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8" r:id="rId4"/>
    <p:sldMasterId id="214748368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Lst>
  <p:sldSz cy="5143500" cx="9144000"/>
  <p:notesSz cx="6858000" cy="9144000"/>
  <p:embeddedFontLst>
    <p:embeddedFont>
      <p:font typeface="Eczar SemiBold"/>
      <p:regular r:id="rId65"/>
      <p:bold r:id="rId66"/>
    </p:embeddedFont>
    <p:embeddedFont>
      <p:font typeface="Proxima Nova"/>
      <p:regular r:id="rId67"/>
      <p:bold r:id="rId68"/>
      <p:italic r:id="rId69"/>
      <p:boldItalic r:id="rId70"/>
    </p:embeddedFont>
    <p:embeddedFont>
      <p:font typeface="Roboto Medium"/>
      <p:regular r:id="rId71"/>
      <p:bold r:id="rId72"/>
      <p:italic r:id="rId73"/>
      <p:boldItalic r:id="rId74"/>
    </p:embeddedFont>
    <p:embeddedFont>
      <p:font typeface="Amatic SC"/>
      <p:regular r:id="rId75"/>
      <p:bold r:id="rId76"/>
    </p:embeddedFont>
    <p:embeddedFont>
      <p:font typeface="Bebas Neue"/>
      <p:regular r:id="rId77"/>
    </p:embeddedFont>
    <p:embeddedFont>
      <p:font typeface="Eczar"/>
      <p:regular r:id="rId78"/>
      <p:bold r:id="rId79"/>
    </p:embeddedFont>
    <p:embeddedFont>
      <p:font typeface="Proxima Nova Semibold"/>
      <p:regular r:id="rId80"/>
      <p:bold r:id="rId81"/>
      <p:boldItalic r:id="rId82"/>
    </p:embeddedFont>
    <p:embeddedFont>
      <p:font typeface="Open Sans"/>
      <p:regular r:id="rId83"/>
      <p:bold r:id="rId84"/>
      <p:italic r:id="rId85"/>
      <p:boldItalic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00681AC-EF89-4229-94C5-8F98573554CB}">
  <a:tblStyle styleId="{900681AC-EF89-4229-94C5-8F98573554C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OpenSans-bold.fntdata"/><Relationship Id="rId83" Type="http://schemas.openxmlformats.org/officeDocument/2006/relationships/font" Target="fonts/OpenSans-regular.fntdata"/><Relationship Id="rId42" Type="http://schemas.openxmlformats.org/officeDocument/2006/relationships/slide" Target="slides/slide36.xml"/><Relationship Id="rId86" Type="http://schemas.openxmlformats.org/officeDocument/2006/relationships/font" Target="fonts/OpenSans-boldItalic.fntdata"/><Relationship Id="rId41" Type="http://schemas.openxmlformats.org/officeDocument/2006/relationships/slide" Target="slides/slide35.xml"/><Relationship Id="rId85" Type="http://schemas.openxmlformats.org/officeDocument/2006/relationships/font" Target="fonts/OpenSans-italic.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regular.fntdata"/><Relationship Id="rId82" Type="http://schemas.openxmlformats.org/officeDocument/2006/relationships/font" Target="fonts/ProximaNovaSemibold-boldItalic.fntdata"/><Relationship Id="rId81" Type="http://schemas.openxmlformats.org/officeDocument/2006/relationships/font" Target="fonts/ProximaNovaSemibold-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Medium-italic.fntdata"/><Relationship Id="rId72" Type="http://schemas.openxmlformats.org/officeDocument/2006/relationships/font" Target="fonts/RobotoMedium-bold.fntdata"/><Relationship Id="rId31" Type="http://schemas.openxmlformats.org/officeDocument/2006/relationships/slide" Target="slides/slide25.xml"/><Relationship Id="rId75" Type="http://schemas.openxmlformats.org/officeDocument/2006/relationships/font" Target="fonts/AmaticSC-regular.fntdata"/><Relationship Id="rId30" Type="http://schemas.openxmlformats.org/officeDocument/2006/relationships/slide" Target="slides/slide24.xml"/><Relationship Id="rId74" Type="http://schemas.openxmlformats.org/officeDocument/2006/relationships/font" Target="fonts/RobotoMedium-boldItalic.fntdata"/><Relationship Id="rId33" Type="http://schemas.openxmlformats.org/officeDocument/2006/relationships/slide" Target="slides/slide27.xml"/><Relationship Id="rId77" Type="http://schemas.openxmlformats.org/officeDocument/2006/relationships/font" Target="fonts/BebasNeue-regular.fntdata"/><Relationship Id="rId32" Type="http://schemas.openxmlformats.org/officeDocument/2006/relationships/slide" Target="slides/slide26.xml"/><Relationship Id="rId76" Type="http://schemas.openxmlformats.org/officeDocument/2006/relationships/font" Target="fonts/AmaticSC-bold.fntdata"/><Relationship Id="rId35" Type="http://schemas.openxmlformats.org/officeDocument/2006/relationships/slide" Target="slides/slide29.xml"/><Relationship Id="rId79" Type="http://schemas.openxmlformats.org/officeDocument/2006/relationships/font" Target="fonts/Eczar-bold.fntdata"/><Relationship Id="rId34" Type="http://schemas.openxmlformats.org/officeDocument/2006/relationships/slide" Target="slides/slide28.xml"/><Relationship Id="rId78" Type="http://schemas.openxmlformats.org/officeDocument/2006/relationships/font" Target="fonts/Eczar-regular.fntdata"/><Relationship Id="rId71" Type="http://schemas.openxmlformats.org/officeDocument/2006/relationships/font" Target="fonts/RobotoMedium-regular.fntdata"/><Relationship Id="rId70" Type="http://schemas.openxmlformats.org/officeDocument/2006/relationships/font" Target="fonts/ProximaNova-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slide" Target="slides/slide58.xml"/><Relationship Id="rId63" Type="http://schemas.openxmlformats.org/officeDocument/2006/relationships/slide" Target="slides/slide57.xml"/><Relationship Id="rId22" Type="http://schemas.openxmlformats.org/officeDocument/2006/relationships/slide" Target="slides/slide16.xml"/><Relationship Id="rId66" Type="http://schemas.openxmlformats.org/officeDocument/2006/relationships/font" Target="fonts/EczarSemiBold-bold.fntdata"/><Relationship Id="rId21" Type="http://schemas.openxmlformats.org/officeDocument/2006/relationships/slide" Target="slides/slide15.xml"/><Relationship Id="rId65" Type="http://schemas.openxmlformats.org/officeDocument/2006/relationships/font" Target="fonts/EczarSemiBold-regular.fntdata"/><Relationship Id="rId24" Type="http://schemas.openxmlformats.org/officeDocument/2006/relationships/slide" Target="slides/slide18.xml"/><Relationship Id="rId68" Type="http://schemas.openxmlformats.org/officeDocument/2006/relationships/font" Target="fonts/ProximaNova-bold.fntdata"/><Relationship Id="rId23" Type="http://schemas.openxmlformats.org/officeDocument/2006/relationships/slide" Target="slides/slide17.xml"/><Relationship Id="rId67" Type="http://schemas.openxmlformats.org/officeDocument/2006/relationships/font" Target="fonts/ProximaNova-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 name="Shape 352"/>
        <p:cNvGrpSpPr/>
        <p:nvPr/>
      </p:nvGrpSpPr>
      <p:grpSpPr>
        <a:xfrm>
          <a:off x="0" y="0"/>
          <a:ext cx="0" cy="0"/>
          <a:chOff x="0" y="0"/>
          <a:chExt cx="0" cy="0"/>
        </a:xfrm>
      </p:grpSpPr>
      <p:sp>
        <p:nvSpPr>
          <p:cNvPr id="353" name="Google Shape;353;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 name="Google Shape;354;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 name="Shape 977"/>
        <p:cNvGrpSpPr/>
        <p:nvPr/>
      </p:nvGrpSpPr>
      <p:grpSpPr>
        <a:xfrm>
          <a:off x="0" y="0"/>
          <a:ext cx="0" cy="0"/>
          <a:chOff x="0" y="0"/>
          <a:chExt cx="0" cy="0"/>
        </a:xfrm>
      </p:grpSpPr>
      <p:sp>
        <p:nvSpPr>
          <p:cNvPr id="978" name="Google Shape;978;g1104af45bef_0_186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9" name="Google Shape;979;g1104af45bef_0_186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10f592ec238_0_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10f592ec238_0_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4" name="Shape 1084"/>
        <p:cNvGrpSpPr/>
        <p:nvPr/>
      </p:nvGrpSpPr>
      <p:grpSpPr>
        <a:xfrm>
          <a:off x="0" y="0"/>
          <a:ext cx="0" cy="0"/>
          <a:chOff x="0" y="0"/>
          <a:chExt cx="0" cy="0"/>
        </a:xfrm>
      </p:grpSpPr>
      <p:sp>
        <p:nvSpPr>
          <p:cNvPr id="1085" name="Google Shape;1085;g10c8e4e6ff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6" name="Google Shape;1086;g10c8e4e6ff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9" name="Shape 1189"/>
        <p:cNvGrpSpPr/>
        <p:nvPr/>
      </p:nvGrpSpPr>
      <p:grpSpPr>
        <a:xfrm>
          <a:off x="0" y="0"/>
          <a:ext cx="0" cy="0"/>
          <a:chOff x="0" y="0"/>
          <a:chExt cx="0" cy="0"/>
        </a:xfrm>
      </p:grpSpPr>
      <p:sp>
        <p:nvSpPr>
          <p:cNvPr id="1190" name="Google Shape;1190;g1104af45bef_0_186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 name="Google Shape;1191;g1104af45bef_0_186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 name="Shape 1206"/>
        <p:cNvGrpSpPr/>
        <p:nvPr/>
      </p:nvGrpSpPr>
      <p:grpSpPr>
        <a:xfrm>
          <a:off x="0" y="0"/>
          <a:ext cx="0" cy="0"/>
          <a:chOff x="0" y="0"/>
          <a:chExt cx="0" cy="0"/>
        </a:xfrm>
      </p:grpSpPr>
      <p:sp>
        <p:nvSpPr>
          <p:cNvPr id="1207" name="Google Shape;1207;g10f2098f2f5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 name="Google Shape;1208;g10f2098f2f5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 name="Shape 1212"/>
        <p:cNvGrpSpPr/>
        <p:nvPr/>
      </p:nvGrpSpPr>
      <p:grpSpPr>
        <a:xfrm>
          <a:off x="0" y="0"/>
          <a:ext cx="0" cy="0"/>
          <a:chOff x="0" y="0"/>
          <a:chExt cx="0" cy="0"/>
        </a:xfrm>
      </p:grpSpPr>
      <p:sp>
        <p:nvSpPr>
          <p:cNvPr id="1213" name="Google Shape;1213;g1104af45bef_0_18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 name="Google Shape;1214;g1104af45bef_0_18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0" name="Shape 1220"/>
        <p:cNvGrpSpPr/>
        <p:nvPr/>
      </p:nvGrpSpPr>
      <p:grpSpPr>
        <a:xfrm>
          <a:off x="0" y="0"/>
          <a:ext cx="0" cy="0"/>
          <a:chOff x="0" y="0"/>
          <a:chExt cx="0" cy="0"/>
        </a:xfrm>
      </p:grpSpPr>
      <p:sp>
        <p:nvSpPr>
          <p:cNvPr id="1221" name="Google Shape;1221;g1104af45bef_0_18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2" name="Google Shape;1222;g1104af45bef_0_18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1104af45bef_0_18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1104af45bef_0_18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7" name="Shape 1307"/>
        <p:cNvGrpSpPr/>
        <p:nvPr/>
      </p:nvGrpSpPr>
      <p:grpSpPr>
        <a:xfrm>
          <a:off x="0" y="0"/>
          <a:ext cx="0" cy="0"/>
          <a:chOff x="0" y="0"/>
          <a:chExt cx="0" cy="0"/>
        </a:xfrm>
      </p:grpSpPr>
      <p:sp>
        <p:nvSpPr>
          <p:cNvPr id="1308" name="Google Shape;1308;g1104af45bef_0_18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 name="Google Shape;1309;g1104af45bef_0_18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3" name="Shape 1333"/>
        <p:cNvGrpSpPr/>
        <p:nvPr/>
      </p:nvGrpSpPr>
      <p:grpSpPr>
        <a:xfrm>
          <a:off x="0" y="0"/>
          <a:ext cx="0" cy="0"/>
          <a:chOff x="0" y="0"/>
          <a:chExt cx="0" cy="0"/>
        </a:xfrm>
      </p:grpSpPr>
      <p:sp>
        <p:nvSpPr>
          <p:cNvPr id="1334" name="Google Shape;1334;g1104af45bef_0_18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5" name="Google Shape;1335;g1104af45bef_0_18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g10f2098f2f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 name="Google Shape;542;g10f2098f2f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3" name="Shape 1353"/>
        <p:cNvGrpSpPr/>
        <p:nvPr/>
      </p:nvGrpSpPr>
      <p:grpSpPr>
        <a:xfrm>
          <a:off x="0" y="0"/>
          <a:ext cx="0" cy="0"/>
          <a:chOff x="0" y="0"/>
          <a:chExt cx="0" cy="0"/>
        </a:xfrm>
      </p:grpSpPr>
      <p:sp>
        <p:nvSpPr>
          <p:cNvPr id="1354" name="Google Shape;1354;g1104af45bef_0_187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5" name="Google Shape;1355;g1104af45bef_0_187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4" name="Shape 1364"/>
        <p:cNvGrpSpPr/>
        <p:nvPr/>
      </p:nvGrpSpPr>
      <p:grpSpPr>
        <a:xfrm>
          <a:off x="0" y="0"/>
          <a:ext cx="0" cy="0"/>
          <a:chOff x="0" y="0"/>
          <a:chExt cx="0" cy="0"/>
        </a:xfrm>
      </p:grpSpPr>
      <p:sp>
        <p:nvSpPr>
          <p:cNvPr id="1365" name="Google Shape;1365;g1104af45bef_0_18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6" name="Google Shape;1366;g1104af45bef_0_18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 name="Shape 1374"/>
        <p:cNvGrpSpPr/>
        <p:nvPr/>
      </p:nvGrpSpPr>
      <p:grpSpPr>
        <a:xfrm>
          <a:off x="0" y="0"/>
          <a:ext cx="0" cy="0"/>
          <a:chOff x="0" y="0"/>
          <a:chExt cx="0" cy="0"/>
        </a:xfrm>
      </p:grpSpPr>
      <p:sp>
        <p:nvSpPr>
          <p:cNvPr id="1375" name="Google Shape;1375;g1104af45bef_0_18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 name="Google Shape;1376;g1104af45bef_0_18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 name="Shape 1386"/>
        <p:cNvGrpSpPr/>
        <p:nvPr/>
      </p:nvGrpSpPr>
      <p:grpSpPr>
        <a:xfrm>
          <a:off x="0" y="0"/>
          <a:ext cx="0" cy="0"/>
          <a:chOff x="0" y="0"/>
          <a:chExt cx="0" cy="0"/>
        </a:xfrm>
      </p:grpSpPr>
      <p:sp>
        <p:nvSpPr>
          <p:cNvPr id="1387" name="Google Shape;1387;g1104af45bef_0_18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 name="Google Shape;1388;g1104af45bef_0_18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3" name="Shape 1403"/>
        <p:cNvGrpSpPr/>
        <p:nvPr/>
      </p:nvGrpSpPr>
      <p:grpSpPr>
        <a:xfrm>
          <a:off x="0" y="0"/>
          <a:ext cx="0" cy="0"/>
          <a:chOff x="0" y="0"/>
          <a:chExt cx="0" cy="0"/>
        </a:xfrm>
      </p:grpSpPr>
      <p:sp>
        <p:nvSpPr>
          <p:cNvPr id="1404" name="Google Shape;1404;g1104af45bef_0_188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 name="Google Shape;1405;g1104af45bef_0_188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4" name="Shape 1494"/>
        <p:cNvGrpSpPr/>
        <p:nvPr/>
      </p:nvGrpSpPr>
      <p:grpSpPr>
        <a:xfrm>
          <a:off x="0" y="0"/>
          <a:ext cx="0" cy="0"/>
          <a:chOff x="0" y="0"/>
          <a:chExt cx="0" cy="0"/>
        </a:xfrm>
      </p:grpSpPr>
      <p:sp>
        <p:nvSpPr>
          <p:cNvPr id="1495" name="Google Shape;1495;g1104af45bef_0_18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6" name="Google Shape;1496;g1104af45bef_0_18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7" name="Shape 1527"/>
        <p:cNvGrpSpPr/>
        <p:nvPr/>
      </p:nvGrpSpPr>
      <p:grpSpPr>
        <a:xfrm>
          <a:off x="0" y="0"/>
          <a:ext cx="0" cy="0"/>
          <a:chOff x="0" y="0"/>
          <a:chExt cx="0" cy="0"/>
        </a:xfrm>
      </p:grpSpPr>
      <p:sp>
        <p:nvSpPr>
          <p:cNvPr id="1528" name="Google Shape;1528;g1104af45bef_0_18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9" name="Google Shape;1529;g1104af45bef_0_18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1104af45bef_0_188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1104af45bef_0_188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 name="Shape 1549"/>
        <p:cNvGrpSpPr/>
        <p:nvPr/>
      </p:nvGrpSpPr>
      <p:grpSpPr>
        <a:xfrm>
          <a:off x="0" y="0"/>
          <a:ext cx="0" cy="0"/>
          <a:chOff x="0" y="0"/>
          <a:chExt cx="0" cy="0"/>
        </a:xfrm>
      </p:grpSpPr>
      <p:sp>
        <p:nvSpPr>
          <p:cNvPr id="1550" name="Google Shape;1550;g1104af45bef_0_18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 name="Google Shape;1551;g1104af45bef_0_18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0" name="Shape 1570"/>
        <p:cNvGrpSpPr/>
        <p:nvPr/>
      </p:nvGrpSpPr>
      <p:grpSpPr>
        <a:xfrm>
          <a:off x="0" y="0"/>
          <a:ext cx="0" cy="0"/>
          <a:chOff x="0" y="0"/>
          <a:chExt cx="0" cy="0"/>
        </a:xfrm>
      </p:grpSpPr>
      <p:sp>
        <p:nvSpPr>
          <p:cNvPr id="1571" name="Google Shape;1571;g1104af45bef_0_189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 name="Google Shape;1572;g1104af45bef_0_189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 name="Shape 546"/>
        <p:cNvGrpSpPr/>
        <p:nvPr/>
      </p:nvGrpSpPr>
      <p:grpSpPr>
        <a:xfrm>
          <a:off x="0" y="0"/>
          <a:ext cx="0" cy="0"/>
          <a:chOff x="0" y="0"/>
          <a:chExt cx="0" cy="0"/>
        </a:xfrm>
      </p:grpSpPr>
      <p:sp>
        <p:nvSpPr>
          <p:cNvPr id="547" name="Google Shape;547;g10f2098f2f5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 name="Google Shape;548;g10f2098f2f5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 name="Shape 1595"/>
        <p:cNvGrpSpPr/>
        <p:nvPr/>
      </p:nvGrpSpPr>
      <p:grpSpPr>
        <a:xfrm>
          <a:off x="0" y="0"/>
          <a:ext cx="0" cy="0"/>
          <a:chOff x="0" y="0"/>
          <a:chExt cx="0" cy="0"/>
        </a:xfrm>
      </p:grpSpPr>
      <p:sp>
        <p:nvSpPr>
          <p:cNvPr id="1596" name="Google Shape;1596;g1104af45bef_0_18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7" name="Google Shape;1597;g1104af45bef_0_18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5" name="Shape 1765"/>
        <p:cNvGrpSpPr/>
        <p:nvPr/>
      </p:nvGrpSpPr>
      <p:grpSpPr>
        <a:xfrm>
          <a:off x="0" y="0"/>
          <a:ext cx="0" cy="0"/>
          <a:chOff x="0" y="0"/>
          <a:chExt cx="0" cy="0"/>
        </a:xfrm>
      </p:grpSpPr>
      <p:sp>
        <p:nvSpPr>
          <p:cNvPr id="1766" name="Google Shape;1766;g1104af45bef_0_18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 name="Google Shape;1767;g1104af45bef_0_18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 name="Shape 1776"/>
        <p:cNvGrpSpPr/>
        <p:nvPr/>
      </p:nvGrpSpPr>
      <p:grpSpPr>
        <a:xfrm>
          <a:off x="0" y="0"/>
          <a:ext cx="0" cy="0"/>
          <a:chOff x="0" y="0"/>
          <a:chExt cx="0" cy="0"/>
        </a:xfrm>
      </p:grpSpPr>
      <p:sp>
        <p:nvSpPr>
          <p:cNvPr id="1777" name="Google Shape;1777;g1104af45bef_0_189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8" name="Google Shape;1778;g1104af45bef_0_189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8" name="Shape 1788"/>
        <p:cNvGrpSpPr/>
        <p:nvPr/>
      </p:nvGrpSpPr>
      <p:grpSpPr>
        <a:xfrm>
          <a:off x="0" y="0"/>
          <a:ext cx="0" cy="0"/>
          <a:chOff x="0" y="0"/>
          <a:chExt cx="0" cy="0"/>
        </a:xfrm>
      </p:grpSpPr>
      <p:sp>
        <p:nvSpPr>
          <p:cNvPr id="1789" name="Google Shape;1789;g1104af45bef_0_189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0" name="Google Shape;1790;g1104af45bef_0_189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3" name="Shape 1813"/>
        <p:cNvGrpSpPr/>
        <p:nvPr/>
      </p:nvGrpSpPr>
      <p:grpSpPr>
        <a:xfrm>
          <a:off x="0" y="0"/>
          <a:ext cx="0" cy="0"/>
          <a:chOff x="0" y="0"/>
          <a:chExt cx="0" cy="0"/>
        </a:xfrm>
      </p:grpSpPr>
      <p:sp>
        <p:nvSpPr>
          <p:cNvPr id="1814" name="Google Shape;1814;g1104af45bef_0_189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5" name="Google Shape;1815;g1104af45bef_0_189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1" name="Shape 1831"/>
        <p:cNvGrpSpPr/>
        <p:nvPr/>
      </p:nvGrpSpPr>
      <p:grpSpPr>
        <a:xfrm>
          <a:off x="0" y="0"/>
          <a:ext cx="0" cy="0"/>
          <a:chOff x="0" y="0"/>
          <a:chExt cx="0" cy="0"/>
        </a:xfrm>
      </p:grpSpPr>
      <p:sp>
        <p:nvSpPr>
          <p:cNvPr id="1832" name="Google Shape;1832;g1104af45bef_0_18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3" name="Google Shape;1833;g1104af45bef_0_18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8" name="Shape 2098"/>
        <p:cNvGrpSpPr/>
        <p:nvPr/>
      </p:nvGrpSpPr>
      <p:grpSpPr>
        <a:xfrm>
          <a:off x="0" y="0"/>
          <a:ext cx="0" cy="0"/>
          <a:chOff x="0" y="0"/>
          <a:chExt cx="0" cy="0"/>
        </a:xfrm>
      </p:grpSpPr>
      <p:sp>
        <p:nvSpPr>
          <p:cNvPr id="2099" name="Google Shape;2099;g10f2098f2f5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0" name="Google Shape;2100;g10f2098f2f5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7" name="Shape 2297"/>
        <p:cNvGrpSpPr/>
        <p:nvPr/>
      </p:nvGrpSpPr>
      <p:grpSpPr>
        <a:xfrm>
          <a:off x="0" y="0"/>
          <a:ext cx="0" cy="0"/>
          <a:chOff x="0" y="0"/>
          <a:chExt cx="0" cy="0"/>
        </a:xfrm>
      </p:grpSpPr>
      <p:sp>
        <p:nvSpPr>
          <p:cNvPr id="2298" name="Google Shape;2298;g1104af45bef_0_18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9" name="Google Shape;2299;g1104af45bef_0_18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3" name="Shape 2303"/>
        <p:cNvGrpSpPr/>
        <p:nvPr/>
      </p:nvGrpSpPr>
      <p:grpSpPr>
        <a:xfrm>
          <a:off x="0" y="0"/>
          <a:ext cx="0" cy="0"/>
          <a:chOff x="0" y="0"/>
          <a:chExt cx="0" cy="0"/>
        </a:xfrm>
      </p:grpSpPr>
      <p:sp>
        <p:nvSpPr>
          <p:cNvPr id="2304" name="Google Shape;2304;g110dfbda5d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5" name="Google Shape;2305;g110dfbda5d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0" name="Shape 2750"/>
        <p:cNvGrpSpPr/>
        <p:nvPr/>
      </p:nvGrpSpPr>
      <p:grpSpPr>
        <a:xfrm>
          <a:off x="0" y="0"/>
          <a:ext cx="0" cy="0"/>
          <a:chOff x="0" y="0"/>
          <a:chExt cx="0" cy="0"/>
        </a:xfrm>
      </p:grpSpPr>
      <p:sp>
        <p:nvSpPr>
          <p:cNvPr id="2751" name="Google Shape;2751;g10f2098f2f5_0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2" name="Google Shape;2752;g10f2098f2f5_0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d1c5950518_0_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d1c5950518_0_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7" name="Shape 2757"/>
        <p:cNvGrpSpPr/>
        <p:nvPr/>
      </p:nvGrpSpPr>
      <p:grpSpPr>
        <a:xfrm>
          <a:off x="0" y="0"/>
          <a:ext cx="0" cy="0"/>
          <a:chOff x="0" y="0"/>
          <a:chExt cx="0" cy="0"/>
        </a:xfrm>
      </p:grpSpPr>
      <p:sp>
        <p:nvSpPr>
          <p:cNvPr id="2758" name="Google Shape;2758;g11095948ee7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9" name="Google Shape;2759;g11095948ee7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4" name="Shape 2764"/>
        <p:cNvGrpSpPr/>
        <p:nvPr/>
      </p:nvGrpSpPr>
      <p:grpSpPr>
        <a:xfrm>
          <a:off x="0" y="0"/>
          <a:ext cx="0" cy="0"/>
          <a:chOff x="0" y="0"/>
          <a:chExt cx="0" cy="0"/>
        </a:xfrm>
      </p:grpSpPr>
      <p:sp>
        <p:nvSpPr>
          <p:cNvPr id="2765" name="Google Shape;2765;g1104af45bef_0_9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6" name="Google Shape;2766;g1104af45bef_0_9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1" name="Shape 2771"/>
        <p:cNvGrpSpPr/>
        <p:nvPr/>
      </p:nvGrpSpPr>
      <p:grpSpPr>
        <a:xfrm>
          <a:off x="0" y="0"/>
          <a:ext cx="0" cy="0"/>
          <a:chOff x="0" y="0"/>
          <a:chExt cx="0" cy="0"/>
        </a:xfrm>
      </p:grpSpPr>
      <p:sp>
        <p:nvSpPr>
          <p:cNvPr id="2772" name="Google Shape;2772;g1104af45bef_0_93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3" name="Google Shape;2773;g1104af45bef_0_93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8" name="Shape 2778"/>
        <p:cNvGrpSpPr/>
        <p:nvPr/>
      </p:nvGrpSpPr>
      <p:grpSpPr>
        <a:xfrm>
          <a:off x="0" y="0"/>
          <a:ext cx="0" cy="0"/>
          <a:chOff x="0" y="0"/>
          <a:chExt cx="0" cy="0"/>
        </a:xfrm>
      </p:grpSpPr>
      <p:sp>
        <p:nvSpPr>
          <p:cNvPr id="2779" name="Google Shape;2779;g1104af45bef_0_93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0" name="Google Shape;2780;g1104af45bef_0_93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5" name="Shape 2805"/>
        <p:cNvGrpSpPr/>
        <p:nvPr/>
      </p:nvGrpSpPr>
      <p:grpSpPr>
        <a:xfrm>
          <a:off x="0" y="0"/>
          <a:ext cx="0" cy="0"/>
          <a:chOff x="0" y="0"/>
          <a:chExt cx="0" cy="0"/>
        </a:xfrm>
      </p:grpSpPr>
      <p:sp>
        <p:nvSpPr>
          <p:cNvPr id="2806" name="Google Shape;2806;g1104af45bef_0_9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7" name="Google Shape;2807;g1104af45bef_0_9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1" name="Shape 2821"/>
        <p:cNvGrpSpPr/>
        <p:nvPr/>
      </p:nvGrpSpPr>
      <p:grpSpPr>
        <a:xfrm>
          <a:off x="0" y="0"/>
          <a:ext cx="0" cy="0"/>
          <a:chOff x="0" y="0"/>
          <a:chExt cx="0" cy="0"/>
        </a:xfrm>
      </p:grpSpPr>
      <p:sp>
        <p:nvSpPr>
          <p:cNvPr id="2822" name="Google Shape;2822;g1104af45bef_0_9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3" name="Google Shape;2823;g1104af45bef_0_9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0" name="Shape 3160"/>
        <p:cNvGrpSpPr/>
        <p:nvPr/>
      </p:nvGrpSpPr>
      <p:grpSpPr>
        <a:xfrm>
          <a:off x="0" y="0"/>
          <a:ext cx="0" cy="0"/>
          <a:chOff x="0" y="0"/>
          <a:chExt cx="0" cy="0"/>
        </a:xfrm>
      </p:grpSpPr>
      <p:sp>
        <p:nvSpPr>
          <p:cNvPr id="3161" name="Google Shape;3161;g1104af45bef_0_96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2" name="Google Shape;3162;g1104af45bef_0_96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47" name="Shape 5947"/>
        <p:cNvGrpSpPr/>
        <p:nvPr/>
      </p:nvGrpSpPr>
      <p:grpSpPr>
        <a:xfrm>
          <a:off x="0" y="0"/>
          <a:ext cx="0" cy="0"/>
          <a:chOff x="0" y="0"/>
          <a:chExt cx="0" cy="0"/>
        </a:xfrm>
      </p:grpSpPr>
      <p:sp>
        <p:nvSpPr>
          <p:cNvPr id="5948" name="Google Shape;5948;g1104af45bef_0_124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9" name="Google Shape;5949;g1104af45bef_0_124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66" name="Shape 6366"/>
        <p:cNvGrpSpPr/>
        <p:nvPr/>
      </p:nvGrpSpPr>
      <p:grpSpPr>
        <a:xfrm>
          <a:off x="0" y="0"/>
          <a:ext cx="0" cy="0"/>
          <a:chOff x="0" y="0"/>
          <a:chExt cx="0" cy="0"/>
        </a:xfrm>
      </p:grpSpPr>
      <p:sp>
        <p:nvSpPr>
          <p:cNvPr id="6367" name="Google Shape;6367;g1104af45bef_0_12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68" name="Google Shape;6368;g1104af45bef_0_12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36" name="Shape 6536"/>
        <p:cNvGrpSpPr/>
        <p:nvPr/>
      </p:nvGrpSpPr>
      <p:grpSpPr>
        <a:xfrm>
          <a:off x="0" y="0"/>
          <a:ext cx="0" cy="0"/>
          <a:chOff x="0" y="0"/>
          <a:chExt cx="0" cy="0"/>
        </a:xfrm>
      </p:grpSpPr>
      <p:sp>
        <p:nvSpPr>
          <p:cNvPr id="6537" name="Google Shape;6537;g1104af45bef_0_13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8" name="Google Shape;6538;g1104af45bef_0_13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10f2098f2f5_0_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10f2098f2f5_0_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1" name="Shape 6941"/>
        <p:cNvGrpSpPr/>
        <p:nvPr/>
      </p:nvGrpSpPr>
      <p:grpSpPr>
        <a:xfrm>
          <a:off x="0" y="0"/>
          <a:ext cx="0" cy="0"/>
          <a:chOff x="0" y="0"/>
          <a:chExt cx="0" cy="0"/>
        </a:xfrm>
      </p:grpSpPr>
      <p:sp>
        <p:nvSpPr>
          <p:cNvPr id="6942" name="Google Shape;6942;g1104af45bef_0_13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3" name="Google Shape;6943;g1104af45bef_0_13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1" name="Shape 7321"/>
        <p:cNvGrpSpPr/>
        <p:nvPr/>
      </p:nvGrpSpPr>
      <p:grpSpPr>
        <a:xfrm>
          <a:off x="0" y="0"/>
          <a:ext cx="0" cy="0"/>
          <a:chOff x="0" y="0"/>
          <a:chExt cx="0" cy="0"/>
        </a:xfrm>
      </p:grpSpPr>
      <p:sp>
        <p:nvSpPr>
          <p:cNvPr id="7322" name="Google Shape;7322;g1104af45bef_0_138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3" name="Google Shape;7323;g1104af45bef_0_138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5" name="Shape 7735"/>
        <p:cNvGrpSpPr/>
        <p:nvPr/>
      </p:nvGrpSpPr>
      <p:grpSpPr>
        <a:xfrm>
          <a:off x="0" y="0"/>
          <a:ext cx="0" cy="0"/>
          <a:chOff x="0" y="0"/>
          <a:chExt cx="0" cy="0"/>
        </a:xfrm>
      </p:grpSpPr>
      <p:sp>
        <p:nvSpPr>
          <p:cNvPr id="7736" name="Google Shape;7736;g1104af45bef_0_14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7" name="Google Shape;7737;g1104af45bef_0_14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6" name="Shape 8096"/>
        <p:cNvGrpSpPr/>
        <p:nvPr/>
      </p:nvGrpSpPr>
      <p:grpSpPr>
        <a:xfrm>
          <a:off x="0" y="0"/>
          <a:ext cx="0" cy="0"/>
          <a:chOff x="0" y="0"/>
          <a:chExt cx="0" cy="0"/>
        </a:xfrm>
      </p:grpSpPr>
      <p:sp>
        <p:nvSpPr>
          <p:cNvPr id="8097" name="Google Shape;8097;g1104af45bef_0_14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8" name="Google Shape;8098;g1104af45bef_0_14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6" name="Shape 8606"/>
        <p:cNvGrpSpPr/>
        <p:nvPr/>
      </p:nvGrpSpPr>
      <p:grpSpPr>
        <a:xfrm>
          <a:off x="0" y="0"/>
          <a:ext cx="0" cy="0"/>
          <a:chOff x="0" y="0"/>
          <a:chExt cx="0" cy="0"/>
        </a:xfrm>
      </p:grpSpPr>
      <p:sp>
        <p:nvSpPr>
          <p:cNvPr id="8607" name="Google Shape;8607;g1104af45bef_0_15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08" name="Google Shape;8608;g1104af45bef_0_15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6" name="Shape 9226"/>
        <p:cNvGrpSpPr/>
        <p:nvPr/>
      </p:nvGrpSpPr>
      <p:grpSpPr>
        <a:xfrm>
          <a:off x="0" y="0"/>
          <a:ext cx="0" cy="0"/>
          <a:chOff x="0" y="0"/>
          <a:chExt cx="0" cy="0"/>
        </a:xfrm>
      </p:grpSpPr>
      <p:sp>
        <p:nvSpPr>
          <p:cNvPr id="9227" name="Google Shape;9227;g1104af45bef_0_15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8" name="Google Shape;9228;g1104af45bef_0_15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0" name="Shape 9820"/>
        <p:cNvGrpSpPr/>
        <p:nvPr/>
      </p:nvGrpSpPr>
      <p:grpSpPr>
        <a:xfrm>
          <a:off x="0" y="0"/>
          <a:ext cx="0" cy="0"/>
          <a:chOff x="0" y="0"/>
          <a:chExt cx="0" cy="0"/>
        </a:xfrm>
      </p:grpSpPr>
      <p:sp>
        <p:nvSpPr>
          <p:cNvPr id="9821" name="Google Shape;9821;g1104af45bef_0_16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2" name="Google Shape;9822;g1104af45bef_0_16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1" name="Shape 10141"/>
        <p:cNvGrpSpPr/>
        <p:nvPr/>
      </p:nvGrpSpPr>
      <p:grpSpPr>
        <a:xfrm>
          <a:off x="0" y="0"/>
          <a:ext cx="0" cy="0"/>
          <a:chOff x="0" y="0"/>
          <a:chExt cx="0" cy="0"/>
        </a:xfrm>
      </p:grpSpPr>
      <p:sp>
        <p:nvSpPr>
          <p:cNvPr id="10142" name="Google Shape;10142;g1104af45bef_0_166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3" name="Google Shape;10143;g1104af45bef_0_166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9" name="Shape 10449"/>
        <p:cNvGrpSpPr/>
        <p:nvPr/>
      </p:nvGrpSpPr>
      <p:grpSpPr>
        <a:xfrm>
          <a:off x="0" y="0"/>
          <a:ext cx="0" cy="0"/>
          <a:chOff x="0" y="0"/>
          <a:chExt cx="0" cy="0"/>
        </a:xfrm>
      </p:grpSpPr>
      <p:sp>
        <p:nvSpPr>
          <p:cNvPr id="10450" name="Google Shape;10450;g1104af45bef_0_18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1" name="Google Shape;10451;g1104af45bef_0_18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6" name="Shape 766"/>
        <p:cNvGrpSpPr/>
        <p:nvPr/>
      </p:nvGrpSpPr>
      <p:grpSpPr>
        <a:xfrm>
          <a:off x="0" y="0"/>
          <a:ext cx="0" cy="0"/>
          <a:chOff x="0" y="0"/>
          <a:chExt cx="0" cy="0"/>
        </a:xfrm>
      </p:grpSpPr>
      <p:sp>
        <p:nvSpPr>
          <p:cNvPr id="767" name="Google Shape;767;g1104af45bef_0_18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8" name="Google Shape;768;g1104af45bef_0_18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1104af45bef_0_186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1104af45bef_0_186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2" name="Shape 892"/>
        <p:cNvGrpSpPr/>
        <p:nvPr/>
      </p:nvGrpSpPr>
      <p:grpSpPr>
        <a:xfrm>
          <a:off x="0" y="0"/>
          <a:ext cx="0" cy="0"/>
          <a:chOff x="0" y="0"/>
          <a:chExt cx="0" cy="0"/>
        </a:xfrm>
      </p:grpSpPr>
      <p:sp>
        <p:nvSpPr>
          <p:cNvPr id="893" name="Google Shape;893;g1104af45bef_0_189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 name="Google Shape;894;g1104af45bef_0_189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1104af45bef_0_18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1104af45bef_0_18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a:off x="3536046" y="248348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243749" y="741300"/>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173375" y="2014190"/>
            <a:ext cx="1360106" cy="571270"/>
          </a:xfrm>
          <a:custGeom>
            <a:rect b="b" l="l" r="r" t="t"/>
            <a:pathLst>
              <a:path extrusionOk="0" h="2715" w="6464">
                <a:moveTo>
                  <a:pt x="3477" y="1"/>
                </a:moveTo>
                <a:cubicBezTo>
                  <a:pt x="2808" y="1"/>
                  <a:pt x="3141" y="1213"/>
                  <a:pt x="2359" y="1229"/>
                </a:cubicBezTo>
                <a:cubicBezTo>
                  <a:pt x="1521" y="1248"/>
                  <a:pt x="437" y="1294"/>
                  <a:pt x="189" y="1936"/>
                </a:cubicBezTo>
                <a:cubicBezTo>
                  <a:pt x="0" y="2431"/>
                  <a:pt x="411" y="2714"/>
                  <a:pt x="1070" y="2714"/>
                </a:cubicBezTo>
                <a:cubicBezTo>
                  <a:pt x="1402" y="2714"/>
                  <a:pt x="1798" y="2642"/>
                  <a:pt x="2211" y="2490"/>
                </a:cubicBezTo>
                <a:cubicBezTo>
                  <a:pt x="2519" y="2376"/>
                  <a:pt x="2882" y="2341"/>
                  <a:pt x="3261" y="2341"/>
                </a:cubicBezTo>
                <a:cubicBezTo>
                  <a:pt x="3881" y="2341"/>
                  <a:pt x="4544" y="2436"/>
                  <a:pt x="5078" y="2436"/>
                </a:cubicBezTo>
                <a:cubicBezTo>
                  <a:pt x="5518" y="2436"/>
                  <a:pt x="5872" y="2371"/>
                  <a:pt x="6043" y="2136"/>
                </a:cubicBezTo>
                <a:cubicBezTo>
                  <a:pt x="6464" y="1561"/>
                  <a:pt x="6014" y="1075"/>
                  <a:pt x="5514" y="1075"/>
                </a:cubicBezTo>
                <a:cubicBezTo>
                  <a:pt x="5413" y="1075"/>
                  <a:pt x="5309" y="1095"/>
                  <a:pt x="5211" y="1138"/>
                </a:cubicBezTo>
                <a:cubicBezTo>
                  <a:pt x="5153" y="1163"/>
                  <a:pt x="5100" y="1175"/>
                  <a:pt x="5051" y="1175"/>
                </a:cubicBezTo>
                <a:cubicBezTo>
                  <a:pt x="4600" y="1175"/>
                  <a:pt x="4439" y="206"/>
                  <a:pt x="3640" y="21"/>
                </a:cubicBezTo>
                <a:cubicBezTo>
                  <a:pt x="3580" y="7"/>
                  <a:pt x="3525" y="1"/>
                  <a:pt x="3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364970" y="370414"/>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2543163" y="1204840"/>
            <a:ext cx="1360106" cy="571270"/>
          </a:xfrm>
          <a:custGeom>
            <a:rect b="b" l="l" r="r" t="t"/>
            <a:pathLst>
              <a:path extrusionOk="0" h="2715" w="6464">
                <a:moveTo>
                  <a:pt x="3477" y="1"/>
                </a:moveTo>
                <a:cubicBezTo>
                  <a:pt x="2808" y="1"/>
                  <a:pt x="3141" y="1213"/>
                  <a:pt x="2359" y="1229"/>
                </a:cubicBezTo>
                <a:cubicBezTo>
                  <a:pt x="1521" y="1248"/>
                  <a:pt x="437" y="1294"/>
                  <a:pt x="189" y="1936"/>
                </a:cubicBezTo>
                <a:cubicBezTo>
                  <a:pt x="0" y="2431"/>
                  <a:pt x="411" y="2714"/>
                  <a:pt x="1070" y="2714"/>
                </a:cubicBezTo>
                <a:cubicBezTo>
                  <a:pt x="1402" y="2714"/>
                  <a:pt x="1798" y="2642"/>
                  <a:pt x="2211" y="2490"/>
                </a:cubicBezTo>
                <a:cubicBezTo>
                  <a:pt x="2519" y="2376"/>
                  <a:pt x="2882" y="2341"/>
                  <a:pt x="3261" y="2341"/>
                </a:cubicBezTo>
                <a:cubicBezTo>
                  <a:pt x="3881" y="2341"/>
                  <a:pt x="4544" y="2436"/>
                  <a:pt x="5078" y="2436"/>
                </a:cubicBezTo>
                <a:cubicBezTo>
                  <a:pt x="5518" y="2436"/>
                  <a:pt x="5872" y="2371"/>
                  <a:pt x="6043" y="2136"/>
                </a:cubicBezTo>
                <a:cubicBezTo>
                  <a:pt x="6464" y="1561"/>
                  <a:pt x="6014" y="1075"/>
                  <a:pt x="5514" y="1075"/>
                </a:cubicBezTo>
                <a:cubicBezTo>
                  <a:pt x="5413" y="1075"/>
                  <a:pt x="5309" y="1095"/>
                  <a:pt x="5211" y="1138"/>
                </a:cubicBezTo>
                <a:cubicBezTo>
                  <a:pt x="5153" y="1163"/>
                  <a:pt x="5100" y="1175"/>
                  <a:pt x="5051" y="1175"/>
                </a:cubicBezTo>
                <a:cubicBezTo>
                  <a:pt x="4600" y="1175"/>
                  <a:pt x="4439" y="206"/>
                  <a:pt x="3640" y="21"/>
                </a:cubicBezTo>
                <a:cubicBezTo>
                  <a:pt x="3580" y="7"/>
                  <a:pt x="3525" y="1"/>
                  <a:pt x="3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txBox="1"/>
          <p:nvPr>
            <p:ph type="ctrTitle"/>
          </p:nvPr>
        </p:nvSpPr>
        <p:spPr>
          <a:xfrm>
            <a:off x="4688100" y="2014200"/>
            <a:ext cx="3741000" cy="1672500"/>
          </a:xfrm>
          <a:prstGeom prst="rect">
            <a:avLst/>
          </a:prstGeom>
        </p:spPr>
        <p:txBody>
          <a:bodyPr anchorCtr="0" anchor="ctr" bIns="91425" lIns="91425" spcFirstLastPara="1" rIns="91425" wrap="square" tIns="91425">
            <a:noAutofit/>
          </a:bodyPr>
          <a:lstStyle>
            <a:lvl1pPr lvl="0" algn="r">
              <a:lnSpc>
                <a:spcPct val="80000"/>
              </a:lnSpc>
              <a:spcBef>
                <a:spcPts val="0"/>
              </a:spcBef>
              <a:spcAft>
                <a:spcPts val="0"/>
              </a:spcAft>
              <a:buClr>
                <a:srgbClr val="191919"/>
              </a:buClr>
              <a:buSzPts val="5200"/>
              <a:buNone/>
              <a:defRPr sz="85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6" name="Google Shape;16;p2"/>
          <p:cNvSpPr txBox="1"/>
          <p:nvPr>
            <p:ph idx="1" type="subTitle"/>
          </p:nvPr>
        </p:nvSpPr>
        <p:spPr>
          <a:xfrm>
            <a:off x="4687800" y="3727200"/>
            <a:ext cx="3741000" cy="409500"/>
          </a:xfrm>
          <a:prstGeom prst="rect">
            <a:avLst/>
          </a:prstGeom>
        </p:spPr>
        <p:txBody>
          <a:bodyPr anchorCtr="0" anchor="ctr" bIns="91425" lIns="91425" spcFirstLastPara="1" rIns="91425" wrap="square" tIns="91425">
            <a:noAutofit/>
          </a:bodyPr>
          <a:lstStyle>
            <a:lvl1pPr lvl="0" algn="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4" name="Shape 74"/>
        <p:cNvGrpSpPr/>
        <p:nvPr/>
      </p:nvGrpSpPr>
      <p:grpSpPr>
        <a:xfrm>
          <a:off x="0" y="0"/>
          <a:ext cx="0" cy="0"/>
          <a:chOff x="0" y="0"/>
          <a:chExt cx="0" cy="0"/>
        </a:xfrm>
      </p:grpSpPr>
      <p:sp>
        <p:nvSpPr>
          <p:cNvPr id="75" name="Google Shape;75;p11"/>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txBox="1"/>
          <p:nvPr>
            <p:ph hasCustomPrompt="1" type="title"/>
          </p:nvPr>
        </p:nvSpPr>
        <p:spPr>
          <a:xfrm>
            <a:off x="715100" y="1663088"/>
            <a:ext cx="7713600" cy="13152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7" name="Google Shape;77;p11"/>
          <p:cNvSpPr txBox="1"/>
          <p:nvPr>
            <p:ph idx="1" type="subTitle"/>
          </p:nvPr>
        </p:nvSpPr>
        <p:spPr>
          <a:xfrm>
            <a:off x="1284000" y="2978213"/>
            <a:ext cx="6576000" cy="502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8" name="Google Shape;78;p11"/>
          <p:cNvSpPr/>
          <p:nvPr/>
        </p:nvSpPr>
        <p:spPr>
          <a:xfrm>
            <a:off x="8246135" y="1012265"/>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1"/>
          <p:cNvSpPr/>
          <p:nvPr/>
        </p:nvSpPr>
        <p:spPr>
          <a:xfrm>
            <a:off x="639688" y="432070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1"/>
          <p:cNvSpPr/>
          <p:nvPr/>
        </p:nvSpPr>
        <p:spPr>
          <a:xfrm>
            <a:off x="477520" y="8232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1"/>
          <p:cNvSpPr/>
          <p:nvPr/>
        </p:nvSpPr>
        <p:spPr>
          <a:xfrm>
            <a:off x="5798071" y="266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1"/>
          <p:cNvSpPr/>
          <p:nvPr/>
        </p:nvSpPr>
        <p:spPr>
          <a:xfrm flipH="1">
            <a:off x="4816971" y="39693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83" name="Shape 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84" name="Shape 84"/>
        <p:cNvGrpSpPr/>
        <p:nvPr/>
      </p:nvGrpSpPr>
      <p:grpSpPr>
        <a:xfrm>
          <a:off x="0" y="0"/>
          <a:ext cx="0" cy="0"/>
          <a:chOff x="0" y="0"/>
          <a:chExt cx="0" cy="0"/>
        </a:xfrm>
      </p:grpSpPr>
      <p:sp>
        <p:nvSpPr>
          <p:cNvPr id="85" name="Google Shape;85;p13"/>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13"/>
          <p:cNvSpPr txBox="1"/>
          <p:nvPr>
            <p:ph type="title"/>
          </p:nvPr>
        </p:nvSpPr>
        <p:spPr>
          <a:xfrm>
            <a:off x="1497200" y="12968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7" name="Google Shape;87;p13"/>
          <p:cNvSpPr txBox="1"/>
          <p:nvPr>
            <p:ph hasCustomPrompt="1" idx="2" type="title"/>
          </p:nvPr>
        </p:nvSpPr>
        <p:spPr>
          <a:xfrm>
            <a:off x="715100" y="1296850"/>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idx="1" type="subTitle"/>
          </p:nvPr>
        </p:nvSpPr>
        <p:spPr>
          <a:xfrm>
            <a:off x="1497175" y="1686775"/>
            <a:ext cx="29319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9" name="Google Shape;89;p13"/>
          <p:cNvSpPr txBox="1"/>
          <p:nvPr>
            <p:ph idx="3" type="title"/>
          </p:nvPr>
        </p:nvSpPr>
        <p:spPr>
          <a:xfrm>
            <a:off x="1499400" y="21745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 name="Google Shape;90;p13"/>
          <p:cNvSpPr txBox="1"/>
          <p:nvPr>
            <p:ph hasCustomPrompt="1" idx="4" type="title"/>
          </p:nvPr>
        </p:nvSpPr>
        <p:spPr>
          <a:xfrm>
            <a:off x="715100" y="2174549"/>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p:nvPr>
            <p:ph idx="5" type="subTitle"/>
          </p:nvPr>
        </p:nvSpPr>
        <p:spPr>
          <a:xfrm>
            <a:off x="1497175" y="2564500"/>
            <a:ext cx="29289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2" name="Google Shape;92;p13"/>
          <p:cNvSpPr txBox="1"/>
          <p:nvPr>
            <p:ph idx="6" type="title"/>
          </p:nvPr>
        </p:nvSpPr>
        <p:spPr>
          <a:xfrm>
            <a:off x="1497175" y="30522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 name="Google Shape;93;p13"/>
          <p:cNvSpPr txBox="1"/>
          <p:nvPr>
            <p:ph hasCustomPrompt="1" idx="7" type="title"/>
          </p:nvPr>
        </p:nvSpPr>
        <p:spPr>
          <a:xfrm>
            <a:off x="715100" y="3052245"/>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8" type="subTitle"/>
          </p:nvPr>
        </p:nvSpPr>
        <p:spPr>
          <a:xfrm>
            <a:off x="1497175" y="3442250"/>
            <a:ext cx="29319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5" name="Google Shape;95;p13"/>
          <p:cNvSpPr txBox="1"/>
          <p:nvPr>
            <p:ph idx="9" type="title"/>
          </p:nvPr>
        </p:nvSpPr>
        <p:spPr>
          <a:xfrm>
            <a:off x="5498825" y="12968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6" name="Google Shape;96;p13"/>
          <p:cNvSpPr txBox="1"/>
          <p:nvPr>
            <p:ph hasCustomPrompt="1" idx="13" type="title"/>
          </p:nvPr>
        </p:nvSpPr>
        <p:spPr>
          <a:xfrm>
            <a:off x="4716725" y="1296850"/>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7" name="Google Shape;97;p13"/>
          <p:cNvSpPr txBox="1"/>
          <p:nvPr>
            <p:ph idx="14" type="subTitle"/>
          </p:nvPr>
        </p:nvSpPr>
        <p:spPr>
          <a:xfrm>
            <a:off x="5474025" y="1686775"/>
            <a:ext cx="29568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 name="Google Shape;98;p13"/>
          <p:cNvSpPr txBox="1"/>
          <p:nvPr>
            <p:ph idx="15" type="title"/>
          </p:nvPr>
        </p:nvSpPr>
        <p:spPr>
          <a:xfrm>
            <a:off x="5498825" y="21745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9" name="Google Shape;99;p13"/>
          <p:cNvSpPr txBox="1"/>
          <p:nvPr>
            <p:ph hasCustomPrompt="1" idx="16" type="title"/>
          </p:nvPr>
        </p:nvSpPr>
        <p:spPr>
          <a:xfrm>
            <a:off x="4716725" y="2174550"/>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0" name="Google Shape;100;p13"/>
          <p:cNvSpPr txBox="1"/>
          <p:nvPr>
            <p:ph idx="17" type="subTitle"/>
          </p:nvPr>
        </p:nvSpPr>
        <p:spPr>
          <a:xfrm>
            <a:off x="5474025" y="2564500"/>
            <a:ext cx="29568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1" name="Google Shape;101;p13"/>
          <p:cNvSpPr txBox="1"/>
          <p:nvPr>
            <p:ph idx="18" type="title"/>
          </p:nvPr>
        </p:nvSpPr>
        <p:spPr>
          <a:xfrm>
            <a:off x="5498825" y="30522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2" name="Google Shape;102;p13"/>
          <p:cNvSpPr txBox="1"/>
          <p:nvPr>
            <p:ph hasCustomPrompt="1" idx="19" type="title"/>
          </p:nvPr>
        </p:nvSpPr>
        <p:spPr>
          <a:xfrm>
            <a:off x="4716725" y="3052250"/>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3" name="Google Shape;103;p13"/>
          <p:cNvSpPr txBox="1"/>
          <p:nvPr>
            <p:ph idx="20" type="subTitle"/>
          </p:nvPr>
        </p:nvSpPr>
        <p:spPr>
          <a:xfrm>
            <a:off x="5474025" y="3440250"/>
            <a:ext cx="29568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04" name="Google Shape;104;p13"/>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5" name="Google Shape;105;p13"/>
          <p:cNvSpPr/>
          <p:nvPr/>
        </p:nvSpPr>
        <p:spPr>
          <a:xfrm flipH="1">
            <a:off x="7076099" y="266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3"/>
          <p:cNvSpPr/>
          <p:nvPr/>
        </p:nvSpPr>
        <p:spPr>
          <a:xfrm flipH="1">
            <a:off x="8376422" y="4222563"/>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3"/>
          <p:cNvSpPr/>
          <p:nvPr/>
        </p:nvSpPr>
        <p:spPr>
          <a:xfrm flipH="1">
            <a:off x="-440904" y="30502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3"/>
          <p:cNvSpPr txBox="1"/>
          <p:nvPr>
            <p:ph idx="22" type="title"/>
          </p:nvPr>
        </p:nvSpPr>
        <p:spPr>
          <a:xfrm>
            <a:off x="1498950" y="3930075"/>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9" name="Google Shape;109;p13"/>
          <p:cNvSpPr txBox="1"/>
          <p:nvPr>
            <p:ph hasCustomPrompt="1" idx="23" type="title"/>
          </p:nvPr>
        </p:nvSpPr>
        <p:spPr>
          <a:xfrm>
            <a:off x="715100" y="3930079"/>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0" name="Google Shape;110;p13"/>
          <p:cNvSpPr txBox="1"/>
          <p:nvPr>
            <p:ph idx="24" type="subTitle"/>
          </p:nvPr>
        </p:nvSpPr>
        <p:spPr>
          <a:xfrm>
            <a:off x="1497175" y="4320000"/>
            <a:ext cx="29319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11" name="Google Shape;111;p13"/>
          <p:cNvSpPr txBox="1"/>
          <p:nvPr>
            <p:ph idx="25" type="title"/>
          </p:nvPr>
        </p:nvSpPr>
        <p:spPr>
          <a:xfrm>
            <a:off x="5498825" y="3929950"/>
            <a:ext cx="29319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highlight>
                  <a:schemeClr val="dk2"/>
                </a:highlight>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2" name="Google Shape;112;p13"/>
          <p:cNvSpPr txBox="1"/>
          <p:nvPr>
            <p:ph hasCustomPrompt="1" idx="26" type="title"/>
          </p:nvPr>
        </p:nvSpPr>
        <p:spPr>
          <a:xfrm>
            <a:off x="4716725" y="3930075"/>
            <a:ext cx="782100" cy="3900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4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13" name="Google Shape;113;p13"/>
          <p:cNvSpPr txBox="1"/>
          <p:nvPr>
            <p:ph idx="27" type="subTitle"/>
          </p:nvPr>
        </p:nvSpPr>
        <p:spPr>
          <a:xfrm>
            <a:off x="5474025" y="4319950"/>
            <a:ext cx="2956800" cy="288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2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14" name="Shape 114"/>
        <p:cNvGrpSpPr/>
        <p:nvPr/>
      </p:nvGrpSpPr>
      <p:grpSpPr>
        <a:xfrm>
          <a:off x="0" y="0"/>
          <a:ext cx="0" cy="0"/>
          <a:chOff x="0" y="0"/>
          <a:chExt cx="0" cy="0"/>
        </a:xfrm>
      </p:grpSpPr>
      <p:sp>
        <p:nvSpPr>
          <p:cNvPr id="115" name="Google Shape;115;p14"/>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4"/>
          <p:cNvSpPr txBox="1"/>
          <p:nvPr>
            <p:ph type="title"/>
          </p:nvPr>
        </p:nvSpPr>
        <p:spPr>
          <a:xfrm>
            <a:off x="715100" y="2657750"/>
            <a:ext cx="5592000" cy="5319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17" name="Google Shape;117;p14"/>
          <p:cNvSpPr txBox="1"/>
          <p:nvPr>
            <p:ph idx="1" type="subTitle"/>
          </p:nvPr>
        </p:nvSpPr>
        <p:spPr>
          <a:xfrm>
            <a:off x="715100" y="917450"/>
            <a:ext cx="5592000" cy="1740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500"/>
              <a:buNone/>
              <a:defRPr sz="2000"/>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18" name="Google Shape;118;p14"/>
          <p:cNvSpPr/>
          <p:nvPr/>
        </p:nvSpPr>
        <p:spPr>
          <a:xfrm>
            <a:off x="2072071" y="2435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4"/>
          <p:cNvSpPr/>
          <p:nvPr/>
        </p:nvSpPr>
        <p:spPr>
          <a:xfrm>
            <a:off x="7698995" y="243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21" name="Shape 121"/>
        <p:cNvGrpSpPr/>
        <p:nvPr/>
      </p:nvGrpSpPr>
      <p:grpSpPr>
        <a:xfrm>
          <a:off x="0" y="0"/>
          <a:ext cx="0" cy="0"/>
          <a:chOff x="0" y="0"/>
          <a:chExt cx="0" cy="0"/>
        </a:xfrm>
      </p:grpSpPr>
      <p:sp>
        <p:nvSpPr>
          <p:cNvPr id="122" name="Google Shape;122;p15"/>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5"/>
          <p:cNvSpPr txBox="1"/>
          <p:nvPr>
            <p:ph idx="1" type="subTitle"/>
          </p:nvPr>
        </p:nvSpPr>
        <p:spPr>
          <a:xfrm>
            <a:off x="2378250" y="2960850"/>
            <a:ext cx="4387500" cy="74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 name="Google Shape;124;p15"/>
          <p:cNvSpPr txBox="1"/>
          <p:nvPr>
            <p:ph type="title"/>
          </p:nvPr>
        </p:nvSpPr>
        <p:spPr>
          <a:xfrm>
            <a:off x="2378250" y="1438650"/>
            <a:ext cx="4387500" cy="1522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10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5" name="Google Shape;125;p15"/>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5"/>
          <p:cNvSpPr/>
          <p:nvPr/>
        </p:nvSpPr>
        <p:spPr>
          <a:xfrm>
            <a:off x="-66612" y="120905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5"/>
          <p:cNvSpPr/>
          <p:nvPr/>
        </p:nvSpPr>
        <p:spPr>
          <a:xfrm flipH="1">
            <a:off x="2893096" y="2978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5"/>
          <p:cNvSpPr/>
          <p:nvPr/>
        </p:nvSpPr>
        <p:spPr>
          <a:xfrm>
            <a:off x="7517770" y="6892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29" name="Shape 129"/>
        <p:cNvGrpSpPr/>
        <p:nvPr/>
      </p:nvGrpSpPr>
      <p:grpSpPr>
        <a:xfrm>
          <a:off x="0" y="0"/>
          <a:ext cx="0" cy="0"/>
          <a:chOff x="0" y="0"/>
          <a:chExt cx="0" cy="0"/>
        </a:xfrm>
      </p:grpSpPr>
      <p:sp>
        <p:nvSpPr>
          <p:cNvPr id="130" name="Google Shape;130;p16"/>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6"/>
          <p:cNvSpPr txBox="1"/>
          <p:nvPr>
            <p:ph idx="1" type="subTitle"/>
          </p:nvPr>
        </p:nvSpPr>
        <p:spPr>
          <a:xfrm>
            <a:off x="715100" y="2378700"/>
            <a:ext cx="3712200" cy="95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32" name="Google Shape;132;p16"/>
          <p:cNvSpPr txBox="1"/>
          <p:nvPr>
            <p:ph type="title"/>
          </p:nvPr>
        </p:nvSpPr>
        <p:spPr>
          <a:xfrm>
            <a:off x="715100" y="1806000"/>
            <a:ext cx="37122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3" name="Google Shape;133;p16"/>
          <p:cNvSpPr/>
          <p:nvPr/>
        </p:nvSpPr>
        <p:spPr>
          <a:xfrm flipH="1">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6"/>
          <p:cNvSpPr/>
          <p:nvPr/>
        </p:nvSpPr>
        <p:spPr>
          <a:xfrm flipH="1">
            <a:off x="7296698" y="120905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6"/>
          <p:cNvSpPr/>
          <p:nvPr/>
        </p:nvSpPr>
        <p:spPr>
          <a:xfrm>
            <a:off x="4313016" y="2978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6"/>
          <p:cNvSpPr/>
          <p:nvPr/>
        </p:nvSpPr>
        <p:spPr>
          <a:xfrm flipH="1">
            <a:off x="-66612" y="6892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37" name="Shape 137"/>
        <p:cNvGrpSpPr/>
        <p:nvPr/>
      </p:nvGrpSpPr>
      <p:grpSpPr>
        <a:xfrm>
          <a:off x="0" y="0"/>
          <a:ext cx="0" cy="0"/>
          <a:chOff x="0" y="0"/>
          <a:chExt cx="0" cy="0"/>
        </a:xfrm>
      </p:grpSpPr>
      <p:sp>
        <p:nvSpPr>
          <p:cNvPr id="138" name="Google Shape;138;p17"/>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7"/>
          <p:cNvSpPr txBox="1"/>
          <p:nvPr>
            <p:ph idx="1" type="subTitle"/>
          </p:nvPr>
        </p:nvSpPr>
        <p:spPr>
          <a:xfrm>
            <a:off x="4716700" y="2378700"/>
            <a:ext cx="3712200" cy="958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0" name="Google Shape;140;p17"/>
          <p:cNvSpPr txBox="1"/>
          <p:nvPr>
            <p:ph type="title"/>
          </p:nvPr>
        </p:nvSpPr>
        <p:spPr>
          <a:xfrm>
            <a:off x="4716700" y="1806000"/>
            <a:ext cx="3712200" cy="572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1" name="Google Shape;141;p17"/>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7"/>
          <p:cNvSpPr/>
          <p:nvPr/>
        </p:nvSpPr>
        <p:spPr>
          <a:xfrm>
            <a:off x="3746199" y="266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7"/>
          <p:cNvSpPr/>
          <p:nvPr/>
        </p:nvSpPr>
        <p:spPr>
          <a:xfrm flipH="1">
            <a:off x="-190504" y="9702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44" name="Shape 144"/>
        <p:cNvGrpSpPr/>
        <p:nvPr/>
      </p:nvGrpSpPr>
      <p:grpSpPr>
        <a:xfrm>
          <a:off x="0" y="0"/>
          <a:ext cx="0" cy="0"/>
          <a:chOff x="0" y="0"/>
          <a:chExt cx="0" cy="0"/>
        </a:xfrm>
      </p:grpSpPr>
      <p:sp>
        <p:nvSpPr>
          <p:cNvPr id="145" name="Google Shape;145;p18"/>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8"/>
          <p:cNvSpPr txBox="1"/>
          <p:nvPr>
            <p:ph idx="1" type="subTitle"/>
          </p:nvPr>
        </p:nvSpPr>
        <p:spPr>
          <a:xfrm>
            <a:off x="715100" y="1068775"/>
            <a:ext cx="3373800" cy="353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Clr>
                <a:srgbClr val="434343"/>
              </a:buClr>
              <a:buSzPts val="1400"/>
              <a:buChar char="○"/>
              <a:defRPr/>
            </a:lvl2pPr>
            <a:lvl3pPr lvl="2" rtl="0" algn="ctr">
              <a:lnSpc>
                <a:spcPct val="100000"/>
              </a:lnSpc>
              <a:spcBef>
                <a:spcPts val="0"/>
              </a:spcBef>
              <a:spcAft>
                <a:spcPts val="0"/>
              </a:spcAft>
              <a:buClr>
                <a:srgbClr val="434343"/>
              </a:buClr>
              <a:buSzPts val="1400"/>
              <a:buChar char="■"/>
              <a:defRPr/>
            </a:lvl3pPr>
            <a:lvl4pPr lvl="3" rtl="0" algn="ctr">
              <a:lnSpc>
                <a:spcPct val="100000"/>
              </a:lnSpc>
              <a:spcBef>
                <a:spcPts val="0"/>
              </a:spcBef>
              <a:spcAft>
                <a:spcPts val="0"/>
              </a:spcAft>
              <a:buClr>
                <a:srgbClr val="434343"/>
              </a:buClr>
              <a:buSzPts val="1400"/>
              <a:buChar char="●"/>
              <a:defRPr/>
            </a:lvl4pPr>
            <a:lvl5pPr lvl="4" rtl="0" algn="ctr">
              <a:lnSpc>
                <a:spcPct val="100000"/>
              </a:lnSpc>
              <a:spcBef>
                <a:spcPts val="0"/>
              </a:spcBef>
              <a:spcAft>
                <a:spcPts val="0"/>
              </a:spcAft>
              <a:buClr>
                <a:srgbClr val="434343"/>
              </a:buClr>
              <a:buSzPts val="1400"/>
              <a:buChar char="○"/>
              <a:defRPr/>
            </a:lvl5pPr>
            <a:lvl6pPr lvl="5" rtl="0" algn="ctr">
              <a:lnSpc>
                <a:spcPct val="100000"/>
              </a:lnSpc>
              <a:spcBef>
                <a:spcPts val="0"/>
              </a:spcBef>
              <a:spcAft>
                <a:spcPts val="0"/>
              </a:spcAft>
              <a:buClr>
                <a:srgbClr val="434343"/>
              </a:buClr>
              <a:buSzPts val="1400"/>
              <a:buChar char="■"/>
              <a:defRPr/>
            </a:lvl6pPr>
            <a:lvl7pPr lvl="6" rtl="0" algn="ctr">
              <a:lnSpc>
                <a:spcPct val="100000"/>
              </a:lnSpc>
              <a:spcBef>
                <a:spcPts val="0"/>
              </a:spcBef>
              <a:spcAft>
                <a:spcPts val="0"/>
              </a:spcAft>
              <a:buClr>
                <a:srgbClr val="434343"/>
              </a:buClr>
              <a:buSzPts val="1400"/>
              <a:buChar char="●"/>
              <a:defRPr/>
            </a:lvl7pPr>
            <a:lvl8pPr lvl="7" rtl="0" algn="ctr">
              <a:lnSpc>
                <a:spcPct val="100000"/>
              </a:lnSpc>
              <a:spcBef>
                <a:spcPts val="0"/>
              </a:spcBef>
              <a:spcAft>
                <a:spcPts val="0"/>
              </a:spcAft>
              <a:buClr>
                <a:srgbClr val="434343"/>
              </a:buClr>
              <a:buSzPts val="1400"/>
              <a:buChar char="○"/>
              <a:defRPr/>
            </a:lvl8pPr>
            <a:lvl9pPr lvl="8" rtl="0" algn="ctr">
              <a:lnSpc>
                <a:spcPct val="100000"/>
              </a:lnSpc>
              <a:spcBef>
                <a:spcPts val="0"/>
              </a:spcBef>
              <a:spcAft>
                <a:spcPts val="0"/>
              </a:spcAft>
              <a:buClr>
                <a:srgbClr val="434343"/>
              </a:buClr>
              <a:buSzPts val="1400"/>
              <a:buChar char="■"/>
              <a:defRPr/>
            </a:lvl9pPr>
          </a:lstStyle>
          <a:p/>
        </p:txBody>
      </p:sp>
      <p:sp>
        <p:nvSpPr>
          <p:cNvPr id="147" name="Google Shape;147;p18"/>
          <p:cNvSpPr txBox="1"/>
          <p:nvPr>
            <p:ph idx="2" type="subTitle"/>
          </p:nvPr>
        </p:nvSpPr>
        <p:spPr>
          <a:xfrm>
            <a:off x="4836300" y="1916025"/>
            <a:ext cx="3587700" cy="2692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1000"/>
              </a:spcBef>
              <a:spcAft>
                <a:spcPts val="0"/>
              </a:spcAft>
              <a:buClr>
                <a:srgbClr val="434343"/>
              </a:buClr>
              <a:buSzPts val="1400"/>
              <a:buChar char="○"/>
              <a:defRPr/>
            </a:lvl2pPr>
            <a:lvl3pPr lvl="2" rtl="0" algn="ctr">
              <a:lnSpc>
                <a:spcPct val="100000"/>
              </a:lnSpc>
              <a:spcBef>
                <a:spcPts val="0"/>
              </a:spcBef>
              <a:spcAft>
                <a:spcPts val="0"/>
              </a:spcAft>
              <a:buClr>
                <a:srgbClr val="434343"/>
              </a:buClr>
              <a:buSzPts val="1400"/>
              <a:buChar char="■"/>
              <a:defRPr/>
            </a:lvl3pPr>
            <a:lvl4pPr lvl="3" rtl="0" algn="ctr">
              <a:lnSpc>
                <a:spcPct val="100000"/>
              </a:lnSpc>
              <a:spcBef>
                <a:spcPts val="0"/>
              </a:spcBef>
              <a:spcAft>
                <a:spcPts val="0"/>
              </a:spcAft>
              <a:buClr>
                <a:srgbClr val="434343"/>
              </a:buClr>
              <a:buSzPts val="1400"/>
              <a:buChar char="●"/>
              <a:defRPr/>
            </a:lvl4pPr>
            <a:lvl5pPr lvl="4" rtl="0" algn="ctr">
              <a:lnSpc>
                <a:spcPct val="100000"/>
              </a:lnSpc>
              <a:spcBef>
                <a:spcPts val="0"/>
              </a:spcBef>
              <a:spcAft>
                <a:spcPts val="0"/>
              </a:spcAft>
              <a:buClr>
                <a:srgbClr val="434343"/>
              </a:buClr>
              <a:buSzPts val="1400"/>
              <a:buChar char="○"/>
              <a:defRPr/>
            </a:lvl5pPr>
            <a:lvl6pPr lvl="5" rtl="0" algn="ctr">
              <a:lnSpc>
                <a:spcPct val="100000"/>
              </a:lnSpc>
              <a:spcBef>
                <a:spcPts val="0"/>
              </a:spcBef>
              <a:spcAft>
                <a:spcPts val="0"/>
              </a:spcAft>
              <a:buClr>
                <a:srgbClr val="434343"/>
              </a:buClr>
              <a:buSzPts val="1400"/>
              <a:buChar char="■"/>
              <a:defRPr/>
            </a:lvl6pPr>
            <a:lvl7pPr lvl="6" rtl="0" algn="ctr">
              <a:lnSpc>
                <a:spcPct val="100000"/>
              </a:lnSpc>
              <a:spcBef>
                <a:spcPts val="0"/>
              </a:spcBef>
              <a:spcAft>
                <a:spcPts val="0"/>
              </a:spcAft>
              <a:buClr>
                <a:srgbClr val="434343"/>
              </a:buClr>
              <a:buSzPts val="1400"/>
              <a:buChar char="●"/>
              <a:defRPr/>
            </a:lvl7pPr>
            <a:lvl8pPr lvl="7" rtl="0" algn="ctr">
              <a:lnSpc>
                <a:spcPct val="100000"/>
              </a:lnSpc>
              <a:spcBef>
                <a:spcPts val="0"/>
              </a:spcBef>
              <a:spcAft>
                <a:spcPts val="0"/>
              </a:spcAft>
              <a:buClr>
                <a:srgbClr val="434343"/>
              </a:buClr>
              <a:buSzPts val="1400"/>
              <a:buChar char="○"/>
              <a:defRPr/>
            </a:lvl8pPr>
            <a:lvl9pPr lvl="8" rtl="0" algn="ctr">
              <a:lnSpc>
                <a:spcPct val="100000"/>
              </a:lnSpc>
              <a:spcBef>
                <a:spcPts val="0"/>
              </a:spcBef>
              <a:spcAft>
                <a:spcPts val="0"/>
              </a:spcAft>
              <a:buClr>
                <a:srgbClr val="434343"/>
              </a:buClr>
              <a:buSzPts val="1400"/>
              <a:buChar char="■"/>
              <a:defRPr/>
            </a:lvl9pPr>
          </a:lstStyle>
          <a:p/>
        </p:txBody>
      </p:sp>
      <p:sp>
        <p:nvSpPr>
          <p:cNvPr id="148" name="Google Shape;148;p1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9" name="Google Shape;149;p18"/>
          <p:cNvSpPr/>
          <p:nvPr/>
        </p:nvSpPr>
        <p:spPr>
          <a:xfrm>
            <a:off x="-627901" y="28390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8"/>
          <p:cNvSpPr/>
          <p:nvPr/>
        </p:nvSpPr>
        <p:spPr>
          <a:xfrm flipH="1">
            <a:off x="8621322" y="19186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8"/>
          <p:cNvSpPr/>
          <p:nvPr/>
        </p:nvSpPr>
        <p:spPr>
          <a:xfrm flipH="1">
            <a:off x="5564496" y="46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_1">
    <p:spTree>
      <p:nvGrpSpPr>
        <p:cNvPr id="152" name="Shape 152"/>
        <p:cNvGrpSpPr/>
        <p:nvPr/>
      </p:nvGrpSpPr>
      <p:grpSpPr>
        <a:xfrm>
          <a:off x="0" y="0"/>
          <a:ext cx="0" cy="0"/>
          <a:chOff x="0" y="0"/>
          <a:chExt cx="0" cy="0"/>
        </a:xfrm>
      </p:grpSpPr>
      <p:sp>
        <p:nvSpPr>
          <p:cNvPr id="153" name="Google Shape;153;p19"/>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9"/>
          <p:cNvSpPr txBox="1"/>
          <p:nvPr>
            <p:ph idx="1" type="subTitle"/>
          </p:nvPr>
        </p:nvSpPr>
        <p:spPr>
          <a:xfrm>
            <a:off x="715100" y="1068775"/>
            <a:ext cx="3373800" cy="3539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Clr>
                <a:srgbClr val="434343"/>
              </a:buClr>
              <a:buSzPts val="1400"/>
              <a:buChar char="○"/>
              <a:defRPr/>
            </a:lvl2pPr>
            <a:lvl3pPr lvl="2" rtl="0" algn="ctr">
              <a:lnSpc>
                <a:spcPct val="100000"/>
              </a:lnSpc>
              <a:spcBef>
                <a:spcPts val="0"/>
              </a:spcBef>
              <a:spcAft>
                <a:spcPts val="0"/>
              </a:spcAft>
              <a:buClr>
                <a:srgbClr val="434343"/>
              </a:buClr>
              <a:buSzPts val="1400"/>
              <a:buChar char="■"/>
              <a:defRPr/>
            </a:lvl3pPr>
            <a:lvl4pPr lvl="3" rtl="0" algn="ctr">
              <a:lnSpc>
                <a:spcPct val="100000"/>
              </a:lnSpc>
              <a:spcBef>
                <a:spcPts val="0"/>
              </a:spcBef>
              <a:spcAft>
                <a:spcPts val="0"/>
              </a:spcAft>
              <a:buClr>
                <a:srgbClr val="434343"/>
              </a:buClr>
              <a:buSzPts val="1400"/>
              <a:buChar char="●"/>
              <a:defRPr/>
            </a:lvl4pPr>
            <a:lvl5pPr lvl="4" rtl="0" algn="ctr">
              <a:lnSpc>
                <a:spcPct val="100000"/>
              </a:lnSpc>
              <a:spcBef>
                <a:spcPts val="0"/>
              </a:spcBef>
              <a:spcAft>
                <a:spcPts val="0"/>
              </a:spcAft>
              <a:buClr>
                <a:srgbClr val="434343"/>
              </a:buClr>
              <a:buSzPts val="1400"/>
              <a:buChar char="○"/>
              <a:defRPr/>
            </a:lvl5pPr>
            <a:lvl6pPr lvl="5" rtl="0" algn="ctr">
              <a:lnSpc>
                <a:spcPct val="100000"/>
              </a:lnSpc>
              <a:spcBef>
                <a:spcPts val="0"/>
              </a:spcBef>
              <a:spcAft>
                <a:spcPts val="0"/>
              </a:spcAft>
              <a:buClr>
                <a:srgbClr val="434343"/>
              </a:buClr>
              <a:buSzPts val="1400"/>
              <a:buChar char="■"/>
              <a:defRPr/>
            </a:lvl6pPr>
            <a:lvl7pPr lvl="6" rtl="0" algn="ctr">
              <a:lnSpc>
                <a:spcPct val="100000"/>
              </a:lnSpc>
              <a:spcBef>
                <a:spcPts val="0"/>
              </a:spcBef>
              <a:spcAft>
                <a:spcPts val="0"/>
              </a:spcAft>
              <a:buClr>
                <a:srgbClr val="434343"/>
              </a:buClr>
              <a:buSzPts val="1400"/>
              <a:buChar char="●"/>
              <a:defRPr/>
            </a:lvl7pPr>
            <a:lvl8pPr lvl="7" rtl="0" algn="ctr">
              <a:lnSpc>
                <a:spcPct val="100000"/>
              </a:lnSpc>
              <a:spcBef>
                <a:spcPts val="0"/>
              </a:spcBef>
              <a:spcAft>
                <a:spcPts val="0"/>
              </a:spcAft>
              <a:buClr>
                <a:srgbClr val="434343"/>
              </a:buClr>
              <a:buSzPts val="1400"/>
              <a:buChar char="○"/>
              <a:defRPr/>
            </a:lvl8pPr>
            <a:lvl9pPr lvl="8" rtl="0" algn="ctr">
              <a:lnSpc>
                <a:spcPct val="100000"/>
              </a:lnSpc>
              <a:spcBef>
                <a:spcPts val="0"/>
              </a:spcBef>
              <a:spcAft>
                <a:spcPts val="0"/>
              </a:spcAft>
              <a:buClr>
                <a:srgbClr val="434343"/>
              </a:buClr>
              <a:buSzPts val="1400"/>
              <a:buChar char="■"/>
              <a:defRPr/>
            </a:lvl9pPr>
          </a:lstStyle>
          <a:p/>
        </p:txBody>
      </p:sp>
      <p:sp>
        <p:nvSpPr>
          <p:cNvPr id="155" name="Google Shape;155;p19"/>
          <p:cNvSpPr txBox="1"/>
          <p:nvPr>
            <p:ph idx="2" type="subTitle"/>
          </p:nvPr>
        </p:nvSpPr>
        <p:spPr>
          <a:xfrm>
            <a:off x="4836300" y="1068775"/>
            <a:ext cx="3587700" cy="1861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1000"/>
              </a:spcBef>
              <a:spcAft>
                <a:spcPts val="0"/>
              </a:spcAft>
              <a:buClr>
                <a:srgbClr val="434343"/>
              </a:buClr>
              <a:buSzPts val="1400"/>
              <a:buChar char="○"/>
              <a:defRPr/>
            </a:lvl2pPr>
            <a:lvl3pPr lvl="2" rtl="0" algn="ctr">
              <a:lnSpc>
                <a:spcPct val="100000"/>
              </a:lnSpc>
              <a:spcBef>
                <a:spcPts val="0"/>
              </a:spcBef>
              <a:spcAft>
                <a:spcPts val="0"/>
              </a:spcAft>
              <a:buClr>
                <a:srgbClr val="434343"/>
              </a:buClr>
              <a:buSzPts val="1400"/>
              <a:buChar char="■"/>
              <a:defRPr/>
            </a:lvl3pPr>
            <a:lvl4pPr lvl="3" rtl="0" algn="ctr">
              <a:lnSpc>
                <a:spcPct val="100000"/>
              </a:lnSpc>
              <a:spcBef>
                <a:spcPts val="0"/>
              </a:spcBef>
              <a:spcAft>
                <a:spcPts val="0"/>
              </a:spcAft>
              <a:buClr>
                <a:srgbClr val="434343"/>
              </a:buClr>
              <a:buSzPts val="1400"/>
              <a:buChar char="●"/>
              <a:defRPr/>
            </a:lvl4pPr>
            <a:lvl5pPr lvl="4" rtl="0" algn="ctr">
              <a:lnSpc>
                <a:spcPct val="100000"/>
              </a:lnSpc>
              <a:spcBef>
                <a:spcPts val="0"/>
              </a:spcBef>
              <a:spcAft>
                <a:spcPts val="0"/>
              </a:spcAft>
              <a:buClr>
                <a:srgbClr val="434343"/>
              </a:buClr>
              <a:buSzPts val="1400"/>
              <a:buChar char="○"/>
              <a:defRPr/>
            </a:lvl5pPr>
            <a:lvl6pPr lvl="5" rtl="0" algn="ctr">
              <a:lnSpc>
                <a:spcPct val="100000"/>
              </a:lnSpc>
              <a:spcBef>
                <a:spcPts val="0"/>
              </a:spcBef>
              <a:spcAft>
                <a:spcPts val="0"/>
              </a:spcAft>
              <a:buClr>
                <a:srgbClr val="434343"/>
              </a:buClr>
              <a:buSzPts val="1400"/>
              <a:buChar char="■"/>
              <a:defRPr/>
            </a:lvl6pPr>
            <a:lvl7pPr lvl="6" rtl="0" algn="ctr">
              <a:lnSpc>
                <a:spcPct val="100000"/>
              </a:lnSpc>
              <a:spcBef>
                <a:spcPts val="0"/>
              </a:spcBef>
              <a:spcAft>
                <a:spcPts val="0"/>
              </a:spcAft>
              <a:buClr>
                <a:srgbClr val="434343"/>
              </a:buClr>
              <a:buSzPts val="1400"/>
              <a:buChar char="●"/>
              <a:defRPr/>
            </a:lvl7pPr>
            <a:lvl8pPr lvl="7" rtl="0" algn="ctr">
              <a:lnSpc>
                <a:spcPct val="100000"/>
              </a:lnSpc>
              <a:spcBef>
                <a:spcPts val="0"/>
              </a:spcBef>
              <a:spcAft>
                <a:spcPts val="0"/>
              </a:spcAft>
              <a:buClr>
                <a:srgbClr val="434343"/>
              </a:buClr>
              <a:buSzPts val="1400"/>
              <a:buChar char="○"/>
              <a:defRPr/>
            </a:lvl8pPr>
            <a:lvl9pPr lvl="8" rtl="0" algn="ctr">
              <a:lnSpc>
                <a:spcPct val="100000"/>
              </a:lnSpc>
              <a:spcBef>
                <a:spcPts val="0"/>
              </a:spcBef>
              <a:spcAft>
                <a:spcPts val="0"/>
              </a:spcAft>
              <a:buClr>
                <a:srgbClr val="434343"/>
              </a:buClr>
              <a:buSzPts val="1400"/>
              <a:buChar char="■"/>
              <a:defRPr/>
            </a:lvl9pPr>
          </a:lstStyle>
          <a:p/>
        </p:txBody>
      </p:sp>
      <p:sp>
        <p:nvSpPr>
          <p:cNvPr id="156" name="Google Shape;156;p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7" name="Google Shape;157;p19"/>
          <p:cNvSpPr/>
          <p:nvPr/>
        </p:nvSpPr>
        <p:spPr>
          <a:xfrm>
            <a:off x="6815213" y="3946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9"/>
          <p:cNvSpPr/>
          <p:nvPr/>
        </p:nvSpPr>
        <p:spPr>
          <a:xfrm flipH="1">
            <a:off x="7931821" y="4074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9"/>
          <p:cNvSpPr/>
          <p:nvPr/>
        </p:nvSpPr>
        <p:spPr>
          <a:xfrm>
            <a:off x="2879095" y="44230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60" name="Shape 160"/>
        <p:cNvGrpSpPr/>
        <p:nvPr/>
      </p:nvGrpSpPr>
      <p:grpSpPr>
        <a:xfrm>
          <a:off x="0" y="0"/>
          <a:ext cx="0" cy="0"/>
          <a:chOff x="0" y="0"/>
          <a:chExt cx="0" cy="0"/>
        </a:xfrm>
      </p:grpSpPr>
      <p:sp>
        <p:nvSpPr>
          <p:cNvPr id="161" name="Google Shape;161;p20"/>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0"/>
          <p:cNvSpPr txBox="1"/>
          <p:nvPr>
            <p:ph type="title"/>
          </p:nvPr>
        </p:nvSpPr>
        <p:spPr>
          <a:xfrm>
            <a:off x="720000" y="1781825"/>
            <a:ext cx="2336400" cy="723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3" name="Google Shape;163;p20"/>
          <p:cNvSpPr txBox="1"/>
          <p:nvPr>
            <p:ph idx="1" type="subTitle"/>
          </p:nvPr>
        </p:nvSpPr>
        <p:spPr>
          <a:xfrm>
            <a:off x="720000" y="2813425"/>
            <a:ext cx="2336400" cy="90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4" name="Google Shape;164;p20"/>
          <p:cNvSpPr txBox="1"/>
          <p:nvPr>
            <p:ph idx="2" type="title"/>
          </p:nvPr>
        </p:nvSpPr>
        <p:spPr>
          <a:xfrm>
            <a:off x="3403800" y="1781825"/>
            <a:ext cx="2336400" cy="723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5" name="Google Shape;165;p20"/>
          <p:cNvSpPr txBox="1"/>
          <p:nvPr>
            <p:ph idx="3" type="subTitle"/>
          </p:nvPr>
        </p:nvSpPr>
        <p:spPr>
          <a:xfrm>
            <a:off x="3403800" y="2813425"/>
            <a:ext cx="2336400" cy="90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6" name="Google Shape;166;p20"/>
          <p:cNvSpPr txBox="1"/>
          <p:nvPr>
            <p:ph idx="4" type="title"/>
          </p:nvPr>
        </p:nvSpPr>
        <p:spPr>
          <a:xfrm>
            <a:off x="6087600" y="1781825"/>
            <a:ext cx="2336400" cy="723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7" name="Google Shape;167;p20"/>
          <p:cNvSpPr txBox="1"/>
          <p:nvPr>
            <p:ph idx="5" type="subTitle"/>
          </p:nvPr>
        </p:nvSpPr>
        <p:spPr>
          <a:xfrm>
            <a:off x="6087600" y="2813425"/>
            <a:ext cx="2336400" cy="90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0"/>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 name="Google Shape;169;p20"/>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0"/>
          <p:cNvSpPr/>
          <p:nvPr/>
        </p:nvSpPr>
        <p:spPr>
          <a:xfrm flipH="1">
            <a:off x="-666754" y="21099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0"/>
          <p:cNvSpPr/>
          <p:nvPr/>
        </p:nvSpPr>
        <p:spPr>
          <a:xfrm>
            <a:off x="8041145" y="8559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7" name="Shape 17"/>
        <p:cNvGrpSpPr/>
        <p:nvPr/>
      </p:nvGrpSpPr>
      <p:grpSpPr>
        <a:xfrm>
          <a:off x="0" y="0"/>
          <a:ext cx="0" cy="0"/>
          <a:chOff x="0" y="0"/>
          <a:chExt cx="0" cy="0"/>
        </a:xfrm>
      </p:grpSpPr>
      <p:sp>
        <p:nvSpPr>
          <p:cNvPr id="18" name="Google Shape;18;p3"/>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txBox="1"/>
          <p:nvPr>
            <p:ph type="title"/>
          </p:nvPr>
        </p:nvSpPr>
        <p:spPr>
          <a:xfrm>
            <a:off x="715088" y="2233900"/>
            <a:ext cx="4085400" cy="10809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7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0" name="Google Shape;20;p3"/>
          <p:cNvSpPr txBox="1"/>
          <p:nvPr>
            <p:ph hasCustomPrompt="1" idx="2" type="title"/>
          </p:nvPr>
        </p:nvSpPr>
        <p:spPr>
          <a:xfrm>
            <a:off x="715088" y="1274200"/>
            <a:ext cx="4085400" cy="9597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9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1" name="Google Shape;21;p3"/>
          <p:cNvSpPr txBox="1"/>
          <p:nvPr>
            <p:ph idx="1" type="subTitle"/>
          </p:nvPr>
        </p:nvSpPr>
        <p:spPr>
          <a:xfrm>
            <a:off x="715100" y="3314875"/>
            <a:ext cx="4510200" cy="55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 name="Google Shape;22;p3"/>
          <p:cNvSpPr/>
          <p:nvPr/>
        </p:nvSpPr>
        <p:spPr>
          <a:xfrm>
            <a:off x="2072071" y="2435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7698995" y="243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785137" y="457515"/>
            <a:ext cx="1360106" cy="571270"/>
          </a:xfrm>
          <a:custGeom>
            <a:rect b="b" l="l" r="r" t="t"/>
            <a:pathLst>
              <a:path extrusionOk="0" h="2715" w="6464">
                <a:moveTo>
                  <a:pt x="3477" y="1"/>
                </a:moveTo>
                <a:cubicBezTo>
                  <a:pt x="2808" y="1"/>
                  <a:pt x="3141" y="1213"/>
                  <a:pt x="2359" y="1229"/>
                </a:cubicBezTo>
                <a:cubicBezTo>
                  <a:pt x="1521" y="1248"/>
                  <a:pt x="437" y="1294"/>
                  <a:pt x="189" y="1936"/>
                </a:cubicBezTo>
                <a:cubicBezTo>
                  <a:pt x="0" y="2431"/>
                  <a:pt x="411" y="2714"/>
                  <a:pt x="1070" y="2714"/>
                </a:cubicBezTo>
                <a:cubicBezTo>
                  <a:pt x="1402" y="2714"/>
                  <a:pt x="1798" y="2642"/>
                  <a:pt x="2211" y="2490"/>
                </a:cubicBezTo>
                <a:cubicBezTo>
                  <a:pt x="2519" y="2376"/>
                  <a:pt x="2882" y="2341"/>
                  <a:pt x="3261" y="2341"/>
                </a:cubicBezTo>
                <a:cubicBezTo>
                  <a:pt x="3881" y="2341"/>
                  <a:pt x="4544" y="2436"/>
                  <a:pt x="5078" y="2436"/>
                </a:cubicBezTo>
                <a:cubicBezTo>
                  <a:pt x="5518" y="2436"/>
                  <a:pt x="5872" y="2371"/>
                  <a:pt x="6043" y="2136"/>
                </a:cubicBezTo>
                <a:cubicBezTo>
                  <a:pt x="6464" y="1561"/>
                  <a:pt x="6014" y="1075"/>
                  <a:pt x="5514" y="1075"/>
                </a:cubicBezTo>
                <a:cubicBezTo>
                  <a:pt x="5413" y="1075"/>
                  <a:pt x="5309" y="1095"/>
                  <a:pt x="5211" y="1138"/>
                </a:cubicBezTo>
                <a:cubicBezTo>
                  <a:pt x="5153" y="1163"/>
                  <a:pt x="5100" y="1175"/>
                  <a:pt x="5051" y="1175"/>
                </a:cubicBezTo>
                <a:cubicBezTo>
                  <a:pt x="4600" y="1175"/>
                  <a:pt x="4439" y="206"/>
                  <a:pt x="3640" y="21"/>
                </a:cubicBezTo>
                <a:cubicBezTo>
                  <a:pt x="3580" y="7"/>
                  <a:pt x="3525" y="1"/>
                  <a:pt x="3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4221433" y="1274214"/>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172" name="Shape 172"/>
        <p:cNvGrpSpPr/>
        <p:nvPr/>
      </p:nvGrpSpPr>
      <p:grpSpPr>
        <a:xfrm>
          <a:off x="0" y="0"/>
          <a:ext cx="0" cy="0"/>
          <a:chOff x="0" y="0"/>
          <a:chExt cx="0" cy="0"/>
        </a:xfrm>
      </p:grpSpPr>
      <p:sp>
        <p:nvSpPr>
          <p:cNvPr id="173" name="Google Shape;173;p21"/>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1"/>
          <p:cNvSpPr txBox="1"/>
          <p:nvPr>
            <p:ph type="title"/>
          </p:nvPr>
        </p:nvSpPr>
        <p:spPr>
          <a:xfrm>
            <a:off x="720000" y="343366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5" name="Google Shape;175;p21"/>
          <p:cNvSpPr txBox="1"/>
          <p:nvPr>
            <p:ph idx="1" type="subTitle"/>
          </p:nvPr>
        </p:nvSpPr>
        <p:spPr>
          <a:xfrm>
            <a:off x="720000" y="396136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1"/>
          <p:cNvSpPr txBox="1"/>
          <p:nvPr>
            <p:ph idx="2" type="title"/>
          </p:nvPr>
        </p:nvSpPr>
        <p:spPr>
          <a:xfrm>
            <a:off x="3403800" y="343366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7" name="Google Shape;177;p21"/>
          <p:cNvSpPr txBox="1"/>
          <p:nvPr>
            <p:ph idx="3" type="subTitle"/>
          </p:nvPr>
        </p:nvSpPr>
        <p:spPr>
          <a:xfrm>
            <a:off x="3403800" y="396136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8" name="Google Shape;178;p21"/>
          <p:cNvSpPr txBox="1"/>
          <p:nvPr>
            <p:ph idx="4" type="title"/>
          </p:nvPr>
        </p:nvSpPr>
        <p:spPr>
          <a:xfrm>
            <a:off x="6087600" y="3433663"/>
            <a:ext cx="23364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79" name="Google Shape;179;p21"/>
          <p:cNvSpPr txBox="1"/>
          <p:nvPr>
            <p:ph idx="5" type="subTitle"/>
          </p:nvPr>
        </p:nvSpPr>
        <p:spPr>
          <a:xfrm>
            <a:off x="6087600" y="3961363"/>
            <a:ext cx="23364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0" name="Google Shape;180;p21"/>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1" name="Google Shape;181;p21"/>
          <p:cNvSpPr/>
          <p:nvPr/>
        </p:nvSpPr>
        <p:spPr>
          <a:xfrm flipH="1">
            <a:off x="7880119" y="4296840"/>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1"/>
          <p:cNvSpPr/>
          <p:nvPr/>
        </p:nvSpPr>
        <p:spPr>
          <a:xfrm flipH="1">
            <a:off x="8074845" y="76835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1"/>
          <p:cNvSpPr/>
          <p:nvPr/>
        </p:nvSpPr>
        <p:spPr>
          <a:xfrm flipH="1">
            <a:off x="2041134" y="43850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1"/>
          <p:cNvSpPr/>
          <p:nvPr/>
        </p:nvSpPr>
        <p:spPr>
          <a:xfrm>
            <a:off x="-581037" y="14269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185" name="Shape 185"/>
        <p:cNvGrpSpPr/>
        <p:nvPr/>
      </p:nvGrpSpPr>
      <p:grpSpPr>
        <a:xfrm>
          <a:off x="0" y="0"/>
          <a:ext cx="0" cy="0"/>
          <a:chOff x="0" y="0"/>
          <a:chExt cx="0" cy="0"/>
        </a:xfrm>
      </p:grpSpPr>
      <p:sp>
        <p:nvSpPr>
          <p:cNvPr id="186" name="Google Shape;186;p22"/>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2"/>
          <p:cNvSpPr txBox="1"/>
          <p:nvPr>
            <p:ph type="title"/>
          </p:nvPr>
        </p:nvSpPr>
        <p:spPr>
          <a:xfrm>
            <a:off x="1195875" y="1405900"/>
            <a:ext cx="2867100" cy="91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88" name="Google Shape;188;p22"/>
          <p:cNvSpPr txBox="1"/>
          <p:nvPr>
            <p:ph idx="1" type="subTitle"/>
          </p:nvPr>
        </p:nvSpPr>
        <p:spPr>
          <a:xfrm>
            <a:off x="1195850" y="2319700"/>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 name="Google Shape;189;p22"/>
          <p:cNvSpPr txBox="1"/>
          <p:nvPr>
            <p:ph idx="2" type="title"/>
          </p:nvPr>
        </p:nvSpPr>
        <p:spPr>
          <a:xfrm>
            <a:off x="5081051" y="1405900"/>
            <a:ext cx="2867100" cy="91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0" name="Google Shape;190;p22"/>
          <p:cNvSpPr txBox="1"/>
          <p:nvPr>
            <p:ph idx="3" type="subTitle"/>
          </p:nvPr>
        </p:nvSpPr>
        <p:spPr>
          <a:xfrm>
            <a:off x="5081030" y="2319700"/>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1" name="Google Shape;191;p22"/>
          <p:cNvSpPr txBox="1"/>
          <p:nvPr>
            <p:ph idx="4" type="title"/>
          </p:nvPr>
        </p:nvSpPr>
        <p:spPr>
          <a:xfrm>
            <a:off x="1195875" y="2876450"/>
            <a:ext cx="2867100" cy="91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2" name="Google Shape;192;p22"/>
          <p:cNvSpPr txBox="1"/>
          <p:nvPr>
            <p:ph idx="5" type="subTitle"/>
          </p:nvPr>
        </p:nvSpPr>
        <p:spPr>
          <a:xfrm>
            <a:off x="1195850" y="3790200"/>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3" name="Google Shape;193;p22"/>
          <p:cNvSpPr txBox="1"/>
          <p:nvPr>
            <p:ph idx="6" type="title"/>
          </p:nvPr>
        </p:nvSpPr>
        <p:spPr>
          <a:xfrm>
            <a:off x="5081050" y="2876450"/>
            <a:ext cx="2867100" cy="913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94" name="Google Shape;194;p22"/>
          <p:cNvSpPr txBox="1"/>
          <p:nvPr>
            <p:ph idx="7" type="subTitle"/>
          </p:nvPr>
        </p:nvSpPr>
        <p:spPr>
          <a:xfrm>
            <a:off x="5081030" y="3790200"/>
            <a:ext cx="28671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5" name="Google Shape;195;p22"/>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6" name="Google Shape;196;p22"/>
          <p:cNvSpPr/>
          <p:nvPr/>
        </p:nvSpPr>
        <p:spPr>
          <a:xfrm>
            <a:off x="8359960" y="156390"/>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2"/>
          <p:cNvSpPr/>
          <p:nvPr/>
        </p:nvSpPr>
        <p:spPr>
          <a:xfrm>
            <a:off x="8251763" y="414523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2"/>
          <p:cNvSpPr/>
          <p:nvPr/>
        </p:nvSpPr>
        <p:spPr>
          <a:xfrm>
            <a:off x="-110580" y="13971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2"/>
          <p:cNvSpPr/>
          <p:nvPr/>
        </p:nvSpPr>
        <p:spPr>
          <a:xfrm flipH="1">
            <a:off x="164096" y="43728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00" name="Shape 200"/>
        <p:cNvGrpSpPr/>
        <p:nvPr/>
      </p:nvGrpSpPr>
      <p:grpSpPr>
        <a:xfrm>
          <a:off x="0" y="0"/>
          <a:ext cx="0" cy="0"/>
          <a:chOff x="0" y="0"/>
          <a:chExt cx="0" cy="0"/>
        </a:xfrm>
      </p:grpSpPr>
      <p:sp>
        <p:nvSpPr>
          <p:cNvPr id="201" name="Google Shape;201;p23"/>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3"/>
          <p:cNvSpPr txBox="1"/>
          <p:nvPr>
            <p:ph type="title"/>
          </p:nvPr>
        </p:nvSpPr>
        <p:spPr>
          <a:xfrm>
            <a:off x="719975" y="14066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3" name="Google Shape;203;p23"/>
          <p:cNvSpPr txBox="1"/>
          <p:nvPr>
            <p:ph idx="1" type="subTitle"/>
          </p:nvPr>
        </p:nvSpPr>
        <p:spPr>
          <a:xfrm>
            <a:off x="719975" y="231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4" name="Google Shape;204;p23"/>
          <p:cNvSpPr txBox="1"/>
          <p:nvPr>
            <p:ph idx="2" type="title"/>
          </p:nvPr>
        </p:nvSpPr>
        <p:spPr>
          <a:xfrm>
            <a:off x="3419246" y="14066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5" name="Google Shape;205;p23"/>
          <p:cNvSpPr txBox="1"/>
          <p:nvPr>
            <p:ph idx="3" type="subTitle"/>
          </p:nvPr>
        </p:nvSpPr>
        <p:spPr>
          <a:xfrm>
            <a:off x="3419244" y="231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6" name="Google Shape;206;p23"/>
          <p:cNvSpPr txBox="1"/>
          <p:nvPr>
            <p:ph idx="4" type="title"/>
          </p:nvPr>
        </p:nvSpPr>
        <p:spPr>
          <a:xfrm>
            <a:off x="719975" y="29670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7" name="Google Shape;207;p23"/>
          <p:cNvSpPr txBox="1"/>
          <p:nvPr>
            <p:ph idx="5" type="subTitle"/>
          </p:nvPr>
        </p:nvSpPr>
        <p:spPr>
          <a:xfrm>
            <a:off x="719975" y="38710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8" name="Google Shape;208;p23"/>
          <p:cNvSpPr txBox="1"/>
          <p:nvPr>
            <p:ph idx="6" type="title"/>
          </p:nvPr>
        </p:nvSpPr>
        <p:spPr>
          <a:xfrm>
            <a:off x="3419246" y="29670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09" name="Google Shape;209;p23"/>
          <p:cNvSpPr txBox="1"/>
          <p:nvPr>
            <p:ph idx="7" type="subTitle"/>
          </p:nvPr>
        </p:nvSpPr>
        <p:spPr>
          <a:xfrm>
            <a:off x="3419244" y="38710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0" name="Google Shape;210;p23"/>
          <p:cNvSpPr txBox="1"/>
          <p:nvPr>
            <p:ph idx="8" type="title"/>
          </p:nvPr>
        </p:nvSpPr>
        <p:spPr>
          <a:xfrm>
            <a:off x="6118525" y="14066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1" name="Google Shape;211;p23"/>
          <p:cNvSpPr txBox="1"/>
          <p:nvPr>
            <p:ph idx="9" type="subTitle"/>
          </p:nvPr>
        </p:nvSpPr>
        <p:spPr>
          <a:xfrm>
            <a:off x="6118520" y="231090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2" name="Google Shape;212;p23"/>
          <p:cNvSpPr txBox="1"/>
          <p:nvPr>
            <p:ph idx="13" type="title"/>
          </p:nvPr>
        </p:nvSpPr>
        <p:spPr>
          <a:xfrm>
            <a:off x="6118525" y="2967050"/>
            <a:ext cx="2305500" cy="904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4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3" name="Google Shape;213;p23"/>
          <p:cNvSpPr txBox="1"/>
          <p:nvPr>
            <p:ph idx="14" type="subTitle"/>
          </p:nvPr>
        </p:nvSpPr>
        <p:spPr>
          <a:xfrm>
            <a:off x="6118520" y="3871050"/>
            <a:ext cx="2305500" cy="484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4" name="Google Shape;214;p2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5" name="Google Shape;215;p23"/>
          <p:cNvSpPr/>
          <p:nvPr/>
        </p:nvSpPr>
        <p:spPr>
          <a:xfrm>
            <a:off x="2773035" y="4540865"/>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3"/>
          <p:cNvSpPr/>
          <p:nvPr/>
        </p:nvSpPr>
        <p:spPr>
          <a:xfrm>
            <a:off x="8398788" y="192083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3"/>
          <p:cNvSpPr/>
          <p:nvPr/>
        </p:nvSpPr>
        <p:spPr>
          <a:xfrm>
            <a:off x="6633595" y="1877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3"/>
          <p:cNvSpPr/>
          <p:nvPr/>
        </p:nvSpPr>
        <p:spPr>
          <a:xfrm flipH="1">
            <a:off x="-602704" y="20868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19" name="Shape 219"/>
        <p:cNvGrpSpPr/>
        <p:nvPr/>
      </p:nvGrpSpPr>
      <p:grpSpPr>
        <a:xfrm>
          <a:off x="0" y="0"/>
          <a:ext cx="0" cy="0"/>
          <a:chOff x="0" y="0"/>
          <a:chExt cx="0" cy="0"/>
        </a:xfrm>
      </p:grpSpPr>
      <p:sp>
        <p:nvSpPr>
          <p:cNvPr id="220" name="Google Shape;220;p24"/>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4"/>
          <p:cNvSpPr txBox="1"/>
          <p:nvPr>
            <p:ph hasCustomPrompt="1" type="title"/>
          </p:nvPr>
        </p:nvSpPr>
        <p:spPr>
          <a:xfrm>
            <a:off x="1284000" y="540000"/>
            <a:ext cx="6576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2" name="Google Shape;222;p24"/>
          <p:cNvSpPr txBox="1"/>
          <p:nvPr>
            <p:ph idx="1" type="subTitle"/>
          </p:nvPr>
        </p:nvSpPr>
        <p:spPr>
          <a:xfrm>
            <a:off x="1284000" y="1368300"/>
            <a:ext cx="6576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3" name="Google Shape;223;p24"/>
          <p:cNvSpPr txBox="1"/>
          <p:nvPr>
            <p:ph hasCustomPrompt="1" idx="2" type="title"/>
          </p:nvPr>
        </p:nvSpPr>
        <p:spPr>
          <a:xfrm>
            <a:off x="1284000" y="1937488"/>
            <a:ext cx="6576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4" name="Google Shape;224;p24"/>
          <p:cNvSpPr txBox="1"/>
          <p:nvPr>
            <p:ph idx="3" type="subTitle"/>
          </p:nvPr>
        </p:nvSpPr>
        <p:spPr>
          <a:xfrm>
            <a:off x="1284000" y="2765788"/>
            <a:ext cx="6576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5" name="Google Shape;225;p24"/>
          <p:cNvSpPr txBox="1"/>
          <p:nvPr>
            <p:ph hasCustomPrompt="1" idx="4" type="title"/>
          </p:nvPr>
        </p:nvSpPr>
        <p:spPr>
          <a:xfrm>
            <a:off x="1284000" y="3334988"/>
            <a:ext cx="6576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62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26" name="Google Shape;226;p24"/>
          <p:cNvSpPr txBox="1"/>
          <p:nvPr>
            <p:ph idx="5" type="subTitle"/>
          </p:nvPr>
        </p:nvSpPr>
        <p:spPr>
          <a:xfrm>
            <a:off x="1284000" y="4163288"/>
            <a:ext cx="6576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7" name="Google Shape;227;p24"/>
          <p:cNvSpPr/>
          <p:nvPr/>
        </p:nvSpPr>
        <p:spPr>
          <a:xfrm>
            <a:off x="7899510" y="1539790"/>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4"/>
          <p:cNvSpPr/>
          <p:nvPr/>
        </p:nvSpPr>
        <p:spPr>
          <a:xfrm>
            <a:off x="8005138" y="34669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4"/>
          <p:cNvSpPr/>
          <p:nvPr/>
        </p:nvSpPr>
        <p:spPr>
          <a:xfrm>
            <a:off x="1079845" y="1691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4"/>
          <p:cNvSpPr/>
          <p:nvPr/>
        </p:nvSpPr>
        <p:spPr>
          <a:xfrm flipH="1">
            <a:off x="122021" y="3650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231" name="Shape 231"/>
        <p:cNvGrpSpPr/>
        <p:nvPr/>
      </p:nvGrpSpPr>
      <p:grpSpPr>
        <a:xfrm>
          <a:off x="0" y="0"/>
          <a:ext cx="0" cy="0"/>
          <a:chOff x="0" y="0"/>
          <a:chExt cx="0" cy="0"/>
        </a:xfrm>
      </p:grpSpPr>
      <p:sp>
        <p:nvSpPr>
          <p:cNvPr id="232" name="Google Shape;232;p25"/>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5"/>
          <p:cNvSpPr txBox="1"/>
          <p:nvPr>
            <p:ph hasCustomPrompt="1" type="title"/>
          </p:nvPr>
        </p:nvSpPr>
        <p:spPr>
          <a:xfrm>
            <a:off x="717550" y="1780275"/>
            <a:ext cx="2395800" cy="711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34" name="Google Shape;234;p25"/>
          <p:cNvSpPr txBox="1"/>
          <p:nvPr>
            <p:ph idx="1" type="subTitle"/>
          </p:nvPr>
        </p:nvSpPr>
        <p:spPr>
          <a:xfrm>
            <a:off x="717550" y="3785831"/>
            <a:ext cx="2395800" cy="71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5" name="Google Shape;235;p25"/>
          <p:cNvSpPr txBox="1"/>
          <p:nvPr>
            <p:ph hasCustomPrompt="1" idx="2" type="title"/>
          </p:nvPr>
        </p:nvSpPr>
        <p:spPr>
          <a:xfrm>
            <a:off x="3388950" y="1780275"/>
            <a:ext cx="2395800" cy="711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36" name="Google Shape;236;p25"/>
          <p:cNvSpPr txBox="1"/>
          <p:nvPr>
            <p:ph idx="3" type="subTitle"/>
          </p:nvPr>
        </p:nvSpPr>
        <p:spPr>
          <a:xfrm>
            <a:off x="3388950" y="3781825"/>
            <a:ext cx="2395800" cy="71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7" name="Google Shape;237;p25"/>
          <p:cNvSpPr txBox="1"/>
          <p:nvPr>
            <p:ph hasCustomPrompt="1" idx="4" type="title"/>
          </p:nvPr>
        </p:nvSpPr>
        <p:spPr>
          <a:xfrm>
            <a:off x="6030650" y="1780275"/>
            <a:ext cx="2395800" cy="711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5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38" name="Google Shape;238;p25"/>
          <p:cNvSpPr txBox="1"/>
          <p:nvPr>
            <p:ph idx="5" type="subTitle"/>
          </p:nvPr>
        </p:nvSpPr>
        <p:spPr>
          <a:xfrm>
            <a:off x="6060350" y="3785825"/>
            <a:ext cx="2395800" cy="711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25"/>
          <p:cNvSpPr txBox="1"/>
          <p:nvPr>
            <p:ph idx="6" type="title"/>
          </p:nvPr>
        </p:nvSpPr>
        <p:spPr>
          <a:xfrm>
            <a:off x="717550" y="3254125"/>
            <a:ext cx="2395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0" name="Google Shape;240;p25"/>
          <p:cNvSpPr txBox="1"/>
          <p:nvPr>
            <p:ph idx="7" type="title"/>
          </p:nvPr>
        </p:nvSpPr>
        <p:spPr>
          <a:xfrm>
            <a:off x="3388950" y="3254125"/>
            <a:ext cx="2395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1" name="Google Shape;241;p25"/>
          <p:cNvSpPr txBox="1"/>
          <p:nvPr>
            <p:ph idx="8" type="title"/>
          </p:nvPr>
        </p:nvSpPr>
        <p:spPr>
          <a:xfrm>
            <a:off x="6060350" y="3254125"/>
            <a:ext cx="23958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highlight>
                  <a:schemeClr val="dk2"/>
                </a:highlight>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2" name="Google Shape;242;p25"/>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3" name="Google Shape;243;p25"/>
          <p:cNvSpPr/>
          <p:nvPr/>
        </p:nvSpPr>
        <p:spPr>
          <a:xfrm flipH="1">
            <a:off x="8074845" y="76835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5"/>
          <p:cNvSpPr/>
          <p:nvPr/>
        </p:nvSpPr>
        <p:spPr>
          <a:xfrm flipH="1">
            <a:off x="2326884" y="450887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5"/>
          <p:cNvSpPr/>
          <p:nvPr/>
        </p:nvSpPr>
        <p:spPr>
          <a:xfrm>
            <a:off x="-627912" y="15214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46" name="Shape 246"/>
        <p:cNvGrpSpPr/>
        <p:nvPr/>
      </p:nvGrpSpPr>
      <p:grpSpPr>
        <a:xfrm>
          <a:off x="0" y="0"/>
          <a:ext cx="0" cy="0"/>
          <a:chOff x="0" y="0"/>
          <a:chExt cx="0" cy="0"/>
        </a:xfrm>
      </p:grpSpPr>
      <p:sp>
        <p:nvSpPr>
          <p:cNvPr id="247" name="Google Shape;247;p26"/>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6"/>
          <p:cNvSpPr txBox="1"/>
          <p:nvPr>
            <p:ph type="ctrTitle"/>
          </p:nvPr>
        </p:nvSpPr>
        <p:spPr>
          <a:xfrm>
            <a:off x="718200" y="535000"/>
            <a:ext cx="3163800" cy="831900"/>
          </a:xfrm>
          <a:prstGeom prst="rect">
            <a:avLst/>
          </a:prstGeom>
        </p:spPr>
        <p:txBody>
          <a:bodyPr anchorCtr="0" anchor="ctr" bIns="91425" lIns="91425" spcFirstLastPara="1" rIns="91425" wrap="square" tIns="91425">
            <a:noAutofit/>
          </a:bodyPr>
          <a:lstStyle>
            <a:lvl1pPr lvl="0" rtl="0">
              <a:spcBef>
                <a:spcPts val="0"/>
              </a:spcBef>
              <a:spcAft>
                <a:spcPts val="0"/>
              </a:spcAft>
              <a:buSzPts val="5200"/>
              <a:buNone/>
              <a:defRPr sz="6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49" name="Google Shape;249;p26"/>
          <p:cNvSpPr txBox="1"/>
          <p:nvPr>
            <p:ph idx="1" type="subTitle"/>
          </p:nvPr>
        </p:nvSpPr>
        <p:spPr>
          <a:xfrm>
            <a:off x="715100" y="1358250"/>
            <a:ext cx="3163800" cy="126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50" name="Google Shape;250;p26"/>
          <p:cNvSpPr txBox="1"/>
          <p:nvPr/>
        </p:nvSpPr>
        <p:spPr>
          <a:xfrm>
            <a:off x="715100" y="3561275"/>
            <a:ext cx="3188400" cy="6465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000">
                <a:solidFill>
                  <a:schemeClr val="dk1"/>
                </a:solidFill>
                <a:latin typeface="Open Sans"/>
                <a:ea typeface="Open Sans"/>
                <a:cs typeface="Open Sans"/>
                <a:sym typeface="Open Sans"/>
              </a:rPr>
              <a:t>CREDITS: This presentation template was created by </a:t>
            </a:r>
            <a:r>
              <a:rPr b="1" lang="en" sz="1000">
                <a:solidFill>
                  <a:schemeClr val="dk1"/>
                </a:solidFill>
                <a:uFill>
                  <a:noFill/>
                </a:uFill>
                <a:latin typeface="Open Sans"/>
                <a:ea typeface="Open Sans"/>
                <a:cs typeface="Open Sans"/>
                <a:sym typeface="Open Sans"/>
                <a:hlinkClick r:id="rId2">
                  <a:extLst>
                    <a:ext uri="{A12FA001-AC4F-418D-AE19-62706E023703}">
                      <ahyp:hlinkClr val="tx"/>
                    </a:ext>
                  </a:extLst>
                </a:hlinkClick>
              </a:rPr>
              <a:t>Slidesgo</a:t>
            </a:r>
            <a:r>
              <a:rPr lang="en" sz="1000">
                <a:solidFill>
                  <a:schemeClr val="dk1"/>
                </a:solidFill>
                <a:latin typeface="Open Sans"/>
                <a:ea typeface="Open Sans"/>
                <a:cs typeface="Open Sans"/>
                <a:sym typeface="Open Sans"/>
              </a:rPr>
              <a:t>, including icons by </a:t>
            </a:r>
            <a:r>
              <a:rPr b="1" lang="en" sz="1000">
                <a:solidFill>
                  <a:schemeClr val="dk1"/>
                </a:solidFill>
                <a:uFill>
                  <a:noFill/>
                </a:uFill>
                <a:latin typeface="Open Sans"/>
                <a:ea typeface="Open Sans"/>
                <a:cs typeface="Open Sans"/>
                <a:sym typeface="Open Sans"/>
                <a:hlinkClick r:id="rId3">
                  <a:extLst>
                    <a:ext uri="{A12FA001-AC4F-418D-AE19-62706E023703}">
                      <ahyp:hlinkClr val="tx"/>
                    </a:ext>
                  </a:extLst>
                </a:hlinkClick>
              </a:rPr>
              <a:t>Flaticon</a:t>
            </a:r>
            <a:r>
              <a:rPr lang="en" sz="1000">
                <a:solidFill>
                  <a:schemeClr val="dk1"/>
                </a:solidFill>
                <a:latin typeface="Open Sans"/>
                <a:ea typeface="Open Sans"/>
                <a:cs typeface="Open Sans"/>
                <a:sym typeface="Open Sans"/>
              </a:rPr>
              <a:t> and infographics &amp; images by </a:t>
            </a:r>
            <a:r>
              <a:rPr b="1" lang="en" sz="1000">
                <a:solidFill>
                  <a:schemeClr val="dk1"/>
                </a:solidFill>
                <a:uFill>
                  <a:noFill/>
                </a:uFill>
                <a:latin typeface="Open Sans"/>
                <a:ea typeface="Open Sans"/>
                <a:cs typeface="Open Sans"/>
                <a:sym typeface="Open Sans"/>
                <a:hlinkClick r:id="rId4">
                  <a:extLst>
                    <a:ext uri="{A12FA001-AC4F-418D-AE19-62706E023703}">
                      <ahyp:hlinkClr val="tx"/>
                    </a:ext>
                  </a:extLst>
                </a:hlinkClick>
              </a:rPr>
              <a:t>Freepik</a:t>
            </a:r>
            <a:endParaRPr b="1">
              <a:solidFill>
                <a:schemeClr val="dk1"/>
              </a:solidFill>
              <a:latin typeface="Open Sans"/>
              <a:ea typeface="Open Sans"/>
              <a:cs typeface="Open Sans"/>
              <a:sym typeface="Open Sans"/>
            </a:endParaRPr>
          </a:p>
        </p:txBody>
      </p:sp>
      <p:sp>
        <p:nvSpPr>
          <p:cNvPr id="251" name="Google Shape;251;p26"/>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6"/>
          <p:cNvSpPr/>
          <p:nvPr/>
        </p:nvSpPr>
        <p:spPr>
          <a:xfrm>
            <a:off x="4549899" y="18158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6"/>
          <p:cNvSpPr/>
          <p:nvPr/>
        </p:nvSpPr>
        <p:spPr>
          <a:xfrm flipH="1">
            <a:off x="7788596" y="9267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254" name="Shape 254"/>
        <p:cNvGrpSpPr/>
        <p:nvPr/>
      </p:nvGrpSpPr>
      <p:grpSpPr>
        <a:xfrm>
          <a:off x="0" y="0"/>
          <a:ext cx="0" cy="0"/>
          <a:chOff x="0" y="0"/>
          <a:chExt cx="0" cy="0"/>
        </a:xfrm>
      </p:grpSpPr>
      <p:sp>
        <p:nvSpPr>
          <p:cNvPr id="255" name="Google Shape;255;p27"/>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7" name="Google Shape;257;p27"/>
          <p:cNvSpPr/>
          <p:nvPr/>
        </p:nvSpPr>
        <p:spPr>
          <a:xfrm>
            <a:off x="6815213" y="3946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7"/>
          <p:cNvSpPr/>
          <p:nvPr/>
        </p:nvSpPr>
        <p:spPr>
          <a:xfrm>
            <a:off x="-650751" y="29676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7"/>
          <p:cNvSpPr/>
          <p:nvPr/>
        </p:nvSpPr>
        <p:spPr>
          <a:xfrm flipH="1">
            <a:off x="8535597" y="1923413"/>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7"/>
          <p:cNvSpPr/>
          <p:nvPr/>
        </p:nvSpPr>
        <p:spPr>
          <a:xfrm>
            <a:off x="6036920" y="46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
    <p:spTree>
      <p:nvGrpSpPr>
        <p:cNvPr id="261" name="Shape 261"/>
        <p:cNvGrpSpPr/>
        <p:nvPr/>
      </p:nvGrpSpPr>
      <p:grpSpPr>
        <a:xfrm>
          <a:off x="0" y="0"/>
          <a:ext cx="0" cy="0"/>
          <a:chOff x="0" y="0"/>
          <a:chExt cx="0" cy="0"/>
        </a:xfrm>
      </p:grpSpPr>
      <p:sp>
        <p:nvSpPr>
          <p:cNvPr id="262" name="Google Shape;262;p28"/>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4" name="Google Shape;264;p28"/>
          <p:cNvSpPr/>
          <p:nvPr/>
        </p:nvSpPr>
        <p:spPr>
          <a:xfrm>
            <a:off x="7558163" y="445233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flipH="1">
            <a:off x="7597046" y="266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221895" y="3617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_1_1">
    <p:spTree>
      <p:nvGrpSpPr>
        <p:cNvPr id="267" name="Shape 267"/>
        <p:cNvGrpSpPr/>
        <p:nvPr/>
      </p:nvGrpSpPr>
      <p:grpSpPr>
        <a:xfrm>
          <a:off x="0" y="0"/>
          <a:ext cx="0" cy="0"/>
          <a:chOff x="0" y="0"/>
          <a:chExt cx="0" cy="0"/>
        </a:xfrm>
      </p:grpSpPr>
      <p:sp>
        <p:nvSpPr>
          <p:cNvPr id="268" name="Google Shape;268;p29"/>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0" name="Google Shape;270;p29"/>
          <p:cNvSpPr/>
          <p:nvPr/>
        </p:nvSpPr>
        <p:spPr>
          <a:xfrm>
            <a:off x="164110" y="3506915"/>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8403538" y="24140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3465445" y="45747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flipH="1">
            <a:off x="6220171" y="1850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2_1_1_1">
    <p:spTree>
      <p:nvGrpSpPr>
        <p:cNvPr id="274" name="Shape 274"/>
        <p:cNvGrpSpPr/>
        <p:nvPr/>
      </p:nvGrpSpPr>
      <p:grpSpPr>
        <a:xfrm>
          <a:off x="0" y="0"/>
          <a:ext cx="0" cy="0"/>
          <a:chOff x="0" y="0"/>
          <a:chExt cx="0" cy="0"/>
        </a:xfrm>
      </p:grpSpPr>
      <p:sp>
        <p:nvSpPr>
          <p:cNvPr id="275" name="Google Shape;275;p30"/>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77" name="Google Shape;277;p30"/>
          <p:cNvSpPr/>
          <p:nvPr/>
        </p:nvSpPr>
        <p:spPr>
          <a:xfrm>
            <a:off x="5628145" y="45083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flipH="1">
            <a:off x="-253679" y="12189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flipH="1">
            <a:off x="7976445" y="6816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7" name="Shape 27"/>
        <p:cNvGrpSpPr/>
        <p:nvPr/>
      </p:nvGrpSpPr>
      <p:grpSpPr>
        <a:xfrm>
          <a:off x="0" y="0"/>
          <a:ext cx="0" cy="0"/>
          <a:chOff x="0" y="0"/>
          <a:chExt cx="0" cy="0"/>
        </a:xfrm>
      </p:grpSpPr>
      <p:sp>
        <p:nvSpPr>
          <p:cNvPr id="28" name="Google Shape;28;p4"/>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4"/>
          <p:cNvSpPr/>
          <p:nvPr/>
        </p:nvSpPr>
        <p:spPr>
          <a:xfrm>
            <a:off x="7321145" y="26682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715099" y="44565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7254895" y="447077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3" name="Google Shape;33;p4"/>
          <p:cNvSpPr txBox="1"/>
          <p:nvPr>
            <p:ph idx="1" type="body"/>
          </p:nvPr>
        </p:nvSpPr>
        <p:spPr>
          <a:xfrm>
            <a:off x="720000" y="1152475"/>
            <a:ext cx="7704000" cy="34560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15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2_1_1_1_1">
    <p:spTree>
      <p:nvGrpSpPr>
        <p:cNvPr id="280" name="Shape 280"/>
        <p:cNvGrpSpPr/>
        <p:nvPr/>
      </p:nvGrpSpPr>
      <p:grpSpPr>
        <a:xfrm>
          <a:off x="0" y="0"/>
          <a:ext cx="0" cy="0"/>
          <a:chOff x="0" y="0"/>
          <a:chExt cx="0" cy="0"/>
        </a:xfrm>
      </p:grpSpPr>
      <p:sp>
        <p:nvSpPr>
          <p:cNvPr id="281" name="Google Shape;281;p31"/>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3" name="Google Shape;283;p31"/>
          <p:cNvSpPr/>
          <p:nvPr/>
        </p:nvSpPr>
        <p:spPr>
          <a:xfrm flipH="1">
            <a:off x="-727804" y="19943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1"/>
          <p:cNvSpPr/>
          <p:nvPr/>
        </p:nvSpPr>
        <p:spPr>
          <a:xfrm>
            <a:off x="7586589" y="-51767"/>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1"/>
          <p:cNvSpPr/>
          <p:nvPr/>
        </p:nvSpPr>
        <p:spPr>
          <a:xfrm flipH="1">
            <a:off x="747137" y="4652313"/>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1"/>
          <p:cNvSpPr/>
          <p:nvPr/>
        </p:nvSpPr>
        <p:spPr>
          <a:xfrm flipH="1">
            <a:off x="7831635" y="45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2_1_1_1_1_1">
    <p:spTree>
      <p:nvGrpSpPr>
        <p:cNvPr id="287" name="Shape 287"/>
        <p:cNvGrpSpPr/>
        <p:nvPr/>
      </p:nvGrpSpPr>
      <p:grpSpPr>
        <a:xfrm>
          <a:off x="0" y="0"/>
          <a:ext cx="0" cy="0"/>
          <a:chOff x="0" y="0"/>
          <a:chExt cx="0" cy="0"/>
        </a:xfrm>
      </p:grpSpPr>
      <p:sp>
        <p:nvSpPr>
          <p:cNvPr id="288" name="Google Shape;288;p32"/>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0" name="Google Shape;290;p32"/>
          <p:cNvSpPr/>
          <p:nvPr/>
        </p:nvSpPr>
        <p:spPr>
          <a:xfrm flipH="1">
            <a:off x="7030296" y="13103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a:off x="577974" y="333308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a:off x="2717445" y="44230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2_1_1_1_1_1_1">
    <p:spTree>
      <p:nvGrpSpPr>
        <p:cNvPr id="293" name="Shape 293"/>
        <p:cNvGrpSpPr/>
        <p:nvPr/>
      </p:nvGrpSpPr>
      <p:grpSpPr>
        <a:xfrm>
          <a:off x="0" y="0"/>
          <a:ext cx="0" cy="0"/>
          <a:chOff x="0" y="0"/>
          <a:chExt cx="0" cy="0"/>
        </a:xfrm>
      </p:grpSpPr>
      <p:sp>
        <p:nvSpPr>
          <p:cNvPr id="294" name="Google Shape;294;p33"/>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96" name="Google Shape;296;p33"/>
          <p:cNvSpPr/>
          <p:nvPr/>
        </p:nvSpPr>
        <p:spPr>
          <a:xfrm>
            <a:off x="6815213" y="3946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3"/>
          <p:cNvSpPr/>
          <p:nvPr/>
        </p:nvSpPr>
        <p:spPr>
          <a:xfrm flipH="1">
            <a:off x="8482871" y="296288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3"/>
          <p:cNvSpPr/>
          <p:nvPr/>
        </p:nvSpPr>
        <p:spPr>
          <a:xfrm>
            <a:off x="-565026" y="19186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3"/>
          <p:cNvSpPr/>
          <p:nvPr/>
        </p:nvSpPr>
        <p:spPr>
          <a:xfrm>
            <a:off x="2598395" y="46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8">
  <p:cSld name="CUSTOM_2_1_1_1_1_1_1_1">
    <p:spTree>
      <p:nvGrpSpPr>
        <p:cNvPr id="300" name="Shape 300"/>
        <p:cNvGrpSpPr/>
        <p:nvPr/>
      </p:nvGrpSpPr>
      <p:grpSpPr>
        <a:xfrm>
          <a:off x="0" y="0"/>
          <a:ext cx="0" cy="0"/>
          <a:chOff x="0" y="0"/>
          <a:chExt cx="0" cy="0"/>
        </a:xfrm>
      </p:grpSpPr>
      <p:sp>
        <p:nvSpPr>
          <p:cNvPr id="301" name="Google Shape;301;p34"/>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03" name="Google Shape;303;p34"/>
          <p:cNvSpPr/>
          <p:nvPr/>
        </p:nvSpPr>
        <p:spPr>
          <a:xfrm>
            <a:off x="6815213" y="3946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4"/>
          <p:cNvSpPr/>
          <p:nvPr/>
        </p:nvSpPr>
        <p:spPr>
          <a:xfrm flipH="1">
            <a:off x="8482871" y="296288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4"/>
          <p:cNvSpPr/>
          <p:nvPr/>
        </p:nvSpPr>
        <p:spPr>
          <a:xfrm>
            <a:off x="-565026" y="19186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4"/>
          <p:cNvSpPr/>
          <p:nvPr/>
        </p:nvSpPr>
        <p:spPr>
          <a:xfrm>
            <a:off x="2598395" y="46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spTree>
      <p:nvGrpSpPr>
        <p:cNvPr id="307" name="Shape 307"/>
        <p:cNvGrpSpPr/>
        <p:nvPr/>
      </p:nvGrpSpPr>
      <p:grpSpPr>
        <a:xfrm>
          <a:off x="0" y="0"/>
          <a:ext cx="0" cy="0"/>
          <a:chOff x="0" y="0"/>
          <a:chExt cx="0" cy="0"/>
        </a:xfrm>
      </p:grpSpPr>
      <p:sp>
        <p:nvSpPr>
          <p:cNvPr id="308" name="Google Shape;308;p35"/>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txBox="1"/>
          <p:nvPr>
            <p:ph type="title"/>
          </p:nvPr>
        </p:nvSpPr>
        <p:spPr>
          <a:xfrm>
            <a:off x="3703002" y="2233913"/>
            <a:ext cx="4725900" cy="1080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7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0" name="Google Shape;310;p35"/>
          <p:cNvSpPr txBox="1"/>
          <p:nvPr>
            <p:ph hasCustomPrompt="1" idx="2" type="title"/>
          </p:nvPr>
        </p:nvSpPr>
        <p:spPr>
          <a:xfrm>
            <a:off x="3703000" y="1274213"/>
            <a:ext cx="4725900" cy="959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9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11" name="Google Shape;311;p35"/>
          <p:cNvSpPr txBox="1"/>
          <p:nvPr>
            <p:ph idx="1" type="subTitle"/>
          </p:nvPr>
        </p:nvSpPr>
        <p:spPr>
          <a:xfrm>
            <a:off x="3703002" y="3314888"/>
            <a:ext cx="4725900" cy="5544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12" name="Google Shape;312;p35"/>
          <p:cNvSpPr/>
          <p:nvPr/>
        </p:nvSpPr>
        <p:spPr>
          <a:xfrm flipH="1">
            <a:off x="6590399" y="3149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flipH="1">
            <a:off x="1208521" y="3149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_1">
    <p:spTree>
      <p:nvGrpSpPr>
        <p:cNvPr id="315" name="Shape 315"/>
        <p:cNvGrpSpPr/>
        <p:nvPr/>
      </p:nvGrpSpPr>
      <p:grpSpPr>
        <a:xfrm>
          <a:off x="0" y="0"/>
          <a:ext cx="0" cy="0"/>
          <a:chOff x="0" y="0"/>
          <a:chExt cx="0" cy="0"/>
        </a:xfrm>
      </p:grpSpPr>
      <p:sp>
        <p:nvSpPr>
          <p:cNvPr id="316" name="Google Shape;316;p36"/>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6"/>
          <p:cNvSpPr txBox="1"/>
          <p:nvPr>
            <p:ph type="title"/>
          </p:nvPr>
        </p:nvSpPr>
        <p:spPr>
          <a:xfrm>
            <a:off x="715113" y="1663350"/>
            <a:ext cx="4252500" cy="22221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7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8" name="Google Shape;318;p36"/>
          <p:cNvSpPr txBox="1"/>
          <p:nvPr>
            <p:ph hasCustomPrompt="1" idx="2" type="title"/>
          </p:nvPr>
        </p:nvSpPr>
        <p:spPr>
          <a:xfrm>
            <a:off x="715100" y="703650"/>
            <a:ext cx="4252500" cy="9597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9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19" name="Google Shape;319;p36"/>
          <p:cNvSpPr txBox="1"/>
          <p:nvPr>
            <p:ph idx="1" type="subTitle"/>
          </p:nvPr>
        </p:nvSpPr>
        <p:spPr>
          <a:xfrm>
            <a:off x="715100" y="3746125"/>
            <a:ext cx="4252500" cy="554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0" name="Google Shape;320;p36"/>
          <p:cNvSpPr/>
          <p:nvPr/>
        </p:nvSpPr>
        <p:spPr>
          <a:xfrm flipH="1">
            <a:off x="185738" y="20937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6"/>
          <p:cNvSpPr/>
          <p:nvPr/>
        </p:nvSpPr>
        <p:spPr>
          <a:xfrm flipH="1">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flipH="1">
            <a:off x="8412620" y="423390"/>
            <a:ext cx="1360106" cy="571270"/>
          </a:xfrm>
          <a:custGeom>
            <a:rect b="b" l="l" r="r" t="t"/>
            <a:pathLst>
              <a:path extrusionOk="0" h="2715" w="6464">
                <a:moveTo>
                  <a:pt x="3477" y="1"/>
                </a:moveTo>
                <a:cubicBezTo>
                  <a:pt x="2808" y="1"/>
                  <a:pt x="3141" y="1213"/>
                  <a:pt x="2359" y="1229"/>
                </a:cubicBezTo>
                <a:cubicBezTo>
                  <a:pt x="1521" y="1248"/>
                  <a:pt x="437" y="1294"/>
                  <a:pt x="189" y="1936"/>
                </a:cubicBezTo>
                <a:cubicBezTo>
                  <a:pt x="0" y="2431"/>
                  <a:pt x="411" y="2714"/>
                  <a:pt x="1070" y="2714"/>
                </a:cubicBezTo>
                <a:cubicBezTo>
                  <a:pt x="1402" y="2714"/>
                  <a:pt x="1798" y="2642"/>
                  <a:pt x="2211" y="2490"/>
                </a:cubicBezTo>
                <a:cubicBezTo>
                  <a:pt x="2519" y="2376"/>
                  <a:pt x="2882" y="2341"/>
                  <a:pt x="3261" y="2341"/>
                </a:cubicBezTo>
                <a:cubicBezTo>
                  <a:pt x="3881" y="2341"/>
                  <a:pt x="4544" y="2436"/>
                  <a:pt x="5078" y="2436"/>
                </a:cubicBezTo>
                <a:cubicBezTo>
                  <a:pt x="5518" y="2436"/>
                  <a:pt x="5872" y="2371"/>
                  <a:pt x="6043" y="2136"/>
                </a:cubicBezTo>
                <a:cubicBezTo>
                  <a:pt x="6464" y="1561"/>
                  <a:pt x="6014" y="1075"/>
                  <a:pt x="5514" y="1075"/>
                </a:cubicBezTo>
                <a:cubicBezTo>
                  <a:pt x="5413" y="1075"/>
                  <a:pt x="5309" y="1095"/>
                  <a:pt x="5211" y="1138"/>
                </a:cubicBezTo>
                <a:cubicBezTo>
                  <a:pt x="5153" y="1163"/>
                  <a:pt x="5100" y="1175"/>
                  <a:pt x="5051" y="1175"/>
                </a:cubicBezTo>
                <a:cubicBezTo>
                  <a:pt x="4600" y="1175"/>
                  <a:pt x="4439" y="206"/>
                  <a:pt x="3640" y="21"/>
                </a:cubicBezTo>
                <a:cubicBezTo>
                  <a:pt x="3580" y="7"/>
                  <a:pt x="3525" y="1"/>
                  <a:pt x="3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flipH="1">
            <a:off x="3663300" y="1240089"/>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_1">
    <p:spTree>
      <p:nvGrpSpPr>
        <p:cNvPr id="324" name="Shape 324"/>
        <p:cNvGrpSpPr/>
        <p:nvPr/>
      </p:nvGrpSpPr>
      <p:grpSpPr>
        <a:xfrm>
          <a:off x="0" y="0"/>
          <a:ext cx="0" cy="0"/>
          <a:chOff x="0" y="0"/>
          <a:chExt cx="0" cy="0"/>
        </a:xfrm>
      </p:grpSpPr>
      <p:sp>
        <p:nvSpPr>
          <p:cNvPr id="325" name="Google Shape;325;p37"/>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7"/>
          <p:cNvSpPr txBox="1"/>
          <p:nvPr>
            <p:ph type="title"/>
          </p:nvPr>
        </p:nvSpPr>
        <p:spPr>
          <a:xfrm>
            <a:off x="2261107" y="1698395"/>
            <a:ext cx="4621800" cy="1989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7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27" name="Google Shape;327;p37"/>
          <p:cNvSpPr txBox="1"/>
          <p:nvPr>
            <p:ph hasCustomPrompt="1" idx="2" type="title"/>
          </p:nvPr>
        </p:nvSpPr>
        <p:spPr>
          <a:xfrm>
            <a:off x="2261100" y="775900"/>
            <a:ext cx="4621800" cy="922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9000">
                <a:solidFill>
                  <a:schemeClr val="accent3"/>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328" name="Google Shape;328;p37"/>
          <p:cNvSpPr txBox="1"/>
          <p:nvPr>
            <p:ph idx="1" type="subTitle"/>
          </p:nvPr>
        </p:nvSpPr>
        <p:spPr>
          <a:xfrm>
            <a:off x="2261100" y="3687096"/>
            <a:ext cx="4621800" cy="56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29" name="Google Shape;329;p37"/>
          <p:cNvSpPr/>
          <p:nvPr/>
        </p:nvSpPr>
        <p:spPr>
          <a:xfrm flipH="1">
            <a:off x="7453949" y="2435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7"/>
          <p:cNvSpPr/>
          <p:nvPr/>
        </p:nvSpPr>
        <p:spPr>
          <a:xfrm flipH="1">
            <a:off x="2072071" y="243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7"/>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7"/>
          <p:cNvSpPr/>
          <p:nvPr/>
        </p:nvSpPr>
        <p:spPr>
          <a:xfrm>
            <a:off x="249508" y="1350389"/>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333" name="Shape 333"/>
        <p:cNvGrpSpPr/>
        <p:nvPr/>
      </p:nvGrpSpPr>
      <p:grpSpPr>
        <a:xfrm>
          <a:off x="0" y="0"/>
          <a:ext cx="0" cy="0"/>
          <a:chOff x="0" y="0"/>
          <a:chExt cx="0" cy="0"/>
        </a:xfrm>
      </p:grpSpPr>
      <p:sp>
        <p:nvSpPr>
          <p:cNvPr id="334" name="Google Shape;334;p38"/>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8"/>
          <p:cNvSpPr/>
          <p:nvPr/>
        </p:nvSpPr>
        <p:spPr>
          <a:xfrm>
            <a:off x="164100" y="3803500"/>
            <a:ext cx="819856" cy="856050"/>
          </a:xfrm>
          <a:custGeom>
            <a:rect b="b" l="l" r="r" t="t"/>
            <a:pathLst>
              <a:path extrusionOk="0" h="5367" w="5140">
                <a:moveTo>
                  <a:pt x="1574" y="1"/>
                </a:moveTo>
                <a:cubicBezTo>
                  <a:pt x="1561" y="1"/>
                  <a:pt x="1548" y="1"/>
                  <a:pt x="1535" y="2"/>
                </a:cubicBezTo>
                <a:cubicBezTo>
                  <a:pt x="751" y="26"/>
                  <a:pt x="52" y="795"/>
                  <a:pt x="21" y="830"/>
                </a:cubicBezTo>
                <a:cubicBezTo>
                  <a:pt x="0" y="851"/>
                  <a:pt x="5" y="883"/>
                  <a:pt x="25" y="904"/>
                </a:cubicBezTo>
                <a:cubicBezTo>
                  <a:pt x="35" y="914"/>
                  <a:pt x="48" y="919"/>
                  <a:pt x="61" y="919"/>
                </a:cubicBezTo>
                <a:cubicBezTo>
                  <a:pt x="75" y="919"/>
                  <a:pt x="88" y="913"/>
                  <a:pt x="99" y="902"/>
                </a:cubicBezTo>
                <a:cubicBezTo>
                  <a:pt x="103" y="894"/>
                  <a:pt x="796" y="135"/>
                  <a:pt x="1535" y="108"/>
                </a:cubicBezTo>
                <a:cubicBezTo>
                  <a:pt x="1545" y="108"/>
                  <a:pt x="1556" y="108"/>
                  <a:pt x="1566" y="108"/>
                </a:cubicBezTo>
                <a:cubicBezTo>
                  <a:pt x="1850" y="108"/>
                  <a:pt x="2101" y="216"/>
                  <a:pt x="2321" y="431"/>
                </a:cubicBezTo>
                <a:cubicBezTo>
                  <a:pt x="2859" y="953"/>
                  <a:pt x="2971" y="1618"/>
                  <a:pt x="3069" y="2205"/>
                </a:cubicBezTo>
                <a:cubicBezTo>
                  <a:pt x="3155" y="2696"/>
                  <a:pt x="3233" y="3163"/>
                  <a:pt x="3548" y="3461"/>
                </a:cubicBezTo>
                <a:cubicBezTo>
                  <a:pt x="3693" y="3598"/>
                  <a:pt x="3855" y="3725"/>
                  <a:pt x="4010" y="3848"/>
                </a:cubicBezTo>
                <a:cubicBezTo>
                  <a:pt x="4561" y="4278"/>
                  <a:pt x="4997" y="4615"/>
                  <a:pt x="4485" y="5282"/>
                </a:cubicBezTo>
                <a:cubicBezTo>
                  <a:pt x="4467" y="5305"/>
                  <a:pt x="4471" y="5337"/>
                  <a:pt x="4495" y="5356"/>
                </a:cubicBezTo>
                <a:cubicBezTo>
                  <a:pt x="4506" y="5364"/>
                  <a:pt x="4516" y="5366"/>
                  <a:pt x="4528" y="5366"/>
                </a:cubicBezTo>
                <a:cubicBezTo>
                  <a:pt x="4542" y="5366"/>
                  <a:pt x="4561" y="5358"/>
                  <a:pt x="4565" y="5346"/>
                </a:cubicBezTo>
                <a:cubicBezTo>
                  <a:pt x="5140" y="4597"/>
                  <a:pt x="4622" y="4192"/>
                  <a:pt x="4074" y="3766"/>
                </a:cubicBezTo>
                <a:cubicBezTo>
                  <a:pt x="3920" y="3645"/>
                  <a:pt x="3765" y="3523"/>
                  <a:pt x="3620" y="3384"/>
                </a:cubicBezTo>
                <a:cubicBezTo>
                  <a:pt x="3331" y="3107"/>
                  <a:pt x="3260" y="2684"/>
                  <a:pt x="3174" y="2187"/>
                </a:cubicBezTo>
                <a:cubicBezTo>
                  <a:pt x="3071" y="1583"/>
                  <a:pt x="2957" y="902"/>
                  <a:pt x="2398" y="354"/>
                </a:cubicBezTo>
                <a:cubicBezTo>
                  <a:pt x="2159" y="118"/>
                  <a:pt x="1883" y="1"/>
                  <a:pt x="15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8"/>
          <p:cNvSpPr/>
          <p:nvPr/>
        </p:nvSpPr>
        <p:spPr>
          <a:xfrm>
            <a:off x="164105" y="3994350"/>
            <a:ext cx="8815790" cy="922143"/>
          </a:xfrm>
          <a:custGeom>
            <a:rect b="b" l="l" r="r" t="t"/>
            <a:pathLst>
              <a:path extrusionOk="0" h="6697" w="34865">
                <a:moveTo>
                  <a:pt x="32144" y="1"/>
                </a:moveTo>
                <a:cubicBezTo>
                  <a:pt x="30734" y="1"/>
                  <a:pt x="30194" y="1454"/>
                  <a:pt x="29711" y="2756"/>
                </a:cubicBezTo>
                <a:cubicBezTo>
                  <a:pt x="29654" y="2909"/>
                  <a:pt x="29599" y="3063"/>
                  <a:pt x="29539" y="3212"/>
                </a:cubicBezTo>
                <a:cubicBezTo>
                  <a:pt x="29043" y="4495"/>
                  <a:pt x="28389" y="5834"/>
                  <a:pt x="26877" y="5834"/>
                </a:cubicBezTo>
                <a:cubicBezTo>
                  <a:pt x="26706" y="5834"/>
                  <a:pt x="26524" y="5816"/>
                  <a:pt x="26329" y="5780"/>
                </a:cubicBezTo>
                <a:cubicBezTo>
                  <a:pt x="25507" y="5626"/>
                  <a:pt x="25308" y="4710"/>
                  <a:pt x="25083" y="3654"/>
                </a:cubicBezTo>
                <a:cubicBezTo>
                  <a:pt x="24868" y="2646"/>
                  <a:pt x="24623" y="1506"/>
                  <a:pt x="23731" y="941"/>
                </a:cubicBezTo>
                <a:cubicBezTo>
                  <a:pt x="23442" y="758"/>
                  <a:pt x="23163" y="665"/>
                  <a:pt x="22897" y="665"/>
                </a:cubicBezTo>
                <a:cubicBezTo>
                  <a:pt x="22795" y="665"/>
                  <a:pt x="22695" y="679"/>
                  <a:pt x="22597" y="706"/>
                </a:cubicBezTo>
                <a:cubicBezTo>
                  <a:pt x="21840" y="915"/>
                  <a:pt x="21349" y="1884"/>
                  <a:pt x="20989" y="2594"/>
                </a:cubicBezTo>
                <a:cubicBezTo>
                  <a:pt x="20848" y="2877"/>
                  <a:pt x="20725" y="3116"/>
                  <a:pt x="20613" y="3265"/>
                </a:cubicBezTo>
                <a:cubicBezTo>
                  <a:pt x="20440" y="3492"/>
                  <a:pt x="20124" y="3605"/>
                  <a:pt x="19668" y="3605"/>
                </a:cubicBezTo>
                <a:cubicBezTo>
                  <a:pt x="18982" y="3605"/>
                  <a:pt x="17980" y="3350"/>
                  <a:pt x="16668" y="2840"/>
                </a:cubicBezTo>
                <a:cubicBezTo>
                  <a:pt x="16285" y="2691"/>
                  <a:pt x="15955" y="2621"/>
                  <a:pt x="15653" y="2621"/>
                </a:cubicBezTo>
                <a:cubicBezTo>
                  <a:pt x="14774" y="2621"/>
                  <a:pt x="14136" y="3214"/>
                  <a:pt x="13125" y="4157"/>
                </a:cubicBezTo>
                <a:cubicBezTo>
                  <a:pt x="12826" y="4436"/>
                  <a:pt x="12489" y="4751"/>
                  <a:pt x="12100" y="5090"/>
                </a:cubicBezTo>
                <a:cubicBezTo>
                  <a:pt x="10946" y="6106"/>
                  <a:pt x="9910" y="6608"/>
                  <a:pt x="8746" y="6608"/>
                </a:cubicBezTo>
                <a:cubicBezTo>
                  <a:pt x="7698" y="6608"/>
                  <a:pt x="6546" y="6201"/>
                  <a:pt x="5111" y="5395"/>
                </a:cubicBezTo>
                <a:cubicBezTo>
                  <a:pt x="4308" y="4945"/>
                  <a:pt x="3576" y="4778"/>
                  <a:pt x="2933" y="4778"/>
                </a:cubicBezTo>
                <a:cubicBezTo>
                  <a:pt x="1447" y="4778"/>
                  <a:pt x="431" y="5669"/>
                  <a:pt x="90" y="6017"/>
                </a:cubicBezTo>
                <a:cubicBezTo>
                  <a:pt x="51" y="6056"/>
                  <a:pt x="25" y="6089"/>
                  <a:pt x="0" y="6111"/>
                </a:cubicBezTo>
                <a:cubicBezTo>
                  <a:pt x="10" y="6152"/>
                  <a:pt x="19" y="6193"/>
                  <a:pt x="29" y="6234"/>
                </a:cubicBezTo>
                <a:cubicBezTo>
                  <a:pt x="37" y="6232"/>
                  <a:pt x="45" y="6226"/>
                  <a:pt x="49" y="6220"/>
                </a:cubicBezTo>
                <a:cubicBezTo>
                  <a:pt x="51" y="6216"/>
                  <a:pt x="76" y="6185"/>
                  <a:pt x="119" y="6140"/>
                </a:cubicBezTo>
                <a:cubicBezTo>
                  <a:pt x="383" y="5854"/>
                  <a:pt x="1402" y="4882"/>
                  <a:pt x="2935" y="4882"/>
                </a:cubicBezTo>
                <a:cubicBezTo>
                  <a:pt x="3563" y="4882"/>
                  <a:pt x="4278" y="5045"/>
                  <a:pt x="5062" y="5485"/>
                </a:cubicBezTo>
                <a:cubicBezTo>
                  <a:pt x="6500" y="6289"/>
                  <a:pt x="7672" y="6696"/>
                  <a:pt x="8744" y="6696"/>
                </a:cubicBezTo>
                <a:cubicBezTo>
                  <a:pt x="9941" y="6696"/>
                  <a:pt x="11011" y="6191"/>
                  <a:pt x="12173" y="5168"/>
                </a:cubicBezTo>
                <a:cubicBezTo>
                  <a:pt x="12560" y="4827"/>
                  <a:pt x="12900" y="4513"/>
                  <a:pt x="13201" y="4233"/>
                </a:cubicBezTo>
                <a:cubicBezTo>
                  <a:pt x="14214" y="3289"/>
                  <a:pt x="14821" y="2725"/>
                  <a:pt x="15654" y="2725"/>
                </a:cubicBezTo>
                <a:cubicBezTo>
                  <a:pt x="15945" y="2725"/>
                  <a:pt x="16262" y="2793"/>
                  <a:pt x="16634" y="2938"/>
                </a:cubicBezTo>
                <a:cubicBezTo>
                  <a:pt x="17962" y="3455"/>
                  <a:pt x="18968" y="3713"/>
                  <a:pt x="19669" y="3713"/>
                </a:cubicBezTo>
                <a:cubicBezTo>
                  <a:pt x="20163" y="3713"/>
                  <a:pt x="20505" y="3584"/>
                  <a:pt x="20701" y="3329"/>
                </a:cubicBezTo>
                <a:cubicBezTo>
                  <a:pt x="20817" y="3175"/>
                  <a:pt x="20940" y="2930"/>
                  <a:pt x="21088" y="2644"/>
                </a:cubicBezTo>
                <a:cubicBezTo>
                  <a:pt x="21439" y="1950"/>
                  <a:pt x="21920" y="1005"/>
                  <a:pt x="22628" y="806"/>
                </a:cubicBezTo>
                <a:cubicBezTo>
                  <a:pt x="22716" y="783"/>
                  <a:pt x="22805" y="771"/>
                  <a:pt x="22897" y="771"/>
                </a:cubicBezTo>
                <a:cubicBezTo>
                  <a:pt x="23144" y="771"/>
                  <a:pt x="23405" y="856"/>
                  <a:pt x="23678" y="1029"/>
                </a:cubicBezTo>
                <a:cubicBezTo>
                  <a:pt x="24531" y="1569"/>
                  <a:pt x="24762" y="2641"/>
                  <a:pt x="24985" y="3677"/>
                </a:cubicBezTo>
                <a:cubicBezTo>
                  <a:pt x="25210" y="4728"/>
                  <a:pt x="25421" y="5716"/>
                  <a:pt x="26315" y="5884"/>
                </a:cubicBezTo>
                <a:cubicBezTo>
                  <a:pt x="26520" y="5923"/>
                  <a:pt x="26711" y="5941"/>
                  <a:pt x="26891" y="5941"/>
                </a:cubicBezTo>
                <a:cubicBezTo>
                  <a:pt x="28456" y="5941"/>
                  <a:pt x="29130" y="4570"/>
                  <a:pt x="29642" y="3251"/>
                </a:cubicBezTo>
                <a:cubicBezTo>
                  <a:pt x="29701" y="3104"/>
                  <a:pt x="29756" y="2950"/>
                  <a:pt x="29815" y="2795"/>
                </a:cubicBezTo>
                <a:cubicBezTo>
                  <a:pt x="30283" y="1527"/>
                  <a:pt x="30810" y="110"/>
                  <a:pt x="32160" y="110"/>
                </a:cubicBezTo>
                <a:cubicBezTo>
                  <a:pt x="32350" y="110"/>
                  <a:pt x="32557" y="138"/>
                  <a:pt x="32782" y="199"/>
                </a:cubicBezTo>
                <a:cubicBezTo>
                  <a:pt x="34785" y="735"/>
                  <a:pt x="34810" y="2991"/>
                  <a:pt x="34810" y="3014"/>
                </a:cubicBezTo>
                <a:cubicBezTo>
                  <a:pt x="34810" y="3042"/>
                  <a:pt x="34836" y="3067"/>
                  <a:pt x="34865" y="3067"/>
                </a:cubicBezTo>
                <a:lnTo>
                  <a:pt x="34865" y="2527"/>
                </a:lnTo>
                <a:cubicBezTo>
                  <a:pt x="34736" y="1805"/>
                  <a:pt x="34302" y="495"/>
                  <a:pt x="32802" y="94"/>
                </a:cubicBezTo>
                <a:cubicBezTo>
                  <a:pt x="32564" y="30"/>
                  <a:pt x="32345" y="1"/>
                  <a:pt x="32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8"/>
          <p:cNvSpPr/>
          <p:nvPr/>
        </p:nvSpPr>
        <p:spPr>
          <a:xfrm>
            <a:off x="302136" y="4036026"/>
            <a:ext cx="112770" cy="705320"/>
          </a:xfrm>
          <a:custGeom>
            <a:rect b="b" l="l" r="r" t="t"/>
            <a:pathLst>
              <a:path extrusionOk="0" h="4422" w="707">
                <a:moveTo>
                  <a:pt x="491" y="1"/>
                </a:moveTo>
                <a:cubicBezTo>
                  <a:pt x="467" y="1"/>
                  <a:pt x="446" y="18"/>
                  <a:pt x="438" y="43"/>
                </a:cubicBezTo>
                <a:cubicBezTo>
                  <a:pt x="1" y="2050"/>
                  <a:pt x="586" y="4358"/>
                  <a:pt x="594" y="4380"/>
                </a:cubicBezTo>
                <a:cubicBezTo>
                  <a:pt x="600" y="4405"/>
                  <a:pt x="623" y="4421"/>
                  <a:pt x="645" y="4421"/>
                </a:cubicBezTo>
                <a:cubicBezTo>
                  <a:pt x="651" y="4421"/>
                  <a:pt x="653" y="4419"/>
                  <a:pt x="661" y="4417"/>
                </a:cubicBezTo>
                <a:cubicBezTo>
                  <a:pt x="688" y="4413"/>
                  <a:pt x="706" y="4382"/>
                  <a:pt x="698" y="4354"/>
                </a:cubicBezTo>
                <a:cubicBezTo>
                  <a:pt x="692" y="4331"/>
                  <a:pt x="111" y="2050"/>
                  <a:pt x="543" y="65"/>
                </a:cubicBezTo>
                <a:cubicBezTo>
                  <a:pt x="549" y="37"/>
                  <a:pt x="531" y="8"/>
                  <a:pt x="502" y="2"/>
                </a:cubicBezTo>
                <a:cubicBezTo>
                  <a:pt x="498" y="1"/>
                  <a:pt x="494" y="1"/>
                  <a:pt x="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8"/>
          <p:cNvSpPr/>
          <p:nvPr/>
        </p:nvSpPr>
        <p:spPr>
          <a:xfrm>
            <a:off x="362587" y="4274804"/>
            <a:ext cx="148180" cy="283436"/>
          </a:xfrm>
          <a:custGeom>
            <a:rect b="b" l="l" r="r" t="t"/>
            <a:pathLst>
              <a:path extrusionOk="0" h="1777" w="929">
                <a:moveTo>
                  <a:pt x="874" y="1"/>
                </a:moveTo>
                <a:cubicBezTo>
                  <a:pt x="847" y="1"/>
                  <a:pt x="821" y="20"/>
                  <a:pt x="821" y="50"/>
                </a:cubicBezTo>
                <a:cubicBezTo>
                  <a:pt x="816" y="70"/>
                  <a:pt x="763" y="144"/>
                  <a:pt x="708" y="215"/>
                </a:cubicBezTo>
                <a:cubicBezTo>
                  <a:pt x="499" y="500"/>
                  <a:pt x="68" y="1085"/>
                  <a:pt x="2" y="1717"/>
                </a:cubicBezTo>
                <a:cubicBezTo>
                  <a:pt x="0" y="1746"/>
                  <a:pt x="21" y="1772"/>
                  <a:pt x="51" y="1777"/>
                </a:cubicBezTo>
                <a:lnTo>
                  <a:pt x="57" y="1777"/>
                </a:lnTo>
                <a:cubicBezTo>
                  <a:pt x="82" y="1777"/>
                  <a:pt x="104" y="1758"/>
                  <a:pt x="111" y="1725"/>
                </a:cubicBezTo>
                <a:cubicBezTo>
                  <a:pt x="172" y="1124"/>
                  <a:pt x="593" y="553"/>
                  <a:pt x="796" y="277"/>
                </a:cubicBezTo>
                <a:cubicBezTo>
                  <a:pt x="896" y="142"/>
                  <a:pt x="927" y="99"/>
                  <a:pt x="929" y="60"/>
                </a:cubicBezTo>
                <a:cubicBezTo>
                  <a:pt x="929" y="31"/>
                  <a:pt x="908" y="1"/>
                  <a:pt x="878" y="1"/>
                </a:cubicBezTo>
                <a:cubicBezTo>
                  <a:pt x="876" y="1"/>
                  <a:pt x="875" y="1"/>
                  <a:pt x="8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8"/>
          <p:cNvSpPr/>
          <p:nvPr/>
        </p:nvSpPr>
        <p:spPr>
          <a:xfrm>
            <a:off x="5746547" y="3830906"/>
            <a:ext cx="9226" cy="1652"/>
          </a:xfrm>
          <a:custGeom>
            <a:rect b="b" l="l" r="r" t="t"/>
            <a:pathLst>
              <a:path extrusionOk="0" h="12" w="67">
                <a:moveTo>
                  <a:pt x="1" y="1"/>
                </a:moveTo>
                <a:lnTo>
                  <a:pt x="1" y="11"/>
                </a:lnTo>
                <a:lnTo>
                  <a:pt x="66" y="1"/>
                </a:lnTo>
                <a:close/>
              </a:path>
            </a:pathLst>
          </a:custGeom>
          <a:solidFill>
            <a:srgbClr val="FCCB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40" name="Shape 340"/>
        <p:cNvGrpSpPr/>
        <p:nvPr/>
      </p:nvGrpSpPr>
      <p:grpSpPr>
        <a:xfrm>
          <a:off x="0" y="0"/>
          <a:ext cx="0" cy="0"/>
          <a:chOff x="0" y="0"/>
          <a:chExt cx="0" cy="0"/>
        </a:xfrm>
      </p:grpSpPr>
      <p:sp>
        <p:nvSpPr>
          <p:cNvPr id="341" name="Google Shape;341;p39"/>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9"/>
          <p:cNvSpPr/>
          <p:nvPr/>
        </p:nvSpPr>
        <p:spPr>
          <a:xfrm>
            <a:off x="249508" y="2435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9"/>
          <p:cNvSpPr/>
          <p:nvPr/>
        </p:nvSpPr>
        <p:spPr>
          <a:xfrm>
            <a:off x="5876432" y="243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9"/>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9"/>
          <p:cNvSpPr/>
          <p:nvPr/>
        </p:nvSpPr>
        <p:spPr>
          <a:xfrm flipH="1">
            <a:off x="7698995" y="1350389"/>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9" name="Shape 349"/>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4" name="Shape 34"/>
        <p:cNvGrpSpPr/>
        <p:nvPr/>
      </p:nvGrpSpPr>
      <p:grpSpPr>
        <a:xfrm>
          <a:off x="0" y="0"/>
          <a:ext cx="0" cy="0"/>
          <a:chOff x="0" y="0"/>
          <a:chExt cx="0" cy="0"/>
        </a:xfrm>
      </p:grpSpPr>
      <p:sp>
        <p:nvSpPr>
          <p:cNvPr id="35" name="Google Shape;35;p5"/>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 name="Google Shape;37;p5"/>
          <p:cNvSpPr/>
          <p:nvPr/>
        </p:nvSpPr>
        <p:spPr>
          <a:xfrm>
            <a:off x="6815213" y="3946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5"/>
          <p:cNvSpPr txBox="1"/>
          <p:nvPr>
            <p:ph idx="1" type="subTitle"/>
          </p:nvPr>
        </p:nvSpPr>
        <p:spPr>
          <a:xfrm>
            <a:off x="829350" y="2303125"/>
            <a:ext cx="3369000" cy="4863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2500"/>
              <a:buFont typeface="Bebas Neue"/>
              <a:buNone/>
              <a:defRPr sz="2400">
                <a:solidFill>
                  <a:schemeClr val="lt1"/>
                </a:solidFill>
                <a:highlight>
                  <a:schemeClr val="dk2"/>
                </a:highlight>
                <a:latin typeface="Eczar SemiBold"/>
                <a:ea typeface="Eczar SemiBold"/>
                <a:cs typeface="Eczar SemiBold"/>
                <a:sym typeface="Eczar SemiBol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9" name="Google Shape;39;p5"/>
          <p:cNvSpPr txBox="1"/>
          <p:nvPr>
            <p:ph idx="2" type="subTitle"/>
          </p:nvPr>
        </p:nvSpPr>
        <p:spPr>
          <a:xfrm>
            <a:off x="4945650" y="2303125"/>
            <a:ext cx="3369000" cy="4863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2500"/>
              <a:buFont typeface="Bebas Neue"/>
              <a:buNone/>
              <a:defRPr sz="2400">
                <a:solidFill>
                  <a:schemeClr val="lt1"/>
                </a:solidFill>
                <a:highlight>
                  <a:schemeClr val="dk2"/>
                </a:highlight>
                <a:latin typeface="Eczar SemiBold"/>
                <a:ea typeface="Eczar SemiBold"/>
                <a:cs typeface="Eczar SemiBold"/>
                <a:sym typeface="Eczar SemiBold"/>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40" name="Google Shape;40;p5"/>
          <p:cNvSpPr txBox="1"/>
          <p:nvPr>
            <p:ph idx="3" type="subTitle"/>
          </p:nvPr>
        </p:nvSpPr>
        <p:spPr>
          <a:xfrm>
            <a:off x="829350" y="2789350"/>
            <a:ext cx="3369000" cy="873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 name="Google Shape;41;p5"/>
          <p:cNvSpPr txBox="1"/>
          <p:nvPr>
            <p:ph idx="4" type="subTitle"/>
          </p:nvPr>
        </p:nvSpPr>
        <p:spPr>
          <a:xfrm>
            <a:off x="4945650" y="2789350"/>
            <a:ext cx="3369000" cy="873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 name="Google Shape;42;p5"/>
          <p:cNvSpPr/>
          <p:nvPr/>
        </p:nvSpPr>
        <p:spPr>
          <a:xfrm flipH="1">
            <a:off x="7931821" y="4074833"/>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97151" y="14607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2879095" y="44230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50" name="Shape 350"/>
        <p:cNvGrpSpPr/>
        <p:nvPr/>
      </p:nvGrpSpPr>
      <p:grpSpPr>
        <a:xfrm>
          <a:off x="0" y="0"/>
          <a:ext cx="0" cy="0"/>
          <a:chOff x="0" y="0"/>
          <a:chExt cx="0" cy="0"/>
        </a:xfrm>
      </p:grpSpPr>
      <p:sp>
        <p:nvSpPr>
          <p:cNvPr id="351" name="Google Shape;351;p4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5" name="Shape 45"/>
        <p:cNvGrpSpPr/>
        <p:nvPr/>
      </p:nvGrpSpPr>
      <p:grpSpPr>
        <a:xfrm>
          <a:off x="0" y="0"/>
          <a:ext cx="0" cy="0"/>
          <a:chOff x="0" y="0"/>
          <a:chExt cx="0" cy="0"/>
        </a:xfrm>
      </p:grpSpPr>
      <p:sp>
        <p:nvSpPr>
          <p:cNvPr id="46" name="Google Shape;46;p6"/>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8" name="Google Shape;48;p6"/>
          <p:cNvSpPr/>
          <p:nvPr/>
        </p:nvSpPr>
        <p:spPr>
          <a:xfrm>
            <a:off x="-627901" y="283905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6"/>
          <p:cNvSpPr/>
          <p:nvPr/>
        </p:nvSpPr>
        <p:spPr>
          <a:xfrm flipH="1">
            <a:off x="8621322" y="1918638"/>
            <a:ext cx="1209451" cy="399363"/>
          </a:xfrm>
          <a:custGeom>
            <a:rect b="b" l="l" r="r" t="t"/>
            <a:pathLst>
              <a:path extrusionOk="0" h="1898" w="5748">
                <a:moveTo>
                  <a:pt x="3226" y="0"/>
                </a:moveTo>
                <a:cubicBezTo>
                  <a:pt x="2881" y="0"/>
                  <a:pt x="2545" y="594"/>
                  <a:pt x="2050" y="789"/>
                </a:cubicBezTo>
                <a:cubicBezTo>
                  <a:pt x="1956" y="826"/>
                  <a:pt x="1856" y="840"/>
                  <a:pt x="1753" y="840"/>
                </a:cubicBezTo>
                <a:cubicBezTo>
                  <a:pt x="1462" y="840"/>
                  <a:pt x="1145" y="731"/>
                  <a:pt x="859" y="731"/>
                </a:cubicBezTo>
                <a:cubicBezTo>
                  <a:pt x="571" y="731"/>
                  <a:pt x="315" y="841"/>
                  <a:pt x="146" y="1281"/>
                </a:cubicBezTo>
                <a:cubicBezTo>
                  <a:pt x="1" y="1655"/>
                  <a:pt x="728" y="1897"/>
                  <a:pt x="1528" y="1897"/>
                </a:cubicBezTo>
                <a:cubicBezTo>
                  <a:pt x="1848" y="1897"/>
                  <a:pt x="2180" y="1859"/>
                  <a:pt x="2472" y="1774"/>
                </a:cubicBezTo>
                <a:cubicBezTo>
                  <a:pt x="2704" y="1707"/>
                  <a:pt x="2944" y="1684"/>
                  <a:pt x="3182" y="1684"/>
                </a:cubicBezTo>
                <a:cubicBezTo>
                  <a:pt x="3663" y="1684"/>
                  <a:pt x="4135" y="1776"/>
                  <a:pt x="4515" y="1776"/>
                </a:cubicBezTo>
                <a:cubicBezTo>
                  <a:pt x="4773" y="1776"/>
                  <a:pt x="4990" y="1734"/>
                  <a:pt x="5138" y="1591"/>
                </a:cubicBezTo>
                <a:cubicBezTo>
                  <a:pt x="5613" y="1133"/>
                  <a:pt x="5747" y="690"/>
                  <a:pt x="5138" y="541"/>
                </a:cubicBezTo>
                <a:cubicBezTo>
                  <a:pt x="4529" y="393"/>
                  <a:pt x="3968" y="641"/>
                  <a:pt x="3509" y="147"/>
                </a:cubicBezTo>
                <a:cubicBezTo>
                  <a:pt x="3412" y="43"/>
                  <a:pt x="3319" y="0"/>
                  <a:pt x="3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6"/>
          <p:cNvSpPr/>
          <p:nvPr/>
        </p:nvSpPr>
        <p:spPr>
          <a:xfrm flipH="1">
            <a:off x="5564496" y="464150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1" name="Shape 51"/>
        <p:cNvGrpSpPr/>
        <p:nvPr/>
      </p:nvGrpSpPr>
      <p:grpSpPr>
        <a:xfrm>
          <a:off x="0" y="0"/>
          <a:ext cx="0" cy="0"/>
          <a:chOff x="0" y="0"/>
          <a:chExt cx="0" cy="0"/>
        </a:xfrm>
      </p:grpSpPr>
      <p:sp>
        <p:nvSpPr>
          <p:cNvPr id="52" name="Google Shape;52;p7"/>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7"/>
          <p:cNvSpPr txBox="1"/>
          <p:nvPr>
            <p:ph type="title"/>
          </p:nvPr>
        </p:nvSpPr>
        <p:spPr>
          <a:xfrm>
            <a:off x="715100" y="1130013"/>
            <a:ext cx="5170500" cy="7173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4" name="Google Shape;54;p7"/>
          <p:cNvSpPr txBox="1"/>
          <p:nvPr>
            <p:ph idx="1" type="body"/>
          </p:nvPr>
        </p:nvSpPr>
        <p:spPr>
          <a:xfrm>
            <a:off x="715100" y="1847188"/>
            <a:ext cx="5170500" cy="2166300"/>
          </a:xfrm>
          <a:prstGeom prst="rect">
            <a:avLst/>
          </a:prstGeom>
        </p:spPr>
        <p:txBody>
          <a:bodyPr anchorCtr="0" anchor="t" bIns="91425" lIns="91425" spcFirstLastPara="1" rIns="91425" wrap="square" tIns="91425">
            <a:noAutofit/>
          </a:bodyPr>
          <a:lstStyle>
            <a:lvl1pPr indent="-292100" lvl="0" marL="457200" rtl="0">
              <a:lnSpc>
                <a:spcPct val="100000"/>
              </a:lnSpc>
              <a:spcBef>
                <a:spcPts val="0"/>
              </a:spcBef>
              <a:spcAft>
                <a:spcPts val="0"/>
              </a:spcAft>
              <a:buClr>
                <a:srgbClr val="595959"/>
              </a:buClr>
              <a:buSzPts val="1000"/>
              <a:buFont typeface="Anaheim"/>
              <a:buChar char="●"/>
              <a:defRPr sz="1400">
                <a:solidFill>
                  <a:srgbClr val="434343"/>
                </a:solidFill>
              </a:defRPr>
            </a:lvl1pPr>
            <a:lvl2pPr indent="-317500" lvl="1" marL="914400" rtl="0">
              <a:lnSpc>
                <a:spcPct val="115000"/>
              </a:lnSpc>
              <a:spcBef>
                <a:spcPts val="0"/>
              </a:spcBef>
              <a:spcAft>
                <a:spcPts val="0"/>
              </a:spcAft>
              <a:buClr>
                <a:srgbClr val="595959"/>
              </a:buClr>
              <a:buSzPts val="1400"/>
              <a:buFont typeface="Anaheim"/>
              <a:buChar char="○"/>
              <a:defRPr>
                <a:solidFill>
                  <a:srgbClr val="434343"/>
                </a:solidFill>
              </a:defRPr>
            </a:lvl2pPr>
            <a:lvl3pPr indent="-317500" lvl="2" marL="1371600" rtl="0">
              <a:lnSpc>
                <a:spcPct val="115000"/>
              </a:lnSpc>
              <a:spcBef>
                <a:spcPts val="0"/>
              </a:spcBef>
              <a:spcAft>
                <a:spcPts val="0"/>
              </a:spcAft>
              <a:buClr>
                <a:srgbClr val="595959"/>
              </a:buClr>
              <a:buSzPts val="1400"/>
              <a:buFont typeface="Anaheim"/>
              <a:buChar char="■"/>
              <a:defRPr>
                <a:solidFill>
                  <a:srgbClr val="434343"/>
                </a:solidFill>
              </a:defRPr>
            </a:lvl3pPr>
            <a:lvl4pPr indent="-317500" lvl="3" marL="1828800" rtl="0">
              <a:lnSpc>
                <a:spcPct val="115000"/>
              </a:lnSpc>
              <a:spcBef>
                <a:spcPts val="0"/>
              </a:spcBef>
              <a:spcAft>
                <a:spcPts val="0"/>
              </a:spcAft>
              <a:buClr>
                <a:srgbClr val="595959"/>
              </a:buClr>
              <a:buSzPts val="1400"/>
              <a:buFont typeface="Anaheim"/>
              <a:buChar char="●"/>
              <a:defRPr>
                <a:solidFill>
                  <a:srgbClr val="434343"/>
                </a:solidFill>
              </a:defRPr>
            </a:lvl4pPr>
            <a:lvl5pPr indent="-317500" lvl="4" marL="2286000" rtl="0">
              <a:lnSpc>
                <a:spcPct val="115000"/>
              </a:lnSpc>
              <a:spcBef>
                <a:spcPts val="0"/>
              </a:spcBef>
              <a:spcAft>
                <a:spcPts val="0"/>
              </a:spcAft>
              <a:buClr>
                <a:srgbClr val="595959"/>
              </a:buClr>
              <a:buSzPts val="1400"/>
              <a:buFont typeface="Anaheim"/>
              <a:buChar char="○"/>
              <a:defRPr>
                <a:solidFill>
                  <a:srgbClr val="434343"/>
                </a:solidFill>
              </a:defRPr>
            </a:lvl5pPr>
            <a:lvl6pPr indent="-317500" lvl="5" marL="2743200" rtl="0">
              <a:lnSpc>
                <a:spcPct val="115000"/>
              </a:lnSpc>
              <a:spcBef>
                <a:spcPts val="0"/>
              </a:spcBef>
              <a:spcAft>
                <a:spcPts val="0"/>
              </a:spcAft>
              <a:buClr>
                <a:srgbClr val="595959"/>
              </a:buClr>
              <a:buSzPts val="1400"/>
              <a:buFont typeface="Anaheim"/>
              <a:buChar char="■"/>
              <a:defRPr>
                <a:solidFill>
                  <a:srgbClr val="434343"/>
                </a:solidFill>
              </a:defRPr>
            </a:lvl6pPr>
            <a:lvl7pPr indent="-317500" lvl="6" marL="3200400" rtl="0">
              <a:lnSpc>
                <a:spcPct val="115000"/>
              </a:lnSpc>
              <a:spcBef>
                <a:spcPts val="0"/>
              </a:spcBef>
              <a:spcAft>
                <a:spcPts val="0"/>
              </a:spcAft>
              <a:buClr>
                <a:srgbClr val="595959"/>
              </a:buClr>
              <a:buSzPts val="1400"/>
              <a:buFont typeface="Anaheim"/>
              <a:buChar char="●"/>
              <a:defRPr>
                <a:solidFill>
                  <a:srgbClr val="434343"/>
                </a:solidFill>
              </a:defRPr>
            </a:lvl7pPr>
            <a:lvl8pPr indent="-317500" lvl="7" marL="3657600" rtl="0">
              <a:lnSpc>
                <a:spcPct val="115000"/>
              </a:lnSpc>
              <a:spcBef>
                <a:spcPts val="0"/>
              </a:spcBef>
              <a:spcAft>
                <a:spcPts val="0"/>
              </a:spcAft>
              <a:buClr>
                <a:srgbClr val="595959"/>
              </a:buClr>
              <a:buSzPts val="1400"/>
              <a:buFont typeface="Anaheim"/>
              <a:buChar char="○"/>
              <a:defRPr>
                <a:solidFill>
                  <a:srgbClr val="434343"/>
                </a:solidFill>
              </a:defRPr>
            </a:lvl8pPr>
            <a:lvl9pPr indent="-317500" lvl="8" marL="4114800" rtl="0">
              <a:lnSpc>
                <a:spcPct val="115000"/>
              </a:lnSpc>
              <a:spcBef>
                <a:spcPts val="0"/>
              </a:spcBef>
              <a:spcAft>
                <a:spcPts val="0"/>
              </a:spcAft>
              <a:buClr>
                <a:srgbClr val="595959"/>
              </a:buClr>
              <a:buSzPts val="1400"/>
              <a:buFont typeface="Anaheim"/>
              <a:buChar char="■"/>
              <a:defRPr>
                <a:solidFill>
                  <a:srgbClr val="434343"/>
                </a:solidFill>
              </a:defRPr>
            </a:lvl9pPr>
          </a:lstStyle>
          <a:p/>
        </p:txBody>
      </p:sp>
      <p:sp>
        <p:nvSpPr>
          <p:cNvPr id="55" name="Google Shape;55;p7"/>
          <p:cNvSpPr/>
          <p:nvPr/>
        </p:nvSpPr>
        <p:spPr>
          <a:xfrm flipH="1">
            <a:off x="325275" y="255477"/>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flipH="1">
            <a:off x="158563" y="4505401"/>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flipH="1">
            <a:off x="8552158" y="469490"/>
            <a:ext cx="1360106" cy="571270"/>
          </a:xfrm>
          <a:custGeom>
            <a:rect b="b" l="l" r="r" t="t"/>
            <a:pathLst>
              <a:path extrusionOk="0" h="2715" w="6464">
                <a:moveTo>
                  <a:pt x="3477" y="1"/>
                </a:moveTo>
                <a:cubicBezTo>
                  <a:pt x="2808" y="1"/>
                  <a:pt x="3141" y="1213"/>
                  <a:pt x="2359" y="1229"/>
                </a:cubicBezTo>
                <a:cubicBezTo>
                  <a:pt x="1521" y="1248"/>
                  <a:pt x="437" y="1294"/>
                  <a:pt x="189" y="1936"/>
                </a:cubicBezTo>
                <a:cubicBezTo>
                  <a:pt x="0" y="2431"/>
                  <a:pt x="411" y="2714"/>
                  <a:pt x="1070" y="2714"/>
                </a:cubicBezTo>
                <a:cubicBezTo>
                  <a:pt x="1402" y="2714"/>
                  <a:pt x="1798" y="2642"/>
                  <a:pt x="2211" y="2490"/>
                </a:cubicBezTo>
                <a:cubicBezTo>
                  <a:pt x="2519" y="2376"/>
                  <a:pt x="2882" y="2341"/>
                  <a:pt x="3261" y="2341"/>
                </a:cubicBezTo>
                <a:cubicBezTo>
                  <a:pt x="3881" y="2341"/>
                  <a:pt x="4544" y="2436"/>
                  <a:pt x="5078" y="2436"/>
                </a:cubicBezTo>
                <a:cubicBezTo>
                  <a:pt x="5518" y="2436"/>
                  <a:pt x="5872" y="2371"/>
                  <a:pt x="6043" y="2136"/>
                </a:cubicBezTo>
                <a:cubicBezTo>
                  <a:pt x="6464" y="1561"/>
                  <a:pt x="6014" y="1075"/>
                  <a:pt x="5514" y="1075"/>
                </a:cubicBezTo>
                <a:cubicBezTo>
                  <a:pt x="5413" y="1075"/>
                  <a:pt x="5309" y="1095"/>
                  <a:pt x="5211" y="1138"/>
                </a:cubicBezTo>
                <a:cubicBezTo>
                  <a:pt x="5153" y="1163"/>
                  <a:pt x="5100" y="1175"/>
                  <a:pt x="5051" y="1175"/>
                </a:cubicBezTo>
                <a:cubicBezTo>
                  <a:pt x="4600" y="1175"/>
                  <a:pt x="4439" y="206"/>
                  <a:pt x="3640" y="21"/>
                </a:cubicBezTo>
                <a:cubicBezTo>
                  <a:pt x="3580" y="7"/>
                  <a:pt x="3525" y="1"/>
                  <a:pt x="3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accent6"/>
        </a:solidFill>
      </p:bgPr>
    </p:bg>
    <p:spTree>
      <p:nvGrpSpPr>
        <p:cNvPr id="58" name="Shape 58"/>
        <p:cNvGrpSpPr/>
        <p:nvPr/>
      </p:nvGrpSpPr>
      <p:grpSpPr>
        <a:xfrm>
          <a:off x="0" y="0"/>
          <a:ext cx="0" cy="0"/>
          <a:chOff x="0" y="0"/>
          <a:chExt cx="0" cy="0"/>
        </a:xfrm>
      </p:grpSpPr>
      <p:sp>
        <p:nvSpPr>
          <p:cNvPr id="59" name="Google Shape;59;p8"/>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p:nvPr/>
        </p:nvSpPr>
        <p:spPr>
          <a:xfrm>
            <a:off x="159975" y="4493426"/>
            <a:ext cx="8826864" cy="507000"/>
          </a:xfrm>
          <a:custGeom>
            <a:rect b="b" l="l" r="r" t="t"/>
            <a:pathLst>
              <a:path extrusionOk="0" h="6210" w="71545">
                <a:moveTo>
                  <a:pt x="71083" y="1"/>
                </a:moveTo>
                <a:cubicBezTo>
                  <a:pt x="70509" y="1"/>
                  <a:pt x="69301" y="46"/>
                  <a:pt x="66943" y="284"/>
                </a:cubicBezTo>
                <a:cubicBezTo>
                  <a:pt x="63170" y="667"/>
                  <a:pt x="61309" y="883"/>
                  <a:pt x="56087" y="1032"/>
                </a:cubicBezTo>
                <a:cubicBezTo>
                  <a:pt x="55195" y="1057"/>
                  <a:pt x="52970" y="1068"/>
                  <a:pt x="49893" y="1068"/>
                </a:cubicBezTo>
                <a:cubicBezTo>
                  <a:pt x="47094" y="1068"/>
                  <a:pt x="43590" y="1059"/>
                  <a:pt x="39743" y="1046"/>
                </a:cubicBezTo>
                <a:cubicBezTo>
                  <a:pt x="23080" y="986"/>
                  <a:pt x="1" y="826"/>
                  <a:pt x="1" y="826"/>
                </a:cubicBezTo>
                <a:lnTo>
                  <a:pt x="1" y="6209"/>
                </a:lnTo>
                <a:lnTo>
                  <a:pt x="71544" y="6209"/>
                </a:lnTo>
                <a:lnTo>
                  <a:pt x="71544" y="17"/>
                </a:lnTo>
                <a:cubicBezTo>
                  <a:pt x="71544" y="17"/>
                  <a:pt x="71428" y="1"/>
                  <a:pt x="710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8"/>
          <p:cNvSpPr txBox="1"/>
          <p:nvPr>
            <p:ph type="title"/>
          </p:nvPr>
        </p:nvSpPr>
        <p:spPr>
          <a:xfrm>
            <a:off x="3354650" y="913250"/>
            <a:ext cx="5032800" cy="3159000"/>
          </a:xfrm>
          <a:prstGeom prst="rect">
            <a:avLst/>
          </a:prstGeom>
        </p:spPr>
        <p:txBody>
          <a:bodyPr anchorCtr="0" anchor="ctr" bIns="91425" lIns="91425" spcFirstLastPara="1" rIns="91425" wrap="square" tIns="91425">
            <a:noAutofit/>
          </a:bodyPr>
          <a:lstStyle>
            <a:lvl1pPr lvl="0" algn="r">
              <a:spcBef>
                <a:spcPts val="0"/>
              </a:spcBef>
              <a:spcAft>
                <a:spcPts val="0"/>
              </a:spcAft>
              <a:buSzPts val="6000"/>
              <a:buNone/>
              <a:defRPr sz="7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62" name="Google Shape;62;p8"/>
          <p:cNvSpPr/>
          <p:nvPr/>
        </p:nvSpPr>
        <p:spPr>
          <a:xfrm>
            <a:off x="3301260" y="405865"/>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a:off x="7063513" y="373083"/>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4" name="Shape 64"/>
        <p:cNvGrpSpPr/>
        <p:nvPr/>
      </p:nvGrpSpPr>
      <p:grpSpPr>
        <a:xfrm>
          <a:off x="0" y="0"/>
          <a:ext cx="0" cy="0"/>
          <a:chOff x="0" y="0"/>
          <a:chExt cx="0" cy="0"/>
        </a:xfrm>
      </p:grpSpPr>
      <p:sp>
        <p:nvSpPr>
          <p:cNvPr id="65" name="Google Shape;65;p9"/>
          <p:cNvSpPr/>
          <p:nvPr/>
        </p:nvSpPr>
        <p:spPr>
          <a:xfrm>
            <a:off x="164100" y="131100"/>
            <a:ext cx="8815800" cy="4881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9"/>
          <p:cNvSpPr txBox="1"/>
          <p:nvPr>
            <p:ph type="title"/>
          </p:nvPr>
        </p:nvSpPr>
        <p:spPr>
          <a:xfrm>
            <a:off x="3767800" y="1319400"/>
            <a:ext cx="4661100" cy="1102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7" name="Google Shape;67;p9"/>
          <p:cNvSpPr txBox="1"/>
          <p:nvPr>
            <p:ph idx="1" type="subTitle"/>
          </p:nvPr>
        </p:nvSpPr>
        <p:spPr>
          <a:xfrm>
            <a:off x="4240525" y="2422200"/>
            <a:ext cx="4188300" cy="11301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8" name="Google Shape;68;p9"/>
          <p:cNvSpPr/>
          <p:nvPr/>
        </p:nvSpPr>
        <p:spPr>
          <a:xfrm>
            <a:off x="4072535" y="239190"/>
            <a:ext cx="998932" cy="397707"/>
          </a:xfrm>
          <a:custGeom>
            <a:rect b="b" l="l" r="r" t="t"/>
            <a:pathLst>
              <a:path extrusionOk="0" h="3555" w="8929">
                <a:moveTo>
                  <a:pt x="2872" y="1"/>
                </a:moveTo>
                <a:cubicBezTo>
                  <a:pt x="2001" y="1"/>
                  <a:pt x="931" y="818"/>
                  <a:pt x="632" y="1411"/>
                </a:cubicBezTo>
                <a:cubicBezTo>
                  <a:pt x="250" y="2172"/>
                  <a:pt x="0" y="3554"/>
                  <a:pt x="1271" y="3554"/>
                </a:cubicBezTo>
                <a:cubicBezTo>
                  <a:pt x="1375" y="3554"/>
                  <a:pt x="1489" y="3545"/>
                  <a:pt x="1614" y="3525"/>
                </a:cubicBezTo>
                <a:cubicBezTo>
                  <a:pt x="2959" y="3316"/>
                  <a:pt x="3176" y="2627"/>
                  <a:pt x="4294" y="2627"/>
                </a:cubicBezTo>
                <a:cubicBezTo>
                  <a:pt x="4551" y="2627"/>
                  <a:pt x="4855" y="2663"/>
                  <a:pt x="5232" y="2750"/>
                </a:cubicBezTo>
                <a:cubicBezTo>
                  <a:pt x="5739" y="2867"/>
                  <a:pt x="6213" y="2919"/>
                  <a:pt x="6641" y="2919"/>
                </a:cubicBezTo>
                <a:cubicBezTo>
                  <a:pt x="7914" y="2919"/>
                  <a:pt x="8773" y="2461"/>
                  <a:pt x="8850" y="1899"/>
                </a:cubicBezTo>
                <a:cubicBezTo>
                  <a:pt x="8928" y="1331"/>
                  <a:pt x="8474" y="985"/>
                  <a:pt x="7822" y="985"/>
                </a:cubicBezTo>
                <a:cubicBezTo>
                  <a:pt x="7613" y="985"/>
                  <a:pt x="7383" y="1020"/>
                  <a:pt x="7144" y="1096"/>
                </a:cubicBezTo>
                <a:cubicBezTo>
                  <a:pt x="6912" y="1169"/>
                  <a:pt x="6621" y="1202"/>
                  <a:pt x="6308" y="1202"/>
                </a:cubicBezTo>
                <a:cubicBezTo>
                  <a:pt x="5297" y="1202"/>
                  <a:pt x="4049" y="860"/>
                  <a:pt x="3734" y="425"/>
                </a:cubicBezTo>
                <a:cubicBezTo>
                  <a:pt x="3513" y="122"/>
                  <a:pt x="3207" y="1"/>
                  <a:pt x="28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9"/>
          <p:cNvSpPr/>
          <p:nvPr/>
        </p:nvSpPr>
        <p:spPr>
          <a:xfrm>
            <a:off x="-142887" y="768358"/>
            <a:ext cx="1323929" cy="463277"/>
          </a:xfrm>
          <a:custGeom>
            <a:rect b="b" l="l" r="r" t="t"/>
            <a:pathLst>
              <a:path extrusionOk="0" h="2440" w="6973">
                <a:moveTo>
                  <a:pt x="4624" y="0"/>
                </a:moveTo>
                <a:cubicBezTo>
                  <a:pt x="4154" y="0"/>
                  <a:pt x="3640" y="88"/>
                  <a:pt x="3113" y="297"/>
                </a:cubicBezTo>
                <a:cubicBezTo>
                  <a:pt x="1875" y="786"/>
                  <a:pt x="505" y="324"/>
                  <a:pt x="229" y="1022"/>
                </a:cubicBezTo>
                <a:cubicBezTo>
                  <a:pt x="1" y="1597"/>
                  <a:pt x="379" y="2440"/>
                  <a:pt x="1398" y="2440"/>
                </a:cubicBezTo>
                <a:cubicBezTo>
                  <a:pt x="1616" y="2440"/>
                  <a:pt x="1862" y="2401"/>
                  <a:pt x="2138" y="2314"/>
                </a:cubicBezTo>
                <a:cubicBezTo>
                  <a:pt x="3256" y="1959"/>
                  <a:pt x="3801" y="1645"/>
                  <a:pt x="4285" y="1645"/>
                </a:cubicBezTo>
                <a:cubicBezTo>
                  <a:pt x="4481" y="1645"/>
                  <a:pt x="4667" y="1697"/>
                  <a:pt x="4877" y="1818"/>
                </a:cubicBezTo>
                <a:cubicBezTo>
                  <a:pt x="5170" y="1988"/>
                  <a:pt x="5526" y="2085"/>
                  <a:pt x="5856" y="2085"/>
                </a:cubicBezTo>
                <a:cubicBezTo>
                  <a:pt x="6347" y="2085"/>
                  <a:pt x="6781" y="1871"/>
                  <a:pt x="6866" y="1361"/>
                </a:cubicBezTo>
                <a:cubicBezTo>
                  <a:pt x="6972" y="727"/>
                  <a:pt x="5980" y="0"/>
                  <a:pt x="4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9"/>
          <p:cNvSpPr/>
          <p:nvPr/>
        </p:nvSpPr>
        <p:spPr>
          <a:xfrm>
            <a:off x="6111895" y="4385052"/>
            <a:ext cx="1102856" cy="370886"/>
          </a:xfrm>
          <a:custGeom>
            <a:rect b="b" l="l" r="r" t="t"/>
            <a:pathLst>
              <a:path extrusionOk="0" h="3020" w="8980">
                <a:moveTo>
                  <a:pt x="4814" y="0"/>
                </a:moveTo>
                <a:cubicBezTo>
                  <a:pt x="4726" y="0"/>
                  <a:pt x="4632" y="4"/>
                  <a:pt x="4533" y="13"/>
                </a:cubicBezTo>
                <a:cubicBezTo>
                  <a:pt x="2909" y="148"/>
                  <a:pt x="3124" y="905"/>
                  <a:pt x="2482" y="905"/>
                </a:cubicBezTo>
                <a:cubicBezTo>
                  <a:pt x="2398" y="905"/>
                  <a:pt x="2298" y="892"/>
                  <a:pt x="2178" y="862"/>
                </a:cubicBezTo>
                <a:cubicBezTo>
                  <a:pt x="2041" y="829"/>
                  <a:pt x="1901" y="813"/>
                  <a:pt x="1763" y="813"/>
                </a:cubicBezTo>
                <a:cubicBezTo>
                  <a:pt x="851" y="813"/>
                  <a:pt x="0" y="1495"/>
                  <a:pt x="600" y="2354"/>
                </a:cubicBezTo>
                <a:cubicBezTo>
                  <a:pt x="943" y="2848"/>
                  <a:pt x="1401" y="3019"/>
                  <a:pt x="1950" y="3019"/>
                </a:cubicBezTo>
                <a:cubicBezTo>
                  <a:pt x="2690" y="3019"/>
                  <a:pt x="3598" y="2707"/>
                  <a:pt x="4617" y="2455"/>
                </a:cubicBezTo>
                <a:cubicBezTo>
                  <a:pt x="5016" y="2355"/>
                  <a:pt x="5380" y="2321"/>
                  <a:pt x="5713" y="2321"/>
                </a:cubicBezTo>
                <a:cubicBezTo>
                  <a:pt x="6478" y="2321"/>
                  <a:pt x="7078" y="2503"/>
                  <a:pt x="7567" y="2503"/>
                </a:cubicBezTo>
                <a:cubicBezTo>
                  <a:pt x="7811" y="2503"/>
                  <a:pt x="8027" y="2458"/>
                  <a:pt x="8223" y="2321"/>
                </a:cubicBezTo>
                <a:cubicBezTo>
                  <a:pt x="8980" y="1794"/>
                  <a:pt x="7801" y="1200"/>
                  <a:pt x="6987" y="1200"/>
                </a:cubicBezTo>
                <a:cubicBezTo>
                  <a:pt x="6986" y="1200"/>
                  <a:pt x="6986" y="1200"/>
                  <a:pt x="6985" y="1200"/>
                </a:cubicBezTo>
                <a:cubicBezTo>
                  <a:pt x="6985" y="1200"/>
                  <a:pt x="6984" y="1200"/>
                  <a:pt x="6984" y="1200"/>
                </a:cubicBezTo>
                <a:cubicBezTo>
                  <a:pt x="6215" y="1200"/>
                  <a:pt x="6351" y="0"/>
                  <a:pt x="48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9"/>
          <p:cNvSpPr/>
          <p:nvPr/>
        </p:nvSpPr>
        <p:spPr>
          <a:xfrm flipH="1">
            <a:off x="8050871" y="460108"/>
            <a:ext cx="1347902" cy="536341"/>
          </a:xfrm>
          <a:custGeom>
            <a:rect b="b" l="l" r="r" t="t"/>
            <a:pathLst>
              <a:path extrusionOk="0" h="2549" w="6406">
                <a:moveTo>
                  <a:pt x="4339" y="1"/>
                </a:moveTo>
                <a:cubicBezTo>
                  <a:pt x="3578" y="1"/>
                  <a:pt x="3693" y="803"/>
                  <a:pt x="3367" y="907"/>
                </a:cubicBezTo>
                <a:cubicBezTo>
                  <a:pt x="3344" y="914"/>
                  <a:pt x="3322" y="917"/>
                  <a:pt x="3299" y="917"/>
                </a:cubicBezTo>
                <a:cubicBezTo>
                  <a:pt x="2980" y="917"/>
                  <a:pt x="2674" y="252"/>
                  <a:pt x="2322" y="252"/>
                </a:cubicBezTo>
                <a:cubicBezTo>
                  <a:pt x="2306" y="252"/>
                  <a:pt x="2289" y="253"/>
                  <a:pt x="2272" y="257"/>
                </a:cubicBezTo>
                <a:cubicBezTo>
                  <a:pt x="1875" y="330"/>
                  <a:pt x="1827" y="1139"/>
                  <a:pt x="1580" y="1253"/>
                </a:cubicBezTo>
                <a:cubicBezTo>
                  <a:pt x="1524" y="1279"/>
                  <a:pt x="1433" y="1284"/>
                  <a:pt x="1322" y="1284"/>
                </a:cubicBezTo>
                <a:cubicBezTo>
                  <a:pt x="1254" y="1284"/>
                  <a:pt x="1178" y="1282"/>
                  <a:pt x="1099" y="1282"/>
                </a:cubicBezTo>
                <a:cubicBezTo>
                  <a:pt x="743" y="1282"/>
                  <a:pt x="318" y="1320"/>
                  <a:pt x="171" y="1739"/>
                </a:cubicBezTo>
                <a:cubicBezTo>
                  <a:pt x="1" y="2225"/>
                  <a:pt x="298" y="2549"/>
                  <a:pt x="908" y="2549"/>
                </a:cubicBezTo>
                <a:cubicBezTo>
                  <a:pt x="1197" y="2549"/>
                  <a:pt x="1557" y="2476"/>
                  <a:pt x="1970" y="2314"/>
                </a:cubicBezTo>
                <a:cubicBezTo>
                  <a:pt x="2337" y="2169"/>
                  <a:pt x="2657" y="2120"/>
                  <a:pt x="2956" y="2120"/>
                </a:cubicBezTo>
                <a:cubicBezTo>
                  <a:pt x="3587" y="2120"/>
                  <a:pt x="4123" y="2339"/>
                  <a:pt x="4798" y="2339"/>
                </a:cubicBezTo>
                <a:cubicBezTo>
                  <a:pt x="4924" y="2339"/>
                  <a:pt x="5054" y="2331"/>
                  <a:pt x="5191" y="2314"/>
                </a:cubicBezTo>
                <a:cubicBezTo>
                  <a:pt x="6372" y="2159"/>
                  <a:pt x="6406" y="1249"/>
                  <a:pt x="5872" y="1249"/>
                </a:cubicBezTo>
                <a:cubicBezTo>
                  <a:pt x="5855" y="1249"/>
                  <a:pt x="5836" y="1250"/>
                  <a:pt x="5817" y="1252"/>
                </a:cubicBezTo>
                <a:cubicBezTo>
                  <a:pt x="5801" y="1254"/>
                  <a:pt x="5785" y="1254"/>
                  <a:pt x="5770" y="1254"/>
                </a:cubicBezTo>
                <a:cubicBezTo>
                  <a:pt x="5248" y="1254"/>
                  <a:pt x="5599" y="208"/>
                  <a:pt x="4589" y="25"/>
                </a:cubicBezTo>
                <a:cubicBezTo>
                  <a:pt x="4497" y="8"/>
                  <a:pt x="4414" y="1"/>
                  <a:pt x="4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lt2"/>
        </a:solidFill>
      </p:bgPr>
    </p:bg>
    <p:spTree>
      <p:nvGrpSpPr>
        <p:cNvPr id="72" name="Shape 72"/>
        <p:cNvGrpSpPr/>
        <p:nvPr/>
      </p:nvGrpSpPr>
      <p:grpSpPr>
        <a:xfrm>
          <a:off x="0" y="0"/>
          <a:ext cx="0" cy="0"/>
          <a:chOff x="0" y="0"/>
          <a:chExt cx="0" cy="0"/>
        </a:xfrm>
      </p:grpSpPr>
      <p:sp>
        <p:nvSpPr>
          <p:cNvPr id="73" name="Google Shape;73;p10"/>
          <p:cNvSpPr txBox="1"/>
          <p:nvPr>
            <p:ph type="title"/>
          </p:nvPr>
        </p:nvSpPr>
        <p:spPr>
          <a:xfrm>
            <a:off x="871150" y="535000"/>
            <a:ext cx="4149000" cy="1300200"/>
          </a:xfrm>
          <a:prstGeom prst="rect">
            <a:avLst/>
          </a:prstGeom>
        </p:spPr>
        <p:txBody>
          <a:bodyPr anchorCtr="0" anchor="ctr"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theme" Target="../theme/theme1.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slideLayout" Target="../slideLayouts/slideLayout40.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6"/>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nSpc>
                <a:spcPct val="80000"/>
              </a:lnSpc>
              <a:spcBef>
                <a:spcPts val="0"/>
              </a:spcBef>
              <a:spcAft>
                <a:spcPts val="0"/>
              </a:spcAft>
              <a:buClr>
                <a:schemeClr val="lt1"/>
              </a:buClr>
              <a:buSzPts val="3500"/>
              <a:buFont typeface="Eczar SemiBold"/>
              <a:buNone/>
              <a:defRPr sz="3500">
                <a:solidFill>
                  <a:schemeClr val="lt1"/>
                </a:solidFill>
                <a:latin typeface="Eczar SemiBold"/>
                <a:ea typeface="Eczar SemiBold"/>
                <a:cs typeface="Eczar SemiBold"/>
                <a:sym typeface="Eczar SemiBold"/>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15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6" name="Shape 346"/>
        <p:cNvGrpSpPr/>
        <p:nvPr/>
      </p:nvGrpSpPr>
      <p:grpSpPr>
        <a:xfrm>
          <a:off x="0" y="0"/>
          <a:ext cx="0" cy="0"/>
          <a:chOff x="0" y="0"/>
          <a:chExt cx="0" cy="0"/>
        </a:xfrm>
      </p:grpSpPr>
      <p:sp>
        <p:nvSpPr>
          <p:cNvPr id="347" name="Google Shape;347;p4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8" name="Google Shape;348;p4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6" r:id="rId1"/>
    <p:sldLayoutId id="2147483687"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4.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13.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5" Type="http://schemas.openxmlformats.org/officeDocument/2006/relationships/hyperlink" Target="http://bit.ly/33VAFh3" TargetMode="External"/><Relationship Id="rId6" Type="http://schemas.openxmlformats.org/officeDocument/2006/relationships/slide" Target="/ppt/slides/slide43.xml"/><Relationship Id="rId7" Type="http://schemas.openxmlformats.org/officeDocument/2006/relationships/slide" Target="/ppt/slides/slide43.xml"/><Relationship Id="rId8" Type="http://schemas.openxmlformats.org/officeDocument/2006/relationships/slide" Target="/ppt/slides/slide43.xml"/><Relationship Id="rId11" Type="http://schemas.openxmlformats.org/officeDocument/2006/relationships/slide" Target="/ppt/slides/slide35.xml"/><Relationship Id="rId10" Type="http://schemas.openxmlformats.org/officeDocument/2006/relationships/slide" Target="/ppt/slides/slide37.xml"/><Relationship Id="rId13" Type="http://schemas.openxmlformats.org/officeDocument/2006/relationships/slide" Target="/ppt/slides/slide41.xml"/><Relationship Id="rId12" Type="http://schemas.openxmlformats.org/officeDocument/2006/relationships/slide" Target="/ppt/slides/slide39.xml"/><Relationship Id="rId15" Type="http://schemas.openxmlformats.org/officeDocument/2006/relationships/slide" Target="/ppt/slides/slide44.xml"/><Relationship Id="rId14" Type="http://schemas.openxmlformats.org/officeDocument/2006/relationships/slide" Target="/ppt/slides/slide43.xml"/><Relationship Id="rId17" Type="http://schemas.openxmlformats.org/officeDocument/2006/relationships/slide" Target="/ppt/slides/slide45.xml"/><Relationship Id="rId16" Type="http://schemas.openxmlformats.org/officeDocument/2006/relationships/hyperlink" Target="https://storyset.com/?utm_source=slidesgo_template&amp;utm_medium=referral-link&amp;utm_campaign=slidesgo_contents_of_this_template&amp;utm_term=storyset&amp;utm_content=storyset" TargetMode="External"/><Relationship Id="rId18" Type="http://schemas.openxmlformats.org/officeDocument/2006/relationships/slide" Target="/ppt/slides/slide5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0.xml"/><Relationship Id="rId3" Type="http://schemas.openxmlformats.org/officeDocument/2006/relationships/image" Target="../media/image7.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 Id="rId3" Type="http://schemas.openxmlformats.org/officeDocument/2006/relationships/image" Target="../media/image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image" Target="../media/image8.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image" Target="../media/image12.jpg"/><Relationship Id="rId4" Type="http://schemas.openxmlformats.org/officeDocument/2006/relationships/image" Target="../media/image11.jpg"/><Relationship Id="rId5" Type="http://schemas.openxmlformats.org/officeDocument/2006/relationships/image" Target="../media/image10.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6.xml"/><Relationship Id="rId3" Type="http://schemas.openxmlformats.org/officeDocument/2006/relationships/hyperlink" Target="https://docs.google.com/spreadsheets/d/1WHgMCEDU4OJeNvN-Cz1yJSvpEhON1hTkdBsnei9dYAk/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photo/portrait-man-visiting-castle_9400871.htm#page=1&amp;query=freepik%20castle&amp;position=23/?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high-angle-man-visiting-castle_9400872.htm#query=man%20visiting%20castle&amp;position=1&amp;from_view=search/?utm_source=slidesgo_template&amp;utm_medium=referral-link&amp;utm_campaign=sg_resources&amp;utm_content=freepik" TargetMode="External"/><Relationship Id="rId5" Type="http://schemas.openxmlformats.org/officeDocument/2006/relationships/hyperlink" Target="https://www.freepik.com/free-photo/design-beautiful-old-house-castle_5281493.htm#page=1&amp;query=freepik%20castle&amp;position=30/?utm_source=slidesgo_template&amp;utm_medium=referral-link&amp;utm_campaign=sg_resources&amp;utm_content=freepik/?utm_source=slidesgo_template&amp;utm_medium=referral-link&amp;utm_campaign=sg_resources&amp;utm_content=freepik" TargetMode="External"/><Relationship Id="rId6" Type="http://schemas.openxmlformats.org/officeDocument/2006/relationships/hyperlink" Target="https://www.freepik.com/free-vector/medieval-tale-armored-rider-fighting-flying-fire-breathing-dragon-flat-colorful-composition-castle_7201319.htm#query=middle%20age&amp;position=20&amp;from_view=author/?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9.xml"/><Relationship Id="rId3" Type="http://schemas.openxmlformats.org/officeDocument/2006/relationships/hyperlink" Target="https://www.freepik.com/free-photo/low-angle-stone-castle-with-trees_5282566.htm#page=1&amp;query=freepik%20castle&amp;position=39/?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english-teacher-doing-her-class-with-whiteboard_15184724.htm#&amp;position=19&amp;from_view=detail#&amp;position=19&amp;from_view=detail/?utm_source=slidesgo_template&amp;utm_medium=referral-link&amp;utm_campaign=sg_resources&amp;utm_content=freepik" TargetMode="External"/><Relationship Id="rId9" Type="http://schemas.openxmlformats.org/officeDocument/2006/relationships/hyperlink" Target="https://www.freepik.com/free-vector/medieval-kingdom-royal-family-standing-front-castle-flat-composition-with-king-queen-knight-princess-vector-illustration_7201317.htm#query=middle%20age&amp;position=6&amp;from_view=author/?utm_source=slidesgo_template&amp;utm_medium=referral-link&amp;utm_campaign=sg_resources&amp;utm_content=freepik" TargetMode="External"/><Relationship Id="rId5" Type="http://schemas.openxmlformats.org/officeDocument/2006/relationships/hyperlink" Target="https://www.freepik.com/free-photo/front-view-woman-reading-something-her-students_9571712.htm#query=teachers&amp;position=11&amp;from_view=search/?utm_source=slidesgo_template&amp;utm_medium=referral-link&amp;utm_campaign=sg_resources&amp;utm_content=freepik" TargetMode="External"/><Relationship Id="rId6" Type="http://schemas.openxmlformats.org/officeDocument/2006/relationships/hyperlink" Target="https://www.freepik.com/free-photo/handsome-male-with-marker-looking-camera_4931154.htm/?utm_source=slidesgo_template&amp;utm_medium=referral-link&amp;utm_campaign=sg_resources&amp;utm_content=freepik" TargetMode="External"/><Relationship Id="rId7" Type="http://schemas.openxmlformats.org/officeDocument/2006/relationships/hyperlink" Target="https://www.freepik.com/free-photo/low-angle-old-stone-castle_5282555.htm/?utm_source=slidesgo_template&amp;utm_medium=referral-link&amp;utm_campaign=sg_resources&amp;utm_content=freepik" TargetMode="External"/><Relationship Id="rId8" Type="http://schemas.openxmlformats.org/officeDocument/2006/relationships/hyperlink" Target="https://www.freepik.com/free-vector/middle-age-settlement-commoners-work-flat-composition-with-village-medieval-blacksmith-peasants-land-workers-vector-illustration_7201318.htm#query=middle%20age&amp;position=2&amp;from_view=author/?utm_source=slidesgo_template&amp;utm_medium=referral-link&amp;utm_campaign=sg_resources&amp;utm_content=freepik"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40.xml"/><Relationship Id="rId3" Type="http://schemas.openxmlformats.org/officeDocument/2006/relationships/hyperlink" Target="https://www.freepik.com/free-vector/medieval-kingdom-court-jester-fools-hat-entertaining-monarch-juggling-joking-flat-colorful-royal-characters-vector-illustration_7201321.htm#query=middle%20age&amp;position=18&amp;from_view=author/?utm_source=slidesgo_template&amp;utm_medium=referral-link&amp;utm_campaign=sg_resources&amp;utm_content=freepik" TargetMode="External"/><Relationship Id="rId4" Type="http://schemas.openxmlformats.org/officeDocument/2006/relationships/hyperlink" Target="https://www.freepik.com/free-vector/medieval-tale-armored-rider-fighting-flying-fire-breathing-dragon-flat-colorful-composition-castle_7201319.htm#query=middle%20age&amp;position=20&amp;from_view=author/?utm_source=slidesgo_template&amp;utm_medium=referral-link&amp;utm_campaign=sg_resources&amp;utm_content=freepik" TargetMode="External"/><Relationship Id="rId5" Type="http://schemas.openxmlformats.org/officeDocument/2006/relationships/hyperlink" Target="https://www.flaticon.com/packs/royalty-7?word=medieval/?utm_source=slidesgo_template&amp;utm_medium=referral-link&amp;utm_campaign=sg_resources&amp;utm_content=freepik"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1.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2.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3.xml"/><Relationship Id="rId3" Type="http://schemas.openxmlformats.org/officeDocument/2006/relationships/hyperlink" Target="https://fonts.google.com/specimen/Eczar" TargetMode="External"/><Relationship Id="rId4" Type="http://schemas.openxmlformats.org/officeDocument/2006/relationships/hyperlink" Target="https://fonts.google.com/specimen/Open+Sans"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gif"/><Relationship Id="rId14" Type="http://schemas.openxmlformats.org/officeDocument/2006/relationships/image" Target="../media/image5.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45.xml"/><Relationship Id="rId3" Type="http://schemas.openxmlformats.org/officeDocument/2006/relationships/hyperlink" Target="https://bit.ly/2ZjL1pd"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51.xml"/><Relationship Id="rId3" Type="http://schemas.openxmlformats.org/officeDocument/2006/relationships/hyperlink" Target="https://chrome.google.com/webstore/detail/flaticon-for-gsuit-gslide/haekgjfnhhdkgfgmldhfokhmfkgmciba"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8.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 name="Shape 355"/>
        <p:cNvGrpSpPr/>
        <p:nvPr/>
      </p:nvGrpSpPr>
      <p:grpSpPr>
        <a:xfrm>
          <a:off x="0" y="0"/>
          <a:ext cx="0" cy="0"/>
          <a:chOff x="0" y="0"/>
          <a:chExt cx="0" cy="0"/>
        </a:xfrm>
      </p:grpSpPr>
      <p:sp>
        <p:nvSpPr>
          <p:cNvPr id="356" name="Google Shape;356;p43"/>
          <p:cNvSpPr txBox="1"/>
          <p:nvPr>
            <p:ph type="ctrTitle"/>
          </p:nvPr>
        </p:nvSpPr>
        <p:spPr>
          <a:xfrm>
            <a:off x="4688100" y="2014200"/>
            <a:ext cx="3741000" cy="167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5800">
                <a:solidFill>
                  <a:schemeClr val="lt1"/>
                </a:solidFill>
              </a:rPr>
              <a:t>Medieval</a:t>
            </a:r>
            <a:r>
              <a:rPr lang="en" sz="6800">
                <a:solidFill>
                  <a:schemeClr val="lt1"/>
                </a:solidFill>
              </a:rPr>
              <a:t> Europe</a:t>
            </a:r>
            <a:endParaRPr sz="6800">
              <a:solidFill>
                <a:schemeClr val="lt1"/>
              </a:solidFill>
            </a:endParaRPr>
          </a:p>
        </p:txBody>
      </p:sp>
      <p:sp>
        <p:nvSpPr>
          <p:cNvPr id="357" name="Google Shape;357;p43"/>
          <p:cNvSpPr txBox="1"/>
          <p:nvPr>
            <p:ph idx="1" type="subTitle"/>
          </p:nvPr>
        </p:nvSpPr>
        <p:spPr>
          <a:xfrm>
            <a:off x="4687800" y="3727200"/>
            <a:ext cx="3741000" cy="409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
        <p:nvSpPr>
          <p:cNvPr id="358" name="Google Shape;358;p43"/>
          <p:cNvSpPr txBox="1"/>
          <p:nvPr/>
        </p:nvSpPr>
        <p:spPr>
          <a:xfrm>
            <a:off x="4300650" y="879575"/>
            <a:ext cx="4128000" cy="748200"/>
          </a:xfrm>
          <a:prstGeom prst="rect">
            <a:avLst/>
          </a:prstGeom>
          <a:noFill/>
          <a:ln>
            <a:noFill/>
          </a:ln>
        </p:spPr>
        <p:txBody>
          <a:bodyPr anchorCtr="0" anchor="ctr" bIns="91425" lIns="91425" spcFirstLastPara="1" rIns="91425" wrap="square" tIns="91425">
            <a:noAutofit/>
          </a:bodyPr>
          <a:lstStyle/>
          <a:p>
            <a:pPr indent="0" lvl="0" marL="0" rtl="0" algn="r">
              <a:lnSpc>
                <a:spcPct val="90000"/>
              </a:lnSpc>
              <a:spcBef>
                <a:spcPts val="0"/>
              </a:spcBef>
              <a:spcAft>
                <a:spcPts val="0"/>
              </a:spcAft>
              <a:buNone/>
            </a:pPr>
            <a:r>
              <a:rPr lang="en" sz="3000">
                <a:solidFill>
                  <a:schemeClr val="lt1"/>
                </a:solidFill>
                <a:latin typeface="Eczar SemiBold"/>
                <a:ea typeface="Eczar SemiBold"/>
                <a:cs typeface="Eczar SemiBold"/>
                <a:sym typeface="Eczar SemiBold"/>
              </a:rPr>
              <a:t>Social Studies Subject</a:t>
            </a:r>
            <a:endParaRPr sz="3000">
              <a:solidFill>
                <a:schemeClr val="lt1"/>
              </a:solidFill>
              <a:latin typeface="Eczar SemiBold"/>
              <a:ea typeface="Eczar SemiBold"/>
              <a:cs typeface="Eczar SemiBold"/>
              <a:sym typeface="Eczar SemiBold"/>
            </a:endParaRPr>
          </a:p>
          <a:p>
            <a:pPr indent="0" lvl="0" marL="0" rtl="0" algn="r">
              <a:lnSpc>
                <a:spcPct val="90000"/>
              </a:lnSpc>
              <a:spcBef>
                <a:spcPts val="0"/>
              </a:spcBef>
              <a:spcAft>
                <a:spcPts val="0"/>
              </a:spcAft>
              <a:buNone/>
            </a:pPr>
            <a:r>
              <a:rPr i="1" lang="en" sz="3000">
                <a:solidFill>
                  <a:schemeClr val="lt1"/>
                </a:solidFill>
                <a:highlight>
                  <a:schemeClr val="accent1"/>
                </a:highlight>
                <a:latin typeface="Eczar"/>
                <a:ea typeface="Eczar"/>
                <a:cs typeface="Eczar"/>
                <a:sym typeface="Eczar"/>
              </a:rPr>
              <a:t>for High School:</a:t>
            </a:r>
            <a:endParaRPr i="1" sz="8300">
              <a:solidFill>
                <a:schemeClr val="lt1"/>
              </a:solidFill>
              <a:highlight>
                <a:schemeClr val="accent1"/>
              </a:highlight>
              <a:latin typeface="Eczar SemiBold"/>
              <a:ea typeface="Eczar SemiBold"/>
              <a:cs typeface="Eczar SemiBold"/>
              <a:sym typeface="Eczar SemiBold"/>
            </a:endParaRPr>
          </a:p>
        </p:txBody>
      </p:sp>
      <p:grpSp>
        <p:nvGrpSpPr>
          <p:cNvPr id="359" name="Google Shape;359;p43"/>
          <p:cNvGrpSpPr/>
          <p:nvPr/>
        </p:nvGrpSpPr>
        <p:grpSpPr>
          <a:xfrm>
            <a:off x="112799" y="1561645"/>
            <a:ext cx="4836422" cy="3447894"/>
            <a:chOff x="112799" y="1181513"/>
            <a:chExt cx="4836422" cy="3447894"/>
          </a:xfrm>
        </p:grpSpPr>
        <p:grpSp>
          <p:nvGrpSpPr>
            <p:cNvPr id="360" name="Google Shape;360;p43"/>
            <p:cNvGrpSpPr/>
            <p:nvPr/>
          </p:nvGrpSpPr>
          <p:grpSpPr>
            <a:xfrm>
              <a:off x="112799" y="1181513"/>
              <a:ext cx="4836422" cy="3447883"/>
              <a:chOff x="-71549" y="1573934"/>
              <a:chExt cx="5020681" cy="3579242"/>
            </a:xfrm>
          </p:grpSpPr>
          <p:sp>
            <p:nvSpPr>
              <p:cNvPr id="361" name="Google Shape;361;p43"/>
              <p:cNvSpPr/>
              <p:nvPr/>
            </p:nvSpPr>
            <p:spPr>
              <a:xfrm>
                <a:off x="4163454" y="3207493"/>
                <a:ext cx="660906" cy="243658"/>
              </a:xfrm>
              <a:custGeom>
                <a:rect b="b" l="l" r="r" t="t"/>
                <a:pathLst>
                  <a:path extrusionOk="0" h="1158" w="3141">
                    <a:moveTo>
                      <a:pt x="1650" y="1"/>
                    </a:moveTo>
                    <a:lnTo>
                      <a:pt x="1563" y="61"/>
                    </a:lnTo>
                    <a:lnTo>
                      <a:pt x="0" y="1158"/>
                    </a:lnTo>
                    <a:lnTo>
                      <a:pt x="3140" y="1158"/>
                    </a:lnTo>
                    <a:lnTo>
                      <a:pt x="1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3"/>
              <p:cNvSpPr/>
              <p:nvPr/>
            </p:nvSpPr>
            <p:spPr>
              <a:xfrm>
                <a:off x="1776517" y="3949398"/>
                <a:ext cx="115727" cy="1198089"/>
              </a:xfrm>
              <a:custGeom>
                <a:rect b="b" l="l" r="r" t="t"/>
                <a:pathLst>
                  <a:path extrusionOk="0" h="5694" w="550">
                    <a:moveTo>
                      <a:pt x="0" y="0"/>
                    </a:moveTo>
                    <a:lnTo>
                      <a:pt x="2" y="5694"/>
                    </a:lnTo>
                    <a:lnTo>
                      <a:pt x="390" y="5694"/>
                    </a:lnTo>
                    <a:lnTo>
                      <a:pt x="549" y="0"/>
                    </a:lnTo>
                    <a:close/>
                  </a:path>
                </a:pathLst>
              </a:custGeom>
              <a:solidFill>
                <a:srgbClr val="99B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3"/>
              <p:cNvSpPr/>
              <p:nvPr/>
            </p:nvSpPr>
            <p:spPr>
              <a:xfrm>
                <a:off x="929812" y="2048975"/>
                <a:ext cx="994409" cy="1144434"/>
              </a:xfrm>
              <a:custGeom>
                <a:rect b="b" l="l" r="r" t="t"/>
                <a:pathLst>
                  <a:path extrusionOk="0" h="5439" w="4726">
                    <a:moveTo>
                      <a:pt x="2351" y="0"/>
                    </a:moveTo>
                    <a:lnTo>
                      <a:pt x="1133" y="3868"/>
                    </a:lnTo>
                    <a:lnTo>
                      <a:pt x="1067" y="4076"/>
                    </a:lnTo>
                    <a:lnTo>
                      <a:pt x="0" y="5438"/>
                    </a:lnTo>
                    <a:cubicBezTo>
                      <a:pt x="117" y="5407"/>
                      <a:pt x="230" y="5381"/>
                      <a:pt x="343" y="5355"/>
                    </a:cubicBezTo>
                    <a:cubicBezTo>
                      <a:pt x="1169" y="5167"/>
                      <a:pt x="1918" y="5104"/>
                      <a:pt x="2554" y="5104"/>
                    </a:cubicBezTo>
                    <a:cubicBezTo>
                      <a:pt x="3367" y="5104"/>
                      <a:pt x="3994" y="5208"/>
                      <a:pt x="4361" y="5290"/>
                    </a:cubicBezTo>
                    <a:cubicBezTo>
                      <a:pt x="4598" y="5342"/>
                      <a:pt x="4726" y="5386"/>
                      <a:pt x="4726" y="5386"/>
                    </a:cubicBezTo>
                    <a:lnTo>
                      <a:pt x="3650" y="4124"/>
                    </a:lnTo>
                    <a:lnTo>
                      <a:pt x="3026" y="2143"/>
                    </a:lnTo>
                    <a:lnTo>
                      <a:pt x="23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3"/>
              <p:cNvSpPr/>
              <p:nvPr/>
            </p:nvSpPr>
            <p:spPr>
              <a:xfrm>
                <a:off x="926655" y="2895665"/>
                <a:ext cx="1000301" cy="300048"/>
              </a:xfrm>
              <a:custGeom>
                <a:rect b="b" l="l" r="r" t="t"/>
                <a:pathLst>
                  <a:path extrusionOk="0" h="1426" w="4754">
                    <a:moveTo>
                      <a:pt x="2292" y="0"/>
                    </a:moveTo>
                    <a:cubicBezTo>
                      <a:pt x="1645" y="0"/>
                      <a:pt x="1091" y="37"/>
                      <a:pt x="1081" y="38"/>
                    </a:cubicBezTo>
                    <a:cubicBezTo>
                      <a:pt x="1074" y="38"/>
                      <a:pt x="1069" y="44"/>
                      <a:pt x="1069" y="52"/>
                    </a:cubicBezTo>
                    <a:cubicBezTo>
                      <a:pt x="1069" y="60"/>
                      <a:pt x="1075" y="65"/>
                      <a:pt x="1082" y="65"/>
                    </a:cubicBezTo>
                    <a:cubicBezTo>
                      <a:pt x="1093" y="64"/>
                      <a:pt x="1645" y="27"/>
                      <a:pt x="2290" y="27"/>
                    </a:cubicBezTo>
                    <a:cubicBezTo>
                      <a:pt x="2752" y="27"/>
                      <a:pt x="3263" y="46"/>
                      <a:pt x="3655" y="111"/>
                    </a:cubicBezTo>
                    <a:lnTo>
                      <a:pt x="4701" y="1334"/>
                    </a:lnTo>
                    <a:cubicBezTo>
                      <a:pt x="4206" y="1200"/>
                      <a:pt x="3481" y="1061"/>
                      <a:pt x="2591" y="1061"/>
                    </a:cubicBezTo>
                    <a:cubicBezTo>
                      <a:pt x="2364" y="1061"/>
                      <a:pt x="2126" y="1070"/>
                      <a:pt x="1878" y="1091"/>
                    </a:cubicBezTo>
                    <a:cubicBezTo>
                      <a:pt x="688" y="1186"/>
                      <a:pt x="16" y="1399"/>
                      <a:pt x="10" y="1400"/>
                    </a:cubicBezTo>
                    <a:cubicBezTo>
                      <a:pt x="4" y="1403"/>
                      <a:pt x="0" y="1410"/>
                      <a:pt x="1" y="1416"/>
                    </a:cubicBezTo>
                    <a:cubicBezTo>
                      <a:pt x="2" y="1421"/>
                      <a:pt x="9" y="1425"/>
                      <a:pt x="14" y="1425"/>
                    </a:cubicBezTo>
                    <a:cubicBezTo>
                      <a:pt x="15" y="1425"/>
                      <a:pt x="16" y="1425"/>
                      <a:pt x="18" y="1424"/>
                    </a:cubicBezTo>
                    <a:cubicBezTo>
                      <a:pt x="25" y="1421"/>
                      <a:pt x="693" y="1211"/>
                      <a:pt x="1879" y="1116"/>
                    </a:cubicBezTo>
                    <a:cubicBezTo>
                      <a:pt x="2124" y="1096"/>
                      <a:pt x="2360" y="1087"/>
                      <a:pt x="2585" y="1087"/>
                    </a:cubicBezTo>
                    <a:cubicBezTo>
                      <a:pt x="3500" y="1087"/>
                      <a:pt x="4239" y="1233"/>
                      <a:pt x="4736" y="1372"/>
                    </a:cubicBezTo>
                    <a:cubicBezTo>
                      <a:pt x="4736" y="1372"/>
                      <a:pt x="4737" y="1372"/>
                      <a:pt x="4738" y="1372"/>
                    </a:cubicBezTo>
                    <a:cubicBezTo>
                      <a:pt x="4743" y="1372"/>
                      <a:pt x="4747" y="1369"/>
                      <a:pt x="4751" y="1365"/>
                    </a:cubicBezTo>
                    <a:cubicBezTo>
                      <a:pt x="4753" y="1360"/>
                      <a:pt x="4753" y="1354"/>
                      <a:pt x="4750" y="1350"/>
                    </a:cubicBezTo>
                    <a:lnTo>
                      <a:pt x="3673" y="89"/>
                    </a:lnTo>
                    <a:cubicBezTo>
                      <a:pt x="3671" y="86"/>
                      <a:pt x="3668" y="85"/>
                      <a:pt x="3666" y="85"/>
                    </a:cubicBezTo>
                    <a:cubicBezTo>
                      <a:pt x="3271" y="20"/>
                      <a:pt x="2757" y="0"/>
                      <a:pt x="2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3"/>
              <p:cNvSpPr/>
              <p:nvPr/>
            </p:nvSpPr>
            <p:spPr>
              <a:xfrm>
                <a:off x="2096" y="3516164"/>
                <a:ext cx="1775040" cy="1634484"/>
              </a:xfrm>
              <a:custGeom>
                <a:rect b="b" l="l" r="r" t="t"/>
                <a:pathLst>
                  <a:path extrusionOk="0" h="7768" w="8436">
                    <a:moveTo>
                      <a:pt x="7070" y="1"/>
                    </a:moveTo>
                    <a:cubicBezTo>
                      <a:pt x="7055" y="1"/>
                      <a:pt x="7041" y="1"/>
                      <a:pt x="7026" y="1"/>
                    </a:cubicBezTo>
                    <a:cubicBezTo>
                      <a:pt x="6489" y="4"/>
                      <a:pt x="5844" y="72"/>
                      <a:pt x="5166" y="278"/>
                    </a:cubicBezTo>
                    <a:lnTo>
                      <a:pt x="5166" y="4444"/>
                    </a:lnTo>
                    <a:lnTo>
                      <a:pt x="3547" y="4588"/>
                    </a:lnTo>
                    <a:lnTo>
                      <a:pt x="1" y="4902"/>
                    </a:lnTo>
                    <a:lnTo>
                      <a:pt x="1" y="7767"/>
                    </a:lnTo>
                    <a:lnTo>
                      <a:pt x="8435" y="7767"/>
                    </a:lnTo>
                    <a:lnTo>
                      <a:pt x="8435" y="145"/>
                    </a:lnTo>
                    <a:cubicBezTo>
                      <a:pt x="8435" y="145"/>
                      <a:pt x="8433" y="145"/>
                      <a:pt x="8430" y="144"/>
                    </a:cubicBezTo>
                    <a:cubicBezTo>
                      <a:pt x="8374" y="129"/>
                      <a:pt x="7842" y="1"/>
                      <a:pt x="7070"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3"/>
              <p:cNvSpPr/>
              <p:nvPr/>
            </p:nvSpPr>
            <p:spPr>
              <a:xfrm>
                <a:off x="1089095" y="3516374"/>
                <a:ext cx="391157" cy="1634274"/>
              </a:xfrm>
              <a:custGeom>
                <a:rect b="b" l="l" r="r" t="t"/>
                <a:pathLst>
                  <a:path extrusionOk="0" h="7767" w="1859">
                    <a:moveTo>
                      <a:pt x="1858" y="1"/>
                    </a:moveTo>
                    <a:cubicBezTo>
                      <a:pt x="1323" y="5"/>
                      <a:pt x="678" y="72"/>
                      <a:pt x="0" y="278"/>
                    </a:cubicBezTo>
                    <a:lnTo>
                      <a:pt x="0" y="7766"/>
                    </a:lnTo>
                    <a:lnTo>
                      <a:pt x="1147" y="7766"/>
                    </a:lnTo>
                    <a:lnTo>
                      <a:pt x="1858" y="1"/>
                    </a:lnTo>
                    <a:close/>
                  </a:path>
                </a:pathLst>
              </a:custGeom>
              <a:solidFill>
                <a:srgbClr val="99B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3"/>
              <p:cNvSpPr/>
              <p:nvPr/>
            </p:nvSpPr>
            <p:spPr>
              <a:xfrm>
                <a:off x="1675" y="4481525"/>
                <a:ext cx="746754" cy="669112"/>
              </a:xfrm>
              <a:custGeom>
                <a:rect b="b" l="l" r="r" t="t"/>
                <a:pathLst>
                  <a:path extrusionOk="0" h="3180" w="3549">
                    <a:moveTo>
                      <a:pt x="3548" y="0"/>
                    </a:moveTo>
                    <a:lnTo>
                      <a:pt x="1" y="314"/>
                    </a:lnTo>
                    <a:lnTo>
                      <a:pt x="1" y="3179"/>
                    </a:lnTo>
                    <a:lnTo>
                      <a:pt x="1757" y="3179"/>
                    </a:lnTo>
                    <a:cubicBezTo>
                      <a:pt x="2216" y="2370"/>
                      <a:pt x="3241" y="560"/>
                      <a:pt x="3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3"/>
              <p:cNvSpPr/>
              <p:nvPr/>
            </p:nvSpPr>
            <p:spPr>
              <a:xfrm>
                <a:off x="-68393" y="3786120"/>
                <a:ext cx="1157690" cy="768006"/>
              </a:xfrm>
              <a:custGeom>
                <a:rect b="b" l="l" r="r" t="t"/>
                <a:pathLst>
                  <a:path extrusionOk="0" h="3650" w="5502">
                    <a:moveTo>
                      <a:pt x="5501" y="1"/>
                    </a:moveTo>
                    <a:lnTo>
                      <a:pt x="3895" y="162"/>
                    </a:lnTo>
                    <a:lnTo>
                      <a:pt x="1398" y="409"/>
                    </a:lnTo>
                    <a:lnTo>
                      <a:pt x="133" y="3345"/>
                    </a:lnTo>
                    <a:lnTo>
                      <a:pt x="1" y="3649"/>
                    </a:lnTo>
                    <a:lnTo>
                      <a:pt x="336" y="3619"/>
                    </a:lnTo>
                    <a:lnTo>
                      <a:pt x="5501" y="3161"/>
                    </a:lnTo>
                    <a:lnTo>
                      <a:pt x="5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3"/>
              <p:cNvSpPr/>
              <p:nvPr/>
            </p:nvSpPr>
            <p:spPr>
              <a:xfrm>
                <a:off x="-40618" y="3819996"/>
                <a:ext cx="791782" cy="669953"/>
              </a:xfrm>
              <a:custGeom>
                <a:rect b="b" l="l" r="r" t="t"/>
                <a:pathLst>
                  <a:path extrusionOk="0" h="3184" w="3763">
                    <a:moveTo>
                      <a:pt x="3763" y="1"/>
                    </a:moveTo>
                    <a:lnTo>
                      <a:pt x="1266" y="248"/>
                    </a:lnTo>
                    <a:lnTo>
                      <a:pt x="1" y="3184"/>
                    </a:lnTo>
                    <a:lnTo>
                      <a:pt x="1" y="3184"/>
                    </a:lnTo>
                    <a:lnTo>
                      <a:pt x="37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3"/>
              <p:cNvSpPr/>
              <p:nvPr/>
            </p:nvSpPr>
            <p:spPr>
              <a:xfrm>
                <a:off x="1168000" y="2048975"/>
                <a:ext cx="398521" cy="814086"/>
              </a:xfrm>
              <a:custGeom>
                <a:rect b="b" l="l" r="r" t="t"/>
                <a:pathLst>
                  <a:path extrusionOk="0" h="3869" w="1894">
                    <a:moveTo>
                      <a:pt x="1219" y="0"/>
                    </a:moveTo>
                    <a:lnTo>
                      <a:pt x="1" y="3868"/>
                    </a:lnTo>
                    <a:lnTo>
                      <a:pt x="1893" y="2142"/>
                    </a:lnTo>
                    <a:lnTo>
                      <a:pt x="121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3"/>
              <p:cNvSpPr/>
              <p:nvPr/>
            </p:nvSpPr>
            <p:spPr>
              <a:xfrm>
                <a:off x="1727070" y="2959630"/>
                <a:ext cx="165174" cy="184953"/>
              </a:xfrm>
              <a:custGeom>
                <a:rect b="b" l="l" r="r" t="t"/>
                <a:pathLst>
                  <a:path extrusionOk="0" h="879" w="785">
                    <a:moveTo>
                      <a:pt x="1" y="0"/>
                    </a:moveTo>
                    <a:lnTo>
                      <a:pt x="784" y="879"/>
                    </a:lnTo>
                    <a:lnTo>
                      <a:pt x="784" y="0"/>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3"/>
              <p:cNvSpPr/>
              <p:nvPr/>
            </p:nvSpPr>
            <p:spPr>
              <a:xfrm>
                <a:off x="1691510" y="2614347"/>
                <a:ext cx="219671" cy="345497"/>
              </a:xfrm>
              <a:custGeom>
                <a:rect b="b" l="l" r="r" t="t"/>
                <a:pathLst>
                  <a:path extrusionOk="0" h="1642" w="1044">
                    <a:moveTo>
                      <a:pt x="553" y="1"/>
                    </a:moveTo>
                    <a:lnTo>
                      <a:pt x="1" y="1641"/>
                    </a:lnTo>
                    <a:lnTo>
                      <a:pt x="1043" y="1641"/>
                    </a:lnTo>
                    <a:lnTo>
                      <a:pt x="553" y="1"/>
                    </a:ln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3"/>
              <p:cNvSpPr/>
              <p:nvPr/>
            </p:nvSpPr>
            <p:spPr>
              <a:xfrm>
                <a:off x="1001773" y="3122277"/>
                <a:ext cx="845437" cy="281322"/>
              </a:xfrm>
              <a:custGeom>
                <a:rect b="b" l="l" r="r" t="t"/>
                <a:pathLst>
                  <a:path extrusionOk="0" h="1337" w="4018">
                    <a:moveTo>
                      <a:pt x="2210" y="1"/>
                    </a:moveTo>
                    <a:cubicBezTo>
                      <a:pt x="1574" y="1"/>
                      <a:pt x="826" y="64"/>
                      <a:pt x="0" y="251"/>
                    </a:cubicBezTo>
                    <a:lnTo>
                      <a:pt x="0" y="1336"/>
                    </a:lnTo>
                    <a:cubicBezTo>
                      <a:pt x="0" y="1336"/>
                      <a:pt x="893" y="1017"/>
                      <a:pt x="2083" y="1017"/>
                    </a:cubicBezTo>
                    <a:cubicBezTo>
                      <a:pt x="2679" y="1017"/>
                      <a:pt x="3348" y="1097"/>
                      <a:pt x="4017" y="1336"/>
                    </a:cubicBezTo>
                    <a:lnTo>
                      <a:pt x="4017" y="186"/>
                    </a:lnTo>
                    <a:cubicBezTo>
                      <a:pt x="3651" y="105"/>
                      <a:pt x="3023" y="1"/>
                      <a:pt x="2210"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3"/>
              <p:cNvSpPr/>
              <p:nvPr/>
            </p:nvSpPr>
            <p:spPr>
              <a:xfrm>
                <a:off x="1001984" y="3336053"/>
                <a:ext cx="845648" cy="238818"/>
              </a:xfrm>
              <a:custGeom>
                <a:rect b="b" l="l" r="r" t="t"/>
                <a:pathLst>
                  <a:path extrusionOk="0" h="1135" w="4019">
                    <a:moveTo>
                      <a:pt x="2084" y="1"/>
                    </a:moveTo>
                    <a:cubicBezTo>
                      <a:pt x="893" y="1"/>
                      <a:pt x="0" y="320"/>
                      <a:pt x="0" y="320"/>
                    </a:cubicBezTo>
                    <a:lnTo>
                      <a:pt x="414" y="1134"/>
                    </a:lnTo>
                    <a:cubicBezTo>
                      <a:pt x="1113" y="921"/>
                      <a:pt x="1775" y="857"/>
                      <a:pt x="2319" y="857"/>
                    </a:cubicBezTo>
                    <a:cubicBezTo>
                      <a:pt x="3090" y="857"/>
                      <a:pt x="3622" y="986"/>
                      <a:pt x="3678" y="1000"/>
                    </a:cubicBezTo>
                    <a:cubicBezTo>
                      <a:pt x="3682" y="1001"/>
                      <a:pt x="3683" y="1001"/>
                      <a:pt x="3683" y="1001"/>
                    </a:cubicBezTo>
                    <a:lnTo>
                      <a:pt x="4018" y="320"/>
                    </a:lnTo>
                    <a:cubicBezTo>
                      <a:pt x="3349" y="81"/>
                      <a:pt x="2679" y="1"/>
                      <a:pt x="2084"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3"/>
              <p:cNvSpPr/>
              <p:nvPr/>
            </p:nvSpPr>
            <p:spPr>
              <a:xfrm>
                <a:off x="1240383" y="2797614"/>
                <a:ext cx="81640" cy="195684"/>
              </a:xfrm>
              <a:custGeom>
                <a:rect b="b" l="l" r="r" t="t"/>
                <a:pathLst>
                  <a:path extrusionOk="0" h="930" w="388">
                    <a:moveTo>
                      <a:pt x="160" y="1"/>
                    </a:moveTo>
                    <a:cubicBezTo>
                      <a:pt x="103" y="1"/>
                      <a:pt x="45" y="9"/>
                      <a:pt x="1" y="36"/>
                    </a:cubicBezTo>
                    <a:lnTo>
                      <a:pt x="1" y="930"/>
                    </a:lnTo>
                    <a:cubicBezTo>
                      <a:pt x="1" y="930"/>
                      <a:pt x="66" y="900"/>
                      <a:pt x="181" y="900"/>
                    </a:cubicBezTo>
                    <a:cubicBezTo>
                      <a:pt x="238" y="900"/>
                      <a:pt x="308" y="908"/>
                      <a:pt x="388" y="930"/>
                    </a:cubicBezTo>
                    <a:lnTo>
                      <a:pt x="388" y="36"/>
                    </a:lnTo>
                    <a:cubicBezTo>
                      <a:pt x="388" y="36"/>
                      <a:pt x="275" y="1"/>
                      <a:pt x="160"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3"/>
              <p:cNvSpPr/>
              <p:nvPr/>
            </p:nvSpPr>
            <p:spPr>
              <a:xfrm>
                <a:off x="1240383" y="2627603"/>
                <a:ext cx="81640" cy="178009"/>
              </a:xfrm>
              <a:custGeom>
                <a:rect b="b" l="l" r="r" t="t"/>
                <a:pathLst>
                  <a:path extrusionOk="0" h="846" w="388">
                    <a:moveTo>
                      <a:pt x="194" y="0"/>
                    </a:moveTo>
                    <a:lnTo>
                      <a:pt x="1" y="845"/>
                    </a:lnTo>
                    <a:cubicBezTo>
                      <a:pt x="66" y="833"/>
                      <a:pt x="131" y="829"/>
                      <a:pt x="189" y="829"/>
                    </a:cubicBezTo>
                    <a:cubicBezTo>
                      <a:pt x="303" y="829"/>
                      <a:pt x="388" y="845"/>
                      <a:pt x="388" y="845"/>
                    </a:cubicBezTo>
                    <a:lnTo>
                      <a:pt x="194" y="0"/>
                    </a:ln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3"/>
              <p:cNvSpPr/>
              <p:nvPr/>
            </p:nvSpPr>
            <p:spPr>
              <a:xfrm>
                <a:off x="225766" y="4071646"/>
                <a:ext cx="99315" cy="220302"/>
              </a:xfrm>
              <a:custGeom>
                <a:rect b="b" l="l" r="r" t="t"/>
                <a:pathLst>
                  <a:path extrusionOk="0" h="1047" w="472">
                    <a:moveTo>
                      <a:pt x="471" y="1"/>
                    </a:moveTo>
                    <a:lnTo>
                      <a:pt x="0" y="24"/>
                    </a:lnTo>
                    <a:lnTo>
                      <a:pt x="0" y="1047"/>
                    </a:lnTo>
                    <a:lnTo>
                      <a:pt x="471" y="1047"/>
                    </a:lnTo>
                    <a:lnTo>
                      <a:pt x="471"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3"/>
              <p:cNvSpPr/>
              <p:nvPr/>
            </p:nvSpPr>
            <p:spPr>
              <a:xfrm>
                <a:off x="324871" y="4067228"/>
                <a:ext cx="140556" cy="224721"/>
              </a:xfrm>
              <a:custGeom>
                <a:rect b="b" l="l" r="r" t="t"/>
                <a:pathLst>
                  <a:path extrusionOk="0" h="1068" w="668">
                    <a:moveTo>
                      <a:pt x="668" y="0"/>
                    </a:moveTo>
                    <a:lnTo>
                      <a:pt x="0" y="22"/>
                    </a:lnTo>
                    <a:lnTo>
                      <a:pt x="0" y="1068"/>
                    </a:lnTo>
                    <a:lnTo>
                      <a:pt x="668" y="0"/>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3"/>
              <p:cNvSpPr/>
              <p:nvPr/>
            </p:nvSpPr>
            <p:spPr>
              <a:xfrm>
                <a:off x="225766" y="3952975"/>
                <a:ext cx="239660" cy="123933"/>
              </a:xfrm>
              <a:custGeom>
                <a:rect b="b" l="l" r="r" t="t"/>
                <a:pathLst>
                  <a:path extrusionOk="0" h="589" w="1139">
                    <a:moveTo>
                      <a:pt x="321" y="0"/>
                    </a:moveTo>
                    <a:lnTo>
                      <a:pt x="0" y="588"/>
                    </a:lnTo>
                    <a:lnTo>
                      <a:pt x="0" y="588"/>
                    </a:lnTo>
                    <a:lnTo>
                      <a:pt x="1139" y="543"/>
                    </a:lnTo>
                    <a:lnTo>
                      <a:pt x="10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3"/>
              <p:cNvSpPr/>
              <p:nvPr/>
            </p:nvSpPr>
            <p:spPr>
              <a:xfrm>
                <a:off x="821027" y="4045556"/>
                <a:ext cx="99525" cy="220302"/>
              </a:xfrm>
              <a:custGeom>
                <a:rect b="b" l="l" r="r" t="t"/>
                <a:pathLst>
                  <a:path extrusionOk="0" h="1047" w="473">
                    <a:moveTo>
                      <a:pt x="472" y="1"/>
                    </a:moveTo>
                    <a:lnTo>
                      <a:pt x="0" y="22"/>
                    </a:lnTo>
                    <a:lnTo>
                      <a:pt x="0" y="1046"/>
                    </a:lnTo>
                    <a:lnTo>
                      <a:pt x="472" y="1046"/>
                    </a:lnTo>
                    <a:lnTo>
                      <a:pt x="472"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3"/>
              <p:cNvSpPr/>
              <p:nvPr/>
            </p:nvSpPr>
            <p:spPr>
              <a:xfrm>
                <a:off x="920343" y="4040927"/>
                <a:ext cx="140345" cy="224931"/>
              </a:xfrm>
              <a:custGeom>
                <a:rect b="b" l="l" r="r" t="t"/>
                <a:pathLst>
                  <a:path extrusionOk="0" h="1069" w="667">
                    <a:moveTo>
                      <a:pt x="667" y="0"/>
                    </a:moveTo>
                    <a:lnTo>
                      <a:pt x="0" y="23"/>
                    </a:lnTo>
                    <a:lnTo>
                      <a:pt x="0" y="1068"/>
                    </a:lnTo>
                    <a:lnTo>
                      <a:pt x="667" y="0"/>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3"/>
              <p:cNvSpPr/>
              <p:nvPr/>
            </p:nvSpPr>
            <p:spPr>
              <a:xfrm>
                <a:off x="821027" y="3926674"/>
                <a:ext cx="239660" cy="123723"/>
              </a:xfrm>
              <a:custGeom>
                <a:rect b="b" l="l" r="r" t="t"/>
                <a:pathLst>
                  <a:path extrusionOk="0" h="588" w="1139">
                    <a:moveTo>
                      <a:pt x="322" y="0"/>
                    </a:moveTo>
                    <a:lnTo>
                      <a:pt x="0" y="587"/>
                    </a:lnTo>
                    <a:lnTo>
                      <a:pt x="1139" y="543"/>
                    </a:lnTo>
                    <a:lnTo>
                      <a:pt x="100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3"/>
              <p:cNvSpPr/>
              <p:nvPr/>
            </p:nvSpPr>
            <p:spPr>
              <a:xfrm>
                <a:off x="131922" y="4793353"/>
                <a:ext cx="67753" cy="208098"/>
              </a:xfrm>
              <a:custGeom>
                <a:rect b="b" l="l" r="r" t="t"/>
                <a:pathLst>
                  <a:path extrusionOk="0" h="989" w="322">
                    <a:moveTo>
                      <a:pt x="1" y="1"/>
                    </a:moveTo>
                    <a:lnTo>
                      <a:pt x="1" y="989"/>
                    </a:lnTo>
                    <a:lnTo>
                      <a:pt x="321" y="989"/>
                    </a:lnTo>
                    <a:lnTo>
                      <a:pt x="3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3"/>
              <p:cNvSpPr/>
              <p:nvPr/>
            </p:nvSpPr>
            <p:spPr>
              <a:xfrm>
                <a:off x="637757" y="4780307"/>
                <a:ext cx="67332" cy="208098"/>
              </a:xfrm>
              <a:custGeom>
                <a:rect b="b" l="l" r="r" t="t"/>
                <a:pathLst>
                  <a:path extrusionOk="0" h="989" w="320">
                    <a:moveTo>
                      <a:pt x="0" y="0"/>
                    </a:moveTo>
                    <a:lnTo>
                      <a:pt x="0" y="988"/>
                    </a:lnTo>
                    <a:lnTo>
                      <a:pt x="320" y="988"/>
                    </a:lnTo>
                    <a:lnTo>
                      <a:pt x="3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3"/>
              <p:cNvSpPr/>
              <p:nvPr/>
            </p:nvSpPr>
            <p:spPr>
              <a:xfrm>
                <a:off x="1089095" y="3166673"/>
                <a:ext cx="41241" cy="96369"/>
              </a:xfrm>
              <a:custGeom>
                <a:rect b="b" l="l" r="r" t="t"/>
                <a:pathLst>
                  <a:path extrusionOk="0" h="458" w="196">
                    <a:moveTo>
                      <a:pt x="196" y="0"/>
                    </a:moveTo>
                    <a:lnTo>
                      <a:pt x="0" y="52"/>
                    </a:lnTo>
                    <a:lnTo>
                      <a:pt x="0" y="458"/>
                    </a:lnTo>
                    <a:lnTo>
                      <a:pt x="196" y="419"/>
                    </a:lnTo>
                    <a:lnTo>
                      <a:pt x="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3"/>
              <p:cNvSpPr/>
              <p:nvPr/>
            </p:nvSpPr>
            <p:spPr>
              <a:xfrm>
                <a:off x="1274259" y="3154049"/>
                <a:ext cx="41451" cy="77642"/>
              </a:xfrm>
              <a:custGeom>
                <a:rect b="b" l="l" r="r" t="t"/>
                <a:pathLst>
                  <a:path extrusionOk="0" h="369" w="197">
                    <a:moveTo>
                      <a:pt x="196" y="1"/>
                    </a:moveTo>
                    <a:lnTo>
                      <a:pt x="1" y="22"/>
                    </a:lnTo>
                    <a:lnTo>
                      <a:pt x="1" y="368"/>
                    </a:lnTo>
                    <a:lnTo>
                      <a:pt x="196" y="366"/>
                    </a:lnTo>
                    <a:lnTo>
                      <a:pt x="1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3"/>
              <p:cNvSpPr/>
              <p:nvPr/>
            </p:nvSpPr>
            <p:spPr>
              <a:xfrm>
                <a:off x="1169473" y="3656297"/>
                <a:ext cx="71119" cy="197577"/>
              </a:xfrm>
              <a:custGeom>
                <a:rect b="b" l="l" r="r" t="t"/>
                <a:pathLst>
                  <a:path extrusionOk="0" h="939" w="338">
                    <a:moveTo>
                      <a:pt x="338" y="1"/>
                    </a:moveTo>
                    <a:lnTo>
                      <a:pt x="0" y="53"/>
                    </a:lnTo>
                    <a:lnTo>
                      <a:pt x="0" y="938"/>
                    </a:lnTo>
                    <a:lnTo>
                      <a:pt x="338" y="885"/>
                    </a:lnTo>
                    <a:lnTo>
                      <a:pt x="3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3"/>
              <p:cNvSpPr/>
              <p:nvPr/>
            </p:nvSpPr>
            <p:spPr>
              <a:xfrm>
                <a:off x="1525073" y="4153075"/>
                <a:ext cx="87321" cy="194211"/>
              </a:xfrm>
              <a:custGeom>
                <a:rect b="b" l="l" r="r" t="t"/>
                <a:pathLst>
                  <a:path extrusionOk="0" h="923" w="415">
                    <a:moveTo>
                      <a:pt x="0" y="1"/>
                    </a:moveTo>
                    <a:lnTo>
                      <a:pt x="0" y="922"/>
                    </a:lnTo>
                    <a:lnTo>
                      <a:pt x="414" y="922"/>
                    </a:lnTo>
                    <a:lnTo>
                      <a:pt x="4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3"/>
              <p:cNvSpPr/>
              <p:nvPr/>
            </p:nvSpPr>
            <p:spPr>
              <a:xfrm>
                <a:off x="-71549" y="4437339"/>
                <a:ext cx="1163371" cy="119304"/>
              </a:xfrm>
              <a:custGeom>
                <a:rect b="b" l="l" r="r" t="t"/>
                <a:pathLst>
                  <a:path extrusionOk="0" h="567" w="5529">
                    <a:moveTo>
                      <a:pt x="250" y="0"/>
                    </a:moveTo>
                    <a:cubicBezTo>
                      <a:pt x="245" y="0"/>
                      <a:pt x="239" y="3"/>
                      <a:pt x="237" y="7"/>
                    </a:cubicBezTo>
                    <a:lnTo>
                      <a:pt x="3" y="549"/>
                    </a:lnTo>
                    <a:cubicBezTo>
                      <a:pt x="0" y="553"/>
                      <a:pt x="1" y="558"/>
                      <a:pt x="4" y="562"/>
                    </a:cubicBezTo>
                    <a:cubicBezTo>
                      <a:pt x="7" y="564"/>
                      <a:pt x="11" y="566"/>
                      <a:pt x="15" y="566"/>
                    </a:cubicBezTo>
                    <a:lnTo>
                      <a:pt x="16" y="566"/>
                    </a:lnTo>
                    <a:lnTo>
                      <a:pt x="5515" y="78"/>
                    </a:lnTo>
                    <a:cubicBezTo>
                      <a:pt x="5523" y="78"/>
                      <a:pt x="5528" y="70"/>
                      <a:pt x="5527" y="64"/>
                    </a:cubicBezTo>
                    <a:cubicBezTo>
                      <a:pt x="5526" y="57"/>
                      <a:pt x="5520" y="52"/>
                      <a:pt x="5515" y="52"/>
                    </a:cubicBezTo>
                    <a:cubicBezTo>
                      <a:pt x="5514" y="52"/>
                      <a:pt x="5514" y="52"/>
                      <a:pt x="5513" y="52"/>
                    </a:cubicBezTo>
                    <a:lnTo>
                      <a:pt x="36" y="540"/>
                    </a:lnTo>
                    <a:lnTo>
                      <a:pt x="36" y="540"/>
                    </a:lnTo>
                    <a:lnTo>
                      <a:pt x="261" y="19"/>
                    </a:lnTo>
                    <a:cubicBezTo>
                      <a:pt x="265" y="11"/>
                      <a:pt x="261" y="3"/>
                      <a:pt x="255" y="1"/>
                    </a:cubicBezTo>
                    <a:cubicBezTo>
                      <a:pt x="254" y="1"/>
                      <a:pt x="252"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3"/>
              <p:cNvSpPr/>
              <p:nvPr/>
            </p:nvSpPr>
            <p:spPr>
              <a:xfrm>
                <a:off x="-850" y="4539388"/>
                <a:ext cx="1092672" cy="87532"/>
              </a:xfrm>
              <a:custGeom>
                <a:rect b="b" l="l" r="r" t="t"/>
                <a:pathLst>
                  <a:path extrusionOk="0" h="416" w="5193">
                    <a:moveTo>
                      <a:pt x="5178" y="0"/>
                    </a:moveTo>
                    <a:lnTo>
                      <a:pt x="13" y="387"/>
                    </a:lnTo>
                    <a:cubicBezTo>
                      <a:pt x="5" y="387"/>
                      <a:pt x="0" y="395"/>
                      <a:pt x="0" y="402"/>
                    </a:cubicBezTo>
                    <a:cubicBezTo>
                      <a:pt x="0" y="410"/>
                      <a:pt x="6" y="415"/>
                      <a:pt x="13" y="415"/>
                    </a:cubicBezTo>
                    <a:lnTo>
                      <a:pt x="15" y="415"/>
                    </a:lnTo>
                    <a:lnTo>
                      <a:pt x="5180" y="27"/>
                    </a:lnTo>
                    <a:cubicBezTo>
                      <a:pt x="5187" y="27"/>
                      <a:pt x="5192" y="21"/>
                      <a:pt x="5192" y="13"/>
                    </a:cubicBezTo>
                    <a:cubicBezTo>
                      <a:pt x="5191" y="6"/>
                      <a:pt x="5185" y="0"/>
                      <a:pt x="5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3"/>
              <p:cNvSpPr/>
              <p:nvPr/>
            </p:nvSpPr>
            <p:spPr>
              <a:xfrm>
                <a:off x="999038" y="3333318"/>
                <a:ext cx="851119" cy="1819858"/>
              </a:xfrm>
              <a:custGeom>
                <a:rect b="b" l="l" r="r" t="t"/>
                <a:pathLst>
                  <a:path extrusionOk="0" h="8649" w="4045">
                    <a:moveTo>
                      <a:pt x="2060" y="0"/>
                    </a:moveTo>
                    <a:cubicBezTo>
                      <a:pt x="920" y="0"/>
                      <a:pt x="18" y="318"/>
                      <a:pt x="9" y="321"/>
                    </a:cubicBezTo>
                    <a:cubicBezTo>
                      <a:pt x="5" y="322"/>
                      <a:pt x="3" y="324"/>
                      <a:pt x="1" y="328"/>
                    </a:cubicBezTo>
                    <a:cubicBezTo>
                      <a:pt x="0" y="332"/>
                      <a:pt x="0" y="337"/>
                      <a:pt x="1" y="340"/>
                    </a:cubicBezTo>
                    <a:lnTo>
                      <a:pt x="414" y="1152"/>
                    </a:lnTo>
                    <a:lnTo>
                      <a:pt x="414" y="8636"/>
                    </a:lnTo>
                    <a:cubicBezTo>
                      <a:pt x="414" y="8643"/>
                      <a:pt x="420" y="8649"/>
                      <a:pt x="426" y="8649"/>
                    </a:cubicBezTo>
                    <a:cubicBezTo>
                      <a:pt x="434" y="8649"/>
                      <a:pt x="439" y="8642"/>
                      <a:pt x="439" y="8636"/>
                    </a:cubicBezTo>
                    <a:lnTo>
                      <a:pt x="439" y="1148"/>
                    </a:lnTo>
                    <a:cubicBezTo>
                      <a:pt x="439" y="1146"/>
                      <a:pt x="439" y="1145"/>
                      <a:pt x="438" y="1142"/>
                    </a:cubicBezTo>
                    <a:lnTo>
                      <a:pt x="31" y="341"/>
                    </a:lnTo>
                    <a:cubicBezTo>
                      <a:pt x="150" y="300"/>
                      <a:pt x="996" y="27"/>
                      <a:pt x="2052" y="27"/>
                    </a:cubicBezTo>
                    <a:cubicBezTo>
                      <a:pt x="2084" y="27"/>
                      <a:pt x="2116" y="27"/>
                      <a:pt x="2148" y="27"/>
                    </a:cubicBezTo>
                    <a:cubicBezTo>
                      <a:pt x="3237" y="46"/>
                      <a:pt x="3911" y="300"/>
                      <a:pt x="4012" y="340"/>
                    </a:cubicBezTo>
                    <a:lnTo>
                      <a:pt x="3679" y="1006"/>
                    </a:lnTo>
                    <a:cubicBezTo>
                      <a:pt x="3677" y="1008"/>
                      <a:pt x="3677" y="1010"/>
                      <a:pt x="3677" y="1013"/>
                    </a:cubicBezTo>
                    <a:lnTo>
                      <a:pt x="3682" y="4841"/>
                    </a:lnTo>
                    <a:cubicBezTo>
                      <a:pt x="3682" y="4849"/>
                      <a:pt x="3689" y="4854"/>
                      <a:pt x="3695" y="4854"/>
                    </a:cubicBezTo>
                    <a:cubicBezTo>
                      <a:pt x="3703" y="4854"/>
                      <a:pt x="3708" y="4848"/>
                      <a:pt x="3708" y="4841"/>
                    </a:cubicBezTo>
                    <a:lnTo>
                      <a:pt x="3703" y="1015"/>
                    </a:lnTo>
                    <a:lnTo>
                      <a:pt x="4040" y="339"/>
                    </a:lnTo>
                    <a:cubicBezTo>
                      <a:pt x="4045" y="335"/>
                      <a:pt x="4045" y="332"/>
                      <a:pt x="4044" y="328"/>
                    </a:cubicBezTo>
                    <a:cubicBezTo>
                      <a:pt x="4042" y="324"/>
                      <a:pt x="4039" y="322"/>
                      <a:pt x="4035" y="321"/>
                    </a:cubicBezTo>
                    <a:cubicBezTo>
                      <a:pt x="4029" y="318"/>
                      <a:pt x="3332" y="19"/>
                      <a:pt x="2149" y="1"/>
                    </a:cubicBezTo>
                    <a:cubicBezTo>
                      <a:pt x="2119" y="0"/>
                      <a:pt x="2090" y="0"/>
                      <a:pt x="20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3"/>
              <p:cNvSpPr/>
              <p:nvPr/>
            </p:nvSpPr>
            <p:spPr>
              <a:xfrm>
                <a:off x="342756" y="3783595"/>
                <a:ext cx="743598" cy="79957"/>
              </a:xfrm>
              <a:custGeom>
                <a:rect b="b" l="l" r="r" t="t"/>
                <a:pathLst>
                  <a:path extrusionOk="0" h="380" w="3534">
                    <a:moveTo>
                      <a:pt x="3520" y="0"/>
                    </a:moveTo>
                    <a:cubicBezTo>
                      <a:pt x="3520" y="0"/>
                      <a:pt x="3519" y="1"/>
                      <a:pt x="3518" y="1"/>
                    </a:cubicBezTo>
                    <a:lnTo>
                      <a:pt x="13" y="353"/>
                    </a:lnTo>
                    <a:cubicBezTo>
                      <a:pt x="5" y="354"/>
                      <a:pt x="0" y="360"/>
                      <a:pt x="1" y="368"/>
                    </a:cubicBezTo>
                    <a:cubicBezTo>
                      <a:pt x="2" y="374"/>
                      <a:pt x="8" y="379"/>
                      <a:pt x="14" y="379"/>
                    </a:cubicBezTo>
                    <a:lnTo>
                      <a:pt x="16" y="379"/>
                    </a:lnTo>
                    <a:lnTo>
                      <a:pt x="3522" y="27"/>
                    </a:lnTo>
                    <a:cubicBezTo>
                      <a:pt x="3529" y="26"/>
                      <a:pt x="3534" y="20"/>
                      <a:pt x="3533" y="12"/>
                    </a:cubicBezTo>
                    <a:cubicBezTo>
                      <a:pt x="3532" y="5"/>
                      <a:pt x="3526" y="0"/>
                      <a:pt x="35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3"/>
              <p:cNvSpPr/>
              <p:nvPr/>
            </p:nvSpPr>
            <p:spPr>
              <a:xfrm>
                <a:off x="221558" y="4068280"/>
                <a:ext cx="107731" cy="227877"/>
              </a:xfrm>
              <a:custGeom>
                <a:rect b="b" l="l" r="r" t="t"/>
                <a:pathLst>
                  <a:path extrusionOk="0" h="1083" w="512">
                    <a:moveTo>
                      <a:pt x="470" y="38"/>
                    </a:moveTo>
                    <a:lnTo>
                      <a:pt x="474" y="1045"/>
                    </a:lnTo>
                    <a:lnTo>
                      <a:pt x="40" y="1045"/>
                    </a:lnTo>
                    <a:lnTo>
                      <a:pt x="40" y="59"/>
                    </a:lnTo>
                    <a:lnTo>
                      <a:pt x="470" y="38"/>
                    </a:lnTo>
                    <a:close/>
                    <a:moveTo>
                      <a:pt x="486" y="0"/>
                    </a:moveTo>
                    <a:lnTo>
                      <a:pt x="19" y="23"/>
                    </a:lnTo>
                    <a:cubicBezTo>
                      <a:pt x="9" y="23"/>
                      <a:pt x="1" y="30"/>
                      <a:pt x="1" y="40"/>
                    </a:cubicBezTo>
                    <a:lnTo>
                      <a:pt x="1" y="1064"/>
                    </a:lnTo>
                    <a:cubicBezTo>
                      <a:pt x="1" y="1074"/>
                      <a:pt x="9" y="1082"/>
                      <a:pt x="19" y="1082"/>
                    </a:cubicBezTo>
                    <a:lnTo>
                      <a:pt x="491" y="1082"/>
                    </a:lnTo>
                    <a:cubicBezTo>
                      <a:pt x="496" y="1082"/>
                      <a:pt x="502" y="1079"/>
                      <a:pt x="507" y="1077"/>
                    </a:cubicBezTo>
                    <a:cubicBezTo>
                      <a:pt x="510" y="1074"/>
                      <a:pt x="512" y="1069"/>
                      <a:pt x="512" y="1064"/>
                    </a:cubicBezTo>
                    <a:lnTo>
                      <a:pt x="507" y="19"/>
                    </a:lnTo>
                    <a:cubicBezTo>
                      <a:pt x="507" y="14"/>
                      <a:pt x="505" y="9"/>
                      <a:pt x="501" y="5"/>
                    </a:cubicBezTo>
                    <a:cubicBezTo>
                      <a:pt x="496" y="2"/>
                      <a:pt x="491" y="0"/>
                      <a:pt x="48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3"/>
              <p:cNvSpPr/>
              <p:nvPr/>
            </p:nvSpPr>
            <p:spPr>
              <a:xfrm>
                <a:off x="272478" y="4073540"/>
                <a:ext cx="5681" cy="221564"/>
              </a:xfrm>
              <a:custGeom>
                <a:rect b="b" l="l" r="r" t="t"/>
                <a:pathLst>
                  <a:path extrusionOk="0" h="1053" w="27">
                    <a:moveTo>
                      <a:pt x="13" y="1"/>
                    </a:moveTo>
                    <a:cubicBezTo>
                      <a:pt x="7" y="1"/>
                      <a:pt x="1" y="8"/>
                      <a:pt x="1" y="15"/>
                    </a:cubicBezTo>
                    <a:lnTo>
                      <a:pt x="1" y="1039"/>
                    </a:lnTo>
                    <a:cubicBezTo>
                      <a:pt x="1" y="1047"/>
                      <a:pt x="7" y="1052"/>
                      <a:pt x="13" y="1052"/>
                    </a:cubicBezTo>
                    <a:cubicBezTo>
                      <a:pt x="21" y="1052"/>
                      <a:pt x="26" y="1045"/>
                      <a:pt x="26" y="1039"/>
                    </a:cubicBezTo>
                    <a:lnTo>
                      <a:pt x="26" y="15"/>
                    </a:lnTo>
                    <a:cubicBezTo>
                      <a:pt x="26" y="8"/>
                      <a:pt x="19" y="1"/>
                      <a:pt x="13"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3"/>
              <p:cNvSpPr/>
              <p:nvPr/>
            </p:nvSpPr>
            <p:spPr>
              <a:xfrm>
                <a:off x="223031" y="4118568"/>
                <a:ext cx="104154" cy="13466"/>
              </a:xfrm>
              <a:custGeom>
                <a:rect b="b" l="l" r="r" t="t"/>
                <a:pathLst>
                  <a:path extrusionOk="0" h="64" w="495">
                    <a:moveTo>
                      <a:pt x="482" y="1"/>
                    </a:moveTo>
                    <a:cubicBezTo>
                      <a:pt x="481" y="1"/>
                      <a:pt x="481" y="1"/>
                      <a:pt x="480" y="1"/>
                    </a:cubicBezTo>
                    <a:lnTo>
                      <a:pt x="12" y="37"/>
                    </a:lnTo>
                    <a:cubicBezTo>
                      <a:pt x="5" y="37"/>
                      <a:pt x="0" y="43"/>
                      <a:pt x="0" y="51"/>
                    </a:cubicBezTo>
                    <a:cubicBezTo>
                      <a:pt x="0" y="57"/>
                      <a:pt x="6" y="63"/>
                      <a:pt x="12" y="63"/>
                    </a:cubicBezTo>
                    <a:lnTo>
                      <a:pt x="13" y="63"/>
                    </a:lnTo>
                    <a:lnTo>
                      <a:pt x="482" y="27"/>
                    </a:lnTo>
                    <a:cubicBezTo>
                      <a:pt x="489" y="27"/>
                      <a:pt x="495" y="21"/>
                      <a:pt x="495" y="14"/>
                    </a:cubicBezTo>
                    <a:cubicBezTo>
                      <a:pt x="494" y="7"/>
                      <a:pt x="489" y="1"/>
                      <a:pt x="482"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3"/>
              <p:cNvSpPr/>
              <p:nvPr/>
            </p:nvSpPr>
            <p:spPr>
              <a:xfrm>
                <a:off x="223031" y="4176851"/>
                <a:ext cx="104154" cy="10521"/>
              </a:xfrm>
              <a:custGeom>
                <a:rect b="b" l="l" r="r" t="t"/>
                <a:pathLst>
                  <a:path extrusionOk="0" h="50" w="495">
                    <a:moveTo>
                      <a:pt x="480" y="0"/>
                    </a:moveTo>
                    <a:lnTo>
                      <a:pt x="12" y="22"/>
                    </a:lnTo>
                    <a:cubicBezTo>
                      <a:pt x="5" y="22"/>
                      <a:pt x="0" y="29"/>
                      <a:pt x="0" y="36"/>
                    </a:cubicBezTo>
                    <a:cubicBezTo>
                      <a:pt x="0" y="42"/>
                      <a:pt x="6" y="49"/>
                      <a:pt x="12" y="49"/>
                    </a:cubicBezTo>
                    <a:lnTo>
                      <a:pt x="13" y="49"/>
                    </a:lnTo>
                    <a:lnTo>
                      <a:pt x="482" y="27"/>
                    </a:lnTo>
                    <a:cubicBezTo>
                      <a:pt x="489" y="27"/>
                      <a:pt x="495" y="21"/>
                      <a:pt x="495" y="13"/>
                    </a:cubicBezTo>
                    <a:cubicBezTo>
                      <a:pt x="495" y="5"/>
                      <a:pt x="488" y="0"/>
                      <a:pt x="480"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3"/>
              <p:cNvSpPr/>
              <p:nvPr/>
            </p:nvSpPr>
            <p:spPr>
              <a:xfrm>
                <a:off x="223031" y="4232820"/>
                <a:ext cx="104154" cy="11362"/>
              </a:xfrm>
              <a:custGeom>
                <a:rect b="b" l="l" r="r" t="t"/>
                <a:pathLst>
                  <a:path extrusionOk="0" h="54" w="495">
                    <a:moveTo>
                      <a:pt x="480" y="0"/>
                    </a:moveTo>
                    <a:lnTo>
                      <a:pt x="12" y="27"/>
                    </a:lnTo>
                    <a:cubicBezTo>
                      <a:pt x="5" y="27"/>
                      <a:pt x="0" y="34"/>
                      <a:pt x="0" y="41"/>
                    </a:cubicBezTo>
                    <a:cubicBezTo>
                      <a:pt x="0" y="50"/>
                      <a:pt x="6" y="54"/>
                      <a:pt x="12" y="54"/>
                    </a:cubicBezTo>
                    <a:lnTo>
                      <a:pt x="13" y="54"/>
                    </a:lnTo>
                    <a:lnTo>
                      <a:pt x="482" y="27"/>
                    </a:lnTo>
                    <a:cubicBezTo>
                      <a:pt x="489" y="27"/>
                      <a:pt x="495" y="21"/>
                      <a:pt x="495" y="13"/>
                    </a:cubicBezTo>
                    <a:cubicBezTo>
                      <a:pt x="495" y="6"/>
                      <a:pt x="489" y="1"/>
                      <a:pt x="480"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3"/>
              <p:cNvSpPr/>
              <p:nvPr/>
            </p:nvSpPr>
            <p:spPr>
              <a:xfrm>
                <a:off x="321715" y="4064072"/>
                <a:ext cx="147289" cy="230612"/>
              </a:xfrm>
              <a:custGeom>
                <a:rect b="b" l="l" r="r" t="t"/>
                <a:pathLst>
                  <a:path extrusionOk="0" h="1096" w="700">
                    <a:moveTo>
                      <a:pt x="684" y="0"/>
                    </a:moveTo>
                    <a:cubicBezTo>
                      <a:pt x="679" y="0"/>
                      <a:pt x="676" y="2"/>
                      <a:pt x="674" y="7"/>
                    </a:cubicBezTo>
                    <a:lnTo>
                      <a:pt x="4" y="1075"/>
                    </a:lnTo>
                    <a:cubicBezTo>
                      <a:pt x="0" y="1082"/>
                      <a:pt x="2" y="1089"/>
                      <a:pt x="8" y="1093"/>
                    </a:cubicBezTo>
                    <a:cubicBezTo>
                      <a:pt x="10" y="1094"/>
                      <a:pt x="13" y="1095"/>
                      <a:pt x="15" y="1095"/>
                    </a:cubicBezTo>
                    <a:cubicBezTo>
                      <a:pt x="19" y="1095"/>
                      <a:pt x="25" y="1093"/>
                      <a:pt x="28" y="1089"/>
                    </a:cubicBezTo>
                    <a:lnTo>
                      <a:pt x="695" y="22"/>
                    </a:lnTo>
                    <a:cubicBezTo>
                      <a:pt x="699" y="15"/>
                      <a:pt x="696" y="8"/>
                      <a:pt x="691" y="3"/>
                    </a:cubicBezTo>
                    <a:cubicBezTo>
                      <a:pt x="689" y="1"/>
                      <a:pt x="686" y="0"/>
                      <a:pt x="684"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3"/>
              <p:cNvSpPr/>
              <p:nvPr/>
            </p:nvSpPr>
            <p:spPr>
              <a:xfrm>
                <a:off x="222610" y="3950240"/>
                <a:ext cx="104996" cy="129404"/>
              </a:xfrm>
              <a:custGeom>
                <a:rect b="b" l="l" r="r" t="t"/>
                <a:pathLst>
                  <a:path extrusionOk="0" h="615" w="499">
                    <a:moveTo>
                      <a:pt x="335" y="1"/>
                    </a:moveTo>
                    <a:cubicBezTo>
                      <a:pt x="330" y="1"/>
                      <a:pt x="326" y="3"/>
                      <a:pt x="325" y="7"/>
                    </a:cubicBezTo>
                    <a:lnTo>
                      <a:pt x="4" y="595"/>
                    </a:lnTo>
                    <a:cubicBezTo>
                      <a:pt x="0" y="601"/>
                      <a:pt x="3" y="609"/>
                      <a:pt x="9" y="612"/>
                    </a:cubicBezTo>
                    <a:cubicBezTo>
                      <a:pt x="12" y="614"/>
                      <a:pt x="13" y="614"/>
                      <a:pt x="15" y="614"/>
                    </a:cubicBezTo>
                    <a:cubicBezTo>
                      <a:pt x="20" y="614"/>
                      <a:pt x="25" y="611"/>
                      <a:pt x="28" y="607"/>
                    </a:cubicBezTo>
                    <a:lnTo>
                      <a:pt x="332" y="49"/>
                    </a:lnTo>
                    <a:lnTo>
                      <a:pt x="470" y="582"/>
                    </a:lnTo>
                    <a:cubicBezTo>
                      <a:pt x="471" y="588"/>
                      <a:pt x="477" y="592"/>
                      <a:pt x="483" y="592"/>
                    </a:cubicBezTo>
                    <a:cubicBezTo>
                      <a:pt x="484" y="592"/>
                      <a:pt x="485" y="592"/>
                      <a:pt x="486" y="592"/>
                    </a:cubicBezTo>
                    <a:cubicBezTo>
                      <a:pt x="495" y="590"/>
                      <a:pt x="499" y="583"/>
                      <a:pt x="497" y="576"/>
                    </a:cubicBezTo>
                    <a:lnTo>
                      <a:pt x="350" y="11"/>
                    </a:lnTo>
                    <a:cubicBezTo>
                      <a:pt x="348" y="6"/>
                      <a:pt x="343" y="2"/>
                      <a:pt x="338" y="1"/>
                    </a:cubicBezTo>
                    <a:cubicBezTo>
                      <a:pt x="337" y="1"/>
                      <a:pt x="336" y="1"/>
                      <a:pt x="335"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3"/>
              <p:cNvSpPr/>
              <p:nvPr/>
            </p:nvSpPr>
            <p:spPr>
              <a:xfrm>
                <a:off x="817240" y="4042189"/>
                <a:ext cx="107310" cy="227456"/>
              </a:xfrm>
              <a:custGeom>
                <a:rect b="b" l="l" r="r" t="t"/>
                <a:pathLst>
                  <a:path extrusionOk="0" h="1081" w="510">
                    <a:moveTo>
                      <a:pt x="473" y="36"/>
                    </a:moveTo>
                    <a:lnTo>
                      <a:pt x="473" y="1044"/>
                    </a:lnTo>
                    <a:lnTo>
                      <a:pt x="38" y="1044"/>
                    </a:lnTo>
                    <a:lnTo>
                      <a:pt x="38" y="57"/>
                    </a:lnTo>
                    <a:lnTo>
                      <a:pt x="473" y="36"/>
                    </a:lnTo>
                    <a:close/>
                    <a:moveTo>
                      <a:pt x="490" y="0"/>
                    </a:moveTo>
                    <a:lnTo>
                      <a:pt x="19" y="22"/>
                    </a:lnTo>
                    <a:cubicBezTo>
                      <a:pt x="9" y="22"/>
                      <a:pt x="1" y="30"/>
                      <a:pt x="1" y="40"/>
                    </a:cubicBezTo>
                    <a:lnTo>
                      <a:pt x="1" y="1063"/>
                    </a:lnTo>
                    <a:cubicBezTo>
                      <a:pt x="1" y="1073"/>
                      <a:pt x="9" y="1081"/>
                      <a:pt x="19" y="1081"/>
                    </a:cubicBezTo>
                    <a:lnTo>
                      <a:pt x="490" y="1081"/>
                    </a:lnTo>
                    <a:cubicBezTo>
                      <a:pt x="501" y="1081"/>
                      <a:pt x="509" y="1073"/>
                      <a:pt x="510" y="1064"/>
                    </a:cubicBezTo>
                    <a:lnTo>
                      <a:pt x="510" y="19"/>
                    </a:lnTo>
                    <a:cubicBezTo>
                      <a:pt x="510" y="14"/>
                      <a:pt x="509" y="10"/>
                      <a:pt x="505" y="5"/>
                    </a:cubicBezTo>
                    <a:cubicBezTo>
                      <a:pt x="501" y="1"/>
                      <a:pt x="496" y="0"/>
                      <a:pt x="490"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3"/>
              <p:cNvSpPr/>
              <p:nvPr/>
            </p:nvSpPr>
            <p:spPr>
              <a:xfrm>
                <a:off x="818082" y="3923728"/>
                <a:ext cx="105627" cy="129404"/>
              </a:xfrm>
              <a:custGeom>
                <a:rect b="b" l="l" r="r" t="t"/>
                <a:pathLst>
                  <a:path extrusionOk="0" h="615" w="502">
                    <a:moveTo>
                      <a:pt x="337" y="0"/>
                    </a:moveTo>
                    <a:cubicBezTo>
                      <a:pt x="332" y="1"/>
                      <a:pt x="327" y="4"/>
                      <a:pt x="324" y="8"/>
                    </a:cubicBezTo>
                    <a:lnTo>
                      <a:pt x="4" y="595"/>
                    </a:lnTo>
                    <a:cubicBezTo>
                      <a:pt x="0" y="601"/>
                      <a:pt x="3" y="609"/>
                      <a:pt x="9" y="613"/>
                    </a:cubicBezTo>
                    <a:cubicBezTo>
                      <a:pt x="10" y="614"/>
                      <a:pt x="13" y="614"/>
                      <a:pt x="15" y="614"/>
                    </a:cubicBezTo>
                    <a:cubicBezTo>
                      <a:pt x="21" y="614"/>
                      <a:pt x="25" y="611"/>
                      <a:pt x="27" y="608"/>
                    </a:cubicBezTo>
                    <a:lnTo>
                      <a:pt x="332" y="50"/>
                    </a:lnTo>
                    <a:lnTo>
                      <a:pt x="474" y="583"/>
                    </a:lnTo>
                    <a:cubicBezTo>
                      <a:pt x="476" y="589"/>
                      <a:pt x="480" y="593"/>
                      <a:pt x="486" y="593"/>
                    </a:cubicBezTo>
                    <a:cubicBezTo>
                      <a:pt x="488" y="593"/>
                      <a:pt x="489" y="592"/>
                      <a:pt x="491" y="592"/>
                    </a:cubicBezTo>
                    <a:cubicBezTo>
                      <a:pt x="498" y="590"/>
                      <a:pt x="502" y="583"/>
                      <a:pt x="500" y="575"/>
                    </a:cubicBezTo>
                    <a:lnTo>
                      <a:pt x="348" y="10"/>
                    </a:lnTo>
                    <a:cubicBezTo>
                      <a:pt x="347" y="5"/>
                      <a:pt x="342" y="1"/>
                      <a:pt x="33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3"/>
              <p:cNvSpPr/>
              <p:nvPr/>
            </p:nvSpPr>
            <p:spPr>
              <a:xfrm>
                <a:off x="867739" y="4047449"/>
                <a:ext cx="5681" cy="220933"/>
              </a:xfrm>
              <a:custGeom>
                <a:rect b="b" l="l" r="r" t="t"/>
                <a:pathLst>
                  <a:path extrusionOk="0" h="1050" w="27">
                    <a:moveTo>
                      <a:pt x="14" y="1"/>
                    </a:moveTo>
                    <a:cubicBezTo>
                      <a:pt x="8" y="1"/>
                      <a:pt x="1" y="6"/>
                      <a:pt x="1" y="13"/>
                    </a:cubicBezTo>
                    <a:lnTo>
                      <a:pt x="1" y="1036"/>
                    </a:lnTo>
                    <a:cubicBezTo>
                      <a:pt x="1" y="1044"/>
                      <a:pt x="8" y="1049"/>
                      <a:pt x="14" y="1049"/>
                    </a:cubicBezTo>
                    <a:cubicBezTo>
                      <a:pt x="21" y="1049"/>
                      <a:pt x="26" y="1042"/>
                      <a:pt x="26" y="1036"/>
                    </a:cubicBezTo>
                    <a:lnTo>
                      <a:pt x="26" y="13"/>
                    </a:lnTo>
                    <a:cubicBezTo>
                      <a:pt x="26" y="6"/>
                      <a:pt x="20" y="1"/>
                      <a:pt x="1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3"/>
              <p:cNvSpPr/>
              <p:nvPr/>
            </p:nvSpPr>
            <p:spPr>
              <a:xfrm>
                <a:off x="818292" y="4091425"/>
                <a:ext cx="104996" cy="13466"/>
              </a:xfrm>
              <a:custGeom>
                <a:rect b="b" l="l" r="r" t="t"/>
                <a:pathLst>
                  <a:path extrusionOk="0" h="64" w="499">
                    <a:moveTo>
                      <a:pt x="484" y="1"/>
                    </a:moveTo>
                    <a:lnTo>
                      <a:pt x="13" y="37"/>
                    </a:lnTo>
                    <a:cubicBezTo>
                      <a:pt x="5" y="37"/>
                      <a:pt x="0" y="44"/>
                      <a:pt x="0" y="51"/>
                    </a:cubicBezTo>
                    <a:cubicBezTo>
                      <a:pt x="0" y="57"/>
                      <a:pt x="7" y="63"/>
                      <a:pt x="13" y="63"/>
                    </a:cubicBezTo>
                    <a:lnTo>
                      <a:pt x="14" y="63"/>
                    </a:lnTo>
                    <a:lnTo>
                      <a:pt x="485" y="27"/>
                    </a:lnTo>
                    <a:cubicBezTo>
                      <a:pt x="494" y="27"/>
                      <a:pt x="499" y="21"/>
                      <a:pt x="499" y="13"/>
                    </a:cubicBezTo>
                    <a:cubicBezTo>
                      <a:pt x="497" y="6"/>
                      <a:pt x="492" y="1"/>
                      <a:pt x="48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3"/>
              <p:cNvSpPr/>
              <p:nvPr/>
            </p:nvSpPr>
            <p:spPr>
              <a:xfrm>
                <a:off x="818292" y="4142975"/>
                <a:ext cx="104996" cy="13256"/>
              </a:xfrm>
              <a:custGeom>
                <a:rect b="b" l="l" r="r" t="t"/>
                <a:pathLst>
                  <a:path extrusionOk="0" h="63" w="499">
                    <a:moveTo>
                      <a:pt x="484" y="0"/>
                    </a:moveTo>
                    <a:lnTo>
                      <a:pt x="13" y="36"/>
                    </a:lnTo>
                    <a:cubicBezTo>
                      <a:pt x="5" y="36"/>
                      <a:pt x="0" y="42"/>
                      <a:pt x="0" y="50"/>
                    </a:cubicBezTo>
                    <a:cubicBezTo>
                      <a:pt x="0" y="57"/>
                      <a:pt x="7" y="63"/>
                      <a:pt x="13" y="63"/>
                    </a:cubicBezTo>
                    <a:lnTo>
                      <a:pt x="14" y="63"/>
                    </a:lnTo>
                    <a:lnTo>
                      <a:pt x="485" y="27"/>
                    </a:lnTo>
                    <a:cubicBezTo>
                      <a:pt x="494" y="27"/>
                      <a:pt x="499" y="21"/>
                      <a:pt x="499" y="13"/>
                    </a:cubicBezTo>
                    <a:cubicBezTo>
                      <a:pt x="497" y="6"/>
                      <a:pt x="492" y="0"/>
                      <a:pt x="484"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3"/>
              <p:cNvSpPr/>
              <p:nvPr/>
            </p:nvSpPr>
            <p:spPr>
              <a:xfrm>
                <a:off x="818292" y="4199155"/>
                <a:ext cx="104996" cy="11362"/>
              </a:xfrm>
              <a:custGeom>
                <a:rect b="b" l="l" r="r" t="t"/>
                <a:pathLst>
                  <a:path extrusionOk="0" h="54" w="499">
                    <a:moveTo>
                      <a:pt x="484" y="1"/>
                    </a:moveTo>
                    <a:lnTo>
                      <a:pt x="13" y="27"/>
                    </a:lnTo>
                    <a:cubicBezTo>
                      <a:pt x="5" y="27"/>
                      <a:pt x="0" y="33"/>
                      <a:pt x="0" y="42"/>
                    </a:cubicBezTo>
                    <a:cubicBezTo>
                      <a:pt x="0" y="49"/>
                      <a:pt x="7" y="54"/>
                      <a:pt x="13" y="54"/>
                    </a:cubicBezTo>
                    <a:lnTo>
                      <a:pt x="14" y="54"/>
                    </a:lnTo>
                    <a:lnTo>
                      <a:pt x="485" y="27"/>
                    </a:lnTo>
                    <a:cubicBezTo>
                      <a:pt x="494" y="27"/>
                      <a:pt x="499" y="21"/>
                      <a:pt x="499" y="13"/>
                    </a:cubicBezTo>
                    <a:cubicBezTo>
                      <a:pt x="499" y="6"/>
                      <a:pt x="494" y="2"/>
                      <a:pt x="48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3"/>
              <p:cNvSpPr/>
              <p:nvPr/>
            </p:nvSpPr>
            <p:spPr>
              <a:xfrm>
                <a:off x="999038" y="3172565"/>
                <a:ext cx="5471" cy="233768"/>
              </a:xfrm>
              <a:custGeom>
                <a:rect b="b" l="l" r="r" t="t"/>
                <a:pathLst>
                  <a:path extrusionOk="0" h="1111" w="26">
                    <a:moveTo>
                      <a:pt x="11" y="0"/>
                    </a:moveTo>
                    <a:cubicBezTo>
                      <a:pt x="5" y="0"/>
                      <a:pt x="0" y="7"/>
                      <a:pt x="0" y="13"/>
                    </a:cubicBezTo>
                    <a:lnTo>
                      <a:pt x="0" y="1097"/>
                    </a:lnTo>
                    <a:cubicBezTo>
                      <a:pt x="0" y="1106"/>
                      <a:pt x="6" y="1111"/>
                      <a:pt x="13" y="1111"/>
                    </a:cubicBezTo>
                    <a:cubicBezTo>
                      <a:pt x="21" y="1111"/>
                      <a:pt x="26" y="1104"/>
                      <a:pt x="26" y="1097"/>
                    </a:cubicBezTo>
                    <a:lnTo>
                      <a:pt x="26" y="13"/>
                    </a:lnTo>
                    <a:cubicBezTo>
                      <a:pt x="26" y="6"/>
                      <a:pt x="20" y="1"/>
                      <a:pt x="13" y="1"/>
                    </a:cubicBezTo>
                    <a:cubicBezTo>
                      <a:pt x="13" y="1"/>
                      <a:pt x="12"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3"/>
              <p:cNvSpPr/>
              <p:nvPr/>
            </p:nvSpPr>
            <p:spPr>
              <a:xfrm>
                <a:off x="1237437" y="2797404"/>
                <a:ext cx="87321" cy="199050"/>
              </a:xfrm>
              <a:custGeom>
                <a:rect b="b" l="l" r="r" t="t"/>
                <a:pathLst>
                  <a:path extrusionOk="0" h="946" w="415">
                    <a:moveTo>
                      <a:pt x="240" y="1"/>
                    </a:moveTo>
                    <a:cubicBezTo>
                      <a:pt x="126" y="1"/>
                      <a:pt x="19" y="23"/>
                      <a:pt x="12" y="25"/>
                    </a:cubicBezTo>
                    <a:cubicBezTo>
                      <a:pt x="5" y="27"/>
                      <a:pt x="1" y="32"/>
                      <a:pt x="1" y="38"/>
                    </a:cubicBezTo>
                    <a:lnTo>
                      <a:pt x="1" y="933"/>
                    </a:lnTo>
                    <a:cubicBezTo>
                      <a:pt x="1" y="940"/>
                      <a:pt x="8" y="945"/>
                      <a:pt x="14" y="945"/>
                    </a:cubicBezTo>
                    <a:cubicBezTo>
                      <a:pt x="21" y="945"/>
                      <a:pt x="26" y="939"/>
                      <a:pt x="26" y="933"/>
                    </a:cubicBezTo>
                    <a:lnTo>
                      <a:pt x="26" y="49"/>
                    </a:lnTo>
                    <a:cubicBezTo>
                      <a:pt x="57" y="44"/>
                      <a:pt x="146" y="28"/>
                      <a:pt x="237" y="28"/>
                    </a:cubicBezTo>
                    <a:cubicBezTo>
                      <a:pt x="290" y="28"/>
                      <a:pt x="344" y="33"/>
                      <a:pt x="388" y="48"/>
                    </a:cubicBezTo>
                    <a:lnTo>
                      <a:pt x="388" y="933"/>
                    </a:lnTo>
                    <a:cubicBezTo>
                      <a:pt x="389" y="939"/>
                      <a:pt x="394" y="945"/>
                      <a:pt x="402" y="945"/>
                    </a:cubicBezTo>
                    <a:cubicBezTo>
                      <a:pt x="409" y="945"/>
                      <a:pt x="414" y="939"/>
                      <a:pt x="414" y="933"/>
                    </a:cubicBezTo>
                    <a:lnTo>
                      <a:pt x="414" y="38"/>
                    </a:lnTo>
                    <a:cubicBezTo>
                      <a:pt x="414" y="33"/>
                      <a:pt x="410" y="28"/>
                      <a:pt x="406" y="25"/>
                    </a:cubicBezTo>
                    <a:cubicBezTo>
                      <a:pt x="358" y="7"/>
                      <a:pt x="298" y="1"/>
                      <a:pt x="240"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3"/>
              <p:cNvSpPr/>
              <p:nvPr/>
            </p:nvSpPr>
            <p:spPr>
              <a:xfrm>
                <a:off x="998827" y="3220328"/>
                <a:ext cx="859114" cy="69857"/>
              </a:xfrm>
              <a:custGeom>
                <a:rect b="b" l="l" r="r" t="t"/>
                <a:pathLst>
                  <a:path extrusionOk="0" h="332" w="4083">
                    <a:moveTo>
                      <a:pt x="2064" y="0"/>
                    </a:moveTo>
                    <a:cubicBezTo>
                      <a:pt x="802" y="0"/>
                      <a:pt x="21" y="300"/>
                      <a:pt x="10" y="305"/>
                    </a:cubicBezTo>
                    <a:cubicBezTo>
                      <a:pt x="4" y="307"/>
                      <a:pt x="0" y="314"/>
                      <a:pt x="2" y="323"/>
                    </a:cubicBezTo>
                    <a:cubicBezTo>
                      <a:pt x="5" y="328"/>
                      <a:pt x="10" y="332"/>
                      <a:pt x="15" y="332"/>
                    </a:cubicBezTo>
                    <a:cubicBezTo>
                      <a:pt x="16" y="332"/>
                      <a:pt x="20" y="332"/>
                      <a:pt x="21" y="331"/>
                    </a:cubicBezTo>
                    <a:cubicBezTo>
                      <a:pt x="25" y="329"/>
                      <a:pt x="436" y="169"/>
                      <a:pt x="1138" y="82"/>
                    </a:cubicBezTo>
                    <a:cubicBezTo>
                      <a:pt x="1389" y="51"/>
                      <a:pt x="1697" y="27"/>
                      <a:pt x="2054" y="27"/>
                    </a:cubicBezTo>
                    <a:cubicBezTo>
                      <a:pt x="2618" y="27"/>
                      <a:pt x="3302" y="87"/>
                      <a:pt x="4065" y="272"/>
                    </a:cubicBezTo>
                    <a:cubicBezTo>
                      <a:pt x="4066" y="273"/>
                      <a:pt x="4067" y="273"/>
                      <a:pt x="4069" y="273"/>
                    </a:cubicBezTo>
                    <a:cubicBezTo>
                      <a:pt x="4074" y="273"/>
                      <a:pt x="4080" y="269"/>
                      <a:pt x="4081" y="262"/>
                    </a:cubicBezTo>
                    <a:cubicBezTo>
                      <a:pt x="4082" y="255"/>
                      <a:pt x="4079" y="249"/>
                      <a:pt x="4071" y="246"/>
                    </a:cubicBezTo>
                    <a:cubicBezTo>
                      <a:pt x="3320" y="63"/>
                      <a:pt x="2641" y="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3"/>
              <p:cNvSpPr/>
              <p:nvPr/>
            </p:nvSpPr>
            <p:spPr>
              <a:xfrm>
                <a:off x="1424284" y="1838986"/>
                <a:ext cx="276692" cy="1080047"/>
              </a:xfrm>
              <a:custGeom>
                <a:rect b="b" l="l" r="r" t="t"/>
                <a:pathLst>
                  <a:path extrusionOk="0" h="5133" w="1315">
                    <a:moveTo>
                      <a:pt x="13" y="1"/>
                    </a:moveTo>
                    <a:cubicBezTo>
                      <a:pt x="5" y="1"/>
                      <a:pt x="0" y="7"/>
                      <a:pt x="0" y="13"/>
                    </a:cubicBezTo>
                    <a:lnTo>
                      <a:pt x="0" y="1032"/>
                    </a:lnTo>
                    <a:lnTo>
                      <a:pt x="0" y="1036"/>
                    </a:lnTo>
                    <a:lnTo>
                      <a:pt x="1286" y="5125"/>
                    </a:lnTo>
                    <a:cubicBezTo>
                      <a:pt x="1287" y="5130"/>
                      <a:pt x="1295" y="5133"/>
                      <a:pt x="1300" y="5133"/>
                    </a:cubicBezTo>
                    <a:lnTo>
                      <a:pt x="1303" y="5133"/>
                    </a:lnTo>
                    <a:cubicBezTo>
                      <a:pt x="1310" y="5131"/>
                      <a:pt x="1315" y="5122"/>
                      <a:pt x="1312" y="5116"/>
                    </a:cubicBezTo>
                    <a:lnTo>
                      <a:pt x="27" y="1031"/>
                    </a:lnTo>
                    <a:lnTo>
                      <a:pt x="27" y="15"/>
                    </a:lnTo>
                    <a:cubicBezTo>
                      <a:pt x="26" y="7"/>
                      <a:pt x="20"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3"/>
              <p:cNvSpPr/>
              <p:nvPr/>
            </p:nvSpPr>
            <p:spPr>
              <a:xfrm>
                <a:off x="1278047" y="2048134"/>
                <a:ext cx="149814" cy="450914"/>
              </a:xfrm>
              <a:custGeom>
                <a:rect b="b" l="l" r="r" t="t"/>
                <a:pathLst>
                  <a:path extrusionOk="0" h="2143" w="712">
                    <a:moveTo>
                      <a:pt x="698" y="1"/>
                    </a:moveTo>
                    <a:cubicBezTo>
                      <a:pt x="693" y="1"/>
                      <a:pt x="686" y="5"/>
                      <a:pt x="684" y="10"/>
                    </a:cubicBezTo>
                    <a:lnTo>
                      <a:pt x="3" y="2126"/>
                    </a:lnTo>
                    <a:cubicBezTo>
                      <a:pt x="0" y="2132"/>
                      <a:pt x="4" y="2140"/>
                      <a:pt x="11" y="2142"/>
                    </a:cubicBezTo>
                    <a:lnTo>
                      <a:pt x="15" y="2142"/>
                    </a:lnTo>
                    <a:cubicBezTo>
                      <a:pt x="21" y="2142"/>
                      <a:pt x="27" y="2139"/>
                      <a:pt x="29" y="2133"/>
                    </a:cubicBezTo>
                    <a:lnTo>
                      <a:pt x="710" y="18"/>
                    </a:lnTo>
                    <a:cubicBezTo>
                      <a:pt x="712" y="11"/>
                      <a:pt x="708" y="3"/>
                      <a:pt x="700" y="1"/>
                    </a:cubicBezTo>
                    <a:cubicBezTo>
                      <a:pt x="700" y="1"/>
                      <a:pt x="699" y="1"/>
                      <a:pt x="6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3"/>
              <p:cNvSpPr/>
              <p:nvPr/>
            </p:nvSpPr>
            <p:spPr>
              <a:xfrm>
                <a:off x="1731489" y="2611612"/>
                <a:ext cx="182217" cy="351178"/>
              </a:xfrm>
              <a:custGeom>
                <a:rect b="b" l="l" r="r" t="t"/>
                <a:pathLst>
                  <a:path extrusionOk="0" h="1669" w="866">
                    <a:moveTo>
                      <a:pt x="363" y="0"/>
                    </a:moveTo>
                    <a:cubicBezTo>
                      <a:pt x="362" y="0"/>
                      <a:pt x="360" y="0"/>
                      <a:pt x="359" y="1"/>
                    </a:cubicBezTo>
                    <a:cubicBezTo>
                      <a:pt x="352" y="4"/>
                      <a:pt x="347" y="11"/>
                      <a:pt x="350" y="17"/>
                    </a:cubicBezTo>
                    <a:lnTo>
                      <a:pt x="834" y="1641"/>
                    </a:lnTo>
                    <a:lnTo>
                      <a:pt x="14" y="1641"/>
                    </a:lnTo>
                    <a:cubicBezTo>
                      <a:pt x="7" y="1641"/>
                      <a:pt x="0" y="1648"/>
                      <a:pt x="0" y="1654"/>
                    </a:cubicBezTo>
                    <a:cubicBezTo>
                      <a:pt x="0" y="1662"/>
                      <a:pt x="7" y="1669"/>
                      <a:pt x="14" y="1669"/>
                    </a:cubicBezTo>
                    <a:lnTo>
                      <a:pt x="851" y="1669"/>
                    </a:lnTo>
                    <a:cubicBezTo>
                      <a:pt x="855" y="1669"/>
                      <a:pt x="859" y="1665"/>
                      <a:pt x="861" y="1663"/>
                    </a:cubicBezTo>
                    <a:cubicBezTo>
                      <a:pt x="865" y="1659"/>
                      <a:pt x="866" y="1655"/>
                      <a:pt x="865" y="1652"/>
                    </a:cubicBezTo>
                    <a:lnTo>
                      <a:pt x="375" y="10"/>
                    </a:lnTo>
                    <a:cubicBezTo>
                      <a:pt x="373" y="3"/>
                      <a:pt x="369" y="0"/>
                      <a:pt x="3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3"/>
              <p:cNvSpPr/>
              <p:nvPr/>
            </p:nvSpPr>
            <p:spPr>
              <a:xfrm>
                <a:off x="1226916" y="3513218"/>
                <a:ext cx="448810" cy="30089"/>
              </a:xfrm>
              <a:custGeom>
                <a:rect b="b" l="l" r="r" t="t"/>
                <a:pathLst>
                  <a:path extrusionOk="0" h="143" w="2133">
                    <a:moveTo>
                      <a:pt x="1199" y="1"/>
                    </a:moveTo>
                    <a:cubicBezTo>
                      <a:pt x="464" y="1"/>
                      <a:pt x="17" y="114"/>
                      <a:pt x="12" y="116"/>
                    </a:cubicBezTo>
                    <a:cubicBezTo>
                      <a:pt x="3" y="117"/>
                      <a:pt x="0" y="125"/>
                      <a:pt x="1" y="133"/>
                    </a:cubicBezTo>
                    <a:cubicBezTo>
                      <a:pt x="2" y="139"/>
                      <a:pt x="8" y="143"/>
                      <a:pt x="14" y="143"/>
                    </a:cubicBezTo>
                    <a:lnTo>
                      <a:pt x="18" y="143"/>
                    </a:lnTo>
                    <a:cubicBezTo>
                      <a:pt x="24" y="141"/>
                      <a:pt x="468" y="28"/>
                      <a:pt x="1201" y="28"/>
                    </a:cubicBezTo>
                    <a:cubicBezTo>
                      <a:pt x="1470" y="28"/>
                      <a:pt x="1777" y="43"/>
                      <a:pt x="2116" y="85"/>
                    </a:cubicBezTo>
                    <a:cubicBezTo>
                      <a:pt x="2117" y="85"/>
                      <a:pt x="2118" y="85"/>
                      <a:pt x="2119" y="85"/>
                    </a:cubicBezTo>
                    <a:cubicBezTo>
                      <a:pt x="2125" y="85"/>
                      <a:pt x="2130" y="80"/>
                      <a:pt x="2131" y="73"/>
                    </a:cubicBezTo>
                    <a:cubicBezTo>
                      <a:pt x="2132" y="66"/>
                      <a:pt x="2127" y="59"/>
                      <a:pt x="2120" y="58"/>
                    </a:cubicBezTo>
                    <a:cubicBezTo>
                      <a:pt x="1779" y="16"/>
                      <a:pt x="1469" y="1"/>
                      <a:pt x="1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3"/>
              <p:cNvSpPr/>
              <p:nvPr/>
            </p:nvSpPr>
            <p:spPr>
              <a:xfrm>
                <a:off x="462061" y="4382632"/>
                <a:ext cx="51551" cy="126668"/>
              </a:xfrm>
              <a:custGeom>
                <a:rect b="b" l="l" r="r" t="t"/>
                <a:pathLst>
                  <a:path extrusionOk="0" h="602" w="245">
                    <a:moveTo>
                      <a:pt x="231" y="1"/>
                    </a:moveTo>
                    <a:cubicBezTo>
                      <a:pt x="225" y="1"/>
                      <a:pt x="220" y="4"/>
                      <a:pt x="217" y="9"/>
                    </a:cubicBezTo>
                    <a:lnTo>
                      <a:pt x="3" y="584"/>
                    </a:lnTo>
                    <a:cubicBezTo>
                      <a:pt x="1" y="590"/>
                      <a:pt x="4" y="598"/>
                      <a:pt x="11" y="600"/>
                    </a:cubicBezTo>
                    <a:cubicBezTo>
                      <a:pt x="12" y="601"/>
                      <a:pt x="13" y="601"/>
                      <a:pt x="16" y="601"/>
                    </a:cubicBezTo>
                    <a:cubicBezTo>
                      <a:pt x="21" y="601"/>
                      <a:pt x="26" y="598"/>
                      <a:pt x="28" y="593"/>
                    </a:cubicBezTo>
                    <a:lnTo>
                      <a:pt x="242" y="17"/>
                    </a:lnTo>
                    <a:cubicBezTo>
                      <a:pt x="244" y="11"/>
                      <a:pt x="241" y="4"/>
                      <a:pt x="234" y="1"/>
                    </a:cubicBezTo>
                    <a:cubicBezTo>
                      <a:pt x="233" y="1"/>
                      <a:pt x="232" y="1"/>
                      <a:pt x="2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3"/>
              <p:cNvSpPr/>
              <p:nvPr/>
            </p:nvSpPr>
            <p:spPr>
              <a:xfrm>
                <a:off x="558010" y="4262909"/>
                <a:ext cx="71961" cy="196525"/>
              </a:xfrm>
              <a:custGeom>
                <a:rect b="b" l="l" r="r" t="t"/>
                <a:pathLst>
                  <a:path extrusionOk="0" h="934" w="342">
                    <a:moveTo>
                      <a:pt x="325" y="0"/>
                    </a:moveTo>
                    <a:cubicBezTo>
                      <a:pt x="319" y="0"/>
                      <a:pt x="314" y="3"/>
                      <a:pt x="314" y="9"/>
                    </a:cubicBezTo>
                    <a:lnTo>
                      <a:pt x="2" y="916"/>
                    </a:lnTo>
                    <a:cubicBezTo>
                      <a:pt x="0" y="922"/>
                      <a:pt x="3" y="931"/>
                      <a:pt x="11" y="933"/>
                    </a:cubicBezTo>
                    <a:cubicBezTo>
                      <a:pt x="13" y="933"/>
                      <a:pt x="14" y="934"/>
                      <a:pt x="15" y="934"/>
                    </a:cubicBezTo>
                    <a:cubicBezTo>
                      <a:pt x="21" y="934"/>
                      <a:pt x="26" y="931"/>
                      <a:pt x="28" y="924"/>
                    </a:cubicBezTo>
                    <a:lnTo>
                      <a:pt x="339" y="17"/>
                    </a:lnTo>
                    <a:cubicBezTo>
                      <a:pt x="341" y="11"/>
                      <a:pt x="338" y="3"/>
                      <a:pt x="330" y="1"/>
                    </a:cubicBezTo>
                    <a:cubicBezTo>
                      <a:pt x="328" y="0"/>
                      <a:pt x="327" y="0"/>
                      <a:pt x="3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3"/>
              <p:cNvSpPr/>
              <p:nvPr/>
            </p:nvSpPr>
            <p:spPr>
              <a:xfrm>
                <a:off x="1585672" y="2901346"/>
                <a:ext cx="89846" cy="120356"/>
              </a:xfrm>
              <a:custGeom>
                <a:rect b="b" l="l" r="r" t="t"/>
                <a:pathLst>
                  <a:path extrusionOk="0" h="572" w="427">
                    <a:moveTo>
                      <a:pt x="15" y="0"/>
                    </a:moveTo>
                    <a:cubicBezTo>
                      <a:pt x="12" y="0"/>
                      <a:pt x="10" y="1"/>
                      <a:pt x="7" y="2"/>
                    </a:cubicBezTo>
                    <a:cubicBezTo>
                      <a:pt x="1" y="6"/>
                      <a:pt x="0" y="15"/>
                      <a:pt x="5" y="21"/>
                    </a:cubicBezTo>
                    <a:lnTo>
                      <a:pt x="401" y="567"/>
                    </a:lnTo>
                    <a:cubicBezTo>
                      <a:pt x="403" y="570"/>
                      <a:pt x="407" y="571"/>
                      <a:pt x="411" y="571"/>
                    </a:cubicBezTo>
                    <a:cubicBezTo>
                      <a:pt x="413" y="571"/>
                      <a:pt x="416" y="570"/>
                      <a:pt x="418" y="569"/>
                    </a:cubicBezTo>
                    <a:cubicBezTo>
                      <a:pt x="425" y="565"/>
                      <a:pt x="426" y="556"/>
                      <a:pt x="421" y="551"/>
                    </a:cubicBezTo>
                    <a:lnTo>
                      <a:pt x="26" y="6"/>
                    </a:lnTo>
                    <a:cubicBezTo>
                      <a:pt x="24" y="2"/>
                      <a:pt x="19" y="0"/>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3"/>
              <p:cNvSpPr/>
              <p:nvPr/>
            </p:nvSpPr>
            <p:spPr>
              <a:xfrm>
                <a:off x="1057743" y="3028855"/>
                <a:ext cx="104365" cy="136558"/>
              </a:xfrm>
              <a:custGeom>
                <a:rect b="b" l="l" r="r" t="t"/>
                <a:pathLst>
                  <a:path extrusionOk="0" h="649" w="496">
                    <a:moveTo>
                      <a:pt x="481" y="1"/>
                    </a:moveTo>
                    <a:cubicBezTo>
                      <a:pt x="477" y="1"/>
                      <a:pt x="473" y="3"/>
                      <a:pt x="472" y="7"/>
                    </a:cubicBezTo>
                    <a:lnTo>
                      <a:pt x="4" y="627"/>
                    </a:lnTo>
                    <a:cubicBezTo>
                      <a:pt x="1" y="631"/>
                      <a:pt x="1" y="640"/>
                      <a:pt x="7" y="645"/>
                    </a:cubicBezTo>
                    <a:cubicBezTo>
                      <a:pt x="9" y="647"/>
                      <a:pt x="12" y="648"/>
                      <a:pt x="14" y="648"/>
                    </a:cubicBezTo>
                    <a:cubicBezTo>
                      <a:pt x="18" y="648"/>
                      <a:pt x="22" y="647"/>
                      <a:pt x="24" y="643"/>
                    </a:cubicBezTo>
                    <a:lnTo>
                      <a:pt x="492" y="23"/>
                    </a:lnTo>
                    <a:cubicBezTo>
                      <a:pt x="495" y="17"/>
                      <a:pt x="495" y="9"/>
                      <a:pt x="489" y="4"/>
                    </a:cubicBezTo>
                    <a:cubicBezTo>
                      <a:pt x="487" y="2"/>
                      <a:pt x="484" y="1"/>
                      <a:pt x="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3"/>
              <p:cNvSpPr/>
              <p:nvPr/>
            </p:nvSpPr>
            <p:spPr>
              <a:xfrm>
                <a:off x="1448061" y="2285687"/>
                <a:ext cx="80167" cy="373482"/>
              </a:xfrm>
              <a:custGeom>
                <a:rect b="b" l="l" r="r" t="t"/>
                <a:pathLst>
                  <a:path extrusionOk="0" h="1775" w="381">
                    <a:moveTo>
                      <a:pt x="16" y="1"/>
                    </a:moveTo>
                    <a:cubicBezTo>
                      <a:pt x="15" y="1"/>
                      <a:pt x="13" y="1"/>
                      <a:pt x="12" y="1"/>
                    </a:cubicBezTo>
                    <a:cubicBezTo>
                      <a:pt x="5" y="3"/>
                      <a:pt x="1" y="10"/>
                      <a:pt x="2" y="17"/>
                    </a:cubicBezTo>
                    <a:lnTo>
                      <a:pt x="354" y="1765"/>
                    </a:lnTo>
                    <a:cubicBezTo>
                      <a:pt x="355" y="1771"/>
                      <a:pt x="360" y="1775"/>
                      <a:pt x="368" y="1775"/>
                    </a:cubicBezTo>
                    <a:lnTo>
                      <a:pt x="370" y="1775"/>
                    </a:lnTo>
                    <a:cubicBezTo>
                      <a:pt x="377" y="1774"/>
                      <a:pt x="381" y="1768"/>
                      <a:pt x="380" y="1760"/>
                    </a:cubicBezTo>
                    <a:lnTo>
                      <a:pt x="28" y="12"/>
                    </a:lnTo>
                    <a:cubicBezTo>
                      <a:pt x="27" y="5"/>
                      <a:pt x="22" y="1"/>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3"/>
              <p:cNvSpPr/>
              <p:nvPr/>
            </p:nvSpPr>
            <p:spPr>
              <a:xfrm>
                <a:off x="1312344" y="2457802"/>
                <a:ext cx="43555" cy="172538"/>
              </a:xfrm>
              <a:custGeom>
                <a:rect b="b" l="l" r="r" t="t"/>
                <a:pathLst>
                  <a:path extrusionOk="0" h="820" w="207">
                    <a:moveTo>
                      <a:pt x="194" y="0"/>
                    </a:moveTo>
                    <a:cubicBezTo>
                      <a:pt x="188" y="0"/>
                      <a:pt x="181" y="5"/>
                      <a:pt x="180" y="11"/>
                    </a:cubicBezTo>
                    <a:lnTo>
                      <a:pt x="2" y="803"/>
                    </a:lnTo>
                    <a:cubicBezTo>
                      <a:pt x="1" y="810"/>
                      <a:pt x="5" y="818"/>
                      <a:pt x="12" y="820"/>
                    </a:cubicBezTo>
                    <a:lnTo>
                      <a:pt x="15" y="820"/>
                    </a:lnTo>
                    <a:cubicBezTo>
                      <a:pt x="21" y="820"/>
                      <a:pt x="27" y="816"/>
                      <a:pt x="28" y="809"/>
                    </a:cubicBezTo>
                    <a:lnTo>
                      <a:pt x="206" y="17"/>
                    </a:lnTo>
                    <a:cubicBezTo>
                      <a:pt x="207" y="10"/>
                      <a:pt x="204" y="4"/>
                      <a:pt x="195" y="1"/>
                    </a:cubicBezTo>
                    <a:cubicBezTo>
                      <a:pt x="195" y="0"/>
                      <a:pt x="194" y="0"/>
                      <a:pt x="1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3"/>
              <p:cNvSpPr/>
              <p:nvPr/>
            </p:nvSpPr>
            <p:spPr>
              <a:xfrm>
                <a:off x="1237647" y="2624867"/>
                <a:ext cx="87532" cy="183059"/>
              </a:xfrm>
              <a:custGeom>
                <a:rect b="b" l="l" r="r" t="t"/>
                <a:pathLst>
                  <a:path extrusionOk="0" h="870" w="416">
                    <a:moveTo>
                      <a:pt x="208" y="1"/>
                    </a:moveTo>
                    <a:cubicBezTo>
                      <a:pt x="202" y="1"/>
                      <a:pt x="196" y="4"/>
                      <a:pt x="195" y="9"/>
                    </a:cubicBezTo>
                    <a:lnTo>
                      <a:pt x="2" y="854"/>
                    </a:lnTo>
                    <a:cubicBezTo>
                      <a:pt x="1" y="862"/>
                      <a:pt x="4" y="868"/>
                      <a:pt x="12" y="869"/>
                    </a:cubicBezTo>
                    <a:cubicBezTo>
                      <a:pt x="13" y="869"/>
                      <a:pt x="14" y="870"/>
                      <a:pt x="15" y="870"/>
                    </a:cubicBezTo>
                    <a:cubicBezTo>
                      <a:pt x="21" y="870"/>
                      <a:pt x="26" y="866"/>
                      <a:pt x="27" y="859"/>
                    </a:cubicBezTo>
                    <a:lnTo>
                      <a:pt x="207" y="71"/>
                    </a:lnTo>
                    <a:lnTo>
                      <a:pt x="388" y="859"/>
                    </a:lnTo>
                    <a:cubicBezTo>
                      <a:pt x="390" y="865"/>
                      <a:pt x="395" y="869"/>
                      <a:pt x="401" y="869"/>
                    </a:cubicBezTo>
                    <a:lnTo>
                      <a:pt x="403" y="869"/>
                    </a:lnTo>
                    <a:cubicBezTo>
                      <a:pt x="411" y="868"/>
                      <a:pt x="415" y="860"/>
                      <a:pt x="413" y="854"/>
                    </a:cubicBezTo>
                    <a:lnTo>
                      <a:pt x="221" y="9"/>
                    </a:lnTo>
                    <a:cubicBezTo>
                      <a:pt x="219" y="4"/>
                      <a:pt x="213" y="1"/>
                      <a:pt x="2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3"/>
              <p:cNvSpPr/>
              <p:nvPr/>
            </p:nvSpPr>
            <p:spPr>
              <a:xfrm>
                <a:off x="1752109" y="2747957"/>
                <a:ext cx="36612" cy="105206"/>
              </a:xfrm>
              <a:custGeom>
                <a:rect b="b" l="l" r="r" t="t"/>
                <a:pathLst>
                  <a:path extrusionOk="0" h="500" w="174">
                    <a:moveTo>
                      <a:pt x="158" y="1"/>
                    </a:moveTo>
                    <a:cubicBezTo>
                      <a:pt x="152" y="1"/>
                      <a:pt x="148" y="5"/>
                      <a:pt x="146" y="11"/>
                    </a:cubicBezTo>
                    <a:lnTo>
                      <a:pt x="4" y="481"/>
                    </a:lnTo>
                    <a:cubicBezTo>
                      <a:pt x="1" y="489"/>
                      <a:pt x="5" y="495"/>
                      <a:pt x="13" y="498"/>
                    </a:cubicBezTo>
                    <a:cubicBezTo>
                      <a:pt x="14" y="498"/>
                      <a:pt x="15" y="499"/>
                      <a:pt x="16" y="499"/>
                    </a:cubicBezTo>
                    <a:cubicBezTo>
                      <a:pt x="23" y="499"/>
                      <a:pt x="28" y="495"/>
                      <a:pt x="29" y="489"/>
                    </a:cubicBezTo>
                    <a:lnTo>
                      <a:pt x="172" y="18"/>
                    </a:lnTo>
                    <a:cubicBezTo>
                      <a:pt x="174" y="11"/>
                      <a:pt x="169" y="4"/>
                      <a:pt x="162" y="2"/>
                    </a:cubicBezTo>
                    <a:cubicBezTo>
                      <a:pt x="161" y="1"/>
                      <a:pt x="159"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3"/>
              <p:cNvSpPr/>
              <p:nvPr/>
            </p:nvSpPr>
            <p:spPr>
              <a:xfrm>
                <a:off x="1829331" y="2824967"/>
                <a:ext cx="28616" cy="76169"/>
              </a:xfrm>
              <a:custGeom>
                <a:rect b="b" l="l" r="r" t="t"/>
                <a:pathLst>
                  <a:path extrusionOk="0" h="362" w="136">
                    <a:moveTo>
                      <a:pt x="13" y="0"/>
                    </a:moveTo>
                    <a:cubicBezTo>
                      <a:pt x="12" y="0"/>
                      <a:pt x="11" y="0"/>
                      <a:pt x="10" y="0"/>
                    </a:cubicBezTo>
                    <a:cubicBezTo>
                      <a:pt x="4" y="3"/>
                      <a:pt x="0" y="11"/>
                      <a:pt x="1" y="17"/>
                    </a:cubicBezTo>
                    <a:lnTo>
                      <a:pt x="108" y="353"/>
                    </a:lnTo>
                    <a:cubicBezTo>
                      <a:pt x="109" y="358"/>
                      <a:pt x="115" y="362"/>
                      <a:pt x="120" y="362"/>
                    </a:cubicBezTo>
                    <a:lnTo>
                      <a:pt x="124" y="362"/>
                    </a:lnTo>
                    <a:cubicBezTo>
                      <a:pt x="132" y="359"/>
                      <a:pt x="135" y="351"/>
                      <a:pt x="133" y="344"/>
                    </a:cubicBezTo>
                    <a:lnTo>
                      <a:pt x="27" y="9"/>
                    </a:lnTo>
                    <a:cubicBezTo>
                      <a:pt x="25" y="3"/>
                      <a:pt x="19" y="0"/>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3"/>
              <p:cNvSpPr/>
              <p:nvPr/>
            </p:nvSpPr>
            <p:spPr>
              <a:xfrm>
                <a:off x="1531175" y="3028855"/>
                <a:ext cx="34297" cy="96579"/>
              </a:xfrm>
              <a:custGeom>
                <a:rect b="b" l="l" r="r" t="t"/>
                <a:pathLst>
                  <a:path extrusionOk="0" h="459" w="163">
                    <a:moveTo>
                      <a:pt x="17" y="1"/>
                    </a:moveTo>
                    <a:cubicBezTo>
                      <a:pt x="15" y="1"/>
                      <a:pt x="13" y="1"/>
                      <a:pt x="11" y="2"/>
                    </a:cubicBezTo>
                    <a:cubicBezTo>
                      <a:pt x="4" y="4"/>
                      <a:pt x="0" y="12"/>
                      <a:pt x="3" y="18"/>
                    </a:cubicBezTo>
                    <a:lnTo>
                      <a:pt x="134" y="449"/>
                    </a:lnTo>
                    <a:cubicBezTo>
                      <a:pt x="136" y="454"/>
                      <a:pt x="142" y="459"/>
                      <a:pt x="148" y="459"/>
                    </a:cubicBezTo>
                    <a:lnTo>
                      <a:pt x="152" y="459"/>
                    </a:lnTo>
                    <a:cubicBezTo>
                      <a:pt x="158" y="456"/>
                      <a:pt x="163" y="448"/>
                      <a:pt x="160" y="442"/>
                    </a:cubicBezTo>
                    <a:lnTo>
                      <a:pt x="29" y="10"/>
                    </a:lnTo>
                    <a:cubicBezTo>
                      <a:pt x="27" y="5"/>
                      <a:pt x="23" y="1"/>
                      <a:pt x="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3"/>
              <p:cNvSpPr/>
              <p:nvPr/>
            </p:nvSpPr>
            <p:spPr>
              <a:xfrm>
                <a:off x="1312134" y="3984957"/>
                <a:ext cx="170855" cy="19779"/>
              </a:xfrm>
              <a:custGeom>
                <a:rect b="b" l="l" r="r" t="t"/>
                <a:pathLst>
                  <a:path extrusionOk="0" h="94" w="812">
                    <a:moveTo>
                      <a:pt x="638" y="1"/>
                    </a:moveTo>
                    <a:cubicBezTo>
                      <a:pt x="265" y="1"/>
                      <a:pt x="16" y="67"/>
                      <a:pt x="12" y="67"/>
                    </a:cubicBezTo>
                    <a:cubicBezTo>
                      <a:pt x="5" y="68"/>
                      <a:pt x="1" y="76"/>
                      <a:pt x="3" y="83"/>
                    </a:cubicBezTo>
                    <a:cubicBezTo>
                      <a:pt x="5" y="89"/>
                      <a:pt x="10" y="93"/>
                      <a:pt x="16" y="93"/>
                    </a:cubicBezTo>
                    <a:lnTo>
                      <a:pt x="20" y="93"/>
                    </a:lnTo>
                    <a:cubicBezTo>
                      <a:pt x="22" y="92"/>
                      <a:pt x="273" y="28"/>
                      <a:pt x="646" y="28"/>
                    </a:cubicBezTo>
                    <a:cubicBezTo>
                      <a:pt x="695" y="28"/>
                      <a:pt x="746" y="29"/>
                      <a:pt x="798" y="32"/>
                    </a:cubicBezTo>
                    <a:cubicBezTo>
                      <a:pt x="807" y="32"/>
                      <a:pt x="812" y="27"/>
                      <a:pt x="812" y="19"/>
                    </a:cubicBezTo>
                    <a:cubicBezTo>
                      <a:pt x="812" y="11"/>
                      <a:pt x="807" y="5"/>
                      <a:pt x="800" y="5"/>
                    </a:cubicBezTo>
                    <a:cubicBezTo>
                      <a:pt x="743" y="2"/>
                      <a:pt x="689" y="1"/>
                      <a:pt x="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3"/>
              <p:cNvSpPr/>
              <p:nvPr/>
            </p:nvSpPr>
            <p:spPr>
              <a:xfrm>
                <a:off x="1395037" y="3927726"/>
                <a:ext cx="5471" cy="62913"/>
              </a:xfrm>
              <a:custGeom>
                <a:rect b="b" l="l" r="r" t="t"/>
                <a:pathLst>
                  <a:path extrusionOk="0" h="299" w="26">
                    <a:moveTo>
                      <a:pt x="12" y="1"/>
                    </a:moveTo>
                    <a:cubicBezTo>
                      <a:pt x="6" y="1"/>
                      <a:pt x="0" y="7"/>
                      <a:pt x="0" y="13"/>
                    </a:cubicBezTo>
                    <a:lnTo>
                      <a:pt x="0" y="285"/>
                    </a:lnTo>
                    <a:cubicBezTo>
                      <a:pt x="0" y="293"/>
                      <a:pt x="6" y="299"/>
                      <a:pt x="12" y="299"/>
                    </a:cubicBezTo>
                    <a:cubicBezTo>
                      <a:pt x="21" y="299"/>
                      <a:pt x="26" y="292"/>
                      <a:pt x="26" y="285"/>
                    </a:cubicBezTo>
                    <a:lnTo>
                      <a:pt x="26" y="13"/>
                    </a:lnTo>
                    <a:cubicBezTo>
                      <a:pt x="26" y="6"/>
                      <a:pt x="18"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3"/>
              <p:cNvSpPr/>
              <p:nvPr/>
            </p:nvSpPr>
            <p:spPr>
              <a:xfrm>
                <a:off x="1355479" y="3926043"/>
                <a:ext cx="112571" cy="7575"/>
              </a:xfrm>
              <a:custGeom>
                <a:rect b="b" l="l" r="r" t="t"/>
                <a:pathLst>
                  <a:path extrusionOk="0" h="36" w="535">
                    <a:moveTo>
                      <a:pt x="286" y="0"/>
                    </a:moveTo>
                    <a:cubicBezTo>
                      <a:pt x="135" y="0"/>
                      <a:pt x="15" y="9"/>
                      <a:pt x="14" y="9"/>
                    </a:cubicBezTo>
                    <a:cubicBezTo>
                      <a:pt x="6" y="9"/>
                      <a:pt x="1" y="15"/>
                      <a:pt x="1" y="23"/>
                    </a:cubicBezTo>
                    <a:cubicBezTo>
                      <a:pt x="1" y="30"/>
                      <a:pt x="6" y="35"/>
                      <a:pt x="13" y="35"/>
                    </a:cubicBezTo>
                    <a:cubicBezTo>
                      <a:pt x="14" y="35"/>
                      <a:pt x="14" y="35"/>
                      <a:pt x="15" y="35"/>
                    </a:cubicBezTo>
                    <a:cubicBezTo>
                      <a:pt x="16" y="35"/>
                      <a:pt x="135" y="27"/>
                      <a:pt x="285" y="27"/>
                    </a:cubicBezTo>
                    <a:cubicBezTo>
                      <a:pt x="359" y="27"/>
                      <a:pt x="442" y="29"/>
                      <a:pt x="521" y="35"/>
                    </a:cubicBezTo>
                    <a:lnTo>
                      <a:pt x="522" y="35"/>
                    </a:lnTo>
                    <a:cubicBezTo>
                      <a:pt x="528" y="35"/>
                      <a:pt x="534" y="30"/>
                      <a:pt x="534" y="23"/>
                    </a:cubicBezTo>
                    <a:cubicBezTo>
                      <a:pt x="534" y="15"/>
                      <a:pt x="529" y="9"/>
                      <a:pt x="522" y="9"/>
                    </a:cubicBezTo>
                    <a:cubicBezTo>
                      <a:pt x="443" y="2"/>
                      <a:pt x="361"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3"/>
              <p:cNvSpPr/>
              <p:nvPr/>
            </p:nvSpPr>
            <p:spPr>
              <a:xfrm>
                <a:off x="1829121" y="2996241"/>
                <a:ext cx="866899" cy="2155886"/>
              </a:xfrm>
              <a:custGeom>
                <a:rect b="b" l="l" r="r" t="t"/>
                <a:pathLst>
                  <a:path extrusionOk="0" h="10246" w="4120">
                    <a:moveTo>
                      <a:pt x="1690" y="0"/>
                    </a:moveTo>
                    <a:lnTo>
                      <a:pt x="1679" y="20"/>
                    </a:lnTo>
                    <a:lnTo>
                      <a:pt x="0" y="2901"/>
                    </a:lnTo>
                    <a:lnTo>
                      <a:pt x="341" y="3044"/>
                    </a:lnTo>
                    <a:lnTo>
                      <a:pt x="300" y="4530"/>
                    </a:lnTo>
                    <a:lnTo>
                      <a:pt x="144" y="10225"/>
                    </a:lnTo>
                    <a:lnTo>
                      <a:pt x="970" y="10225"/>
                    </a:lnTo>
                    <a:cubicBezTo>
                      <a:pt x="970" y="10232"/>
                      <a:pt x="970" y="10225"/>
                      <a:pt x="969" y="10245"/>
                    </a:cubicBezTo>
                    <a:lnTo>
                      <a:pt x="1853" y="10225"/>
                    </a:lnTo>
                    <a:lnTo>
                      <a:pt x="2036" y="10222"/>
                    </a:lnTo>
                    <a:lnTo>
                      <a:pt x="4119" y="10225"/>
                    </a:lnTo>
                    <a:lnTo>
                      <a:pt x="3079" y="3019"/>
                    </a:lnTo>
                    <a:lnTo>
                      <a:pt x="3273" y="2857"/>
                    </a:lnTo>
                    <a:lnTo>
                      <a:pt x="3318" y="2857"/>
                    </a:lnTo>
                    <a:lnTo>
                      <a:pt x="1690" y="0"/>
                    </a:lnTo>
                    <a:close/>
                  </a:path>
                </a:pathLst>
              </a:custGeom>
              <a:solidFill>
                <a:srgbClr val="99B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3"/>
              <p:cNvSpPr/>
              <p:nvPr/>
            </p:nvSpPr>
            <p:spPr>
              <a:xfrm>
                <a:off x="1828490" y="3000028"/>
                <a:ext cx="353493" cy="2147470"/>
              </a:xfrm>
              <a:custGeom>
                <a:rect b="b" l="l" r="r" t="t"/>
                <a:pathLst>
                  <a:path extrusionOk="0" h="10206" w="1680">
                    <a:moveTo>
                      <a:pt x="1679" y="1"/>
                    </a:moveTo>
                    <a:lnTo>
                      <a:pt x="0" y="2881"/>
                    </a:lnTo>
                    <a:lnTo>
                      <a:pt x="342" y="3024"/>
                    </a:lnTo>
                    <a:lnTo>
                      <a:pt x="301" y="4511"/>
                    </a:lnTo>
                    <a:lnTo>
                      <a:pt x="143" y="10206"/>
                    </a:lnTo>
                    <a:lnTo>
                      <a:pt x="971" y="10206"/>
                    </a:lnTo>
                    <a:cubicBezTo>
                      <a:pt x="1076" y="7923"/>
                      <a:pt x="1399" y="3109"/>
                      <a:pt x="1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3"/>
              <p:cNvSpPr/>
              <p:nvPr/>
            </p:nvSpPr>
            <p:spPr>
              <a:xfrm>
                <a:off x="3904855" y="4610085"/>
                <a:ext cx="992516" cy="537394"/>
              </a:xfrm>
              <a:custGeom>
                <a:rect b="b" l="l" r="r" t="t"/>
                <a:pathLst>
                  <a:path extrusionOk="0" h="2554" w="4717">
                    <a:moveTo>
                      <a:pt x="9" y="0"/>
                    </a:moveTo>
                    <a:lnTo>
                      <a:pt x="1" y="2169"/>
                    </a:lnTo>
                    <a:lnTo>
                      <a:pt x="1" y="2195"/>
                    </a:lnTo>
                    <a:lnTo>
                      <a:pt x="0" y="2554"/>
                    </a:lnTo>
                    <a:lnTo>
                      <a:pt x="4717" y="2554"/>
                    </a:lnTo>
                    <a:lnTo>
                      <a:pt x="4717" y="0"/>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3"/>
              <p:cNvSpPr/>
              <p:nvPr/>
            </p:nvSpPr>
            <p:spPr>
              <a:xfrm>
                <a:off x="4514635" y="4610085"/>
                <a:ext cx="382740" cy="537394"/>
              </a:xfrm>
              <a:custGeom>
                <a:rect b="b" l="l" r="r" t="t"/>
                <a:pathLst>
                  <a:path extrusionOk="0" h="2554" w="1819">
                    <a:moveTo>
                      <a:pt x="0" y="0"/>
                    </a:moveTo>
                    <a:lnTo>
                      <a:pt x="541" y="2165"/>
                    </a:lnTo>
                    <a:lnTo>
                      <a:pt x="549" y="2191"/>
                    </a:lnTo>
                    <a:lnTo>
                      <a:pt x="640" y="2554"/>
                    </a:lnTo>
                    <a:lnTo>
                      <a:pt x="1819" y="2554"/>
                    </a:lnTo>
                    <a:lnTo>
                      <a:pt x="1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3"/>
              <p:cNvSpPr/>
              <p:nvPr/>
            </p:nvSpPr>
            <p:spPr>
              <a:xfrm>
                <a:off x="4264242" y="3450937"/>
                <a:ext cx="492786" cy="747385"/>
              </a:xfrm>
              <a:custGeom>
                <a:rect b="b" l="l" r="r" t="t"/>
                <a:pathLst>
                  <a:path extrusionOk="0" h="3552" w="2342">
                    <a:moveTo>
                      <a:pt x="15" y="1"/>
                    </a:moveTo>
                    <a:lnTo>
                      <a:pt x="0" y="3552"/>
                    </a:lnTo>
                    <a:lnTo>
                      <a:pt x="2342" y="3552"/>
                    </a:lnTo>
                    <a:lnTo>
                      <a:pt x="2342"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3"/>
              <p:cNvSpPr/>
              <p:nvPr/>
            </p:nvSpPr>
            <p:spPr>
              <a:xfrm>
                <a:off x="4523893" y="3450937"/>
                <a:ext cx="233137" cy="747385"/>
              </a:xfrm>
              <a:custGeom>
                <a:rect b="b" l="l" r="r" t="t"/>
                <a:pathLst>
                  <a:path extrusionOk="0" h="3552" w="1108">
                    <a:moveTo>
                      <a:pt x="0" y="1"/>
                    </a:moveTo>
                    <a:cubicBezTo>
                      <a:pt x="152" y="1177"/>
                      <a:pt x="377" y="2882"/>
                      <a:pt x="465" y="3552"/>
                    </a:cubicBezTo>
                    <a:lnTo>
                      <a:pt x="1108" y="3552"/>
                    </a:lnTo>
                    <a:lnTo>
                      <a:pt x="11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p:nvPr/>
            </p:nvSpPr>
            <p:spPr>
              <a:xfrm>
                <a:off x="3230689" y="2630969"/>
                <a:ext cx="1039438" cy="1567363"/>
              </a:xfrm>
              <a:custGeom>
                <a:rect b="b" l="l" r="r" t="t"/>
                <a:pathLst>
                  <a:path extrusionOk="0" h="7449" w="4940">
                    <a:moveTo>
                      <a:pt x="2935" y="1"/>
                    </a:moveTo>
                    <a:lnTo>
                      <a:pt x="1666" y="143"/>
                    </a:lnTo>
                    <a:lnTo>
                      <a:pt x="1" y="329"/>
                    </a:lnTo>
                    <a:lnTo>
                      <a:pt x="1" y="2050"/>
                    </a:lnTo>
                    <a:lnTo>
                      <a:pt x="1123" y="2035"/>
                    </a:lnTo>
                    <a:lnTo>
                      <a:pt x="2981" y="2013"/>
                    </a:lnTo>
                    <a:lnTo>
                      <a:pt x="3636" y="4593"/>
                    </a:lnTo>
                    <a:lnTo>
                      <a:pt x="3636" y="7449"/>
                    </a:lnTo>
                    <a:lnTo>
                      <a:pt x="4912" y="7449"/>
                    </a:lnTo>
                    <a:lnTo>
                      <a:pt x="4940" y="374"/>
                    </a:lnTo>
                    <a:lnTo>
                      <a:pt x="2935"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3"/>
              <p:cNvSpPr/>
              <p:nvPr/>
            </p:nvSpPr>
            <p:spPr>
              <a:xfrm>
                <a:off x="3130742" y="2247602"/>
                <a:ext cx="1216395" cy="369695"/>
              </a:xfrm>
              <a:custGeom>
                <a:rect b="b" l="l" r="r" t="t"/>
                <a:pathLst>
                  <a:path extrusionOk="0" h="1757" w="5781">
                    <a:moveTo>
                      <a:pt x="3475" y="0"/>
                    </a:moveTo>
                    <a:lnTo>
                      <a:pt x="2682" y="91"/>
                    </a:lnTo>
                    <a:lnTo>
                      <a:pt x="2682" y="480"/>
                    </a:lnTo>
                    <a:lnTo>
                      <a:pt x="2561" y="498"/>
                    </a:lnTo>
                    <a:lnTo>
                      <a:pt x="2308" y="534"/>
                    </a:lnTo>
                    <a:lnTo>
                      <a:pt x="2308" y="133"/>
                    </a:lnTo>
                    <a:lnTo>
                      <a:pt x="1801" y="191"/>
                    </a:lnTo>
                    <a:lnTo>
                      <a:pt x="1766" y="227"/>
                    </a:lnTo>
                    <a:lnTo>
                      <a:pt x="1766" y="578"/>
                    </a:lnTo>
                    <a:lnTo>
                      <a:pt x="1392" y="631"/>
                    </a:lnTo>
                    <a:lnTo>
                      <a:pt x="1392" y="237"/>
                    </a:lnTo>
                    <a:lnTo>
                      <a:pt x="849" y="299"/>
                    </a:lnTo>
                    <a:lnTo>
                      <a:pt x="849" y="676"/>
                    </a:lnTo>
                    <a:lnTo>
                      <a:pt x="476" y="730"/>
                    </a:lnTo>
                    <a:lnTo>
                      <a:pt x="476" y="343"/>
                    </a:lnTo>
                    <a:lnTo>
                      <a:pt x="14" y="394"/>
                    </a:lnTo>
                    <a:cubicBezTo>
                      <a:pt x="1" y="434"/>
                      <a:pt x="14" y="1636"/>
                      <a:pt x="14" y="1636"/>
                    </a:cubicBezTo>
                    <a:lnTo>
                      <a:pt x="2324" y="1332"/>
                    </a:lnTo>
                    <a:lnTo>
                      <a:pt x="3364" y="1195"/>
                    </a:lnTo>
                    <a:lnTo>
                      <a:pt x="5780" y="1756"/>
                    </a:lnTo>
                    <a:lnTo>
                      <a:pt x="5780" y="475"/>
                    </a:lnTo>
                    <a:lnTo>
                      <a:pt x="5447" y="406"/>
                    </a:lnTo>
                    <a:lnTo>
                      <a:pt x="5447" y="754"/>
                    </a:lnTo>
                    <a:lnTo>
                      <a:pt x="5135" y="657"/>
                    </a:lnTo>
                    <a:lnTo>
                      <a:pt x="5135" y="342"/>
                    </a:lnTo>
                    <a:lnTo>
                      <a:pt x="4685" y="248"/>
                    </a:lnTo>
                    <a:lnTo>
                      <a:pt x="4685" y="565"/>
                    </a:lnTo>
                    <a:lnTo>
                      <a:pt x="4374" y="521"/>
                    </a:lnTo>
                    <a:lnTo>
                      <a:pt x="4374" y="185"/>
                    </a:lnTo>
                    <a:lnTo>
                      <a:pt x="3922" y="91"/>
                    </a:lnTo>
                    <a:lnTo>
                      <a:pt x="3922" y="485"/>
                    </a:lnTo>
                    <a:lnTo>
                      <a:pt x="3613" y="441"/>
                    </a:lnTo>
                    <a:lnTo>
                      <a:pt x="3613" y="29"/>
                    </a:lnTo>
                    <a:lnTo>
                      <a:pt x="3475" y="0"/>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3"/>
              <p:cNvSpPr/>
              <p:nvPr/>
            </p:nvSpPr>
            <p:spPr>
              <a:xfrm>
                <a:off x="3230689" y="2661058"/>
                <a:ext cx="350547" cy="401257"/>
              </a:xfrm>
              <a:custGeom>
                <a:rect b="b" l="l" r="r" t="t"/>
                <a:pathLst>
                  <a:path extrusionOk="0" h="1907" w="1666">
                    <a:moveTo>
                      <a:pt x="1666" y="0"/>
                    </a:moveTo>
                    <a:lnTo>
                      <a:pt x="1" y="186"/>
                    </a:lnTo>
                    <a:lnTo>
                      <a:pt x="1" y="1907"/>
                    </a:lnTo>
                    <a:lnTo>
                      <a:pt x="1123" y="1892"/>
                    </a:lnTo>
                    <a:lnTo>
                      <a:pt x="16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3"/>
              <p:cNvSpPr/>
              <p:nvPr/>
            </p:nvSpPr>
            <p:spPr>
              <a:xfrm>
                <a:off x="3130742" y="2275377"/>
                <a:ext cx="539498" cy="316671"/>
              </a:xfrm>
              <a:custGeom>
                <a:rect b="b" l="l" r="r" t="t"/>
                <a:pathLst>
                  <a:path extrusionOk="0" h="1505" w="2564">
                    <a:moveTo>
                      <a:pt x="2309" y="0"/>
                    </a:moveTo>
                    <a:lnTo>
                      <a:pt x="1802" y="58"/>
                    </a:lnTo>
                    <a:lnTo>
                      <a:pt x="1767" y="93"/>
                    </a:lnTo>
                    <a:lnTo>
                      <a:pt x="1767" y="445"/>
                    </a:lnTo>
                    <a:lnTo>
                      <a:pt x="1393" y="498"/>
                    </a:lnTo>
                    <a:lnTo>
                      <a:pt x="1393" y="104"/>
                    </a:lnTo>
                    <a:lnTo>
                      <a:pt x="850" y="166"/>
                    </a:lnTo>
                    <a:lnTo>
                      <a:pt x="850" y="543"/>
                    </a:lnTo>
                    <a:lnTo>
                      <a:pt x="477" y="596"/>
                    </a:lnTo>
                    <a:lnTo>
                      <a:pt x="477" y="210"/>
                    </a:lnTo>
                    <a:lnTo>
                      <a:pt x="14" y="262"/>
                    </a:lnTo>
                    <a:cubicBezTo>
                      <a:pt x="1" y="302"/>
                      <a:pt x="14" y="1504"/>
                      <a:pt x="14" y="1504"/>
                    </a:cubicBezTo>
                    <a:lnTo>
                      <a:pt x="2324" y="1200"/>
                    </a:lnTo>
                    <a:lnTo>
                      <a:pt x="2563" y="365"/>
                    </a:lnTo>
                    <a:lnTo>
                      <a:pt x="2309" y="401"/>
                    </a:lnTo>
                    <a:lnTo>
                      <a:pt x="2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3"/>
              <p:cNvSpPr/>
              <p:nvPr/>
            </p:nvSpPr>
            <p:spPr>
              <a:xfrm>
                <a:off x="2475934" y="3223273"/>
                <a:ext cx="1305189" cy="1924222"/>
              </a:xfrm>
              <a:custGeom>
                <a:rect b="b" l="l" r="r" t="t"/>
                <a:pathLst>
                  <a:path extrusionOk="0" h="9145" w="6203">
                    <a:moveTo>
                      <a:pt x="6203" y="0"/>
                    </a:moveTo>
                    <a:lnTo>
                      <a:pt x="5350" y="1866"/>
                    </a:lnTo>
                    <a:lnTo>
                      <a:pt x="241" y="1778"/>
                    </a:lnTo>
                    <a:lnTo>
                      <a:pt x="1" y="1938"/>
                    </a:lnTo>
                    <a:lnTo>
                      <a:pt x="1043" y="9145"/>
                    </a:lnTo>
                    <a:lnTo>
                      <a:pt x="5350" y="9145"/>
                    </a:lnTo>
                    <a:lnTo>
                      <a:pt x="5350" y="1938"/>
                    </a:lnTo>
                    <a:lnTo>
                      <a:pt x="6203" y="0"/>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3"/>
              <p:cNvSpPr/>
              <p:nvPr/>
            </p:nvSpPr>
            <p:spPr>
              <a:xfrm>
                <a:off x="3853093" y="3054314"/>
                <a:ext cx="15781" cy="42714"/>
              </a:xfrm>
              <a:custGeom>
                <a:rect b="b" l="l" r="r" t="t"/>
                <a:pathLst>
                  <a:path extrusionOk="0" h="203" w="75">
                    <a:moveTo>
                      <a:pt x="23" y="1"/>
                    </a:moveTo>
                    <a:lnTo>
                      <a:pt x="1" y="51"/>
                    </a:lnTo>
                    <a:lnTo>
                      <a:pt x="74" y="202"/>
                    </a:lnTo>
                    <a:lnTo>
                      <a:pt x="23" y="1"/>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3"/>
              <p:cNvSpPr/>
              <p:nvPr/>
            </p:nvSpPr>
            <p:spPr>
              <a:xfrm>
                <a:off x="3780921" y="3062099"/>
                <a:ext cx="72382" cy="161386"/>
              </a:xfrm>
              <a:custGeom>
                <a:rect b="b" l="l" r="r" t="t"/>
                <a:pathLst>
                  <a:path extrusionOk="0" h="767" w="344">
                    <a:moveTo>
                      <a:pt x="337" y="1"/>
                    </a:moveTo>
                    <a:lnTo>
                      <a:pt x="1" y="766"/>
                    </a:lnTo>
                    <a:lnTo>
                      <a:pt x="282" y="148"/>
                    </a:lnTo>
                    <a:lnTo>
                      <a:pt x="344" y="14"/>
                    </a:lnTo>
                    <a:lnTo>
                      <a:pt x="337"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3"/>
              <p:cNvSpPr/>
              <p:nvPr/>
            </p:nvSpPr>
            <p:spPr>
              <a:xfrm>
                <a:off x="3601228" y="3065045"/>
                <a:ext cx="394523" cy="2082663"/>
              </a:xfrm>
              <a:custGeom>
                <a:rect b="b" l="l" r="r" t="t"/>
                <a:pathLst>
                  <a:path extrusionOk="0" h="9898" w="1875">
                    <a:moveTo>
                      <a:pt x="1196" y="1"/>
                    </a:moveTo>
                    <a:lnTo>
                      <a:pt x="1136" y="135"/>
                    </a:lnTo>
                    <a:lnTo>
                      <a:pt x="853" y="753"/>
                    </a:lnTo>
                    <a:lnTo>
                      <a:pt x="1" y="2620"/>
                    </a:lnTo>
                    <a:lnTo>
                      <a:pt x="1" y="9898"/>
                    </a:lnTo>
                    <a:lnTo>
                      <a:pt x="1441" y="9898"/>
                    </a:lnTo>
                    <a:lnTo>
                      <a:pt x="1451" y="7345"/>
                    </a:lnTo>
                    <a:lnTo>
                      <a:pt x="1183" y="7345"/>
                    </a:lnTo>
                    <a:cubicBezTo>
                      <a:pt x="1717" y="6606"/>
                      <a:pt x="1873" y="5388"/>
                      <a:pt x="1873" y="5388"/>
                    </a:cubicBezTo>
                    <a:lnTo>
                      <a:pt x="1873" y="2530"/>
                    </a:lnTo>
                    <a:lnTo>
                      <a:pt x="1875" y="2530"/>
                    </a:lnTo>
                    <a:lnTo>
                      <a:pt x="1271" y="152"/>
                    </a:lnTo>
                    <a:lnTo>
                      <a:pt x="1196" y="1"/>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3"/>
              <p:cNvSpPr/>
              <p:nvPr/>
            </p:nvSpPr>
            <p:spPr>
              <a:xfrm>
                <a:off x="3509487" y="1977857"/>
                <a:ext cx="606830" cy="389053"/>
              </a:xfrm>
              <a:custGeom>
                <a:rect b="b" l="l" r="r" t="t"/>
                <a:pathLst>
                  <a:path extrusionOk="0" h="1849" w="2884">
                    <a:moveTo>
                      <a:pt x="1408" y="0"/>
                    </a:moveTo>
                    <a:lnTo>
                      <a:pt x="1330" y="80"/>
                    </a:lnTo>
                    <a:lnTo>
                      <a:pt x="1" y="1473"/>
                    </a:lnTo>
                    <a:lnTo>
                      <a:pt x="1" y="1473"/>
                    </a:lnTo>
                    <a:lnTo>
                      <a:pt x="508" y="1414"/>
                    </a:lnTo>
                    <a:lnTo>
                      <a:pt x="508" y="1815"/>
                    </a:lnTo>
                    <a:lnTo>
                      <a:pt x="827" y="1769"/>
                    </a:lnTo>
                    <a:lnTo>
                      <a:pt x="882" y="1760"/>
                    </a:lnTo>
                    <a:lnTo>
                      <a:pt x="882" y="1372"/>
                    </a:lnTo>
                    <a:lnTo>
                      <a:pt x="948" y="1364"/>
                    </a:lnTo>
                    <a:lnTo>
                      <a:pt x="1675" y="1281"/>
                    </a:lnTo>
                    <a:lnTo>
                      <a:pt x="1813" y="1309"/>
                    </a:lnTo>
                    <a:lnTo>
                      <a:pt x="1813" y="1723"/>
                    </a:lnTo>
                    <a:lnTo>
                      <a:pt x="2122" y="1767"/>
                    </a:lnTo>
                    <a:lnTo>
                      <a:pt x="2122" y="1373"/>
                    </a:lnTo>
                    <a:lnTo>
                      <a:pt x="2573" y="1467"/>
                    </a:lnTo>
                    <a:lnTo>
                      <a:pt x="2573" y="1803"/>
                    </a:lnTo>
                    <a:lnTo>
                      <a:pt x="2884" y="1848"/>
                    </a:lnTo>
                    <a:lnTo>
                      <a:pt x="2884" y="1804"/>
                    </a:lnTo>
                    <a:lnTo>
                      <a:pt x="14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3"/>
              <p:cNvSpPr/>
              <p:nvPr/>
            </p:nvSpPr>
            <p:spPr>
              <a:xfrm>
                <a:off x="3423638" y="2294945"/>
                <a:ext cx="78694" cy="85427"/>
              </a:xfrm>
              <a:custGeom>
                <a:rect b="b" l="l" r="r" t="t"/>
                <a:pathLst>
                  <a:path extrusionOk="0" h="406" w="374">
                    <a:moveTo>
                      <a:pt x="374" y="0"/>
                    </a:moveTo>
                    <a:lnTo>
                      <a:pt x="0" y="393"/>
                    </a:lnTo>
                    <a:lnTo>
                      <a:pt x="0" y="406"/>
                    </a:lnTo>
                    <a:lnTo>
                      <a:pt x="374" y="353"/>
                    </a:lnTo>
                    <a:lnTo>
                      <a:pt x="374" y="0"/>
                    </a:lnTo>
                    <a:close/>
                  </a:path>
                </a:pathLst>
              </a:custGeom>
              <a:solidFill>
                <a:srgbClr val="FFD2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3"/>
              <p:cNvSpPr/>
              <p:nvPr/>
            </p:nvSpPr>
            <p:spPr>
              <a:xfrm>
                <a:off x="3509487" y="1994690"/>
                <a:ext cx="279849" cy="365066"/>
              </a:xfrm>
              <a:custGeom>
                <a:rect b="b" l="l" r="r" t="t"/>
                <a:pathLst>
                  <a:path extrusionOk="0" h="1735" w="1330">
                    <a:moveTo>
                      <a:pt x="1330" y="0"/>
                    </a:moveTo>
                    <a:lnTo>
                      <a:pt x="1" y="1393"/>
                    </a:lnTo>
                    <a:lnTo>
                      <a:pt x="1" y="1393"/>
                    </a:lnTo>
                    <a:lnTo>
                      <a:pt x="508" y="1334"/>
                    </a:lnTo>
                    <a:lnTo>
                      <a:pt x="508" y="1735"/>
                    </a:lnTo>
                    <a:lnTo>
                      <a:pt x="827" y="1689"/>
                    </a:lnTo>
                    <a:lnTo>
                      <a:pt x="882" y="1501"/>
                    </a:lnTo>
                    <a:lnTo>
                      <a:pt x="948" y="1284"/>
                    </a:lnTo>
                    <a:lnTo>
                      <a:pt x="133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3"/>
              <p:cNvSpPr/>
              <p:nvPr/>
            </p:nvSpPr>
            <p:spPr>
              <a:xfrm>
                <a:off x="1804292" y="2904502"/>
                <a:ext cx="2053836" cy="711615"/>
              </a:xfrm>
              <a:custGeom>
                <a:rect b="b" l="l" r="r" t="t"/>
                <a:pathLst>
                  <a:path extrusionOk="0" h="3382" w="9761">
                    <a:moveTo>
                      <a:pt x="1770" y="0"/>
                    </a:moveTo>
                    <a:lnTo>
                      <a:pt x="0" y="3293"/>
                    </a:lnTo>
                    <a:lnTo>
                      <a:pt x="115" y="3335"/>
                    </a:lnTo>
                    <a:lnTo>
                      <a:pt x="1806" y="436"/>
                    </a:lnTo>
                    <a:lnTo>
                      <a:pt x="3434" y="3293"/>
                    </a:lnTo>
                    <a:lnTo>
                      <a:pt x="3433" y="3293"/>
                    </a:lnTo>
                    <a:lnTo>
                      <a:pt x="4335" y="3308"/>
                    </a:lnTo>
                    <a:lnTo>
                      <a:pt x="5335" y="3327"/>
                    </a:lnTo>
                    <a:lnTo>
                      <a:pt x="8542" y="3381"/>
                    </a:lnTo>
                    <a:lnTo>
                      <a:pt x="9676" y="897"/>
                    </a:lnTo>
                    <a:lnTo>
                      <a:pt x="9760" y="713"/>
                    </a:lnTo>
                    <a:lnTo>
                      <a:pt x="8292" y="731"/>
                    </a:lnTo>
                    <a:lnTo>
                      <a:pt x="6780" y="750"/>
                    </a:lnTo>
                    <a:lnTo>
                      <a:pt x="4335" y="780"/>
                    </a:lnTo>
                    <a:lnTo>
                      <a:pt x="4076" y="783"/>
                    </a:lnTo>
                    <a:lnTo>
                      <a:pt x="17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3"/>
              <p:cNvSpPr/>
              <p:nvPr/>
            </p:nvSpPr>
            <p:spPr>
              <a:xfrm>
                <a:off x="2716226" y="3058312"/>
                <a:ext cx="832813" cy="546231"/>
              </a:xfrm>
              <a:custGeom>
                <a:rect b="b" l="l" r="r" t="t"/>
                <a:pathLst>
                  <a:path extrusionOk="0" h="2596" w="3958">
                    <a:moveTo>
                      <a:pt x="3958" y="0"/>
                    </a:moveTo>
                    <a:lnTo>
                      <a:pt x="2446" y="19"/>
                    </a:lnTo>
                    <a:lnTo>
                      <a:pt x="1" y="49"/>
                    </a:lnTo>
                    <a:lnTo>
                      <a:pt x="1" y="2577"/>
                    </a:lnTo>
                    <a:lnTo>
                      <a:pt x="1001" y="2596"/>
                    </a:lnTo>
                    <a:lnTo>
                      <a:pt x="395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3"/>
              <p:cNvSpPr/>
              <p:nvPr/>
            </p:nvSpPr>
            <p:spPr>
              <a:xfrm>
                <a:off x="3850568" y="4194315"/>
                <a:ext cx="1095407" cy="415775"/>
              </a:xfrm>
              <a:custGeom>
                <a:rect b="b" l="l" r="r" t="t"/>
                <a:pathLst>
                  <a:path extrusionOk="0" h="1976" w="5206">
                    <a:moveTo>
                      <a:pt x="4627" y="0"/>
                    </a:moveTo>
                    <a:lnTo>
                      <a:pt x="2429" y="10"/>
                    </a:lnTo>
                    <a:lnTo>
                      <a:pt x="691" y="19"/>
                    </a:lnTo>
                    <a:cubicBezTo>
                      <a:pt x="691" y="19"/>
                      <a:pt x="535" y="1237"/>
                      <a:pt x="0" y="1975"/>
                    </a:cubicBezTo>
                    <a:lnTo>
                      <a:pt x="5206" y="1975"/>
                    </a:lnTo>
                    <a:cubicBezTo>
                      <a:pt x="5206" y="1975"/>
                      <a:pt x="4681" y="782"/>
                      <a:pt x="46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3"/>
              <p:cNvSpPr/>
              <p:nvPr/>
            </p:nvSpPr>
            <p:spPr>
              <a:xfrm>
                <a:off x="3850358" y="4196209"/>
                <a:ext cx="511092" cy="413881"/>
              </a:xfrm>
              <a:custGeom>
                <a:rect b="b" l="l" r="r" t="t"/>
                <a:pathLst>
                  <a:path extrusionOk="0" h="1967" w="2429">
                    <a:moveTo>
                      <a:pt x="2428" y="0"/>
                    </a:moveTo>
                    <a:lnTo>
                      <a:pt x="691" y="10"/>
                    </a:lnTo>
                    <a:cubicBezTo>
                      <a:pt x="691" y="10"/>
                      <a:pt x="534" y="1228"/>
                      <a:pt x="0" y="1966"/>
                    </a:cubicBezTo>
                    <a:lnTo>
                      <a:pt x="799" y="1966"/>
                    </a:lnTo>
                    <a:lnTo>
                      <a:pt x="2428" y="0"/>
                    </a:lnTo>
                    <a:close/>
                  </a:path>
                </a:pathLst>
              </a:custGeom>
              <a:solidFill>
                <a:srgbClr val="F19E3D">
                  <a:alpha val="76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3"/>
              <p:cNvSpPr/>
              <p:nvPr/>
            </p:nvSpPr>
            <p:spPr>
              <a:xfrm>
                <a:off x="4492121" y="3207493"/>
                <a:ext cx="332241" cy="243658"/>
              </a:xfrm>
              <a:custGeom>
                <a:rect b="b" l="l" r="r" t="t"/>
                <a:pathLst>
                  <a:path extrusionOk="0" h="1158" w="1579">
                    <a:moveTo>
                      <a:pt x="88" y="1"/>
                    </a:moveTo>
                    <a:lnTo>
                      <a:pt x="1" y="61"/>
                    </a:lnTo>
                    <a:lnTo>
                      <a:pt x="324" y="1158"/>
                    </a:lnTo>
                    <a:lnTo>
                      <a:pt x="1578" y="1158"/>
                    </a:lnTo>
                    <a:lnTo>
                      <a:pt x="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3"/>
              <p:cNvSpPr/>
              <p:nvPr/>
            </p:nvSpPr>
            <p:spPr>
              <a:xfrm>
                <a:off x="2475934" y="3597172"/>
                <a:ext cx="50709" cy="33876"/>
              </a:xfrm>
              <a:custGeom>
                <a:rect b="b" l="l" r="r" t="t"/>
                <a:pathLst>
                  <a:path extrusionOk="0" h="161" w="241">
                    <a:moveTo>
                      <a:pt x="198" y="1"/>
                    </a:moveTo>
                    <a:lnTo>
                      <a:pt x="1" y="161"/>
                    </a:lnTo>
                    <a:lnTo>
                      <a:pt x="1" y="161"/>
                    </a:lnTo>
                    <a:lnTo>
                      <a:pt x="241"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3"/>
              <p:cNvSpPr/>
              <p:nvPr/>
            </p:nvSpPr>
            <p:spPr>
              <a:xfrm>
                <a:off x="2517385" y="3597172"/>
                <a:ext cx="9469" cy="210"/>
              </a:xfrm>
              <a:custGeom>
                <a:rect b="b" l="l" r="r" t="t"/>
                <a:pathLst>
                  <a:path extrusionOk="0" h="1" w="45">
                    <a:moveTo>
                      <a:pt x="2" y="1"/>
                    </a:moveTo>
                    <a:lnTo>
                      <a:pt x="1" y="1"/>
                    </a:lnTo>
                    <a:lnTo>
                      <a:pt x="44" y="1"/>
                    </a:lnTo>
                    <a:lnTo>
                      <a:pt x="45"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3"/>
              <p:cNvSpPr/>
              <p:nvPr/>
            </p:nvSpPr>
            <p:spPr>
              <a:xfrm>
                <a:off x="3133477" y="2499042"/>
                <a:ext cx="1213449" cy="210833"/>
              </a:xfrm>
              <a:custGeom>
                <a:rect b="b" l="l" r="r" t="t"/>
                <a:pathLst>
                  <a:path extrusionOk="0" h="1002" w="5767">
                    <a:moveTo>
                      <a:pt x="3350" y="0"/>
                    </a:moveTo>
                    <a:lnTo>
                      <a:pt x="1" y="441"/>
                    </a:lnTo>
                    <a:lnTo>
                      <a:pt x="463" y="956"/>
                    </a:lnTo>
                    <a:lnTo>
                      <a:pt x="3397" y="628"/>
                    </a:lnTo>
                    <a:lnTo>
                      <a:pt x="5402" y="1001"/>
                    </a:lnTo>
                    <a:lnTo>
                      <a:pt x="5766" y="561"/>
                    </a:lnTo>
                    <a:lnTo>
                      <a:pt x="3350" y="0"/>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3"/>
              <p:cNvSpPr/>
              <p:nvPr/>
            </p:nvSpPr>
            <p:spPr>
              <a:xfrm>
                <a:off x="2577353" y="3599697"/>
                <a:ext cx="278165" cy="177378"/>
              </a:xfrm>
              <a:custGeom>
                <a:rect b="b" l="l" r="r" t="t"/>
                <a:pathLst>
                  <a:path extrusionOk="0" h="843" w="1322">
                    <a:moveTo>
                      <a:pt x="214" y="0"/>
                    </a:moveTo>
                    <a:lnTo>
                      <a:pt x="0" y="843"/>
                    </a:lnTo>
                    <a:lnTo>
                      <a:pt x="1321" y="843"/>
                    </a:lnTo>
                    <a:lnTo>
                      <a:pt x="3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3"/>
              <p:cNvSpPr/>
              <p:nvPr/>
            </p:nvSpPr>
            <p:spPr>
              <a:xfrm>
                <a:off x="3423638" y="2294945"/>
                <a:ext cx="78694" cy="85427"/>
              </a:xfrm>
              <a:custGeom>
                <a:rect b="b" l="l" r="r" t="t"/>
                <a:pathLst>
                  <a:path extrusionOk="0" h="406" w="374">
                    <a:moveTo>
                      <a:pt x="374" y="0"/>
                    </a:moveTo>
                    <a:lnTo>
                      <a:pt x="0" y="393"/>
                    </a:lnTo>
                    <a:lnTo>
                      <a:pt x="0" y="406"/>
                    </a:lnTo>
                    <a:lnTo>
                      <a:pt x="374" y="353"/>
                    </a:lnTo>
                    <a:lnTo>
                      <a:pt x="3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3"/>
              <p:cNvSpPr/>
              <p:nvPr/>
            </p:nvSpPr>
            <p:spPr>
              <a:xfrm>
                <a:off x="3502123" y="2287580"/>
                <a:ext cx="7575" cy="7575"/>
              </a:xfrm>
              <a:custGeom>
                <a:rect b="b" l="l" r="r" t="t"/>
                <a:pathLst>
                  <a:path extrusionOk="0" h="36" w="36">
                    <a:moveTo>
                      <a:pt x="36" y="1"/>
                    </a:moveTo>
                    <a:lnTo>
                      <a:pt x="1" y="5"/>
                    </a:lnTo>
                    <a:lnTo>
                      <a:pt x="1" y="35"/>
                    </a:lnTo>
                    <a:lnTo>
                      <a:pt x="36"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3"/>
              <p:cNvSpPr/>
              <p:nvPr/>
            </p:nvSpPr>
            <p:spPr>
              <a:xfrm>
                <a:off x="2165363" y="3398755"/>
                <a:ext cx="71330" cy="183690"/>
              </a:xfrm>
              <a:custGeom>
                <a:rect b="b" l="l" r="r" t="t"/>
                <a:pathLst>
                  <a:path extrusionOk="0" h="873" w="339">
                    <a:moveTo>
                      <a:pt x="1" y="1"/>
                    </a:moveTo>
                    <a:lnTo>
                      <a:pt x="1" y="872"/>
                    </a:lnTo>
                    <a:lnTo>
                      <a:pt x="338" y="872"/>
                    </a:lnTo>
                    <a:lnTo>
                      <a:pt x="338" y="1"/>
                    </a:lnTo>
                    <a:close/>
                  </a:path>
                </a:pathLst>
              </a:custGeom>
              <a:solidFill>
                <a:srgbClr val="365B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3"/>
              <p:cNvSpPr/>
              <p:nvPr/>
            </p:nvSpPr>
            <p:spPr>
              <a:xfrm>
                <a:off x="2165363" y="4310462"/>
                <a:ext cx="71330" cy="183480"/>
              </a:xfrm>
              <a:custGeom>
                <a:rect b="b" l="l" r="r" t="t"/>
                <a:pathLst>
                  <a:path extrusionOk="0" h="872" w="339">
                    <a:moveTo>
                      <a:pt x="1" y="0"/>
                    </a:moveTo>
                    <a:lnTo>
                      <a:pt x="1" y="871"/>
                    </a:lnTo>
                    <a:lnTo>
                      <a:pt x="338" y="871"/>
                    </a:lnTo>
                    <a:lnTo>
                      <a:pt x="3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3"/>
              <p:cNvSpPr/>
              <p:nvPr/>
            </p:nvSpPr>
            <p:spPr>
              <a:xfrm>
                <a:off x="3071616" y="3795378"/>
                <a:ext cx="45239" cy="157599"/>
              </a:xfrm>
              <a:custGeom>
                <a:rect b="b" l="l" r="r" t="t"/>
                <a:pathLst>
                  <a:path extrusionOk="0" h="749" w="215">
                    <a:moveTo>
                      <a:pt x="0" y="1"/>
                    </a:moveTo>
                    <a:lnTo>
                      <a:pt x="0" y="748"/>
                    </a:lnTo>
                    <a:lnTo>
                      <a:pt x="214" y="748"/>
                    </a:lnTo>
                    <a:lnTo>
                      <a:pt x="21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3"/>
              <p:cNvSpPr/>
              <p:nvPr/>
            </p:nvSpPr>
            <p:spPr>
              <a:xfrm>
                <a:off x="3340946" y="4310462"/>
                <a:ext cx="50920" cy="127510"/>
              </a:xfrm>
              <a:custGeom>
                <a:rect b="b" l="l" r="r" t="t"/>
                <a:pathLst>
                  <a:path extrusionOk="0" h="606" w="242">
                    <a:moveTo>
                      <a:pt x="1" y="0"/>
                    </a:moveTo>
                    <a:lnTo>
                      <a:pt x="1" y="605"/>
                    </a:lnTo>
                    <a:lnTo>
                      <a:pt x="242" y="605"/>
                    </a:lnTo>
                    <a:lnTo>
                      <a:pt x="24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3"/>
              <p:cNvSpPr/>
              <p:nvPr/>
            </p:nvSpPr>
            <p:spPr>
              <a:xfrm>
                <a:off x="3764299" y="3722366"/>
                <a:ext cx="60178" cy="135085"/>
              </a:xfrm>
              <a:custGeom>
                <a:rect b="b" l="l" r="r" t="t"/>
                <a:pathLst>
                  <a:path extrusionOk="0" h="642" w="286">
                    <a:moveTo>
                      <a:pt x="1" y="1"/>
                    </a:moveTo>
                    <a:lnTo>
                      <a:pt x="1" y="642"/>
                    </a:lnTo>
                    <a:lnTo>
                      <a:pt x="286" y="642"/>
                    </a:lnTo>
                    <a:lnTo>
                      <a:pt x="2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3"/>
              <p:cNvSpPr/>
              <p:nvPr/>
            </p:nvSpPr>
            <p:spPr>
              <a:xfrm>
                <a:off x="3773557" y="4334869"/>
                <a:ext cx="60388" cy="135085"/>
              </a:xfrm>
              <a:custGeom>
                <a:rect b="b" l="l" r="r" t="t"/>
                <a:pathLst>
                  <a:path extrusionOk="0" h="642" w="287">
                    <a:moveTo>
                      <a:pt x="1" y="1"/>
                    </a:moveTo>
                    <a:lnTo>
                      <a:pt x="1" y="642"/>
                    </a:lnTo>
                    <a:lnTo>
                      <a:pt x="287" y="642"/>
                    </a:lnTo>
                    <a:lnTo>
                      <a:pt x="2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3"/>
              <p:cNvSpPr/>
              <p:nvPr/>
            </p:nvSpPr>
            <p:spPr>
              <a:xfrm>
                <a:off x="4477392" y="3703850"/>
                <a:ext cx="58495" cy="129614"/>
              </a:xfrm>
              <a:custGeom>
                <a:rect b="b" l="l" r="r" t="t"/>
                <a:pathLst>
                  <a:path extrusionOk="0" h="616" w="278">
                    <a:moveTo>
                      <a:pt x="1" y="1"/>
                    </a:moveTo>
                    <a:lnTo>
                      <a:pt x="1" y="615"/>
                    </a:lnTo>
                    <a:lnTo>
                      <a:pt x="277" y="615"/>
                    </a:lnTo>
                    <a:lnTo>
                      <a:pt x="2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3"/>
              <p:cNvSpPr/>
              <p:nvPr/>
            </p:nvSpPr>
            <p:spPr>
              <a:xfrm>
                <a:off x="4477392" y="4040927"/>
                <a:ext cx="58495" cy="129404"/>
              </a:xfrm>
              <a:custGeom>
                <a:rect b="b" l="l" r="r" t="t"/>
                <a:pathLst>
                  <a:path extrusionOk="0" h="615" w="278">
                    <a:moveTo>
                      <a:pt x="1" y="0"/>
                    </a:moveTo>
                    <a:lnTo>
                      <a:pt x="1" y="615"/>
                    </a:lnTo>
                    <a:lnTo>
                      <a:pt x="277" y="615"/>
                    </a:lnTo>
                    <a:lnTo>
                      <a:pt x="27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3"/>
              <p:cNvSpPr/>
              <p:nvPr/>
            </p:nvSpPr>
            <p:spPr>
              <a:xfrm>
                <a:off x="3556410" y="2805399"/>
                <a:ext cx="50920" cy="155495"/>
              </a:xfrm>
              <a:custGeom>
                <a:rect b="b" l="l" r="r" t="t"/>
                <a:pathLst>
                  <a:path extrusionOk="0" h="739" w="242">
                    <a:moveTo>
                      <a:pt x="241" y="0"/>
                    </a:moveTo>
                    <a:lnTo>
                      <a:pt x="1" y="79"/>
                    </a:lnTo>
                    <a:lnTo>
                      <a:pt x="1" y="738"/>
                    </a:lnTo>
                    <a:lnTo>
                      <a:pt x="241" y="685"/>
                    </a:lnTo>
                    <a:lnTo>
                      <a:pt x="24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3"/>
              <p:cNvSpPr/>
              <p:nvPr/>
            </p:nvSpPr>
            <p:spPr>
              <a:xfrm>
                <a:off x="4080761" y="2874414"/>
                <a:ext cx="47343" cy="167068"/>
              </a:xfrm>
              <a:custGeom>
                <a:rect b="b" l="l" r="r" t="t"/>
                <a:pathLst>
                  <a:path extrusionOk="0" h="794" w="225">
                    <a:moveTo>
                      <a:pt x="1" y="1"/>
                    </a:moveTo>
                    <a:lnTo>
                      <a:pt x="1" y="739"/>
                    </a:lnTo>
                    <a:lnTo>
                      <a:pt x="224" y="793"/>
                    </a:lnTo>
                    <a:lnTo>
                      <a:pt x="224" y="9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3"/>
              <p:cNvSpPr/>
              <p:nvPr/>
            </p:nvSpPr>
            <p:spPr>
              <a:xfrm>
                <a:off x="1800925" y="2901557"/>
                <a:ext cx="740652" cy="698990"/>
              </a:xfrm>
              <a:custGeom>
                <a:rect b="b" l="l" r="r" t="t"/>
                <a:pathLst>
                  <a:path extrusionOk="0" h="3322" w="3520">
                    <a:moveTo>
                      <a:pt x="1786" y="1"/>
                    </a:moveTo>
                    <a:cubicBezTo>
                      <a:pt x="1781" y="1"/>
                      <a:pt x="1778" y="4"/>
                      <a:pt x="1774" y="7"/>
                    </a:cubicBezTo>
                    <a:lnTo>
                      <a:pt x="4" y="3300"/>
                    </a:lnTo>
                    <a:cubicBezTo>
                      <a:pt x="0" y="3306"/>
                      <a:pt x="3" y="3313"/>
                      <a:pt x="9" y="3317"/>
                    </a:cubicBezTo>
                    <a:cubicBezTo>
                      <a:pt x="12" y="3318"/>
                      <a:pt x="14" y="3319"/>
                      <a:pt x="16" y="3319"/>
                    </a:cubicBezTo>
                    <a:cubicBezTo>
                      <a:pt x="21" y="3319"/>
                      <a:pt x="25" y="3316"/>
                      <a:pt x="28" y="3312"/>
                    </a:cubicBezTo>
                    <a:lnTo>
                      <a:pt x="1786" y="42"/>
                    </a:lnTo>
                    <a:lnTo>
                      <a:pt x="3487" y="3234"/>
                    </a:lnTo>
                    <a:lnTo>
                      <a:pt x="3450" y="3282"/>
                    </a:lnTo>
                    <a:lnTo>
                      <a:pt x="1834" y="444"/>
                    </a:lnTo>
                    <a:cubicBezTo>
                      <a:pt x="1831" y="440"/>
                      <a:pt x="1826" y="437"/>
                      <a:pt x="1822" y="437"/>
                    </a:cubicBezTo>
                    <a:cubicBezTo>
                      <a:pt x="1820" y="437"/>
                      <a:pt x="1817" y="438"/>
                      <a:pt x="1815" y="439"/>
                    </a:cubicBezTo>
                    <a:cubicBezTo>
                      <a:pt x="1809" y="442"/>
                      <a:pt x="1806" y="450"/>
                      <a:pt x="1810" y="456"/>
                    </a:cubicBezTo>
                    <a:lnTo>
                      <a:pt x="3437" y="3314"/>
                    </a:lnTo>
                    <a:cubicBezTo>
                      <a:pt x="3439" y="3318"/>
                      <a:pt x="3443" y="3321"/>
                      <a:pt x="3449" y="3321"/>
                    </a:cubicBezTo>
                    <a:lnTo>
                      <a:pt x="3450" y="3321"/>
                    </a:lnTo>
                    <a:cubicBezTo>
                      <a:pt x="3454" y="3321"/>
                      <a:pt x="3458" y="3318"/>
                      <a:pt x="3460" y="3316"/>
                    </a:cubicBezTo>
                    <a:lnTo>
                      <a:pt x="3515" y="3244"/>
                    </a:lnTo>
                    <a:cubicBezTo>
                      <a:pt x="3519" y="3240"/>
                      <a:pt x="3519" y="3234"/>
                      <a:pt x="3516" y="3230"/>
                    </a:cubicBezTo>
                    <a:lnTo>
                      <a:pt x="1798" y="7"/>
                    </a:lnTo>
                    <a:cubicBezTo>
                      <a:pt x="1795" y="4"/>
                      <a:pt x="1791" y="1"/>
                      <a:pt x="1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3"/>
              <p:cNvSpPr/>
              <p:nvPr/>
            </p:nvSpPr>
            <p:spPr>
              <a:xfrm>
                <a:off x="2656258" y="3066518"/>
                <a:ext cx="8206" cy="536131"/>
              </a:xfrm>
              <a:custGeom>
                <a:rect b="b" l="l" r="r" t="t"/>
                <a:pathLst>
                  <a:path extrusionOk="0" h="2548" w="39">
                    <a:moveTo>
                      <a:pt x="27" y="0"/>
                    </a:moveTo>
                    <a:cubicBezTo>
                      <a:pt x="18" y="0"/>
                      <a:pt x="13" y="7"/>
                      <a:pt x="13" y="13"/>
                    </a:cubicBezTo>
                    <a:cubicBezTo>
                      <a:pt x="13" y="46"/>
                      <a:pt x="1" y="2509"/>
                      <a:pt x="1" y="2534"/>
                    </a:cubicBezTo>
                    <a:cubicBezTo>
                      <a:pt x="1" y="2542"/>
                      <a:pt x="7" y="2548"/>
                      <a:pt x="13" y="2548"/>
                    </a:cubicBezTo>
                    <a:cubicBezTo>
                      <a:pt x="19" y="2548"/>
                      <a:pt x="27" y="2542"/>
                      <a:pt x="27" y="2534"/>
                    </a:cubicBezTo>
                    <a:cubicBezTo>
                      <a:pt x="27" y="2509"/>
                      <a:pt x="39" y="46"/>
                      <a:pt x="39" y="13"/>
                    </a:cubicBezTo>
                    <a:cubicBezTo>
                      <a:pt x="39" y="5"/>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3"/>
              <p:cNvSpPr/>
              <p:nvPr/>
            </p:nvSpPr>
            <p:spPr>
              <a:xfrm>
                <a:off x="2535060" y="3026961"/>
                <a:ext cx="11994" cy="558435"/>
              </a:xfrm>
              <a:custGeom>
                <a:rect b="b" l="l" r="r" t="t"/>
                <a:pathLst>
                  <a:path extrusionOk="0" h="2654" w="57">
                    <a:moveTo>
                      <a:pt x="45" y="1"/>
                    </a:moveTo>
                    <a:cubicBezTo>
                      <a:pt x="35" y="1"/>
                      <a:pt x="31" y="6"/>
                      <a:pt x="30" y="13"/>
                    </a:cubicBezTo>
                    <a:lnTo>
                      <a:pt x="1" y="2640"/>
                    </a:lnTo>
                    <a:cubicBezTo>
                      <a:pt x="1" y="2647"/>
                      <a:pt x="7" y="2653"/>
                      <a:pt x="15" y="2654"/>
                    </a:cubicBezTo>
                    <a:cubicBezTo>
                      <a:pt x="22" y="2654"/>
                      <a:pt x="27" y="2647"/>
                      <a:pt x="27" y="2640"/>
                    </a:cubicBezTo>
                    <a:lnTo>
                      <a:pt x="57" y="13"/>
                    </a:lnTo>
                    <a:cubicBezTo>
                      <a:pt x="57" y="6"/>
                      <a:pt x="51" y="1"/>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3"/>
              <p:cNvSpPr/>
              <p:nvPr/>
            </p:nvSpPr>
            <p:spPr>
              <a:xfrm>
                <a:off x="2473619" y="3594647"/>
                <a:ext cx="224931" cy="1555790"/>
              </a:xfrm>
              <a:custGeom>
                <a:rect b="b" l="l" r="r" t="t"/>
                <a:pathLst>
                  <a:path extrusionOk="0" h="7394" w="1069">
                    <a:moveTo>
                      <a:pt x="252" y="1"/>
                    </a:moveTo>
                    <a:cubicBezTo>
                      <a:pt x="250" y="1"/>
                      <a:pt x="247" y="1"/>
                      <a:pt x="245" y="3"/>
                    </a:cubicBezTo>
                    <a:lnTo>
                      <a:pt x="7" y="161"/>
                    </a:lnTo>
                    <a:cubicBezTo>
                      <a:pt x="4" y="164"/>
                      <a:pt x="1" y="170"/>
                      <a:pt x="1" y="175"/>
                    </a:cubicBezTo>
                    <a:lnTo>
                      <a:pt x="1041" y="7381"/>
                    </a:lnTo>
                    <a:cubicBezTo>
                      <a:pt x="1043" y="7388"/>
                      <a:pt x="1048" y="7393"/>
                      <a:pt x="1054" y="7393"/>
                    </a:cubicBezTo>
                    <a:lnTo>
                      <a:pt x="1055" y="7393"/>
                    </a:lnTo>
                    <a:cubicBezTo>
                      <a:pt x="1064" y="7391"/>
                      <a:pt x="1069" y="7385"/>
                      <a:pt x="1067" y="7378"/>
                    </a:cubicBezTo>
                    <a:lnTo>
                      <a:pt x="27" y="178"/>
                    </a:lnTo>
                    <a:lnTo>
                      <a:pt x="260" y="23"/>
                    </a:lnTo>
                    <a:cubicBezTo>
                      <a:pt x="265" y="21"/>
                      <a:pt x="267" y="12"/>
                      <a:pt x="263" y="7"/>
                    </a:cubicBezTo>
                    <a:cubicBezTo>
                      <a:pt x="261" y="3"/>
                      <a:pt x="256" y="1"/>
                      <a:pt x="2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3"/>
              <p:cNvSpPr/>
              <p:nvPr/>
            </p:nvSpPr>
            <p:spPr>
              <a:xfrm>
                <a:off x="2573987" y="3774127"/>
                <a:ext cx="337502" cy="1376519"/>
              </a:xfrm>
              <a:custGeom>
                <a:rect b="b" l="l" r="r" t="t"/>
                <a:pathLst>
                  <a:path extrusionOk="0" h="6542" w="1604">
                    <a:moveTo>
                      <a:pt x="15" y="1"/>
                    </a:moveTo>
                    <a:cubicBezTo>
                      <a:pt x="11" y="1"/>
                      <a:pt x="8" y="3"/>
                      <a:pt x="5" y="5"/>
                    </a:cubicBezTo>
                    <a:cubicBezTo>
                      <a:pt x="3" y="7"/>
                      <a:pt x="1" y="11"/>
                      <a:pt x="1" y="15"/>
                    </a:cubicBezTo>
                    <a:lnTo>
                      <a:pt x="453" y="5693"/>
                    </a:lnTo>
                    <a:cubicBezTo>
                      <a:pt x="453" y="5702"/>
                      <a:pt x="461" y="5707"/>
                      <a:pt x="467" y="5707"/>
                    </a:cubicBezTo>
                    <a:cubicBezTo>
                      <a:pt x="475" y="5705"/>
                      <a:pt x="480" y="5699"/>
                      <a:pt x="479" y="5692"/>
                    </a:cubicBezTo>
                    <a:lnTo>
                      <a:pt x="28" y="27"/>
                    </a:lnTo>
                    <a:lnTo>
                      <a:pt x="1283" y="27"/>
                    </a:lnTo>
                    <a:lnTo>
                      <a:pt x="1578" y="6528"/>
                    </a:lnTo>
                    <a:cubicBezTo>
                      <a:pt x="1578" y="6536"/>
                      <a:pt x="1585" y="6541"/>
                      <a:pt x="1591" y="6541"/>
                    </a:cubicBezTo>
                    <a:cubicBezTo>
                      <a:pt x="1598" y="6541"/>
                      <a:pt x="1603" y="6534"/>
                      <a:pt x="1603" y="6527"/>
                    </a:cubicBezTo>
                    <a:lnTo>
                      <a:pt x="1310" y="14"/>
                    </a:lnTo>
                    <a:cubicBezTo>
                      <a:pt x="1310" y="6"/>
                      <a:pt x="1304" y="1"/>
                      <a:pt x="12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3"/>
              <p:cNvSpPr/>
              <p:nvPr/>
            </p:nvSpPr>
            <p:spPr>
              <a:xfrm>
                <a:off x="3598913" y="3613163"/>
                <a:ext cx="5681" cy="1537274"/>
              </a:xfrm>
              <a:custGeom>
                <a:rect b="b" l="l" r="r" t="t"/>
                <a:pathLst>
                  <a:path extrusionOk="0" h="7306" w="27">
                    <a:moveTo>
                      <a:pt x="13" y="1"/>
                    </a:moveTo>
                    <a:cubicBezTo>
                      <a:pt x="6" y="1"/>
                      <a:pt x="1" y="7"/>
                      <a:pt x="1" y="13"/>
                    </a:cubicBezTo>
                    <a:lnTo>
                      <a:pt x="1" y="7292"/>
                    </a:lnTo>
                    <a:cubicBezTo>
                      <a:pt x="1" y="7300"/>
                      <a:pt x="7" y="7305"/>
                      <a:pt x="13" y="7305"/>
                    </a:cubicBezTo>
                    <a:cubicBezTo>
                      <a:pt x="13" y="7305"/>
                      <a:pt x="14" y="7305"/>
                      <a:pt x="14" y="7305"/>
                    </a:cubicBezTo>
                    <a:cubicBezTo>
                      <a:pt x="22" y="7305"/>
                      <a:pt x="26" y="7299"/>
                      <a:pt x="26" y="7292"/>
                    </a:cubicBezTo>
                    <a:lnTo>
                      <a:pt x="26" y="13"/>
                    </a:lnTo>
                    <a:cubicBezTo>
                      <a:pt x="26" y="6"/>
                      <a:pt x="19"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3"/>
              <p:cNvSpPr/>
              <p:nvPr/>
            </p:nvSpPr>
            <p:spPr>
              <a:xfrm>
                <a:off x="3902120" y="4607561"/>
                <a:ext cx="8627" cy="542864"/>
              </a:xfrm>
              <a:custGeom>
                <a:rect b="b" l="l" r="r" t="t"/>
                <a:pathLst>
                  <a:path extrusionOk="0" h="2580" w="41">
                    <a:moveTo>
                      <a:pt x="27" y="0"/>
                    </a:moveTo>
                    <a:cubicBezTo>
                      <a:pt x="20" y="0"/>
                      <a:pt x="14" y="6"/>
                      <a:pt x="13" y="12"/>
                    </a:cubicBezTo>
                    <a:lnTo>
                      <a:pt x="0" y="2566"/>
                    </a:lnTo>
                    <a:cubicBezTo>
                      <a:pt x="0" y="2574"/>
                      <a:pt x="6" y="2579"/>
                      <a:pt x="13" y="2579"/>
                    </a:cubicBezTo>
                    <a:cubicBezTo>
                      <a:pt x="14" y="2579"/>
                      <a:pt x="14" y="2579"/>
                      <a:pt x="15" y="2579"/>
                    </a:cubicBezTo>
                    <a:cubicBezTo>
                      <a:pt x="21" y="2579"/>
                      <a:pt x="27" y="2573"/>
                      <a:pt x="27" y="2566"/>
                    </a:cubicBezTo>
                    <a:lnTo>
                      <a:pt x="40" y="12"/>
                    </a:lnTo>
                    <a:cubicBezTo>
                      <a:pt x="40" y="5"/>
                      <a:pt x="34"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3"/>
              <p:cNvSpPr/>
              <p:nvPr/>
            </p:nvSpPr>
            <p:spPr>
              <a:xfrm>
                <a:off x="4261296" y="3212543"/>
                <a:ext cx="11573" cy="988728"/>
              </a:xfrm>
              <a:custGeom>
                <a:rect b="b" l="l" r="r" t="t"/>
                <a:pathLst>
                  <a:path extrusionOk="0" h="4699" w="55">
                    <a:moveTo>
                      <a:pt x="42" y="0"/>
                    </a:moveTo>
                    <a:cubicBezTo>
                      <a:pt x="34" y="0"/>
                      <a:pt x="28" y="6"/>
                      <a:pt x="28" y="13"/>
                    </a:cubicBezTo>
                    <a:lnTo>
                      <a:pt x="1" y="4685"/>
                    </a:lnTo>
                    <a:cubicBezTo>
                      <a:pt x="1" y="4692"/>
                      <a:pt x="6" y="4699"/>
                      <a:pt x="13" y="4699"/>
                    </a:cubicBezTo>
                    <a:cubicBezTo>
                      <a:pt x="22" y="4698"/>
                      <a:pt x="28" y="4692"/>
                      <a:pt x="28" y="4685"/>
                    </a:cubicBezTo>
                    <a:lnTo>
                      <a:pt x="54" y="13"/>
                    </a:lnTo>
                    <a:cubicBezTo>
                      <a:pt x="54" y="5"/>
                      <a:pt x="48" y="0"/>
                      <a:pt x="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3"/>
              <p:cNvSpPr/>
              <p:nvPr/>
            </p:nvSpPr>
            <p:spPr>
              <a:xfrm>
                <a:off x="3228374" y="2628024"/>
                <a:ext cx="622821" cy="436396"/>
              </a:xfrm>
              <a:custGeom>
                <a:rect b="b" l="l" r="r" t="t"/>
                <a:pathLst>
                  <a:path extrusionOk="0" h="2074" w="2960">
                    <a:moveTo>
                      <a:pt x="2945" y="0"/>
                    </a:moveTo>
                    <a:lnTo>
                      <a:pt x="12" y="330"/>
                    </a:lnTo>
                    <a:cubicBezTo>
                      <a:pt x="6" y="331"/>
                      <a:pt x="0" y="336"/>
                      <a:pt x="0" y="342"/>
                    </a:cubicBezTo>
                    <a:lnTo>
                      <a:pt x="0" y="2062"/>
                    </a:lnTo>
                    <a:cubicBezTo>
                      <a:pt x="0" y="2069"/>
                      <a:pt x="7" y="2074"/>
                      <a:pt x="13" y="2074"/>
                    </a:cubicBezTo>
                    <a:cubicBezTo>
                      <a:pt x="21" y="2074"/>
                      <a:pt x="26" y="2068"/>
                      <a:pt x="26" y="2062"/>
                    </a:cubicBezTo>
                    <a:lnTo>
                      <a:pt x="26" y="354"/>
                    </a:lnTo>
                    <a:lnTo>
                      <a:pt x="2934" y="28"/>
                    </a:lnTo>
                    <a:lnTo>
                      <a:pt x="2934" y="2025"/>
                    </a:lnTo>
                    <a:cubicBezTo>
                      <a:pt x="2932" y="2035"/>
                      <a:pt x="2939" y="2040"/>
                      <a:pt x="2946" y="2040"/>
                    </a:cubicBezTo>
                    <a:cubicBezTo>
                      <a:pt x="2954" y="2040"/>
                      <a:pt x="2959" y="2033"/>
                      <a:pt x="2959" y="2027"/>
                    </a:cubicBezTo>
                    <a:lnTo>
                      <a:pt x="2959" y="15"/>
                    </a:lnTo>
                    <a:cubicBezTo>
                      <a:pt x="2959" y="11"/>
                      <a:pt x="2957" y="7"/>
                      <a:pt x="2955" y="5"/>
                    </a:cubicBezTo>
                    <a:cubicBezTo>
                      <a:pt x="2952" y="1"/>
                      <a:pt x="2949" y="0"/>
                      <a:pt x="29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3"/>
              <p:cNvSpPr/>
              <p:nvPr/>
            </p:nvSpPr>
            <p:spPr>
              <a:xfrm>
                <a:off x="3845098" y="2244446"/>
                <a:ext cx="427769" cy="468168"/>
              </a:xfrm>
              <a:custGeom>
                <a:rect b="b" l="l" r="r" t="t"/>
                <a:pathLst>
                  <a:path extrusionOk="0" h="2225" w="2033">
                    <a:moveTo>
                      <a:pt x="16" y="1"/>
                    </a:moveTo>
                    <a:cubicBezTo>
                      <a:pt x="12" y="1"/>
                      <a:pt x="9" y="1"/>
                      <a:pt x="6" y="4"/>
                    </a:cubicBezTo>
                    <a:cubicBezTo>
                      <a:pt x="4" y="6"/>
                      <a:pt x="1" y="10"/>
                      <a:pt x="1" y="14"/>
                    </a:cubicBezTo>
                    <a:lnTo>
                      <a:pt x="1" y="1838"/>
                    </a:lnTo>
                    <a:cubicBezTo>
                      <a:pt x="1" y="1844"/>
                      <a:pt x="6" y="1849"/>
                      <a:pt x="11" y="1850"/>
                    </a:cubicBezTo>
                    <a:lnTo>
                      <a:pt x="2016" y="2225"/>
                    </a:lnTo>
                    <a:lnTo>
                      <a:pt x="2018" y="2225"/>
                    </a:lnTo>
                    <a:cubicBezTo>
                      <a:pt x="2024" y="2225"/>
                      <a:pt x="2029" y="2221"/>
                      <a:pt x="2031" y="2213"/>
                    </a:cubicBezTo>
                    <a:cubicBezTo>
                      <a:pt x="2032" y="2205"/>
                      <a:pt x="2027" y="2199"/>
                      <a:pt x="2021" y="2197"/>
                    </a:cubicBezTo>
                    <a:lnTo>
                      <a:pt x="26" y="1827"/>
                    </a:lnTo>
                    <a:lnTo>
                      <a:pt x="26" y="29"/>
                    </a:lnTo>
                    <a:lnTo>
                      <a:pt x="202" y="52"/>
                    </a:lnTo>
                    <a:lnTo>
                      <a:pt x="202" y="454"/>
                    </a:lnTo>
                    <a:cubicBezTo>
                      <a:pt x="202" y="461"/>
                      <a:pt x="207" y="467"/>
                      <a:pt x="214" y="467"/>
                    </a:cubicBezTo>
                    <a:lnTo>
                      <a:pt x="523" y="512"/>
                    </a:lnTo>
                    <a:cubicBezTo>
                      <a:pt x="524" y="512"/>
                      <a:pt x="524" y="512"/>
                      <a:pt x="525" y="512"/>
                    </a:cubicBezTo>
                    <a:cubicBezTo>
                      <a:pt x="532" y="512"/>
                      <a:pt x="537" y="507"/>
                      <a:pt x="538" y="501"/>
                    </a:cubicBezTo>
                    <a:cubicBezTo>
                      <a:pt x="539" y="492"/>
                      <a:pt x="534" y="486"/>
                      <a:pt x="527" y="485"/>
                    </a:cubicBezTo>
                    <a:lnTo>
                      <a:pt x="229" y="442"/>
                    </a:lnTo>
                    <a:lnTo>
                      <a:pt x="229" y="41"/>
                    </a:lnTo>
                    <a:cubicBezTo>
                      <a:pt x="230" y="36"/>
                      <a:pt x="225" y="31"/>
                      <a:pt x="219" y="30"/>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3"/>
              <p:cNvSpPr/>
              <p:nvPr/>
            </p:nvSpPr>
            <p:spPr>
              <a:xfrm>
                <a:off x="3129900" y="2498411"/>
                <a:ext cx="1219761" cy="121618"/>
              </a:xfrm>
              <a:custGeom>
                <a:rect b="b" l="l" r="r" t="t"/>
                <a:pathLst>
                  <a:path extrusionOk="0" h="578" w="5797">
                    <a:moveTo>
                      <a:pt x="3410" y="0"/>
                    </a:moveTo>
                    <a:lnTo>
                      <a:pt x="14" y="430"/>
                    </a:lnTo>
                    <a:cubicBezTo>
                      <a:pt x="6" y="431"/>
                      <a:pt x="0" y="437"/>
                      <a:pt x="2" y="445"/>
                    </a:cubicBezTo>
                    <a:cubicBezTo>
                      <a:pt x="3" y="452"/>
                      <a:pt x="8" y="457"/>
                      <a:pt x="15" y="457"/>
                    </a:cubicBezTo>
                    <a:cubicBezTo>
                      <a:pt x="15" y="457"/>
                      <a:pt x="16" y="457"/>
                      <a:pt x="17" y="457"/>
                    </a:cubicBezTo>
                    <a:lnTo>
                      <a:pt x="3413" y="28"/>
                    </a:lnTo>
                    <a:lnTo>
                      <a:pt x="5779" y="578"/>
                    </a:lnTo>
                    <a:lnTo>
                      <a:pt x="5782" y="578"/>
                    </a:lnTo>
                    <a:cubicBezTo>
                      <a:pt x="5789" y="578"/>
                      <a:pt x="5794" y="573"/>
                      <a:pt x="5795" y="567"/>
                    </a:cubicBezTo>
                    <a:cubicBezTo>
                      <a:pt x="5797" y="559"/>
                      <a:pt x="5793" y="553"/>
                      <a:pt x="5784" y="550"/>
                    </a:cubicBezTo>
                    <a:lnTo>
                      <a:pt x="34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3"/>
              <p:cNvSpPr/>
              <p:nvPr/>
            </p:nvSpPr>
            <p:spPr>
              <a:xfrm>
                <a:off x="3803646" y="1725996"/>
                <a:ext cx="5471" cy="528977"/>
              </a:xfrm>
              <a:custGeom>
                <a:rect b="b" l="l" r="r" t="t"/>
                <a:pathLst>
                  <a:path extrusionOk="0" h="2514" w="26">
                    <a:moveTo>
                      <a:pt x="12" y="0"/>
                    </a:moveTo>
                    <a:cubicBezTo>
                      <a:pt x="5" y="0"/>
                      <a:pt x="0" y="7"/>
                      <a:pt x="0" y="13"/>
                    </a:cubicBezTo>
                    <a:lnTo>
                      <a:pt x="0" y="2500"/>
                    </a:lnTo>
                    <a:cubicBezTo>
                      <a:pt x="0" y="2508"/>
                      <a:pt x="6" y="2513"/>
                      <a:pt x="12" y="2513"/>
                    </a:cubicBezTo>
                    <a:cubicBezTo>
                      <a:pt x="13" y="2513"/>
                      <a:pt x="13" y="2513"/>
                      <a:pt x="14" y="2513"/>
                    </a:cubicBezTo>
                    <a:cubicBezTo>
                      <a:pt x="20" y="2513"/>
                      <a:pt x="26" y="2507"/>
                      <a:pt x="26" y="2500"/>
                    </a:cubicBezTo>
                    <a:lnTo>
                      <a:pt x="26" y="13"/>
                    </a:lnTo>
                    <a:cubicBezTo>
                      <a:pt x="26" y="5"/>
                      <a:pt x="19"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3"/>
              <p:cNvSpPr/>
              <p:nvPr/>
            </p:nvSpPr>
            <p:spPr>
              <a:xfrm>
                <a:off x="3050574" y="3051789"/>
                <a:ext cx="947698" cy="1024709"/>
              </a:xfrm>
              <a:custGeom>
                <a:rect b="b" l="l" r="r" t="t"/>
                <a:pathLst>
                  <a:path extrusionOk="0" h="4870" w="4504">
                    <a:moveTo>
                      <a:pt x="3837" y="0"/>
                    </a:moveTo>
                    <a:lnTo>
                      <a:pt x="13" y="48"/>
                    </a:lnTo>
                    <a:cubicBezTo>
                      <a:pt x="6" y="48"/>
                      <a:pt x="1" y="54"/>
                      <a:pt x="1" y="62"/>
                    </a:cubicBezTo>
                    <a:cubicBezTo>
                      <a:pt x="1" y="69"/>
                      <a:pt x="7" y="74"/>
                      <a:pt x="13" y="74"/>
                    </a:cubicBezTo>
                    <a:lnTo>
                      <a:pt x="3827" y="27"/>
                    </a:lnTo>
                    <a:lnTo>
                      <a:pt x="4478" y="2594"/>
                    </a:lnTo>
                    <a:lnTo>
                      <a:pt x="4478" y="4857"/>
                    </a:lnTo>
                    <a:cubicBezTo>
                      <a:pt x="4478" y="4862"/>
                      <a:pt x="4485" y="4869"/>
                      <a:pt x="4492" y="4869"/>
                    </a:cubicBezTo>
                    <a:cubicBezTo>
                      <a:pt x="4499" y="4869"/>
                      <a:pt x="4504" y="4862"/>
                      <a:pt x="4504" y="4856"/>
                    </a:cubicBezTo>
                    <a:lnTo>
                      <a:pt x="4504" y="2591"/>
                    </a:lnTo>
                    <a:lnTo>
                      <a:pt x="3851" y="10"/>
                    </a:lnTo>
                    <a:cubicBezTo>
                      <a:pt x="3848" y="4"/>
                      <a:pt x="3843" y="0"/>
                      <a:pt x="3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3"/>
              <p:cNvSpPr/>
              <p:nvPr/>
            </p:nvSpPr>
            <p:spPr>
              <a:xfrm>
                <a:off x="4266978" y="3448622"/>
                <a:ext cx="560118" cy="5681"/>
              </a:xfrm>
              <a:custGeom>
                <a:rect b="b" l="l" r="r" t="t"/>
                <a:pathLst>
                  <a:path extrusionOk="0" h="27" w="2662">
                    <a:moveTo>
                      <a:pt x="14" y="0"/>
                    </a:moveTo>
                    <a:cubicBezTo>
                      <a:pt x="7" y="0"/>
                      <a:pt x="1" y="7"/>
                      <a:pt x="1" y="14"/>
                    </a:cubicBezTo>
                    <a:cubicBezTo>
                      <a:pt x="1" y="21"/>
                      <a:pt x="7" y="26"/>
                      <a:pt x="14" y="26"/>
                    </a:cubicBezTo>
                    <a:lnTo>
                      <a:pt x="2648" y="26"/>
                    </a:lnTo>
                    <a:cubicBezTo>
                      <a:pt x="2657" y="26"/>
                      <a:pt x="2662" y="20"/>
                      <a:pt x="2662" y="14"/>
                    </a:cubicBezTo>
                    <a:cubicBezTo>
                      <a:pt x="2662" y="6"/>
                      <a:pt x="2655" y="0"/>
                      <a:pt x="2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3"/>
              <p:cNvSpPr/>
              <p:nvPr/>
            </p:nvSpPr>
            <p:spPr>
              <a:xfrm>
                <a:off x="3847833" y="4421348"/>
                <a:ext cx="1101299" cy="191686"/>
              </a:xfrm>
              <a:custGeom>
                <a:rect b="b" l="l" r="r" t="t"/>
                <a:pathLst>
                  <a:path extrusionOk="0" h="911" w="5234">
                    <a:moveTo>
                      <a:pt x="4886" y="0"/>
                    </a:moveTo>
                    <a:cubicBezTo>
                      <a:pt x="4885" y="0"/>
                      <a:pt x="4883" y="0"/>
                      <a:pt x="4882" y="0"/>
                    </a:cubicBezTo>
                    <a:cubicBezTo>
                      <a:pt x="4876" y="3"/>
                      <a:pt x="4871" y="10"/>
                      <a:pt x="4873" y="17"/>
                    </a:cubicBezTo>
                    <a:cubicBezTo>
                      <a:pt x="4942" y="240"/>
                      <a:pt x="5156" y="775"/>
                      <a:pt x="5198" y="882"/>
                    </a:cubicBezTo>
                    <a:lnTo>
                      <a:pt x="12" y="882"/>
                    </a:lnTo>
                    <a:cubicBezTo>
                      <a:pt x="6" y="884"/>
                      <a:pt x="0" y="890"/>
                      <a:pt x="0" y="897"/>
                    </a:cubicBezTo>
                    <a:cubicBezTo>
                      <a:pt x="0" y="905"/>
                      <a:pt x="6" y="911"/>
                      <a:pt x="13" y="911"/>
                    </a:cubicBezTo>
                    <a:lnTo>
                      <a:pt x="5219" y="911"/>
                    </a:lnTo>
                    <a:cubicBezTo>
                      <a:pt x="5223" y="911"/>
                      <a:pt x="5228" y="908"/>
                      <a:pt x="5230" y="904"/>
                    </a:cubicBezTo>
                    <a:cubicBezTo>
                      <a:pt x="5233" y="900"/>
                      <a:pt x="5233" y="895"/>
                      <a:pt x="5231" y="891"/>
                    </a:cubicBezTo>
                    <a:cubicBezTo>
                      <a:pt x="5229" y="885"/>
                      <a:pt x="4975" y="254"/>
                      <a:pt x="4898" y="10"/>
                    </a:cubicBezTo>
                    <a:cubicBezTo>
                      <a:pt x="4897" y="3"/>
                      <a:pt x="4892" y="0"/>
                      <a:pt x="48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3"/>
              <p:cNvSpPr/>
              <p:nvPr/>
            </p:nvSpPr>
            <p:spPr>
              <a:xfrm>
                <a:off x="2541793" y="3596962"/>
                <a:ext cx="880997" cy="20200"/>
              </a:xfrm>
              <a:custGeom>
                <a:rect b="b" l="l" r="r" t="t"/>
                <a:pathLst>
                  <a:path extrusionOk="0" h="96" w="4187">
                    <a:moveTo>
                      <a:pt x="14" y="1"/>
                    </a:moveTo>
                    <a:cubicBezTo>
                      <a:pt x="5" y="1"/>
                      <a:pt x="0" y="7"/>
                      <a:pt x="0" y="13"/>
                    </a:cubicBezTo>
                    <a:cubicBezTo>
                      <a:pt x="0" y="21"/>
                      <a:pt x="5" y="28"/>
                      <a:pt x="14" y="28"/>
                    </a:cubicBezTo>
                    <a:lnTo>
                      <a:pt x="4173" y="95"/>
                    </a:lnTo>
                    <a:cubicBezTo>
                      <a:pt x="4181" y="95"/>
                      <a:pt x="4187" y="89"/>
                      <a:pt x="4187" y="83"/>
                    </a:cubicBezTo>
                    <a:cubicBezTo>
                      <a:pt x="4187" y="75"/>
                      <a:pt x="4181" y="70"/>
                      <a:pt x="4175" y="69"/>
                    </a:cubicBezTo>
                    <a:lnTo>
                      <a:pt x="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3"/>
              <p:cNvSpPr/>
              <p:nvPr/>
            </p:nvSpPr>
            <p:spPr>
              <a:xfrm>
                <a:off x="3388499" y="3204757"/>
                <a:ext cx="139503" cy="249339"/>
              </a:xfrm>
              <a:custGeom>
                <a:rect b="b" l="l" r="r" t="t"/>
                <a:pathLst>
                  <a:path extrusionOk="0" h="1185" w="663">
                    <a:moveTo>
                      <a:pt x="647" y="1"/>
                    </a:moveTo>
                    <a:cubicBezTo>
                      <a:pt x="643" y="1"/>
                      <a:pt x="638" y="3"/>
                      <a:pt x="635" y="8"/>
                    </a:cubicBezTo>
                    <a:lnTo>
                      <a:pt x="4" y="1165"/>
                    </a:lnTo>
                    <a:cubicBezTo>
                      <a:pt x="0" y="1171"/>
                      <a:pt x="3" y="1179"/>
                      <a:pt x="9" y="1182"/>
                    </a:cubicBezTo>
                    <a:cubicBezTo>
                      <a:pt x="11" y="1184"/>
                      <a:pt x="13" y="1184"/>
                      <a:pt x="16" y="1184"/>
                    </a:cubicBezTo>
                    <a:cubicBezTo>
                      <a:pt x="16" y="1184"/>
                      <a:pt x="17" y="1184"/>
                      <a:pt x="18" y="1184"/>
                    </a:cubicBezTo>
                    <a:cubicBezTo>
                      <a:pt x="22" y="1184"/>
                      <a:pt x="25" y="1182"/>
                      <a:pt x="28" y="1177"/>
                    </a:cubicBezTo>
                    <a:lnTo>
                      <a:pt x="659" y="21"/>
                    </a:lnTo>
                    <a:cubicBezTo>
                      <a:pt x="663" y="14"/>
                      <a:pt x="660" y="7"/>
                      <a:pt x="653" y="2"/>
                    </a:cubicBezTo>
                    <a:cubicBezTo>
                      <a:pt x="651" y="1"/>
                      <a:pt x="649" y="1"/>
                      <a:pt x="6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3"/>
              <p:cNvSpPr/>
              <p:nvPr/>
            </p:nvSpPr>
            <p:spPr>
              <a:xfrm>
                <a:off x="2967040" y="3345522"/>
                <a:ext cx="201575" cy="262384"/>
              </a:xfrm>
              <a:custGeom>
                <a:rect b="b" l="l" r="r" t="t"/>
                <a:pathLst>
                  <a:path extrusionOk="0" h="1247" w="958">
                    <a:moveTo>
                      <a:pt x="941" y="0"/>
                    </a:moveTo>
                    <a:cubicBezTo>
                      <a:pt x="937" y="0"/>
                      <a:pt x="934" y="2"/>
                      <a:pt x="931" y="5"/>
                    </a:cubicBezTo>
                    <a:lnTo>
                      <a:pt x="6" y="1224"/>
                    </a:lnTo>
                    <a:cubicBezTo>
                      <a:pt x="0" y="1231"/>
                      <a:pt x="1" y="1238"/>
                      <a:pt x="9" y="1243"/>
                    </a:cubicBezTo>
                    <a:cubicBezTo>
                      <a:pt x="11" y="1244"/>
                      <a:pt x="14" y="1246"/>
                      <a:pt x="16" y="1246"/>
                    </a:cubicBezTo>
                    <a:cubicBezTo>
                      <a:pt x="21" y="1246"/>
                      <a:pt x="25" y="1243"/>
                      <a:pt x="27" y="1241"/>
                    </a:cubicBezTo>
                    <a:lnTo>
                      <a:pt x="953" y="22"/>
                    </a:lnTo>
                    <a:cubicBezTo>
                      <a:pt x="958" y="15"/>
                      <a:pt x="957" y="8"/>
                      <a:pt x="951" y="3"/>
                    </a:cubicBezTo>
                    <a:cubicBezTo>
                      <a:pt x="947" y="1"/>
                      <a:pt x="944" y="0"/>
                      <a:pt x="9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3"/>
              <p:cNvSpPr/>
              <p:nvPr/>
            </p:nvSpPr>
            <p:spPr>
              <a:xfrm>
                <a:off x="2827746" y="3071568"/>
                <a:ext cx="172538" cy="199050"/>
              </a:xfrm>
              <a:custGeom>
                <a:rect b="b" l="l" r="r" t="t"/>
                <a:pathLst>
                  <a:path extrusionOk="0" h="946" w="820">
                    <a:moveTo>
                      <a:pt x="804" y="0"/>
                    </a:moveTo>
                    <a:cubicBezTo>
                      <a:pt x="800" y="0"/>
                      <a:pt x="796" y="2"/>
                      <a:pt x="793" y="5"/>
                    </a:cubicBezTo>
                    <a:lnTo>
                      <a:pt x="6" y="923"/>
                    </a:lnTo>
                    <a:cubicBezTo>
                      <a:pt x="1" y="928"/>
                      <a:pt x="2" y="938"/>
                      <a:pt x="7" y="943"/>
                    </a:cubicBezTo>
                    <a:cubicBezTo>
                      <a:pt x="10" y="946"/>
                      <a:pt x="12" y="946"/>
                      <a:pt x="16" y="946"/>
                    </a:cubicBezTo>
                    <a:cubicBezTo>
                      <a:pt x="20" y="946"/>
                      <a:pt x="24" y="944"/>
                      <a:pt x="27" y="942"/>
                    </a:cubicBezTo>
                    <a:lnTo>
                      <a:pt x="814" y="22"/>
                    </a:lnTo>
                    <a:cubicBezTo>
                      <a:pt x="819" y="17"/>
                      <a:pt x="817" y="9"/>
                      <a:pt x="812" y="4"/>
                    </a:cubicBezTo>
                    <a:cubicBezTo>
                      <a:pt x="810" y="1"/>
                      <a:pt x="807" y="0"/>
                      <a:pt x="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3"/>
              <p:cNvSpPr/>
              <p:nvPr/>
            </p:nvSpPr>
            <p:spPr>
              <a:xfrm>
                <a:off x="2338112" y="2957946"/>
                <a:ext cx="141397" cy="305309"/>
              </a:xfrm>
              <a:custGeom>
                <a:rect b="b" l="l" r="r" t="t"/>
                <a:pathLst>
                  <a:path extrusionOk="0" h="1451" w="672">
                    <a:moveTo>
                      <a:pt x="17" y="0"/>
                    </a:moveTo>
                    <a:cubicBezTo>
                      <a:pt x="15" y="0"/>
                      <a:pt x="13" y="1"/>
                      <a:pt x="11" y="2"/>
                    </a:cubicBezTo>
                    <a:cubicBezTo>
                      <a:pt x="5" y="4"/>
                      <a:pt x="1" y="12"/>
                      <a:pt x="5" y="19"/>
                    </a:cubicBezTo>
                    <a:lnTo>
                      <a:pt x="643" y="1444"/>
                    </a:lnTo>
                    <a:cubicBezTo>
                      <a:pt x="648" y="1447"/>
                      <a:pt x="651" y="1451"/>
                      <a:pt x="656" y="1451"/>
                    </a:cubicBezTo>
                    <a:cubicBezTo>
                      <a:pt x="658" y="1451"/>
                      <a:pt x="660" y="1451"/>
                      <a:pt x="661" y="1450"/>
                    </a:cubicBezTo>
                    <a:cubicBezTo>
                      <a:pt x="668" y="1447"/>
                      <a:pt x="671" y="1438"/>
                      <a:pt x="668" y="1431"/>
                    </a:cubicBezTo>
                    <a:lnTo>
                      <a:pt x="29" y="8"/>
                    </a:lnTo>
                    <a:cubicBezTo>
                      <a:pt x="27" y="4"/>
                      <a:pt x="22"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3"/>
              <p:cNvSpPr/>
              <p:nvPr/>
            </p:nvSpPr>
            <p:spPr>
              <a:xfrm>
                <a:off x="3802804" y="2047713"/>
                <a:ext cx="97842" cy="159282"/>
              </a:xfrm>
              <a:custGeom>
                <a:rect b="b" l="l" r="r" t="t"/>
                <a:pathLst>
                  <a:path extrusionOk="0" h="757" w="465">
                    <a:moveTo>
                      <a:pt x="17" y="0"/>
                    </a:moveTo>
                    <a:cubicBezTo>
                      <a:pt x="14" y="0"/>
                      <a:pt x="12" y="1"/>
                      <a:pt x="9" y="3"/>
                    </a:cubicBezTo>
                    <a:cubicBezTo>
                      <a:pt x="2" y="7"/>
                      <a:pt x="0" y="14"/>
                      <a:pt x="4" y="21"/>
                    </a:cubicBezTo>
                    <a:lnTo>
                      <a:pt x="437" y="751"/>
                    </a:lnTo>
                    <a:cubicBezTo>
                      <a:pt x="440" y="756"/>
                      <a:pt x="446" y="757"/>
                      <a:pt x="450" y="757"/>
                    </a:cubicBezTo>
                    <a:cubicBezTo>
                      <a:pt x="452" y="757"/>
                      <a:pt x="455" y="757"/>
                      <a:pt x="456" y="755"/>
                    </a:cubicBezTo>
                    <a:cubicBezTo>
                      <a:pt x="462" y="751"/>
                      <a:pt x="465" y="742"/>
                      <a:pt x="461" y="736"/>
                    </a:cubicBezTo>
                    <a:lnTo>
                      <a:pt x="27" y="7"/>
                    </a:lnTo>
                    <a:cubicBezTo>
                      <a:pt x="24" y="3"/>
                      <a:pt x="20" y="0"/>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3"/>
              <p:cNvSpPr/>
              <p:nvPr/>
            </p:nvSpPr>
            <p:spPr>
              <a:xfrm>
                <a:off x="3635946" y="2154812"/>
                <a:ext cx="73644" cy="73224"/>
              </a:xfrm>
              <a:custGeom>
                <a:rect b="b" l="l" r="r" t="t"/>
                <a:pathLst>
                  <a:path extrusionOk="0" h="348" w="350">
                    <a:moveTo>
                      <a:pt x="335" y="0"/>
                    </a:moveTo>
                    <a:cubicBezTo>
                      <a:pt x="332" y="0"/>
                      <a:pt x="329" y="1"/>
                      <a:pt x="326" y="4"/>
                    </a:cubicBezTo>
                    <a:lnTo>
                      <a:pt x="6" y="323"/>
                    </a:lnTo>
                    <a:cubicBezTo>
                      <a:pt x="1" y="329"/>
                      <a:pt x="1" y="338"/>
                      <a:pt x="6" y="343"/>
                    </a:cubicBezTo>
                    <a:cubicBezTo>
                      <a:pt x="9" y="345"/>
                      <a:pt x="12" y="347"/>
                      <a:pt x="15" y="347"/>
                    </a:cubicBezTo>
                    <a:cubicBezTo>
                      <a:pt x="19" y="347"/>
                      <a:pt x="21" y="345"/>
                      <a:pt x="24" y="343"/>
                    </a:cubicBezTo>
                    <a:lnTo>
                      <a:pt x="345" y="22"/>
                    </a:lnTo>
                    <a:cubicBezTo>
                      <a:pt x="350" y="17"/>
                      <a:pt x="350" y="9"/>
                      <a:pt x="345" y="4"/>
                    </a:cubicBezTo>
                    <a:cubicBezTo>
                      <a:pt x="342" y="1"/>
                      <a:pt x="339" y="0"/>
                      <a:pt x="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3"/>
              <p:cNvSpPr/>
              <p:nvPr/>
            </p:nvSpPr>
            <p:spPr>
              <a:xfrm>
                <a:off x="4298540" y="3311646"/>
                <a:ext cx="126458" cy="106258"/>
              </a:xfrm>
              <a:custGeom>
                <a:rect b="b" l="l" r="r" t="t"/>
                <a:pathLst>
                  <a:path extrusionOk="0" h="505" w="601">
                    <a:moveTo>
                      <a:pt x="585" y="1"/>
                    </a:moveTo>
                    <a:cubicBezTo>
                      <a:pt x="582" y="1"/>
                      <a:pt x="579" y="2"/>
                      <a:pt x="577" y="3"/>
                    </a:cubicBezTo>
                    <a:lnTo>
                      <a:pt x="6" y="480"/>
                    </a:lnTo>
                    <a:cubicBezTo>
                      <a:pt x="1" y="486"/>
                      <a:pt x="0" y="493"/>
                      <a:pt x="5" y="499"/>
                    </a:cubicBezTo>
                    <a:cubicBezTo>
                      <a:pt x="8" y="503"/>
                      <a:pt x="11" y="504"/>
                      <a:pt x="15" y="504"/>
                    </a:cubicBezTo>
                    <a:cubicBezTo>
                      <a:pt x="19" y="503"/>
                      <a:pt x="22" y="502"/>
                      <a:pt x="25" y="501"/>
                    </a:cubicBezTo>
                    <a:lnTo>
                      <a:pt x="594" y="25"/>
                    </a:lnTo>
                    <a:cubicBezTo>
                      <a:pt x="599" y="20"/>
                      <a:pt x="600" y="12"/>
                      <a:pt x="595" y="5"/>
                    </a:cubicBezTo>
                    <a:cubicBezTo>
                      <a:pt x="592" y="2"/>
                      <a:pt x="588" y="1"/>
                      <a:pt x="5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3"/>
              <p:cNvSpPr/>
              <p:nvPr/>
            </p:nvSpPr>
            <p:spPr>
              <a:xfrm>
                <a:off x="4558822" y="3326795"/>
                <a:ext cx="74065" cy="127510"/>
              </a:xfrm>
              <a:custGeom>
                <a:rect b="b" l="l" r="r" t="t"/>
                <a:pathLst>
                  <a:path extrusionOk="0" h="606" w="352">
                    <a:moveTo>
                      <a:pt x="16" y="0"/>
                    </a:moveTo>
                    <a:cubicBezTo>
                      <a:pt x="14" y="0"/>
                      <a:pt x="12" y="1"/>
                      <a:pt x="10" y="2"/>
                    </a:cubicBezTo>
                    <a:cubicBezTo>
                      <a:pt x="3" y="6"/>
                      <a:pt x="1" y="13"/>
                      <a:pt x="5" y="20"/>
                    </a:cubicBezTo>
                    <a:lnTo>
                      <a:pt x="325" y="599"/>
                    </a:lnTo>
                    <a:cubicBezTo>
                      <a:pt x="326" y="603"/>
                      <a:pt x="331" y="605"/>
                      <a:pt x="336" y="605"/>
                    </a:cubicBezTo>
                    <a:cubicBezTo>
                      <a:pt x="339" y="605"/>
                      <a:pt x="341" y="605"/>
                      <a:pt x="343" y="604"/>
                    </a:cubicBezTo>
                    <a:cubicBezTo>
                      <a:pt x="349" y="600"/>
                      <a:pt x="351" y="593"/>
                      <a:pt x="348" y="586"/>
                    </a:cubicBezTo>
                    <a:lnTo>
                      <a:pt x="28" y="7"/>
                    </a:lnTo>
                    <a:cubicBezTo>
                      <a:pt x="25" y="3"/>
                      <a:pt x="21"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3"/>
              <p:cNvSpPr/>
              <p:nvPr/>
            </p:nvSpPr>
            <p:spPr>
              <a:xfrm>
                <a:off x="3896859" y="4342865"/>
                <a:ext cx="71751" cy="186215"/>
              </a:xfrm>
              <a:custGeom>
                <a:rect b="b" l="l" r="r" t="t"/>
                <a:pathLst>
                  <a:path extrusionOk="0" h="885" w="341">
                    <a:moveTo>
                      <a:pt x="326" y="1"/>
                    </a:moveTo>
                    <a:cubicBezTo>
                      <a:pt x="321" y="1"/>
                      <a:pt x="315" y="4"/>
                      <a:pt x="313" y="11"/>
                    </a:cubicBezTo>
                    <a:cubicBezTo>
                      <a:pt x="224" y="393"/>
                      <a:pt x="6" y="861"/>
                      <a:pt x="5" y="865"/>
                    </a:cubicBezTo>
                    <a:cubicBezTo>
                      <a:pt x="1" y="871"/>
                      <a:pt x="5" y="879"/>
                      <a:pt x="11" y="883"/>
                    </a:cubicBezTo>
                    <a:cubicBezTo>
                      <a:pt x="14" y="884"/>
                      <a:pt x="15" y="884"/>
                      <a:pt x="18" y="884"/>
                    </a:cubicBezTo>
                    <a:cubicBezTo>
                      <a:pt x="18" y="884"/>
                      <a:pt x="19" y="885"/>
                      <a:pt x="19" y="885"/>
                    </a:cubicBezTo>
                    <a:cubicBezTo>
                      <a:pt x="22" y="885"/>
                      <a:pt x="26" y="882"/>
                      <a:pt x="28" y="878"/>
                    </a:cubicBezTo>
                    <a:cubicBezTo>
                      <a:pt x="30" y="874"/>
                      <a:pt x="249" y="403"/>
                      <a:pt x="338" y="17"/>
                    </a:cubicBezTo>
                    <a:cubicBezTo>
                      <a:pt x="340" y="10"/>
                      <a:pt x="336" y="4"/>
                      <a:pt x="328" y="1"/>
                    </a:cubicBezTo>
                    <a:cubicBezTo>
                      <a:pt x="328" y="1"/>
                      <a:pt x="327" y="1"/>
                      <a:pt x="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3"/>
              <p:cNvSpPr/>
              <p:nvPr/>
            </p:nvSpPr>
            <p:spPr>
              <a:xfrm>
                <a:off x="4182181" y="4194947"/>
                <a:ext cx="399784" cy="5471"/>
              </a:xfrm>
              <a:custGeom>
                <a:rect b="b" l="l" r="r" t="t"/>
                <a:pathLst>
                  <a:path extrusionOk="0" h="26" w="1900">
                    <a:moveTo>
                      <a:pt x="14" y="0"/>
                    </a:moveTo>
                    <a:cubicBezTo>
                      <a:pt x="5" y="0"/>
                      <a:pt x="0" y="6"/>
                      <a:pt x="0" y="13"/>
                    </a:cubicBezTo>
                    <a:cubicBezTo>
                      <a:pt x="0" y="21"/>
                      <a:pt x="6" y="26"/>
                      <a:pt x="14" y="26"/>
                    </a:cubicBezTo>
                    <a:lnTo>
                      <a:pt x="1885" y="26"/>
                    </a:lnTo>
                    <a:cubicBezTo>
                      <a:pt x="1893" y="26"/>
                      <a:pt x="1900" y="20"/>
                      <a:pt x="1900" y="13"/>
                    </a:cubicBezTo>
                    <a:cubicBezTo>
                      <a:pt x="1900" y="5"/>
                      <a:pt x="1893" y="0"/>
                      <a:pt x="1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3"/>
              <p:cNvSpPr/>
              <p:nvPr/>
            </p:nvSpPr>
            <p:spPr>
              <a:xfrm>
                <a:off x="4234995" y="4412300"/>
                <a:ext cx="65649" cy="200734"/>
              </a:xfrm>
              <a:custGeom>
                <a:rect b="b" l="l" r="r" t="t"/>
                <a:pathLst>
                  <a:path extrusionOk="0" h="954" w="312">
                    <a:moveTo>
                      <a:pt x="295" y="1"/>
                    </a:moveTo>
                    <a:cubicBezTo>
                      <a:pt x="289" y="1"/>
                      <a:pt x="284" y="6"/>
                      <a:pt x="283" y="13"/>
                    </a:cubicBezTo>
                    <a:cubicBezTo>
                      <a:pt x="237" y="414"/>
                      <a:pt x="5" y="929"/>
                      <a:pt x="3" y="934"/>
                    </a:cubicBezTo>
                    <a:cubicBezTo>
                      <a:pt x="0" y="940"/>
                      <a:pt x="3" y="948"/>
                      <a:pt x="9" y="952"/>
                    </a:cubicBezTo>
                    <a:cubicBezTo>
                      <a:pt x="10" y="954"/>
                      <a:pt x="13" y="954"/>
                      <a:pt x="14" y="954"/>
                    </a:cubicBezTo>
                    <a:cubicBezTo>
                      <a:pt x="21" y="954"/>
                      <a:pt x="25" y="951"/>
                      <a:pt x="27" y="945"/>
                    </a:cubicBezTo>
                    <a:cubicBezTo>
                      <a:pt x="30" y="940"/>
                      <a:pt x="262" y="423"/>
                      <a:pt x="310" y="17"/>
                    </a:cubicBezTo>
                    <a:cubicBezTo>
                      <a:pt x="311" y="9"/>
                      <a:pt x="306" y="2"/>
                      <a:pt x="298" y="1"/>
                    </a:cubicBezTo>
                    <a:cubicBezTo>
                      <a:pt x="297" y="1"/>
                      <a:pt x="296" y="1"/>
                      <a:pt x="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3"/>
              <p:cNvSpPr/>
              <p:nvPr/>
            </p:nvSpPr>
            <p:spPr>
              <a:xfrm>
                <a:off x="4581967" y="4266276"/>
                <a:ext cx="37453" cy="182007"/>
              </a:xfrm>
              <a:custGeom>
                <a:rect b="b" l="l" r="r" t="t"/>
                <a:pathLst>
                  <a:path extrusionOk="0" h="865" w="178">
                    <a:moveTo>
                      <a:pt x="16" y="0"/>
                    </a:moveTo>
                    <a:cubicBezTo>
                      <a:pt x="15" y="0"/>
                      <a:pt x="14" y="0"/>
                      <a:pt x="14" y="0"/>
                    </a:cubicBezTo>
                    <a:cubicBezTo>
                      <a:pt x="6" y="1"/>
                      <a:pt x="1" y="8"/>
                      <a:pt x="3" y="16"/>
                    </a:cubicBezTo>
                    <a:cubicBezTo>
                      <a:pt x="4" y="21"/>
                      <a:pt x="88" y="580"/>
                      <a:pt x="151" y="853"/>
                    </a:cubicBezTo>
                    <a:cubicBezTo>
                      <a:pt x="152" y="859"/>
                      <a:pt x="157" y="863"/>
                      <a:pt x="163" y="863"/>
                    </a:cubicBezTo>
                    <a:cubicBezTo>
                      <a:pt x="164" y="864"/>
                      <a:pt x="164" y="865"/>
                      <a:pt x="164" y="865"/>
                    </a:cubicBezTo>
                    <a:cubicBezTo>
                      <a:pt x="165" y="865"/>
                      <a:pt x="165" y="864"/>
                      <a:pt x="166" y="864"/>
                    </a:cubicBezTo>
                    <a:cubicBezTo>
                      <a:pt x="174" y="863"/>
                      <a:pt x="178" y="855"/>
                      <a:pt x="177" y="848"/>
                    </a:cubicBezTo>
                    <a:cubicBezTo>
                      <a:pt x="115" y="575"/>
                      <a:pt x="29" y="19"/>
                      <a:pt x="29" y="11"/>
                    </a:cubicBezTo>
                    <a:cubicBezTo>
                      <a:pt x="28" y="5"/>
                      <a:pt x="22"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3"/>
              <p:cNvSpPr/>
              <p:nvPr/>
            </p:nvSpPr>
            <p:spPr>
              <a:xfrm>
                <a:off x="4078657" y="4509720"/>
                <a:ext cx="43135" cy="103102"/>
              </a:xfrm>
              <a:custGeom>
                <a:rect b="b" l="l" r="r" t="t"/>
                <a:pathLst>
                  <a:path extrusionOk="0" h="490" w="205">
                    <a:moveTo>
                      <a:pt x="190" y="1"/>
                    </a:moveTo>
                    <a:cubicBezTo>
                      <a:pt x="183" y="1"/>
                      <a:pt x="178" y="5"/>
                      <a:pt x="176" y="10"/>
                    </a:cubicBezTo>
                    <a:cubicBezTo>
                      <a:pt x="128" y="184"/>
                      <a:pt x="68" y="318"/>
                      <a:pt x="35" y="395"/>
                    </a:cubicBezTo>
                    <a:cubicBezTo>
                      <a:pt x="5" y="461"/>
                      <a:pt x="1" y="472"/>
                      <a:pt x="7" y="482"/>
                    </a:cubicBezTo>
                    <a:cubicBezTo>
                      <a:pt x="10" y="487"/>
                      <a:pt x="15" y="490"/>
                      <a:pt x="20" y="490"/>
                    </a:cubicBezTo>
                    <a:cubicBezTo>
                      <a:pt x="27" y="490"/>
                      <a:pt x="32" y="482"/>
                      <a:pt x="32" y="476"/>
                    </a:cubicBezTo>
                    <a:cubicBezTo>
                      <a:pt x="32" y="474"/>
                      <a:pt x="32" y="472"/>
                      <a:pt x="31" y="470"/>
                    </a:cubicBezTo>
                    <a:cubicBezTo>
                      <a:pt x="35" y="460"/>
                      <a:pt x="46" y="434"/>
                      <a:pt x="58" y="406"/>
                    </a:cubicBezTo>
                    <a:cubicBezTo>
                      <a:pt x="93" y="328"/>
                      <a:pt x="152" y="195"/>
                      <a:pt x="201" y="18"/>
                    </a:cubicBezTo>
                    <a:cubicBezTo>
                      <a:pt x="204" y="11"/>
                      <a:pt x="199" y="4"/>
                      <a:pt x="193" y="1"/>
                    </a:cubicBezTo>
                    <a:cubicBezTo>
                      <a:pt x="192" y="1"/>
                      <a:pt x="191"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3"/>
              <p:cNvSpPr/>
              <p:nvPr/>
            </p:nvSpPr>
            <p:spPr>
              <a:xfrm>
                <a:off x="4675391" y="4354437"/>
                <a:ext cx="49447" cy="135085"/>
              </a:xfrm>
              <a:custGeom>
                <a:rect b="b" l="l" r="r" t="t"/>
                <a:pathLst>
                  <a:path extrusionOk="0" h="642" w="235">
                    <a:moveTo>
                      <a:pt x="14" y="1"/>
                    </a:moveTo>
                    <a:cubicBezTo>
                      <a:pt x="6" y="1"/>
                      <a:pt x="1" y="7"/>
                      <a:pt x="1" y="14"/>
                    </a:cubicBezTo>
                    <a:cubicBezTo>
                      <a:pt x="1" y="48"/>
                      <a:pt x="111" y="424"/>
                      <a:pt x="207" y="634"/>
                    </a:cubicBezTo>
                    <a:cubicBezTo>
                      <a:pt x="210" y="639"/>
                      <a:pt x="215" y="641"/>
                      <a:pt x="219" y="641"/>
                    </a:cubicBezTo>
                    <a:cubicBezTo>
                      <a:pt x="219" y="641"/>
                      <a:pt x="220" y="641"/>
                      <a:pt x="220" y="641"/>
                    </a:cubicBezTo>
                    <a:cubicBezTo>
                      <a:pt x="221" y="641"/>
                      <a:pt x="222" y="641"/>
                      <a:pt x="224" y="640"/>
                    </a:cubicBezTo>
                    <a:cubicBezTo>
                      <a:pt x="230" y="637"/>
                      <a:pt x="234" y="629"/>
                      <a:pt x="230" y="621"/>
                    </a:cubicBezTo>
                    <a:cubicBezTo>
                      <a:pt x="133" y="408"/>
                      <a:pt x="28" y="37"/>
                      <a:pt x="27" y="14"/>
                    </a:cubicBezTo>
                    <a:cubicBezTo>
                      <a:pt x="27" y="6"/>
                      <a:pt x="20" y="1"/>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3"/>
              <p:cNvSpPr/>
              <p:nvPr/>
            </p:nvSpPr>
            <p:spPr>
              <a:xfrm>
                <a:off x="3068459" y="4167383"/>
                <a:ext cx="177378" cy="7364"/>
              </a:xfrm>
              <a:custGeom>
                <a:rect b="b" l="l" r="r" t="t"/>
                <a:pathLst>
                  <a:path extrusionOk="0" h="35" w="843">
                    <a:moveTo>
                      <a:pt x="15" y="0"/>
                    </a:moveTo>
                    <a:cubicBezTo>
                      <a:pt x="8" y="0"/>
                      <a:pt x="3" y="6"/>
                      <a:pt x="1" y="14"/>
                    </a:cubicBezTo>
                    <a:cubicBezTo>
                      <a:pt x="1" y="21"/>
                      <a:pt x="8" y="26"/>
                      <a:pt x="14" y="28"/>
                    </a:cubicBezTo>
                    <a:lnTo>
                      <a:pt x="829" y="35"/>
                    </a:lnTo>
                    <a:cubicBezTo>
                      <a:pt x="837" y="35"/>
                      <a:pt x="842" y="29"/>
                      <a:pt x="842" y="23"/>
                    </a:cubicBezTo>
                    <a:cubicBezTo>
                      <a:pt x="842" y="15"/>
                      <a:pt x="835" y="9"/>
                      <a:pt x="829" y="9"/>
                    </a:cubicBez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3"/>
              <p:cNvSpPr/>
              <p:nvPr/>
            </p:nvSpPr>
            <p:spPr>
              <a:xfrm>
                <a:off x="3178085" y="4113939"/>
                <a:ext cx="90267" cy="9469"/>
              </a:xfrm>
              <a:custGeom>
                <a:rect b="b" l="l" r="r" t="t"/>
                <a:pathLst>
                  <a:path extrusionOk="0" h="45" w="429">
                    <a:moveTo>
                      <a:pt x="15" y="0"/>
                    </a:moveTo>
                    <a:cubicBezTo>
                      <a:pt x="7" y="0"/>
                      <a:pt x="1" y="4"/>
                      <a:pt x="1" y="13"/>
                    </a:cubicBezTo>
                    <a:cubicBezTo>
                      <a:pt x="1" y="21"/>
                      <a:pt x="6" y="26"/>
                      <a:pt x="14" y="27"/>
                    </a:cubicBezTo>
                    <a:lnTo>
                      <a:pt x="414" y="44"/>
                    </a:lnTo>
                    <a:cubicBezTo>
                      <a:pt x="422" y="44"/>
                      <a:pt x="429" y="39"/>
                      <a:pt x="429" y="32"/>
                    </a:cubicBezTo>
                    <a:cubicBezTo>
                      <a:pt x="429" y="24"/>
                      <a:pt x="424" y="19"/>
                      <a:pt x="416" y="18"/>
                    </a:cubicBezTo>
                    <a:lnTo>
                      <a:pt x="1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3"/>
              <p:cNvSpPr/>
              <p:nvPr/>
            </p:nvSpPr>
            <p:spPr>
              <a:xfrm>
                <a:off x="3203756" y="4115622"/>
                <a:ext cx="5681" cy="59126"/>
              </a:xfrm>
              <a:custGeom>
                <a:rect b="b" l="l" r="r" t="t"/>
                <a:pathLst>
                  <a:path extrusionOk="0" h="281" w="27">
                    <a:moveTo>
                      <a:pt x="13" y="0"/>
                    </a:moveTo>
                    <a:cubicBezTo>
                      <a:pt x="6" y="0"/>
                      <a:pt x="1" y="8"/>
                      <a:pt x="1" y="15"/>
                    </a:cubicBezTo>
                    <a:lnTo>
                      <a:pt x="1" y="269"/>
                    </a:lnTo>
                    <a:cubicBezTo>
                      <a:pt x="1" y="276"/>
                      <a:pt x="7" y="281"/>
                      <a:pt x="13" y="281"/>
                    </a:cubicBezTo>
                    <a:cubicBezTo>
                      <a:pt x="21" y="281"/>
                      <a:pt x="26" y="276"/>
                      <a:pt x="26" y="269"/>
                    </a:cubicBezTo>
                    <a:lnTo>
                      <a:pt x="26" y="15"/>
                    </a:lnTo>
                    <a:cubicBezTo>
                      <a:pt x="26" y="8"/>
                      <a:pt x="20" y="0"/>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3"/>
              <p:cNvSpPr/>
              <p:nvPr/>
            </p:nvSpPr>
            <p:spPr>
              <a:xfrm>
                <a:off x="4358718" y="3542465"/>
                <a:ext cx="106048" cy="5681"/>
              </a:xfrm>
              <a:custGeom>
                <a:rect b="b" l="l" r="r" t="t"/>
                <a:pathLst>
                  <a:path extrusionOk="0" h="27" w="504">
                    <a:moveTo>
                      <a:pt x="14" y="1"/>
                    </a:moveTo>
                    <a:cubicBezTo>
                      <a:pt x="6" y="1"/>
                      <a:pt x="1" y="7"/>
                      <a:pt x="1" y="14"/>
                    </a:cubicBezTo>
                    <a:cubicBezTo>
                      <a:pt x="1" y="20"/>
                      <a:pt x="7" y="26"/>
                      <a:pt x="14" y="26"/>
                    </a:cubicBezTo>
                    <a:lnTo>
                      <a:pt x="490" y="26"/>
                    </a:lnTo>
                    <a:cubicBezTo>
                      <a:pt x="497" y="26"/>
                      <a:pt x="504" y="20"/>
                      <a:pt x="504" y="14"/>
                    </a:cubicBezTo>
                    <a:cubicBezTo>
                      <a:pt x="504" y="7"/>
                      <a:pt x="497" y="1"/>
                      <a:pt x="4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3"/>
              <p:cNvSpPr/>
              <p:nvPr/>
            </p:nvSpPr>
            <p:spPr>
              <a:xfrm>
                <a:off x="4418897" y="3581602"/>
                <a:ext cx="75959" cy="5892"/>
              </a:xfrm>
              <a:custGeom>
                <a:rect b="b" l="l" r="r" t="t"/>
                <a:pathLst>
                  <a:path extrusionOk="0" h="28" w="361">
                    <a:moveTo>
                      <a:pt x="13" y="0"/>
                    </a:moveTo>
                    <a:cubicBezTo>
                      <a:pt x="6" y="0"/>
                      <a:pt x="0" y="7"/>
                      <a:pt x="0" y="14"/>
                    </a:cubicBezTo>
                    <a:cubicBezTo>
                      <a:pt x="0" y="22"/>
                      <a:pt x="7" y="28"/>
                      <a:pt x="13" y="28"/>
                    </a:cubicBezTo>
                    <a:lnTo>
                      <a:pt x="349" y="28"/>
                    </a:lnTo>
                    <a:cubicBezTo>
                      <a:pt x="356" y="28"/>
                      <a:pt x="361" y="22"/>
                      <a:pt x="361" y="14"/>
                    </a:cubicBezTo>
                    <a:cubicBezTo>
                      <a:pt x="361" y="5"/>
                      <a:pt x="355" y="0"/>
                      <a:pt x="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3"/>
              <p:cNvSpPr/>
              <p:nvPr/>
            </p:nvSpPr>
            <p:spPr>
              <a:xfrm>
                <a:off x="4432573" y="3542465"/>
                <a:ext cx="5681" cy="45239"/>
              </a:xfrm>
              <a:custGeom>
                <a:rect b="b" l="l" r="r" t="t"/>
                <a:pathLst>
                  <a:path extrusionOk="0" h="215" w="27">
                    <a:moveTo>
                      <a:pt x="13" y="1"/>
                    </a:moveTo>
                    <a:cubicBezTo>
                      <a:pt x="6" y="1"/>
                      <a:pt x="1" y="7"/>
                      <a:pt x="1" y="14"/>
                    </a:cubicBezTo>
                    <a:lnTo>
                      <a:pt x="1" y="201"/>
                    </a:lnTo>
                    <a:cubicBezTo>
                      <a:pt x="1" y="209"/>
                      <a:pt x="7" y="215"/>
                      <a:pt x="13" y="215"/>
                    </a:cubicBezTo>
                    <a:cubicBezTo>
                      <a:pt x="19" y="214"/>
                      <a:pt x="27" y="208"/>
                      <a:pt x="27" y="201"/>
                    </a:cubicBezTo>
                    <a:lnTo>
                      <a:pt x="27" y="14"/>
                    </a:lnTo>
                    <a:cubicBezTo>
                      <a:pt x="27" y="6"/>
                      <a:pt x="19"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3"/>
              <p:cNvSpPr/>
              <p:nvPr/>
            </p:nvSpPr>
            <p:spPr>
              <a:xfrm>
                <a:off x="3907170" y="2723550"/>
                <a:ext cx="101840" cy="22935"/>
              </a:xfrm>
              <a:custGeom>
                <a:rect b="b" l="l" r="r" t="t"/>
                <a:pathLst>
                  <a:path extrusionOk="0" h="109" w="484">
                    <a:moveTo>
                      <a:pt x="15" y="1"/>
                    </a:moveTo>
                    <a:cubicBezTo>
                      <a:pt x="8" y="1"/>
                      <a:pt x="3" y="6"/>
                      <a:pt x="2" y="11"/>
                    </a:cubicBezTo>
                    <a:cubicBezTo>
                      <a:pt x="1" y="19"/>
                      <a:pt x="6" y="26"/>
                      <a:pt x="13" y="27"/>
                    </a:cubicBezTo>
                    <a:lnTo>
                      <a:pt x="468" y="109"/>
                    </a:lnTo>
                    <a:lnTo>
                      <a:pt x="470" y="109"/>
                    </a:lnTo>
                    <a:cubicBezTo>
                      <a:pt x="477" y="109"/>
                      <a:pt x="482" y="103"/>
                      <a:pt x="483" y="97"/>
                    </a:cubicBezTo>
                    <a:cubicBezTo>
                      <a:pt x="484" y="89"/>
                      <a:pt x="479" y="83"/>
                      <a:pt x="472" y="82"/>
                    </a:cubicBezTo>
                    <a:lnTo>
                      <a:pt x="17" y="1"/>
                    </a:lnTo>
                    <a:cubicBezTo>
                      <a:pt x="16" y="1"/>
                      <a:pt x="16" y="1"/>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3"/>
              <p:cNvSpPr/>
              <p:nvPr/>
            </p:nvSpPr>
            <p:spPr>
              <a:xfrm>
                <a:off x="3955775" y="2731966"/>
                <a:ext cx="5471" cy="63124"/>
              </a:xfrm>
              <a:custGeom>
                <a:rect b="b" l="l" r="r" t="t"/>
                <a:pathLst>
                  <a:path extrusionOk="0" h="300" w="26">
                    <a:moveTo>
                      <a:pt x="12" y="1"/>
                    </a:moveTo>
                    <a:cubicBezTo>
                      <a:pt x="5" y="1"/>
                      <a:pt x="0" y="7"/>
                      <a:pt x="0" y="15"/>
                    </a:cubicBezTo>
                    <a:lnTo>
                      <a:pt x="0" y="287"/>
                    </a:lnTo>
                    <a:cubicBezTo>
                      <a:pt x="0" y="294"/>
                      <a:pt x="6" y="299"/>
                      <a:pt x="12" y="299"/>
                    </a:cubicBezTo>
                    <a:cubicBezTo>
                      <a:pt x="13" y="299"/>
                      <a:pt x="13" y="299"/>
                      <a:pt x="14" y="299"/>
                    </a:cubicBezTo>
                    <a:cubicBezTo>
                      <a:pt x="20" y="299"/>
                      <a:pt x="26" y="293"/>
                      <a:pt x="26" y="287"/>
                    </a:cubicBezTo>
                    <a:lnTo>
                      <a:pt x="26" y="15"/>
                    </a:lnTo>
                    <a:cubicBezTo>
                      <a:pt x="26" y="7"/>
                      <a:pt x="20"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3"/>
              <p:cNvSpPr/>
              <p:nvPr/>
            </p:nvSpPr>
            <p:spPr>
              <a:xfrm>
                <a:off x="3983760" y="4725390"/>
                <a:ext cx="119514" cy="5471"/>
              </a:xfrm>
              <a:custGeom>
                <a:rect b="b" l="l" r="r" t="t"/>
                <a:pathLst>
                  <a:path extrusionOk="0" h="26" w="568">
                    <a:moveTo>
                      <a:pt x="12" y="0"/>
                    </a:moveTo>
                    <a:cubicBezTo>
                      <a:pt x="5" y="0"/>
                      <a:pt x="0" y="7"/>
                      <a:pt x="0" y="13"/>
                    </a:cubicBezTo>
                    <a:cubicBezTo>
                      <a:pt x="0" y="21"/>
                      <a:pt x="6" y="26"/>
                      <a:pt x="12" y="26"/>
                    </a:cubicBezTo>
                    <a:lnTo>
                      <a:pt x="554" y="26"/>
                    </a:lnTo>
                    <a:cubicBezTo>
                      <a:pt x="562" y="26"/>
                      <a:pt x="567" y="20"/>
                      <a:pt x="567" y="13"/>
                    </a:cubicBezTo>
                    <a:cubicBezTo>
                      <a:pt x="567" y="5"/>
                      <a:pt x="560" y="0"/>
                      <a:pt x="5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3"/>
              <p:cNvSpPr/>
              <p:nvPr/>
            </p:nvSpPr>
            <p:spPr>
              <a:xfrm>
                <a:off x="4040572" y="4765789"/>
                <a:ext cx="102892" cy="5681"/>
              </a:xfrm>
              <a:custGeom>
                <a:rect b="b" l="l" r="r" t="t"/>
                <a:pathLst>
                  <a:path extrusionOk="0" h="27" w="489">
                    <a:moveTo>
                      <a:pt x="13" y="1"/>
                    </a:moveTo>
                    <a:cubicBezTo>
                      <a:pt x="6" y="1"/>
                      <a:pt x="0" y="7"/>
                      <a:pt x="0" y="13"/>
                    </a:cubicBezTo>
                    <a:cubicBezTo>
                      <a:pt x="0" y="21"/>
                      <a:pt x="7" y="26"/>
                      <a:pt x="13" y="26"/>
                    </a:cubicBezTo>
                    <a:lnTo>
                      <a:pt x="477" y="26"/>
                    </a:lnTo>
                    <a:cubicBezTo>
                      <a:pt x="484" y="26"/>
                      <a:pt x="489" y="20"/>
                      <a:pt x="489" y="13"/>
                    </a:cubicBezTo>
                    <a:cubicBezTo>
                      <a:pt x="489" y="6"/>
                      <a:pt x="483" y="1"/>
                      <a:pt x="4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3"/>
              <p:cNvSpPr/>
              <p:nvPr/>
            </p:nvSpPr>
            <p:spPr>
              <a:xfrm>
                <a:off x="4066874" y="4725180"/>
                <a:ext cx="5681" cy="46080"/>
              </a:xfrm>
              <a:custGeom>
                <a:rect b="b" l="l" r="r" t="t"/>
                <a:pathLst>
                  <a:path extrusionOk="0" h="219" w="27">
                    <a:moveTo>
                      <a:pt x="14" y="0"/>
                    </a:moveTo>
                    <a:cubicBezTo>
                      <a:pt x="6" y="0"/>
                      <a:pt x="0" y="6"/>
                      <a:pt x="0" y="13"/>
                    </a:cubicBezTo>
                    <a:lnTo>
                      <a:pt x="0" y="205"/>
                    </a:lnTo>
                    <a:cubicBezTo>
                      <a:pt x="0" y="213"/>
                      <a:pt x="7" y="218"/>
                      <a:pt x="14" y="218"/>
                    </a:cubicBezTo>
                    <a:cubicBezTo>
                      <a:pt x="14" y="218"/>
                      <a:pt x="15" y="218"/>
                      <a:pt x="15" y="218"/>
                    </a:cubicBezTo>
                    <a:cubicBezTo>
                      <a:pt x="22" y="218"/>
                      <a:pt x="26" y="212"/>
                      <a:pt x="26" y="205"/>
                    </a:cubicBezTo>
                    <a:lnTo>
                      <a:pt x="26" y="13"/>
                    </a:lnTo>
                    <a:cubicBezTo>
                      <a:pt x="26" y="5"/>
                      <a:pt x="20" y="0"/>
                      <a:pt x="14"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3"/>
              <p:cNvSpPr/>
              <p:nvPr/>
            </p:nvSpPr>
            <p:spPr>
              <a:xfrm>
                <a:off x="4702955" y="4661636"/>
                <a:ext cx="105627" cy="5681"/>
              </a:xfrm>
              <a:custGeom>
                <a:rect b="b" l="l" r="r" t="t"/>
                <a:pathLst>
                  <a:path extrusionOk="0" h="27" w="502">
                    <a:moveTo>
                      <a:pt x="13" y="0"/>
                    </a:moveTo>
                    <a:cubicBezTo>
                      <a:pt x="6" y="0"/>
                      <a:pt x="1" y="6"/>
                      <a:pt x="1" y="14"/>
                    </a:cubicBezTo>
                    <a:cubicBezTo>
                      <a:pt x="1" y="22"/>
                      <a:pt x="7" y="27"/>
                      <a:pt x="13" y="27"/>
                    </a:cubicBezTo>
                    <a:lnTo>
                      <a:pt x="489" y="27"/>
                    </a:lnTo>
                    <a:cubicBezTo>
                      <a:pt x="498" y="27"/>
                      <a:pt x="502" y="20"/>
                      <a:pt x="502" y="14"/>
                    </a:cubicBezTo>
                    <a:cubicBezTo>
                      <a:pt x="502" y="6"/>
                      <a:pt x="496" y="0"/>
                      <a:pt x="4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3"/>
              <p:cNvSpPr/>
              <p:nvPr/>
            </p:nvSpPr>
            <p:spPr>
              <a:xfrm>
                <a:off x="4740830" y="4711293"/>
                <a:ext cx="100998" cy="5681"/>
              </a:xfrm>
              <a:custGeom>
                <a:rect b="b" l="l" r="r" t="t"/>
                <a:pathLst>
                  <a:path extrusionOk="0" h="27" w="480">
                    <a:moveTo>
                      <a:pt x="12" y="1"/>
                    </a:moveTo>
                    <a:cubicBezTo>
                      <a:pt x="5" y="1"/>
                      <a:pt x="0" y="7"/>
                      <a:pt x="0" y="14"/>
                    </a:cubicBezTo>
                    <a:cubicBezTo>
                      <a:pt x="0" y="21"/>
                      <a:pt x="6" y="26"/>
                      <a:pt x="12" y="26"/>
                    </a:cubicBezTo>
                    <a:lnTo>
                      <a:pt x="467" y="26"/>
                    </a:lnTo>
                    <a:cubicBezTo>
                      <a:pt x="474" y="26"/>
                      <a:pt x="479" y="20"/>
                      <a:pt x="479" y="14"/>
                    </a:cubicBezTo>
                    <a:cubicBezTo>
                      <a:pt x="479" y="6"/>
                      <a:pt x="473" y="1"/>
                      <a:pt x="4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3"/>
              <p:cNvSpPr/>
              <p:nvPr/>
            </p:nvSpPr>
            <p:spPr>
              <a:xfrm>
                <a:off x="4754086" y="4661215"/>
                <a:ext cx="5681" cy="55549"/>
              </a:xfrm>
              <a:custGeom>
                <a:rect b="b" l="l" r="r" t="t"/>
                <a:pathLst>
                  <a:path extrusionOk="0" h="264" w="27">
                    <a:moveTo>
                      <a:pt x="14" y="1"/>
                    </a:moveTo>
                    <a:cubicBezTo>
                      <a:pt x="6" y="1"/>
                      <a:pt x="1" y="7"/>
                      <a:pt x="1" y="15"/>
                    </a:cubicBezTo>
                    <a:lnTo>
                      <a:pt x="1" y="251"/>
                    </a:lnTo>
                    <a:cubicBezTo>
                      <a:pt x="1" y="258"/>
                      <a:pt x="7" y="263"/>
                      <a:pt x="14" y="263"/>
                    </a:cubicBezTo>
                    <a:cubicBezTo>
                      <a:pt x="14" y="263"/>
                      <a:pt x="15" y="263"/>
                      <a:pt x="15" y="263"/>
                    </a:cubicBezTo>
                    <a:cubicBezTo>
                      <a:pt x="21" y="263"/>
                      <a:pt x="26" y="257"/>
                      <a:pt x="26" y="251"/>
                    </a:cubicBezTo>
                    <a:lnTo>
                      <a:pt x="26" y="15"/>
                    </a:lnTo>
                    <a:cubicBezTo>
                      <a:pt x="26" y="7"/>
                      <a:pt x="20" y="1"/>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3"/>
              <p:cNvSpPr/>
              <p:nvPr/>
            </p:nvSpPr>
            <p:spPr>
              <a:xfrm>
                <a:off x="2032170" y="3805688"/>
                <a:ext cx="152759" cy="21883"/>
              </a:xfrm>
              <a:custGeom>
                <a:rect b="b" l="l" r="r" t="t"/>
                <a:pathLst>
                  <a:path extrusionOk="0" h="104" w="726">
                    <a:moveTo>
                      <a:pt x="713" y="1"/>
                    </a:moveTo>
                    <a:cubicBezTo>
                      <a:pt x="712" y="1"/>
                      <a:pt x="711" y="1"/>
                      <a:pt x="710" y="1"/>
                    </a:cubicBezTo>
                    <a:lnTo>
                      <a:pt x="14" y="78"/>
                    </a:lnTo>
                    <a:cubicBezTo>
                      <a:pt x="6" y="79"/>
                      <a:pt x="1" y="85"/>
                      <a:pt x="3" y="91"/>
                    </a:cubicBezTo>
                    <a:cubicBezTo>
                      <a:pt x="4" y="98"/>
                      <a:pt x="9" y="103"/>
                      <a:pt x="15" y="103"/>
                    </a:cubicBezTo>
                    <a:lnTo>
                      <a:pt x="16" y="103"/>
                    </a:lnTo>
                    <a:lnTo>
                      <a:pt x="712" y="28"/>
                    </a:lnTo>
                    <a:cubicBezTo>
                      <a:pt x="721" y="27"/>
                      <a:pt x="726" y="20"/>
                      <a:pt x="725" y="12"/>
                    </a:cubicBezTo>
                    <a:cubicBezTo>
                      <a:pt x="723" y="5"/>
                      <a:pt x="718" y="1"/>
                      <a:pt x="7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3"/>
              <p:cNvSpPr/>
              <p:nvPr/>
            </p:nvSpPr>
            <p:spPr>
              <a:xfrm>
                <a:off x="2085826" y="3816209"/>
                <a:ext cx="5681" cy="61020"/>
              </a:xfrm>
              <a:custGeom>
                <a:rect b="b" l="l" r="r" t="t"/>
                <a:pathLst>
                  <a:path extrusionOk="0" h="290" w="27">
                    <a:moveTo>
                      <a:pt x="12" y="0"/>
                    </a:moveTo>
                    <a:cubicBezTo>
                      <a:pt x="5" y="0"/>
                      <a:pt x="1" y="6"/>
                      <a:pt x="1" y="14"/>
                    </a:cubicBezTo>
                    <a:lnTo>
                      <a:pt x="1" y="277"/>
                    </a:lnTo>
                    <a:cubicBezTo>
                      <a:pt x="1" y="285"/>
                      <a:pt x="7" y="290"/>
                      <a:pt x="14" y="290"/>
                    </a:cubicBezTo>
                    <a:cubicBezTo>
                      <a:pt x="21" y="290"/>
                      <a:pt x="26" y="284"/>
                      <a:pt x="26" y="277"/>
                    </a:cubicBezTo>
                    <a:lnTo>
                      <a:pt x="26" y="14"/>
                    </a:lnTo>
                    <a:cubicBezTo>
                      <a:pt x="26" y="5"/>
                      <a:pt x="20" y="0"/>
                      <a:pt x="14" y="0"/>
                    </a:cubicBezTo>
                    <a:cubicBezTo>
                      <a:pt x="13" y="0"/>
                      <a:pt x="13" y="0"/>
                      <a:pt x="12"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3"/>
              <p:cNvSpPr/>
              <p:nvPr/>
            </p:nvSpPr>
            <p:spPr>
              <a:xfrm>
                <a:off x="2054895" y="3871547"/>
                <a:ext cx="130035" cy="11362"/>
              </a:xfrm>
              <a:custGeom>
                <a:rect b="b" l="l" r="r" t="t"/>
                <a:pathLst>
                  <a:path extrusionOk="0" h="54" w="618">
                    <a:moveTo>
                      <a:pt x="603" y="0"/>
                    </a:moveTo>
                    <a:cubicBezTo>
                      <a:pt x="582" y="1"/>
                      <a:pt x="66" y="18"/>
                      <a:pt x="13" y="28"/>
                    </a:cubicBezTo>
                    <a:cubicBezTo>
                      <a:pt x="4" y="29"/>
                      <a:pt x="0" y="37"/>
                      <a:pt x="2" y="43"/>
                    </a:cubicBezTo>
                    <a:cubicBezTo>
                      <a:pt x="3" y="50"/>
                      <a:pt x="8" y="54"/>
                      <a:pt x="15" y="54"/>
                    </a:cubicBezTo>
                    <a:lnTo>
                      <a:pt x="18" y="54"/>
                    </a:lnTo>
                    <a:cubicBezTo>
                      <a:pt x="58" y="46"/>
                      <a:pt x="420" y="32"/>
                      <a:pt x="604" y="27"/>
                    </a:cubicBezTo>
                    <a:cubicBezTo>
                      <a:pt x="613" y="27"/>
                      <a:pt x="618" y="21"/>
                      <a:pt x="618" y="13"/>
                    </a:cubicBezTo>
                    <a:cubicBezTo>
                      <a:pt x="618" y="4"/>
                      <a:pt x="613" y="0"/>
                      <a:pt x="6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3"/>
              <p:cNvSpPr/>
              <p:nvPr/>
            </p:nvSpPr>
            <p:spPr>
              <a:xfrm>
                <a:off x="2658994" y="4021148"/>
                <a:ext cx="126247" cy="5892"/>
              </a:xfrm>
              <a:custGeom>
                <a:rect b="b" l="l" r="r" t="t"/>
                <a:pathLst>
                  <a:path extrusionOk="0" h="28" w="600">
                    <a:moveTo>
                      <a:pt x="14" y="1"/>
                    </a:moveTo>
                    <a:cubicBezTo>
                      <a:pt x="5" y="1"/>
                      <a:pt x="0" y="7"/>
                      <a:pt x="0" y="14"/>
                    </a:cubicBezTo>
                    <a:cubicBezTo>
                      <a:pt x="0" y="22"/>
                      <a:pt x="6" y="28"/>
                      <a:pt x="14" y="28"/>
                    </a:cubicBezTo>
                    <a:lnTo>
                      <a:pt x="587" y="28"/>
                    </a:lnTo>
                    <a:cubicBezTo>
                      <a:pt x="594" y="28"/>
                      <a:pt x="599" y="21"/>
                      <a:pt x="599" y="14"/>
                    </a:cubicBezTo>
                    <a:cubicBezTo>
                      <a:pt x="599" y="7"/>
                      <a:pt x="593" y="1"/>
                      <a:pt x="5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3"/>
              <p:cNvSpPr/>
              <p:nvPr/>
            </p:nvSpPr>
            <p:spPr>
              <a:xfrm>
                <a:off x="2719172" y="4021148"/>
                <a:ext cx="5681" cy="57863"/>
              </a:xfrm>
              <a:custGeom>
                <a:rect b="b" l="l" r="r" t="t"/>
                <a:pathLst>
                  <a:path extrusionOk="0" h="275" w="27">
                    <a:moveTo>
                      <a:pt x="14" y="1"/>
                    </a:moveTo>
                    <a:cubicBezTo>
                      <a:pt x="7" y="1"/>
                      <a:pt x="1" y="7"/>
                      <a:pt x="1" y="14"/>
                    </a:cubicBezTo>
                    <a:lnTo>
                      <a:pt x="1" y="262"/>
                    </a:lnTo>
                    <a:cubicBezTo>
                      <a:pt x="1" y="269"/>
                      <a:pt x="7" y="274"/>
                      <a:pt x="14" y="274"/>
                    </a:cubicBezTo>
                    <a:cubicBezTo>
                      <a:pt x="20" y="274"/>
                      <a:pt x="27" y="268"/>
                      <a:pt x="27" y="262"/>
                    </a:cubicBezTo>
                    <a:lnTo>
                      <a:pt x="27" y="14"/>
                    </a:lnTo>
                    <a:cubicBezTo>
                      <a:pt x="27" y="7"/>
                      <a:pt x="20" y="1"/>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3"/>
              <p:cNvSpPr/>
              <p:nvPr/>
            </p:nvSpPr>
            <p:spPr>
              <a:xfrm>
                <a:off x="3280136" y="2414668"/>
                <a:ext cx="142870" cy="21672"/>
              </a:xfrm>
              <a:custGeom>
                <a:rect b="b" l="l" r="r" t="t"/>
                <a:pathLst>
                  <a:path extrusionOk="0" h="103" w="679">
                    <a:moveTo>
                      <a:pt x="665" y="1"/>
                    </a:moveTo>
                    <a:cubicBezTo>
                      <a:pt x="664" y="1"/>
                      <a:pt x="663" y="1"/>
                      <a:pt x="663" y="1"/>
                    </a:cubicBezTo>
                    <a:lnTo>
                      <a:pt x="12" y="77"/>
                    </a:lnTo>
                    <a:cubicBezTo>
                      <a:pt x="5" y="78"/>
                      <a:pt x="0" y="85"/>
                      <a:pt x="1" y="91"/>
                    </a:cubicBezTo>
                    <a:cubicBezTo>
                      <a:pt x="2" y="97"/>
                      <a:pt x="7" y="102"/>
                      <a:pt x="13" y="102"/>
                    </a:cubicBezTo>
                    <a:lnTo>
                      <a:pt x="16" y="102"/>
                    </a:lnTo>
                    <a:lnTo>
                      <a:pt x="667" y="28"/>
                    </a:lnTo>
                    <a:cubicBezTo>
                      <a:pt x="674" y="26"/>
                      <a:pt x="679" y="20"/>
                      <a:pt x="678" y="13"/>
                    </a:cubicBezTo>
                    <a:cubicBezTo>
                      <a:pt x="677" y="6"/>
                      <a:pt x="672" y="1"/>
                      <a:pt x="665"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3"/>
              <p:cNvSpPr/>
              <p:nvPr/>
            </p:nvSpPr>
            <p:spPr>
              <a:xfrm>
                <a:off x="3348521" y="2429397"/>
                <a:ext cx="6102" cy="50920"/>
              </a:xfrm>
              <a:custGeom>
                <a:rect b="b" l="l" r="r" t="t"/>
                <a:pathLst>
                  <a:path extrusionOk="0" h="242" w="29">
                    <a:moveTo>
                      <a:pt x="14" y="0"/>
                    </a:moveTo>
                    <a:cubicBezTo>
                      <a:pt x="6" y="0"/>
                      <a:pt x="1" y="7"/>
                      <a:pt x="1" y="13"/>
                    </a:cubicBezTo>
                    <a:lnTo>
                      <a:pt x="1" y="228"/>
                    </a:lnTo>
                    <a:cubicBezTo>
                      <a:pt x="1" y="236"/>
                      <a:pt x="8" y="241"/>
                      <a:pt x="14" y="241"/>
                    </a:cubicBezTo>
                    <a:cubicBezTo>
                      <a:pt x="15" y="241"/>
                      <a:pt x="15" y="241"/>
                      <a:pt x="16" y="241"/>
                    </a:cubicBezTo>
                    <a:cubicBezTo>
                      <a:pt x="22" y="241"/>
                      <a:pt x="28" y="235"/>
                      <a:pt x="28" y="228"/>
                    </a:cubicBezTo>
                    <a:lnTo>
                      <a:pt x="28" y="13"/>
                    </a:lnTo>
                    <a:cubicBezTo>
                      <a:pt x="28" y="6"/>
                      <a:pt x="21" y="0"/>
                      <a:pt x="14"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3"/>
              <p:cNvSpPr/>
              <p:nvPr/>
            </p:nvSpPr>
            <p:spPr>
              <a:xfrm>
                <a:off x="1859841" y="3633573"/>
                <a:ext cx="43766" cy="1370837"/>
              </a:xfrm>
              <a:custGeom>
                <a:rect b="b" l="l" r="r" t="t"/>
                <a:pathLst>
                  <a:path extrusionOk="0" h="6515" w="208">
                    <a:moveTo>
                      <a:pt x="194" y="1"/>
                    </a:moveTo>
                    <a:cubicBezTo>
                      <a:pt x="187" y="2"/>
                      <a:pt x="180" y="7"/>
                      <a:pt x="180" y="13"/>
                    </a:cubicBezTo>
                    <a:lnTo>
                      <a:pt x="1" y="6500"/>
                    </a:lnTo>
                    <a:cubicBezTo>
                      <a:pt x="1" y="6508"/>
                      <a:pt x="6" y="6514"/>
                      <a:pt x="14" y="6514"/>
                    </a:cubicBezTo>
                    <a:cubicBezTo>
                      <a:pt x="21" y="6514"/>
                      <a:pt x="26" y="6508"/>
                      <a:pt x="28" y="6502"/>
                    </a:cubicBezTo>
                    <a:lnTo>
                      <a:pt x="207" y="15"/>
                    </a:lnTo>
                    <a:cubicBezTo>
                      <a:pt x="207" y="7"/>
                      <a:pt x="202" y="1"/>
                      <a:pt x="1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3"/>
              <p:cNvSpPr/>
              <p:nvPr/>
            </p:nvSpPr>
            <p:spPr>
              <a:xfrm>
                <a:off x="4192701" y="4758214"/>
                <a:ext cx="393471" cy="389474"/>
              </a:xfrm>
              <a:custGeom>
                <a:rect b="b" l="l" r="r" t="t"/>
                <a:pathLst>
                  <a:path extrusionOk="0" h="1851" w="1870">
                    <a:moveTo>
                      <a:pt x="1026" y="1"/>
                    </a:moveTo>
                    <a:cubicBezTo>
                      <a:pt x="941" y="1"/>
                      <a:pt x="862" y="10"/>
                      <a:pt x="791" y="27"/>
                    </a:cubicBezTo>
                    <a:cubicBezTo>
                      <a:pt x="783" y="28"/>
                      <a:pt x="774" y="31"/>
                      <a:pt x="767" y="34"/>
                    </a:cubicBezTo>
                    <a:cubicBezTo>
                      <a:pt x="601" y="78"/>
                      <a:pt x="472" y="166"/>
                      <a:pt x="371" y="279"/>
                    </a:cubicBezTo>
                    <a:cubicBezTo>
                      <a:pt x="363" y="289"/>
                      <a:pt x="354" y="300"/>
                      <a:pt x="344" y="312"/>
                    </a:cubicBezTo>
                    <a:cubicBezTo>
                      <a:pt x="293" y="374"/>
                      <a:pt x="251" y="443"/>
                      <a:pt x="215" y="518"/>
                    </a:cubicBezTo>
                    <a:lnTo>
                      <a:pt x="202" y="544"/>
                    </a:lnTo>
                    <a:cubicBezTo>
                      <a:pt x="158" y="640"/>
                      <a:pt x="124" y="740"/>
                      <a:pt x="99" y="844"/>
                    </a:cubicBezTo>
                    <a:cubicBezTo>
                      <a:pt x="97" y="853"/>
                      <a:pt x="94" y="862"/>
                      <a:pt x="93" y="871"/>
                    </a:cubicBezTo>
                    <a:cubicBezTo>
                      <a:pt x="78" y="929"/>
                      <a:pt x="67" y="990"/>
                      <a:pt x="58" y="1049"/>
                    </a:cubicBezTo>
                    <a:cubicBezTo>
                      <a:pt x="54" y="1075"/>
                      <a:pt x="51" y="1100"/>
                      <a:pt x="47" y="1126"/>
                    </a:cubicBezTo>
                    <a:lnTo>
                      <a:pt x="43" y="1153"/>
                    </a:lnTo>
                    <a:cubicBezTo>
                      <a:pt x="0" y="1528"/>
                      <a:pt x="40" y="1851"/>
                      <a:pt x="40" y="1851"/>
                    </a:cubicBezTo>
                    <a:lnTo>
                      <a:pt x="1802" y="1851"/>
                    </a:lnTo>
                    <a:cubicBezTo>
                      <a:pt x="1828" y="1711"/>
                      <a:pt x="1870" y="1429"/>
                      <a:pt x="1865" y="1127"/>
                    </a:cubicBezTo>
                    <a:lnTo>
                      <a:pt x="1865" y="1100"/>
                    </a:lnTo>
                    <a:cubicBezTo>
                      <a:pt x="1863" y="1001"/>
                      <a:pt x="1855" y="902"/>
                      <a:pt x="1838" y="805"/>
                    </a:cubicBezTo>
                    <a:lnTo>
                      <a:pt x="1834" y="778"/>
                    </a:lnTo>
                    <a:cubicBezTo>
                      <a:pt x="1815" y="668"/>
                      <a:pt x="1787" y="563"/>
                      <a:pt x="1745" y="467"/>
                    </a:cubicBezTo>
                    <a:cubicBezTo>
                      <a:pt x="1741" y="457"/>
                      <a:pt x="1737" y="448"/>
                      <a:pt x="1733" y="441"/>
                    </a:cubicBezTo>
                    <a:cubicBezTo>
                      <a:pt x="1687" y="341"/>
                      <a:pt x="1627" y="253"/>
                      <a:pt x="1547" y="182"/>
                    </a:cubicBezTo>
                    <a:lnTo>
                      <a:pt x="1521" y="159"/>
                    </a:lnTo>
                    <a:cubicBezTo>
                      <a:pt x="1443" y="95"/>
                      <a:pt x="1347" y="48"/>
                      <a:pt x="1231" y="22"/>
                    </a:cubicBezTo>
                    <a:cubicBezTo>
                      <a:pt x="1223" y="19"/>
                      <a:pt x="1214" y="18"/>
                      <a:pt x="1204" y="16"/>
                    </a:cubicBezTo>
                    <a:cubicBezTo>
                      <a:pt x="1149" y="6"/>
                      <a:pt x="1091" y="1"/>
                      <a:pt x="1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3"/>
              <p:cNvSpPr/>
              <p:nvPr/>
            </p:nvSpPr>
            <p:spPr>
              <a:xfrm>
                <a:off x="4293911" y="4722024"/>
                <a:ext cx="349706" cy="425454"/>
              </a:xfrm>
              <a:custGeom>
                <a:rect b="b" l="l" r="r" t="t"/>
                <a:pathLst>
                  <a:path extrusionOk="0" h="2022" w="1662">
                    <a:moveTo>
                      <a:pt x="820" y="0"/>
                    </a:moveTo>
                    <a:cubicBezTo>
                      <a:pt x="382" y="0"/>
                      <a:pt x="116" y="180"/>
                      <a:pt x="26" y="289"/>
                    </a:cubicBezTo>
                    <a:cubicBezTo>
                      <a:pt x="1" y="320"/>
                      <a:pt x="3" y="330"/>
                      <a:pt x="5" y="333"/>
                    </a:cubicBezTo>
                    <a:cubicBezTo>
                      <a:pt x="6" y="341"/>
                      <a:pt x="12" y="346"/>
                      <a:pt x="18" y="346"/>
                    </a:cubicBezTo>
                    <a:cubicBezTo>
                      <a:pt x="19" y="346"/>
                      <a:pt x="19" y="346"/>
                      <a:pt x="20" y="346"/>
                    </a:cubicBezTo>
                    <a:cubicBezTo>
                      <a:pt x="26" y="344"/>
                      <a:pt x="31" y="338"/>
                      <a:pt x="30" y="331"/>
                    </a:cubicBezTo>
                    <a:cubicBezTo>
                      <a:pt x="35" y="306"/>
                      <a:pt x="278" y="28"/>
                      <a:pt x="818" y="28"/>
                    </a:cubicBezTo>
                    <a:cubicBezTo>
                      <a:pt x="830" y="28"/>
                      <a:pt x="843" y="28"/>
                      <a:pt x="856" y="28"/>
                    </a:cubicBezTo>
                    <a:cubicBezTo>
                      <a:pt x="1175" y="36"/>
                      <a:pt x="1359" y="271"/>
                      <a:pt x="1459" y="466"/>
                    </a:cubicBezTo>
                    <a:cubicBezTo>
                      <a:pt x="1568" y="685"/>
                      <a:pt x="1635" y="981"/>
                      <a:pt x="1635" y="1255"/>
                    </a:cubicBezTo>
                    <a:cubicBezTo>
                      <a:pt x="1635" y="1600"/>
                      <a:pt x="1612" y="1888"/>
                      <a:pt x="1599" y="2021"/>
                    </a:cubicBezTo>
                    <a:lnTo>
                      <a:pt x="1626" y="2021"/>
                    </a:lnTo>
                    <a:lnTo>
                      <a:pt x="1626" y="2022"/>
                    </a:lnTo>
                    <a:cubicBezTo>
                      <a:pt x="1639" y="1888"/>
                      <a:pt x="1661" y="1600"/>
                      <a:pt x="1661" y="1257"/>
                    </a:cubicBezTo>
                    <a:cubicBezTo>
                      <a:pt x="1661" y="977"/>
                      <a:pt x="1595" y="677"/>
                      <a:pt x="1482" y="454"/>
                    </a:cubicBezTo>
                    <a:cubicBezTo>
                      <a:pt x="1337" y="164"/>
                      <a:pt x="1121" y="8"/>
                      <a:pt x="857" y="1"/>
                    </a:cubicBezTo>
                    <a:cubicBezTo>
                      <a:pt x="844" y="0"/>
                      <a:pt x="832" y="0"/>
                      <a:pt x="8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3"/>
              <p:cNvSpPr/>
              <p:nvPr/>
            </p:nvSpPr>
            <p:spPr>
              <a:xfrm>
                <a:off x="4201749" y="4754427"/>
                <a:ext cx="400836" cy="393051"/>
              </a:xfrm>
              <a:custGeom>
                <a:rect b="b" l="l" r="r" t="t"/>
                <a:pathLst>
                  <a:path extrusionOk="0" h="1868" w="1905">
                    <a:moveTo>
                      <a:pt x="995" y="0"/>
                    </a:moveTo>
                    <a:cubicBezTo>
                      <a:pt x="955" y="0"/>
                      <a:pt x="930" y="3"/>
                      <a:pt x="929" y="3"/>
                    </a:cubicBezTo>
                    <a:cubicBezTo>
                      <a:pt x="110" y="39"/>
                      <a:pt x="2" y="1040"/>
                      <a:pt x="0" y="1050"/>
                    </a:cubicBezTo>
                    <a:cubicBezTo>
                      <a:pt x="0" y="1058"/>
                      <a:pt x="4" y="1063"/>
                      <a:pt x="13" y="1065"/>
                    </a:cubicBezTo>
                    <a:cubicBezTo>
                      <a:pt x="20" y="1065"/>
                      <a:pt x="26" y="1060"/>
                      <a:pt x="28" y="1053"/>
                    </a:cubicBezTo>
                    <a:cubicBezTo>
                      <a:pt x="29" y="1050"/>
                      <a:pt x="35" y="983"/>
                      <a:pt x="60" y="886"/>
                    </a:cubicBezTo>
                    <a:cubicBezTo>
                      <a:pt x="62" y="877"/>
                      <a:pt x="64" y="869"/>
                      <a:pt x="66" y="859"/>
                    </a:cubicBezTo>
                    <a:cubicBezTo>
                      <a:pt x="87" y="773"/>
                      <a:pt x="123" y="666"/>
                      <a:pt x="176" y="560"/>
                    </a:cubicBezTo>
                    <a:cubicBezTo>
                      <a:pt x="180" y="551"/>
                      <a:pt x="185" y="542"/>
                      <a:pt x="190" y="533"/>
                    </a:cubicBezTo>
                    <a:cubicBezTo>
                      <a:pt x="221" y="475"/>
                      <a:pt x="255" y="418"/>
                      <a:pt x="297" y="363"/>
                    </a:cubicBezTo>
                    <a:cubicBezTo>
                      <a:pt x="307" y="352"/>
                      <a:pt x="316" y="340"/>
                      <a:pt x="324" y="330"/>
                    </a:cubicBezTo>
                    <a:cubicBezTo>
                      <a:pt x="421" y="213"/>
                      <a:pt x="551" y="115"/>
                      <a:pt x="720" y="65"/>
                    </a:cubicBezTo>
                    <a:cubicBezTo>
                      <a:pt x="728" y="62"/>
                      <a:pt x="737" y="60"/>
                      <a:pt x="746" y="58"/>
                    </a:cubicBezTo>
                    <a:cubicBezTo>
                      <a:pt x="803" y="42"/>
                      <a:pt x="865" y="34"/>
                      <a:pt x="930" y="31"/>
                    </a:cubicBezTo>
                    <a:cubicBezTo>
                      <a:pt x="931" y="31"/>
                      <a:pt x="956" y="27"/>
                      <a:pt x="999" y="27"/>
                    </a:cubicBezTo>
                    <a:cubicBezTo>
                      <a:pt x="1039" y="27"/>
                      <a:pt x="1096" y="31"/>
                      <a:pt x="1159" y="44"/>
                    </a:cubicBezTo>
                    <a:cubicBezTo>
                      <a:pt x="1168" y="45"/>
                      <a:pt x="1177" y="47"/>
                      <a:pt x="1186" y="50"/>
                    </a:cubicBezTo>
                    <a:cubicBezTo>
                      <a:pt x="1209" y="56"/>
                      <a:pt x="1232" y="63"/>
                      <a:pt x="1255" y="71"/>
                    </a:cubicBezTo>
                    <a:cubicBezTo>
                      <a:pt x="1323" y="96"/>
                      <a:pt x="1401" y="134"/>
                      <a:pt x="1475" y="200"/>
                    </a:cubicBezTo>
                    <a:cubicBezTo>
                      <a:pt x="1484" y="208"/>
                      <a:pt x="1493" y="215"/>
                      <a:pt x="1501" y="225"/>
                    </a:cubicBezTo>
                    <a:cubicBezTo>
                      <a:pt x="1564" y="284"/>
                      <a:pt x="1621" y="359"/>
                      <a:pt x="1670" y="459"/>
                    </a:cubicBezTo>
                    <a:cubicBezTo>
                      <a:pt x="1674" y="467"/>
                      <a:pt x="1679" y="475"/>
                      <a:pt x="1683" y="485"/>
                    </a:cubicBezTo>
                    <a:cubicBezTo>
                      <a:pt x="1701" y="527"/>
                      <a:pt x="1719" y="573"/>
                      <a:pt x="1735" y="623"/>
                    </a:cubicBezTo>
                    <a:cubicBezTo>
                      <a:pt x="1736" y="624"/>
                      <a:pt x="1754" y="682"/>
                      <a:pt x="1771" y="795"/>
                    </a:cubicBezTo>
                    <a:cubicBezTo>
                      <a:pt x="1772" y="804"/>
                      <a:pt x="1773" y="812"/>
                      <a:pt x="1775" y="823"/>
                    </a:cubicBezTo>
                    <a:cubicBezTo>
                      <a:pt x="1786" y="899"/>
                      <a:pt x="1795" y="998"/>
                      <a:pt x="1799" y="1119"/>
                    </a:cubicBezTo>
                    <a:cubicBezTo>
                      <a:pt x="1799" y="1129"/>
                      <a:pt x="1800" y="1137"/>
                      <a:pt x="1800" y="1146"/>
                    </a:cubicBezTo>
                    <a:cubicBezTo>
                      <a:pt x="1804" y="1336"/>
                      <a:pt x="1791" y="1577"/>
                      <a:pt x="1744" y="1867"/>
                    </a:cubicBezTo>
                    <a:lnTo>
                      <a:pt x="1744" y="1868"/>
                    </a:lnTo>
                    <a:lnTo>
                      <a:pt x="1772" y="1868"/>
                    </a:lnTo>
                    <a:cubicBezTo>
                      <a:pt x="1905" y="1057"/>
                      <a:pt x="1764" y="618"/>
                      <a:pt x="1761" y="614"/>
                    </a:cubicBezTo>
                    <a:cubicBezTo>
                      <a:pt x="1590" y="55"/>
                      <a:pt x="1160" y="0"/>
                      <a:pt x="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3"/>
              <p:cNvSpPr/>
              <p:nvPr/>
            </p:nvSpPr>
            <p:spPr>
              <a:xfrm>
                <a:off x="4353458" y="4763264"/>
                <a:ext cx="6523" cy="384213"/>
              </a:xfrm>
              <a:custGeom>
                <a:rect b="b" l="l" r="r" t="t"/>
                <a:pathLst>
                  <a:path extrusionOk="0" h="1826" w="31">
                    <a:moveTo>
                      <a:pt x="27" y="0"/>
                    </a:moveTo>
                    <a:cubicBezTo>
                      <a:pt x="19" y="2"/>
                      <a:pt x="10" y="4"/>
                      <a:pt x="2" y="7"/>
                    </a:cubicBezTo>
                    <a:cubicBezTo>
                      <a:pt x="4" y="74"/>
                      <a:pt x="5" y="244"/>
                      <a:pt x="5" y="463"/>
                    </a:cubicBezTo>
                    <a:lnTo>
                      <a:pt x="5" y="490"/>
                    </a:lnTo>
                    <a:cubicBezTo>
                      <a:pt x="3" y="585"/>
                      <a:pt x="3" y="687"/>
                      <a:pt x="3" y="793"/>
                    </a:cubicBezTo>
                    <a:lnTo>
                      <a:pt x="3" y="820"/>
                    </a:lnTo>
                    <a:lnTo>
                      <a:pt x="3" y="1090"/>
                    </a:lnTo>
                    <a:lnTo>
                      <a:pt x="3" y="1117"/>
                    </a:lnTo>
                    <a:cubicBezTo>
                      <a:pt x="1" y="1369"/>
                      <a:pt x="1" y="1622"/>
                      <a:pt x="0" y="1826"/>
                    </a:cubicBezTo>
                    <a:lnTo>
                      <a:pt x="27" y="1826"/>
                    </a:lnTo>
                    <a:cubicBezTo>
                      <a:pt x="29" y="1550"/>
                      <a:pt x="30" y="1317"/>
                      <a:pt x="30" y="1117"/>
                    </a:cubicBezTo>
                    <a:lnTo>
                      <a:pt x="30" y="1090"/>
                    </a:lnTo>
                    <a:cubicBezTo>
                      <a:pt x="31" y="991"/>
                      <a:pt x="31" y="900"/>
                      <a:pt x="31" y="818"/>
                    </a:cubicBezTo>
                    <a:lnTo>
                      <a:pt x="31" y="792"/>
                    </a:lnTo>
                    <a:lnTo>
                      <a:pt x="31" y="489"/>
                    </a:lnTo>
                    <a:lnTo>
                      <a:pt x="31" y="461"/>
                    </a:lnTo>
                    <a:cubicBezTo>
                      <a:pt x="31" y="172"/>
                      <a:pt x="29" y="51"/>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3"/>
              <p:cNvSpPr/>
              <p:nvPr/>
            </p:nvSpPr>
            <p:spPr>
              <a:xfrm>
                <a:off x="4445830" y="4761160"/>
                <a:ext cx="5892" cy="386317"/>
              </a:xfrm>
              <a:custGeom>
                <a:rect b="b" l="l" r="r" t="t"/>
                <a:pathLst>
                  <a:path extrusionOk="0" h="1836" w="28">
                    <a:moveTo>
                      <a:pt x="0" y="0"/>
                    </a:moveTo>
                    <a:lnTo>
                      <a:pt x="0" y="1836"/>
                    </a:lnTo>
                    <a:lnTo>
                      <a:pt x="27" y="1836"/>
                    </a:lnTo>
                    <a:lnTo>
                      <a:pt x="27" y="5"/>
                    </a:lnTo>
                    <a:cubicBezTo>
                      <a:pt x="20" y="4"/>
                      <a:pt x="10" y="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3"/>
              <p:cNvSpPr/>
              <p:nvPr/>
            </p:nvSpPr>
            <p:spPr>
              <a:xfrm>
                <a:off x="4512320" y="4791038"/>
                <a:ext cx="5892" cy="356439"/>
              </a:xfrm>
              <a:custGeom>
                <a:rect b="b" l="l" r="r" t="t"/>
                <a:pathLst>
                  <a:path extrusionOk="0" h="1694" w="28">
                    <a:moveTo>
                      <a:pt x="1" y="0"/>
                    </a:moveTo>
                    <a:lnTo>
                      <a:pt x="1" y="1694"/>
                    </a:lnTo>
                    <a:lnTo>
                      <a:pt x="27" y="1694"/>
                    </a:lnTo>
                    <a:lnTo>
                      <a:pt x="27" y="24"/>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3"/>
              <p:cNvSpPr/>
              <p:nvPr/>
            </p:nvSpPr>
            <p:spPr>
              <a:xfrm>
                <a:off x="4234784" y="4851005"/>
                <a:ext cx="324877" cy="21462"/>
              </a:xfrm>
              <a:custGeom>
                <a:rect b="b" l="l" r="r" t="t"/>
                <a:pathLst>
                  <a:path extrusionOk="0" h="102" w="1544">
                    <a:moveTo>
                      <a:pt x="1532" y="0"/>
                    </a:moveTo>
                    <a:lnTo>
                      <a:pt x="1346" y="8"/>
                    </a:lnTo>
                    <a:lnTo>
                      <a:pt x="1319" y="10"/>
                    </a:lnTo>
                    <a:lnTo>
                      <a:pt x="1030" y="25"/>
                    </a:lnTo>
                    <a:lnTo>
                      <a:pt x="1003" y="26"/>
                    </a:lnTo>
                    <a:lnTo>
                      <a:pt x="594" y="46"/>
                    </a:lnTo>
                    <a:lnTo>
                      <a:pt x="567" y="47"/>
                    </a:lnTo>
                    <a:lnTo>
                      <a:pt x="165" y="67"/>
                    </a:lnTo>
                    <a:lnTo>
                      <a:pt x="138" y="68"/>
                    </a:lnTo>
                    <a:lnTo>
                      <a:pt x="12" y="74"/>
                    </a:lnTo>
                    <a:lnTo>
                      <a:pt x="0" y="101"/>
                    </a:lnTo>
                    <a:lnTo>
                      <a:pt x="138" y="93"/>
                    </a:lnTo>
                    <a:lnTo>
                      <a:pt x="165" y="92"/>
                    </a:lnTo>
                    <a:lnTo>
                      <a:pt x="567" y="74"/>
                    </a:lnTo>
                    <a:lnTo>
                      <a:pt x="594" y="73"/>
                    </a:lnTo>
                    <a:lnTo>
                      <a:pt x="1003" y="52"/>
                    </a:lnTo>
                    <a:lnTo>
                      <a:pt x="1030" y="51"/>
                    </a:lnTo>
                    <a:lnTo>
                      <a:pt x="1319" y="37"/>
                    </a:lnTo>
                    <a:lnTo>
                      <a:pt x="1346" y="36"/>
                    </a:lnTo>
                    <a:lnTo>
                      <a:pt x="1543" y="26"/>
                    </a:lnTo>
                    <a:cubicBezTo>
                      <a:pt x="1539" y="16"/>
                      <a:pt x="1536" y="7"/>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3"/>
              <p:cNvSpPr/>
              <p:nvPr/>
            </p:nvSpPr>
            <p:spPr>
              <a:xfrm>
                <a:off x="4259403" y="4816918"/>
                <a:ext cx="11573" cy="330768"/>
              </a:xfrm>
              <a:custGeom>
                <a:rect b="b" l="l" r="r" t="t"/>
                <a:pathLst>
                  <a:path extrusionOk="0" h="1572" w="55">
                    <a:moveTo>
                      <a:pt x="54" y="0"/>
                    </a:moveTo>
                    <a:cubicBezTo>
                      <a:pt x="46" y="10"/>
                      <a:pt x="37" y="21"/>
                      <a:pt x="27" y="33"/>
                    </a:cubicBezTo>
                    <a:lnTo>
                      <a:pt x="27" y="67"/>
                    </a:lnTo>
                    <a:lnTo>
                      <a:pt x="25" y="233"/>
                    </a:lnTo>
                    <a:lnTo>
                      <a:pt x="25" y="259"/>
                    </a:lnTo>
                    <a:lnTo>
                      <a:pt x="20" y="556"/>
                    </a:lnTo>
                    <a:lnTo>
                      <a:pt x="20" y="583"/>
                    </a:lnTo>
                    <a:lnTo>
                      <a:pt x="15" y="843"/>
                    </a:lnTo>
                    <a:lnTo>
                      <a:pt x="15" y="870"/>
                    </a:lnTo>
                    <a:lnTo>
                      <a:pt x="1" y="1572"/>
                    </a:lnTo>
                    <a:lnTo>
                      <a:pt x="27" y="1572"/>
                    </a:lnTo>
                    <a:lnTo>
                      <a:pt x="41" y="869"/>
                    </a:lnTo>
                    <a:lnTo>
                      <a:pt x="38" y="842"/>
                    </a:lnTo>
                    <a:lnTo>
                      <a:pt x="43" y="581"/>
                    </a:lnTo>
                    <a:lnTo>
                      <a:pt x="44" y="553"/>
                    </a:lnTo>
                    <a:lnTo>
                      <a:pt x="49" y="256"/>
                    </a:lnTo>
                    <a:lnTo>
                      <a:pt x="51" y="230"/>
                    </a:lnTo>
                    <a:lnTo>
                      <a:pt x="54" y="34"/>
                    </a:lnTo>
                    <a:lnTo>
                      <a:pt x="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3"/>
              <p:cNvSpPr/>
              <p:nvPr/>
            </p:nvSpPr>
            <p:spPr>
              <a:xfrm>
                <a:off x="1204002" y="1729904"/>
                <a:ext cx="226404" cy="138662"/>
              </a:xfrm>
              <a:custGeom>
                <a:rect b="b" l="l" r="r" t="t"/>
                <a:pathLst>
                  <a:path extrusionOk="0" h="659" w="1076">
                    <a:moveTo>
                      <a:pt x="994" y="0"/>
                    </a:moveTo>
                    <a:cubicBezTo>
                      <a:pt x="643" y="0"/>
                      <a:pt x="38" y="138"/>
                      <a:pt x="0" y="151"/>
                    </a:cubicBezTo>
                    <a:lnTo>
                      <a:pt x="735" y="330"/>
                    </a:lnTo>
                    <a:cubicBezTo>
                      <a:pt x="481" y="388"/>
                      <a:pt x="0" y="659"/>
                      <a:pt x="0" y="659"/>
                    </a:cubicBezTo>
                    <a:lnTo>
                      <a:pt x="1075" y="603"/>
                    </a:lnTo>
                    <a:lnTo>
                      <a:pt x="1075" y="3"/>
                    </a:lnTo>
                    <a:cubicBezTo>
                      <a:pt x="1050" y="1"/>
                      <a:pt x="1023" y="0"/>
                      <a:pt x="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3"/>
              <p:cNvSpPr/>
              <p:nvPr/>
            </p:nvSpPr>
            <p:spPr>
              <a:xfrm>
                <a:off x="3577567" y="1573934"/>
                <a:ext cx="231454" cy="191896"/>
              </a:xfrm>
              <a:custGeom>
                <a:rect b="b" l="l" r="r" t="t"/>
                <a:pathLst>
                  <a:path extrusionOk="0" h="912" w="1100">
                    <a:moveTo>
                      <a:pt x="1099" y="1"/>
                    </a:moveTo>
                    <a:cubicBezTo>
                      <a:pt x="1099" y="1"/>
                      <a:pt x="34" y="378"/>
                      <a:pt x="1" y="391"/>
                    </a:cubicBezTo>
                    <a:lnTo>
                      <a:pt x="634" y="511"/>
                    </a:lnTo>
                    <a:lnTo>
                      <a:pt x="122" y="912"/>
                    </a:lnTo>
                    <a:lnTo>
                      <a:pt x="1099" y="735"/>
                    </a:lnTo>
                    <a:lnTo>
                      <a:pt x="10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 name="Google Shape;526;p43"/>
            <p:cNvSpPr/>
            <p:nvPr/>
          </p:nvSpPr>
          <p:spPr>
            <a:xfrm>
              <a:off x="1560633" y="4407211"/>
              <a:ext cx="77011" cy="222196"/>
            </a:xfrm>
            <a:custGeom>
              <a:rect b="b" l="l" r="r" t="t"/>
              <a:pathLst>
                <a:path extrusionOk="0" h="1056" w="366">
                  <a:moveTo>
                    <a:pt x="0" y="1"/>
                  </a:moveTo>
                  <a:lnTo>
                    <a:pt x="0" y="1055"/>
                  </a:lnTo>
                  <a:lnTo>
                    <a:pt x="366" y="1055"/>
                  </a:lnTo>
                  <a:lnTo>
                    <a:pt x="3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3"/>
            <p:cNvSpPr/>
            <p:nvPr/>
          </p:nvSpPr>
          <p:spPr>
            <a:xfrm>
              <a:off x="748224" y="4544819"/>
              <a:ext cx="175063" cy="5681"/>
            </a:xfrm>
            <a:custGeom>
              <a:rect b="b" l="l" r="r" t="t"/>
              <a:pathLst>
                <a:path extrusionOk="0" h="27" w="832">
                  <a:moveTo>
                    <a:pt x="14" y="1"/>
                  </a:moveTo>
                  <a:cubicBezTo>
                    <a:pt x="5" y="1"/>
                    <a:pt x="0" y="7"/>
                    <a:pt x="0" y="13"/>
                  </a:cubicBezTo>
                  <a:cubicBezTo>
                    <a:pt x="0" y="21"/>
                    <a:pt x="6" y="26"/>
                    <a:pt x="14" y="26"/>
                  </a:cubicBezTo>
                  <a:lnTo>
                    <a:pt x="818" y="26"/>
                  </a:lnTo>
                  <a:cubicBezTo>
                    <a:pt x="827" y="26"/>
                    <a:pt x="832" y="19"/>
                    <a:pt x="832" y="13"/>
                  </a:cubicBezTo>
                  <a:cubicBezTo>
                    <a:pt x="832" y="6"/>
                    <a:pt x="825" y="1"/>
                    <a:pt x="818"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3"/>
            <p:cNvSpPr/>
            <p:nvPr/>
          </p:nvSpPr>
          <p:spPr>
            <a:xfrm>
              <a:off x="867739" y="4488850"/>
              <a:ext cx="5681" cy="61861"/>
            </a:xfrm>
            <a:custGeom>
              <a:rect b="b" l="l" r="r" t="t"/>
              <a:pathLst>
                <a:path extrusionOk="0" h="294" w="27">
                  <a:moveTo>
                    <a:pt x="12" y="0"/>
                  </a:moveTo>
                  <a:cubicBezTo>
                    <a:pt x="6" y="0"/>
                    <a:pt x="1" y="7"/>
                    <a:pt x="1" y="13"/>
                  </a:cubicBezTo>
                  <a:lnTo>
                    <a:pt x="1" y="280"/>
                  </a:lnTo>
                  <a:cubicBezTo>
                    <a:pt x="1" y="288"/>
                    <a:pt x="8" y="294"/>
                    <a:pt x="14" y="294"/>
                  </a:cubicBezTo>
                  <a:cubicBezTo>
                    <a:pt x="21" y="294"/>
                    <a:pt x="26" y="287"/>
                    <a:pt x="26" y="280"/>
                  </a:cubicBezTo>
                  <a:lnTo>
                    <a:pt x="26" y="13"/>
                  </a:lnTo>
                  <a:cubicBezTo>
                    <a:pt x="26" y="6"/>
                    <a:pt x="20" y="1"/>
                    <a:pt x="14" y="1"/>
                  </a:cubicBezTo>
                  <a:cubicBezTo>
                    <a:pt x="13" y="0"/>
                    <a:pt x="12" y="0"/>
                    <a:pt x="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3"/>
            <p:cNvSpPr/>
            <p:nvPr/>
          </p:nvSpPr>
          <p:spPr>
            <a:xfrm>
              <a:off x="3901278" y="4543346"/>
              <a:ext cx="995882" cy="7364"/>
            </a:xfrm>
            <a:custGeom>
              <a:rect b="b" l="l" r="r" t="t"/>
              <a:pathLst>
                <a:path extrusionOk="0" h="35" w="4733">
                  <a:moveTo>
                    <a:pt x="1469" y="1"/>
                  </a:moveTo>
                  <a:cubicBezTo>
                    <a:pt x="17" y="1"/>
                    <a:pt x="11" y="6"/>
                    <a:pt x="8" y="8"/>
                  </a:cubicBezTo>
                  <a:cubicBezTo>
                    <a:pt x="1" y="11"/>
                    <a:pt x="0" y="20"/>
                    <a:pt x="4" y="26"/>
                  </a:cubicBezTo>
                  <a:cubicBezTo>
                    <a:pt x="6" y="30"/>
                    <a:pt x="10" y="33"/>
                    <a:pt x="15" y="33"/>
                  </a:cubicBezTo>
                  <a:cubicBezTo>
                    <a:pt x="17" y="34"/>
                    <a:pt x="18" y="34"/>
                    <a:pt x="19" y="34"/>
                  </a:cubicBezTo>
                  <a:cubicBezTo>
                    <a:pt x="19" y="34"/>
                    <a:pt x="19" y="34"/>
                    <a:pt x="19" y="33"/>
                  </a:cubicBezTo>
                  <a:cubicBezTo>
                    <a:pt x="48" y="30"/>
                    <a:pt x="543" y="29"/>
                    <a:pt x="1206" y="29"/>
                  </a:cubicBezTo>
                  <a:cubicBezTo>
                    <a:pt x="1889" y="29"/>
                    <a:pt x="2750" y="30"/>
                    <a:pt x="3463" y="30"/>
                  </a:cubicBezTo>
                  <a:cubicBezTo>
                    <a:pt x="4049" y="31"/>
                    <a:pt x="4533" y="31"/>
                    <a:pt x="4732" y="31"/>
                  </a:cubicBezTo>
                  <a:lnTo>
                    <a:pt x="4732" y="5"/>
                  </a:lnTo>
                  <a:cubicBezTo>
                    <a:pt x="4260" y="5"/>
                    <a:pt x="3838" y="4"/>
                    <a:pt x="3455" y="3"/>
                  </a:cubicBezTo>
                  <a:cubicBezTo>
                    <a:pt x="2597" y="1"/>
                    <a:pt x="1952" y="1"/>
                    <a:pt x="14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3"/>
            <p:cNvSpPr/>
            <p:nvPr/>
          </p:nvSpPr>
          <p:spPr>
            <a:xfrm>
              <a:off x="3983760" y="4544819"/>
              <a:ext cx="5681" cy="81430"/>
            </a:xfrm>
            <a:custGeom>
              <a:rect b="b" l="l" r="r" t="t"/>
              <a:pathLst>
                <a:path extrusionOk="0" h="387" w="27">
                  <a:moveTo>
                    <a:pt x="12" y="1"/>
                  </a:moveTo>
                  <a:cubicBezTo>
                    <a:pt x="5" y="1"/>
                    <a:pt x="0" y="7"/>
                    <a:pt x="0" y="13"/>
                  </a:cubicBezTo>
                  <a:lnTo>
                    <a:pt x="0" y="387"/>
                  </a:lnTo>
                  <a:lnTo>
                    <a:pt x="27" y="387"/>
                  </a:lnTo>
                  <a:lnTo>
                    <a:pt x="27" y="13"/>
                  </a:lnTo>
                  <a:cubicBezTo>
                    <a:pt x="26" y="6"/>
                    <a:pt x="20" y="1"/>
                    <a:pt x="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3"/>
            <p:cNvSpPr/>
            <p:nvPr/>
          </p:nvSpPr>
          <p:spPr>
            <a:xfrm>
              <a:off x="4079499" y="4543977"/>
              <a:ext cx="6102" cy="82271"/>
            </a:xfrm>
            <a:custGeom>
              <a:rect b="b" l="l" r="r" t="t"/>
              <a:pathLst>
                <a:path extrusionOk="0" h="391" w="29">
                  <a:moveTo>
                    <a:pt x="13" y="1"/>
                  </a:moveTo>
                  <a:cubicBezTo>
                    <a:pt x="6" y="1"/>
                    <a:pt x="1" y="7"/>
                    <a:pt x="1" y="13"/>
                  </a:cubicBezTo>
                  <a:lnTo>
                    <a:pt x="1" y="27"/>
                  </a:lnTo>
                  <a:lnTo>
                    <a:pt x="2" y="391"/>
                  </a:lnTo>
                  <a:lnTo>
                    <a:pt x="28" y="391"/>
                  </a:lnTo>
                  <a:lnTo>
                    <a:pt x="27" y="27"/>
                  </a:lnTo>
                  <a:lnTo>
                    <a:pt x="27" y="13"/>
                  </a:lnTo>
                  <a:cubicBezTo>
                    <a:pt x="26" y="6"/>
                    <a:pt x="21"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3"/>
            <p:cNvSpPr/>
            <p:nvPr/>
          </p:nvSpPr>
          <p:spPr>
            <a:xfrm>
              <a:off x="4692645" y="4544819"/>
              <a:ext cx="6312" cy="81430"/>
            </a:xfrm>
            <a:custGeom>
              <a:rect b="b" l="l" r="r" t="t"/>
              <a:pathLst>
                <a:path extrusionOk="0" h="387" w="30">
                  <a:moveTo>
                    <a:pt x="15" y="1"/>
                  </a:moveTo>
                  <a:cubicBezTo>
                    <a:pt x="9" y="1"/>
                    <a:pt x="1" y="7"/>
                    <a:pt x="1" y="13"/>
                  </a:cubicBezTo>
                  <a:lnTo>
                    <a:pt x="1" y="387"/>
                  </a:lnTo>
                  <a:lnTo>
                    <a:pt x="27" y="387"/>
                  </a:lnTo>
                  <a:lnTo>
                    <a:pt x="27" y="13"/>
                  </a:lnTo>
                  <a:cubicBezTo>
                    <a:pt x="29" y="6"/>
                    <a:pt x="22" y="1"/>
                    <a:pt x="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3"/>
            <p:cNvSpPr/>
            <p:nvPr/>
          </p:nvSpPr>
          <p:spPr>
            <a:xfrm>
              <a:off x="4791329" y="4543977"/>
              <a:ext cx="5892" cy="82482"/>
            </a:xfrm>
            <a:custGeom>
              <a:rect b="b" l="l" r="r" t="t"/>
              <a:pathLst>
                <a:path extrusionOk="0" h="392" w="28">
                  <a:moveTo>
                    <a:pt x="13" y="1"/>
                  </a:moveTo>
                  <a:cubicBezTo>
                    <a:pt x="11" y="1"/>
                    <a:pt x="8" y="1"/>
                    <a:pt x="7" y="3"/>
                  </a:cubicBezTo>
                  <a:cubicBezTo>
                    <a:pt x="3" y="6"/>
                    <a:pt x="1" y="10"/>
                    <a:pt x="1" y="14"/>
                  </a:cubicBezTo>
                  <a:lnTo>
                    <a:pt x="1" y="392"/>
                  </a:lnTo>
                  <a:lnTo>
                    <a:pt x="27" y="392"/>
                  </a:lnTo>
                  <a:lnTo>
                    <a:pt x="27" y="14"/>
                  </a:lnTo>
                  <a:cubicBezTo>
                    <a:pt x="27" y="10"/>
                    <a:pt x="24" y="6"/>
                    <a:pt x="21" y="3"/>
                  </a:cubicBezTo>
                  <a:cubicBezTo>
                    <a:pt x="18" y="2"/>
                    <a:pt x="16" y="1"/>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3"/>
            <p:cNvSpPr/>
            <p:nvPr/>
          </p:nvSpPr>
          <p:spPr>
            <a:xfrm>
              <a:off x="2299186" y="4437931"/>
              <a:ext cx="137820" cy="8206"/>
            </a:xfrm>
            <a:custGeom>
              <a:rect b="b" l="l" r="r" t="t"/>
              <a:pathLst>
                <a:path extrusionOk="0" h="39" w="655">
                  <a:moveTo>
                    <a:pt x="641" y="0"/>
                  </a:moveTo>
                  <a:lnTo>
                    <a:pt x="15" y="11"/>
                  </a:lnTo>
                  <a:cubicBezTo>
                    <a:pt x="6" y="11"/>
                    <a:pt x="1" y="18"/>
                    <a:pt x="1" y="26"/>
                  </a:cubicBezTo>
                  <a:cubicBezTo>
                    <a:pt x="0" y="34"/>
                    <a:pt x="6" y="39"/>
                    <a:pt x="15" y="39"/>
                  </a:cubicBezTo>
                  <a:lnTo>
                    <a:pt x="641" y="28"/>
                  </a:lnTo>
                  <a:cubicBezTo>
                    <a:pt x="649" y="28"/>
                    <a:pt x="655" y="20"/>
                    <a:pt x="655" y="13"/>
                  </a:cubicBezTo>
                  <a:cubicBezTo>
                    <a:pt x="655" y="5"/>
                    <a:pt x="648" y="0"/>
                    <a:pt x="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3"/>
            <p:cNvSpPr/>
            <p:nvPr/>
          </p:nvSpPr>
          <p:spPr>
            <a:xfrm>
              <a:off x="2365466" y="4486956"/>
              <a:ext cx="127720" cy="5681"/>
            </a:xfrm>
            <a:custGeom>
              <a:rect b="b" l="l" r="r" t="t"/>
              <a:pathLst>
                <a:path extrusionOk="0" h="27" w="607">
                  <a:moveTo>
                    <a:pt x="13" y="0"/>
                  </a:moveTo>
                  <a:cubicBezTo>
                    <a:pt x="6" y="0"/>
                    <a:pt x="1" y="7"/>
                    <a:pt x="1" y="13"/>
                  </a:cubicBezTo>
                  <a:cubicBezTo>
                    <a:pt x="1" y="21"/>
                    <a:pt x="7" y="26"/>
                    <a:pt x="13" y="26"/>
                  </a:cubicBezTo>
                  <a:lnTo>
                    <a:pt x="595" y="26"/>
                  </a:lnTo>
                  <a:cubicBezTo>
                    <a:pt x="602" y="26"/>
                    <a:pt x="607" y="20"/>
                    <a:pt x="607" y="13"/>
                  </a:cubicBezTo>
                  <a:cubicBezTo>
                    <a:pt x="607" y="6"/>
                    <a:pt x="601" y="0"/>
                    <a:pt x="5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3"/>
            <p:cNvSpPr/>
            <p:nvPr/>
          </p:nvSpPr>
          <p:spPr>
            <a:xfrm>
              <a:off x="2377881" y="4440666"/>
              <a:ext cx="5681" cy="51972"/>
            </a:xfrm>
            <a:custGeom>
              <a:rect b="b" l="l" r="r" t="t"/>
              <a:pathLst>
                <a:path extrusionOk="0" h="247" w="27">
                  <a:moveTo>
                    <a:pt x="13" y="0"/>
                  </a:moveTo>
                  <a:cubicBezTo>
                    <a:pt x="5" y="0"/>
                    <a:pt x="0" y="6"/>
                    <a:pt x="0" y="13"/>
                  </a:cubicBezTo>
                  <a:lnTo>
                    <a:pt x="0" y="233"/>
                  </a:lnTo>
                  <a:cubicBezTo>
                    <a:pt x="0" y="241"/>
                    <a:pt x="6" y="246"/>
                    <a:pt x="13" y="246"/>
                  </a:cubicBezTo>
                  <a:cubicBezTo>
                    <a:pt x="22" y="246"/>
                    <a:pt x="27" y="241"/>
                    <a:pt x="27" y="233"/>
                  </a:cubicBezTo>
                  <a:lnTo>
                    <a:pt x="27" y="13"/>
                  </a:lnTo>
                  <a:cubicBezTo>
                    <a:pt x="27" y="5"/>
                    <a:pt x="21" y="0"/>
                    <a:pt x="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3"/>
            <p:cNvSpPr/>
            <p:nvPr/>
          </p:nvSpPr>
          <p:spPr>
            <a:xfrm>
              <a:off x="398727" y="4623512"/>
              <a:ext cx="2736835" cy="5681"/>
            </a:xfrm>
            <a:custGeom>
              <a:rect b="b" l="l" r="r" t="t"/>
              <a:pathLst>
                <a:path extrusionOk="0" h="27" w="13007">
                  <a:moveTo>
                    <a:pt x="15" y="1"/>
                  </a:moveTo>
                  <a:cubicBezTo>
                    <a:pt x="7" y="1"/>
                    <a:pt x="1" y="7"/>
                    <a:pt x="1" y="13"/>
                  </a:cubicBezTo>
                  <a:cubicBezTo>
                    <a:pt x="1" y="21"/>
                    <a:pt x="7" y="26"/>
                    <a:pt x="15" y="26"/>
                  </a:cubicBezTo>
                  <a:lnTo>
                    <a:pt x="12994" y="26"/>
                  </a:lnTo>
                  <a:cubicBezTo>
                    <a:pt x="13001" y="26"/>
                    <a:pt x="13006" y="19"/>
                    <a:pt x="13006" y="13"/>
                  </a:cubicBezTo>
                  <a:cubicBezTo>
                    <a:pt x="13006" y="6"/>
                    <a:pt x="13000" y="1"/>
                    <a:pt x="12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3"/>
            <p:cNvSpPr/>
            <p:nvPr/>
          </p:nvSpPr>
          <p:spPr>
            <a:xfrm>
              <a:off x="4212060" y="4399846"/>
              <a:ext cx="367591" cy="19779"/>
            </a:xfrm>
            <a:custGeom>
              <a:rect b="b" l="l" r="r" t="t"/>
              <a:pathLst>
                <a:path extrusionOk="0" h="94" w="1747">
                  <a:moveTo>
                    <a:pt x="1742" y="1"/>
                  </a:moveTo>
                  <a:lnTo>
                    <a:pt x="1455" y="12"/>
                  </a:lnTo>
                  <a:lnTo>
                    <a:pt x="1429" y="12"/>
                  </a:lnTo>
                  <a:lnTo>
                    <a:pt x="1139" y="23"/>
                  </a:lnTo>
                  <a:lnTo>
                    <a:pt x="1112" y="25"/>
                  </a:lnTo>
                  <a:lnTo>
                    <a:pt x="703" y="41"/>
                  </a:lnTo>
                  <a:lnTo>
                    <a:pt x="676" y="42"/>
                  </a:lnTo>
                  <a:lnTo>
                    <a:pt x="269" y="57"/>
                  </a:lnTo>
                  <a:lnTo>
                    <a:pt x="242" y="58"/>
                  </a:lnTo>
                  <a:lnTo>
                    <a:pt x="7" y="67"/>
                  </a:lnTo>
                  <a:cubicBezTo>
                    <a:pt x="5" y="77"/>
                    <a:pt x="2" y="86"/>
                    <a:pt x="1" y="94"/>
                  </a:cubicBezTo>
                  <a:lnTo>
                    <a:pt x="242" y="86"/>
                  </a:lnTo>
                  <a:lnTo>
                    <a:pt x="269" y="84"/>
                  </a:lnTo>
                  <a:lnTo>
                    <a:pt x="675" y="70"/>
                  </a:lnTo>
                  <a:lnTo>
                    <a:pt x="702" y="68"/>
                  </a:lnTo>
                  <a:lnTo>
                    <a:pt x="1111" y="53"/>
                  </a:lnTo>
                  <a:lnTo>
                    <a:pt x="1138" y="52"/>
                  </a:lnTo>
                  <a:lnTo>
                    <a:pt x="1427" y="41"/>
                  </a:lnTo>
                  <a:lnTo>
                    <a:pt x="1454" y="39"/>
                  </a:lnTo>
                  <a:lnTo>
                    <a:pt x="1746" y="27"/>
                  </a:lnTo>
                  <a:lnTo>
                    <a:pt x="17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3"/>
            <p:cNvSpPr/>
            <p:nvPr/>
          </p:nvSpPr>
          <p:spPr>
            <a:xfrm>
              <a:off x="4201328" y="4468440"/>
              <a:ext cx="383792" cy="10521"/>
            </a:xfrm>
            <a:custGeom>
              <a:rect b="b" l="l" r="r" t="t"/>
              <a:pathLst>
                <a:path extrusionOk="0" h="50" w="1824">
                  <a:moveTo>
                    <a:pt x="1824" y="0"/>
                  </a:moveTo>
                  <a:lnTo>
                    <a:pt x="1505" y="3"/>
                  </a:lnTo>
                  <a:lnTo>
                    <a:pt x="1478" y="3"/>
                  </a:lnTo>
                  <a:lnTo>
                    <a:pt x="1189" y="8"/>
                  </a:lnTo>
                  <a:lnTo>
                    <a:pt x="1162" y="8"/>
                  </a:lnTo>
                  <a:lnTo>
                    <a:pt x="752" y="14"/>
                  </a:lnTo>
                  <a:lnTo>
                    <a:pt x="724" y="14"/>
                  </a:lnTo>
                  <a:lnTo>
                    <a:pt x="313" y="19"/>
                  </a:lnTo>
                  <a:lnTo>
                    <a:pt x="286" y="19"/>
                  </a:lnTo>
                  <a:lnTo>
                    <a:pt x="4" y="23"/>
                  </a:lnTo>
                  <a:lnTo>
                    <a:pt x="0" y="50"/>
                  </a:lnTo>
                  <a:lnTo>
                    <a:pt x="0" y="50"/>
                  </a:lnTo>
                  <a:lnTo>
                    <a:pt x="286" y="45"/>
                  </a:lnTo>
                  <a:lnTo>
                    <a:pt x="313" y="44"/>
                  </a:lnTo>
                  <a:lnTo>
                    <a:pt x="726" y="40"/>
                  </a:lnTo>
                  <a:lnTo>
                    <a:pt x="752" y="40"/>
                  </a:lnTo>
                  <a:lnTo>
                    <a:pt x="1162" y="34"/>
                  </a:lnTo>
                  <a:lnTo>
                    <a:pt x="1189" y="34"/>
                  </a:lnTo>
                  <a:lnTo>
                    <a:pt x="1478" y="31"/>
                  </a:lnTo>
                  <a:lnTo>
                    <a:pt x="1505" y="31"/>
                  </a:lnTo>
                  <a:lnTo>
                    <a:pt x="1824" y="27"/>
                  </a:lnTo>
                  <a:lnTo>
                    <a:pt x="18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0" name="Shape 980"/>
        <p:cNvGrpSpPr/>
        <p:nvPr/>
      </p:nvGrpSpPr>
      <p:grpSpPr>
        <a:xfrm>
          <a:off x="0" y="0"/>
          <a:ext cx="0" cy="0"/>
          <a:chOff x="0" y="0"/>
          <a:chExt cx="0" cy="0"/>
        </a:xfrm>
      </p:grpSpPr>
      <p:sp>
        <p:nvSpPr>
          <p:cNvPr id="981" name="Google Shape;981;p52"/>
          <p:cNvSpPr txBox="1"/>
          <p:nvPr>
            <p:ph type="title"/>
          </p:nvPr>
        </p:nvSpPr>
        <p:spPr>
          <a:xfrm>
            <a:off x="1195875" y="1405900"/>
            <a:ext cx="2867100" cy="91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Investiture controversy</a:t>
            </a:r>
            <a:endParaRPr/>
          </a:p>
        </p:txBody>
      </p:sp>
      <p:sp>
        <p:nvSpPr>
          <p:cNvPr id="982" name="Google Shape;982;p52"/>
          <p:cNvSpPr txBox="1"/>
          <p:nvPr>
            <p:ph idx="1" type="subTitle"/>
          </p:nvPr>
        </p:nvSpPr>
        <p:spPr>
          <a:xfrm>
            <a:off x="1195850" y="23197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983" name="Google Shape;983;p52"/>
          <p:cNvSpPr txBox="1"/>
          <p:nvPr>
            <p:ph idx="2" type="title"/>
          </p:nvPr>
        </p:nvSpPr>
        <p:spPr>
          <a:xfrm>
            <a:off x="5081051" y="1405900"/>
            <a:ext cx="2867100" cy="91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Guelphs and Ghibellines</a:t>
            </a:r>
            <a:endParaRPr/>
          </a:p>
        </p:txBody>
      </p:sp>
      <p:sp>
        <p:nvSpPr>
          <p:cNvPr id="984" name="Google Shape;984;p52"/>
          <p:cNvSpPr txBox="1"/>
          <p:nvPr>
            <p:ph idx="3" type="subTitle"/>
          </p:nvPr>
        </p:nvSpPr>
        <p:spPr>
          <a:xfrm>
            <a:off x="5081030" y="23197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985" name="Google Shape;985;p52"/>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Church and state </a:t>
            </a:r>
            <a:r>
              <a:rPr i="1" lang="en">
                <a:highlight>
                  <a:schemeClr val="accent1"/>
                </a:highlight>
                <a:latin typeface="Eczar"/>
                <a:ea typeface="Eczar"/>
                <a:cs typeface="Eczar"/>
                <a:sym typeface="Eczar"/>
              </a:rPr>
              <a:t>main events</a:t>
            </a:r>
            <a:endParaRPr i="1">
              <a:highlight>
                <a:schemeClr val="accent1"/>
              </a:highlight>
              <a:latin typeface="Eczar"/>
              <a:ea typeface="Eczar"/>
              <a:cs typeface="Eczar"/>
              <a:sym typeface="Eczar"/>
            </a:endParaRPr>
          </a:p>
        </p:txBody>
      </p:sp>
      <p:sp>
        <p:nvSpPr>
          <p:cNvPr id="986" name="Google Shape;986;p52"/>
          <p:cNvSpPr txBox="1"/>
          <p:nvPr>
            <p:ph idx="4" type="title"/>
          </p:nvPr>
        </p:nvSpPr>
        <p:spPr>
          <a:xfrm>
            <a:off x="1195875" y="2876450"/>
            <a:ext cx="2867100" cy="91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Thomas Becket</a:t>
            </a:r>
            <a:endParaRPr/>
          </a:p>
        </p:txBody>
      </p:sp>
      <p:sp>
        <p:nvSpPr>
          <p:cNvPr id="987" name="Google Shape;987;p52"/>
          <p:cNvSpPr txBox="1"/>
          <p:nvPr>
            <p:ph idx="5" type="subTitle"/>
          </p:nvPr>
        </p:nvSpPr>
        <p:spPr>
          <a:xfrm>
            <a:off x="1195850" y="37902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988" name="Google Shape;988;p52"/>
          <p:cNvSpPr txBox="1"/>
          <p:nvPr>
            <p:ph idx="6" type="title"/>
          </p:nvPr>
        </p:nvSpPr>
        <p:spPr>
          <a:xfrm>
            <a:off x="5081050" y="2876450"/>
            <a:ext cx="2867100" cy="913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Philip the Fair</a:t>
            </a:r>
            <a:endParaRPr/>
          </a:p>
        </p:txBody>
      </p:sp>
      <p:sp>
        <p:nvSpPr>
          <p:cNvPr id="989" name="Google Shape;989;p52"/>
          <p:cNvSpPr txBox="1"/>
          <p:nvPr>
            <p:ph idx="7" type="subTitle"/>
          </p:nvPr>
        </p:nvSpPr>
        <p:spPr>
          <a:xfrm>
            <a:off x="5081030" y="3790200"/>
            <a:ext cx="28671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grpSp>
        <p:nvGrpSpPr>
          <p:cNvPr id="994" name="Google Shape;994;p53"/>
          <p:cNvGrpSpPr/>
          <p:nvPr/>
        </p:nvGrpSpPr>
        <p:grpSpPr>
          <a:xfrm>
            <a:off x="159975" y="125450"/>
            <a:ext cx="4406914" cy="4528926"/>
            <a:chOff x="159975" y="125450"/>
            <a:chExt cx="4406914" cy="4528926"/>
          </a:xfrm>
        </p:grpSpPr>
        <p:sp>
          <p:nvSpPr>
            <p:cNvPr id="995" name="Google Shape;995;p53"/>
            <p:cNvSpPr/>
            <p:nvPr/>
          </p:nvSpPr>
          <p:spPr>
            <a:xfrm>
              <a:off x="3264493" y="1980920"/>
              <a:ext cx="282864" cy="492333"/>
            </a:xfrm>
            <a:custGeom>
              <a:rect b="b" l="l" r="r" t="t"/>
              <a:pathLst>
                <a:path extrusionOk="0" h="4522" w="2598">
                  <a:moveTo>
                    <a:pt x="90" y="0"/>
                  </a:moveTo>
                  <a:lnTo>
                    <a:pt x="0" y="50"/>
                  </a:lnTo>
                  <a:lnTo>
                    <a:pt x="2508" y="4522"/>
                  </a:lnTo>
                  <a:lnTo>
                    <a:pt x="2598" y="4471"/>
                  </a:lnTo>
                  <a:lnTo>
                    <a:pt x="90" y="0"/>
                  </a:lnTo>
                  <a:close/>
                </a:path>
              </a:pathLst>
            </a:custGeom>
            <a:solidFill>
              <a:srgbClr val="F19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3"/>
            <p:cNvSpPr/>
            <p:nvPr/>
          </p:nvSpPr>
          <p:spPr>
            <a:xfrm>
              <a:off x="2296250" y="4576640"/>
              <a:ext cx="698558" cy="77737"/>
            </a:xfrm>
            <a:custGeom>
              <a:rect b="b" l="l" r="r" t="t"/>
              <a:pathLst>
                <a:path extrusionOk="0" h="714" w="6416">
                  <a:moveTo>
                    <a:pt x="2431" y="1"/>
                  </a:moveTo>
                  <a:cubicBezTo>
                    <a:pt x="1491" y="1"/>
                    <a:pt x="609" y="18"/>
                    <a:pt x="74" y="68"/>
                  </a:cubicBezTo>
                  <a:cubicBezTo>
                    <a:pt x="1" y="75"/>
                    <a:pt x="630" y="713"/>
                    <a:pt x="3396" y="713"/>
                  </a:cubicBezTo>
                  <a:cubicBezTo>
                    <a:pt x="6162" y="713"/>
                    <a:pt x="6415" y="68"/>
                    <a:pt x="6415" y="68"/>
                  </a:cubicBezTo>
                  <a:cubicBezTo>
                    <a:pt x="6415" y="68"/>
                    <a:pt x="4309" y="1"/>
                    <a:pt x="2431" y="1"/>
                  </a:cubicBezTo>
                  <a:close/>
                </a:path>
              </a:pathLst>
            </a:custGeom>
            <a:solidFill>
              <a:srgbClr val="EDB0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3"/>
            <p:cNvSpPr/>
            <p:nvPr/>
          </p:nvSpPr>
          <p:spPr>
            <a:xfrm>
              <a:off x="2627979" y="1257801"/>
              <a:ext cx="1145500" cy="625269"/>
            </a:xfrm>
            <a:custGeom>
              <a:rect b="b" l="l" r="r" t="t"/>
              <a:pathLst>
                <a:path extrusionOk="0" h="5743" w="10521">
                  <a:moveTo>
                    <a:pt x="2405" y="0"/>
                  </a:moveTo>
                  <a:cubicBezTo>
                    <a:pt x="2257" y="0"/>
                    <a:pt x="2094" y="15"/>
                    <a:pt x="1914" y="45"/>
                  </a:cubicBezTo>
                  <a:cubicBezTo>
                    <a:pt x="1133" y="179"/>
                    <a:pt x="555" y="788"/>
                    <a:pt x="241" y="1806"/>
                  </a:cubicBezTo>
                  <a:cubicBezTo>
                    <a:pt x="10" y="2559"/>
                    <a:pt x="2" y="3262"/>
                    <a:pt x="2" y="3291"/>
                  </a:cubicBezTo>
                  <a:cubicBezTo>
                    <a:pt x="1" y="3348"/>
                    <a:pt x="47" y="3395"/>
                    <a:pt x="104" y="3395"/>
                  </a:cubicBezTo>
                  <a:cubicBezTo>
                    <a:pt x="162" y="3395"/>
                    <a:pt x="209" y="3349"/>
                    <a:pt x="209" y="3292"/>
                  </a:cubicBezTo>
                  <a:cubicBezTo>
                    <a:pt x="209" y="3265"/>
                    <a:pt x="245" y="541"/>
                    <a:pt x="1949" y="249"/>
                  </a:cubicBezTo>
                  <a:cubicBezTo>
                    <a:pt x="2113" y="221"/>
                    <a:pt x="2262" y="208"/>
                    <a:pt x="2397" y="208"/>
                  </a:cubicBezTo>
                  <a:cubicBezTo>
                    <a:pt x="3211" y="208"/>
                    <a:pt x="3540" y="691"/>
                    <a:pt x="3943" y="1279"/>
                  </a:cubicBezTo>
                  <a:cubicBezTo>
                    <a:pt x="4172" y="1615"/>
                    <a:pt x="4430" y="1994"/>
                    <a:pt x="4810" y="2322"/>
                  </a:cubicBezTo>
                  <a:cubicBezTo>
                    <a:pt x="5176" y="2636"/>
                    <a:pt x="5452" y="2753"/>
                    <a:pt x="5681" y="2753"/>
                  </a:cubicBezTo>
                  <a:cubicBezTo>
                    <a:pt x="5983" y="2753"/>
                    <a:pt x="6204" y="2551"/>
                    <a:pt x="6444" y="2332"/>
                  </a:cubicBezTo>
                  <a:cubicBezTo>
                    <a:pt x="6635" y="2158"/>
                    <a:pt x="6851" y="1959"/>
                    <a:pt x="7146" y="1818"/>
                  </a:cubicBezTo>
                  <a:cubicBezTo>
                    <a:pt x="7375" y="1710"/>
                    <a:pt x="7570" y="1655"/>
                    <a:pt x="7726" y="1655"/>
                  </a:cubicBezTo>
                  <a:cubicBezTo>
                    <a:pt x="7837" y="1655"/>
                    <a:pt x="7928" y="1683"/>
                    <a:pt x="7996" y="1739"/>
                  </a:cubicBezTo>
                  <a:cubicBezTo>
                    <a:pt x="8182" y="1892"/>
                    <a:pt x="8215" y="2272"/>
                    <a:pt x="8087" y="2784"/>
                  </a:cubicBezTo>
                  <a:cubicBezTo>
                    <a:pt x="7920" y="3455"/>
                    <a:pt x="7775" y="4034"/>
                    <a:pt x="8038" y="4315"/>
                  </a:cubicBezTo>
                  <a:cubicBezTo>
                    <a:pt x="8141" y="4425"/>
                    <a:pt x="8296" y="4479"/>
                    <a:pt x="8507" y="4479"/>
                  </a:cubicBezTo>
                  <a:cubicBezTo>
                    <a:pt x="8602" y="4479"/>
                    <a:pt x="8709" y="4468"/>
                    <a:pt x="8827" y="4446"/>
                  </a:cubicBezTo>
                  <a:cubicBezTo>
                    <a:pt x="8959" y="4422"/>
                    <a:pt x="9081" y="4410"/>
                    <a:pt x="9194" y="4410"/>
                  </a:cubicBezTo>
                  <a:cubicBezTo>
                    <a:pt x="9433" y="4410"/>
                    <a:pt x="9628" y="4465"/>
                    <a:pt x="9787" y="4576"/>
                  </a:cubicBezTo>
                  <a:cubicBezTo>
                    <a:pt x="10049" y="4761"/>
                    <a:pt x="10219" y="5114"/>
                    <a:pt x="10309" y="5655"/>
                  </a:cubicBezTo>
                  <a:cubicBezTo>
                    <a:pt x="10317" y="5707"/>
                    <a:pt x="10362" y="5742"/>
                    <a:pt x="10412" y="5742"/>
                  </a:cubicBezTo>
                  <a:cubicBezTo>
                    <a:pt x="10417" y="5742"/>
                    <a:pt x="10423" y="5741"/>
                    <a:pt x="10425" y="5739"/>
                  </a:cubicBezTo>
                  <a:cubicBezTo>
                    <a:pt x="10481" y="5731"/>
                    <a:pt x="10520" y="5677"/>
                    <a:pt x="10511" y="5621"/>
                  </a:cubicBezTo>
                  <a:cubicBezTo>
                    <a:pt x="10412" y="5012"/>
                    <a:pt x="10218" y="4627"/>
                    <a:pt x="9905" y="4406"/>
                  </a:cubicBezTo>
                  <a:cubicBezTo>
                    <a:pt x="9711" y="4270"/>
                    <a:pt x="9477" y="4202"/>
                    <a:pt x="9195" y="4202"/>
                  </a:cubicBezTo>
                  <a:cubicBezTo>
                    <a:pt x="9070" y="4202"/>
                    <a:pt x="8934" y="4216"/>
                    <a:pt x="8789" y="4242"/>
                  </a:cubicBezTo>
                  <a:cubicBezTo>
                    <a:pt x="8682" y="4262"/>
                    <a:pt x="8587" y="4272"/>
                    <a:pt x="8505" y="4272"/>
                  </a:cubicBezTo>
                  <a:cubicBezTo>
                    <a:pt x="8356" y="4272"/>
                    <a:pt x="8251" y="4240"/>
                    <a:pt x="8190" y="4175"/>
                  </a:cubicBezTo>
                  <a:cubicBezTo>
                    <a:pt x="8002" y="3976"/>
                    <a:pt x="8141" y="3422"/>
                    <a:pt x="8288" y="2836"/>
                  </a:cubicBezTo>
                  <a:cubicBezTo>
                    <a:pt x="8441" y="2225"/>
                    <a:pt x="8385" y="1791"/>
                    <a:pt x="8128" y="1580"/>
                  </a:cubicBezTo>
                  <a:cubicBezTo>
                    <a:pt x="8043" y="1511"/>
                    <a:pt x="7915" y="1451"/>
                    <a:pt x="7727" y="1451"/>
                  </a:cubicBezTo>
                  <a:cubicBezTo>
                    <a:pt x="7557" y="1451"/>
                    <a:pt x="7339" y="1499"/>
                    <a:pt x="7058" y="1633"/>
                  </a:cubicBezTo>
                  <a:cubicBezTo>
                    <a:pt x="6734" y="1787"/>
                    <a:pt x="6506" y="1996"/>
                    <a:pt x="6304" y="2180"/>
                  </a:cubicBezTo>
                  <a:cubicBezTo>
                    <a:pt x="6075" y="2390"/>
                    <a:pt x="5902" y="2549"/>
                    <a:pt x="5675" y="2549"/>
                  </a:cubicBezTo>
                  <a:cubicBezTo>
                    <a:pt x="5489" y="2549"/>
                    <a:pt x="5266" y="2441"/>
                    <a:pt x="4946" y="2165"/>
                  </a:cubicBezTo>
                  <a:cubicBezTo>
                    <a:pt x="4587" y="1856"/>
                    <a:pt x="4347" y="1504"/>
                    <a:pt x="4115" y="1163"/>
                  </a:cubicBezTo>
                  <a:cubicBezTo>
                    <a:pt x="3693" y="545"/>
                    <a:pt x="3320" y="0"/>
                    <a:pt x="2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3"/>
            <p:cNvSpPr/>
            <p:nvPr/>
          </p:nvSpPr>
          <p:spPr>
            <a:xfrm>
              <a:off x="2580092" y="1877923"/>
              <a:ext cx="1986797" cy="675461"/>
            </a:xfrm>
            <a:custGeom>
              <a:rect b="b" l="l" r="r" t="t"/>
              <a:pathLst>
                <a:path extrusionOk="0" h="6204" w="18248">
                  <a:moveTo>
                    <a:pt x="565" y="0"/>
                  </a:moveTo>
                  <a:lnTo>
                    <a:pt x="1" y="6204"/>
                  </a:lnTo>
                  <a:lnTo>
                    <a:pt x="18247" y="6204"/>
                  </a:lnTo>
                  <a:lnTo>
                    <a:pt x="140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3"/>
            <p:cNvSpPr/>
            <p:nvPr/>
          </p:nvSpPr>
          <p:spPr>
            <a:xfrm>
              <a:off x="159975" y="125450"/>
              <a:ext cx="2498739" cy="2095844"/>
            </a:xfrm>
            <a:custGeom>
              <a:rect b="b" l="l" r="r" t="t"/>
              <a:pathLst>
                <a:path extrusionOk="0" h="19250" w="22950">
                  <a:moveTo>
                    <a:pt x="1" y="0"/>
                  </a:moveTo>
                  <a:lnTo>
                    <a:pt x="1" y="19250"/>
                  </a:lnTo>
                  <a:lnTo>
                    <a:pt x="22949" y="19250"/>
                  </a:lnTo>
                  <a:lnTo>
                    <a:pt x="22949" y="0"/>
                  </a:lnTo>
                  <a:close/>
                </a:path>
              </a:pathLst>
            </a:custGeom>
            <a:solidFill>
              <a:srgbClr val="8BAEC9">
                <a:alpha val="55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3"/>
            <p:cNvSpPr/>
            <p:nvPr/>
          </p:nvSpPr>
          <p:spPr>
            <a:xfrm>
              <a:off x="159975" y="2404667"/>
              <a:ext cx="2791728" cy="2162693"/>
            </a:xfrm>
            <a:custGeom>
              <a:rect b="b" l="l" r="r" t="t"/>
              <a:pathLst>
                <a:path extrusionOk="0" h="19864" w="25641">
                  <a:moveTo>
                    <a:pt x="1" y="0"/>
                  </a:moveTo>
                  <a:lnTo>
                    <a:pt x="1" y="19864"/>
                  </a:lnTo>
                  <a:lnTo>
                    <a:pt x="25640" y="19864"/>
                  </a:lnTo>
                  <a:lnTo>
                    <a:pt x="25640" y="0"/>
                  </a:lnTo>
                  <a:close/>
                </a:path>
              </a:pathLst>
            </a:custGeom>
            <a:solidFill>
              <a:srgbClr val="8BAEC9">
                <a:alpha val="55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3"/>
            <p:cNvSpPr/>
            <p:nvPr/>
          </p:nvSpPr>
          <p:spPr>
            <a:xfrm>
              <a:off x="159975" y="4365529"/>
              <a:ext cx="2857381" cy="200439"/>
            </a:xfrm>
            <a:custGeom>
              <a:rect b="b" l="l" r="r" t="t"/>
              <a:pathLst>
                <a:path extrusionOk="0" h="1841" w="26244">
                  <a:moveTo>
                    <a:pt x="1" y="0"/>
                  </a:moveTo>
                  <a:lnTo>
                    <a:pt x="1" y="1840"/>
                  </a:lnTo>
                  <a:lnTo>
                    <a:pt x="26243" y="1840"/>
                  </a:lnTo>
                  <a:lnTo>
                    <a:pt x="2624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3"/>
            <p:cNvSpPr/>
            <p:nvPr/>
          </p:nvSpPr>
          <p:spPr>
            <a:xfrm>
              <a:off x="246859" y="3333708"/>
              <a:ext cx="909454" cy="111706"/>
            </a:xfrm>
            <a:custGeom>
              <a:rect b="b" l="l" r="r" t="t"/>
              <a:pathLst>
                <a:path extrusionOk="0" h="1026" w="8353">
                  <a:moveTo>
                    <a:pt x="468" y="1"/>
                  </a:moveTo>
                  <a:cubicBezTo>
                    <a:pt x="448" y="1"/>
                    <a:pt x="430" y="12"/>
                    <a:pt x="421" y="31"/>
                  </a:cubicBezTo>
                  <a:lnTo>
                    <a:pt x="8" y="953"/>
                  </a:lnTo>
                  <a:cubicBezTo>
                    <a:pt x="0" y="969"/>
                    <a:pt x="2" y="988"/>
                    <a:pt x="12" y="1003"/>
                  </a:cubicBezTo>
                  <a:cubicBezTo>
                    <a:pt x="22" y="1017"/>
                    <a:pt x="37" y="1025"/>
                    <a:pt x="55" y="1025"/>
                  </a:cubicBezTo>
                  <a:lnTo>
                    <a:pt x="8300" y="1025"/>
                  </a:lnTo>
                  <a:cubicBezTo>
                    <a:pt x="8319" y="1025"/>
                    <a:pt x="8336" y="1017"/>
                    <a:pt x="8344" y="1002"/>
                  </a:cubicBezTo>
                  <a:cubicBezTo>
                    <a:pt x="8352" y="986"/>
                    <a:pt x="8352" y="966"/>
                    <a:pt x="8344" y="950"/>
                  </a:cubicBezTo>
                  <a:lnTo>
                    <a:pt x="7814" y="27"/>
                  </a:lnTo>
                  <a:cubicBezTo>
                    <a:pt x="7804" y="10"/>
                    <a:pt x="7787" y="1"/>
                    <a:pt x="7770" y="1"/>
                  </a:cubicBezTo>
                  <a:cubicBezTo>
                    <a:pt x="7761" y="1"/>
                    <a:pt x="7752" y="3"/>
                    <a:pt x="7743" y="8"/>
                  </a:cubicBezTo>
                  <a:cubicBezTo>
                    <a:pt x="7720" y="22"/>
                    <a:pt x="7710" y="54"/>
                    <a:pt x="7725" y="78"/>
                  </a:cubicBezTo>
                  <a:lnTo>
                    <a:pt x="8209" y="923"/>
                  </a:lnTo>
                  <a:lnTo>
                    <a:pt x="134" y="923"/>
                  </a:lnTo>
                  <a:lnTo>
                    <a:pt x="514" y="73"/>
                  </a:lnTo>
                  <a:cubicBezTo>
                    <a:pt x="526" y="47"/>
                    <a:pt x="514" y="17"/>
                    <a:pt x="489" y="5"/>
                  </a:cubicBezTo>
                  <a:cubicBezTo>
                    <a:pt x="482" y="2"/>
                    <a:pt x="475" y="1"/>
                    <a:pt x="4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3"/>
            <p:cNvSpPr/>
            <p:nvPr/>
          </p:nvSpPr>
          <p:spPr>
            <a:xfrm>
              <a:off x="290301" y="2404667"/>
              <a:ext cx="818106" cy="951785"/>
            </a:xfrm>
            <a:custGeom>
              <a:rect b="b" l="l" r="r" t="t"/>
              <a:pathLst>
                <a:path extrusionOk="0" h="8742" w="7514">
                  <a:moveTo>
                    <a:pt x="1" y="0"/>
                  </a:moveTo>
                  <a:lnTo>
                    <a:pt x="1" y="8741"/>
                  </a:lnTo>
                  <a:lnTo>
                    <a:pt x="7513" y="8741"/>
                  </a:lnTo>
                  <a:lnTo>
                    <a:pt x="751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3"/>
            <p:cNvSpPr/>
            <p:nvPr/>
          </p:nvSpPr>
          <p:spPr>
            <a:xfrm>
              <a:off x="393516" y="2405538"/>
              <a:ext cx="611565" cy="842257"/>
            </a:xfrm>
            <a:custGeom>
              <a:rect b="b" l="l" r="r" t="t"/>
              <a:pathLst>
                <a:path extrusionOk="0" h="7736" w="5617">
                  <a:moveTo>
                    <a:pt x="1" y="0"/>
                  </a:moveTo>
                  <a:lnTo>
                    <a:pt x="1" y="7736"/>
                  </a:lnTo>
                  <a:lnTo>
                    <a:pt x="5617" y="7736"/>
                  </a:lnTo>
                  <a:lnTo>
                    <a:pt x="561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3"/>
            <p:cNvSpPr/>
            <p:nvPr/>
          </p:nvSpPr>
          <p:spPr>
            <a:xfrm>
              <a:off x="2951472" y="2564687"/>
              <a:ext cx="1519603" cy="2014079"/>
            </a:xfrm>
            <a:custGeom>
              <a:rect b="b" l="l" r="r" t="t"/>
              <a:pathLst>
                <a:path extrusionOk="0" h="18499" w="13957">
                  <a:moveTo>
                    <a:pt x="0" y="1"/>
                  </a:moveTo>
                  <a:lnTo>
                    <a:pt x="0" y="18499"/>
                  </a:lnTo>
                  <a:lnTo>
                    <a:pt x="13957" y="18499"/>
                  </a:lnTo>
                  <a:lnTo>
                    <a:pt x="13957" y="1"/>
                  </a:lnTo>
                  <a:close/>
                </a:path>
              </a:pathLst>
            </a:custGeom>
            <a:solidFill>
              <a:srgbClr val="8BAEC9">
                <a:alpha val="556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3"/>
            <p:cNvSpPr/>
            <p:nvPr/>
          </p:nvSpPr>
          <p:spPr>
            <a:xfrm>
              <a:off x="666144" y="459701"/>
              <a:ext cx="1024428" cy="1761597"/>
            </a:xfrm>
            <a:custGeom>
              <a:rect b="b" l="l" r="r" t="t"/>
              <a:pathLst>
                <a:path extrusionOk="0" h="16180" w="9409">
                  <a:moveTo>
                    <a:pt x="0" y="0"/>
                  </a:moveTo>
                  <a:lnTo>
                    <a:pt x="0" y="16180"/>
                  </a:lnTo>
                  <a:lnTo>
                    <a:pt x="9409" y="16180"/>
                  </a:lnTo>
                  <a:lnTo>
                    <a:pt x="94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3"/>
            <p:cNvSpPr/>
            <p:nvPr/>
          </p:nvSpPr>
          <p:spPr>
            <a:xfrm>
              <a:off x="740072" y="560847"/>
              <a:ext cx="876899" cy="942313"/>
            </a:xfrm>
            <a:custGeom>
              <a:rect b="b" l="l" r="r" t="t"/>
              <a:pathLst>
                <a:path extrusionOk="0" h="8655" w="8054">
                  <a:moveTo>
                    <a:pt x="0" y="1"/>
                  </a:moveTo>
                  <a:lnTo>
                    <a:pt x="0" y="8655"/>
                  </a:lnTo>
                  <a:lnTo>
                    <a:pt x="8053" y="8655"/>
                  </a:lnTo>
                  <a:lnTo>
                    <a:pt x="80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3"/>
            <p:cNvSpPr/>
            <p:nvPr/>
          </p:nvSpPr>
          <p:spPr>
            <a:xfrm>
              <a:off x="2947770" y="2404667"/>
              <a:ext cx="93961" cy="2162693"/>
            </a:xfrm>
            <a:custGeom>
              <a:rect b="b" l="l" r="r" t="t"/>
              <a:pathLst>
                <a:path extrusionOk="0" h="19864" w="863">
                  <a:moveTo>
                    <a:pt x="0" y="0"/>
                  </a:moveTo>
                  <a:lnTo>
                    <a:pt x="0" y="19864"/>
                  </a:lnTo>
                  <a:lnTo>
                    <a:pt x="862" y="19864"/>
                  </a:lnTo>
                  <a:lnTo>
                    <a:pt x="862" y="0"/>
                  </a:lnTo>
                  <a:close/>
                </a:path>
              </a:pathLst>
            </a:custGeom>
            <a:solidFill>
              <a:srgbClr val="72A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3"/>
            <p:cNvSpPr/>
            <p:nvPr/>
          </p:nvSpPr>
          <p:spPr>
            <a:xfrm>
              <a:off x="2486131" y="2313102"/>
              <a:ext cx="525769" cy="465441"/>
            </a:xfrm>
            <a:custGeom>
              <a:rect b="b" l="l" r="r" t="t"/>
              <a:pathLst>
                <a:path extrusionOk="0" h="4275" w="4829">
                  <a:moveTo>
                    <a:pt x="348" y="1"/>
                  </a:moveTo>
                  <a:cubicBezTo>
                    <a:pt x="262" y="1"/>
                    <a:pt x="177" y="36"/>
                    <a:pt x="115" y="106"/>
                  </a:cubicBezTo>
                  <a:cubicBezTo>
                    <a:pt x="0" y="234"/>
                    <a:pt x="14" y="429"/>
                    <a:pt x="142" y="543"/>
                  </a:cubicBezTo>
                  <a:lnTo>
                    <a:pt x="4277" y="4196"/>
                  </a:lnTo>
                  <a:cubicBezTo>
                    <a:pt x="4336" y="4249"/>
                    <a:pt x="4408" y="4274"/>
                    <a:pt x="4482" y="4274"/>
                  </a:cubicBezTo>
                  <a:cubicBezTo>
                    <a:pt x="4567" y="4274"/>
                    <a:pt x="4653" y="4239"/>
                    <a:pt x="4714" y="4169"/>
                  </a:cubicBezTo>
                  <a:cubicBezTo>
                    <a:pt x="4828" y="4041"/>
                    <a:pt x="4816" y="3845"/>
                    <a:pt x="4688" y="3731"/>
                  </a:cubicBezTo>
                  <a:lnTo>
                    <a:pt x="552" y="78"/>
                  </a:lnTo>
                  <a:cubicBezTo>
                    <a:pt x="494" y="26"/>
                    <a:pt x="421"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3"/>
            <p:cNvSpPr/>
            <p:nvPr/>
          </p:nvSpPr>
          <p:spPr>
            <a:xfrm>
              <a:off x="4338727" y="2564426"/>
              <a:ext cx="87493" cy="1997013"/>
            </a:xfrm>
            <a:custGeom>
              <a:rect b="b" l="l" r="r" t="t"/>
              <a:pathLst>
                <a:path extrusionOk="0" h="18511" w="811">
                  <a:moveTo>
                    <a:pt x="1" y="1"/>
                  </a:moveTo>
                  <a:lnTo>
                    <a:pt x="1" y="18511"/>
                  </a:lnTo>
                  <a:lnTo>
                    <a:pt x="811" y="18511"/>
                  </a:lnTo>
                  <a:lnTo>
                    <a:pt x="8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3"/>
            <p:cNvSpPr/>
            <p:nvPr/>
          </p:nvSpPr>
          <p:spPr>
            <a:xfrm>
              <a:off x="734846" y="459701"/>
              <a:ext cx="887352" cy="1761489"/>
            </a:xfrm>
            <a:custGeom>
              <a:rect b="b" l="l" r="r" t="t"/>
              <a:pathLst>
                <a:path extrusionOk="0" h="16179" w="8150">
                  <a:moveTo>
                    <a:pt x="1467" y="4207"/>
                  </a:moveTo>
                  <a:lnTo>
                    <a:pt x="1981" y="5350"/>
                  </a:lnTo>
                  <a:lnTo>
                    <a:pt x="1467" y="5350"/>
                  </a:lnTo>
                  <a:lnTo>
                    <a:pt x="1467" y="4207"/>
                  </a:lnTo>
                  <a:close/>
                  <a:moveTo>
                    <a:pt x="2683" y="4179"/>
                  </a:moveTo>
                  <a:lnTo>
                    <a:pt x="2683" y="5350"/>
                  </a:lnTo>
                  <a:lnTo>
                    <a:pt x="2143" y="5350"/>
                  </a:lnTo>
                  <a:lnTo>
                    <a:pt x="2683" y="4179"/>
                  </a:lnTo>
                  <a:close/>
                  <a:moveTo>
                    <a:pt x="4023" y="1270"/>
                  </a:moveTo>
                  <a:lnTo>
                    <a:pt x="4023" y="5350"/>
                  </a:lnTo>
                  <a:lnTo>
                    <a:pt x="2785" y="5350"/>
                  </a:lnTo>
                  <a:lnTo>
                    <a:pt x="2785" y="3954"/>
                  </a:lnTo>
                  <a:lnTo>
                    <a:pt x="4023" y="1270"/>
                  </a:lnTo>
                  <a:close/>
                  <a:moveTo>
                    <a:pt x="4126" y="1266"/>
                  </a:moveTo>
                  <a:lnTo>
                    <a:pt x="5318" y="3814"/>
                  </a:lnTo>
                  <a:lnTo>
                    <a:pt x="5318" y="5350"/>
                  </a:lnTo>
                  <a:lnTo>
                    <a:pt x="4126" y="5350"/>
                  </a:lnTo>
                  <a:lnTo>
                    <a:pt x="4126" y="1266"/>
                  </a:lnTo>
                  <a:close/>
                  <a:moveTo>
                    <a:pt x="5423" y="4035"/>
                  </a:moveTo>
                  <a:lnTo>
                    <a:pt x="6037" y="5350"/>
                  </a:lnTo>
                  <a:lnTo>
                    <a:pt x="5423" y="5350"/>
                  </a:lnTo>
                  <a:lnTo>
                    <a:pt x="5423" y="4035"/>
                  </a:lnTo>
                  <a:close/>
                  <a:moveTo>
                    <a:pt x="6585" y="4476"/>
                  </a:moveTo>
                  <a:lnTo>
                    <a:pt x="6585" y="5350"/>
                  </a:lnTo>
                  <a:lnTo>
                    <a:pt x="6198" y="5350"/>
                  </a:lnTo>
                  <a:lnTo>
                    <a:pt x="6585" y="4476"/>
                  </a:lnTo>
                  <a:close/>
                  <a:moveTo>
                    <a:pt x="6585" y="5453"/>
                  </a:moveTo>
                  <a:lnTo>
                    <a:pt x="6585" y="6266"/>
                  </a:lnTo>
                  <a:lnTo>
                    <a:pt x="6200" y="5453"/>
                  </a:lnTo>
                  <a:close/>
                  <a:moveTo>
                    <a:pt x="1979" y="5453"/>
                  </a:moveTo>
                  <a:lnTo>
                    <a:pt x="1467" y="6517"/>
                  </a:lnTo>
                  <a:lnTo>
                    <a:pt x="1467" y="5453"/>
                  </a:lnTo>
                  <a:close/>
                  <a:moveTo>
                    <a:pt x="2682" y="5453"/>
                  </a:moveTo>
                  <a:lnTo>
                    <a:pt x="2682" y="6570"/>
                  </a:lnTo>
                  <a:lnTo>
                    <a:pt x="2144" y="5453"/>
                  </a:lnTo>
                  <a:close/>
                  <a:moveTo>
                    <a:pt x="6035" y="5453"/>
                  </a:moveTo>
                  <a:lnTo>
                    <a:pt x="5422" y="6709"/>
                  </a:lnTo>
                  <a:lnTo>
                    <a:pt x="5422" y="5453"/>
                  </a:lnTo>
                  <a:close/>
                  <a:moveTo>
                    <a:pt x="4023" y="5453"/>
                  </a:moveTo>
                  <a:lnTo>
                    <a:pt x="4023" y="9357"/>
                  </a:lnTo>
                  <a:lnTo>
                    <a:pt x="2785" y="6785"/>
                  </a:lnTo>
                  <a:lnTo>
                    <a:pt x="2785" y="5453"/>
                  </a:lnTo>
                  <a:close/>
                  <a:moveTo>
                    <a:pt x="5318" y="5453"/>
                  </a:moveTo>
                  <a:lnTo>
                    <a:pt x="5318" y="6921"/>
                  </a:lnTo>
                  <a:lnTo>
                    <a:pt x="4126" y="9360"/>
                  </a:lnTo>
                  <a:lnTo>
                    <a:pt x="4126" y="5453"/>
                  </a:lnTo>
                  <a:close/>
                  <a:moveTo>
                    <a:pt x="4023" y="0"/>
                  </a:moveTo>
                  <a:lnTo>
                    <a:pt x="4023" y="1023"/>
                  </a:lnTo>
                  <a:lnTo>
                    <a:pt x="2785" y="3708"/>
                  </a:lnTo>
                  <a:lnTo>
                    <a:pt x="2785" y="930"/>
                  </a:lnTo>
                  <a:lnTo>
                    <a:pt x="2682" y="930"/>
                  </a:lnTo>
                  <a:lnTo>
                    <a:pt x="2682" y="3933"/>
                  </a:lnTo>
                  <a:lnTo>
                    <a:pt x="2062" y="5278"/>
                  </a:lnTo>
                  <a:lnTo>
                    <a:pt x="1466" y="3956"/>
                  </a:lnTo>
                  <a:lnTo>
                    <a:pt x="1466" y="931"/>
                  </a:lnTo>
                  <a:lnTo>
                    <a:pt x="1363" y="931"/>
                  </a:lnTo>
                  <a:lnTo>
                    <a:pt x="1363" y="3726"/>
                  </a:lnTo>
                  <a:lnTo>
                    <a:pt x="94" y="908"/>
                  </a:lnTo>
                  <a:lnTo>
                    <a:pt x="0" y="951"/>
                  </a:lnTo>
                  <a:lnTo>
                    <a:pt x="1362" y="3976"/>
                  </a:lnTo>
                  <a:lnTo>
                    <a:pt x="1362" y="5349"/>
                  </a:lnTo>
                  <a:lnTo>
                    <a:pt x="46" y="5349"/>
                  </a:lnTo>
                  <a:lnTo>
                    <a:pt x="46" y="5452"/>
                  </a:lnTo>
                  <a:lnTo>
                    <a:pt x="1362" y="5452"/>
                  </a:lnTo>
                  <a:lnTo>
                    <a:pt x="1362" y="6731"/>
                  </a:lnTo>
                  <a:lnTo>
                    <a:pt x="0" y="9559"/>
                  </a:lnTo>
                  <a:lnTo>
                    <a:pt x="93" y="9604"/>
                  </a:lnTo>
                  <a:lnTo>
                    <a:pt x="1362" y="6969"/>
                  </a:lnTo>
                  <a:lnTo>
                    <a:pt x="1362" y="9581"/>
                  </a:lnTo>
                  <a:lnTo>
                    <a:pt x="1465" y="9581"/>
                  </a:lnTo>
                  <a:lnTo>
                    <a:pt x="1465" y="6754"/>
                  </a:lnTo>
                  <a:lnTo>
                    <a:pt x="2058" y="5523"/>
                  </a:lnTo>
                  <a:lnTo>
                    <a:pt x="2059" y="5525"/>
                  </a:lnTo>
                  <a:lnTo>
                    <a:pt x="2060" y="5521"/>
                  </a:lnTo>
                  <a:lnTo>
                    <a:pt x="2680" y="6808"/>
                  </a:lnTo>
                  <a:lnTo>
                    <a:pt x="2680" y="9581"/>
                  </a:lnTo>
                  <a:lnTo>
                    <a:pt x="2784" y="9581"/>
                  </a:lnTo>
                  <a:lnTo>
                    <a:pt x="2784" y="7023"/>
                  </a:lnTo>
                  <a:lnTo>
                    <a:pt x="4021" y="9594"/>
                  </a:lnTo>
                  <a:lnTo>
                    <a:pt x="4021" y="16179"/>
                  </a:lnTo>
                  <a:lnTo>
                    <a:pt x="4125" y="16179"/>
                  </a:lnTo>
                  <a:lnTo>
                    <a:pt x="4125" y="9594"/>
                  </a:lnTo>
                  <a:lnTo>
                    <a:pt x="5317" y="7154"/>
                  </a:lnTo>
                  <a:lnTo>
                    <a:pt x="5317" y="9583"/>
                  </a:lnTo>
                  <a:lnTo>
                    <a:pt x="5421" y="9583"/>
                  </a:lnTo>
                  <a:lnTo>
                    <a:pt x="5421" y="6943"/>
                  </a:lnTo>
                  <a:lnTo>
                    <a:pt x="6116" y="5520"/>
                  </a:lnTo>
                  <a:lnTo>
                    <a:pt x="6118" y="5525"/>
                  </a:lnTo>
                  <a:lnTo>
                    <a:pt x="6118" y="5524"/>
                  </a:lnTo>
                  <a:lnTo>
                    <a:pt x="6584" y="6506"/>
                  </a:lnTo>
                  <a:lnTo>
                    <a:pt x="6584" y="9583"/>
                  </a:lnTo>
                  <a:lnTo>
                    <a:pt x="6687" y="9583"/>
                  </a:lnTo>
                  <a:lnTo>
                    <a:pt x="6687" y="6724"/>
                  </a:lnTo>
                  <a:lnTo>
                    <a:pt x="8053" y="9605"/>
                  </a:lnTo>
                  <a:lnTo>
                    <a:pt x="8146" y="9560"/>
                  </a:lnTo>
                  <a:lnTo>
                    <a:pt x="6687" y="6483"/>
                  </a:lnTo>
                  <a:lnTo>
                    <a:pt x="6687" y="5453"/>
                  </a:lnTo>
                  <a:lnTo>
                    <a:pt x="8102" y="5453"/>
                  </a:lnTo>
                  <a:lnTo>
                    <a:pt x="8102" y="5350"/>
                  </a:lnTo>
                  <a:lnTo>
                    <a:pt x="6689" y="5350"/>
                  </a:lnTo>
                  <a:lnTo>
                    <a:pt x="6689" y="4243"/>
                  </a:lnTo>
                  <a:lnTo>
                    <a:pt x="8149" y="951"/>
                  </a:lnTo>
                  <a:lnTo>
                    <a:pt x="8054" y="908"/>
                  </a:lnTo>
                  <a:lnTo>
                    <a:pt x="6689" y="3988"/>
                  </a:lnTo>
                  <a:lnTo>
                    <a:pt x="6689" y="931"/>
                  </a:lnTo>
                  <a:lnTo>
                    <a:pt x="6585" y="931"/>
                  </a:lnTo>
                  <a:lnTo>
                    <a:pt x="6585" y="4221"/>
                  </a:lnTo>
                  <a:lnTo>
                    <a:pt x="6117" y="5277"/>
                  </a:lnTo>
                  <a:lnTo>
                    <a:pt x="5422" y="3791"/>
                  </a:lnTo>
                  <a:lnTo>
                    <a:pt x="5422" y="931"/>
                  </a:lnTo>
                  <a:lnTo>
                    <a:pt x="5318" y="931"/>
                  </a:lnTo>
                  <a:lnTo>
                    <a:pt x="5318" y="3570"/>
                  </a:lnTo>
                  <a:lnTo>
                    <a:pt x="4126" y="1023"/>
                  </a:lnTo>
                  <a:lnTo>
                    <a:pt x="41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3"/>
            <p:cNvSpPr/>
            <p:nvPr/>
          </p:nvSpPr>
          <p:spPr>
            <a:xfrm>
              <a:off x="669302" y="2395739"/>
              <a:ext cx="60209" cy="852056"/>
            </a:xfrm>
            <a:custGeom>
              <a:rect b="b" l="l" r="r" t="t"/>
              <a:pathLst>
                <a:path extrusionOk="0" h="7826" w="553">
                  <a:moveTo>
                    <a:pt x="1" y="0"/>
                  </a:moveTo>
                  <a:lnTo>
                    <a:pt x="1" y="7826"/>
                  </a:lnTo>
                  <a:lnTo>
                    <a:pt x="553" y="7826"/>
                  </a:lnTo>
                  <a:lnTo>
                    <a:pt x="55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3"/>
            <p:cNvSpPr/>
            <p:nvPr/>
          </p:nvSpPr>
          <p:spPr>
            <a:xfrm>
              <a:off x="351527" y="2404667"/>
              <a:ext cx="669814" cy="843128"/>
            </a:xfrm>
            <a:custGeom>
              <a:rect b="b" l="l" r="r" t="t"/>
              <a:pathLst>
                <a:path extrusionOk="0" h="7744" w="6152">
                  <a:moveTo>
                    <a:pt x="4584" y="1003"/>
                  </a:moveTo>
                  <a:lnTo>
                    <a:pt x="4584" y="2787"/>
                  </a:lnTo>
                  <a:lnTo>
                    <a:pt x="1517" y="2787"/>
                  </a:lnTo>
                  <a:lnTo>
                    <a:pt x="1517" y="1003"/>
                  </a:lnTo>
                  <a:close/>
                  <a:moveTo>
                    <a:pt x="4584" y="2890"/>
                  </a:moveTo>
                  <a:lnTo>
                    <a:pt x="4584" y="4467"/>
                  </a:lnTo>
                  <a:lnTo>
                    <a:pt x="1517" y="4467"/>
                  </a:lnTo>
                  <a:lnTo>
                    <a:pt x="1517" y="2890"/>
                  </a:lnTo>
                  <a:close/>
                  <a:moveTo>
                    <a:pt x="4584" y="4571"/>
                  </a:moveTo>
                  <a:lnTo>
                    <a:pt x="4584" y="6070"/>
                  </a:lnTo>
                  <a:lnTo>
                    <a:pt x="1517" y="6070"/>
                  </a:lnTo>
                  <a:lnTo>
                    <a:pt x="1517" y="4571"/>
                  </a:lnTo>
                  <a:close/>
                  <a:moveTo>
                    <a:pt x="1414" y="0"/>
                  </a:moveTo>
                  <a:lnTo>
                    <a:pt x="1414" y="900"/>
                  </a:lnTo>
                  <a:lnTo>
                    <a:pt x="104" y="900"/>
                  </a:lnTo>
                  <a:lnTo>
                    <a:pt x="104" y="1003"/>
                  </a:lnTo>
                  <a:lnTo>
                    <a:pt x="1414" y="1003"/>
                  </a:lnTo>
                  <a:lnTo>
                    <a:pt x="1414" y="2786"/>
                  </a:lnTo>
                  <a:lnTo>
                    <a:pt x="26" y="2786"/>
                  </a:lnTo>
                  <a:lnTo>
                    <a:pt x="26" y="2890"/>
                  </a:lnTo>
                  <a:lnTo>
                    <a:pt x="1414" y="2890"/>
                  </a:lnTo>
                  <a:lnTo>
                    <a:pt x="1414" y="4467"/>
                  </a:lnTo>
                  <a:lnTo>
                    <a:pt x="1" y="4467"/>
                  </a:lnTo>
                  <a:lnTo>
                    <a:pt x="1" y="4571"/>
                  </a:lnTo>
                  <a:lnTo>
                    <a:pt x="1414" y="4571"/>
                  </a:lnTo>
                  <a:lnTo>
                    <a:pt x="1414" y="6070"/>
                  </a:lnTo>
                  <a:lnTo>
                    <a:pt x="104" y="6070"/>
                  </a:lnTo>
                  <a:lnTo>
                    <a:pt x="104" y="6173"/>
                  </a:lnTo>
                  <a:lnTo>
                    <a:pt x="1414" y="6173"/>
                  </a:lnTo>
                  <a:lnTo>
                    <a:pt x="1414" y="7744"/>
                  </a:lnTo>
                  <a:lnTo>
                    <a:pt x="1517" y="7744"/>
                  </a:lnTo>
                  <a:lnTo>
                    <a:pt x="1517" y="6173"/>
                  </a:lnTo>
                  <a:lnTo>
                    <a:pt x="4584" y="6173"/>
                  </a:lnTo>
                  <a:lnTo>
                    <a:pt x="4584" y="7744"/>
                  </a:lnTo>
                  <a:lnTo>
                    <a:pt x="4687" y="7744"/>
                  </a:lnTo>
                  <a:lnTo>
                    <a:pt x="4687" y="6173"/>
                  </a:lnTo>
                  <a:lnTo>
                    <a:pt x="6049" y="6173"/>
                  </a:lnTo>
                  <a:lnTo>
                    <a:pt x="6049" y="6070"/>
                  </a:lnTo>
                  <a:lnTo>
                    <a:pt x="4687" y="6070"/>
                  </a:lnTo>
                  <a:lnTo>
                    <a:pt x="4687" y="4571"/>
                  </a:lnTo>
                  <a:lnTo>
                    <a:pt x="6151" y="4571"/>
                  </a:lnTo>
                  <a:lnTo>
                    <a:pt x="6151" y="4467"/>
                  </a:lnTo>
                  <a:lnTo>
                    <a:pt x="4687" y="4467"/>
                  </a:lnTo>
                  <a:lnTo>
                    <a:pt x="4687" y="2890"/>
                  </a:lnTo>
                  <a:lnTo>
                    <a:pt x="6126" y="2890"/>
                  </a:lnTo>
                  <a:lnTo>
                    <a:pt x="6126" y="2786"/>
                  </a:lnTo>
                  <a:lnTo>
                    <a:pt x="4687" y="2786"/>
                  </a:lnTo>
                  <a:lnTo>
                    <a:pt x="4687" y="1003"/>
                  </a:lnTo>
                  <a:lnTo>
                    <a:pt x="6049" y="1003"/>
                  </a:lnTo>
                  <a:lnTo>
                    <a:pt x="6049" y="900"/>
                  </a:lnTo>
                  <a:lnTo>
                    <a:pt x="4687" y="900"/>
                  </a:lnTo>
                  <a:lnTo>
                    <a:pt x="4687" y="0"/>
                  </a:lnTo>
                  <a:lnTo>
                    <a:pt x="4584" y="0"/>
                  </a:lnTo>
                  <a:lnTo>
                    <a:pt x="4584" y="900"/>
                  </a:lnTo>
                  <a:lnTo>
                    <a:pt x="1517" y="900"/>
                  </a:lnTo>
                  <a:lnTo>
                    <a:pt x="151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3"/>
            <p:cNvSpPr/>
            <p:nvPr/>
          </p:nvSpPr>
          <p:spPr>
            <a:xfrm>
              <a:off x="329823" y="2313102"/>
              <a:ext cx="671665" cy="499301"/>
            </a:xfrm>
            <a:custGeom>
              <a:rect b="b" l="l" r="r" t="t"/>
              <a:pathLst>
                <a:path extrusionOk="0" h="4586" w="6169">
                  <a:moveTo>
                    <a:pt x="656" y="4212"/>
                  </a:moveTo>
                  <a:cubicBezTo>
                    <a:pt x="663" y="4243"/>
                    <a:pt x="665" y="4274"/>
                    <a:pt x="662" y="4301"/>
                  </a:cubicBezTo>
                  <a:cubicBezTo>
                    <a:pt x="663" y="4272"/>
                    <a:pt x="663" y="4242"/>
                    <a:pt x="656" y="4212"/>
                  </a:cubicBezTo>
                  <a:close/>
                  <a:moveTo>
                    <a:pt x="5816" y="1"/>
                  </a:moveTo>
                  <a:cubicBezTo>
                    <a:pt x="5754" y="1"/>
                    <a:pt x="5691" y="19"/>
                    <a:pt x="5637" y="58"/>
                  </a:cubicBezTo>
                  <a:cubicBezTo>
                    <a:pt x="5622" y="68"/>
                    <a:pt x="4250" y="1044"/>
                    <a:pt x="2898" y="2015"/>
                  </a:cubicBezTo>
                  <a:cubicBezTo>
                    <a:pt x="2101" y="2586"/>
                    <a:pt x="1468" y="3042"/>
                    <a:pt x="1016" y="3375"/>
                  </a:cubicBezTo>
                  <a:cubicBezTo>
                    <a:pt x="746" y="3574"/>
                    <a:pt x="538" y="3728"/>
                    <a:pt x="395" y="3838"/>
                  </a:cubicBezTo>
                  <a:cubicBezTo>
                    <a:pt x="124" y="4045"/>
                    <a:pt x="0" y="4140"/>
                    <a:pt x="52" y="4350"/>
                  </a:cubicBezTo>
                  <a:cubicBezTo>
                    <a:pt x="88" y="4490"/>
                    <a:pt x="213" y="4585"/>
                    <a:pt x="353" y="4585"/>
                  </a:cubicBezTo>
                  <a:cubicBezTo>
                    <a:pt x="377" y="4585"/>
                    <a:pt x="403" y="4581"/>
                    <a:pt x="429" y="4575"/>
                  </a:cubicBezTo>
                  <a:cubicBezTo>
                    <a:pt x="498" y="4558"/>
                    <a:pt x="554" y="4520"/>
                    <a:pt x="595" y="4470"/>
                  </a:cubicBezTo>
                  <a:cubicBezTo>
                    <a:pt x="897" y="4205"/>
                    <a:pt x="3971" y="2003"/>
                    <a:pt x="5996" y="564"/>
                  </a:cubicBezTo>
                  <a:cubicBezTo>
                    <a:pt x="6135" y="464"/>
                    <a:pt x="6168" y="271"/>
                    <a:pt x="6069" y="131"/>
                  </a:cubicBezTo>
                  <a:cubicBezTo>
                    <a:pt x="6008" y="46"/>
                    <a:pt x="5913" y="1"/>
                    <a:pt x="5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3"/>
            <p:cNvSpPr/>
            <p:nvPr/>
          </p:nvSpPr>
          <p:spPr>
            <a:xfrm>
              <a:off x="3567824" y="1949346"/>
              <a:ext cx="345251" cy="494728"/>
            </a:xfrm>
            <a:custGeom>
              <a:rect b="b" l="l" r="r" t="t"/>
              <a:pathLst>
                <a:path extrusionOk="0" h="4544" w="3171">
                  <a:moveTo>
                    <a:pt x="102" y="0"/>
                  </a:moveTo>
                  <a:lnTo>
                    <a:pt x="53" y="17"/>
                  </a:lnTo>
                  <a:lnTo>
                    <a:pt x="0" y="17"/>
                  </a:lnTo>
                  <a:cubicBezTo>
                    <a:pt x="0" y="79"/>
                    <a:pt x="1039" y="1602"/>
                    <a:pt x="3084" y="4543"/>
                  </a:cubicBezTo>
                  <a:lnTo>
                    <a:pt x="3170" y="4483"/>
                  </a:lnTo>
                  <a:cubicBezTo>
                    <a:pt x="1966" y="2753"/>
                    <a:pt x="155" y="131"/>
                    <a:pt x="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3"/>
            <p:cNvSpPr/>
            <p:nvPr/>
          </p:nvSpPr>
          <p:spPr>
            <a:xfrm>
              <a:off x="3854548" y="2090105"/>
              <a:ext cx="287723" cy="363888"/>
            </a:xfrm>
            <a:custGeom>
              <a:rect b="b" l="l" r="r" t="t"/>
              <a:pathLst>
                <a:path extrusionOk="0" h="3373" w="2667">
                  <a:moveTo>
                    <a:pt x="82" y="0"/>
                  </a:moveTo>
                  <a:lnTo>
                    <a:pt x="0" y="64"/>
                  </a:lnTo>
                  <a:lnTo>
                    <a:pt x="2584" y="3372"/>
                  </a:lnTo>
                  <a:lnTo>
                    <a:pt x="2666" y="3308"/>
                  </a:lnTo>
                  <a:lnTo>
                    <a:pt x="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3"/>
            <p:cNvSpPr/>
            <p:nvPr/>
          </p:nvSpPr>
          <p:spPr>
            <a:xfrm>
              <a:off x="2757562" y="1963282"/>
              <a:ext cx="42244" cy="184761"/>
            </a:xfrm>
            <a:custGeom>
              <a:rect b="b" l="l" r="r" t="t"/>
              <a:pathLst>
                <a:path extrusionOk="0" h="1697" w="388">
                  <a:moveTo>
                    <a:pt x="285" y="0"/>
                  </a:moveTo>
                  <a:lnTo>
                    <a:pt x="1" y="1681"/>
                  </a:lnTo>
                  <a:lnTo>
                    <a:pt x="103" y="1697"/>
                  </a:lnTo>
                  <a:lnTo>
                    <a:pt x="388" y="18"/>
                  </a:lnTo>
                  <a:lnTo>
                    <a:pt x="28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3"/>
            <p:cNvSpPr/>
            <p:nvPr/>
          </p:nvSpPr>
          <p:spPr>
            <a:xfrm>
              <a:off x="321222" y="2410764"/>
              <a:ext cx="93961" cy="2162693"/>
            </a:xfrm>
            <a:custGeom>
              <a:rect b="b" l="l" r="r" t="t"/>
              <a:pathLst>
                <a:path extrusionOk="0" h="19864" w="863">
                  <a:moveTo>
                    <a:pt x="0" y="0"/>
                  </a:moveTo>
                  <a:lnTo>
                    <a:pt x="0" y="19864"/>
                  </a:lnTo>
                  <a:lnTo>
                    <a:pt x="862" y="19864"/>
                  </a:lnTo>
                  <a:lnTo>
                    <a:pt x="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3"/>
            <p:cNvSpPr/>
            <p:nvPr/>
          </p:nvSpPr>
          <p:spPr>
            <a:xfrm>
              <a:off x="159975" y="1675195"/>
              <a:ext cx="2954935" cy="551561"/>
            </a:xfrm>
            <a:custGeom>
              <a:rect b="b" l="l" r="r" t="t"/>
              <a:pathLst>
                <a:path extrusionOk="0" h="5066" w="27140">
                  <a:moveTo>
                    <a:pt x="1" y="1"/>
                  </a:moveTo>
                  <a:lnTo>
                    <a:pt x="1" y="104"/>
                  </a:lnTo>
                  <a:lnTo>
                    <a:pt x="27037" y="104"/>
                  </a:lnTo>
                  <a:lnTo>
                    <a:pt x="27037" y="5015"/>
                  </a:lnTo>
                  <a:cubicBezTo>
                    <a:pt x="27037" y="5043"/>
                    <a:pt x="27058" y="5066"/>
                    <a:pt x="27088" y="5066"/>
                  </a:cubicBezTo>
                  <a:cubicBezTo>
                    <a:pt x="27117" y="5066"/>
                    <a:pt x="27139" y="5044"/>
                    <a:pt x="27139" y="5015"/>
                  </a:cubicBezTo>
                  <a:lnTo>
                    <a:pt x="27139" y="53"/>
                  </a:lnTo>
                  <a:cubicBezTo>
                    <a:pt x="27139" y="24"/>
                    <a:pt x="27116" y="2"/>
                    <a:pt x="270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3"/>
            <p:cNvSpPr/>
            <p:nvPr/>
          </p:nvSpPr>
          <p:spPr>
            <a:xfrm>
              <a:off x="327097" y="1661271"/>
              <a:ext cx="11220" cy="553545"/>
            </a:xfrm>
            <a:custGeom>
              <a:rect b="b" l="l" r="r" t="t"/>
              <a:pathLst>
                <a:path extrusionOk="0" h="5131" w="104">
                  <a:moveTo>
                    <a:pt x="52" y="1"/>
                  </a:moveTo>
                  <a:cubicBezTo>
                    <a:pt x="23" y="1"/>
                    <a:pt x="1" y="24"/>
                    <a:pt x="1" y="52"/>
                  </a:cubicBezTo>
                  <a:lnTo>
                    <a:pt x="1" y="5079"/>
                  </a:lnTo>
                  <a:cubicBezTo>
                    <a:pt x="1" y="5108"/>
                    <a:pt x="23" y="5130"/>
                    <a:pt x="52" y="5130"/>
                  </a:cubicBezTo>
                  <a:cubicBezTo>
                    <a:pt x="80" y="5130"/>
                    <a:pt x="103" y="5108"/>
                    <a:pt x="103" y="5079"/>
                  </a:cubicBezTo>
                  <a:lnTo>
                    <a:pt x="103" y="52"/>
                  </a:lnTo>
                  <a:cubicBezTo>
                    <a:pt x="103" y="24"/>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3"/>
            <p:cNvSpPr/>
            <p:nvPr/>
          </p:nvSpPr>
          <p:spPr>
            <a:xfrm>
              <a:off x="601798" y="1675413"/>
              <a:ext cx="11323" cy="558638"/>
            </a:xfrm>
            <a:custGeom>
              <a:rect b="b" l="l" r="r" t="t"/>
              <a:pathLst>
                <a:path extrusionOk="0" h="5131" w="104">
                  <a:moveTo>
                    <a:pt x="52" y="1"/>
                  </a:moveTo>
                  <a:cubicBezTo>
                    <a:pt x="23" y="1"/>
                    <a:pt x="1" y="24"/>
                    <a:pt x="1" y="52"/>
                  </a:cubicBezTo>
                  <a:lnTo>
                    <a:pt x="1" y="5079"/>
                  </a:lnTo>
                  <a:cubicBezTo>
                    <a:pt x="1" y="5108"/>
                    <a:pt x="23" y="5130"/>
                    <a:pt x="52" y="5130"/>
                  </a:cubicBezTo>
                  <a:cubicBezTo>
                    <a:pt x="80" y="5130"/>
                    <a:pt x="104" y="5108"/>
                    <a:pt x="103" y="5079"/>
                  </a:cubicBezTo>
                  <a:lnTo>
                    <a:pt x="103" y="52"/>
                  </a:lnTo>
                  <a:cubicBezTo>
                    <a:pt x="103" y="24"/>
                    <a:pt x="79"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3"/>
            <p:cNvSpPr/>
            <p:nvPr/>
          </p:nvSpPr>
          <p:spPr>
            <a:xfrm>
              <a:off x="883245" y="1675413"/>
              <a:ext cx="11323" cy="558638"/>
            </a:xfrm>
            <a:custGeom>
              <a:rect b="b" l="l" r="r" t="t"/>
              <a:pathLst>
                <a:path extrusionOk="0" h="5131" w="104">
                  <a:moveTo>
                    <a:pt x="52" y="1"/>
                  </a:moveTo>
                  <a:cubicBezTo>
                    <a:pt x="23" y="1"/>
                    <a:pt x="1" y="24"/>
                    <a:pt x="1" y="52"/>
                  </a:cubicBezTo>
                  <a:lnTo>
                    <a:pt x="1" y="5079"/>
                  </a:lnTo>
                  <a:cubicBezTo>
                    <a:pt x="1" y="5108"/>
                    <a:pt x="23" y="5130"/>
                    <a:pt x="52" y="5130"/>
                  </a:cubicBezTo>
                  <a:cubicBezTo>
                    <a:pt x="80" y="5130"/>
                    <a:pt x="103" y="5108"/>
                    <a:pt x="103" y="5079"/>
                  </a:cubicBezTo>
                  <a:lnTo>
                    <a:pt x="103" y="52"/>
                  </a:lnTo>
                  <a:cubicBezTo>
                    <a:pt x="103" y="24"/>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3"/>
            <p:cNvSpPr/>
            <p:nvPr/>
          </p:nvSpPr>
          <p:spPr>
            <a:xfrm>
              <a:off x="1164583" y="1675413"/>
              <a:ext cx="11432" cy="558638"/>
            </a:xfrm>
            <a:custGeom>
              <a:rect b="b" l="l" r="r" t="t"/>
              <a:pathLst>
                <a:path extrusionOk="0" h="5131" w="105">
                  <a:moveTo>
                    <a:pt x="51" y="1"/>
                  </a:moveTo>
                  <a:cubicBezTo>
                    <a:pt x="24" y="1"/>
                    <a:pt x="0" y="24"/>
                    <a:pt x="0" y="52"/>
                  </a:cubicBezTo>
                  <a:lnTo>
                    <a:pt x="0" y="5079"/>
                  </a:lnTo>
                  <a:cubicBezTo>
                    <a:pt x="0" y="5108"/>
                    <a:pt x="24" y="5130"/>
                    <a:pt x="51" y="5130"/>
                  </a:cubicBezTo>
                  <a:cubicBezTo>
                    <a:pt x="81" y="5130"/>
                    <a:pt x="105" y="5108"/>
                    <a:pt x="103" y="5079"/>
                  </a:cubicBezTo>
                  <a:lnTo>
                    <a:pt x="103" y="52"/>
                  </a:lnTo>
                  <a:cubicBezTo>
                    <a:pt x="103" y="24"/>
                    <a:pt x="80" y="1"/>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3"/>
            <p:cNvSpPr/>
            <p:nvPr/>
          </p:nvSpPr>
          <p:spPr>
            <a:xfrm>
              <a:off x="1446030" y="1675413"/>
              <a:ext cx="11214" cy="558638"/>
            </a:xfrm>
            <a:custGeom>
              <a:rect b="b" l="l" r="r" t="t"/>
              <a:pathLst>
                <a:path extrusionOk="0" h="5131" w="103">
                  <a:moveTo>
                    <a:pt x="52" y="1"/>
                  </a:moveTo>
                  <a:cubicBezTo>
                    <a:pt x="24" y="1"/>
                    <a:pt x="0" y="24"/>
                    <a:pt x="0" y="52"/>
                  </a:cubicBezTo>
                  <a:lnTo>
                    <a:pt x="0" y="5079"/>
                  </a:lnTo>
                  <a:cubicBezTo>
                    <a:pt x="0" y="5108"/>
                    <a:pt x="24" y="5130"/>
                    <a:pt x="52" y="5130"/>
                  </a:cubicBezTo>
                  <a:cubicBezTo>
                    <a:pt x="80" y="5130"/>
                    <a:pt x="103" y="5108"/>
                    <a:pt x="103" y="5079"/>
                  </a:cubicBezTo>
                  <a:lnTo>
                    <a:pt x="103" y="52"/>
                  </a:lnTo>
                  <a:cubicBezTo>
                    <a:pt x="103" y="24"/>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3"/>
            <p:cNvSpPr/>
            <p:nvPr/>
          </p:nvSpPr>
          <p:spPr>
            <a:xfrm>
              <a:off x="1727368" y="1675413"/>
              <a:ext cx="11432" cy="558638"/>
            </a:xfrm>
            <a:custGeom>
              <a:rect b="b" l="l" r="r" t="t"/>
              <a:pathLst>
                <a:path extrusionOk="0" h="5131" w="105">
                  <a:moveTo>
                    <a:pt x="52" y="1"/>
                  </a:moveTo>
                  <a:cubicBezTo>
                    <a:pt x="23" y="1"/>
                    <a:pt x="1" y="24"/>
                    <a:pt x="1" y="52"/>
                  </a:cubicBezTo>
                  <a:lnTo>
                    <a:pt x="1" y="5079"/>
                  </a:lnTo>
                  <a:cubicBezTo>
                    <a:pt x="1" y="5108"/>
                    <a:pt x="23" y="5130"/>
                    <a:pt x="52" y="5130"/>
                  </a:cubicBezTo>
                  <a:cubicBezTo>
                    <a:pt x="82" y="5130"/>
                    <a:pt x="104" y="5108"/>
                    <a:pt x="103" y="5079"/>
                  </a:cubicBezTo>
                  <a:lnTo>
                    <a:pt x="103" y="52"/>
                  </a:lnTo>
                  <a:cubicBezTo>
                    <a:pt x="103" y="24"/>
                    <a:pt x="81" y="1"/>
                    <a:pt x="52" y="1"/>
                  </a:cubicBezTo>
                  <a:close/>
                </a:path>
              </a:pathLst>
            </a:custGeom>
            <a:solidFill>
              <a:srgbClr val="365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3"/>
            <p:cNvSpPr/>
            <p:nvPr/>
          </p:nvSpPr>
          <p:spPr>
            <a:xfrm>
              <a:off x="2008924" y="1675413"/>
              <a:ext cx="11214" cy="558638"/>
            </a:xfrm>
            <a:custGeom>
              <a:rect b="b" l="l" r="r" t="t"/>
              <a:pathLst>
                <a:path extrusionOk="0" h="5131" w="103">
                  <a:moveTo>
                    <a:pt x="51" y="1"/>
                  </a:moveTo>
                  <a:cubicBezTo>
                    <a:pt x="23" y="1"/>
                    <a:pt x="0" y="24"/>
                    <a:pt x="0" y="52"/>
                  </a:cubicBezTo>
                  <a:lnTo>
                    <a:pt x="0" y="5079"/>
                  </a:lnTo>
                  <a:cubicBezTo>
                    <a:pt x="0" y="5108"/>
                    <a:pt x="23" y="5130"/>
                    <a:pt x="51" y="5130"/>
                  </a:cubicBezTo>
                  <a:cubicBezTo>
                    <a:pt x="80" y="5130"/>
                    <a:pt x="103" y="5108"/>
                    <a:pt x="103" y="5079"/>
                  </a:cubicBezTo>
                  <a:lnTo>
                    <a:pt x="103" y="52"/>
                  </a:lnTo>
                  <a:cubicBezTo>
                    <a:pt x="103" y="24"/>
                    <a:pt x="80" y="1"/>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3"/>
            <p:cNvSpPr/>
            <p:nvPr/>
          </p:nvSpPr>
          <p:spPr>
            <a:xfrm>
              <a:off x="2290262" y="1675413"/>
              <a:ext cx="11323" cy="558638"/>
            </a:xfrm>
            <a:custGeom>
              <a:rect b="b" l="l" r="r" t="t"/>
              <a:pathLst>
                <a:path extrusionOk="0" h="5131" w="104">
                  <a:moveTo>
                    <a:pt x="52" y="1"/>
                  </a:moveTo>
                  <a:cubicBezTo>
                    <a:pt x="23" y="1"/>
                    <a:pt x="0" y="24"/>
                    <a:pt x="0" y="52"/>
                  </a:cubicBezTo>
                  <a:lnTo>
                    <a:pt x="0" y="5079"/>
                  </a:lnTo>
                  <a:cubicBezTo>
                    <a:pt x="0" y="5108"/>
                    <a:pt x="23" y="5130"/>
                    <a:pt x="52" y="5130"/>
                  </a:cubicBezTo>
                  <a:cubicBezTo>
                    <a:pt x="81" y="5130"/>
                    <a:pt x="104" y="5108"/>
                    <a:pt x="103" y="5079"/>
                  </a:cubicBezTo>
                  <a:lnTo>
                    <a:pt x="103" y="52"/>
                  </a:lnTo>
                  <a:cubicBezTo>
                    <a:pt x="103" y="24"/>
                    <a:pt x="79"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3"/>
            <p:cNvSpPr/>
            <p:nvPr/>
          </p:nvSpPr>
          <p:spPr>
            <a:xfrm>
              <a:off x="2571709" y="1675413"/>
              <a:ext cx="11323" cy="558638"/>
            </a:xfrm>
            <a:custGeom>
              <a:rect b="b" l="l" r="r" t="t"/>
              <a:pathLst>
                <a:path extrusionOk="0" h="5131" w="104">
                  <a:moveTo>
                    <a:pt x="52" y="1"/>
                  </a:moveTo>
                  <a:cubicBezTo>
                    <a:pt x="23" y="1"/>
                    <a:pt x="1" y="24"/>
                    <a:pt x="1" y="52"/>
                  </a:cubicBezTo>
                  <a:lnTo>
                    <a:pt x="1" y="5079"/>
                  </a:lnTo>
                  <a:cubicBezTo>
                    <a:pt x="1" y="5108"/>
                    <a:pt x="23" y="5130"/>
                    <a:pt x="52" y="5130"/>
                  </a:cubicBezTo>
                  <a:cubicBezTo>
                    <a:pt x="80" y="5130"/>
                    <a:pt x="103" y="5108"/>
                    <a:pt x="103" y="5079"/>
                  </a:cubicBezTo>
                  <a:lnTo>
                    <a:pt x="103" y="52"/>
                  </a:lnTo>
                  <a:cubicBezTo>
                    <a:pt x="103" y="24"/>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3"/>
            <p:cNvSpPr/>
            <p:nvPr/>
          </p:nvSpPr>
          <p:spPr>
            <a:xfrm>
              <a:off x="2853047" y="1675413"/>
              <a:ext cx="11214" cy="558638"/>
            </a:xfrm>
            <a:custGeom>
              <a:rect b="b" l="l" r="r" t="t"/>
              <a:pathLst>
                <a:path extrusionOk="0" h="5131" w="103">
                  <a:moveTo>
                    <a:pt x="51" y="1"/>
                  </a:moveTo>
                  <a:cubicBezTo>
                    <a:pt x="24" y="1"/>
                    <a:pt x="0" y="24"/>
                    <a:pt x="0" y="52"/>
                  </a:cubicBezTo>
                  <a:lnTo>
                    <a:pt x="0" y="5079"/>
                  </a:lnTo>
                  <a:cubicBezTo>
                    <a:pt x="0" y="5108"/>
                    <a:pt x="24" y="5130"/>
                    <a:pt x="51" y="5130"/>
                  </a:cubicBezTo>
                  <a:cubicBezTo>
                    <a:pt x="80" y="5130"/>
                    <a:pt x="102" y="5108"/>
                    <a:pt x="102" y="5079"/>
                  </a:cubicBezTo>
                  <a:lnTo>
                    <a:pt x="102" y="52"/>
                  </a:lnTo>
                  <a:cubicBezTo>
                    <a:pt x="102" y="24"/>
                    <a:pt x="80" y="1"/>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3"/>
            <p:cNvSpPr/>
            <p:nvPr/>
          </p:nvSpPr>
          <p:spPr>
            <a:xfrm>
              <a:off x="159975" y="125450"/>
              <a:ext cx="2502767" cy="2096062"/>
            </a:xfrm>
            <a:custGeom>
              <a:rect b="b" l="l" r="r" t="t"/>
              <a:pathLst>
                <a:path extrusionOk="0" h="19252" w="22987">
                  <a:moveTo>
                    <a:pt x="4495" y="7055"/>
                  </a:moveTo>
                  <a:lnTo>
                    <a:pt x="4495" y="15546"/>
                  </a:lnTo>
                  <a:lnTo>
                    <a:pt x="780" y="12660"/>
                  </a:lnTo>
                  <a:lnTo>
                    <a:pt x="780" y="9941"/>
                  </a:lnTo>
                  <a:lnTo>
                    <a:pt x="4495" y="7055"/>
                  </a:lnTo>
                  <a:close/>
                  <a:moveTo>
                    <a:pt x="22639" y="6975"/>
                  </a:moveTo>
                  <a:lnTo>
                    <a:pt x="22639" y="15627"/>
                  </a:lnTo>
                  <a:lnTo>
                    <a:pt x="18821" y="12660"/>
                  </a:lnTo>
                  <a:lnTo>
                    <a:pt x="18821" y="9941"/>
                  </a:lnTo>
                  <a:lnTo>
                    <a:pt x="22639" y="6975"/>
                  </a:lnTo>
                  <a:close/>
                  <a:moveTo>
                    <a:pt x="14212" y="6716"/>
                  </a:moveTo>
                  <a:lnTo>
                    <a:pt x="18511" y="9947"/>
                  </a:lnTo>
                  <a:lnTo>
                    <a:pt x="18511" y="12659"/>
                  </a:lnTo>
                  <a:lnTo>
                    <a:pt x="14212" y="15889"/>
                  </a:lnTo>
                  <a:lnTo>
                    <a:pt x="14212" y="6716"/>
                  </a:lnTo>
                  <a:close/>
                  <a:moveTo>
                    <a:pt x="2138" y="0"/>
                  </a:moveTo>
                  <a:lnTo>
                    <a:pt x="2138" y="8497"/>
                  </a:lnTo>
                  <a:lnTo>
                    <a:pt x="624" y="9671"/>
                  </a:lnTo>
                  <a:lnTo>
                    <a:pt x="1" y="9203"/>
                  </a:lnTo>
                  <a:lnTo>
                    <a:pt x="1" y="9591"/>
                  </a:lnTo>
                  <a:lnTo>
                    <a:pt x="472" y="9945"/>
                  </a:lnTo>
                  <a:lnTo>
                    <a:pt x="472" y="12658"/>
                  </a:lnTo>
                  <a:lnTo>
                    <a:pt x="1" y="13011"/>
                  </a:lnTo>
                  <a:lnTo>
                    <a:pt x="1" y="13398"/>
                  </a:lnTo>
                  <a:lnTo>
                    <a:pt x="624" y="12930"/>
                  </a:lnTo>
                  <a:lnTo>
                    <a:pt x="4495" y="15937"/>
                  </a:lnTo>
                  <a:lnTo>
                    <a:pt x="4495" y="19249"/>
                  </a:lnTo>
                  <a:lnTo>
                    <a:pt x="4804" y="19249"/>
                  </a:lnTo>
                  <a:lnTo>
                    <a:pt x="4804" y="3225"/>
                  </a:lnTo>
                  <a:lnTo>
                    <a:pt x="13901" y="3225"/>
                  </a:lnTo>
                  <a:lnTo>
                    <a:pt x="13901" y="19250"/>
                  </a:lnTo>
                  <a:lnTo>
                    <a:pt x="14348" y="19250"/>
                  </a:lnTo>
                  <a:lnTo>
                    <a:pt x="14348" y="16175"/>
                  </a:lnTo>
                  <a:lnTo>
                    <a:pt x="18664" y="12932"/>
                  </a:lnTo>
                  <a:lnTo>
                    <a:pt x="22534" y="15940"/>
                  </a:lnTo>
                  <a:lnTo>
                    <a:pt x="22534" y="19252"/>
                  </a:lnTo>
                  <a:lnTo>
                    <a:pt x="22947" y="19252"/>
                  </a:lnTo>
                  <a:cubicBezTo>
                    <a:pt x="22949" y="19250"/>
                    <a:pt x="22986" y="3207"/>
                    <a:pt x="22949" y="3"/>
                  </a:cubicBezTo>
                  <a:lnTo>
                    <a:pt x="22949" y="0"/>
                  </a:lnTo>
                  <a:lnTo>
                    <a:pt x="22536" y="0"/>
                  </a:lnTo>
                  <a:lnTo>
                    <a:pt x="22536" y="6665"/>
                  </a:lnTo>
                  <a:lnTo>
                    <a:pt x="20590" y="8176"/>
                  </a:lnTo>
                  <a:lnTo>
                    <a:pt x="20590" y="0"/>
                  </a:lnTo>
                  <a:lnTo>
                    <a:pt x="20280" y="0"/>
                  </a:lnTo>
                  <a:lnTo>
                    <a:pt x="20280" y="8417"/>
                  </a:lnTo>
                  <a:lnTo>
                    <a:pt x="18665" y="9673"/>
                  </a:lnTo>
                  <a:lnTo>
                    <a:pt x="17001" y="8421"/>
                  </a:lnTo>
                  <a:cubicBezTo>
                    <a:pt x="17005" y="8406"/>
                    <a:pt x="17008" y="8390"/>
                    <a:pt x="17008" y="8373"/>
                  </a:cubicBezTo>
                  <a:lnTo>
                    <a:pt x="17008" y="0"/>
                  </a:lnTo>
                  <a:lnTo>
                    <a:pt x="16697" y="0"/>
                  </a:lnTo>
                  <a:lnTo>
                    <a:pt x="16697" y="8195"/>
                  </a:lnTo>
                  <a:lnTo>
                    <a:pt x="14351" y="6430"/>
                  </a:lnTo>
                  <a:lnTo>
                    <a:pt x="14351" y="0"/>
                  </a:lnTo>
                  <a:lnTo>
                    <a:pt x="14038" y="0"/>
                  </a:lnTo>
                  <a:lnTo>
                    <a:pt x="14038" y="2915"/>
                  </a:lnTo>
                  <a:lnTo>
                    <a:pt x="4804" y="2915"/>
                  </a:lnTo>
                  <a:lnTo>
                    <a:pt x="4804" y="0"/>
                  </a:lnTo>
                  <a:lnTo>
                    <a:pt x="4495" y="0"/>
                  </a:lnTo>
                  <a:lnTo>
                    <a:pt x="4495" y="6665"/>
                  </a:lnTo>
                  <a:lnTo>
                    <a:pt x="2448" y="8256"/>
                  </a:lnTo>
                  <a:lnTo>
                    <a:pt x="244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3"/>
            <p:cNvSpPr/>
            <p:nvPr/>
          </p:nvSpPr>
          <p:spPr>
            <a:xfrm>
              <a:off x="3036069" y="2547730"/>
              <a:ext cx="1391019" cy="11323"/>
            </a:xfrm>
            <a:custGeom>
              <a:rect b="b" l="l" r="r" t="t"/>
              <a:pathLst>
                <a:path extrusionOk="0" h="104" w="12776">
                  <a:moveTo>
                    <a:pt x="51" y="1"/>
                  </a:moveTo>
                  <a:cubicBezTo>
                    <a:pt x="23" y="1"/>
                    <a:pt x="0" y="24"/>
                    <a:pt x="0" y="52"/>
                  </a:cubicBezTo>
                  <a:cubicBezTo>
                    <a:pt x="0" y="81"/>
                    <a:pt x="23" y="103"/>
                    <a:pt x="51" y="103"/>
                  </a:cubicBezTo>
                  <a:lnTo>
                    <a:pt x="12724" y="103"/>
                  </a:lnTo>
                  <a:cubicBezTo>
                    <a:pt x="12753" y="103"/>
                    <a:pt x="12775" y="81"/>
                    <a:pt x="12775" y="52"/>
                  </a:cubicBezTo>
                  <a:cubicBezTo>
                    <a:pt x="12775" y="24"/>
                    <a:pt x="12753" y="1"/>
                    <a:pt x="127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3"/>
            <p:cNvSpPr/>
            <p:nvPr/>
          </p:nvSpPr>
          <p:spPr>
            <a:xfrm>
              <a:off x="159975" y="2221210"/>
              <a:ext cx="2960597" cy="183454"/>
            </a:xfrm>
            <a:custGeom>
              <a:rect b="b" l="l" r="r" t="t"/>
              <a:pathLst>
                <a:path extrusionOk="0" h="1685" w="27192">
                  <a:moveTo>
                    <a:pt x="1" y="1"/>
                  </a:moveTo>
                  <a:lnTo>
                    <a:pt x="1" y="1685"/>
                  </a:lnTo>
                  <a:lnTo>
                    <a:pt x="27191" y="1685"/>
                  </a:lnTo>
                  <a:lnTo>
                    <a:pt x="27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3"/>
            <p:cNvSpPr/>
            <p:nvPr/>
          </p:nvSpPr>
          <p:spPr>
            <a:xfrm>
              <a:off x="2435613" y="4061546"/>
              <a:ext cx="428542" cy="66087"/>
            </a:xfrm>
            <a:custGeom>
              <a:rect b="b" l="l" r="r" t="t"/>
              <a:pathLst>
                <a:path extrusionOk="0" h="607" w="3936">
                  <a:moveTo>
                    <a:pt x="89" y="0"/>
                  </a:moveTo>
                  <a:lnTo>
                    <a:pt x="1" y="406"/>
                  </a:lnTo>
                  <a:cubicBezTo>
                    <a:pt x="325" y="480"/>
                    <a:pt x="1024" y="606"/>
                    <a:pt x="1978" y="606"/>
                  </a:cubicBezTo>
                  <a:cubicBezTo>
                    <a:pt x="2547" y="606"/>
                    <a:pt x="3208" y="560"/>
                    <a:pt x="3935" y="432"/>
                  </a:cubicBezTo>
                  <a:lnTo>
                    <a:pt x="3846" y="28"/>
                  </a:lnTo>
                  <a:cubicBezTo>
                    <a:pt x="3160" y="147"/>
                    <a:pt x="2533" y="189"/>
                    <a:pt x="1991" y="189"/>
                  </a:cubicBezTo>
                  <a:cubicBezTo>
                    <a:pt x="1068" y="189"/>
                    <a:pt x="392" y="68"/>
                    <a:pt x="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3"/>
            <p:cNvSpPr/>
            <p:nvPr/>
          </p:nvSpPr>
          <p:spPr>
            <a:xfrm>
              <a:off x="2471651" y="3970634"/>
              <a:ext cx="356792" cy="28416"/>
            </a:xfrm>
            <a:custGeom>
              <a:rect b="b" l="l" r="r" t="t"/>
              <a:pathLst>
                <a:path extrusionOk="0" h="261" w="3277">
                  <a:moveTo>
                    <a:pt x="3222" y="1"/>
                  </a:moveTo>
                  <a:cubicBezTo>
                    <a:pt x="3218" y="1"/>
                    <a:pt x="3215" y="1"/>
                    <a:pt x="3212" y="2"/>
                  </a:cubicBezTo>
                  <a:cubicBezTo>
                    <a:pt x="2608" y="118"/>
                    <a:pt x="2056" y="157"/>
                    <a:pt x="1590" y="157"/>
                  </a:cubicBezTo>
                  <a:cubicBezTo>
                    <a:pt x="668" y="157"/>
                    <a:pt x="78" y="6"/>
                    <a:pt x="70" y="3"/>
                  </a:cubicBezTo>
                  <a:cubicBezTo>
                    <a:pt x="65" y="2"/>
                    <a:pt x="61" y="1"/>
                    <a:pt x="57" y="1"/>
                  </a:cubicBezTo>
                  <a:cubicBezTo>
                    <a:pt x="33" y="1"/>
                    <a:pt x="14" y="17"/>
                    <a:pt x="7" y="41"/>
                  </a:cubicBezTo>
                  <a:cubicBezTo>
                    <a:pt x="0" y="67"/>
                    <a:pt x="16" y="95"/>
                    <a:pt x="44" y="103"/>
                  </a:cubicBezTo>
                  <a:cubicBezTo>
                    <a:pt x="54" y="105"/>
                    <a:pt x="654" y="261"/>
                    <a:pt x="1592" y="261"/>
                  </a:cubicBezTo>
                  <a:cubicBezTo>
                    <a:pt x="2066" y="261"/>
                    <a:pt x="2621" y="221"/>
                    <a:pt x="3231" y="103"/>
                  </a:cubicBezTo>
                  <a:cubicBezTo>
                    <a:pt x="3259" y="98"/>
                    <a:pt x="3277" y="71"/>
                    <a:pt x="3272" y="43"/>
                  </a:cubicBezTo>
                  <a:cubicBezTo>
                    <a:pt x="3267" y="18"/>
                    <a:pt x="3246" y="1"/>
                    <a:pt x="3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3"/>
            <p:cNvSpPr/>
            <p:nvPr/>
          </p:nvSpPr>
          <p:spPr>
            <a:xfrm>
              <a:off x="197973" y="2399005"/>
              <a:ext cx="1498263" cy="11323"/>
            </a:xfrm>
            <a:custGeom>
              <a:rect b="b" l="l" r="r" t="t"/>
              <a:pathLst>
                <a:path extrusionOk="0" h="104" w="13761">
                  <a:moveTo>
                    <a:pt x="52" y="1"/>
                  </a:moveTo>
                  <a:cubicBezTo>
                    <a:pt x="25" y="1"/>
                    <a:pt x="1" y="24"/>
                    <a:pt x="1" y="52"/>
                  </a:cubicBezTo>
                  <a:cubicBezTo>
                    <a:pt x="1" y="81"/>
                    <a:pt x="25" y="103"/>
                    <a:pt x="52" y="103"/>
                  </a:cubicBezTo>
                  <a:lnTo>
                    <a:pt x="13709" y="103"/>
                  </a:lnTo>
                  <a:cubicBezTo>
                    <a:pt x="13737" y="103"/>
                    <a:pt x="13760" y="81"/>
                    <a:pt x="13760" y="52"/>
                  </a:cubicBezTo>
                  <a:cubicBezTo>
                    <a:pt x="13760" y="24"/>
                    <a:pt x="13737" y="1"/>
                    <a:pt x="13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3"/>
            <p:cNvSpPr/>
            <p:nvPr/>
          </p:nvSpPr>
          <p:spPr>
            <a:xfrm>
              <a:off x="3035960" y="4348653"/>
              <a:ext cx="1347032" cy="11323"/>
            </a:xfrm>
            <a:custGeom>
              <a:rect b="b" l="l" r="r" t="t"/>
              <a:pathLst>
                <a:path extrusionOk="0" h="104" w="12372">
                  <a:moveTo>
                    <a:pt x="51" y="1"/>
                  </a:moveTo>
                  <a:cubicBezTo>
                    <a:pt x="23" y="1"/>
                    <a:pt x="0" y="23"/>
                    <a:pt x="0" y="52"/>
                  </a:cubicBezTo>
                  <a:cubicBezTo>
                    <a:pt x="0" y="81"/>
                    <a:pt x="23" y="103"/>
                    <a:pt x="51" y="103"/>
                  </a:cubicBezTo>
                  <a:lnTo>
                    <a:pt x="12320" y="103"/>
                  </a:lnTo>
                  <a:cubicBezTo>
                    <a:pt x="12349" y="103"/>
                    <a:pt x="12372" y="81"/>
                    <a:pt x="12371" y="52"/>
                  </a:cubicBezTo>
                  <a:cubicBezTo>
                    <a:pt x="12371" y="23"/>
                    <a:pt x="12348" y="1"/>
                    <a:pt x="123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3"/>
            <p:cNvSpPr/>
            <p:nvPr/>
          </p:nvSpPr>
          <p:spPr>
            <a:xfrm>
              <a:off x="4329126" y="4528035"/>
              <a:ext cx="11975" cy="1079"/>
            </a:xfrm>
            <a:custGeom>
              <a:rect b="b" l="l" r="r" t="t"/>
              <a:pathLst>
                <a:path extrusionOk="0" h="10" w="111">
                  <a:moveTo>
                    <a:pt x="1" y="1"/>
                  </a:moveTo>
                  <a:lnTo>
                    <a:pt x="1" y="9"/>
                  </a:lnTo>
                  <a:lnTo>
                    <a:pt x="110" y="9"/>
                  </a:lnTo>
                  <a:lnTo>
                    <a:pt x="1" y="1"/>
                  </a:lnTo>
                  <a:close/>
                </a:path>
              </a:pathLst>
            </a:custGeom>
            <a:solidFill>
              <a:srgbClr val="41AD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 name="Google Shape;1038;p53"/>
          <p:cNvSpPr txBox="1"/>
          <p:nvPr>
            <p:ph type="title"/>
          </p:nvPr>
        </p:nvSpPr>
        <p:spPr>
          <a:xfrm>
            <a:off x="3354650" y="913250"/>
            <a:ext cx="5032800" cy="3159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Eczar SemiBold"/>
                <a:ea typeface="Eczar SemiBold"/>
                <a:cs typeface="Eczar SemiBold"/>
                <a:sym typeface="Eczar SemiBold"/>
              </a:rPr>
              <a:t>Awesome</a:t>
            </a:r>
            <a:r>
              <a:rPr lang="en">
                <a:latin typeface="Eczar"/>
                <a:ea typeface="Eczar"/>
                <a:cs typeface="Eczar"/>
                <a:sym typeface="Eczar"/>
              </a:rPr>
              <a:t> </a:t>
            </a:r>
            <a:r>
              <a:rPr i="1" lang="en">
                <a:highlight>
                  <a:schemeClr val="accent1"/>
                </a:highlight>
                <a:latin typeface="Eczar"/>
                <a:ea typeface="Eczar"/>
                <a:cs typeface="Eczar"/>
                <a:sym typeface="Eczar"/>
              </a:rPr>
              <a:t>words</a:t>
            </a:r>
            <a:endParaRPr i="1">
              <a:highlight>
                <a:schemeClr val="accent1"/>
              </a:highlight>
              <a:latin typeface="Eczar"/>
              <a:ea typeface="Eczar"/>
              <a:cs typeface="Eczar"/>
              <a:sym typeface="Eczar"/>
            </a:endParaRPr>
          </a:p>
          <a:p>
            <a:pPr indent="0" lvl="0" marL="0" rtl="0" algn="r">
              <a:spcBef>
                <a:spcPts val="0"/>
              </a:spcBef>
              <a:spcAft>
                <a:spcPts val="0"/>
              </a:spcAft>
              <a:buNone/>
            </a:pPr>
            <a:r>
              <a:t/>
            </a:r>
            <a:endParaRPr/>
          </a:p>
        </p:txBody>
      </p:sp>
      <p:grpSp>
        <p:nvGrpSpPr>
          <p:cNvPr id="1039" name="Google Shape;1039;p53"/>
          <p:cNvGrpSpPr/>
          <p:nvPr/>
        </p:nvGrpSpPr>
        <p:grpSpPr>
          <a:xfrm>
            <a:off x="2338603" y="2519096"/>
            <a:ext cx="682880" cy="574533"/>
            <a:chOff x="2338603" y="2519096"/>
            <a:chExt cx="682880" cy="574533"/>
          </a:xfrm>
        </p:grpSpPr>
        <p:sp>
          <p:nvSpPr>
            <p:cNvPr id="1040" name="Google Shape;1040;p53"/>
            <p:cNvSpPr/>
            <p:nvPr/>
          </p:nvSpPr>
          <p:spPr>
            <a:xfrm>
              <a:off x="2338603" y="2519096"/>
              <a:ext cx="682880" cy="574533"/>
            </a:xfrm>
            <a:custGeom>
              <a:rect b="b" l="l" r="r" t="t"/>
              <a:pathLst>
                <a:path extrusionOk="0" h="5277" w="6272">
                  <a:moveTo>
                    <a:pt x="731" y="0"/>
                  </a:moveTo>
                  <a:cubicBezTo>
                    <a:pt x="614" y="0"/>
                    <a:pt x="544" y="1"/>
                    <a:pt x="534" y="4"/>
                  </a:cubicBezTo>
                  <a:cubicBezTo>
                    <a:pt x="534" y="4"/>
                    <a:pt x="1" y="5277"/>
                    <a:pt x="3135" y="5277"/>
                  </a:cubicBezTo>
                  <a:cubicBezTo>
                    <a:pt x="6271" y="5277"/>
                    <a:pt x="5461" y="4"/>
                    <a:pt x="5461" y="4"/>
                  </a:cubicBezTo>
                  <a:lnTo>
                    <a:pt x="5461" y="4"/>
                  </a:lnTo>
                  <a:cubicBezTo>
                    <a:pt x="4941" y="13"/>
                    <a:pt x="4355" y="16"/>
                    <a:pt x="3773" y="16"/>
                  </a:cubicBezTo>
                  <a:cubicBezTo>
                    <a:pt x="2480" y="16"/>
                    <a:pt x="1209" y="0"/>
                    <a:pt x="7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3"/>
            <p:cNvSpPr/>
            <p:nvPr/>
          </p:nvSpPr>
          <p:spPr>
            <a:xfrm>
              <a:off x="2422983" y="2556005"/>
              <a:ext cx="500836" cy="500716"/>
            </a:xfrm>
            <a:custGeom>
              <a:rect b="b" l="l" r="r" t="t"/>
              <a:pathLst>
                <a:path extrusionOk="0" h="4599" w="4600">
                  <a:moveTo>
                    <a:pt x="309" y="104"/>
                  </a:moveTo>
                  <a:cubicBezTo>
                    <a:pt x="468" y="104"/>
                    <a:pt x="724" y="105"/>
                    <a:pt x="1041" y="108"/>
                  </a:cubicBezTo>
                  <a:cubicBezTo>
                    <a:pt x="1542" y="112"/>
                    <a:pt x="2229" y="117"/>
                    <a:pt x="2909" y="117"/>
                  </a:cubicBezTo>
                  <a:cubicBezTo>
                    <a:pt x="3445" y="117"/>
                    <a:pt x="3896" y="114"/>
                    <a:pt x="4282" y="108"/>
                  </a:cubicBezTo>
                  <a:lnTo>
                    <a:pt x="4282" y="108"/>
                  </a:lnTo>
                  <a:cubicBezTo>
                    <a:pt x="4330" y="462"/>
                    <a:pt x="4599" y="2822"/>
                    <a:pt x="3654" y="3923"/>
                  </a:cubicBezTo>
                  <a:cubicBezTo>
                    <a:pt x="3329" y="4303"/>
                    <a:pt x="2888" y="4495"/>
                    <a:pt x="2346" y="4495"/>
                  </a:cubicBezTo>
                  <a:cubicBezTo>
                    <a:pt x="1800" y="4495"/>
                    <a:pt x="1347" y="4301"/>
                    <a:pt x="1000" y="3917"/>
                  </a:cubicBezTo>
                  <a:cubicBezTo>
                    <a:pt x="1" y="2812"/>
                    <a:pt x="148" y="457"/>
                    <a:pt x="176" y="105"/>
                  </a:cubicBezTo>
                  <a:cubicBezTo>
                    <a:pt x="202" y="105"/>
                    <a:pt x="243" y="104"/>
                    <a:pt x="309" y="104"/>
                  </a:cubicBezTo>
                  <a:close/>
                  <a:moveTo>
                    <a:pt x="307" y="0"/>
                  </a:moveTo>
                  <a:cubicBezTo>
                    <a:pt x="133" y="0"/>
                    <a:pt x="124" y="3"/>
                    <a:pt x="115" y="6"/>
                  </a:cubicBezTo>
                  <a:cubicBezTo>
                    <a:pt x="94" y="11"/>
                    <a:pt x="79" y="28"/>
                    <a:pt x="77" y="51"/>
                  </a:cubicBezTo>
                  <a:cubicBezTo>
                    <a:pt x="77" y="58"/>
                    <a:pt x="8" y="734"/>
                    <a:pt x="79" y="1551"/>
                  </a:cubicBezTo>
                  <a:cubicBezTo>
                    <a:pt x="144" y="2306"/>
                    <a:pt x="343" y="3345"/>
                    <a:pt x="922" y="3985"/>
                  </a:cubicBezTo>
                  <a:cubicBezTo>
                    <a:pt x="1290" y="4393"/>
                    <a:pt x="1768" y="4599"/>
                    <a:pt x="2345" y="4599"/>
                  </a:cubicBezTo>
                  <a:cubicBezTo>
                    <a:pt x="2919" y="4599"/>
                    <a:pt x="3385" y="4394"/>
                    <a:pt x="3732" y="3989"/>
                  </a:cubicBezTo>
                  <a:cubicBezTo>
                    <a:pt x="4282" y="3348"/>
                    <a:pt x="4428" y="2308"/>
                    <a:pt x="4454" y="1549"/>
                  </a:cubicBezTo>
                  <a:cubicBezTo>
                    <a:pt x="4481" y="732"/>
                    <a:pt x="4379" y="53"/>
                    <a:pt x="4378" y="47"/>
                  </a:cubicBezTo>
                  <a:cubicBezTo>
                    <a:pt x="4374" y="21"/>
                    <a:pt x="4353" y="6"/>
                    <a:pt x="4326" y="3"/>
                  </a:cubicBezTo>
                  <a:cubicBezTo>
                    <a:pt x="3929" y="10"/>
                    <a:pt x="3466" y="13"/>
                    <a:pt x="2908" y="13"/>
                  </a:cubicBezTo>
                  <a:cubicBezTo>
                    <a:pt x="2228" y="13"/>
                    <a:pt x="1542" y="8"/>
                    <a:pt x="1040" y="5"/>
                  </a:cubicBezTo>
                  <a:cubicBezTo>
                    <a:pt x="723" y="3"/>
                    <a:pt x="467" y="0"/>
                    <a:pt x="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3"/>
            <p:cNvSpPr/>
            <p:nvPr/>
          </p:nvSpPr>
          <p:spPr>
            <a:xfrm>
              <a:off x="2524130" y="2695245"/>
              <a:ext cx="288199" cy="52696"/>
            </a:xfrm>
            <a:custGeom>
              <a:rect b="b" l="l" r="r" t="t"/>
              <a:pathLst>
                <a:path extrusionOk="0" h="484" w="2647">
                  <a:moveTo>
                    <a:pt x="1" y="1"/>
                  </a:moveTo>
                  <a:lnTo>
                    <a:pt x="1" y="484"/>
                  </a:lnTo>
                  <a:lnTo>
                    <a:pt x="2646" y="484"/>
                  </a:lnTo>
                  <a:lnTo>
                    <a:pt x="26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3"/>
            <p:cNvSpPr/>
            <p:nvPr/>
          </p:nvSpPr>
          <p:spPr>
            <a:xfrm>
              <a:off x="2633877" y="2631782"/>
              <a:ext cx="68593" cy="258687"/>
            </a:xfrm>
            <a:custGeom>
              <a:rect b="b" l="l" r="r" t="t"/>
              <a:pathLst>
                <a:path extrusionOk="0" h="2376" w="630">
                  <a:moveTo>
                    <a:pt x="0" y="1"/>
                  </a:moveTo>
                  <a:lnTo>
                    <a:pt x="0" y="2375"/>
                  </a:lnTo>
                  <a:lnTo>
                    <a:pt x="630" y="2375"/>
                  </a:lnTo>
                  <a:lnTo>
                    <a:pt x="6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53"/>
          <p:cNvGrpSpPr/>
          <p:nvPr/>
        </p:nvGrpSpPr>
        <p:grpSpPr>
          <a:xfrm>
            <a:off x="2330655" y="3944068"/>
            <a:ext cx="643681" cy="701381"/>
            <a:chOff x="2330655" y="3944068"/>
            <a:chExt cx="643681" cy="701381"/>
          </a:xfrm>
        </p:grpSpPr>
        <p:sp>
          <p:nvSpPr>
            <p:cNvPr id="1045" name="Google Shape;1045;p53"/>
            <p:cNvSpPr/>
            <p:nvPr/>
          </p:nvSpPr>
          <p:spPr>
            <a:xfrm>
              <a:off x="2330655" y="3968130"/>
              <a:ext cx="637913" cy="671432"/>
            </a:xfrm>
            <a:custGeom>
              <a:rect b="b" l="l" r="r" t="t"/>
              <a:pathLst>
                <a:path extrusionOk="0" h="6167" w="5859">
                  <a:moveTo>
                    <a:pt x="1241" y="0"/>
                  </a:moveTo>
                  <a:lnTo>
                    <a:pt x="1054" y="858"/>
                  </a:lnTo>
                  <a:lnTo>
                    <a:pt x="966" y="1264"/>
                  </a:lnTo>
                  <a:lnTo>
                    <a:pt x="117" y="5150"/>
                  </a:lnTo>
                  <a:lnTo>
                    <a:pt x="28" y="5557"/>
                  </a:lnTo>
                  <a:lnTo>
                    <a:pt x="5" y="5657"/>
                  </a:lnTo>
                  <a:cubicBezTo>
                    <a:pt x="3" y="5664"/>
                    <a:pt x="0" y="5671"/>
                    <a:pt x="0" y="5678"/>
                  </a:cubicBezTo>
                  <a:cubicBezTo>
                    <a:pt x="0" y="5890"/>
                    <a:pt x="1313" y="6166"/>
                    <a:pt x="2930" y="6166"/>
                  </a:cubicBezTo>
                  <a:cubicBezTo>
                    <a:pt x="4548" y="6166"/>
                    <a:pt x="5859" y="5891"/>
                    <a:pt x="5859" y="5678"/>
                  </a:cubicBezTo>
                  <a:cubicBezTo>
                    <a:pt x="5859" y="5671"/>
                    <a:pt x="5856" y="5664"/>
                    <a:pt x="5854" y="5657"/>
                  </a:cubicBezTo>
                  <a:lnTo>
                    <a:pt x="5816" y="5488"/>
                  </a:lnTo>
                  <a:lnTo>
                    <a:pt x="5728" y="5082"/>
                  </a:lnTo>
                  <a:lnTo>
                    <a:pt x="4899" y="1290"/>
                  </a:lnTo>
                  <a:lnTo>
                    <a:pt x="4811" y="886"/>
                  </a:lnTo>
                  <a:lnTo>
                    <a:pt x="4618" y="0"/>
                  </a:lnTo>
                  <a:cubicBezTo>
                    <a:pt x="4618" y="122"/>
                    <a:pt x="3863" y="221"/>
                    <a:pt x="2930" y="221"/>
                  </a:cubicBezTo>
                  <a:cubicBezTo>
                    <a:pt x="1997" y="221"/>
                    <a:pt x="1241" y="122"/>
                    <a:pt x="1241" y="0"/>
                  </a:cubicBezTo>
                  <a:close/>
                </a:path>
              </a:pathLst>
            </a:custGeom>
            <a:solidFill>
              <a:srgbClr val="F19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3"/>
            <p:cNvSpPr/>
            <p:nvPr/>
          </p:nvSpPr>
          <p:spPr>
            <a:xfrm>
              <a:off x="2449331" y="3982828"/>
              <a:ext cx="103107" cy="583461"/>
            </a:xfrm>
            <a:custGeom>
              <a:rect b="b" l="l" r="r" t="t"/>
              <a:pathLst>
                <a:path extrusionOk="0" h="5359" w="947">
                  <a:moveTo>
                    <a:pt x="892" y="1"/>
                  </a:moveTo>
                  <a:cubicBezTo>
                    <a:pt x="866" y="1"/>
                    <a:pt x="845" y="19"/>
                    <a:pt x="840" y="44"/>
                  </a:cubicBezTo>
                  <a:lnTo>
                    <a:pt x="5" y="5300"/>
                  </a:lnTo>
                  <a:cubicBezTo>
                    <a:pt x="1" y="5328"/>
                    <a:pt x="20" y="5353"/>
                    <a:pt x="48" y="5358"/>
                  </a:cubicBezTo>
                  <a:lnTo>
                    <a:pt x="56" y="5358"/>
                  </a:lnTo>
                  <a:cubicBezTo>
                    <a:pt x="80" y="5358"/>
                    <a:pt x="102" y="5341"/>
                    <a:pt x="107" y="5315"/>
                  </a:cubicBezTo>
                  <a:lnTo>
                    <a:pt x="943" y="60"/>
                  </a:lnTo>
                  <a:cubicBezTo>
                    <a:pt x="947" y="32"/>
                    <a:pt x="927" y="6"/>
                    <a:pt x="900" y="1"/>
                  </a:cubicBezTo>
                  <a:cubicBezTo>
                    <a:pt x="897" y="1"/>
                    <a:pt x="894" y="1"/>
                    <a:pt x="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3"/>
            <p:cNvSpPr/>
            <p:nvPr/>
          </p:nvSpPr>
          <p:spPr>
            <a:xfrm>
              <a:off x="2644439" y="4040206"/>
              <a:ext cx="11432" cy="516830"/>
            </a:xfrm>
            <a:custGeom>
              <a:rect b="b" l="l" r="r" t="t"/>
              <a:pathLst>
                <a:path extrusionOk="0" h="4747" w="105">
                  <a:moveTo>
                    <a:pt x="52" y="1"/>
                  </a:moveTo>
                  <a:cubicBezTo>
                    <a:pt x="24" y="1"/>
                    <a:pt x="0" y="23"/>
                    <a:pt x="0" y="52"/>
                  </a:cubicBezTo>
                  <a:lnTo>
                    <a:pt x="0" y="4695"/>
                  </a:lnTo>
                  <a:cubicBezTo>
                    <a:pt x="0" y="4723"/>
                    <a:pt x="24" y="4746"/>
                    <a:pt x="52" y="4746"/>
                  </a:cubicBezTo>
                  <a:cubicBezTo>
                    <a:pt x="81" y="4746"/>
                    <a:pt x="105" y="4723"/>
                    <a:pt x="103" y="4695"/>
                  </a:cubicBezTo>
                  <a:lnTo>
                    <a:pt x="103" y="52"/>
                  </a:lnTo>
                  <a:cubicBezTo>
                    <a:pt x="103" y="23"/>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3"/>
            <p:cNvSpPr/>
            <p:nvPr/>
          </p:nvSpPr>
          <p:spPr>
            <a:xfrm>
              <a:off x="2771933" y="4145054"/>
              <a:ext cx="85251" cy="381933"/>
            </a:xfrm>
            <a:custGeom>
              <a:rect b="b" l="l" r="r" t="t"/>
              <a:pathLst>
                <a:path extrusionOk="0" h="3508" w="783">
                  <a:moveTo>
                    <a:pt x="57" y="1"/>
                  </a:moveTo>
                  <a:cubicBezTo>
                    <a:pt x="55" y="1"/>
                    <a:pt x="52" y="1"/>
                    <a:pt x="50" y="1"/>
                  </a:cubicBezTo>
                  <a:cubicBezTo>
                    <a:pt x="21" y="5"/>
                    <a:pt x="1" y="31"/>
                    <a:pt x="5" y="58"/>
                  </a:cubicBezTo>
                  <a:cubicBezTo>
                    <a:pt x="14" y="128"/>
                    <a:pt x="650" y="3330"/>
                    <a:pt x="676" y="3466"/>
                  </a:cubicBezTo>
                  <a:cubicBezTo>
                    <a:pt x="682" y="3492"/>
                    <a:pt x="703" y="3508"/>
                    <a:pt x="728" y="3508"/>
                  </a:cubicBezTo>
                  <a:cubicBezTo>
                    <a:pt x="731" y="3508"/>
                    <a:pt x="734" y="3508"/>
                    <a:pt x="737" y="3507"/>
                  </a:cubicBezTo>
                  <a:cubicBezTo>
                    <a:pt x="765" y="3502"/>
                    <a:pt x="783" y="3474"/>
                    <a:pt x="778" y="3447"/>
                  </a:cubicBezTo>
                  <a:cubicBezTo>
                    <a:pt x="550" y="2299"/>
                    <a:pt x="116" y="111"/>
                    <a:pt x="107" y="46"/>
                  </a:cubicBezTo>
                  <a:cubicBezTo>
                    <a:pt x="103" y="20"/>
                    <a:pt x="82" y="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3"/>
            <p:cNvSpPr/>
            <p:nvPr/>
          </p:nvSpPr>
          <p:spPr>
            <a:xfrm>
              <a:off x="2465771" y="3944068"/>
              <a:ext cx="367570" cy="48232"/>
            </a:xfrm>
            <a:custGeom>
              <a:rect b="b" l="l" r="r" t="t"/>
              <a:pathLst>
                <a:path extrusionOk="0" h="443" w="3376">
                  <a:moveTo>
                    <a:pt x="1687" y="0"/>
                  </a:moveTo>
                  <a:cubicBezTo>
                    <a:pt x="755" y="0"/>
                    <a:pt x="0" y="98"/>
                    <a:pt x="0" y="221"/>
                  </a:cubicBezTo>
                  <a:cubicBezTo>
                    <a:pt x="0" y="344"/>
                    <a:pt x="756" y="442"/>
                    <a:pt x="1687" y="442"/>
                  </a:cubicBezTo>
                  <a:cubicBezTo>
                    <a:pt x="2621" y="442"/>
                    <a:pt x="3376" y="344"/>
                    <a:pt x="3376" y="221"/>
                  </a:cubicBezTo>
                  <a:cubicBezTo>
                    <a:pt x="3376" y="98"/>
                    <a:pt x="2621" y="0"/>
                    <a:pt x="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2333377" y="4521330"/>
              <a:ext cx="630510" cy="89169"/>
            </a:xfrm>
            <a:custGeom>
              <a:rect b="b" l="l" r="r" t="t"/>
              <a:pathLst>
                <a:path extrusionOk="0" h="819" w="5791">
                  <a:moveTo>
                    <a:pt x="5704" y="1"/>
                  </a:moveTo>
                  <a:cubicBezTo>
                    <a:pt x="5194" y="161"/>
                    <a:pt x="4217" y="405"/>
                    <a:pt x="3004" y="405"/>
                  </a:cubicBezTo>
                  <a:cubicBezTo>
                    <a:pt x="1670" y="405"/>
                    <a:pt x="577" y="186"/>
                    <a:pt x="91" y="69"/>
                  </a:cubicBezTo>
                  <a:lnTo>
                    <a:pt x="1" y="476"/>
                  </a:lnTo>
                  <a:cubicBezTo>
                    <a:pt x="511" y="597"/>
                    <a:pt x="1623" y="819"/>
                    <a:pt x="3003" y="819"/>
                  </a:cubicBezTo>
                  <a:cubicBezTo>
                    <a:pt x="4249" y="819"/>
                    <a:pt x="5244" y="576"/>
                    <a:pt x="5791" y="407"/>
                  </a:cubicBezTo>
                  <a:lnTo>
                    <a:pt x="57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3"/>
            <p:cNvSpPr/>
            <p:nvPr/>
          </p:nvSpPr>
          <p:spPr>
            <a:xfrm>
              <a:off x="2455428" y="4059260"/>
              <a:ext cx="365611" cy="28090"/>
            </a:xfrm>
            <a:custGeom>
              <a:rect b="b" l="l" r="r" t="t"/>
              <a:pathLst>
                <a:path extrusionOk="0" h="258" w="3358">
                  <a:moveTo>
                    <a:pt x="58" y="1"/>
                  </a:moveTo>
                  <a:cubicBezTo>
                    <a:pt x="34" y="1"/>
                    <a:pt x="12" y="17"/>
                    <a:pt x="6" y="42"/>
                  </a:cubicBezTo>
                  <a:cubicBezTo>
                    <a:pt x="1" y="69"/>
                    <a:pt x="17" y="97"/>
                    <a:pt x="46" y="103"/>
                  </a:cubicBezTo>
                  <a:cubicBezTo>
                    <a:pt x="56" y="104"/>
                    <a:pt x="763" y="258"/>
                    <a:pt x="1825" y="258"/>
                  </a:cubicBezTo>
                  <a:cubicBezTo>
                    <a:pt x="2267" y="258"/>
                    <a:pt x="2768" y="232"/>
                    <a:pt x="3310" y="156"/>
                  </a:cubicBezTo>
                  <a:cubicBezTo>
                    <a:pt x="3338" y="151"/>
                    <a:pt x="3357" y="126"/>
                    <a:pt x="3353" y="98"/>
                  </a:cubicBezTo>
                  <a:cubicBezTo>
                    <a:pt x="3348" y="71"/>
                    <a:pt x="3326" y="54"/>
                    <a:pt x="3300" y="54"/>
                  </a:cubicBezTo>
                  <a:cubicBezTo>
                    <a:pt x="3298" y="54"/>
                    <a:pt x="3296" y="54"/>
                    <a:pt x="3294" y="54"/>
                  </a:cubicBezTo>
                  <a:cubicBezTo>
                    <a:pt x="2757" y="129"/>
                    <a:pt x="2257" y="155"/>
                    <a:pt x="1819" y="155"/>
                  </a:cubicBezTo>
                  <a:cubicBezTo>
                    <a:pt x="773" y="155"/>
                    <a:pt x="78" y="5"/>
                    <a:pt x="67" y="2"/>
                  </a:cubicBezTo>
                  <a:cubicBezTo>
                    <a:pt x="64" y="1"/>
                    <a:pt x="61" y="1"/>
                    <a:pt x="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3"/>
            <p:cNvSpPr/>
            <p:nvPr/>
          </p:nvSpPr>
          <p:spPr>
            <a:xfrm>
              <a:off x="2515637" y="4105096"/>
              <a:ext cx="341549" cy="27763"/>
            </a:xfrm>
            <a:custGeom>
              <a:rect b="b" l="l" r="r" t="t"/>
              <a:pathLst>
                <a:path extrusionOk="0" h="255" w="3137">
                  <a:moveTo>
                    <a:pt x="3082" y="0"/>
                  </a:moveTo>
                  <a:cubicBezTo>
                    <a:pt x="3078" y="0"/>
                    <a:pt x="3075" y="1"/>
                    <a:pt x="3071" y="2"/>
                  </a:cubicBezTo>
                  <a:cubicBezTo>
                    <a:pt x="2413" y="117"/>
                    <a:pt x="1778" y="151"/>
                    <a:pt x="1261" y="151"/>
                  </a:cubicBezTo>
                  <a:cubicBezTo>
                    <a:pt x="554" y="151"/>
                    <a:pt x="70" y="88"/>
                    <a:pt x="62" y="87"/>
                  </a:cubicBezTo>
                  <a:cubicBezTo>
                    <a:pt x="59" y="86"/>
                    <a:pt x="57" y="86"/>
                    <a:pt x="54" y="86"/>
                  </a:cubicBezTo>
                  <a:cubicBezTo>
                    <a:pt x="30" y="86"/>
                    <a:pt x="9" y="106"/>
                    <a:pt x="5" y="132"/>
                  </a:cubicBezTo>
                  <a:cubicBezTo>
                    <a:pt x="1" y="159"/>
                    <a:pt x="21" y="185"/>
                    <a:pt x="50" y="189"/>
                  </a:cubicBezTo>
                  <a:cubicBezTo>
                    <a:pt x="58" y="190"/>
                    <a:pt x="548" y="254"/>
                    <a:pt x="1263" y="254"/>
                  </a:cubicBezTo>
                  <a:cubicBezTo>
                    <a:pt x="1784" y="254"/>
                    <a:pt x="2426" y="221"/>
                    <a:pt x="3090" y="104"/>
                  </a:cubicBezTo>
                  <a:cubicBezTo>
                    <a:pt x="3117" y="99"/>
                    <a:pt x="3137" y="72"/>
                    <a:pt x="3132" y="44"/>
                  </a:cubicBezTo>
                  <a:cubicBezTo>
                    <a:pt x="3127" y="19"/>
                    <a:pt x="3106" y="0"/>
                    <a:pt x="30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2354499" y="4600375"/>
              <a:ext cx="565510" cy="45074"/>
            </a:xfrm>
            <a:custGeom>
              <a:rect b="b" l="l" r="r" t="t"/>
              <a:pathLst>
                <a:path extrusionOk="0" h="414" w="5194">
                  <a:moveTo>
                    <a:pt x="59" y="1"/>
                  </a:moveTo>
                  <a:cubicBezTo>
                    <a:pt x="37" y="1"/>
                    <a:pt x="16" y="14"/>
                    <a:pt x="9" y="38"/>
                  </a:cubicBezTo>
                  <a:cubicBezTo>
                    <a:pt x="0" y="65"/>
                    <a:pt x="16" y="94"/>
                    <a:pt x="42" y="103"/>
                  </a:cubicBezTo>
                  <a:cubicBezTo>
                    <a:pt x="57" y="108"/>
                    <a:pt x="1060" y="413"/>
                    <a:pt x="2656" y="413"/>
                  </a:cubicBezTo>
                  <a:cubicBezTo>
                    <a:pt x="3378" y="413"/>
                    <a:pt x="4220" y="351"/>
                    <a:pt x="5147" y="168"/>
                  </a:cubicBezTo>
                  <a:cubicBezTo>
                    <a:pt x="5176" y="163"/>
                    <a:pt x="5193" y="136"/>
                    <a:pt x="5189" y="108"/>
                  </a:cubicBezTo>
                  <a:cubicBezTo>
                    <a:pt x="5184" y="84"/>
                    <a:pt x="5164" y="66"/>
                    <a:pt x="5140" y="66"/>
                  </a:cubicBezTo>
                  <a:cubicBezTo>
                    <a:pt x="5137" y="66"/>
                    <a:pt x="5133" y="66"/>
                    <a:pt x="5129" y="67"/>
                  </a:cubicBezTo>
                  <a:cubicBezTo>
                    <a:pt x="4209" y="247"/>
                    <a:pt x="3373" y="309"/>
                    <a:pt x="2658" y="309"/>
                  </a:cubicBezTo>
                  <a:cubicBezTo>
                    <a:pt x="1079" y="309"/>
                    <a:pt x="89" y="7"/>
                    <a:pt x="74" y="3"/>
                  </a:cubicBezTo>
                  <a:cubicBezTo>
                    <a:pt x="69" y="2"/>
                    <a:pt x="64" y="1"/>
                    <a:pt x="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3"/>
            <p:cNvSpPr/>
            <p:nvPr/>
          </p:nvSpPr>
          <p:spPr>
            <a:xfrm>
              <a:off x="2352213" y="4027903"/>
              <a:ext cx="105393" cy="436044"/>
            </a:xfrm>
            <a:custGeom>
              <a:rect b="b" l="l" r="r" t="t"/>
              <a:pathLst>
                <a:path extrusionOk="0" h="4005" w="968">
                  <a:moveTo>
                    <a:pt x="910" y="1"/>
                  </a:moveTo>
                  <a:cubicBezTo>
                    <a:pt x="886" y="1"/>
                    <a:pt x="865" y="17"/>
                    <a:pt x="860" y="42"/>
                  </a:cubicBezTo>
                  <a:lnTo>
                    <a:pt x="7" y="3941"/>
                  </a:lnTo>
                  <a:cubicBezTo>
                    <a:pt x="1" y="3970"/>
                    <a:pt x="18" y="3996"/>
                    <a:pt x="47" y="4002"/>
                  </a:cubicBezTo>
                  <a:cubicBezTo>
                    <a:pt x="51" y="4004"/>
                    <a:pt x="55" y="4004"/>
                    <a:pt x="58" y="4004"/>
                  </a:cubicBezTo>
                  <a:cubicBezTo>
                    <a:pt x="83" y="4004"/>
                    <a:pt x="103" y="3989"/>
                    <a:pt x="108" y="3964"/>
                  </a:cubicBezTo>
                  <a:lnTo>
                    <a:pt x="961" y="63"/>
                  </a:lnTo>
                  <a:cubicBezTo>
                    <a:pt x="967" y="35"/>
                    <a:pt x="949" y="8"/>
                    <a:pt x="921" y="2"/>
                  </a:cubicBezTo>
                  <a:cubicBezTo>
                    <a:pt x="917" y="1"/>
                    <a:pt x="913" y="1"/>
                    <a:pt x="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3"/>
            <p:cNvSpPr/>
            <p:nvPr/>
          </p:nvSpPr>
          <p:spPr>
            <a:xfrm>
              <a:off x="2923926" y="4404724"/>
              <a:ext cx="50410" cy="184979"/>
            </a:xfrm>
            <a:custGeom>
              <a:rect b="b" l="l" r="r" t="t"/>
              <a:pathLst>
                <a:path extrusionOk="0" h="1699" w="463">
                  <a:moveTo>
                    <a:pt x="57" y="1"/>
                  </a:moveTo>
                  <a:cubicBezTo>
                    <a:pt x="54" y="1"/>
                    <a:pt x="50" y="1"/>
                    <a:pt x="46" y="2"/>
                  </a:cubicBezTo>
                  <a:cubicBezTo>
                    <a:pt x="18" y="8"/>
                    <a:pt x="0" y="35"/>
                    <a:pt x="6" y="63"/>
                  </a:cubicBezTo>
                  <a:lnTo>
                    <a:pt x="355" y="1657"/>
                  </a:lnTo>
                  <a:cubicBezTo>
                    <a:pt x="360" y="1682"/>
                    <a:pt x="380" y="1698"/>
                    <a:pt x="405" y="1698"/>
                  </a:cubicBezTo>
                  <a:cubicBezTo>
                    <a:pt x="408" y="1698"/>
                    <a:pt x="412" y="1698"/>
                    <a:pt x="416" y="1697"/>
                  </a:cubicBezTo>
                  <a:cubicBezTo>
                    <a:pt x="444" y="1691"/>
                    <a:pt x="462" y="1665"/>
                    <a:pt x="456" y="1636"/>
                  </a:cubicBezTo>
                  <a:lnTo>
                    <a:pt x="108" y="42"/>
                  </a:lnTo>
                  <a:cubicBezTo>
                    <a:pt x="102" y="17"/>
                    <a:pt x="81" y="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 name="Google Shape;1056;p53"/>
          <p:cNvGrpSpPr/>
          <p:nvPr/>
        </p:nvGrpSpPr>
        <p:grpSpPr>
          <a:xfrm>
            <a:off x="2206753" y="3255426"/>
            <a:ext cx="658709" cy="574316"/>
            <a:chOff x="2206753" y="3255426"/>
            <a:chExt cx="658709" cy="574316"/>
          </a:xfrm>
        </p:grpSpPr>
        <p:sp>
          <p:nvSpPr>
            <p:cNvPr id="1057" name="Google Shape;1057;p53"/>
            <p:cNvSpPr/>
            <p:nvPr/>
          </p:nvSpPr>
          <p:spPr>
            <a:xfrm>
              <a:off x="2206753" y="3328046"/>
              <a:ext cx="658709" cy="95919"/>
            </a:xfrm>
            <a:custGeom>
              <a:rect b="b" l="l" r="r" t="t"/>
              <a:pathLst>
                <a:path extrusionOk="0" h="881" w="6050">
                  <a:moveTo>
                    <a:pt x="1" y="1"/>
                  </a:moveTo>
                  <a:lnTo>
                    <a:pt x="1" y="881"/>
                  </a:lnTo>
                  <a:lnTo>
                    <a:pt x="6050" y="881"/>
                  </a:lnTo>
                  <a:lnTo>
                    <a:pt x="605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 name="Google Shape;1058;p53"/>
            <p:cNvGrpSpPr/>
            <p:nvPr/>
          </p:nvGrpSpPr>
          <p:grpSpPr>
            <a:xfrm>
              <a:off x="2238219" y="3255426"/>
              <a:ext cx="601110" cy="574316"/>
              <a:chOff x="2238219" y="3255426"/>
              <a:chExt cx="601110" cy="574316"/>
            </a:xfrm>
          </p:grpSpPr>
          <p:sp>
            <p:nvSpPr>
              <p:cNvPr id="1059" name="Google Shape;1059;p53"/>
              <p:cNvSpPr/>
              <p:nvPr/>
            </p:nvSpPr>
            <p:spPr>
              <a:xfrm>
                <a:off x="2755602" y="3255426"/>
                <a:ext cx="83727" cy="468707"/>
              </a:xfrm>
              <a:custGeom>
                <a:rect b="b" l="l" r="r" t="t"/>
                <a:pathLst>
                  <a:path extrusionOk="0" h="4305" w="769">
                    <a:moveTo>
                      <a:pt x="417" y="0"/>
                    </a:moveTo>
                    <a:cubicBezTo>
                      <a:pt x="390" y="0"/>
                      <a:pt x="367" y="21"/>
                      <a:pt x="365" y="48"/>
                    </a:cubicBezTo>
                    <a:lnTo>
                      <a:pt x="2" y="4248"/>
                    </a:lnTo>
                    <a:cubicBezTo>
                      <a:pt x="0" y="4277"/>
                      <a:pt x="22" y="4302"/>
                      <a:pt x="49" y="4304"/>
                    </a:cubicBezTo>
                    <a:lnTo>
                      <a:pt x="54" y="4304"/>
                    </a:lnTo>
                    <a:cubicBezTo>
                      <a:pt x="82" y="4304"/>
                      <a:pt x="105" y="4283"/>
                      <a:pt x="106" y="4258"/>
                    </a:cubicBezTo>
                    <a:lnTo>
                      <a:pt x="412" y="714"/>
                    </a:lnTo>
                    <a:lnTo>
                      <a:pt x="663" y="4257"/>
                    </a:lnTo>
                    <a:cubicBezTo>
                      <a:pt x="664" y="4283"/>
                      <a:pt x="686" y="4304"/>
                      <a:pt x="713" y="4304"/>
                    </a:cubicBezTo>
                    <a:cubicBezTo>
                      <a:pt x="714" y="4304"/>
                      <a:pt x="716" y="4304"/>
                      <a:pt x="718" y="4304"/>
                    </a:cubicBezTo>
                    <a:cubicBezTo>
                      <a:pt x="746" y="4303"/>
                      <a:pt x="768" y="4277"/>
                      <a:pt x="765" y="4250"/>
                    </a:cubicBezTo>
                    <a:lnTo>
                      <a:pt x="468" y="49"/>
                    </a:lnTo>
                    <a:cubicBezTo>
                      <a:pt x="467" y="21"/>
                      <a:pt x="444" y="0"/>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3"/>
              <p:cNvSpPr/>
              <p:nvPr/>
            </p:nvSpPr>
            <p:spPr>
              <a:xfrm>
                <a:off x="2427773" y="3308993"/>
                <a:ext cx="137295" cy="520749"/>
              </a:xfrm>
              <a:custGeom>
                <a:rect b="b" l="l" r="r" t="t"/>
                <a:pathLst>
                  <a:path extrusionOk="0" h="4783" w="1261">
                    <a:moveTo>
                      <a:pt x="55" y="0"/>
                    </a:moveTo>
                    <a:cubicBezTo>
                      <a:pt x="53" y="0"/>
                      <a:pt x="51" y="1"/>
                      <a:pt x="48" y="1"/>
                    </a:cubicBezTo>
                    <a:cubicBezTo>
                      <a:pt x="19" y="5"/>
                      <a:pt x="1" y="32"/>
                      <a:pt x="4" y="59"/>
                    </a:cubicBezTo>
                    <a:lnTo>
                      <a:pt x="702" y="4737"/>
                    </a:lnTo>
                    <a:cubicBezTo>
                      <a:pt x="705" y="4762"/>
                      <a:pt x="728" y="4781"/>
                      <a:pt x="753" y="4781"/>
                    </a:cubicBezTo>
                    <a:cubicBezTo>
                      <a:pt x="753" y="4781"/>
                      <a:pt x="755" y="4781"/>
                      <a:pt x="756" y="4783"/>
                    </a:cubicBezTo>
                    <a:cubicBezTo>
                      <a:pt x="781" y="4781"/>
                      <a:pt x="803" y="4761"/>
                      <a:pt x="806" y="4735"/>
                    </a:cubicBezTo>
                    <a:lnTo>
                      <a:pt x="1257" y="57"/>
                    </a:lnTo>
                    <a:cubicBezTo>
                      <a:pt x="1260" y="29"/>
                      <a:pt x="1240" y="3"/>
                      <a:pt x="1211" y="1"/>
                    </a:cubicBezTo>
                    <a:cubicBezTo>
                      <a:pt x="1209" y="1"/>
                      <a:pt x="1207" y="1"/>
                      <a:pt x="1205" y="1"/>
                    </a:cubicBezTo>
                    <a:cubicBezTo>
                      <a:pt x="1178" y="1"/>
                      <a:pt x="1158" y="20"/>
                      <a:pt x="1155" y="47"/>
                    </a:cubicBezTo>
                    <a:lnTo>
                      <a:pt x="743" y="4306"/>
                    </a:lnTo>
                    <a:lnTo>
                      <a:pt x="106" y="44"/>
                    </a:lnTo>
                    <a:cubicBezTo>
                      <a:pt x="103" y="19"/>
                      <a:pt x="80" y="0"/>
                      <a:pt x="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3"/>
              <p:cNvSpPr/>
              <p:nvPr/>
            </p:nvSpPr>
            <p:spPr>
              <a:xfrm>
                <a:off x="2603392" y="3261087"/>
                <a:ext cx="105285" cy="72729"/>
              </a:xfrm>
              <a:custGeom>
                <a:rect b="b" l="l" r="r" t="t"/>
                <a:pathLst>
                  <a:path extrusionOk="0" h="668" w="967">
                    <a:moveTo>
                      <a:pt x="912" y="0"/>
                    </a:moveTo>
                    <a:cubicBezTo>
                      <a:pt x="887" y="0"/>
                      <a:pt x="863" y="18"/>
                      <a:pt x="861" y="44"/>
                    </a:cubicBezTo>
                    <a:lnTo>
                      <a:pt x="807" y="399"/>
                    </a:lnTo>
                    <a:cubicBezTo>
                      <a:pt x="715" y="341"/>
                      <a:pt x="623" y="318"/>
                      <a:pt x="535" y="318"/>
                    </a:cubicBezTo>
                    <a:cubicBezTo>
                      <a:pt x="312" y="318"/>
                      <a:pt x="116" y="467"/>
                      <a:pt x="18" y="583"/>
                    </a:cubicBezTo>
                    <a:cubicBezTo>
                      <a:pt x="1" y="605"/>
                      <a:pt x="3" y="637"/>
                      <a:pt x="24" y="656"/>
                    </a:cubicBezTo>
                    <a:cubicBezTo>
                      <a:pt x="34" y="663"/>
                      <a:pt x="47" y="667"/>
                      <a:pt x="58" y="667"/>
                    </a:cubicBezTo>
                    <a:cubicBezTo>
                      <a:pt x="72" y="667"/>
                      <a:pt x="88" y="661"/>
                      <a:pt x="98" y="649"/>
                    </a:cubicBezTo>
                    <a:cubicBezTo>
                      <a:pt x="108" y="636"/>
                      <a:pt x="294" y="419"/>
                      <a:pt x="532" y="419"/>
                    </a:cubicBezTo>
                    <a:cubicBezTo>
                      <a:pt x="621" y="419"/>
                      <a:pt x="716" y="449"/>
                      <a:pt x="813" y="530"/>
                    </a:cubicBezTo>
                    <a:cubicBezTo>
                      <a:pt x="822" y="539"/>
                      <a:pt x="833" y="543"/>
                      <a:pt x="845" y="543"/>
                    </a:cubicBezTo>
                    <a:cubicBezTo>
                      <a:pt x="851" y="543"/>
                      <a:pt x="858" y="541"/>
                      <a:pt x="864" y="539"/>
                    </a:cubicBezTo>
                    <a:cubicBezTo>
                      <a:pt x="882" y="533"/>
                      <a:pt x="894" y="516"/>
                      <a:pt x="897" y="498"/>
                    </a:cubicBezTo>
                    <a:lnTo>
                      <a:pt x="963" y="59"/>
                    </a:lnTo>
                    <a:cubicBezTo>
                      <a:pt x="966" y="31"/>
                      <a:pt x="948" y="4"/>
                      <a:pt x="919" y="1"/>
                    </a:cubicBezTo>
                    <a:cubicBezTo>
                      <a:pt x="917" y="0"/>
                      <a:pt x="914" y="0"/>
                      <a:pt x="9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3"/>
              <p:cNvSpPr/>
              <p:nvPr/>
            </p:nvSpPr>
            <p:spPr>
              <a:xfrm>
                <a:off x="2689731" y="3308884"/>
                <a:ext cx="25804" cy="423524"/>
              </a:xfrm>
              <a:custGeom>
                <a:rect b="b" l="l" r="r" t="t"/>
                <a:pathLst>
                  <a:path extrusionOk="0" h="3890" w="237">
                    <a:moveTo>
                      <a:pt x="51" y="1"/>
                    </a:moveTo>
                    <a:cubicBezTo>
                      <a:pt x="24" y="2"/>
                      <a:pt x="0" y="26"/>
                      <a:pt x="2" y="54"/>
                    </a:cubicBezTo>
                    <a:lnTo>
                      <a:pt x="131" y="3840"/>
                    </a:lnTo>
                    <a:cubicBezTo>
                      <a:pt x="131" y="3868"/>
                      <a:pt x="154" y="3890"/>
                      <a:pt x="182" y="3890"/>
                    </a:cubicBezTo>
                    <a:lnTo>
                      <a:pt x="185" y="3890"/>
                    </a:lnTo>
                    <a:cubicBezTo>
                      <a:pt x="213" y="3889"/>
                      <a:pt x="237" y="3864"/>
                      <a:pt x="235" y="3836"/>
                    </a:cubicBezTo>
                    <a:lnTo>
                      <a:pt x="106" y="50"/>
                    </a:lnTo>
                    <a:cubicBezTo>
                      <a:pt x="104" y="22"/>
                      <a:pt x="80" y="2"/>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3"/>
              <p:cNvSpPr/>
              <p:nvPr/>
            </p:nvSpPr>
            <p:spPr>
              <a:xfrm>
                <a:off x="2290262" y="3322494"/>
                <a:ext cx="11323" cy="450851"/>
              </a:xfrm>
              <a:custGeom>
                <a:rect b="b" l="l" r="r" t="t"/>
                <a:pathLst>
                  <a:path extrusionOk="0" h="4141" w="104">
                    <a:moveTo>
                      <a:pt x="52" y="1"/>
                    </a:moveTo>
                    <a:cubicBezTo>
                      <a:pt x="23" y="1"/>
                      <a:pt x="0" y="24"/>
                      <a:pt x="0" y="52"/>
                    </a:cubicBezTo>
                    <a:lnTo>
                      <a:pt x="0" y="4089"/>
                    </a:lnTo>
                    <a:cubicBezTo>
                      <a:pt x="0" y="4117"/>
                      <a:pt x="23" y="4140"/>
                      <a:pt x="52" y="4140"/>
                    </a:cubicBezTo>
                    <a:cubicBezTo>
                      <a:pt x="81" y="4140"/>
                      <a:pt x="104" y="4117"/>
                      <a:pt x="103" y="4089"/>
                    </a:cubicBezTo>
                    <a:lnTo>
                      <a:pt x="103" y="52"/>
                    </a:lnTo>
                    <a:cubicBezTo>
                      <a:pt x="103" y="24"/>
                      <a:pt x="79"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3"/>
              <p:cNvSpPr/>
              <p:nvPr/>
            </p:nvSpPr>
            <p:spPr>
              <a:xfrm>
                <a:off x="2238219" y="3283625"/>
                <a:ext cx="116934" cy="50191"/>
              </a:xfrm>
              <a:custGeom>
                <a:rect b="b" l="l" r="r" t="t"/>
                <a:pathLst>
                  <a:path extrusionOk="0" h="461" w="1074">
                    <a:moveTo>
                      <a:pt x="964" y="102"/>
                    </a:moveTo>
                    <a:lnTo>
                      <a:pt x="935" y="357"/>
                    </a:lnTo>
                    <a:lnTo>
                      <a:pt x="104" y="357"/>
                    </a:lnTo>
                    <a:lnTo>
                      <a:pt x="104" y="102"/>
                    </a:lnTo>
                    <a:close/>
                    <a:moveTo>
                      <a:pt x="51" y="0"/>
                    </a:moveTo>
                    <a:cubicBezTo>
                      <a:pt x="24" y="0"/>
                      <a:pt x="0" y="24"/>
                      <a:pt x="0" y="52"/>
                    </a:cubicBezTo>
                    <a:lnTo>
                      <a:pt x="0" y="409"/>
                    </a:lnTo>
                    <a:cubicBezTo>
                      <a:pt x="0" y="438"/>
                      <a:pt x="24" y="460"/>
                      <a:pt x="51" y="460"/>
                    </a:cubicBezTo>
                    <a:lnTo>
                      <a:pt x="982" y="460"/>
                    </a:lnTo>
                    <a:cubicBezTo>
                      <a:pt x="1008" y="460"/>
                      <a:pt x="1031" y="441"/>
                      <a:pt x="1033" y="414"/>
                    </a:cubicBezTo>
                    <a:lnTo>
                      <a:pt x="1072" y="57"/>
                    </a:lnTo>
                    <a:cubicBezTo>
                      <a:pt x="1073" y="43"/>
                      <a:pt x="1069" y="29"/>
                      <a:pt x="1059" y="18"/>
                    </a:cubicBezTo>
                    <a:cubicBezTo>
                      <a:pt x="1049" y="8"/>
                      <a:pt x="1035" y="0"/>
                      <a:pt x="10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5" name="Google Shape;1065;p53"/>
          <p:cNvGrpSpPr/>
          <p:nvPr/>
        </p:nvGrpSpPr>
        <p:grpSpPr>
          <a:xfrm>
            <a:off x="307830" y="3489619"/>
            <a:ext cx="632469" cy="1189581"/>
            <a:chOff x="307830" y="3489619"/>
            <a:chExt cx="632469" cy="1189581"/>
          </a:xfrm>
        </p:grpSpPr>
        <p:sp>
          <p:nvSpPr>
            <p:cNvPr id="1066" name="Google Shape;1066;p53"/>
            <p:cNvSpPr/>
            <p:nvPr/>
          </p:nvSpPr>
          <p:spPr>
            <a:xfrm>
              <a:off x="329497" y="4598306"/>
              <a:ext cx="576724" cy="80894"/>
            </a:xfrm>
            <a:custGeom>
              <a:rect b="b" l="l" r="r" t="t"/>
              <a:pathLst>
                <a:path extrusionOk="0" h="743" w="5297">
                  <a:moveTo>
                    <a:pt x="2648" y="0"/>
                  </a:moveTo>
                  <a:cubicBezTo>
                    <a:pt x="1186" y="0"/>
                    <a:pt x="0" y="166"/>
                    <a:pt x="0" y="371"/>
                  </a:cubicBezTo>
                  <a:cubicBezTo>
                    <a:pt x="0" y="576"/>
                    <a:pt x="1186" y="743"/>
                    <a:pt x="2648" y="743"/>
                  </a:cubicBezTo>
                  <a:cubicBezTo>
                    <a:pt x="4111" y="743"/>
                    <a:pt x="5297" y="576"/>
                    <a:pt x="5297" y="371"/>
                  </a:cubicBezTo>
                  <a:cubicBezTo>
                    <a:pt x="5297" y="166"/>
                    <a:pt x="4111" y="0"/>
                    <a:pt x="2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3"/>
            <p:cNvSpPr/>
            <p:nvPr/>
          </p:nvSpPr>
          <p:spPr>
            <a:xfrm>
              <a:off x="307830" y="4054469"/>
              <a:ext cx="632469" cy="611224"/>
            </a:xfrm>
            <a:custGeom>
              <a:rect b="b" l="l" r="r" t="t"/>
              <a:pathLst>
                <a:path extrusionOk="0" h="5614" w="5809">
                  <a:moveTo>
                    <a:pt x="553" y="1"/>
                  </a:moveTo>
                  <a:cubicBezTo>
                    <a:pt x="553" y="1"/>
                    <a:pt x="303" y="572"/>
                    <a:pt x="158" y="1438"/>
                  </a:cubicBezTo>
                  <a:cubicBezTo>
                    <a:pt x="152" y="1471"/>
                    <a:pt x="147" y="1505"/>
                    <a:pt x="142" y="1540"/>
                  </a:cubicBezTo>
                  <a:cubicBezTo>
                    <a:pt x="35" y="2223"/>
                    <a:pt x="1" y="3077"/>
                    <a:pt x="197" y="3972"/>
                  </a:cubicBezTo>
                  <a:lnTo>
                    <a:pt x="197" y="3973"/>
                  </a:lnTo>
                  <a:cubicBezTo>
                    <a:pt x="204" y="4010"/>
                    <a:pt x="213" y="4046"/>
                    <a:pt x="223" y="4085"/>
                  </a:cubicBezTo>
                  <a:cubicBezTo>
                    <a:pt x="301" y="4407"/>
                    <a:pt x="408" y="4734"/>
                    <a:pt x="553" y="5059"/>
                  </a:cubicBezTo>
                  <a:cubicBezTo>
                    <a:pt x="553" y="5156"/>
                    <a:pt x="791" y="5297"/>
                    <a:pt x="1186" y="5412"/>
                  </a:cubicBezTo>
                  <a:cubicBezTo>
                    <a:pt x="1224" y="5422"/>
                    <a:pt x="1264" y="5435"/>
                    <a:pt x="1305" y="5444"/>
                  </a:cubicBezTo>
                  <a:cubicBezTo>
                    <a:pt x="1483" y="5489"/>
                    <a:pt x="1687" y="5530"/>
                    <a:pt x="1912" y="5559"/>
                  </a:cubicBezTo>
                  <a:cubicBezTo>
                    <a:pt x="1946" y="5565"/>
                    <a:pt x="1984" y="5569"/>
                    <a:pt x="2020" y="5572"/>
                  </a:cubicBezTo>
                  <a:cubicBezTo>
                    <a:pt x="2246" y="5597"/>
                    <a:pt x="2491" y="5614"/>
                    <a:pt x="2752" y="5614"/>
                  </a:cubicBezTo>
                  <a:cubicBezTo>
                    <a:pt x="2896" y="5614"/>
                    <a:pt x="3035" y="5611"/>
                    <a:pt x="3169" y="5603"/>
                  </a:cubicBezTo>
                  <a:cubicBezTo>
                    <a:pt x="3205" y="5601"/>
                    <a:pt x="3240" y="5600"/>
                    <a:pt x="3275" y="5598"/>
                  </a:cubicBezTo>
                  <a:cubicBezTo>
                    <a:pt x="3670" y="5574"/>
                    <a:pt x="4012" y="5523"/>
                    <a:pt x="4294" y="5461"/>
                  </a:cubicBezTo>
                  <a:cubicBezTo>
                    <a:pt x="4336" y="5452"/>
                    <a:pt x="4376" y="5442"/>
                    <a:pt x="4413" y="5432"/>
                  </a:cubicBezTo>
                  <a:cubicBezTo>
                    <a:pt x="4889" y="5313"/>
                    <a:pt x="5155" y="5161"/>
                    <a:pt x="5155" y="5058"/>
                  </a:cubicBezTo>
                  <a:cubicBezTo>
                    <a:pt x="5155" y="5058"/>
                    <a:pt x="5318" y="4730"/>
                    <a:pt x="5467" y="4191"/>
                  </a:cubicBezTo>
                  <a:cubicBezTo>
                    <a:pt x="5477" y="4155"/>
                    <a:pt x="5488" y="4119"/>
                    <a:pt x="5497" y="4080"/>
                  </a:cubicBezTo>
                  <a:cubicBezTo>
                    <a:pt x="5670" y="3413"/>
                    <a:pt x="5808" y="2462"/>
                    <a:pt x="5622" y="1424"/>
                  </a:cubicBezTo>
                  <a:cubicBezTo>
                    <a:pt x="5616" y="1389"/>
                    <a:pt x="5610" y="1356"/>
                    <a:pt x="5603" y="1322"/>
                  </a:cubicBezTo>
                  <a:cubicBezTo>
                    <a:pt x="5517" y="890"/>
                    <a:pt x="5375" y="445"/>
                    <a:pt x="5155" y="1"/>
                  </a:cubicBezTo>
                  <a:cubicBezTo>
                    <a:pt x="5155" y="106"/>
                    <a:pt x="4846" y="200"/>
                    <a:pt x="4357" y="265"/>
                  </a:cubicBezTo>
                  <a:cubicBezTo>
                    <a:pt x="4324" y="270"/>
                    <a:pt x="4289" y="273"/>
                    <a:pt x="4253" y="277"/>
                  </a:cubicBezTo>
                  <a:cubicBezTo>
                    <a:pt x="4193" y="283"/>
                    <a:pt x="4134" y="290"/>
                    <a:pt x="4070" y="297"/>
                  </a:cubicBezTo>
                  <a:cubicBezTo>
                    <a:pt x="3827" y="319"/>
                    <a:pt x="3551" y="337"/>
                    <a:pt x="3256" y="344"/>
                  </a:cubicBezTo>
                  <a:cubicBezTo>
                    <a:pt x="3223" y="345"/>
                    <a:pt x="3188" y="347"/>
                    <a:pt x="3153" y="347"/>
                  </a:cubicBezTo>
                  <a:cubicBezTo>
                    <a:pt x="3056" y="348"/>
                    <a:pt x="2956" y="349"/>
                    <a:pt x="2855" y="349"/>
                  </a:cubicBezTo>
                  <a:cubicBezTo>
                    <a:pt x="2513" y="349"/>
                    <a:pt x="2191" y="338"/>
                    <a:pt x="1900" y="318"/>
                  </a:cubicBezTo>
                  <a:cubicBezTo>
                    <a:pt x="1864" y="316"/>
                    <a:pt x="1831" y="313"/>
                    <a:pt x="1796" y="311"/>
                  </a:cubicBezTo>
                  <a:cubicBezTo>
                    <a:pt x="1610" y="297"/>
                    <a:pt x="1437" y="277"/>
                    <a:pt x="1284" y="256"/>
                  </a:cubicBezTo>
                  <a:cubicBezTo>
                    <a:pt x="1249" y="251"/>
                    <a:pt x="1214" y="245"/>
                    <a:pt x="1182" y="240"/>
                  </a:cubicBezTo>
                  <a:cubicBezTo>
                    <a:pt x="1033" y="216"/>
                    <a:pt x="905" y="189"/>
                    <a:pt x="804" y="159"/>
                  </a:cubicBezTo>
                  <a:cubicBezTo>
                    <a:pt x="645" y="111"/>
                    <a:pt x="553" y="57"/>
                    <a:pt x="553" y="1"/>
                  </a:cubicBezTo>
                  <a:close/>
                </a:path>
              </a:pathLst>
            </a:custGeom>
            <a:solidFill>
              <a:srgbClr val="F19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3"/>
            <p:cNvSpPr/>
            <p:nvPr/>
          </p:nvSpPr>
          <p:spPr>
            <a:xfrm>
              <a:off x="368039" y="4016907"/>
              <a:ext cx="501163" cy="75886"/>
            </a:xfrm>
            <a:custGeom>
              <a:rect b="b" l="l" r="r" t="t"/>
              <a:pathLst>
                <a:path extrusionOk="0" h="697" w="4603">
                  <a:moveTo>
                    <a:pt x="2301" y="1"/>
                  </a:moveTo>
                  <a:cubicBezTo>
                    <a:pt x="2004" y="1"/>
                    <a:pt x="1721" y="8"/>
                    <a:pt x="1459" y="25"/>
                  </a:cubicBezTo>
                  <a:cubicBezTo>
                    <a:pt x="1423" y="26"/>
                    <a:pt x="1386" y="28"/>
                    <a:pt x="1350" y="31"/>
                  </a:cubicBezTo>
                  <a:cubicBezTo>
                    <a:pt x="1313" y="33"/>
                    <a:pt x="1275" y="36"/>
                    <a:pt x="1239" y="39"/>
                  </a:cubicBezTo>
                  <a:cubicBezTo>
                    <a:pt x="1202" y="42"/>
                    <a:pt x="1166" y="46"/>
                    <a:pt x="1130" y="48"/>
                  </a:cubicBezTo>
                  <a:cubicBezTo>
                    <a:pt x="1103" y="51"/>
                    <a:pt x="1075" y="53"/>
                    <a:pt x="1052" y="56"/>
                  </a:cubicBezTo>
                  <a:cubicBezTo>
                    <a:pt x="1013" y="59"/>
                    <a:pt x="976" y="64"/>
                    <a:pt x="940" y="67"/>
                  </a:cubicBezTo>
                  <a:cubicBezTo>
                    <a:pt x="371" y="131"/>
                    <a:pt x="0" y="233"/>
                    <a:pt x="0" y="349"/>
                  </a:cubicBezTo>
                  <a:cubicBezTo>
                    <a:pt x="0" y="477"/>
                    <a:pt x="460" y="589"/>
                    <a:pt x="1144" y="650"/>
                  </a:cubicBezTo>
                  <a:cubicBezTo>
                    <a:pt x="1183" y="652"/>
                    <a:pt x="1223" y="657"/>
                    <a:pt x="1264" y="660"/>
                  </a:cubicBezTo>
                  <a:cubicBezTo>
                    <a:pt x="1335" y="665"/>
                    <a:pt x="1407" y="670"/>
                    <a:pt x="1482" y="672"/>
                  </a:cubicBezTo>
                  <a:cubicBezTo>
                    <a:pt x="1519" y="676"/>
                    <a:pt x="1556" y="677"/>
                    <a:pt x="1595" y="681"/>
                  </a:cubicBezTo>
                  <a:cubicBezTo>
                    <a:pt x="1817" y="691"/>
                    <a:pt x="2055" y="697"/>
                    <a:pt x="2302" y="697"/>
                  </a:cubicBezTo>
                  <a:cubicBezTo>
                    <a:pt x="2374" y="697"/>
                    <a:pt x="2444" y="697"/>
                    <a:pt x="2513" y="694"/>
                  </a:cubicBezTo>
                  <a:cubicBezTo>
                    <a:pt x="2551" y="694"/>
                    <a:pt x="2590" y="693"/>
                    <a:pt x="2627" y="692"/>
                  </a:cubicBezTo>
                  <a:cubicBezTo>
                    <a:pt x="2688" y="690"/>
                    <a:pt x="2749" y="689"/>
                    <a:pt x="2809" y="687"/>
                  </a:cubicBezTo>
                  <a:cubicBezTo>
                    <a:pt x="2849" y="686"/>
                    <a:pt x="2887" y="686"/>
                    <a:pt x="2924" y="683"/>
                  </a:cubicBezTo>
                  <a:cubicBezTo>
                    <a:pt x="3893" y="642"/>
                    <a:pt x="4603" y="506"/>
                    <a:pt x="4603" y="348"/>
                  </a:cubicBezTo>
                  <a:cubicBezTo>
                    <a:pt x="4603" y="192"/>
                    <a:pt x="3950" y="63"/>
                    <a:pt x="3040" y="18"/>
                  </a:cubicBezTo>
                  <a:cubicBezTo>
                    <a:pt x="3003" y="16"/>
                    <a:pt x="2967" y="15"/>
                    <a:pt x="2927" y="13"/>
                  </a:cubicBezTo>
                  <a:cubicBezTo>
                    <a:pt x="2905" y="13"/>
                    <a:pt x="2882" y="12"/>
                    <a:pt x="2859" y="11"/>
                  </a:cubicBezTo>
                  <a:cubicBezTo>
                    <a:pt x="2826" y="11"/>
                    <a:pt x="2795" y="10"/>
                    <a:pt x="2762" y="8"/>
                  </a:cubicBezTo>
                  <a:cubicBezTo>
                    <a:pt x="2724" y="8"/>
                    <a:pt x="2688" y="7"/>
                    <a:pt x="2651" y="6"/>
                  </a:cubicBezTo>
                  <a:cubicBezTo>
                    <a:pt x="2614" y="5"/>
                    <a:pt x="2576" y="3"/>
                    <a:pt x="2538" y="3"/>
                  </a:cubicBezTo>
                  <a:cubicBezTo>
                    <a:pt x="2460" y="2"/>
                    <a:pt x="2380" y="1"/>
                    <a:pt x="2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3"/>
            <p:cNvSpPr/>
            <p:nvPr/>
          </p:nvSpPr>
          <p:spPr>
            <a:xfrm>
              <a:off x="323291" y="4198403"/>
              <a:ext cx="596866" cy="46490"/>
            </a:xfrm>
            <a:custGeom>
              <a:rect b="b" l="l" r="r" t="t"/>
              <a:pathLst>
                <a:path extrusionOk="0" h="427" w="5482">
                  <a:moveTo>
                    <a:pt x="5462" y="1"/>
                  </a:moveTo>
                  <a:cubicBezTo>
                    <a:pt x="5157" y="70"/>
                    <a:pt x="4855" y="127"/>
                    <a:pt x="4560" y="171"/>
                  </a:cubicBezTo>
                  <a:cubicBezTo>
                    <a:pt x="4526" y="177"/>
                    <a:pt x="4492" y="182"/>
                    <a:pt x="4459" y="186"/>
                  </a:cubicBezTo>
                  <a:cubicBezTo>
                    <a:pt x="4009" y="249"/>
                    <a:pt x="3575" y="288"/>
                    <a:pt x="3165" y="307"/>
                  </a:cubicBezTo>
                  <a:cubicBezTo>
                    <a:pt x="3129" y="308"/>
                    <a:pt x="3096" y="310"/>
                    <a:pt x="3061" y="311"/>
                  </a:cubicBezTo>
                  <a:cubicBezTo>
                    <a:pt x="2855" y="319"/>
                    <a:pt x="2655" y="323"/>
                    <a:pt x="2463" y="323"/>
                  </a:cubicBezTo>
                  <a:cubicBezTo>
                    <a:pt x="2195" y="323"/>
                    <a:pt x="1941" y="316"/>
                    <a:pt x="1704" y="303"/>
                  </a:cubicBezTo>
                  <a:cubicBezTo>
                    <a:pt x="1668" y="302"/>
                    <a:pt x="1634" y="301"/>
                    <a:pt x="1599" y="299"/>
                  </a:cubicBezTo>
                  <a:cubicBezTo>
                    <a:pt x="1350" y="283"/>
                    <a:pt x="1118" y="264"/>
                    <a:pt x="911" y="242"/>
                  </a:cubicBezTo>
                  <a:cubicBezTo>
                    <a:pt x="875" y="238"/>
                    <a:pt x="840" y="234"/>
                    <a:pt x="808" y="230"/>
                  </a:cubicBezTo>
                  <a:cubicBezTo>
                    <a:pt x="475" y="192"/>
                    <a:pt x="206" y="150"/>
                    <a:pt x="17" y="116"/>
                  </a:cubicBezTo>
                  <a:cubicBezTo>
                    <a:pt x="11" y="150"/>
                    <a:pt x="6" y="183"/>
                    <a:pt x="1" y="218"/>
                  </a:cubicBezTo>
                  <a:cubicBezTo>
                    <a:pt x="189" y="252"/>
                    <a:pt x="460" y="294"/>
                    <a:pt x="794" y="332"/>
                  </a:cubicBezTo>
                  <a:lnTo>
                    <a:pt x="795" y="332"/>
                  </a:lnTo>
                  <a:cubicBezTo>
                    <a:pt x="829" y="336"/>
                    <a:pt x="864" y="340"/>
                    <a:pt x="898" y="345"/>
                  </a:cubicBezTo>
                  <a:cubicBezTo>
                    <a:pt x="1110" y="366"/>
                    <a:pt x="1342" y="387"/>
                    <a:pt x="1597" y="401"/>
                  </a:cubicBezTo>
                  <a:cubicBezTo>
                    <a:pt x="1632" y="404"/>
                    <a:pt x="1665" y="404"/>
                    <a:pt x="1699" y="407"/>
                  </a:cubicBezTo>
                  <a:cubicBezTo>
                    <a:pt x="1941" y="418"/>
                    <a:pt x="2200" y="427"/>
                    <a:pt x="2471" y="427"/>
                  </a:cubicBezTo>
                  <a:cubicBezTo>
                    <a:pt x="2663" y="427"/>
                    <a:pt x="2861" y="421"/>
                    <a:pt x="3063" y="413"/>
                  </a:cubicBezTo>
                  <a:cubicBezTo>
                    <a:pt x="3098" y="412"/>
                    <a:pt x="3133" y="412"/>
                    <a:pt x="3168" y="409"/>
                  </a:cubicBezTo>
                  <a:cubicBezTo>
                    <a:pt x="3583" y="391"/>
                    <a:pt x="4023" y="352"/>
                    <a:pt x="4476" y="286"/>
                  </a:cubicBezTo>
                  <a:cubicBezTo>
                    <a:pt x="4511" y="282"/>
                    <a:pt x="4545" y="277"/>
                    <a:pt x="4579" y="273"/>
                  </a:cubicBezTo>
                  <a:cubicBezTo>
                    <a:pt x="4875" y="228"/>
                    <a:pt x="5176" y="172"/>
                    <a:pt x="5482" y="102"/>
                  </a:cubicBezTo>
                  <a:cubicBezTo>
                    <a:pt x="5475" y="69"/>
                    <a:pt x="5468" y="34"/>
                    <a:pt x="54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3"/>
            <p:cNvSpPr/>
            <p:nvPr/>
          </p:nvSpPr>
          <p:spPr>
            <a:xfrm>
              <a:off x="329497" y="4487252"/>
              <a:ext cx="576833" cy="44421"/>
            </a:xfrm>
            <a:custGeom>
              <a:rect b="b" l="l" r="r" t="t"/>
              <a:pathLst>
                <a:path extrusionOk="0" h="408" w="5298">
                  <a:moveTo>
                    <a:pt x="0" y="0"/>
                  </a:moveTo>
                  <a:cubicBezTo>
                    <a:pt x="8" y="37"/>
                    <a:pt x="17" y="73"/>
                    <a:pt x="26" y="111"/>
                  </a:cubicBezTo>
                  <a:cubicBezTo>
                    <a:pt x="204" y="155"/>
                    <a:pt x="436" y="205"/>
                    <a:pt x="725" y="249"/>
                  </a:cubicBezTo>
                  <a:cubicBezTo>
                    <a:pt x="759" y="256"/>
                    <a:pt x="795" y="262"/>
                    <a:pt x="831" y="267"/>
                  </a:cubicBezTo>
                  <a:cubicBezTo>
                    <a:pt x="1053" y="299"/>
                    <a:pt x="1304" y="331"/>
                    <a:pt x="1581" y="356"/>
                  </a:cubicBezTo>
                  <a:cubicBezTo>
                    <a:pt x="1616" y="359"/>
                    <a:pt x="1652" y="361"/>
                    <a:pt x="1685" y="364"/>
                  </a:cubicBezTo>
                  <a:cubicBezTo>
                    <a:pt x="2022" y="391"/>
                    <a:pt x="2399" y="408"/>
                    <a:pt x="2810" y="408"/>
                  </a:cubicBezTo>
                  <a:cubicBezTo>
                    <a:pt x="2880" y="408"/>
                    <a:pt x="2949" y="408"/>
                    <a:pt x="3022" y="406"/>
                  </a:cubicBezTo>
                  <a:cubicBezTo>
                    <a:pt x="3056" y="406"/>
                    <a:pt x="3091" y="405"/>
                    <a:pt x="3126" y="405"/>
                  </a:cubicBezTo>
                  <a:cubicBezTo>
                    <a:pt x="3525" y="397"/>
                    <a:pt x="3953" y="371"/>
                    <a:pt x="4411" y="325"/>
                  </a:cubicBezTo>
                  <a:cubicBezTo>
                    <a:pt x="4445" y="321"/>
                    <a:pt x="4481" y="318"/>
                    <a:pt x="4517" y="314"/>
                  </a:cubicBezTo>
                  <a:cubicBezTo>
                    <a:pt x="4760" y="287"/>
                    <a:pt x="5010" y="254"/>
                    <a:pt x="5268" y="216"/>
                  </a:cubicBezTo>
                  <a:cubicBezTo>
                    <a:pt x="5278" y="180"/>
                    <a:pt x="5289" y="144"/>
                    <a:pt x="5298" y="105"/>
                  </a:cubicBezTo>
                  <a:lnTo>
                    <a:pt x="5298" y="105"/>
                  </a:lnTo>
                  <a:cubicBezTo>
                    <a:pt x="5036" y="147"/>
                    <a:pt x="4781" y="181"/>
                    <a:pt x="4536" y="207"/>
                  </a:cubicBezTo>
                  <a:cubicBezTo>
                    <a:pt x="4501" y="211"/>
                    <a:pt x="4465" y="216"/>
                    <a:pt x="4432" y="219"/>
                  </a:cubicBezTo>
                  <a:cubicBezTo>
                    <a:pt x="3968" y="268"/>
                    <a:pt x="3533" y="293"/>
                    <a:pt x="3129" y="303"/>
                  </a:cubicBezTo>
                  <a:cubicBezTo>
                    <a:pt x="3093" y="303"/>
                    <a:pt x="3061" y="304"/>
                    <a:pt x="3026" y="304"/>
                  </a:cubicBezTo>
                  <a:cubicBezTo>
                    <a:pt x="2942" y="305"/>
                    <a:pt x="2859" y="306"/>
                    <a:pt x="2777" y="306"/>
                  </a:cubicBezTo>
                  <a:cubicBezTo>
                    <a:pt x="2376" y="306"/>
                    <a:pt x="2010" y="288"/>
                    <a:pt x="1679" y="262"/>
                  </a:cubicBezTo>
                  <a:cubicBezTo>
                    <a:pt x="1643" y="259"/>
                    <a:pt x="1609" y="254"/>
                    <a:pt x="1575" y="252"/>
                  </a:cubicBezTo>
                  <a:cubicBezTo>
                    <a:pt x="1294" y="228"/>
                    <a:pt x="1040" y="196"/>
                    <a:pt x="818" y="161"/>
                  </a:cubicBezTo>
                  <a:cubicBezTo>
                    <a:pt x="782" y="155"/>
                    <a:pt x="747" y="150"/>
                    <a:pt x="712" y="144"/>
                  </a:cubicBezTo>
                  <a:cubicBezTo>
                    <a:pt x="413" y="95"/>
                    <a:pt x="175" y="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3"/>
            <p:cNvSpPr/>
            <p:nvPr/>
          </p:nvSpPr>
          <p:spPr>
            <a:xfrm>
              <a:off x="395803" y="4080708"/>
              <a:ext cx="54112" cy="566694"/>
            </a:xfrm>
            <a:custGeom>
              <a:rect b="b" l="l" r="r" t="t"/>
              <a:pathLst>
                <a:path extrusionOk="0" h="5205" w="497">
                  <a:moveTo>
                    <a:pt x="377" y="0"/>
                  </a:moveTo>
                  <a:cubicBezTo>
                    <a:pt x="372" y="23"/>
                    <a:pt x="365" y="48"/>
                    <a:pt x="360" y="74"/>
                  </a:cubicBezTo>
                  <a:cubicBezTo>
                    <a:pt x="296" y="350"/>
                    <a:pt x="210" y="786"/>
                    <a:pt x="143" y="1313"/>
                  </a:cubicBezTo>
                  <a:cubicBezTo>
                    <a:pt x="139" y="1346"/>
                    <a:pt x="133" y="1381"/>
                    <a:pt x="131" y="1415"/>
                  </a:cubicBezTo>
                  <a:lnTo>
                    <a:pt x="129" y="1415"/>
                  </a:lnTo>
                  <a:cubicBezTo>
                    <a:pt x="45" y="2132"/>
                    <a:pt x="0" y="3004"/>
                    <a:pt x="102" y="3878"/>
                  </a:cubicBezTo>
                  <a:cubicBezTo>
                    <a:pt x="104" y="3914"/>
                    <a:pt x="109" y="3950"/>
                    <a:pt x="114" y="3983"/>
                  </a:cubicBezTo>
                  <a:cubicBezTo>
                    <a:pt x="165" y="4387"/>
                    <a:pt x="251" y="4789"/>
                    <a:pt x="378" y="5173"/>
                  </a:cubicBezTo>
                  <a:cubicBezTo>
                    <a:pt x="416" y="5183"/>
                    <a:pt x="456" y="5195"/>
                    <a:pt x="497" y="5205"/>
                  </a:cubicBezTo>
                  <a:cubicBezTo>
                    <a:pt x="364" y="4817"/>
                    <a:pt x="276" y="4410"/>
                    <a:pt x="222" y="4001"/>
                  </a:cubicBezTo>
                  <a:cubicBezTo>
                    <a:pt x="216" y="3966"/>
                    <a:pt x="211" y="3930"/>
                    <a:pt x="209" y="3895"/>
                  </a:cubicBezTo>
                  <a:cubicBezTo>
                    <a:pt x="102" y="3021"/>
                    <a:pt x="147" y="2144"/>
                    <a:pt x="234" y="1427"/>
                  </a:cubicBezTo>
                  <a:cubicBezTo>
                    <a:pt x="237" y="1391"/>
                    <a:pt x="242" y="1357"/>
                    <a:pt x="246" y="1324"/>
                  </a:cubicBezTo>
                  <a:cubicBezTo>
                    <a:pt x="312" y="799"/>
                    <a:pt x="399" y="366"/>
                    <a:pt x="460" y="92"/>
                  </a:cubicBezTo>
                  <a:cubicBezTo>
                    <a:pt x="467" y="66"/>
                    <a:pt x="472" y="40"/>
                    <a:pt x="480" y="16"/>
                  </a:cubicBezTo>
                  <a:cubicBezTo>
                    <a:pt x="444" y="11"/>
                    <a:pt x="409" y="5"/>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3"/>
            <p:cNvSpPr/>
            <p:nvPr/>
          </p:nvSpPr>
          <p:spPr>
            <a:xfrm>
              <a:off x="770666" y="4083321"/>
              <a:ext cx="70661" cy="565932"/>
            </a:xfrm>
            <a:custGeom>
              <a:rect b="b" l="l" r="r" t="t"/>
              <a:pathLst>
                <a:path extrusionOk="0" h="5198" w="649">
                  <a:moveTo>
                    <a:pt x="105" y="1"/>
                  </a:moveTo>
                  <a:cubicBezTo>
                    <a:pt x="72" y="6"/>
                    <a:pt x="37" y="10"/>
                    <a:pt x="1" y="14"/>
                  </a:cubicBezTo>
                  <a:cubicBezTo>
                    <a:pt x="98" y="263"/>
                    <a:pt x="242" y="690"/>
                    <a:pt x="347" y="1243"/>
                  </a:cubicBezTo>
                  <a:cubicBezTo>
                    <a:pt x="354" y="1276"/>
                    <a:pt x="360" y="1309"/>
                    <a:pt x="366" y="1343"/>
                  </a:cubicBezTo>
                  <a:cubicBezTo>
                    <a:pt x="490" y="2044"/>
                    <a:pt x="545" y="2935"/>
                    <a:pt x="376" y="3929"/>
                  </a:cubicBezTo>
                  <a:cubicBezTo>
                    <a:pt x="370" y="3963"/>
                    <a:pt x="364" y="4000"/>
                    <a:pt x="357" y="4035"/>
                  </a:cubicBezTo>
                  <a:cubicBezTo>
                    <a:pt x="288" y="4409"/>
                    <a:pt x="186" y="4798"/>
                    <a:pt x="43" y="5197"/>
                  </a:cubicBezTo>
                  <a:cubicBezTo>
                    <a:pt x="85" y="5188"/>
                    <a:pt x="125" y="5178"/>
                    <a:pt x="162" y="5170"/>
                  </a:cubicBezTo>
                  <a:cubicBezTo>
                    <a:pt x="301" y="4776"/>
                    <a:pt x="398" y="4392"/>
                    <a:pt x="465" y="4024"/>
                  </a:cubicBezTo>
                  <a:cubicBezTo>
                    <a:pt x="473" y="3988"/>
                    <a:pt x="478" y="3952"/>
                    <a:pt x="483" y="3917"/>
                  </a:cubicBezTo>
                  <a:cubicBezTo>
                    <a:pt x="649" y="2924"/>
                    <a:pt x="593" y="2033"/>
                    <a:pt x="467" y="1330"/>
                  </a:cubicBezTo>
                  <a:cubicBezTo>
                    <a:pt x="459" y="1295"/>
                    <a:pt x="453" y="1261"/>
                    <a:pt x="447" y="1228"/>
                  </a:cubicBezTo>
                  <a:cubicBezTo>
                    <a:pt x="345" y="683"/>
                    <a:pt x="205" y="260"/>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3"/>
            <p:cNvSpPr/>
            <p:nvPr/>
          </p:nvSpPr>
          <p:spPr>
            <a:xfrm>
              <a:off x="495099" y="4088329"/>
              <a:ext cx="32772" cy="573118"/>
            </a:xfrm>
            <a:custGeom>
              <a:rect b="b" l="l" r="r" t="t"/>
              <a:pathLst>
                <a:path extrusionOk="0" h="5264" w="301">
                  <a:moveTo>
                    <a:pt x="77" y="1"/>
                  </a:moveTo>
                  <a:cubicBezTo>
                    <a:pt x="76" y="28"/>
                    <a:pt x="76" y="55"/>
                    <a:pt x="74" y="84"/>
                  </a:cubicBezTo>
                  <a:cubicBezTo>
                    <a:pt x="59" y="354"/>
                    <a:pt x="36" y="788"/>
                    <a:pt x="23" y="1311"/>
                  </a:cubicBezTo>
                  <a:cubicBezTo>
                    <a:pt x="21" y="1345"/>
                    <a:pt x="20" y="1378"/>
                    <a:pt x="20" y="1413"/>
                  </a:cubicBezTo>
                  <a:cubicBezTo>
                    <a:pt x="3" y="2151"/>
                    <a:pt x="1" y="3051"/>
                    <a:pt x="54" y="3916"/>
                  </a:cubicBezTo>
                  <a:cubicBezTo>
                    <a:pt x="57" y="3951"/>
                    <a:pt x="59" y="3987"/>
                    <a:pt x="61" y="4021"/>
                  </a:cubicBezTo>
                  <a:cubicBezTo>
                    <a:pt x="90" y="4450"/>
                    <a:pt x="132" y="4869"/>
                    <a:pt x="193" y="5252"/>
                  </a:cubicBezTo>
                  <a:cubicBezTo>
                    <a:pt x="228" y="5257"/>
                    <a:pt x="265" y="5260"/>
                    <a:pt x="301" y="5264"/>
                  </a:cubicBezTo>
                  <a:cubicBezTo>
                    <a:pt x="236" y="4880"/>
                    <a:pt x="193" y="4460"/>
                    <a:pt x="167" y="4029"/>
                  </a:cubicBezTo>
                  <a:cubicBezTo>
                    <a:pt x="162" y="3994"/>
                    <a:pt x="161" y="3959"/>
                    <a:pt x="158" y="3926"/>
                  </a:cubicBezTo>
                  <a:cubicBezTo>
                    <a:pt x="105" y="3061"/>
                    <a:pt x="106" y="2157"/>
                    <a:pt x="124" y="1418"/>
                  </a:cubicBezTo>
                  <a:cubicBezTo>
                    <a:pt x="124" y="1382"/>
                    <a:pt x="124" y="1348"/>
                    <a:pt x="127" y="1315"/>
                  </a:cubicBezTo>
                  <a:cubicBezTo>
                    <a:pt x="139" y="793"/>
                    <a:pt x="161" y="360"/>
                    <a:pt x="178" y="91"/>
                  </a:cubicBezTo>
                  <a:cubicBezTo>
                    <a:pt x="179" y="61"/>
                    <a:pt x="180" y="33"/>
                    <a:pt x="182" y="9"/>
                  </a:cubicBezTo>
                  <a:cubicBezTo>
                    <a:pt x="146" y="6"/>
                    <a:pt x="112" y="4"/>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3"/>
            <p:cNvSpPr/>
            <p:nvPr/>
          </p:nvSpPr>
          <p:spPr>
            <a:xfrm>
              <a:off x="651228" y="4091922"/>
              <a:ext cx="20687" cy="572900"/>
            </a:xfrm>
            <a:custGeom>
              <a:rect b="b" l="l" r="r" t="t"/>
              <a:pathLst>
                <a:path extrusionOk="0" h="5262" w="190">
                  <a:moveTo>
                    <a:pt x="104" y="1"/>
                  </a:moveTo>
                  <a:cubicBezTo>
                    <a:pt x="70" y="3"/>
                    <a:pt x="35" y="4"/>
                    <a:pt x="0" y="4"/>
                  </a:cubicBezTo>
                  <a:cubicBezTo>
                    <a:pt x="0" y="23"/>
                    <a:pt x="1" y="44"/>
                    <a:pt x="3" y="64"/>
                  </a:cubicBezTo>
                  <a:cubicBezTo>
                    <a:pt x="15" y="342"/>
                    <a:pt x="34" y="772"/>
                    <a:pt x="49" y="1290"/>
                  </a:cubicBezTo>
                  <a:cubicBezTo>
                    <a:pt x="49" y="1324"/>
                    <a:pt x="50" y="1357"/>
                    <a:pt x="51" y="1392"/>
                  </a:cubicBezTo>
                  <a:cubicBezTo>
                    <a:pt x="72" y="2138"/>
                    <a:pt x="86" y="3046"/>
                    <a:pt x="70" y="3935"/>
                  </a:cubicBezTo>
                  <a:cubicBezTo>
                    <a:pt x="69" y="3968"/>
                    <a:pt x="67" y="4003"/>
                    <a:pt x="67" y="4038"/>
                  </a:cubicBezTo>
                  <a:cubicBezTo>
                    <a:pt x="56" y="4458"/>
                    <a:pt x="40" y="4872"/>
                    <a:pt x="15" y="5262"/>
                  </a:cubicBezTo>
                  <a:cubicBezTo>
                    <a:pt x="51" y="5261"/>
                    <a:pt x="86" y="5259"/>
                    <a:pt x="121" y="5256"/>
                  </a:cubicBezTo>
                  <a:cubicBezTo>
                    <a:pt x="147" y="4870"/>
                    <a:pt x="162" y="4457"/>
                    <a:pt x="171" y="4037"/>
                  </a:cubicBezTo>
                  <a:cubicBezTo>
                    <a:pt x="172" y="4002"/>
                    <a:pt x="172" y="3967"/>
                    <a:pt x="173" y="3934"/>
                  </a:cubicBezTo>
                  <a:cubicBezTo>
                    <a:pt x="190" y="3044"/>
                    <a:pt x="176" y="2134"/>
                    <a:pt x="156" y="1387"/>
                  </a:cubicBezTo>
                  <a:cubicBezTo>
                    <a:pt x="156" y="1352"/>
                    <a:pt x="154" y="1320"/>
                    <a:pt x="153" y="1285"/>
                  </a:cubicBezTo>
                  <a:cubicBezTo>
                    <a:pt x="137" y="767"/>
                    <a:pt x="120" y="336"/>
                    <a:pt x="107" y="57"/>
                  </a:cubicBezTo>
                  <a:cubicBezTo>
                    <a:pt x="106" y="39"/>
                    <a:pt x="106" y="20"/>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3"/>
            <p:cNvSpPr/>
            <p:nvPr/>
          </p:nvSpPr>
          <p:spPr>
            <a:xfrm>
              <a:off x="394605" y="4067752"/>
              <a:ext cx="356900" cy="32445"/>
            </a:xfrm>
            <a:custGeom>
              <a:rect b="b" l="l" r="r" t="t"/>
              <a:pathLst>
                <a:path extrusionOk="0" h="298" w="3278">
                  <a:moveTo>
                    <a:pt x="59" y="0"/>
                  </a:moveTo>
                  <a:cubicBezTo>
                    <a:pt x="40" y="0"/>
                    <a:pt x="22" y="11"/>
                    <a:pt x="12" y="29"/>
                  </a:cubicBezTo>
                  <a:cubicBezTo>
                    <a:pt x="0" y="55"/>
                    <a:pt x="10" y="86"/>
                    <a:pt x="36" y="98"/>
                  </a:cubicBezTo>
                  <a:cubicBezTo>
                    <a:pt x="57" y="108"/>
                    <a:pt x="458" y="297"/>
                    <a:pt x="1750" y="297"/>
                  </a:cubicBezTo>
                  <a:cubicBezTo>
                    <a:pt x="2150" y="297"/>
                    <a:pt x="2638" y="280"/>
                    <a:pt x="3227" y="231"/>
                  </a:cubicBezTo>
                  <a:cubicBezTo>
                    <a:pt x="3256" y="230"/>
                    <a:pt x="3278" y="204"/>
                    <a:pt x="3276" y="176"/>
                  </a:cubicBezTo>
                  <a:cubicBezTo>
                    <a:pt x="3273" y="149"/>
                    <a:pt x="3249" y="128"/>
                    <a:pt x="3223" y="128"/>
                  </a:cubicBezTo>
                  <a:cubicBezTo>
                    <a:pt x="3222" y="128"/>
                    <a:pt x="3220" y="128"/>
                    <a:pt x="3219" y="129"/>
                  </a:cubicBezTo>
                  <a:cubicBezTo>
                    <a:pt x="2638" y="176"/>
                    <a:pt x="2156" y="194"/>
                    <a:pt x="1759" y="194"/>
                  </a:cubicBezTo>
                  <a:cubicBezTo>
                    <a:pt x="488" y="194"/>
                    <a:pt x="87" y="9"/>
                    <a:pt x="82" y="6"/>
                  </a:cubicBezTo>
                  <a:cubicBezTo>
                    <a:pt x="75" y="2"/>
                    <a:pt x="67" y="0"/>
                    <a:pt x="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3"/>
            <p:cNvSpPr/>
            <p:nvPr/>
          </p:nvSpPr>
          <p:spPr>
            <a:xfrm>
              <a:off x="363793" y="3680914"/>
              <a:ext cx="178015" cy="410132"/>
            </a:xfrm>
            <a:custGeom>
              <a:rect b="b" l="l" r="r" t="t"/>
              <a:pathLst>
                <a:path extrusionOk="0" h="3767" w="1635">
                  <a:moveTo>
                    <a:pt x="829" y="1"/>
                  </a:moveTo>
                  <a:cubicBezTo>
                    <a:pt x="823" y="1"/>
                    <a:pt x="816" y="2"/>
                    <a:pt x="809" y="5"/>
                  </a:cubicBezTo>
                  <a:lnTo>
                    <a:pt x="41" y="307"/>
                  </a:lnTo>
                  <a:lnTo>
                    <a:pt x="38" y="309"/>
                  </a:lnTo>
                  <a:cubicBezTo>
                    <a:pt x="14" y="319"/>
                    <a:pt x="1" y="349"/>
                    <a:pt x="11" y="375"/>
                  </a:cubicBezTo>
                  <a:lnTo>
                    <a:pt x="29" y="430"/>
                  </a:lnTo>
                  <a:lnTo>
                    <a:pt x="981" y="3153"/>
                  </a:lnTo>
                  <a:lnTo>
                    <a:pt x="1184" y="3737"/>
                  </a:lnTo>
                  <a:cubicBezTo>
                    <a:pt x="1224" y="3739"/>
                    <a:pt x="1262" y="3744"/>
                    <a:pt x="1304" y="3747"/>
                  </a:cubicBezTo>
                  <a:lnTo>
                    <a:pt x="1093" y="3142"/>
                  </a:lnTo>
                  <a:lnTo>
                    <a:pt x="131" y="391"/>
                  </a:lnTo>
                  <a:lnTo>
                    <a:pt x="131" y="390"/>
                  </a:lnTo>
                  <a:lnTo>
                    <a:pt x="421" y="276"/>
                  </a:lnTo>
                  <a:lnTo>
                    <a:pt x="524" y="236"/>
                  </a:lnTo>
                  <a:lnTo>
                    <a:pt x="790" y="132"/>
                  </a:lnTo>
                  <a:lnTo>
                    <a:pt x="791" y="138"/>
                  </a:lnTo>
                  <a:lnTo>
                    <a:pt x="1392" y="3116"/>
                  </a:lnTo>
                  <a:lnTo>
                    <a:pt x="1522" y="3758"/>
                  </a:lnTo>
                  <a:cubicBezTo>
                    <a:pt x="1559" y="3761"/>
                    <a:pt x="1596" y="3763"/>
                    <a:pt x="1635" y="3767"/>
                  </a:cubicBezTo>
                  <a:lnTo>
                    <a:pt x="1502" y="3108"/>
                  </a:lnTo>
                  <a:lnTo>
                    <a:pt x="893" y="97"/>
                  </a:lnTo>
                  <a:lnTo>
                    <a:pt x="883" y="45"/>
                  </a:lnTo>
                  <a:cubicBezTo>
                    <a:pt x="881" y="29"/>
                    <a:pt x="869" y="15"/>
                    <a:pt x="856" y="7"/>
                  </a:cubicBezTo>
                  <a:cubicBezTo>
                    <a:pt x="850" y="5"/>
                    <a:pt x="845" y="2"/>
                    <a:pt x="838" y="2"/>
                  </a:cubicBezTo>
                  <a:cubicBezTo>
                    <a:pt x="835" y="1"/>
                    <a:pt x="832" y="1"/>
                    <a:pt x="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3"/>
            <p:cNvSpPr/>
            <p:nvPr/>
          </p:nvSpPr>
          <p:spPr>
            <a:xfrm>
              <a:off x="328081" y="3644767"/>
              <a:ext cx="161574" cy="87536"/>
            </a:xfrm>
            <a:custGeom>
              <a:rect b="b" l="l" r="r" t="t"/>
              <a:pathLst>
                <a:path extrusionOk="0" h="804" w="1484">
                  <a:moveTo>
                    <a:pt x="1283" y="108"/>
                  </a:moveTo>
                  <a:cubicBezTo>
                    <a:pt x="1293" y="108"/>
                    <a:pt x="1303" y="109"/>
                    <a:pt x="1312" y="111"/>
                  </a:cubicBezTo>
                  <a:cubicBezTo>
                    <a:pt x="1337" y="119"/>
                    <a:pt x="1358" y="139"/>
                    <a:pt x="1366" y="163"/>
                  </a:cubicBezTo>
                  <a:cubicBezTo>
                    <a:pt x="1373" y="185"/>
                    <a:pt x="1371" y="210"/>
                    <a:pt x="1361" y="231"/>
                  </a:cubicBezTo>
                  <a:cubicBezTo>
                    <a:pt x="1352" y="254"/>
                    <a:pt x="1333" y="271"/>
                    <a:pt x="1309" y="279"/>
                  </a:cubicBezTo>
                  <a:lnTo>
                    <a:pt x="1166" y="334"/>
                  </a:lnTo>
                  <a:lnTo>
                    <a:pt x="787" y="479"/>
                  </a:lnTo>
                  <a:lnTo>
                    <a:pt x="751" y="492"/>
                  </a:lnTo>
                  <a:lnTo>
                    <a:pt x="370" y="638"/>
                  </a:lnTo>
                  <a:lnTo>
                    <a:pt x="367" y="640"/>
                  </a:lnTo>
                  <a:lnTo>
                    <a:pt x="239" y="689"/>
                  </a:lnTo>
                  <a:cubicBezTo>
                    <a:pt x="229" y="693"/>
                    <a:pt x="219" y="695"/>
                    <a:pt x="208" y="695"/>
                  </a:cubicBezTo>
                  <a:cubicBezTo>
                    <a:pt x="172" y="695"/>
                    <a:pt x="136" y="672"/>
                    <a:pt x="124" y="639"/>
                  </a:cubicBezTo>
                  <a:cubicBezTo>
                    <a:pt x="116" y="617"/>
                    <a:pt x="116" y="594"/>
                    <a:pt x="126" y="572"/>
                  </a:cubicBezTo>
                  <a:cubicBezTo>
                    <a:pt x="135" y="549"/>
                    <a:pt x="154" y="532"/>
                    <a:pt x="177" y="523"/>
                  </a:cubicBezTo>
                  <a:lnTo>
                    <a:pt x="493" y="402"/>
                  </a:lnTo>
                  <a:lnTo>
                    <a:pt x="521" y="392"/>
                  </a:lnTo>
                  <a:lnTo>
                    <a:pt x="522" y="392"/>
                  </a:lnTo>
                  <a:lnTo>
                    <a:pt x="522" y="392"/>
                  </a:lnTo>
                  <a:cubicBezTo>
                    <a:pt x="521" y="392"/>
                    <a:pt x="520" y="393"/>
                    <a:pt x="519" y="394"/>
                  </a:cubicBezTo>
                  <a:lnTo>
                    <a:pt x="896" y="249"/>
                  </a:lnTo>
                  <a:lnTo>
                    <a:pt x="896" y="249"/>
                  </a:lnTo>
                  <a:cubicBezTo>
                    <a:pt x="894" y="249"/>
                    <a:pt x="892" y="249"/>
                    <a:pt x="891" y="250"/>
                  </a:cubicBezTo>
                  <a:lnTo>
                    <a:pt x="891" y="250"/>
                  </a:lnTo>
                  <a:lnTo>
                    <a:pt x="899" y="247"/>
                  </a:lnTo>
                  <a:lnTo>
                    <a:pt x="1250" y="114"/>
                  </a:lnTo>
                  <a:cubicBezTo>
                    <a:pt x="1260" y="110"/>
                    <a:pt x="1271" y="108"/>
                    <a:pt x="1283" y="108"/>
                  </a:cubicBezTo>
                  <a:close/>
                  <a:moveTo>
                    <a:pt x="1275" y="0"/>
                  </a:moveTo>
                  <a:cubicBezTo>
                    <a:pt x="1252" y="0"/>
                    <a:pt x="1229" y="5"/>
                    <a:pt x="1207" y="13"/>
                  </a:cubicBezTo>
                  <a:lnTo>
                    <a:pt x="908" y="128"/>
                  </a:lnTo>
                  <a:lnTo>
                    <a:pt x="806" y="168"/>
                  </a:lnTo>
                  <a:lnTo>
                    <a:pt x="806" y="168"/>
                  </a:lnTo>
                  <a:lnTo>
                    <a:pt x="806" y="167"/>
                  </a:lnTo>
                  <a:lnTo>
                    <a:pt x="531" y="271"/>
                  </a:lnTo>
                  <a:lnTo>
                    <a:pt x="531" y="272"/>
                  </a:lnTo>
                  <a:lnTo>
                    <a:pt x="531" y="272"/>
                  </a:lnTo>
                  <a:lnTo>
                    <a:pt x="531" y="272"/>
                  </a:lnTo>
                  <a:lnTo>
                    <a:pt x="427" y="312"/>
                  </a:lnTo>
                  <a:lnTo>
                    <a:pt x="136" y="423"/>
                  </a:lnTo>
                  <a:cubicBezTo>
                    <a:pt x="85" y="441"/>
                    <a:pt x="47" y="479"/>
                    <a:pt x="23" y="528"/>
                  </a:cubicBezTo>
                  <a:cubicBezTo>
                    <a:pt x="3" y="576"/>
                    <a:pt x="1" y="629"/>
                    <a:pt x="19" y="677"/>
                  </a:cubicBezTo>
                  <a:cubicBezTo>
                    <a:pt x="40" y="732"/>
                    <a:pt x="85" y="774"/>
                    <a:pt x="141" y="792"/>
                  </a:cubicBezTo>
                  <a:cubicBezTo>
                    <a:pt x="162" y="800"/>
                    <a:pt x="184" y="803"/>
                    <a:pt x="206" y="803"/>
                  </a:cubicBezTo>
                  <a:cubicBezTo>
                    <a:pt x="230" y="803"/>
                    <a:pt x="255" y="799"/>
                    <a:pt x="278" y="789"/>
                  </a:cubicBezTo>
                  <a:lnTo>
                    <a:pt x="359" y="759"/>
                  </a:lnTo>
                  <a:lnTo>
                    <a:pt x="460" y="721"/>
                  </a:lnTo>
                  <a:lnTo>
                    <a:pt x="460" y="720"/>
                  </a:lnTo>
                  <a:lnTo>
                    <a:pt x="751" y="609"/>
                  </a:lnTo>
                  <a:lnTo>
                    <a:pt x="854" y="569"/>
                  </a:lnTo>
                  <a:lnTo>
                    <a:pt x="1120" y="467"/>
                  </a:lnTo>
                  <a:lnTo>
                    <a:pt x="1224" y="428"/>
                  </a:lnTo>
                  <a:lnTo>
                    <a:pt x="1350" y="379"/>
                  </a:lnTo>
                  <a:cubicBezTo>
                    <a:pt x="1401" y="359"/>
                    <a:pt x="1440" y="322"/>
                    <a:pt x="1462" y="275"/>
                  </a:cubicBezTo>
                  <a:cubicBezTo>
                    <a:pt x="1482" y="228"/>
                    <a:pt x="1483" y="174"/>
                    <a:pt x="1465" y="126"/>
                  </a:cubicBezTo>
                  <a:cubicBezTo>
                    <a:pt x="1436" y="50"/>
                    <a:pt x="1356" y="0"/>
                    <a:pt x="1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3"/>
            <p:cNvSpPr/>
            <p:nvPr/>
          </p:nvSpPr>
          <p:spPr>
            <a:xfrm>
              <a:off x="357914" y="3551896"/>
              <a:ext cx="72948" cy="136856"/>
            </a:xfrm>
            <a:custGeom>
              <a:rect b="b" l="l" r="r" t="t"/>
              <a:pathLst>
                <a:path extrusionOk="0" h="1257" w="670">
                  <a:moveTo>
                    <a:pt x="58" y="0"/>
                  </a:moveTo>
                  <a:cubicBezTo>
                    <a:pt x="53" y="0"/>
                    <a:pt x="47" y="1"/>
                    <a:pt x="41" y="3"/>
                  </a:cubicBezTo>
                  <a:cubicBezTo>
                    <a:pt x="16" y="11"/>
                    <a:pt x="0" y="37"/>
                    <a:pt x="4" y="62"/>
                  </a:cubicBezTo>
                  <a:lnTo>
                    <a:pt x="158" y="1209"/>
                  </a:lnTo>
                  <a:cubicBezTo>
                    <a:pt x="161" y="1231"/>
                    <a:pt x="175" y="1247"/>
                    <a:pt x="195" y="1253"/>
                  </a:cubicBezTo>
                  <a:cubicBezTo>
                    <a:pt x="201" y="1256"/>
                    <a:pt x="207" y="1257"/>
                    <a:pt x="212" y="1257"/>
                  </a:cubicBezTo>
                  <a:cubicBezTo>
                    <a:pt x="214" y="1257"/>
                    <a:pt x="216" y="1257"/>
                    <a:pt x="217" y="1256"/>
                  </a:cubicBezTo>
                  <a:cubicBezTo>
                    <a:pt x="249" y="1252"/>
                    <a:pt x="268" y="1224"/>
                    <a:pt x="265" y="1195"/>
                  </a:cubicBezTo>
                  <a:lnTo>
                    <a:pt x="150" y="335"/>
                  </a:lnTo>
                  <a:lnTo>
                    <a:pt x="559" y="1074"/>
                  </a:lnTo>
                  <a:cubicBezTo>
                    <a:pt x="570" y="1092"/>
                    <a:pt x="588" y="1102"/>
                    <a:pt x="607" y="1102"/>
                  </a:cubicBezTo>
                  <a:cubicBezTo>
                    <a:pt x="616" y="1102"/>
                    <a:pt x="625" y="1100"/>
                    <a:pt x="634" y="1096"/>
                  </a:cubicBezTo>
                  <a:cubicBezTo>
                    <a:pt x="661" y="1082"/>
                    <a:pt x="670" y="1048"/>
                    <a:pt x="656" y="1022"/>
                  </a:cubicBezTo>
                  <a:lnTo>
                    <a:pt x="107" y="29"/>
                  </a:lnTo>
                  <a:cubicBezTo>
                    <a:pt x="96" y="11"/>
                    <a:pt x="78" y="0"/>
                    <a:pt x="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3"/>
            <p:cNvSpPr/>
            <p:nvPr/>
          </p:nvSpPr>
          <p:spPr>
            <a:xfrm>
              <a:off x="406908" y="3696593"/>
              <a:ext cx="102236" cy="351557"/>
            </a:xfrm>
            <a:custGeom>
              <a:rect b="b" l="l" r="r" t="t"/>
              <a:pathLst>
                <a:path extrusionOk="0" h="3229" w="939">
                  <a:moveTo>
                    <a:pt x="60" y="0"/>
                  </a:moveTo>
                  <a:cubicBezTo>
                    <a:pt x="56" y="0"/>
                    <a:pt x="51" y="1"/>
                    <a:pt x="47" y="2"/>
                  </a:cubicBezTo>
                  <a:cubicBezTo>
                    <a:pt x="19" y="10"/>
                    <a:pt x="1" y="40"/>
                    <a:pt x="9" y="70"/>
                  </a:cubicBezTo>
                  <a:lnTo>
                    <a:pt x="826" y="3187"/>
                  </a:lnTo>
                  <a:cubicBezTo>
                    <a:pt x="831" y="3206"/>
                    <a:pt x="845" y="3220"/>
                    <a:pt x="862" y="3225"/>
                  </a:cubicBezTo>
                  <a:cubicBezTo>
                    <a:pt x="867" y="3227"/>
                    <a:pt x="872" y="3228"/>
                    <a:pt x="877" y="3228"/>
                  </a:cubicBezTo>
                  <a:cubicBezTo>
                    <a:pt x="882" y="3228"/>
                    <a:pt x="887" y="3227"/>
                    <a:pt x="893" y="3225"/>
                  </a:cubicBezTo>
                  <a:cubicBezTo>
                    <a:pt x="921" y="3218"/>
                    <a:pt x="939" y="3188"/>
                    <a:pt x="931" y="3159"/>
                  </a:cubicBezTo>
                  <a:lnTo>
                    <a:pt x="113" y="41"/>
                  </a:lnTo>
                  <a:cubicBezTo>
                    <a:pt x="107" y="17"/>
                    <a:pt x="85" y="0"/>
                    <a:pt x="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3"/>
            <p:cNvSpPr/>
            <p:nvPr/>
          </p:nvSpPr>
          <p:spPr>
            <a:xfrm>
              <a:off x="641756" y="3636602"/>
              <a:ext cx="120745" cy="455751"/>
            </a:xfrm>
            <a:custGeom>
              <a:rect b="b" l="l" r="r" t="t"/>
              <a:pathLst>
                <a:path extrusionOk="0" h="4186" w="1109">
                  <a:moveTo>
                    <a:pt x="210" y="0"/>
                  </a:moveTo>
                  <a:cubicBezTo>
                    <a:pt x="204" y="0"/>
                    <a:pt x="198" y="1"/>
                    <a:pt x="193" y="4"/>
                  </a:cubicBezTo>
                  <a:lnTo>
                    <a:pt x="177" y="12"/>
                  </a:lnTo>
                  <a:cubicBezTo>
                    <a:pt x="164" y="23"/>
                    <a:pt x="157" y="38"/>
                    <a:pt x="156" y="54"/>
                  </a:cubicBezTo>
                  <a:lnTo>
                    <a:pt x="153" y="111"/>
                  </a:lnTo>
                  <a:lnTo>
                    <a:pt x="26" y="3492"/>
                  </a:lnTo>
                  <a:lnTo>
                    <a:pt x="0" y="4186"/>
                  </a:lnTo>
                  <a:cubicBezTo>
                    <a:pt x="39" y="4186"/>
                    <a:pt x="77" y="4185"/>
                    <a:pt x="114" y="4183"/>
                  </a:cubicBezTo>
                  <a:lnTo>
                    <a:pt x="139" y="3494"/>
                  </a:lnTo>
                  <a:lnTo>
                    <a:pt x="266" y="134"/>
                  </a:lnTo>
                  <a:lnTo>
                    <a:pt x="266" y="126"/>
                  </a:lnTo>
                  <a:lnTo>
                    <a:pt x="556" y="189"/>
                  </a:lnTo>
                  <a:lnTo>
                    <a:pt x="668" y="213"/>
                  </a:lnTo>
                  <a:lnTo>
                    <a:pt x="983" y="281"/>
                  </a:lnTo>
                  <a:lnTo>
                    <a:pt x="983" y="282"/>
                  </a:lnTo>
                  <a:lnTo>
                    <a:pt x="415" y="3504"/>
                  </a:lnTo>
                  <a:lnTo>
                    <a:pt x="296" y="4180"/>
                  </a:lnTo>
                  <a:cubicBezTo>
                    <a:pt x="336" y="4178"/>
                    <a:pt x="374" y="4177"/>
                    <a:pt x="412" y="4176"/>
                  </a:cubicBezTo>
                  <a:lnTo>
                    <a:pt x="529" y="3510"/>
                  </a:lnTo>
                  <a:lnTo>
                    <a:pt x="1095" y="306"/>
                  </a:lnTo>
                  <a:lnTo>
                    <a:pt x="1105" y="249"/>
                  </a:lnTo>
                  <a:cubicBezTo>
                    <a:pt x="1109" y="217"/>
                    <a:pt x="1088" y="191"/>
                    <a:pt x="1060" y="182"/>
                  </a:cubicBezTo>
                  <a:lnTo>
                    <a:pt x="632" y="90"/>
                  </a:lnTo>
                  <a:cubicBezTo>
                    <a:pt x="629" y="89"/>
                    <a:pt x="625" y="87"/>
                    <a:pt x="622" y="87"/>
                  </a:cubicBezTo>
                  <a:lnTo>
                    <a:pt x="224" y="2"/>
                  </a:lnTo>
                  <a:cubicBezTo>
                    <a:pt x="220" y="1"/>
                    <a:pt x="215"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3"/>
            <p:cNvSpPr/>
            <p:nvPr/>
          </p:nvSpPr>
          <p:spPr>
            <a:xfrm>
              <a:off x="624662" y="3601326"/>
              <a:ext cx="173442" cy="71095"/>
            </a:xfrm>
            <a:custGeom>
              <a:rect b="b" l="l" r="r" t="t"/>
              <a:pathLst>
                <a:path extrusionOk="0" h="653" w="1593">
                  <a:moveTo>
                    <a:pt x="209" y="119"/>
                  </a:moveTo>
                  <a:cubicBezTo>
                    <a:pt x="217" y="119"/>
                    <a:pt x="225" y="120"/>
                    <a:pt x="233" y="121"/>
                  </a:cubicBezTo>
                  <a:lnTo>
                    <a:pt x="1021" y="284"/>
                  </a:lnTo>
                  <a:lnTo>
                    <a:pt x="1053" y="291"/>
                  </a:lnTo>
                  <a:lnTo>
                    <a:pt x="1397" y="362"/>
                  </a:lnTo>
                  <a:cubicBezTo>
                    <a:pt x="1423" y="367"/>
                    <a:pt x="1445" y="381"/>
                    <a:pt x="1458" y="403"/>
                  </a:cubicBezTo>
                  <a:cubicBezTo>
                    <a:pt x="1472" y="422"/>
                    <a:pt x="1477" y="446"/>
                    <a:pt x="1472" y="471"/>
                  </a:cubicBezTo>
                  <a:cubicBezTo>
                    <a:pt x="1462" y="509"/>
                    <a:pt x="1422" y="538"/>
                    <a:pt x="1379" y="538"/>
                  </a:cubicBezTo>
                  <a:cubicBezTo>
                    <a:pt x="1373" y="538"/>
                    <a:pt x="1366" y="537"/>
                    <a:pt x="1360" y="536"/>
                  </a:cubicBezTo>
                  <a:lnTo>
                    <a:pt x="1217" y="506"/>
                  </a:lnTo>
                  <a:lnTo>
                    <a:pt x="1216" y="506"/>
                  </a:lnTo>
                  <a:lnTo>
                    <a:pt x="803" y="422"/>
                  </a:lnTo>
                  <a:lnTo>
                    <a:pt x="762" y="414"/>
                  </a:lnTo>
                  <a:lnTo>
                    <a:pt x="350" y="330"/>
                  </a:lnTo>
                  <a:lnTo>
                    <a:pt x="196" y="297"/>
                  </a:lnTo>
                  <a:cubicBezTo>
                    <a:pt x="171" y="292"/>
                    <a:pt x="150" y="279"/>
                    <a:pt x="135" y="258"/>
                  </a:cubicBezTo>
                  <a:cubicBezTo>
                    <a:pt x="121" y="237"/>
                    <a:pt x="115" y="214"/>
                    <a:pt x="121" y="190"/>
                  </a:cubicBezTo>
                  <a:cubicBezTo>
                    <a:pt x="126" y="164"/>
                    <a:pt x="145" y="142"/>
                    <a:pt x="167" y="129"/>
                  </a:cubicBezTo>
                  <a:cubicBezTo>
                    <a:pt x="180" y="122"/>
                    <a:pt x="194" y="119"/>
                    <a:pt x="209" y="119"/>
                  </a:cubicBezTo>
                  <a:close/>
                  <a:moveTo>
                    <a:pt x="218" y="1"/>
                  </a:moveTo>
                  <a:cubicBezTo>
                    <a:pt x="121" y="1"/>
                    <a:pt x="31" y="69"/>
                    <a:pt x="12" y="163"/>
                  </a:cubicBezTo>
                  <a:cubicBezTo>
                    <a:pt x="0" y="218"/>
                    <a:pt x="12" y="272"/>
                    <a:pt x="42" y="317"/>
                  </a:cubicBezTo>
                  <a:cubicBezTo>
                    <a:pt x="71" y="363"/>
                    <a:pt x="119" y="394"/>
                    <a:pt x="173" y="405"/>
                  </a:cubicBezTo>
                  <a:lnTo>
                    <a:pt x="311" y="434"/>
                  </a:lnTo>
                  <a:lnTo>
                    <a:pt x="423" y="458"/>
                  </a:lnTo>
                  <a:lnTo>
                    <a:pt x="713" y="517"/>
                  </a:lnTo>
                  <a:lnTo>
                    <a:pt x="825" y="541"/>
                  </a:lnTo>
                  <a:lnTo>
                    <a:pt x="1140" y="607"/>
                  </a:lnTo>
                  <a:lnTo>
                    <a:pt x="1251" y="629"/>
                  </a:lnTo>
                  <a:lnTo>
                    <a:pt x="1338" y="648"/>
                  </a:lnTo>
                  <a:cubicBezTo>
                    <a:pt x="1352" y="651"/>
                    <a:pt x="1366" y="652"/>
                    <a:pt x="1380" y="652"/>
                  </a:cubicBezTo>
                  <a:cubicBezTo>
                    <a:pt x="1414" y="652"/>
                    <a:pt x="1448" y="643"/>
                    <a:pt x="1478" y="628"/>
                  </a:cubicBezTo>
                  <a:cubicBezTo>
                    <a:pt x="1532" y="599"/>
                    <a:pt x="1570" y="548"/>
                    <a:pt x="1583" y="490"/>
                  </a:cubicBezTo>
                  <a:cubicBezTo>
                    <a:pt x="1593" y="436"/>
                    <a:pt x="1582" y="382"/>
                    <a:pt x="1553" y="336"/>
                  </a:cubicBezTo>
                  <a:cubicBezTo>
                    <a:pt x="1523" y="290"/>
                    <a:pt x="1474" y="259"/>
                    <a:pt x="1421" y="246"/>
                  </a:cubicBezTo>
                  <a:lnTo>
                    <a:pt x="1104" y="182"/>
                  </a:lnTo>
                  <a:lnTo>
                    <a:pt x="991" y="157"/>
                  </a:lnTo>
                  <a:lnTo>
                    <a:pt x="693" y="96"/>
                  </a:lnTo>
                  <a:lnTo>
                    <a:pt x="581" y="71"/>
                  </a:lnTo>
                  <a:lnTo>
                    <a:pt x="256" y="5"/>
                  </a:lnTo>
                  <a:cubicBezTo>
                    <a:pt x="244" y="2"/>
                    <a:pt x="231"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3"/>
            <p:cNvSpPr/>
            <p:nvPr/>
          </p:nvSpPr>
          <p:spPr>
            <a:xfrm>
              <a:off x="685089" y="3489619"/>
              <a:ext cx="60209" cy="142953"/>
            </a:xfrm>
            <a:custGeom>
              <a:rect b="b" l="l" r="r" t="t"/>
              <a:pathLst>
                <a:path extrusionOk="0" h="1313" w="553">
                  <a:moveTo>
                    <a:pt x="461" y="1"/>
                  </a:moveTo>
                  <a:cubicBezTo>
                    <a:pt x="436" y="1"/>
                    <a:pt x="415" y="16"/>
                    <a:pt x="407" y="39"/>
                  </a:cubicBezTo>
                  <a:lnTo>
                    <a:pt x="11" y="1146"/>
                  </a:lnTo>
                  <a:cubicBezTo>
                    <a:pt x="0" y="1174"/>
                    <a:pt x="16" y="1208"/>
                    <a:pt x="45" y="1218"/>
                  </a:cubicBezTo>
                  <a:cubicBezTo>
                    <a:pt x="52" y="1220"/>
                    <a:pt x="58" y="1221"/>
                    <a:pt x="64" y="1221"/>
                  </a:cubicBezTo>
                  <a:cubicBezTo>
                    <a:pt x="87" y="1221"/>
                    <a:pt x="109" y="1207"/>
                    <a:pt x="117" y="1183"/>
                  </a:cubicBezTo>
                  <a:lnTo>
                    <a:pt x="413" y="358"/>
                  </a:lnTo>
                  <a:lnTo>
                    <a:pt x="439" y="1257"/>
                  </a:lnTo>
                  <a:cubicBezTo>
                    <a:pt x="439" y="1287"/>
                    <a:pt x="464" y="1312"/>
                    <a:pt x="494" y="1312"/>
                  </a:cubicBezTo>
                  <a:cubicBezTo>
                    <a:pt x="495" y="1312"/>
                    <a:pt x="495" y="1312"/>
                    <a:pt x="496" y="1312"/>
                  </a:cubicBezTo>
                  <a:cubicBezTo>
                    <a:pt x="505" y="1312"/>
                    <a:pt x="512" y="1309"/>
                    <a:pt x="521" y="1306"/>
                  </a:cubicBezTo>
                  <a:cubicBezTo>
                    <a:pt x="538" y="1297"/>
                    <a:pt x="551" y="1276"/>
                    <a:pt x="552" y="1255"/>
                  </a:cubicBezTo>
                  <a:lnTo>
                    <a:pt x="517" y="56"/>
                  </a:lnTo>
                  <a:cubicBezTo>
                    <a:pt x="517" y="28"/>
                    <a:pt x="497" y="6"/>
                    <a:pt x="470" y="2"/>
                  </a:cubicBezTo>
                  <a:cubicBezTo>
                    <a:pt x="467" y="1"/>
                    <a:pt x="464" y="1"/>
                    <a:pt x="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3"/>
            <p:cNvSpPr/>
            <p:nvPr/>
          </p:nvSpPr>
          <p:spPr>
            <a:xfrm>
              <a:off x="667669" y="3646074"/>
              <a:ext cx="47471" cy="374748"/>
            </a:xfrm>
            <a:custGeom>
              <a:rect b="b" l="l" r="r" t="t"/>
              <a:pathLst>
                <a:path extrusionOk="0" h="3442" w="436">
                  <a:moveTo>
                    <a:pt x="376" y="1"/>
                  </a:moveTo>
                  <a:cubicBezTo>
                    <a:pt x="348" y="1"/>
                    <a:pt x="323" y="23"/>
                    <a:pt x="320" y="52"/>
                  </a:cubicBezTo>
                  <a:lnTo>
                    <a:pt x="3" y="3380"/>
                  </a:lnTo>
                  <a:cubicBezTo>
                    <a:pt x="1" y="3411"/>
                    <a:pt x="23" y="3438"/>
                    <a:pt x="54" y="3441"/>
                  </a:cubicBezTo>
                  <a:cubicBezTo>
                    <a:pt x="55" y="3442"/>
                    <a:pt x="57" y="3442"/>
                    <a:pt x="59" y="3442"/>
                  </a:cubicBezTo>
                  <a:cubicBezTo>
                    <a:pt x="69" y="3442"/>
                    <a:pt x="79" y="3439"/>
                    <a:pt x="87" y="3434"/>
                  </a:cubicBezTo>
                  <a:cubicBezTo>
                    <a:pt x="103" y="3427"/>
                    <a:pt x="114" y="3411"/>
                    <a:pt x="115" y="3390"/>
                  </a:cubicBezTo>
                  <a:lnTo>
                    <a:pt x="433" y="63"/>
                  </a:lnTo>
                  <a:cubicBezTo>
                    <a:pt x="436" y="32"/>
                    <a:pt x="412" y="3"/>
                    <a:pt x="382" y="1"/>
                  </a:cubicBezTo>
                  <a:cubicBezTo>
                    <a:pt x="380" y="1"/>
                    <a:pt x="378" y="1"/>
                    <a:pt x="376" y="1"/>
                  </a:cubicBezTo>
                  <a:close/>
                </a:path>
              </a:pathLst>
            </a:custGeom>
            <a:solidFill>
              <a:srgbClr val="365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7" name="Shape 1087"/>
        <p:cNvGrpSpPr/>
        <p:nvPr/>
      </p:nvGrpSpPr>
      <p:grpSpPr>
        <a:xfrm>
          <a:off x="0" y="0"/>
          <a:ext cx="0" cy="0"/>
          <a:chOff x="0" y="0"/>
          <a:chExt cx="0" cy="0"/>
        </a:xfrm>
      </p:grpSpPr>
      <p:sp>
        <p:nvSpPr>
          <p:cNvPr id="1088" name="Google Shape;1088;p54"/>
          <p:cNvSpPr txBox="1"/>
          <p:nvPr>
            <p:ph type="title"/>
          </p:nvPr>
        </p:nvSpPr>
        <p:spPr>
          <a:xfrm>
            <a:off x="715100" y="2657750"/>
            <a:ext cx="5592000" cy="5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—Someone </a:t>
            </a:r>
            <a:r>
              <a:rPr i="1" lang="en">
                <a:highlight>
                  <a:schemeClr val="accent1"/>
                </a:highlight>
                <a:latin typeface="Eczar"/>
                <a:ea typeface="Eczar"/>
                <a:cs typeface="Eczar"/>
                <a:sym typeface="Eczar"/>
              </a:rPr>
              <a:t>F</a:t>
            </a:r>
            <a:r>
              <a:rPr i="1" lang="en">
                <a:highlight>
                  <a:schemeClr val="accent1"/>
                </a:highlight>
                <a:latin typeface="Eczar"/>
                <a:ea typeface="Eczar"/>
                <a:cs typeface="Eczar"/>
                <a:sym typeface="Eczar"/>
              </a:rPr>
              <a:t>amous</a:t>
            </a:r>
            <a:endParaRPr i="1">
              <a:highlight>
                <a:schemeClr val="accent1"/>
              </a:highlight>
              <a:latin typeface="Eczar"/>
              <a:ea typeface="Eczar"/>
              <a:cs typeface="Eczar"/>
              <a:sym typeface="Eczar"/>
            </a:endParaRPr>
          </a:p>
        </p:txBody>
      </p:sp>
      <p:sp>
        <p:nvSpPr>
          <p:cNvPr id="1089" name="Google Shape;1089;p54"/>
          <p:cNvSpPr txBox="1"/>
          <p:nvPr>
            <p:ph idx="1" type="subTitle"/>
          </p:nvPr>
        </p:nvSpPr>
        <p:spPr>
          <a:xfrm>
            <a:off x="715100" y="917450"/>
            <a:ext cx="5592000" cy="1740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090" name="Google Shape;1090;p54"/>
          <p:cNvGrpSpPr/>
          <p:nvPr/>
        </p:nvGrpSpPr>
        <p:grpSpPr>
          <a:xfrm>
            <a:off x="6307181" y="1276663"/>
            <a:ext cx="1751294" cy="3561775"/>
            <a:chOff x="3380025" y="305275"/>
            <a:chExt cx="509675" cy="1036575"/>
          </a:xfrm>
        </p:grpSpPr>
        <p:sp>
          <p:nvSpPr>
            <p:cNvPr id="1091" name="Google Shape;1091;p54"/>
            <p:cNvSpPr/>
            <p:nvPr/>
          </p:nvSpPr>
          <p:spPr>
            <a:xfrm>
              <a:off x="3481625" y="673500"/>
              <a:ext cx="298650" cy="299125"/>
            </a:xfrm>
            <a:custGeom>
              <a:rect b="b" l="l" r="r" t="t"/>
              <a:pathLst>
                <a:path extrusionOk="0" h="11965" w="11946">
                  <a:moveTo>
                    <a:pt x="1457" y="0"/>
                  </a:moveTo>
                  <a:lnTo>
                    <a:pt x="1457" y="0"/>
                  </a:lnTo>
                  <a:cubicBezTo>
                    <a:pt x="1128" y="952"/>
                    <a:pt x="770" y="2536"/>
                    <a:pt x="588" y="4163"/>
                  </a:cubicBezTo>
                  <a:cubicBezTo>
                    <a:pt x="350" y="6305"/>
                    <a:pt x="1" y="10829"/>
                    <a:pt x="1" y="10829"/>
                  </a:cubicBezTo>
                  <a:cubicBezTo>
                    <a:pt x="1" y="10829"/>
                    <a:pt x="167" y="10901"/>
                    <a:pt x="509" y="11011"/>
                  </a:cubicBezTo>
                  <a:cubicBezTo>
                    <a:pt x="1192" y="11230"/>
                    <a:pt x="2576" y="11597"/>
                    <a:pt x="4729" y="11834"/>
                  </a:cubicBezTo>
                  <a:cubicBezTo>
                    <a:pt x="4944" y="11858"/>
                    <a:pt x="5168" y="11880"/>
                    <a:pt x="5398" y="11900"/>
                  </a:cubicBezTo>
                  <a:cubicBezTo>
                    <a:pt x="5894" y="11945"/>
                    <a:pt x="6376" y="11964"/>
                    <a:pt x="6837" y="11964"/>
                  </a:cubicBezTo>
                  <a:cubicBezTo>
                    <a:pt x="9806" y="11964"/>
                    <a:pt x="11946" y="11162"/>
                    <a:pt x="11946" y="11162"/>
                  </a:cubicBezTo>
                  <a:cubicBezTo>
                    <a:pt x="11946" y="11162"/>
                    <a:pt x="11210" y="6735"/>
                    <a:pt x="10847" y="5163"/>
                  </a:cubicBezTo>
                  <a:cubicBezTo>
                    <a:pt x="10506" y="3679"/>
                    <a:pt x="9817" y="1179"/>
                    <a:pt x="9821" y="503"/>
                  </a:cubicBezTo>
                  <a:lnTo>
                    <a:pt x="9821" y="503"/>
                  </a:lnTo>
                  <a:cubicBezTo>
                    <a:pt x="9728" y="1067"/>
                    <a:pt x="9593" y="2217"/>
                    <a:pt x="9519" y="3591"/>
                  </a:cubicBezTo>
                  <a:cubicBezTo>
                    <a:pt x="9423" y="5354"/>
                    <a:pt x="9519" y="9925"/>
                    <a:pt x="9519" y="9925"/>
                  </a:cubicBezTo>
                  <a:cubicBezTo>
                    <a:pt x="9519" y="9925"/>
                    <a:pt x="8647" y="10291"/>
                    <a:pt x="6116" y="10291"/>
                  </a:cubicBezTo>
                  <a:cubicBezTo>
                    <a:pt x="5904" y="10291"/>
                    <a:pt x="5681" y="10288"/>
                    <a:pt x="5446" y="10282"/>
                  </a:cubicBezTo>
                  <a:cubicBezTo>
                    <a:pt x="2399" y="10211"/>
                    <a:pt x="446" y="9544"/>
                    <a:pt x="446" y="9544"/>
                  </a:cubicBezTo>
                  <a:cubicBezTo>
                    <a:pt x="446" y="9544"/>
                    <a:pt x="1089" y="1295"/>
                    <a:pt x="14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4"/>
            <p:cNvSpPr/>
            <p:nvPr/>
          </p:nvSpPr>
          <p:spPr>
            <a:xfrm>
              <a:off x="3492800" y="520500"/>
              <a:ext cx="277425" cy="410275"/>
            </a:xfrm>
            <a:custGeom>
              <a:rect b="b" l="l" r="r" t="t"/>
              <a:pathLst>
                <a:path extrusionOk="0" h="16411" w="11097">
                  <a:moveTo>
                    <a:pt x="4273" y="1"/>
                  </a:moveTo>
                  <a:cubicBezTo>
                    <a:pt x="4273" y="1"/>
                    <a:pt x="4257" y="1"/>
                    <a:pt x="4224" y="26"/>
                  </a:cubicBezTo>
                  <a:cubicBezTo>
                    <a:pt x="4190" y="54"/>
                    <a:pt x="4142" y="105"/>
                    <a:pt x="4077" y="207"/>
                  </a:cubicBezTo>
                  <a:cubicBezTo>
                    <a:pt x="3943" y="420"/>
                    <a:pt x="2904" y="2463"/>
                    <a:pt x="2540" y="3639"/>
                  </a:cubicBezTo>
                  <a:cubicBezTo>
                    <a:pt x="2540" y="3639"/>
                    <a:pt x="1380" y="4827"/>
                    <a:pt x="1011" y="6118"/>
                  </a:cubicBezTo>
                  <a:lnTo>
                    <a:pt x="1011" y="6120"/>
                  </a:lnTo>
                  <a:cubicBezTo>
                    <a:pt x="642" y="7414"/>
                    <a:pt x="0" y="15664"/>
                    <a:pt x="0" y="15664"/>
                  </a:cubicBezTo>
                  <a:cubicBezTo>
                    <a:pt x="0" y="15664"/>
                    <a:pt x="366" y="15789"/>
                    <a:pt x="1029" y="15937"/>
                  </a:cubicBezTo>
                  <a:cubicBezTo>
                    <a:pt x="1897" y="16130"/>
                    <a:pt x="3273" y="16362"/>
                    <a:pt x="5000" y="16402"/>
                  </a:cubicBezTo>
                  <a:cubicBezTo>
                    <a:pt x="5235" y="16408"/>
                    <a:pt x="5458" y="16411"/>
                    <a:pt x="5670" y="16411"/>
                  </a:cubicBezTo>
                  <a:cubicBezTo>
                    <a:pt x="8201" y="16411"/>
                    <a:pt x="9073" y="16045"/>
                    <a:pt x="9073" y="16045"/>
                  </a:cubicBezTo>
                  <a:cubicBezTo>
                    <a:pt x="9073" y="16045"/>
                    <a:pt x="8977" y="11474"/>
                    <a:pt x="9073" y="9711"/>
                  </a:cubicBezTo>
                  <a:cubicBezTo>
                    <a:pt x="9147" y="8337"/>
                    <a:pt x="9282" y="7187"/>
                    <a:pt x="9375" y="6623"/>
                  </a:cubicBezTo>
                  <a:cubicBezTo>
                    <a:pt x="9375" y="6583"/>
                    <a:pt x="9376" y="6548"/>
                    <a:pt x="9382" y="6522"/>
                  </a:cubicBezTo>
                  <a:cubicBezTo>
                    <a:pt x="9392" y="6472"/>
                    <a:pt x="9412" y="6397"/>
                    <a:pt x="9438" y="6305"/>
                  </a:cubicBezTo>
                  <a:cubicBezTo>
                    <a:pt x="9440" y="6301"/>
                    <a:pt x="9441" y="6297"/>
                    <a:pt x="9442" y="6295"/>
                  </a:cubicBezTo>
                  <a:cubicBezTo>
                    <a:pt x="9442" y="6294"/>
                    <a:pt x="9443" y="6291"/>
                    <a:pt x="9443" y="6290"/>
                  </a:cubicBezTo>
                  <a:cubicBezTo>
                    <a:pt x="9512" y="6058"/>
                    <a:pt x="10109" y="4459"/>
                    <a:pt x="10485" y="3594"/>
                  </a:cubicBezTo>
                  <a:cubicBezTo>
                    <a:pt x="10562" y="3418"/>
                    <a:pt x="10626" y="3274"/>
                    <a:pt x="10680" y="3175"/>
                  </a:cubicBezTo>
                  <a:cubicBezTo>
                    <a:pt x="10991" y="2593"/>
                    <a:pt x="11061" y="1569"/>
                    <a:pt x="11096" y="1259"/>
                  </a:cubicBezTo>
                  <a:cubicBezTo>
                    <a:pt x="11096" y="1259"/>
                    <a:pt x="8810" y="950"/>
                    <a:pt x="7560" y="733"/>
                  </a:cubicBezTo>
                  <a:cubicBezTo>
                    <a:pt x="6683" y="582"/>
                    <a:pt x="5423" y="284"/>
                    <a:pt x="4746" y="117"/>
                  </a:cubicBezTo>
                  <a:cubicBezTo>
                    <a:pt x="4456" y="47"/>
                    <a:pt x="4273" y="1"/>
                    <a:pt x="4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4"/>
            <p:cNvSpPr/>
            <p:nvPr/>
          </p:nvSpPr>
          <p:spPr>
            <a:xfrm>
              <a:off x="3492775" y="520475"/>
              <a:ext cx="118675" cy="402925"/>
            </a:xfrm>
            <a:custGeom>
              <a:rect b="b" l="l" r="r" t="t"/>
              <a:pathLst>
                <a:path extrusionOk="0" h="16117" w="4747">
                  <a:moveTo>
                    <a:pt x="4273" y="1"/>
                  </a:moveTo>
                  <a:cubicBezTo>
                    <a:pt x="4273" y="1"/>
                    <a:pt x="4257" y="1"/>
                    <a:pt x="4224" y="26"/>
                  </a:cubicBezTo>
                  <a:cubicBezTo>
                    <a:pt x="4190" y="53"/>
                    <a:pt x="4142" y="104"/>
                    <a:pt x="4077" y="206"/>
                  </a:cubicBezTo>
                  <a:cubicBezTo>
                    <a:pt x="3943" y="420"/>
                    <a:pt x="2904" y="2463"/>
                    <a:pt x="2540" y="3639"/>
                  </a:cubicBezTo>
                  <a:cubicBezTo>
                    <a:pt x="2540" y="3639"/>
                    <a:pt x="1380" y="4827"/>
                    <a:pt x="1011" y="6118"/>
                  </a:cubicBezTo>
                  <a:lnTo>
                    <a:pt x="1011" y="6119"/>
                  </a:lnTo>
                  <a:cubicBezTo>
                    <a:pt x="642" y="7414"/>
                    <a:pt x="0" y="15664"/>
                    <a:pt x="0" y="15664"/>
                  </a:cubicBezTo>
                  <a:cubicBezTo>
                    <a:pt x="0" y="15664"/>
                    <a:pt x="366" y="15789"/>
                    <a:pt x="1029" y="15937"/>
                  </a:cubicBezTo>
                  <a:lnTo>
                    <a:pt x="3239" y="16117"/>
                  </a:lnTo>
                  <a:cubicBezTo>
                    <a:pt x="3239" y="16117"/>
                    <a:pt x="3093" y="13412"/>
                    <a:pt x="2874" y="12434"/>
                  </a:cubicBezTo>
                  <a:cubicBezTo>
                    <a:pt x="2622" y="11301"/>
                    <a:pt x="2300" y="9681"/>
                    <a:pt x="2174" y="8066"/>
                  </a:cubicBezTo>
                  <a:cubicBezTo>
                    <a:pt x="2048" y="6450"/>
                    <a:pt x="2524" y="5002"/>
                    <a:pt x="2524" y="5002"/>
                  </a:cubicBezTo>
                  <a:cubicBezTo>
                    <a:pt x="2524" y="5002"/>
                    <a:pt x="3802" y="3265"/>
                    <a:pt x="4079" y="2272"/>
                  </a:cubicBezTo>
                  <a:cubicBezTo>
                    <a:pt x="4283" y="1542"/>
                    <a:pt x="4595" y="578"/>
                    <a:pt x="4746" y="117"/>
                  </a:cubicBezTo>
                  <a:cubicBezTo>
                    <a:pt x="4456" y="47"/>
                    <a:pt x="4273" y="1"/>
                    <a:pt x="42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4"/>
            <p:cNvSpPr/>
            <p:nvPr/>
          </p:nvSpPr>
          <p:spPr>
            <a:xfrm>
              <a:off x="3580900" y="616275"/>
              <a:ext cx="124000" cy="146850"/>
            </a:xfrm>
            <a:custGeom>
              <a:rect b="b" l="l" r="r" t="t"/>
              <a:pathLst>
                <a:path extrusionOk="0" h="5874" w="4960">
                  <a:moveTo>
                    <a:pt x="4494" y="0"/>
                  </a:moveTo>
                  <a:cubicBezTo>
                    <a:pt x="4494" y="0"/>
                    <a:pt x="318" y="4968"/>
                    <a:pt x="1" y="5556"/>
                  </a:cubicBezTo>
                  <a:lnTo>
                    <a:pt x="620" y="5873"/>
                  </a:lnTo>
                  <a:lnTo>
                    <a:pt x="4959" y="614"/>
                  </a:lnTo>
                  <a:lnTo>
                    <a:pt x="4494" y="0"/>
                  </a:ln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4"/>
            <p:cNvSpPr/>
            <p:nvPr/>
          </p:nvSpPr>
          <p:spPr>
            <a:xfrm>
              <a:off x="3533375" y="626825"/>
              <a:ext cx="196075" cy="55525"/>
            </a:xfrm>
            <a:custGeom>
              <a:rect b="b" l="l" r="r" t="t"/>
              <a:pathLst>
                <a:path extrusionOk="0" h="2221" w="7843">
                  <a:moveTo>
                    <a:pt x="27" y="0"/>
                  </a:moveTo>
                  <a:cubicBezTo>
                    <a:pt x="20" y="0"/>
                    <a:pt x="14" y="3"/>
                    <a:pt x="11" y="8"/>
                  </a:cubicBezTo>
                  <a:cubicBezTo>
                    <a:pt x="0" y="16"/>
                    <a:pt x="2" y="32"/>
                    <a:pt x="12" y="41"/>
                  </a:cubicBezTo>
                  <a:cubicBezTo>
                    <a:pt x="20" y="47"/>
                    <a:pt x="775" y="705"/>
                    <a:pt x="3434" y="1648"/>
                  </a:cubicBezTo>
                  <a:cubicBezTo>
                    <a:pt x="4751" y="2115"/>
                    <a:pt x="5823" y="2221"/>
                    <a:pt x="6523" y="2221"/>
                  </a:cubicBezTo>
                  <a:cubicBezTo>
                    <a:pt x="6548" y="2221"/>
                    <a:pt x="6573" y="2220"/>
                    <a:pt x="6599" y="2220"/>
                  </a:cubicBezTo>
                  <a:cubicBezTo>
                    <a:pt x="6612" y="2220"/>
                    <a:pt x="6625" y="2220"/>
                    <a:pt x="6637" y="2221"/>
                  </a:cubicBezTo>
                  <a:cubicBezTo>
                    <a:pt x="7389" y="2207"/>
                    <a:pt x="7819" y="2076"/>
                    <a:pt x="7823" y="2074"/>
                  </a:cubicBezTo>
                  <a:cubicBezTo>
                    <a:pt x="7834" y="2071"/>
                    <a:pt x="7842" y="2058"/>
                    <a:pt x="7838" y="2046"/>
                  </a:cubicBezTo>
                  <a:cubicBezTo>
                    <a:pt x="7835" y="2035"/>
                    <a:pt x="7825" y="2029"/>
                    <a:pt x="7815" y="2029"/>
                  </a:cubicBezTo>
                  <a:cubicBezTo>
                    <a:pt x="7813" y="2029"/>
                    <a:pt x="7810" y="2029"/>
                    <a:pt x="7807" y="2030"/>
                  </a:cubicBezTo>
                  <a:cubicBezTo>
                    <a:pt x="7803" y="2031"/>
                    <a:pt x="7378" y="2161"/>
                    <a:pt x="6632" y="2174"/>
                  </a:cubicBezTo>
                  <a:cubicBezTo>
                    <a:pt x="6594" y="2174"/>
                    <a:pt x="6555" y="2175"/>
                    <a:pt x="6515" y="2175"/>
                  </a:cubicBezTo>
                  <a:cubicBezTo>
                    <a:pt x="5821" y="2175"/>
                    <a:pt x="4757" y="2068"/>
                    <a:pt x="3451" y="1605"/>
                  </a:cubicBezTo>
                  <a:cubicBezTo>
                    <a:pt x="804" y="665"/>
                    <a:pt x="51" y="13"/>
                    <a:pt x="43" y="6"/>
                  </a:cubicBezTo>
                  <a:cubicBezTo>
                    <a:pt x="38" y="2"/>
                    <a:pt x="32"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4"/>
            <p:cNvSpPr/>
            <p:nvPr/>
          </p:nvSpPr>
          <p:spPr>
            <a:xfrm>
              <a:off x="3592600" y="626750"/>
              <a:ext cx="109725" cy="136975"/>
            </a:xfrm>
            <a:custGeom>
              <a:rect b="b" l="l" r="r" t="t"/>
              <a:pathLst>
                <a:path extrusionOk="0" h="5479" w="4389">
                  <a:moveTo>
                    <a:pt x="4362" y="1"/>
                  </a:moveTo>
                  <a:cubicBezTo>
                    <a:pt x="4356" y="1"/>
                    <a:pt x="4349" y="3"/>
                    <a:pt x="4344" y="9"/>
                  </a:cubicBezTo>
                  <a:lnTo>
                    <a:pt x="7" y="5373"/>
                  </a:lnTo>
                  <a:cubicBezTo>
                    <a:pt x="2" y="5379"/>
                    <a:pt x="1" y="5388"/>
                    <a:pt x="2" y="5394"/>
                  </a:cubicBezTo>
                  <a:cubicBezTo>
                    <a:pt x="3" y="5402"/>
                    <a:pt x="8" y="5407"/>
                    <a:pt x="14" y="5410"/>
                  </a:cubicBezTo>
                  <a:lnTo>
                    <a:pt x="141" y="5476"/>
                  </a:lnTo>
                  <a:cubicBezTo>
                    <a:pt x="144" y="5477"/>
                    <a:pt x="147" y="5479"/>
                    <a:pt x="151" y="5479"/>
                  </a:cubicBezTo>
                  <a:cubicBezTo>
                    <a:pt x="160" y="5479"/>
                    <a:pt x="167" y="5474"/>
                    <a:pt x="173" y="5464"/>
                  </a:cubicBezTo>
                  <a:cubicBezTo>
                    <a:pt x="180" y="5453"/>
                    <a:pt x="175" y="5439"/>
                    <a:pt x="162" y="5433"/>
                  </a:cubicBezTo>
                  <a:lnTo>
                    <a:pt x="62" y="5381"/>
                  </a:lnTo>
                  <a:lnTo>
                    <a:pt x="4381" y="39"/>
                  </a:lnTo>
                  <a:cubicBezTo>
                    <a:pt x="4389" y="28"/>
                    <a:pt x="4388" y="14"/>
                    <a:pt x="4378" y="6"/>
                  </a:cubicBezTo>
                  <a:cubicBezTo>
                    <a:pt x="4373" y="2"/>
                    <a:pt x="4368" y="1"/>
                    <a:pt x="43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4"/>
            <p:cNvSpPr/>
            <p:nvPr/>
          </p:nvSpPr>
          <p:spPr>
            <a:xfrm>
              <a:off x="3481600" y="421600"/>
              <a:ext cx="351300" cy="310550"/>
            </a:xfrm>
            <a:custGeom>
              <a:rect b="b" l="l" r="r" t="t"/>
              <a:pathLst>
                <a:path extrusionOk="0" h="12422" w="14052">
                  <a:moveTo>
                    <a:pt x="6659" y="0"/>
                  </a:moveTo>
                  <a:cubicBezTo>
                    <a:pt x="4315" y="0"/>
                    <a:pt x="2003" y="1829"/>
                    <a:pt x="1065" y="2993"/>
                  </a:cubicBezTo>
                  <a:cubicBezTo>
                    <a:pt x="97" y="4199"/>
                    <a:pt x="1" y="5136"/>
                    <a:pt x="1" y="5136"/>
                  </a:cubicBezTo>
                  <a:cubicBezTo>
                    <a:pt x="1" y="5136"/>
                    <a:pt x="173" y="5115"/>
                    <a:pt x="418" y="5115"/>
                  </a:cubicBezTo>
                  <a:cubicBezTo>
                    <a:pt x="680" y="5115"/>
                    <a:pt x="1025" y="5139"/>
                    <a:pt x="1328" y="5239"/>
                  </a:cubicBezTo>
                  <a:cubicBezTo>
                    <a:pt x="1390" y="5259"/>
                    <a:pt x="1457" y="5288"/>
                    <a:pt x="1525" y="5320"/>
                  </a:cubicBezTo>
                  <a:cubicBezTo>
                    <a:pt x="1710" y="5411"/>
                    <a:pt x="1907" y="5542"/>
                    <a:pt x="2088" y="5676"/>
                  </a:cubicBezTo>
                  <a:cubicBezTo>
                    <a:pt x="2455" y="5946"/>
                    <a:pt x="2755" y="6232"/>
                    <a:pt x="2755" y="6232"/>
                  </a:cubicBezTo>
                  <a:cubicBezTo>
                    <a:pt x="2755" y="6232"/>
                    <a:pt x="3065" y="5666"/>
                    <a:pt x="3446" y="5050"/>
                  </a:cubicBezTo>
                  <a:cubicBezTo>
                    <a:pt x="3828" y="4435"/>
                    <a:pt x="4828" y="3475"/>
                    <a:pt x="4946" y="3475"/>
                  </a:cubicBezTo>
                  <a:cubicBezTo>
                    <a:pt x="5046" y="3475"/>
                    <a:pt x="4885" y="3684"/>
                    <a:pt x="4720" y="3957"/>
                  </a:cubicBezTo>
                  <a:cubicBezTo>
                    <a:pt x="4720" y="3957"/>
                    <a:pt x="6757" y="4476"/>
                    <a:pt x="8007" y="4689"/>
                  </a:cubicBezTo>
                  <a:cubicBezTo>
                    <a:pt x="9257" y="4903"/>
                    <a:pt x="11543" y="5213"/>
                    <a:pt x="11543" y="5213"/>
                  </a:cubicBezTo>
                  <a:cubicBezTo>
                    <a:pt x="11508" y="5522"/>
                    <a:pt x="11437" y="6546"/>
                    <a:pt x="11126" y="7129"/>
                  </a:cubicBezTo>
                  <a:cubicBezTo>
                    <a:pt x="11073" y="7227"/>
                    <a:pt x="11008" y="7371"/>
                    <a:pt x="10931" y="7547"/>
                  </a:cubicBezTo>
                  <a:cubicBezTo>
                    <a:pt x="11161" y="8103"/>
                    <a:pt x="11216" y="8590"/>
                    <a:pt x="11346" y="10047"/>
                  </a:cubicBezTo>
                  <a:cubicBezTo>
                    <a:pt x="11437" y="11051"/>
                    <a:pt x="11527" y="12421"/>
                    <a:pt x="11527" y="12421"/>
                  </a:cubicBezTo>
                  <a:cubicBezTo>
                    <a:pt x="11757" y="12298"/>
                    <a:pt x="11971" y="12190"/>
                    <a:pt x="12168" y="12090"/>
                  </a:cubicBezTo>
                  <a:cubicBezTo>
                    <a:pt x="13298" y="11530"/>
                    <a:pt x="13893" y="11357"/>
                    <a:pt x="13893" y="11357"/>
                  </a:cubicBezTo>
                  <a:cubicBezTo>
                    <a:pt x="14011" y="10555"/>
                    <a:pt x="14052" y="8127"/>
                    <a:pt x="13893" y="6286"/>
                  </a:cubicBezTo>
                  <a:cubicBezTo>
                    <a:pt x="13734" y="4446"/>
                    <a:pt x="13003" y="3279"/>
                    <a:pt x="13003" y="3279"/>
                  </a:cubicBezTo>
                  <a:cubicBezTo>
                    <a:pt x="13003" y="3279"/>
                    <a:pt x="12235" y="3370"/>
                    <a:pt x="11421" y="3370"/>
                  </a:cubicBezTo>
                  <a:cubicBezTo>
                    <a:pt x="11014" y="3370"/>
                    <a:pt x="10596" y="3347"/>
                    <a:pt x="10257" y="3279"/>
                  </a:cubicBezTo>
                  <a:cubicBezTo>
                    <a:pt x="9906" y="3207"/>
                    <a:pt x="9535" y="3090"/>
                    <a:pt x="9175" y="2940"/>
                  </a:cubicBezTo>
                  <a:cubicBezTo>
                    <a:pt x="9162" y="2934"/>
                    <a:pt x="9146" y="2927"/>
                    <a:pt x="9132" y="2920"/>
                  </a:cubicBezTo>
                  <a:cubicBezTo>
                    <a:pt x="9073" y="2895"/>
                    <a:pt x="9014" y="2868"/>
                    <a:pt x="8956" y="2840"/>
                  </a:cubicBezTo>
                  <a:cubicBezTo>
                    <a:pt x="8942" y="2833"/>
                    <a:pt x="8926" y="2827"/>
                    <a:pt x="8912" y="2819"/>
                  </a:cubicBezTo>
                  <a:cubicBezTo>
                    <a:pt x="8331" y="2541"/>
                    <a:pt x="7811" y="2171"/>
                    <a:pt x="7514" y="1754"/>
                  </a:cubicBezTo>
                  <a:cubicBezTo>
                    <a:pt x="6993" y="1024"/>
                    <a:pt x="6909" y="7"/>
                    <a:pt x="6909" y="7"/>
                  </a:cubicBezTo>
                  <a:cubicBezTo>
                    <a:pt x="6826" y="3"/>
                    <a:pt x="6742" y="0"/>
                    <a:pt x="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4"/>
            <p:cNvSpPr/>
            <p:nvPr/>
          </p:nvSpPr>
          <p:spPr>
            <a:xfrm>
              <a:off x="3533775" y="492175"/>
              <a:ext cx="257750" cy="240000"/>
            </a:xfrm>
            <a:custGeom>
              <a:rect b="b" l="l" r="r" t="t"/>
              <a:pathLst>
                <a:path extrusionOk="0" h="9600" w="10310">
                  <a:moveTo>
                    <a:pt x="3364" y="0"/>
                  </a:moveTo>
                  <a:lnTo>
                    <a:pt x="3364" y="0"/>
                  </a:lnTo>
                  <a:cubicBezTo>
                    <a:pt x="2371" y="49"/>
                    <a:pt x="421" y="2086"/>
                    <a:pt x="1" y="2854"/>
                  </a:cubicBezTo>
                  <a:cubicBezTo>
                    <a:pt x="368" y="3124"/>
                    <a:pt x="669" y="3410"/>
                    <a:pt x="669" y="3410"/>
                  </a:cubicBezTo>
                  <a:cubicBezTo>
                    <a:pt x="669" y="3410"/>
                    <a:pt x="978" y="2845"/>
                    <a:pt x="1360" y="2228"/>
                  </a:cubicBezTo>
                  <a:cubicBezTo>
                    <a:pt x="1741" y="1613"/>
                    <a:pt x="2741" y="654"/>
                    <a:pt x="2860" y="654"/>
                  </a:cubicBezTo>
                  <a:cubicBezTo>
                    <a:pt x="2959" y="654"/>
                    <a:pt x="2799" y="863"/>
                    <a:pt x="2633" y="1136"/>
                  </a:cubicBezTo>
                  <a:cubicBezTo>
                    <a:pt x="2633" y="1136"/>
                    <a:pt x="4670" y="1654"/>
                    <a:pt x="5920" y="1868"/>
                  </a:cubicBezTo>
                  <a:cubicBezTo>
                    <a:pt x="7171" y="2081"/>
                    <a:pt x="9456" y="2391"/>
                    <a:pt x="9456" y="2391"/>
                  </a:cubicBezTo>
                  <a:cubicBezTo>
                    <a:pt x="9421" y="2701"/>
                    <a:pt x="9350" y="3725"/>
                    <a:pt x="9040" y="4307"/>
                  </a:cubicBezTo>
                  <a:cubicBezTo>
                    <a:pt x="8986" y="4406"/>
                    <a:pt x="8922" y="4550"/>
                    <a:pt x="8845" y="4725"/>
                  </a:cubicBezTo>
                  <a:cubicBezTo>
                    <a:pt x="9075" y="5282"/>
                    <a:pt x="9129" y="5769"/>
                    <a:pt x="9260" y="7225"/>
                  </a:cubicBezTo>
                  <a:cubicBezTo>
                    <a:pt x="9350" y="8230"/>
                    <a:pt x="9440" y="9599"/>
                    <a:pt x="9440" y="9599"/>
                  </a:cubicBezTo>
                  <a:cubicBezTo>
                    <a:pt x="9670" y="9476"/>
                    <a:pt x="9884" y="9368"/>
                    <a:pt x="10081" y="9270"/>
                  </a:cubicBezTo>
                  <a:cubicBezTo>
                    <a:pt x="10157" y="8525"/>
                    <a:pt x="10309" y="6680"/>
                    <a:pt x="10117" y="5329"/>
                  </a:cubicBezTo>
                  <a:cubicBezTo>
                    <a:pt x="9876" y="3599"/>
                    <a:pt x="9597" y="1678"/>
                    <a:pt x="9597" y="1678"/>
                  </a:cubicBezTo>
                  <a:lnTo>
                    <a:pt x="9110" y="1916"/>
                  </a:lnTo>
                  <a:cubicBezTo>
                    <a:pt x="8961" y="1959"/>
                    <a:pt x="8739" y="1978"/>
                    <a:pt x="8473" y="1978"/>
                  </a:cubicBezTo>
                  <a:cubicBezTo>
                    <a:pt x="7900" y="1978"/>
                    <a:pt x="7120" y="1891"/>
                    <a:pt x="6405" y="1773"/>
                  </a:cubicBezTo>
                  <a:cubicBezTo>
                    <a:pt x="5357" y="1598"/>
                    <a:pt x="4406" y="1233"/>
                    <a:pt x="4056" y="547"/>
                  </a:cubicBezTo>
                  <a:lnTo>
                    <a:pt x="3196" y="360"/>
                  </a:lnTo>
                  <a:lnTo>
                    <a:pt x="336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4"/>
            <p:cNvSpPr/>
            <p:nvPr/>
          </p:nvSpPr>
          <p:spPr>
            <a:xfrm>
              <a:off x="3680175" y="956900"/>
              <a:ext cx="148775" cy="283650"/>
            </a:xfrm>
            <a:custGeom>
              <a:rect b="b" l="l" r="r" t="t"/>
              <a:pathLst>
                <a:path extrusionOk="0" h="11346" w="5951">
                  <a:moveTo>
                    <a:pt x="3472" y="0"/>
                  </a:moveTo>
                  <a:cubicBezTo>
                    <a:pt x="2630" y="337"/>
                    <a:pt x="0" y="595"/>
                    <a:pt x="0" y="595"/>
                  </a:cubicBezTo>
                  <a:cubicBezTo>
                    <a:pt x="671" y="2099"/>
                    <a:pt x="1870" y="4583"/>
                    <a:pt x="1870" y="4583"/>
                  </a:cubicBezTo>
                  <a:cubicBezTo>
                    <a:pt x="1522" y="6266"/>
                    <a:pt x="1933" y="8044"/>
                    <a:pt x="3141" y="9313"/>
                  </a:cubicBezTo>
                  <a:cubicBezTo>
                    <a:pt x="4348" y="10583"/>
                    <a:pt x="5173" y="11346"/>
                    <a:pt x="5173" y="11346"/>
                  </a:cubicBezTo>
                  <a:lnTo>
                    <a:pt x="5475" y="11210"/>
                  </a:lnTo>
                  <a:lnTo>
                    <a:pt x="5950" y="10996"/>
                  </a:lnTo>
                  <a:cubicBezTo>
                    <a:pt x="5296" y="9015"/>
                    <a:pt x="3928" y="2018"/>
                    <a:pt x="3563" y="363"/>
                  </a:cubicBezTo>
                  <a:cubicBezTo>
                    <a:pt x="3512" y="130"/>
                    <a:pt x="3480" y="0"/>
                    <a:pt x="34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4"/>
            <p:cNvSpPr/>
            <p:nvPr/>
          </p:nvSpPr>
          <p:spPr>
            <a:xfrm>
              <a:off x="3680175" y="956900"/>
              <a:ext cx="136900" cy="283650"/>
            </a:xfrm>
            <a:custGeom>
              <a:rect b="b" l="l" r="r" t="t"/>
              <a:pathLst>
                <a:path extrusionOk="0" h="11346" w="5476">
                  <a:moveTo>
                    <a:pt x="3472" y="0"/>
                  </a:moveTo>
                  <a:cubicBezTo>
                    <a:pt x="2630" y="337"/>
                    <a:pt x="0" y="595"/>
                    <a:pt x="0" y="595"/>
                  </a:cubicBezTo>
                  <a:cubicBezTo>
                    <a:pt x="671" y="2099"/>
                    <a:pt x="1870" y="4583"/>
                    <a:pt x="1870" y="4583"/>
                  </a:cubicBezTo>
                  <a:cubicBezTo>
                    <a:pt x="1522" y="6266"/>
                    <a:pt x="1933" y="8044"/>
                    <a:pt x="3141" y="9313"/>
                  </a:cubicBezTo>
                  <a:cubicBezTo>
                    <a:pt x="4348" y="10583"/>
                    <a:pt x="5173" y="11346"/>
                    <a:pt x="5173" y="11346"/>
                  </a:cubicBezTo>
                  <a:lnTo>
                    <a:pt x="5475" y="11210"/>
                  </a:lnTo>
                  <a:cubicBezTo>
                    <a:pt x="4865" y="10086"/>
                    <a:pt x="3015" y="6612"/>
                    <a:pt x="2584" y="4956"/>
                  </a:cubicBezTo>
                  <a:cubicBezTo>
                    <a:pt x="2069" y="2960"/>
                    <a:pt x="2076" y="758"/>
                    <a:pt x="2076" y="758"/>
                  </a:cubicBezTo>
                  <a:cubicBezTo>
                    <a:pt x="2505" y="742"/>
                    <a:pt x="3155" y="520"/>
                    <a:pt x="3563" y="363"/>
                  </a:cubicBezTo>
                  <a:cubicBezTo>
                    <a:pt x="3512" y="130"/>
                    <a:pt x="3480" y="0"/>
                    <a:pt x="34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4"/>
            <p:cNvSpPr/>
            <p:nvPr/>
          </p:nvSpPr>
          <p:spPr>
            <a:xfrm>
              <a:off x="3474550" y="948800"/>
              <a:ext cx="125400" cy="308400"/>
            </a:xfrm>
            <a:custGeom>
              <a:rect b="b" l="l" r="r" t="t"/>
              <a:pathLst>
                <a:path extrusionOk="0" h="12336" w="5016">
                  <a:moveTo>
                    <a:pt x="794" y="1"/>
                  </a:moveTo>
                  <a:lnTo>
                    <a:pt x="1429" y="3732"/>
                  </a:lnTo>
                  <a:cubicBezTo>
                    <a:pt x="0" y="5414"/>
                    <a:pt x="1429" y="12177"/>
                    <a:pt x="1429" y="12177"/>
                  </a:cubicBezTo>
                  <a:lnTo>
                    <a:pt x="2350" y="12335"/>
                  </a:lnTo>
                  <a:cubicBezTo>
                    <a:pt x="2350" y="12335"/>
                    <a:pt x="4703" y="2138"/>
                    <a:pt x="5015" y="824"/>
                  </a:cubicBezTo>
                  <a:cubicBezTo>
                    <a:pt x="2862" y="586"/>
                    <a:pt x="1478" y="218"/>
                    <a:pt x="7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4"/>
            <p:cNvSpPr/>
            <p:nvPr/>
          </p:nvSpPr>
          <p:spPr>
            <a:xfrm>
              <a:off x="3465600" y="1057625"/>
              <a:ext cx="291750" cy="283075"/>
            </a:xfrm>
            <a:custGeom>
              <a:rect b="b" l="l" r="r" t="t"/>
              <a:pathLst>
                <a:path extrusionOk="0" h="11323" w="11670">
                  <a:moveTo>
                    <a:pt x="0" y="0"/>
                  </a:moveTo>
                  <a:lnTo>
                    <a:pt x="0" y="10013"/>
                  </a:lnTo>
                  <a:lnTo>
                    <a:pt x="13" y="10013"/>
                  </a:lnTo>
                  <a:cubicBezTo>
                    <a:pt x="7" y="10039"/>
                    <a:pt x="0" y="10068"/>
                    <a:pt x="0" y="10096"/>
                  </a:cubicBezTo>
                  <a:cubicBezTo>
                    <a:pt x="0" y="10580"/>
                    <a:pt x="1064" y="10950"/>
                    <a:pt x="2667" y="11150"/>
                  </a:cubicBezTo>
                  <a:cubicBezTo>
                    <a:pt x="2685" y="11151"/>
                    <a:pt x="2700" y="11154"/>
                    <a:pt x="2716" y="11157"/>
                  </a:cubicBezTo>
                  <a:cubicBezTo>
                    <a:pt x="3589" y="11264"/>
                    <a:pt x="4620" y="11322"/>
                    <a:pt x="5724" y="11322"/>
                  </a:cubicBezTo>
                  <a:cubicBezTo>
                    <a:pt x="6649" y="11322"/>
                    <a:pt x="7540" y="11279"/>
                    <a:pt x="8340" y="11200"/>
                  </a:cubicBezTo>
                  <a:cubicBezTo>
                    <a:pt x="8614" y="11171"/>
                    <a:pt x="8879" y="11139"/>
                    <a:pt x="9128" y="11102"/>
                  </a:cubicBezTo>
                  <a:cubicBezTo>
                    <a:pt x="9145" y="11100"/>
                    <a:pt x="9159" y="11098"/>
                    <a:pt x="9176" y="11095"/>
                  </a:cubicBezTo>
                  <a:cubicBezTo>
                    <a:pt x="10663" y="10875"/>
                    <a:pt x="11669" y="10499"/>
                    <a:pt x="11669" y="10014"/>
                  </a:cubicBezTo>
                  <a:lnTo>
                    <a:pt x="11669" y="1"/>
                  </a:lnTo>
                  <a:lnTo>
                    <a:pt x="11669" y="0"/>
                  </a:lnTo>
                  <a:lnTo>
                    <a:pt x="11657" y="0"/>
                  </a:lnTo>
                  <a:cubicBezTo>
                    <a:pt x="11473" y="761"/>
                    <a:pt x="8775" y="1227"/>
                    <a:pt x="5724" y="1227"/>
                  </a:cubicBezTo>
                  <a:cubicBezTo>
                    <a:pt x="2563" y="1227"/>
                    <a:pt x="0" y="750"/>
                    <a:pt x="0" y="0"/>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4"/>
            <p:cNvSpPr/>
            <p:nvPr/>
          </p:nvSpPr>
          <p:spPr>
            <a:xfrm>
              <a:off x="3465600" y="1097450"/>
              <a:ext cx="208500" cy="243275"/>
            </a:xfrm>
            <a:custGeom>
              <a:rect b="b" l="l" r="r" t="t"/>
              <a:pathLst>
                <a:path extrusionOk="0" h="9731" w="8340">
                  <a:moveTo>
                    <a:pt x="0" y="0"/>
                  </a:moveTo>
                  <a:lnTo>
                    <a:pt x="0" y="8421"/>
                  </a:lnTo>
                  <a:lnTo>
                    <a:pt x="13" y="8421"/>
                  </a:lnTo>
                  <a:cubicBezTo>
                    <a:pt x="7" y="8447"/>
                    <a:pt x="0" y="8476"/>
                    <a:pt x="0" y="8504"/>
                  </a:cubicBezTo>
                  <a:cubicBezTo>
                    <a:pt x="0" y="9254"/>
                    <a:pt x="2563" y="9730"/>
                    <a:pt x="5724" y="9730"/>
                  </a:cubicBezTo>
                  <a:cubicBezTo>
                    <a:pt x="6649" y="9730"/>
                    <a:pt x="7540" y="9688"/>
                    <a:pt x="8340" y="9608"/>
                  </a:cubicBezTo>
                  <a:cubicBezTo>
                    <a:pt x="5001" y="7590"/>
                    <a:pt x="1324" y="2139"/>
                    <a:pt x="0" y="0"/>
                  </a:cubicBezTo>
                  <a:close/>
                </a:path>
              </a:pathLst>
            </a:custGeom>
            <a:solidFill>
              <a:srgbClr val="F0A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4"/>
            <p:cNvSpPr/>
            <p:nvPr/>
          </p:nvSpPr>
          <p:spPr>
            <a:xfrm>
              <a:off x="3731775" y="324950"/>
              <a:ext cx="119950" cy="127525"/>
            </a:xfrm>
            <a:custGeom>
              <a:rect b="b" l="l" r="r" t="t"/>
              <a:pathLst>
                <a:path extrusionOk="0" h="5101" w="4798">
                  <a:moveTo>
                    <a:pt x="2214" y="1"/>
                  </a:moveTo>
                  <a:cubicBezTo>
                    <a:pt x="2035" y="1"/>
                    <a:pt x="1810" y="57"/>
                    <a:pt x="1536" y="200"/>
                  </a:cubicBezTo>
                  <a:cubicBezTo>
                    <a:pt x="1099" y="428"/>
                    <a:pt x="780" y="676"/>
                    <a:pt x="599" y="837"/>
                  </a:cubicBezTo>
                  <a:cubicBezTo>
                    <a:pt x="638" y="1121"/>
                    <a:pt x="577" y="1768"/>
                    <a:pt x="309" y="2367"/>
                  </a:cubicBezTo>
                  <a:cubicBezTo>
                    <a:pt x="48" y="2952"/>
                    <a:pt x="1" y="3879"/>
                    <a:pt x="316" y="4402"/>
                  </a:cubicBezTo>
                  <a:cubicBezTo>
                    <a:pt x="359" y="4476"/>
                    <a:pt x="409" y="4539"/>
                    <a:pt x="466" y="4594"/>
                  </a:cubicBezTo>
                  <a:cubicBezTo>
                    <a:pt x="802" y="4913"/>
                    <a:pt x="1166" y="5101"/>
                    <a:pt x="1540" y="5101"/>
                  </a:cubicBezTo>
                  <a:cubicBezTo>
                    <a:pt x="1696" y="5101"/>
                    <a:pt x="1854" y="5068"/>
                    <a:pt x="2012" y="4999"/>
                  </a:cubicBezTo>
                  <a:cubicBezTo>
                    <a:pt x="2636" y="4726"/>
                    <a:pt x="3344" y="4239"/>
                    <a:pt x="3524" y="4239"/>
                  </a:cubicBezTo>
                  <a:cubicBezTo>
                    <a:pt x="3552" y="4239"/>
                    <a:pt x="3567" y="4250"/>
                    <a:pt x="3567" y="4277"/>
                  </a:cubicBezTo>
                  <a:cubicBezTo>
                    <a:pt x="3567" y="4277"/>
                    <a:pt x="3488" y="4376"/>
                    <a:pt x="3344" y="4512"/>
                  </a:cubicBezTo>
                  <a:cubicBezTo>
                    <a:pt x="3626" y="4442"/>
                    <a:pt x="4306" y="4239"/>
                    <a:pt x="4506" y="3890"/>
                  </a:cubicBezTo>
                  <a:cubicBezTo>
                    <a:pt x="4692" y="3564"/>
                    <a:pt x="4493" y="3521"/>
                    <a:pt x="4375" y="3521"/>
                  </a:cubicBezTo>
                  <a:cubicBezTo>
                    <a:pt x="4332" y="3521"/>
                    <a:pt x="4300" y="3526"/>
                    <a:pt x="4300" y="3526"/>
                  </a:cubicBezTo>
                  <a:cubicBezTo>
                    <a:pt x="4300" y="3526"/>
                    <a:pt x="4480" y="3345"/>
                    <a:pt x="4658" y="2896"/>
                  </a:cubicBezTo>
                  <a:cubicBezTo>
                    <a:pt x="4797" y="2479"/>
                    <a:pt x="4696" y="1636"/>
                    <a:pt x="4695" y="1636"/>
                  </a:cubicBezTo>
                  <a:lnTo>
                    <a:pt x="4695" y="1636"/>
                  </a:lnTo>
                  <a:cubicBezTo>
                    <a:pt x="4695" y="1636"/>
                    <a:pt x="4695" y="1636"/>
                    <a:pt x="4695" y="1636"/>
                  </a:cubicBezTo>
                  <a:cubicBezTo>
                    <a:pt x="4592" y="1724"/>
                    <a:pt x="4464" y="1759"/>
                    <a:pt x="4326" y="1759"/>
                  </a:cubicBezTo>
                  <a:cubicBezTo>
                    <a:pt x="3927" y="1759"/>
                    <a:pt x="3454" y="1470"/>
                    <a:pt x="3322" y="1356"/>
                  </a:cubicBezTo>
                  <a:cubicBezTo>
                    <a:pt x="3123" y="1185"/>
                    <a:pt x="2833" y="568"/>
                    <a:pt x="2733" y="307"/>
                  </a:cubicBezTo>
                  <a:cubicBezTo>
                    <a:pt x="2688" y="192"/>
                    <a:pt x="2590" y="84"/>
                    <a:pt x="2430" y="33"/>
                  </a:cubicBezTo>
                  <a:cubicBezTo>
                    <a:pt x="2368" y="12"/>
                    <a:pt x="2296" y="1"/>
                    <a:pt x="2214"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4"/>
            <p:cNvSpPr/>
            <p:nvPr/>
          </p:nvSpPr>
          <p:spPr>
            <a:xfrm>
              <a:off x="3731800" y="324925"/>
              <a:ext cx="60775" cy="110050"/>
            </a:xfrm>
            <a:custGeom>
              <a:rect b="b" l="l" r="r" t="t"/>
              <a:pathLst>
                <a:path extrusionOk="0" h="4402" w="2431">
                  <a:moveTo>
                    <a:pt x="2214" y="1"/>
                  </a:moveTo>
                  <a:cubicBezTo>
                    <a:pt x="2035" y="1"/>
                    <a:pt x="1810" y="57"/>
                    <a:pt x="1536" y="200"/>
                  </a:cubicBezTo>
                  <a:cubicBezTo>
                    <a:pt x="1099" y="428"/>
                    <a:pt x="781" y="676"/>
                    <a:pt x="600" y="837"/>
                  </a:cubicBezTo>
                  <a:cubicBezTo>
                    <a:pt x="638" y="1121"/>
                    <a:pt x="577" y="1768"/>
                    <a:pt x="310" y="2367"/>
                  </a:cubicBezTo>
                  <a:cubicBezTo>
                    <a:pt x="49" y="2952"/>
                    <a:pt x="1" y="3879"/>
                    <a:pt x="316" y="4402"/>
                  </a:cubicBezTo>
                  <a:cubicBezTo>
                    <a:pt x="302" y="3921"/>
                    <a:pt x="341" y="3153"/>
                    <a:pt x="623" y="2329"/>
                  </a:cubicBezTo>
                  <a:cubicBezTo>
                    <a:pt x="1048" y="1094"/>
                    <a:pt x="1762" y="459"/>
                    <a:pt x="2430" y="33"/>
                  </a:cubicBezTo>
                  <a:cubicBezTo>
                    <a:pt x="2367" y="12"/>
                    <a:pt x="2295" y="1"/>
                    <a:pt x="2214"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4"/>
            <p:cNvSpPr/>
            <p:nvPr/>
          </p:nvSpPr>
          <p:spPr>
            <a:xfrm>
              <a:off x="3654300" y="421550"/>
              <a:ext cx="152400" cy="84325"/>
            </a:xfrm>
            <a:custGeom>
              <a:rect b="b" l="l" r="r" t="t"/>
              <a:pathLst>
                <a:path extrusionOk="0" h="3373" w="6096">
                  <a:moveTo>
                    <a:pt x="267" y="0"/>
                  </a:moveTo>
                  <a:cubicBezTo>
                    <a:pt x="172" y="0"/>
                    <a:pt x="82" y="3"/>
                    <a:pt x="0" y="9"/>
                  </a:cubicBezTo>
                  <a:cubicBezTo>
                    <a:pt x="0" y="9"/>
                    <a:pt x="23" y="297"/>
                    <a:pt x="125" y="677"/>
                  </a:cubicBezTo>
                  <a:cubicBezTo>
                    <a:pt x="196" y="944"/>
                    <a:pt x="304" y="1255"/>
                    <a:pt x="469" y="1543"/>
                  </a:cubicBezTo>
                  <a:cubicBezTo>
                    <a:pt x="510" y="1616"/>
                    <a:pt x="555" y="1688"/>
                    <a:pt x="605" y="1756"/>
                  </a:cubicBezTo>
                  <a:cubicBezTo>
                    <a:pt x="1127" y="2487"/>
                    <a:pt x="2333" y="3075"/>
                    <a:pt x="3349" y="3281"/>
                  </a:cubicBezTo>
                  <a:cubicBezTo>
                    <a:pt x="3544" y="3320"/>
                    <a:pt x="3765" y="3343"/>
                    <a:pt x="3994" y="3358"/>
                  </a:cubicBezTo>
                  <a:cubicBezTo>
                    <a:pt x="4169" y="3368"/>
                    <a:pt x="4349" y="3373"/>
                    <a:pt x="4526" y="3373"/>
                  </a:cubicBezTo>
                  <a:cubicBezTo>
                    <a:pt x="4652" y="3373"/>
                    <a:pt x="4777" y="3371"/>
                    <a:pt x="4897" y="3367"/>
                  </a:cubicBezTo>
                  <a:cubicBezTo>
                    <a:pt x="5555" y="3346"/>
                    <a:pt x="6095" y="3281"/>
                    <a:pt x="6095" y="3281"/>
                  </a:cubicBezTo>
                  <a:cubicBezTo>
                    <a:pt x="6095" y="3281"/>
                    <a:pt x="5720" y="2424"/>
                    <a:pt x="5338" y="1854"/>
                  </a:cubicBezTo>
                  <a:cubicBezTo>
                    <a:pt x="5274" y="1759"/>
                    <a:pt x="5211" y="1670"/>
                    <a:pt x="5149" y="1598"/>
                  </a:cubicBezTo>
                  <a:cubicBezTo>
                    <a:pt x="5001" y="1674"/>
                    <a:pt x="4846" y="1744"/>
                    <a:pt x="4688" y="1798"/>
                  </a:cubicBezTo>
                  <a:cubicBezTo>
                    <a:pt x="4482" y="1870"/>
                    <a:pt x="4269" y="1918"/>
                    <a:pt x="4057" y="1926"/>
                  </a:cubicBezTo>
                  <a:cubicBezTo>
                    <a:pt x="4025" y="1929"/>
                    <a:pt x="3994" y="1930"/>
                    <a:pt x="3962" y="1930"/>
                  </a:cubicBezTo>
                  <a:cubicBezTo>
                    <a:pt x="3946" y="1930"/>
                    <a:pt x="3930" y="1930"/>
                    <a:pt x="3915" y="1929"/>
                  </a:cubicBezTo>
                  <a:cubicBezTo>
                    <a:pt x="3897" y="1929"/>
                    <a:pt x="3877" y="1926"/>
                    <a:pt x="3858" y="1925"/>
                  </a:cubicBezTo>
                  <a:cubicBezTo>
                    <a:pt x="3841" y="1924"/>
                    <a:pt x="3822" y="1923"/>
                    <a:pt x="3806" y="1921"/>
                  </a:cubicBezTo>
                  <a:cubicBezTo>
                    <a:pt x="3777" y="1919"/>
                    <a:pt x="3750" y="1915"/>
                    <a:pt x="3721" y="1911"/>
                  </a:cubicBezTo>
                  <a:cubicBezTo>
                    <a:pt x="3710" y="1909"/>
                    <a:pt x="3697" y="1908"/>
                    <a:pt x="3684" y="1907"/>
                  </a:cubicBezTo>
                  <a:cubicBezTo>
                    <a:pt x="3662" y="1901"/>
                    <a:pt x="3639" y="1895"/>
                    <a:pt x="3618" y="1890"/>
                  </a:cubicBezTo>
                  <a:cubicBezTo>
                    <a:pt x="3559" y="1877"/>
                    <a:pt x="3501" y="1862"/>
                    <a:pt x="3444" y="1841"/>
                  </a:cubicBezTo>
                  <a:cubicBezTo>
                    <a:pt x="3429" y="1836"/>
                    <a:pt x="3419" y="1831"/>
                    <a:pt x="3407" y="1826"/>
                  </a:cubicBezTo>
                  <a:cubicBezTo>
                    <a:pt x="2558" y="1503"/>
                    <a:pt x="2421" y="738"/>
                    <a:pt x="2461" y="114"/>
                  </a:cubicBezTo>
                  <a:lnTo>
                    <a:pt x="2461" y="114"/>
                  </a:lnTo>
                  <a:cubicBezTo>
                    <a:pt x="2421" y="162"/>
                    <a:pt x="2379" y="191"/>
                    <a:pt x="2333" y="200"/>
                  </a:cubicBezTo>
                  <a:cubicBezTo>
                    <a:pt x="2330" y="200"/>
                    <a:pt x="2327" y="201"/>
                    <a:pt x="2322" y="201"/>
                  </a:cubicBezTo>
                  <a:cubicBezTo>
                    <a:pt x="2280" y="201"/>
                    <a:pt x="2145" y="182"/>
                    <a:pt x="1955" y="157"/>
                  </a:cubicBezTo>
                  <a:cubicBezTo>
                    <a:pt x="1846" y="142"/>
                    <a:pt x="1721" y="123"/>
                    <a:pt x="1585" y="107"/>
                  </a:cubicBezTo>
                  <a:cubicBezTo>
                    <a:pt x="1328" y="73"/>
                    <a:pt x="1032" y="39"/>
                    <a:pt x="749" y="19"/>
                  </a:cubicBezTo>
                  <a:cubicBezTo>
                    <a:pt x="581" y="7"/>
                    <a:pt x="417" y="0"/>
                    <a:pt x="267"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4"/>
            <p:cNvSpPr/>
            <p:nvPr/>
          </p:nvSpPr>
          <p:spPr>
            <a:xfrm>
              <a:off x="3703200" y="424400"/>
              <a:ext cx="84625" cy="50000"/>
            </a:xfrm>
            <a:custGeom>
              <a:rect b="b" l="l" r="r" t="t"/>
              <a:pathLst>
                <a:path extrusionOk="0" h="2000" w="3385">
                  <a:moveTo>
                    <a:pt x="507" y="1"/>
                  </a:moveTo>
                  <a:cubicBezTo>
                    <a:pt x="467" y="48"/>
                    <a:pt x="425" y="78"/>
                    <a:pt x="379" y="86"/>
                  </a:cubicBezTo>
                  <a:cubicBezTo>
                    <a:pt x="376" y="86"/>
                    <a:pt x="372" y="87"/>
                    <a:pt x="367" y="87"/>
                  </a:cubicBezTo>
                  <a:cubicBezTo>
                    <a:pt x="325" y="87"/>
                    <a:pt x="190" y="68"/>
                    <a:pt x="1" y="43"/>
                  </a:cubicBezTo>
                  <a:lnTo>
                    <a:pt x="1" y="43"/>
                  </a:lnTo>
                  <a:cubicBezTo>
                    <a:pt x="22" y="528"/>
                    <a:pt x="56" y="1263"/>
                    <a:pt x="909" y="1686"/>
                  </a:cubicBezTo>
                  <a:cubicBezTo>
                    <a:pt x="1352" y="1906"/>
                    <a:pt x="1785" y="2000"/>
                    <a:pt x="2197" y="2000"/>
                  </a:cubicBezTo>
                  <a:cubicBezTo>
                    <a:pt x="2616" y="2000"/>
                    <a:pt x="3015" y="1903"/>
                    <a:pt x="3385" y="1742"/>
                  </a:cubicBezTo>
                  <a:cubicBezTo>
                    <a:pt x="3320" y="1645"/>
                    <a:pt x="3258" y="1558"/>
                    <a:pt x="3195" y="1484"/>
                  </a:cubicBezTo>
                  <a:cubicBezTo>
                    <a:pt x="3047" y="1560"/>
                    <a:pt x="2892" y="1630"/>
                    <a:pt x="2734" y="1685"/>
                  </a:cubicBezTo>
                  <a:cubicBezTo>
                    <a:pt x="2527" y="1757"/>
                    <a:pt x="2315" y="1804"/>
                    <a:pt x="2102" y="1813"/>
                  </a:cubicBezTo>
                  <a:cubicBezTo>
                    <a:pt x="2072" y="1815"/>
                    <a:pt x="2042" y="1816"/>
                    <a:pt x="2012" y="1816"/>
                  </a:cubicBezTo>
                  <a:cubicBezTo>
                    <a:pt x="1995" y="1816"/>
                    <a:pt x="1978" y="1816"/>
                    <a:pt x="1961" y="1815"/>
                  </a:cubicBezTo>
                  <a:cubicBezTo>
                    <a:pt x="1942" y="1815"/>
                    <a:pt x="1922" y="1813"/>
                    <a:pt x="1904" y="1811"/>
                  </a:cubicBezTo>
                  <a:cubicBezTo>
                    <a:pt x="1886" y="1810"/>
                    <a:pt x="1868" y="1809"/>
                    <a:pt x="1851" y="1808"/>
                  </a:cubicBezTo>
                  <a:cubicBezTo>
                    <a:pt x="1823" y="1805"/>
                    <a:pt x="1795" y="1801"/>
                    <a:pt x="1767" y="1798"/>
                  </a:cubicBezTo>
                  <a:cubicBezTo>
                    <a:pt x="1756" y="1795"/>
                    <a:pt x="1742" y="1794"/>
                    <a:pt x="1730" y="1793"/>
                  </a:cubicBezTo>
                  <a:cubicBezTo>
                    <a:pt x="1707" y="1788"/>
                    <a:pt x="1685" y="1783"/>
                    <a:pt x="1664" y="1777"/>
                  </a:cubicBezTo>
                  <a:cubicBezTo>
                    <a:pt x="1604" y="1763"/>
                    <a:pt x="1547" y="1748"/>
                    <a:pt x="1489" y="1727"/>
                  </a:cubicBezTo>
                  <a:cubicBezTo>
                    <a:pt x="1475" y="1722"/>
                    <a:pt x="1465" y="1717"/>
                    <a:pt x="1452" y="1712"/>
                  </a:cubicBezTo>
                  <a:cubicBezTo>
                    <a:pt x="604" y="1389"/>
                    <a:pt x="467" y="626"/>
                    <a:pt x="507"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4"/>
            <p:cNvSpPr/>
            <p:nvPr/>
          </p:nvSpPr>
          <p:spPr>
            <a:xfrm>
              <a:off x="3475175" y="549425"/>
              <a:ext cx="195825" cy="165950"/>
            </a:xfrm>
            <a:custGeom>
              <a:rect b="b" l="l" r="r" t="t"/>
              <a:pathLst>
                <a:path extrusionOk="0" h="6638" w="7833">
                  <a:moveTo>
                    <a:pt x="675" y="1"/>
                  </a:moveTo>
                  <a:cubicBezTo>
                    <a:pt x="432" y="1"/>
                    <a:pt x="261" y="21"/>
                    <a:pt x="261" y="21"/>
                  </a:cubicBezTo>
                  <a:cubicBezTo>
                    <a:pt x="59" y="305"/>
                    <a:pt x="1" y="854"/>
                    <a:pt x="93" y="1417"/>
                  </a:cubicBezTo>
                  <a:cubicBezTo>
                    <a:pt x="183" y="1954"/>
                    <a:pt x="411" y="2506"/>
                    <a:pt x="784" y="2846"/>
                  </a:cubicBezTo>
                  <a:cubicBezTo>
                    <a:pt x="1104" y="3138"/>
                    <a:pt x="1660" y="3506"/>
                    <a:pt x="2266" y="3865"/>
                  </a:cubicBezTo>
                  <a:cubicBezTo>
                    <a:pt x="3111" y="4365"/>
                    <a:pt x="4050" y="4841"/>
                    <a:pt x="4580" y="5053"/>
                  </a:cubicBezTo>
                  <a:cubicBezTo>
                    <a:pt x="5484" y="5417"/>
                    <a:pt x="5960" y="5609"/>
                    <a:pt x="5960" y="5609"/>
                  </a:cubicBezTo>
                  <a:cubicBezTo>
                    <a:pt x="5960" y="5609"/>
                    <a:pt x="5897" y="6116"/>
                    <a:pt x="6261" y="6387"/>
                  </a:cubicBezTo>
                  <a:cubicBezTo>
                    <a:pt x="6500" y="6563"/>
                    <a:pt x="6745" y="6638"/>
                    <a:pt x="6899" y="6638"/>
                  </a:cubicBezTo>
                  <a:cubicBezTo>
                    <a:pt x="6982" y="6638"/>
                    <a:pt x="7039" y="6616"/>
                    <a:pt x="7056" y="6577"/>
                  </a:cubicBezTo>
                  <a:cubicBezTo>
                    <a:pt x="7095" y="6489"/>
                    <a:pt x="6951" y="6422"/>
                    <a:pt x="6891" y="6397"/>
                  </a:cubicBezTo>
                  <a:lnTo>
                    <a:pt x="6891" y="6397"/>
                  </a:lnTo>
                  <a:cubicBezTo>
                    <a:pt x="6947" y="6415"/>
                    <a:pt x="7089" y="6457"/>
                    <a:pt x="7209" y="6457"/>
                  </a:cubicBezTo>
                  <a:cubicBezTo>
                    <a:pt x="7287" y="6457"/>
                    <a:pt x="7356" y="6440"/>
                    <a:pt x="7388" y="6387"/>
                  </a:cubicBezTo>
                  <a:cubicBezTo>
                    <a:pt x="7392" y="6377"/>
                    <a:pt x="7397" y="6370"/>
                    <a:pt x="7398" y="6361"/>
                  </a:cubicBezTo>
                  <a:cubicBezTo>
                    <a:pt x="7433" y="6207"/>
                    <a:pt x="7033" y="5989"/>
                    <a:pt x="7052" y="5989"/>
                  </a:cubicBezTo>
                  <a:lnTo>
                    <a:pt x="7052" y="5989"/>
                  </a:lnTo>
                  <a:cubicBezTo>
                    <a:pt x="7052" y="5989"/>
                    <a:pt x="7053" y="5989"/>
                    <a:pt x="7055" y="5989"/>
                  </a:cubicBezTo>
                  <a:cubicBezTo>
                    <a:pt x="7091" y="6002"/>
                    <a:pt x="7300" y="6127"/>
                    <a:pt x="7425" y="6127"/>
                  </a:cubicBezTo>
                  <a:cubicBezTo>
                    <a:pt x="7469" y="6127"/>
                    <a:pt x="7503" y="6112"/>
                    <a:pt x="7515" y="6070"/>
                  </a:cubicBezTo>
                  <a:cubicBezTo>
                    <a:pt x="7562" y="5912"/>
                    <a:pt x="7515" y="5738"/>
                    <a:pt x="7515" y="5738"/>
                  </a:cubicBezTo>
                  <a:lnTo>
                    <a:pt x="7515" y="5738"/>
                  </a:lnTo>
                  <a:cubicBezTo>
                    <a:pt x="7515" y="5738"/>
                    <a:pt x="7577" y="5824"/>
                    <a:pt x="7643" y="5824"/>
                  </a:cubicBezTo>
                  <a:cubicBezTo>
                    <a:pt x="7682" y="5824"/>
                    <a:pt x="7724" y="5792"/>
                    <a:pt x="7754" y="5690"/>
                  </a:cubicBezTo>
                  <a:cubicBezTo>
                    <a:pt x="7833" y="5419"/>
                    <a:pt x="7642" y="4881"/>
                    <a:pt x="7453" y="4355"/>
                  </a:cubicBezTo>
                  <a:cubicBezTo>
                    <a:pt x="7326" y="4005"/>
                    <a:pt x="7213" y="3868"/>
                    <a:pt x="7081" y="3868"/>
                  </a:cubicBezTo>
                  <a:cubicBezTo>
                    <a:pt x="7015" y="3868"/>
                    <a:pt x="6945" y="3902"/>
                    <a:pt x="6866" y="3959"/>
                  </a:cubicBezTo>
                  <a:cubicBezTo>
                    <a:pt x="6628" y="4133"/>
                    <a:pt x="6374" y="4435"/>
                    <a:pt x="6374" y="4435"/>
                  </a:cubicBezTo>
                  <a:cubicBezTo>
                    <a:pt x="6374" y="4435"/>
                    <a:pt x="4882" y="2895"/>
                    <a:pt x="3818" y="1863"/>
                  </a:cubicBezTo>
                  <a:cubicBezTo>
                    <a:pt x="3771" y="1817"/>
                    <a:pt x="3726" y="1774"/>
                    <a:pt x="3680" y="1730"/>
                  </a:cubicBezTo>
                  <a:cubicBezTo>
                    <a:pt x="2912" y="993"/>
                    <a:pt x="2298" y="484"/>
                    <a:pt x="1785" y="205"/>
                  </a:cubicBezTo>
                  <a:cubicBezTo>
                    <a:pt x="1716" y="174"/>
                    <a:pt x="1649" y="145"/>
                    <a:pt x="1587" y="124"/>
                  </a:cubicBezTo>
                  <a:cubicBezTo>
                    <a:pt x="1284" y="25"/>
                    <a:pt x="938" y="1"/>
                    <a:pt x="675"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4"/>
            <p:cNvSpPr/>
            <p:nvPr/>
          </p:nvSpPr>
          <p:spPr>
            <a:xfrm>
              <a:off x="3477500" y="584850"/>
              <a:ext cx="182625" cy="130550"/>
            </a:xfrm>
            <a:custGeom>
              <a:rect b="b" l="l" r="r" t="t"/>
              <a:pathLst>
                <a:path extrusionOk="0" h="5222" w="7305">
                  <a:moveTo>
                    <a:pt x="0" y="1"/>
                  </a:moveTo>
                  <a:lnTo>
                    <a:pt x="0" y="1"/>
                  </a:lnTo>
                  <a:cubicBezTo>
                    <a:pt x="90" y="538"/>
                    <a:pt x="318" y="1090"/>
                    <a:pt x="691" y="1430"/>
                  </a:cubicBezTo>
                  <a:cubicBezTo>
                    <a:pt x="1011" y="1722"/>
                    <a:pt x="1567" y="2091"/>
                    <a:pt x="2173" y="2449"/>
                  </a:cubicBezTo>
                  <a:cubicBezTo>
                    <a:pt x="3018" y="2949"/>
                    <a:pt x="3957" y="3425"/>
                    <a:pt x="4487" y="3637"/>
                  </a:cubicBezTo>
                  <a:cubicBezTo>
                    <a:pt x="5391" y="4002"/>
                    <a:pt x="5867" y="4193"/>
                    <a:pt x="5867" y="4193"/>
                  </a:cubicBezTo>
                  <a:cubicBezTo>
                    <a:pt x="5867" y="4193"/>
                    <a:pt x="5804" y="4700"/>
                    <a:pt x="6168" y="4971"/>
                  </a:cubicBezTo>
                  <a:cubicBezTo>
                    <a:pt x="6407" y="5147"/>
                    <a:pt x="6652" y="5222"/>
                    <a:pt x="6806" y="5222"/>
                  </a:cubicBezTo>
                  <a:cubicBezTo>
                    <a:pt x="6889" y="5222"/>
                    <a:pt x="6946" y="5200"/>
                    <a:pt x="6963" y="5161"/>
                  </a:cubicBezTo>
                  <a:cubicBezTo>
                    <a:pt x="7002" y="5073"/>
                    <a:pt x="6858" y="5006"/>
                    <a:pt x="6798" y="4981"/>
                  </a:cubicBezTo>
                  <a:lnTo>
                    <a:pt x="6798" y="4981"/>
                  </a:lnTo>
                  <a:cubicBezTo>
                    <a:pt x="6854" y="4999"/>
                    <a:pt x="6996" y="5042"/>
                    <a:pt x="7117" y="5042"/>
                  </a:cubicBezTo>
                  <a:cubicBezTo>
                    <a:pt x="7194" y="5042"/>
                    <a:pt x="7263" y="5024"/>
                    <a:pt x="7295" y="4971"/>
                  </a:cubicBezTo>
                  <a:cubicBezTo>
                    <a:pt x="7299" y="4962"/>
                    <a:pt x="7304" y="4954"/>
                    <a:pt x="7305" y="4945"/>
                  </a:cubicBezTo>
                  <a:cubicBezTo>
                    <a:pt x="7131" y="4883"/>
                    <a:pt x="6900" y="4791"/>
                    <a:pt x="6618" y="4660"/>
                  </a:cubicBezTo>
                  <a:cubicBezTo>
                    <a:pt x="5937" y="4351"/>
                    <a:pt x="5984" y="3838"/>
                    <a:pt x="5984" y="3838"/>
                  </a:cubicBezTo>
                  <a:cubicBezTo>
                    <a:pt x="5984" y="3838"/>
                    <a:pt x="5281" y="3422"/>
                    <a:pt x="3376" y="2541"/>
                  </a:cubicBezTo>
                  <a:cubicBezTo>
                    <a:pt x="1728" y="1781"/>
                    <a:pt x="695" y="840"/>
                    <a:pt x="0"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4"/>
            <p:cNvSpPr/>
            <p:nvPr/>
          </p:nvSpPr>
          <p:spPr>
            <a:xfrm>
              <a:off x="3766750" y="811900"/>
              <a:ext cx="12000" cy="15500"/>
            </a:xfrm>
            <a:custGeom>
              <a:rect b="b" l="l" r="r" t="t"/>
              <a:pathLst>
                <a:path extrusionOk="0" h="620" w="480">
                  <a:moveTo>
                    <a:pt x="439" y="1"/>
                  </a:moveTo>
                  <a:lnTo>
                    <a:pt x="0" y="619"/>
                  </a:lnTo>
                  <a:lnTo>
                    <a:pt x="479" y="619"/>
                  </a:lnTo>
                  <a:lnTo>
                    <a:pt x="439" y="1"/>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4"/>
            <p:cNvSpPr/>
            <p:nvPr/>
          </p:nvSpPr>
          <p:spPr>
            <a:xfrm>
              <a:off x="3714875" y="305275"/>
              <a:ext cx="143725" cy="164500"/>
            </a:xfrm>
            <a:custGeom>
              <a:rect b="b" l="l" r="r" t="t"/>
              <a:pathLst>
                <a:path extrusionOk="0" h="6580" w="5749">
                  <a:moveTo>
                    <a:pt x="3576" y="0"/>
                  </a:moveTo>
                  <a:cubicBezTo>
                    <a:pt x="3523" y="0"/>
                    <a:pt x="3468" y="2"/>
                    <a:pt x="3413" y="7"/>
                  </a:cubicBezTo>
                  <a:cubicBezTo>
                    <a:pt x="3401" y="8"/>
                    <a:pt x="3391" y="8"/>
                    <a:pt x="3381" y="10"/>
                  </a:cubicBezTo>
                  <a:cubicBezTo>
                    <a:pt x="2510" y="93"/>
                    <a:pt x="1425" y="747"/>
                    <a:pt x="1123" y="1568"/>
                  </a:cubicBezTo>
                  <a:cubicBezTo>
                    <a:pt x="1123" y="1568"/>
                    <a:pt x="1050" y="1697"/>
                    <a:pt x="957" y="1880"/>
                  </a:cubicBezTo>
                  <a:cubicBezTo>
                    <a:pt x="864" y="2059"/>
                    <a:pt x="749" y="2289"/>
                    <a:pt x="666" y="2485"/>
                  </a:cubicBezTo>
                  <a:cubicBezTo>
                    <a:pt x="630" y="2570"/>
                    <a:pt x="595" y="2655"/>
                    <a:pt x="560" y="2744"/>
                  </a:cubicBezTo>
                  <a:cubicBezTo>
                    <a:pt x="432" y="3063"/>
                    <a:pt x="306" y="3426"/>
                    <a:pt x="168" y="4000"/>
                  </a:cubicBezTo>
                  <a:cubicBezTo>
                    <a:pt x="125" y="4170"/>
                    <a:pt x="61" y="4450"/>
                    <a:pt x="41" y="4764"/>
                  </a:cubicBezTo>
                  <a:cubicBezTo>
                    <a:pt x="1" y="5388"/>
                    <a:pt x="139" y="6149"/>
                    <a:pt x="987" y="6476"/>
                  </a:cubicBezTo>
                  <a:cubicBezTo>
                    <a:pt x="999" y="6481"/>
                    <a:pt x="1009" y="6486"/>
                    <a:pt x="1024" y="6491"/>
                  </a:cubicBezTo>
                  <a:cubicBezTo>
                    <a:pt x="1082" y="6512"/>
                    <a:pt x="1138" y="6527"/>
                    <a:pt x="1198" y="6540"/>
                  </a:cubicBezTo>
                  <a:cubicBezTo>
                    <a:pt x="1219" y="6545"/>
                    <a:pt x="1241" y="6551"/>
                    <a:pt x="1264" y="6556"/>
                  </a:cubicBezTo>
                  <a:cubicBezTo>
                    <a:pt x="1277" y="6558"/>
                    <a:pt x="1290" y="6559"/>
                    <a:pt x="1301" y="6561"/>
                  </a:cubicBezTo>
                  <a:cubicBezTo>
                    <a:pt x="1330" y="6565"/>
                    <a:pt x="1357" y="6569"/>
                    <a:pt x="1386" y="6571"/>
                  </a:cubicBezTo>
                  <a:cubicBezTo>
                    <a:pt x="1402" y="6574"/>
                    <a:pt x="1420" y="6574"/>
                    <a:pt x="1438" y="6575"/>
                  </a:cubicBezTo>
                  <a:cubicBezTo>
                    <a:pt x="1456" y="6576"/>
                    <a:pt x="1475" y="6579"/>
                    <a:pt x="1495" y="6579"/>
                  </a:cubicBezTo>
                  <a:cubicBezTo>
                    <a:pt x="1510" y="6580"/>
                    <a:pt x="1526" y="6580"/>
                    <a:pt x="1543" y="6580"/>
                  </a:cubicBezTo>
                  <a:cubicBezTo>
                    <a:pt x="1566" y="6580"/>
                    <a:pt x="1589" y="6579"/>
                    <a:pt x="1612" y="6578"/>
                  </a:cubicBezTo>
                  <a:cubicBezTo>
                    <a:pt x="1997" y="6565"/>
                    <a:pt x="2382" y="6428"/>
                    <a:pt x="2729" y="6248"/>
                  </a:cubicBezTo>
                  <a:cubicBezTo>
                    <a:pt x="3409" y="5893"/>
                    <a:pt x="3941" y="5372"/>
                    <a:pt x="4020" y="5296"/>
                  </a:cubicBezTo>
                  <a:cubicBezTo>
                    <a:pt x="4163" y="5162"/>
                    <a:pt x="4243" y="5061"/>
                    <a:pt x="4243" y="5061"/>
                  </a:cubicBezTo>
                  <a:cubicBezTo>
                    <a:pt x="4243" y="5035"/>
                    <a:pt x="4228" y="5023"/>
                    <a:pt x="4200" y="5023"/>
                  </a:cubicBezTo>
                  <a:cubicBezTo>
                    <a:pt x="4021" y="5023"/>
                    <a:pt x="3313" y="5511"/>
                    <a:pt x="2688" y="5783"/>
                  </a:cubicBezTo>
                  <a:cubicBezTo>
                    <a:pt x="2530" y="5852"/>
                    <a:pt x="2372" y="5885"/>
                    <a:pt x="2215" y="5885"/>
                  </a:cubicBezTo>
                  <a:cubicBezTo>
                    <a:pt x="1841" y="5885"/>
                    <a:pt x="1477" y="5697"/>
                    <a:pt x="1142" y="5378"/>
                  </a:cubicBezTo>
                  <a:cubicBezTo>
                    <a:pt x="877" y="5126"/>
                    <a:pt x="768" y="4671"/>
                    <a:pt x="772" y="4201"/>
                  </a:cubicBezTo>
                  <a:cubicBezTo>
                    <a:pt x="777" y="3830"/>
                    <a:pt x="855" y="3447"/>
                    <a:pt x="985" y="3153"/>
                  </a:cubicBezTo>
                  <a:cubicBezTo>
                    <a:pt x="1252" y="2554"/>
                    <a:pt x="1314" y="1907"/>
                    <a:pt x="1275" y="1623"/>
                  </a:cubicBezTo>
                  <a:cubicBezTo>
                    <a:pt x="1456" y="1464"/>
                    <a:pt x="1775" y="1215"/>
                    <a:pt x="2212" y="986"/>
                  </a:cubicBezTo>
                  <a:cubicBezTo>
                    <a:pt x="2486" y="842"/>
                    <a:pt x="2712" y="786"/>
                    <a:pt x="2891" y="786"/>
                  </a:cubicBezTo>
                  <a:cubicBezTo>
                    <a:pt x="3179" y="786"/>
                    <a:pt x="3347" y="931"/>
                    <a:pt x="3409" y="1092"/>
                  </a:cubicBezTo>
                  <a:cubicBezTo>
                    <a:pt x="3510" y="1354"/>
                    <a:pt x="3706" y="1861"/>
                    <a:pt x="3998" y="2141"/>
                  </a:cubicBezTo>
                  <a:cubicBezTo>
                    <a:pt x="4026" y="2167"/>
                    <a:pt x="4056" y="2194"/>
                    <a:pt x="4089" y="2219"/>
                  </a:cubicBezTo>
                  <a:cubicBezTo>
                    <a:pt x="4324" y="2407"/>
                    <a:pt x="4665" y="2564"/>
                    <a:pt x="4964" y="2564"/>
                  </a:cubicBezTo>
                  <a:cubicBezTo>
                    <a:pt x="5118" y="2564"/>
                    <a:pt x="5261" y="2523"/>
                    <a:pt x="5372" y="2422"/>
                  </a:cubicBezTo>
                  <a:lnTo>
                    <a:pt x="5372" y="2422"/>
                  </a:lnTo>
                  <a:cubicBezTo>
                    <a:pt x="5372" y="2422"/>
                    <a:pt x="5473" y="3266"/>
                    <a:pt x="5334" y="3683"/>
                  </a:cubicBezTo>
                  <a:cubicBezTo>
                    <a:pt x="5322" y="3713"/>
                    <a:pt x="5313" y="3744"/>
                    <a:pt x="5298" y="3770"/>
                  </a:cubicBezTo>
                  <a:cubicBezTo>
                    <a:pt x="5321" y="3739"/>
                    <a:pt x="5679" y="3240"/>
                    <a:pt x="5713" y="2582"/>
                  </a:cubicBezTo>
                  <a:cubicBezTo>
                    <a:pt x="5749" y="1902"/>
                    <a:pt x="5618" y="1296"/>
                    <a:pt x="5263" y="855"/>
                  </a:cubicBezTo>
                  <a:cubicBezTo>
                    <a:pt x="4932" y="449"/>
                    <a:pt x="4348" y="0"/>
                    <a:pt x="3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4"/>
            <p:cNvSpPr/>
            <p:nvPr/>
          </p:nvSpPr>
          <p:spPr>
            <a:xfrm>
              <a:off x="3465600" y="1022825"/>
              <a:ext cx="291750" cy="65525"/>
            </a:xfrm>
            <a:custGeom>
              <a:rect b="b" l="l" r="r" t="t"/>
              <a:pathLst>
                <a:path extrusionOk="0" h="2621" w="11670">
                  <a:moveTo>
                    <a:pt x="5859" y="1"/>
                  </a:moveTo>
                  <a:cubicBezTo>
                    <a:pt x="2697" y="1"/>
                    <a:pt x="0" y="668"/>
                    <a:pt x="0" y="1395"/>
                  </a:cubicBezTo>
                  <a:cubicBezTo>
                    <a:pt x="0" y="2145"/>
                    <a:pt x="2563" y="2621"/>
                    <a:pt x="5724" y="2621"/>
                  </a:cubicBezTo>
                  <a:cubicBezTo>
                    <a:pt x="8775" y="2621"/>
                    <a:pt x="11473" y="2155"/>
                    <a:pt x="11657" y="1395"/>
                  </a:cubicBezTo>
                  <a:cubicBezTo>
                    <a:pt x="11664" y="1367"/>
                    <a:pt x="11669" y="1340"/>
                    <a:pt x="11669" y="1311"/>
                  </a:cubicBezTo>
                  <a:cubicBezTo>
                    <a:pt x="11669" y="548"/>
                    <a:pt x="9020" y="1"/>
                    <a:pt x="5859"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4"/>
            <p:cNvSpPr/>
            <p:nvPr/>
          </p:nvSpPr>
          <p:spPr>
            <a:xfrm>
              <a:off x="3728700" y="677750"/>
              <a:ext cx="150" cy="375"/>
            </a:xfrm>
            <a:custGeom>
              <a:rect b="b" l="l" r="r" t="t"/>
              <a:pathLst>
                <a:path extrusionOk="0" h="15" w="6">
                  <a:moveTo>
                    <a:pt x="6" y="0"/>
                  </a:moveTo>
                  <a:lnTo>
                    <a:pt x="6" y="0"/>
                  </a:lnTo>
                  <a:cubicBezTo>
                    <a:pt x="4" y="5"/>
                    <a:pt x="2" y="10"/>
                    <a:pt x="1" y="15"/>
                  </a:cubicBezTo>
                  <a:cubicBezTo>
                    <a:pt x="2" y="11"/>
                    <a:pt x="4" y="6"/>
                    <a:pt x="5" y="5"/>
                  </a:cubicBezTo>
                  <a:cubicBezTo>
                    <a:pt x="5" y="4"/>
                    <a:pt x="6" y="1"/>
                    <a:pt x="6" y="0"/>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4"/>
            <p:cNvSpPr/>
            <p:nvPr/>
          </p:nvSpPr>
          <p:spPr>
            <a:xfrm>
              <a:off x="3471550" y="1045125"/>
              <a:ext cx="279225" cy="10800"/>
            </a:xfrm>
            <a:custGeom>
              <a:rect b="b" l="l" r="r" t="t"/>
              <a:pathLst>
                <a:path extrusionOk="0" h="432" w="11169">
                  <a:moveTo>
                    <a:pt x="8804" y="1"/>
                  </a:moveTo>
                  <a:cubicBezTo>
                    <a:pt x="7838" y="1"/>
                    <a:pt x="6690" y="14"/>
                    <a:pt x="5582" y="14"/>
                  </a:cubicBezTo>
                  <a:cubicBezTo>
                    <a:pt x="2908" y="14"/>
                    <a:pt x="1" y="133"/>
                    <a:pt x="1" y="244"/>
                  </a:cubicBezTo>
                  <a:cubicBezTo>
                    <a:pt x="1" y="400"/>
                    <a:pt x="1068" y="431"/>
                    <a:pt x="2503" y="431"/>
                  </a:cubicBezTo>
                  <a:cubicBezTo>
                    <a:pt x="3438" y="431"/>
                    <a:pt x="4528" y="418"/>
                    <a:pt x="5582" y="418"/>
                  </a:cubicBezTo>
                  <a:cubicBezTo>
                    <a:pt x="8255" y="418"/>
                    <a:pt x="11168" y="418"/>
                    <a:pt x="11168" y="154"/>
                  </a:cubicBezTo>
                  <a:cubicBezTo>
                    <a:pt x="11168" y="27"/>
                    <a:pt x="10169" y="1"/>
                    <a:pt x="8804"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4"/>
            <p:cNvSpPr/>
            <p:nvPr/>
          </p:nvSpPr>
          <p:spPr>
            <a:xfrm>
              <a:off x="3727150" y="678100"/>
              <a:ext cx="1575" cy="8000"/>
            </a:xfrm>
            <a:custGeom>
              <a:rect b="b" l="l" r="r" t="t"/>
              <a:pathLst>
                <a:path extrusionOk="0" h="320" w="63">
                  <a:moveTo>
                    <a:pt x="63" y="1"/>
                  </a:moveTo>
                  <a:lnTo>
                    <a:pt x="63" y="1"/>
                  </a:lnTo>
                  <a:cubicBezTo>
                    <a:pt x="37" y="93"/>
                    <a:pt x="18" y="167"/>
                    <a:pt x="7" y="217"/>
                  </a:cubicBezTo>
                  <a:cubicBezTo>
                    <a:pt x="2" y="243"/>
                    <a:pt x="0" y="278"/>
                    <a:pt x="0" y="319"/>
                  </a:cubicBezTo>
                  <a:cubicBezTo>
                    <a:pt x="25" y="170"/>
                    <a:pt x="46" y="62"/>
                    <a:pt x="63" y="1"/>
                  </a:cubicBezTo>
                  <a:close/>
                </a:path>
              </a:pathLst>
            </a:custGeom>
            <a:solidFill>
              <a:srgbClr val="412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4"/>
            <p:cNvSpPr/>
            <p:nvPr/>
          </p:nvSpPr>
          <p:spPr>
            <a:xfrm>
              <a:off x="3602475" y="422000"/>
              <a:ext cx="91525" cy="106225"/>
            </a:xfrm>
            <a:custGeom>
              <a:rect b="b" l="l" r="r" t="t"/>
              <a:pathLst>
                <a:path extrusionOk="0" h="4249" w="3661">
                  <a:moveTo>
                    <a:pt x="2821" y="1"/>
                  </a:moveTo>
                  <a:cubicBezTo>
                    <a:pt x="2704" y="118"/>
                    <a:pt x="2468" y="363"/>
                    <a:pt x="2197" y="660"/>
                  </a:cubicBezTo>
                  <a:cubicBezTo>
                    <a:pt x="1849" y="1042"/>
                    <a:pt x="1441" y="1511"/>
                    <a:pt x="1159" y="1912"/>
                  </a:cubicBezTo>
                  <a:cubicBezTo>
                    <a:pt x="564" y="2757"/>
                    <a:pt x="1" y="4008"/>
                    <a:pt x="1" y="4008"/>
                  </a:cubicBezTo>
                  <a:lnTo>
                    <a:pt x="1147" y="4249"/>
                  </a:lnTo>
                  <a:cubicBezTo>
                    <a:pt x="1147" y="4249"/>
                    <a:pt x="1624" y="2984"/>
                    <a:pt x="2073" y="2223"/>
                  </a:cubicBezTo>
                  <a:cubicBezTo>
                    <a:pt x="2189" y="2025"/>
                    <a:pt x="2357" y="1779"/>
                    <a:pt x="2542" y="1525"/>
                  </a:cubicBezTo>
                  <a:cubicBezTo>
                    <a:pt x="2959" y="953"/>
                    <a:pt x="3462" y="330"/>
                    <a:pt x="3660" y="89"/>
                  </a:cubicBezTo>
                  <a:cubicBezTo>
                    <a:pt x="3404" y="57"/>
                    <a:pt x="3108" y="22"/>
                    <a:pt x="28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4"/>
            <p:cNvSpPr/>
            <p:nvPr/>
          </p:nvSpPr>
          <p:spPr>
            <a:xfrm>
              <a:off x="3746400" y="466525"/>
              <a:ext cx="30825" cy="86700"/>
            </a:xfrm>
            <a:custGeom>
              <a:rect b="b" l="l" r="r" t="t"/>
              <a:pathLst>
                <a:path extrusionOk="0" h="3468" w="1233">
                  <a:moveTo>
                    <a:pt x="1007" y="0"/>
                  </a:moveTo>
                  <a:cubicBezTo>
                    <a:pt x="801" y="72"/>
                    <a:pt x="588" y="119"/>
                    <a:pt x="376" y="128"/>
                  </a:cubicBezTo>
                  <a:cubicBezTo>
                    <a:pt x="377" y="179"/>
                    <a:pt x="378" y="243"/>
                    <a:pt x="378" y="324"/>
                  </a:cubicBezTo>
                  <a:cubicBezTo>
                    <a:pt x="381" y="481"/>
                    <a:pt x="378" y="698"/>
                    <a:pt x="369" y="978"/>
                  </a:cubicBezTo>
                  <a:cubicBezTo>
                    <a:pt x="364" y="1134"/>
                    <a:pt x="342" y="1336"/>
                    <a:pt x="311" y="1559"/>
                  </a:cubicBezTo>
                  <a:cubicBezTo>
                    <a:pt x="208" y="2316"/>
                    <a:pt x="0" y="3285"/>
                    <a:pt x="0" y="3285"/>
                  </a:cubicBezTo>
                  <a:lnTo>
                    <a:pt x="947" y="3467"/>
                  </a:lnTo>
                  <a:cubicBezTo>
                    <a:pt x="947" y="3467"/>
                    <a:pt x="1180" y="2514"/>
                    <a:pt x="1216" y="1573"/>
                  </a:cubicBezTo>
                  <a:lnTo>
                    <a:pt x="1216" y="1568"/>
                  </a:lnTo>
                  <a:cubicBezTo>
                    <a:pt x="1233" y="1051"/>
                    <a:pt x="1151" y="579"/>
                    <a:pt x="1074" y="258"/>
                  </a:cubicBezTo>
                  <a:cubicBezTo>
                    <a:pt x="1050" y="155"/>
                    <a:pt x="1026" y="68"/>
                    <a:pt x="10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4"/>
            <p:cNvSpPr/>
            <p:nvPr/>
          </p:nvSpPr>
          <p:spPr>
            <a:xfrm>
              <a:off x="3721375" y="336850"/>
              <a:ext cx="21575" cy="37075"/>
            </a:xfrm>
            <a:custGeom>
              <a:rect b="b" l="l" r="r" t="t"/>
              <a:pathLst>
                <a:path extrusionOk="0" h="1483" w="863">
                  <a:moveTo>
                    <a:pt x="643" y="0"/>
                  </a:moveTo>
                  <a:cubicBezTo>
                    <a:pt x="361" y="0"/>
                    <a:pt x="1" y="772"/>
                    <a:pt x="1" y="1065"/>
                  </a:cubicBezTo>
                  <a:cubicBezTo>
                    <a:pt x="1" y="1368"/>
                    <a:pt x="303" y="1447"/>
                    <a:pt x="303" y="1447"/>
                  </a:cubicBezTo>
                  <a:cubicBezTo>
                    <a:pt x="303" y="1447"/>
                    <a:pt x="301" y="1461"/>
                    <a:pt x="299" y="1483"/>
                  </a:cubicBezTo>
                  <a:cubicBezTo>
                    <a:pt x="335" y="1395"/>
                    <a:pt x="370" y="1309"/>
                    <a:pt x="406" y="1225"/>
                  </a:cubicBezTo>
                  <a:cubicBezTo>
                    <a:pt x="571" y="831"/>
                    <a:pt x="863" y="306"/>
                    <a:pt x="863" y="306"/>
                  </a:cubicBezTo>
                  <a:cubicBezTo>
                    <a:pt x="860" y="175"/>
                    <a:pt x="820" y="27"/>
                    <a:pt x="667" y="2"/>
                  </a:cubicBezTo>
                  <a:cubicBezTo>
                    <a:pt x="659" y="1"/>
                    <a:pt x="651" y="0"/>
                    <a:pt x="643"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4"/>
            <p:cNvSpPr/>
            <p:nvPr/>
          </p:nvSpPr>
          <p:spPr>
            <a:xfrm>
              <a:off x="3414200" y="827350"/>
              <a:ext cx="467175" cy="223875"/>
            </a:xfrm>
            <a:custGeom>
              <a:rect b="b" l="l" r="r" t="t"/>
              <a:pathLst>
                <a:path extrusionOk="0" h="8955" w="18687">
                  <a:moveTo>
                    <a:pt x="14049" y="0"/>
                  </a:moveTo>
                  <a:lnTo>
                    <a:pt x="13065" y="1238"/>
                  </a:lnTo>
                  <a:lnTo>
                    <a:pt x="0" y="1238"/>
                  </a:lnTo>
                  <a:cubicBezTo>
                    <a:pt x="341" y="1402"/>
                    <a:pt x="693" y="1618"/>
                    <a:pt x="1040" y="1878"/>
                  </a:cubicBezTo>
                  <a:cubicBezTo>
                    <a:pt x="2179" y="2729"/>
                    <a:pt x="3261" y="4049"/>
                    <a:pt x="3698" y="5509"/>
                  </a:cubicBezTo>
                  <a:cubicBezTo>
                    <a:pt x="4270" y="7414"/>
                    <a:pt x="2294" y="8954"/>
                    <a:pt x="2294" y="8954"/>
                  </a:cubicBezTo>
                  <a:lnTo>
                    <a:pt x="4047" y="8954"/>
                  </a:lnTo>
                  <a:cubicBezTo>
                    <a:pt x="4047" y="8954"/>
                    <a:pt x="5780" y="7430"/>
                    <a:pt x="8351" y="7430"/>
                  </a:cubicBezTo>
                  <a:cubicBezTo>
                    <a:pt x="10922" y="7430"/>
                    <a:pt x="11986" y="8864"/>
                    <a:pt x="11986" y="8864"/>
                  </a:cubicBezTo>
                  <a:lnTo>
                    <a:pt x="13615" y="8864"/>
                  </a:lnTo>
                  <a:cubicBezTo>
                    <a:pt x="13615" y="8864"/>
                    <a:pt x="13225" y="8335"/>
                    <a:pt x="12811" y="7573"/>
                  </a:cubicBezTo>
                  <a:cubicBezTo>
                    <a:pt x="12399" y="6810"/>
                    <a:pt x="11986" y="5811"/>
                    <a:pt x="11986" y="5811"/>
                  </a:cubicBezTo>
                  <a:cubicBezTo>
                    <a:pt x="11986" y="5430"/>
                    <a:pt x="12876" y="3349"/>
                    <a:pt x="12876" y="3349"/>
                  </a:cubicBezTo>
                  <a:cubicBezTo>
                    <a:pt x="17076" y="2342"/>
                    <a:pt x="18249" y="918"/>
                    <a:pt x="18569" y="302"/>
                  </a:cubicBezTo>
                  <a:cubicBezTo>
                    <a:pt x="18668" y="114"/>
                    <a:pt x="18686" y="1"/>
                    <a:pt x="18686" y="1"/>
                  </a:cubicBezTo>
                  <a:lnTo>
                    <a:pt x="186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4"/>
            <p:cNvSpPr/>
            <p:nvPr/>
          </p:nvSpPr>
          <p:spPr>
            <a:xfrm>
              <a:off x="3440250" y="834900"/>
              <a:ext cx="438175" cy="216350"/>
            </a:xfrm>
            <a:custGeom>
              <a:rect b="b" l="l" r="r" t="t"/>
              <a:pathLst>
                <a:path extrusionOk="0" h="8654" w="17527">
                  <a:moveTo>
                    <a:pt x="17526" y="0"/>
                  </a:moveTo>
                  <a:lnTo>
                    <a:pt x="17526" y="0"/>
                  </a:lnTo>
                  <a:cubicBezTo>
                    <a:pt x="16278" y="876"/>
                    <a:pt x="14002" y="1633"/>
                    <a:pt x="12030" y="1829"/>
                  </a:cubicBezTo>
                  <a:cubicBezTo>
                    <a:pt x="12015" y="1830"/>
                    <a:pt x="11998" y="1833"/>
                    <a:pt x="11982" y="1834"/>
                  </a:cubicBezTo>
                  <a:cubicBezTo>
                    <a:pt x="11921" y="1840"/>
                    <a:pt x="11860" y="1845"/>
                    <a:pt x="11800" y="1849"/>
                  </a:cubicBezTo>
                  <a:cubicBezTo>
                    <a:pt x="11800" y="1849"/>
                    <a:pt x="10808" y="2279"/>
                    <a:pt x="10004" y="3045"/>
                  </a:cubicBezTo>
                  <a:lnTo>
                    <a:pt x="9998" y="3051"/>
                  </a:lnTo>
                  <a:cubicBezTo>
                    <a:pt x="9772" y="3266"/>
                    <a:pt x="9564" y="3508"/>
                    <a:pt x="9395" y="3774"/>
                  </a:cubicBezTo>
                  <a:cubicBezTo>
                    <a:pt x="9116" y="4216"/>
                    <a:pt x="8970" y="4605"/>
                    <a:pt x="8897" y="4920"/>
                  </a:cubicBezTo>
                  <a:cubicBezTo>
                    <a:pt x="8896" y="4924"/>
                    <a:pt x="8896" y="4929"/>
                    <a:pt x="8895" y="4934"/>
                  </a:cubicBezTo>
                  <a:cubicBezTo>
                    <a:pt x="8828" y="5223"/>
                    <a:pt x="8824" y="5451"/>
                    <a:pt x="8836" y="5601"/>
                  </a:cubicBezTo>
                  <a:lnTo>
                    <a:pt x="8836" y="5602"/>
                  </a:lnTo>
                  <a:cubicBezTo>
                    <a:pt x="8846" y="5733"/>
                    <a:pt x="8866" y="5803"/>
                    <a:pt x="8866" y="5803"/>
                  </a:cubicBezTo>
                  <a:lnTo>
                    <a:pt x="4337" y="5803"/>
                  </a:lnTo>
                  <a:cubicBezTo>
                    <a:pt x="4337" y="5803"/>
                    <a:pt x="4344" y="5775"/>
                    <a:pt x="4344" y="5721"/>
                  </a:cubicBezTo>
                  <a:cubicBezTo>
                    <a:pt x="4345" y="5499"/>
                    <a:pt x="4260" y="4821"/>
                    <a:pt x="3351" y="3835"/>
                  </a:cubicBezTo>
                  <a:cubicBezTo>
                    <a:pt x="2547" y="2963"/>
                    <a:pt x="1492" y="2204"/>
                    <a:pt x="357" y="1719"/>
                  </a:cubicBezTo>
                  <a:cubicBezTo>
                    <a:pt x="357" y="1719"/>
                    <a:pt x="357" y="1717"/>
                    <a:pt x="356" y="1717"/>
                  </a:cubicBezTo>
                  <a:cubicBezTo>
                    <a:pt x="238" y="1668"/>
                    <a:pt x="120" y="1620"/>
                    <a:pt x="0" y="1577"/>
                  </a:cubicBezTo>
                  <a:lnTo>
                    <a:pt x="0" y="1577"/>
                  </a:lnTo>
                  <a:cubicBezTo>
                    <a:pt x="18" y="1588"/>
                    <a:pt x="33" y="1602"/>
                    <a:pt x="50" y="1614"/>
                  </a:cubicBezTo>
                  <a:cubicBezTo>
                    <a:pt x="1171" y="2465"/>
                    <a:pt x="2227" y="3768"/>
                    <a:pt x="2659" y="5208"/>
                  </a:cubicBezTo>
                  <a:cubicBezTo>
                    <a:pt x="3002" y="6354"/>
                    <a:pt x="2425" y="7368"/>
                    <a:pt x="1909" y="7994"/>
                  </a:cubicBezTo>
                  <a:cubicBezTo>
                    <a:pt x="1897" y="8009"/>
                    <a:pt x="1883" y="8025"/>
                    <a:pt x="1869" y="8041"/>
                  </a:cubicBezTo>
                  <a:cubicBezTo>
                    <a:pt x="1543" y="8427"/>
                    <a:pt x="1254" y="8653"/>
                    <a:pt x="1254" y="8653"/>
                  </a:cubicBezTo>
                  <a:lnTo>
                    <a:pt x="3009" y="8653"/>
                  </a:lnTo>
                  <a:cubicBezTo>
                    <a:pt x="3009" y="8653"/>
                    <a:pt x="3333" y="8366"/>
                    <a:pt x="3914" y="8041"/>
                  </a:cubicBezTo>
                  <a:cubicBezTo>
                    <a:pt x="3941" y="8025"/>
                    <a:pt x="3969" y="8011"/>
                    <a:pt x="3999" y="7994"/>
                  </a:cubicBezTo>
                  <a:cubicBezTo>
                    <a:pt x="4042" y="7969"/>
                    <a:pt x="4085" y="7947"/>
                    <a:pt x="4131" y="7923"/>
                  </a:cubicBezTo>
                  <a:cubicBezTo>
                    <a:pt x="4150" y="7913"/>
                    <a:pt x="4170" y="7904"/>
                    <a:pt x="4190" y="7892"/>
                  </a:cubicBezTo>
                  <a:cubicBezTo>
                    <a:pt x="4944" y="7511"/>
                    <a:pt x="6021" y="7129"/>
                    <a:pt x="7310" y="7129"/>
                  </a:cubicBezTo>
                  <a:cubicBezTo>
                    <a:pt x="8055" y="7129"/>
                    <a:pt x="8675" y="7249"/>
                    <a:pt x="9178" y="7420"/>
                  </a:cubicBezTo>
                  <a:cubicBezTo>
                    <a:pt x="9195" y="7429"/>
                    <a:pt x="9214" y="7435"/>
                    <a:pt x="9234" y="7441"/>
                  </a:cubicBezTo>
                  <a:cubicBezTo>
                    <a:pt x="9691" y="7603"/>
                    <a:pt x="10048" y="7804"/>
                    <a:pt x="10315" y="7994"/>
                  </a:cubicBezTo>
                  <a:cubicBezTo>
                    <a:pt x="10339" y="8009"/>
                    <a:pt x="10361" y="8024"/>
                    <a:pt x="10382" y="8041"/>
                  </a:cubicBezTo>
                  <a:cubicBezTo>
                    <a:pt x="10767" y="8324"/>
                    <a:pt x="10944" y="8563"/>
                    <a:pt x="10944" y="8563"/>
                  </a:cubicBezTo>
                  <a:lnTo>
                    <a:pt x="12573" y="8563"/>
                  </a:lnTo>
                  <a:cubicBezTo>
                    <a:pt x="12573" y="8563"/>
                    <a:pt x="12427" y="8366"/>
                    <a:pt x="12221" y="8041"/>
                  </a:cubicBezTo>
                  <a:cubicBezTo>
                    <a:pt x="12210" y="8025"/>
                    <a:pt x="12200" y="8011"/>
                    <a:pt x="12190" y="7994"/>
                  </a:cubicBezTo>
                  <a:cubicBezTo>
                    <a:pt x="12065" y="7793"/>
                    <a:pt x="11917" y="7548"/>
                    <a:pt x="11769" y="7272"/>
                  </a:cubicBezTo>
                  <a:cubicBezTo>
                    <a:pt x="11357" y="6509"/>
                    <a:pt x="10944" y="5510"/>
                    <a:pt x="10944" y="5510"/>
                  </a:cubicBezTo>
                  <a:cubicBezTo>
                    <a:pt x="10944" y="5152"/>
                    <a:pt x="11729" y="3293"/>
                    <a:pt x="11824" y="3071"/>
                  </a:cubicBezTo>
                  <a:cubicBezTo>
                    <a:pt x="11830" y="3057"/>
                    <a:pt x="11834" y="3048"/>
                    <a:pt x="11831" y="3047"/>
                  </a:cubicBezTo>
                  <a:cubicBezTo>
                    <a:pt x="11841" y="3046"/>
                    <a:pt x="11849" y="3043"/>
                    <a:pt x="11857" y="3041"/>
                  </a:cubicBezTo>
                  <a:cubicBezTo>
                    <a:pt x="16038" y="2035"/>
                    <a:pt x="17207" y="615"/>
                    <a:pt x="17526"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4"/>
            <p:cNvSpPr/>
            <p:nvPr/>
          </p:nvSpPr>
          <p:spPr>
            <a:xfrm>
              <a:off x="3746475" y="469200"/>
              <a:ext cx="950" cy="150"/>
            </a:xfrm>
            <a:custGeom>
              <a:rect b="b" l="l" r="r" t="t"/>
              <a:pathLst>
                <a:path extrusionOk="0" h="6" w="38">
                  <a:moveTo>
                    <a:pt x="0" y="1"/>
                  </a:moveTo>
                  <a:lnTo>
                    <a:pt x="0" y="1"/>
                  </a:lnTo>
                  <a:cubicBezTo>
                    <a:pt x="13" y="3"/>
                    <a:pt x="26" y="4"/>
                    <a:pt x="37" y="6"/>
                  </a:cubicBezTo>
                  <a:cubicBezTo>
                    <a:pt x="25" y="3"/>
                    <a:pt x="11" y="2"/>
                    <a:pt x="0" y="1"/>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4"/>
            <p:cNvSpPr/>
            <p:nvPr/>
          </p:nvSpPr>
          <p:spPr>
            <a:xfrm>
              <a:off x="3740400" y="467575"/>
              <a:ext cx="4400" cy="1275"/>
            </a:xfrm>
            <a:custGeom>
              <a:rect b="b" l="l" r="r" t="t"/>
              <a:pathLst>
                <a:path extrusionOk="0" h="51" w="176">
                  <a:moveTo>
                    <a:pt x="1" y="0"/>
                  </a:moveTo>
                  <a:lnTo>
                    <a:pt x="1" y="0"/>
                  </a:lnTo>
                  <a:cubicBezTo>
                    <a:pt x="59" y="22"/>
                    <a:pt x="117" y="37"/>
                    <a:pt x="176" y="50"/>
                  </a:cubicBezTo>
                  <a:cubicBezTo>
                    <a:pt x="117" y="37"/>
                    <a:pt x="60" y="21"/>
                    <a:pt x="1"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4"/>
            <p:cNvSpPr/>
            <p:nvPr/>
          </p:nvSpPr>
          <p:spPr>
            <a:xfrm>
              <a:off x="3749475" y="469625"/>
              <a:ext cx="1350" cy="125"/>
            </a:xfrm>
            <a:custGeom>
              <a:rect b="b" l="l" r="r" t="t"/>
              <a:pathLst>
                <a:path extrusionOk="0" h="5" w="54">
                  <a:moveTo>
                    <a:pt x="0" y="0"/>
                  </a:moveTo>
                  <a:cubicBezTo>
                    <a:pt x="17" y="1"/>
                    <a:pt x="35" y="2"/>
                    <a:pt x="53" y="4"/>
                  </a:cubicBezTo>
                  <a:cubicBezTo>
                    <a:pt x="35" y="2"/>
                    <a:pt x="17" y="1"/>
                    <a:pt x="0"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4"/>
            <p:cNvSpPr/>
            <p:nvPr/>
          </p:nvSpPr>
          <p:spPr>
            <a:xfrm>
              <a:off x="3764250" y="351300"/>
              <a:ext cx="28375" cy="24325"/>
            </a:xfrm>
            <a:custGeom>
              <a:rect b="b" l="l" r="r" t="t"/>
              <a:pathLst>
                <a:path extrusionOk="0" h="973" w="1135">
                  <a:moveTo>
                    <a:pt x="244" y="1"/>
                  </a:moveTo>
                  <a:cubicBezTo>
                    <a:pt x="144" y="1"/>
                    <a:pt x="67" y="36"/>
                    <a:pt x="48" y="110"/>
                  </a:cubicBezTo>
                  <a:cubicBezTo>
                    <a:pt x="1" y="288"/>
                    <a:pt x="208" y="265"/>
                    <a:pt x="503" y="501"/>
                  </a:cubicBezTo>
                  <a:cubicBezTo>
                    <a:pt x="720" y="675"/>
                    <a:pt x="1004" y="972"/>
                    <a:pt x="1004" y="972"/>
                  </a:cubicBezTo>
                  <a:cubicBezTo>
                    <a:pt x="1134" y="877"/>
                    <a:pt x="952" y="432"/>
                    <a:pt x="713" y="204"/>
                  </a:cubicBezTo>
                  <a:cubicBezTo>
                    <a:pt x="574" y="72"/>
                    <a:pt x="385" y="1"/>
                    <a:pt x="2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4"/>
            <p:cNvSpPr/>
            <p:nvPr/>
          </p:nvSpPr>
          <p:spPr>
            <a:xfrm>
              <a:off x="3814225" y="385625"/>
              <a:ext cx="27425" cy="14100"/>
            </a:xfrm>
            <a:custGeom>
              <a:rect b="b" l="l" r="r" t="t"/>
              <a:pathLst>
                <a:path extrusionOk="0" h="564" w="1097">
                  <a:moveTo>
                    <a:pt x="299" y="0"/>
                  </a:moveTo>
                  <a:cubicBezTo>
                    <a:pt x="132" y="0"/>
                    <a:pt x="8" y="41"/>
                    <a:pt x="0" y="118"/>
                  </a:cubicBezTo>
                  <a:cubicBezTo>
                    <a:pt x="0" y="118"/>
                    <a:pt x="809" y="564"/>
                    <a:pt x="985" y="564"/>
                  </a:cubicBezTo>
                  <a:cubicBezTo>
                    <a:pt x="997" y="564"/>
                    <a:pt x="1007" y="562"/>
                    <a:pt x="1012" y="557"/>
                  </a:cubicBezTo>
                  <a:cubicBezTo>
                    <a:pt x="1096" y="484"/>
                    <a:pt x="1001" y="154"/>
                    <a:pt x="679" y="58"/>
                  </a:cubicBezTo>
                  <a:cubicBezTo>
                    <a:pt x="549" y="19"/>
                    <a:pt x="414" y="0"/>
                    <a:pt x="2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4"/>
            <p:cNvSpPr/>
            <p:nvPr/>
          </p:nvSpPr>
          <p:spPr>
            <a:xfrm>
              <a:off x="3809500" y="1231775"/>
              <a:ext cx="80200" cy="34550"/>
            </a:xfrm>
            <a:custGeom>
              <a:rect b="b" l="l" r="r" t="t"/>
              <a:pathLst>
                <a:path extrusionOk="0" h="1382" w="3208">
                  <a:moveTo>
                    <a:pt x="778" y="1"/>
                  </a:moveTo>
                  <a:cubicBezTo>
                    <a:pt x="777" y="1"/>
                    <a:pt x="222" y="254"/>
                    <a:pt x="0" y="350"/>
                  </a:cubicBezTo>
                  <a:cubicBezTo>
                    <a:pt x="0" y="350"/>
                    <a:pt x="223" y="1047"/>
                    <a:pt x="350" y="1112"/>
                  </a:cubicBezTo>
                  <a:cubicBezTo>
                    <a:pt x="350" y="1112"/>
                    <a:pt x="1233" y="1381"/>
                    <a:pt x="2611" y="1381"/>
                  </a:cubicBezTo>
                  <a:cubicBezTo>
                    <a:pt x="2801" y="1381"/>
                    <a:pt x="3000" y="1376"/>
                    <a:pt x="3208" y="1365"/>
                  </a:cubicBezTo>
                  <a:lnTo>
                    <a:pt x="7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4"/>
            <p:cNvSpPr/>
            <p:nvPr/>
          </p:nvSpPr>
          <p:spPr>
            <a:xfrm>
              <a:off x="3680925" y="572975"/>
              <a:ext cx="65475" cy="75475"/>
            </a:xfrm>
            <a:custGeom>
              <a:rect b="b" l="l" r="r" t="t"/>
              <a:pathLst>
                <a:path extrusionOk="0" h="3019" w="2619">
                  <a:moveTo>
                    <a:pt x="365" y="1"/>
                  </a:moveTo>
                  <a:lnTo>
                    <a:pt x="358" y="17"/>
                  </a:lnTo>
                  <a:lnTo>
                    <a:pt x="0" y="1082"/>
                  </a:lnTo>
                  <a:lnTo>
                    <a:pt x="1287" y="2782"/>
                  </a:lnTo>
                  <a:lnTo>
                    <a:pt x="1309" y="2810"/>
                  </a:lnTo>
                  <a:lnTo>
                    <a:pt x="1825" y="3018"/>
                  </a:lnTo>
                  <a:lnTo>
                    <a:pt x="2618" y="1938"/>
                  </a:lnTo>
                  <a:lnTo>
                    <a:pt x="1301" y="286"/>
                  </a:lnTo>
                  <a:lnTo>
                    <a:pt x="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4"/>
            <p:cNvSpPr/>
            <p:nvPr/>
          </p:nvSpPr>
          <p:spPr>
            <a:xfrm>
              <a:off x="3380025" y="804275"/>
              <a:ext cx="397750" cy="54100"/>
            </a:xfrm>
            <a:custGeom>
              <a:rect b="b" l="l" r="r" t="t"/>
              <a:pathLst>
                <a:path extrusionOk="0" h="2164" w="15910">
                  <a:moveTo>
                    <a:pt x="2906" y="1"/>
                  </a:moveTo>
                  <a:cubicBezTo>
                    <a:pt x="2268" y="1"/>
                    <a:pt x="1284" y="59"/>
                    <a:pt x="764" y="385"/>
                  </a:cubicBezTo>
                  <a:cubicBezTo>
                    <a:pt x="0" y="863"/>
                    <a:pt x="67" y="2020"/>
                    <a:pt x="1273" y="2163"/>
                  </a:cubicBezTo>
                  <a:lnTo>
                    <a:pt x="14592" y="2163"/>
                  </a:lnTo>
                  <a:lnTo>
                    <a:pt x="15909" y="306"/>
                  </a:lnTo>
                  <a:lnTo>
                    <a:pt x="3510" y="19"/>
                  </a:lnTo>
                  <a:cubicBezTo>
                    <a:pt x="3510" y="19"/>
                    <a:pt x="3262" y="1"/>
                    <a:pt x="2906"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4"/>
            <p:cNvSpPr/>
            <p:nvPr/>
          </p:nvSpPr>
          <p:spPr>
            <a:xfrm>
              <a:off x="3646775" y="709100"/>
              <a:ext cx="200" cy="100"/>
            </a:xfrm>
            <a:custGeom>
              <a:rect b="b" l="l" r="r" t="t"/>
              <a:pathLst>
                <a:path extrusionOk="0" h="4" w="8">
                  <a:moveTo>
                    <a:pt x="7" y="4"/>
                  </a:moveTo>
                  <a:lnTo>
                    <a:pt x="0" y="1"/>
                  </a:ln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4"/>
            <p:cNvSpPr/>
            <p:nvPr/>
          </p:nvSpPr>
          <p:spPr>
            <a:xfrm>
              <a:off x="3733550" y="346400"/>
              <a:ext cx="4175" cy="21250"/>
            </a:xfrm>
            <a:custGeom>
              <a:rect b="b" l="l" r="r" t="t"/>
              <a:pathLst>
                <a:path extrusionOk="0" h="850" w="167">
                  <a:moveTo>
                    <a:pt x="25" y="1"/>
                  </a:moveTo>
                  <a:cubicBezTo>
                    <a:pt x="24" y="1"/>
                    <a:pt x="22" y="1"/>
                    <a:pt x="21" y="1"/>
                  </a:cubicBezTo>
                  <a:cubicBezTo>
                    <a:pt x="7" y="5"/>
                    <a:pt x="0" y="17"/>
                    <a:pt x="4" y="31"/>
                  </a:cubicBezTo>
                  <a:cubicBezTo>
                    <a:pt x="5" y="35"/>
                    <a:pt x="117" y="465"/>
                    <a:pt x="4" y="819"/>
                  </a:cubicBezTo>
                  <a:cubicBezTo>
                    <a:pt x="0" y="833"/>
                    <a:pt x="6" y="845"/>
                    <a:pt x="19" y="849"/>
                  </a:cubicBezTo>
                  <a:cubicBezTo>
                    <a:pt x="22" y="850"/>
                    <a:pt x="25" y="850"/>
                    <a:pt x="27" y="850"/>
                  </a:cubicBezTo>
                  <a:cubicBezTo>
                    <a:pt x="36" y="850"/>
                    <a:pt x="46" y="843"/>
                    <a:pt x="50" y="834"/>
                  </a:cubicBezTo>
                  <a:cubicBezTo>
                    <a:pt x="166" y="466"/>
                    <a:pt x="55" y="36"/>
                    <a:pt x="50" y="17"/>
                  </a:cubicBezTo>
                  <a:cubicBezTo>
                    <a:pt x="47" y="7"/>
                    <a:pt x="36"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4"/>
            <p:cNvSpPr/>
            <p:nvPr/>
          </p:nvSpPr>
          <p:spPr>
            <a:xfrm>
              <a:off x="3729875" y="353700"/>
              <a:ext cx="6275" cy="7175"/>
            </a:xfrm>
            <a:custGeom>
              <a:rect b="b" l="l" r="r" t="t"/>
              <a:pathLst>
                <a:path extrusionOk="0" h="287" w="251">
                  <a:moveTo>
                    <a:pt x="24" y="1"/>
                  </a:moveTo>
                  <a:cubicBezTo>
                    <a:pt x="12" y="1"/>
                    <a:pt x="1" y="11"/>
                    <a:pt x="1" y="24"/>
                  </a:cubicBezTo>
                  <a:cubicBezTo>
                    <a:pt x="1" y="39"/>
                    <a:pt x="11" y="49"/>
                    <a:pt x="24" y="49"/>
                  </a:cubicBezTo>
                  <a:cubicBezTo>
                    <a:pt x="57" y="49"/>
                    <a:pt x="165" y="157"/>
                    <a:pt x="202" y="270"/>
                  </a:cubicBezTo>
                  <a:cubicBezTo>
                    <a:pt x="206" y="280"/>
                    <a:pt x="215" y="287"/>
                    <a:pt x="225" y="287"/>
                  </a:cubicBezTo>
                  <a:lnTo>
                    <a:pt x="231" y="287"/>
                  </a:lnTo>
                  <a:cubicBezTo>
                    <a:pt x="244" y="282"/>
                    <a:pt x="251" y="269"/>
                    <a:pt x="246" y="256"/>
                  </a:cubicBezTo>
                  <a:cubicBezTo>
                    <a:pt x="209" y="137"/>
                    <a:pt x="90"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4"/>
            <p:cNvSpPr/>
            <p:nvPr/>
          </p:nvSpPr>
          <p:spPr>
            <a:xfrm>
              <a:off x="3773675" y="390875"/>
              <a:ext cx="33750" cy="36525"/>
            </a:xfrm>
            <a:custGeom>
              <a:rect b="b" l="l" r="r" t="t"/>
              <a:pathLst>
                <a:path extrusionOk="0" h="1461" w="1350">
                  <a:moveTo>
                    <a:pt x="1323" y="0"/>
                  </a:moveTo>
                  <a:cubicBezTo>
                    <a:pt x="1315" y="0"/>
                    <a:pt x="1307" y="4"/>
                    <a:pt x="1303" y="11"/>
                  </a:cubicBezTo>
                  <a:cubicBezTo>
                    <a:pt x="1296" y="19"/>
                    <a:pt x="700" y="907"/>
                    <a:pt x="515" y="1395"/>
                  </a:cubicBezTo>
                  <a:cubicBezTo>
                    <a:pt x="425" y="1316"/>
                    <a:pt x="133" y="1051"/>
                    <a:pt x="49" y="908"/>
                  </a:cubicBezTo>
                  <a:cubicBezTo>
                    <a:pt x="44" y="900"/>
                    <a:pt x="35" y="896"/>
                    <a:pt x="27" y="896"/>
                  </a:cubicBezTo>
                  <a:cubicBezTo>
                    <a:pt x="23" y="896"/>
                    <a:pt x="19" y="897"/>
                    <a:pt x="16" y="899"/>
                  </a:cubicBezTo>
                  <a:cubicBezTo>
                    <a:pt x="5" y="907"/>
                    <a:pt x="1" y="920"/>
                    <a:pt x="8" y="932"/>
                  </a:cubicBezTo>
                  <a:cubicBezTo>
                    <a:pt x="111" y="1108"/>
                    <a:pt x="491" y="1440"/>
                    <a:pt x="508" y="1455"/>
                  </a:cubicBezTo>
                  <a:cubicBezTo>
                    <a:pt x="514" y="1458"/>
                    <a:pt x="519" y="1460"/>
                    <a:pt x="525" y="1460"/>
                  </a:cubicBezTo>
                  <a:cubicBezTo>
                    <a:pt x="526" y="1460"/>
                    <a:pt x="529" y="1460"/>
                    <a:pt x="531" y="1461"/>
                  </a:cubicBezTo>
                  <a:cubicBezTo>
                    <a:pt x="538" y="1458"/>
                    <a:pt x="545" y="1453"/>
                    <a:pt x="547" y="1445"/>
                  </a:cubicBezTo>
                  <a:cubicBezTo>
                    <a:pt x="715" y="969"/>
                    <a:pt x="1336" y="47"/>
                    <a:pt x="1343" y="37"/>
                  </a:cubicBezTo>
                  <a:cubicBezTo>
                    <a:pt x="1349" y="26"/>
                    <a:pt x="1346" y="12"/>
                    <a:pt x="1336" y="4"/>
                  </a:cubicBezTo>
                  <a:cubicBezTo>
                    <a:pt x="1332" y="1"/>
                    <a:pt x="1328" y="0"/>
                    <a:pt x="13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4"/>
            <p:cNvSpPr/>
            <p:nvPr/>
          </p:nvSpPr>
          <p:spPr>
            <a:xfrm>
              <a:off x="3680925" y="573400"/>
              <a:ext cx="44250" cy="69125"/>
            </a:xfrm>
            <a:custGeom>
              <a:rect b="b" l="l" r="r" t="t"/>
              <a:pathLst>
                <a:path extrusionOk="0" h="2765" w="1770">
                  <a:moveTo>
                    <a:pt x="358" y="0"/>
                  </a:moveTo>
                  <a:lnTo>
                    <a:pt x="0" y="1065"/>
                  </a:lnTo>
                  <a:lnTo>
                    <a:pt x="1287" y="2765"/>
                  </a:lnTo>
                  <a:lnTo>
                    <a:pt x="1690" y="2048"/>
                  </a:lnTo>
                  <a:lnTo>
                    <a:pt x="1769" y="1905"/>
                  </a:lnTo>
                  <a:lnTo>
                    <a:pt x="1546" y="1599"/>
                  </a:lnTo>
                  <a:lnTo>
                    <a:pt x="35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4"/>
            <p:cNvSpPr/>
            <p:nvPr/>
          </p:nvSpPr>
          <p:spPr>
            <a:xfrm>
              <a:off x="3757225" y="425350"/>
              <a:ext cx="17700" cy="9150"/>
            </a:xfrm>
            <a:custGeom>
              <a:rect b="b" l="l" r="r" t="t"/>
              <a:pathLst>
                <a:path extrusionOk="0" h="366" w="708">
                  <a:moveTo>
                    <a:pt x="26" y="0"/>
                  </a:moveTo>
                  <a:cubicBezTo>
                    <a:pt x="25" y="0"/>
                    <a:pt x="23" y="1"/>
                    <a:pt x="22" y="1"/>
                  </a:cubicBezTo>
                  <a:cubicBezTo>
                    <a:pt x="9" y="4"/>
                    <a:pt x="0" y="16"/>
                    <a:pt x="2" y="29"/>
                  </a:cubicBezTo>
                  <a:cubicBezTo>
                    <a:pt x="6" y="43"/>
                    <a:pt x="76" y="365"/>
                    <a:pt x="665" y="365"/>
                  </a:cubicBezTo>
                  <a:cubicBezTo>
                    <a:pt x="672" y="365"/>
                    <a:pt x="678" y="365"/>
                    <a:pt x="683" y="364"/>
                  </a:cubicBezTo>
                  <a:cubicBezTo>
                    <a:pt x="697" y="364"/>
                    <a:pt x="708" y="354"/>
                    <a:pt x="707" y="340"/>
                  </a:cubicBezTo>
                  <a:cubicBezTo>
                    <a:pt x="707" y="327"/>
                    <a:pt x="697" y="317"/>
                    <a:pt x="683" y="317"/>
                  </a:cubicBezTo>
                  <a:cubicBezTo>
                    <a:pt x="675" y="317"/>
                    <a:pt x="666" y="317"/>
                    <a:pt x="657" y="317"/>
                  </a:cubicBezTo>
                  <a:cubicBezTo>
                    <a:pt x="116" y="317"/>
                    <a:pt x="51" y="31"/>
                    <a:pt x="48" y="19"/>
                  </a:cubicBezTo>
                  <a:cubicBezTo>
                    <a:pt x="47" y="7"/>
                    <a:pt x="38"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4"/>
            <p:cNvSpPr/>
            <p:nvPr/>
          </p:nvSpPr>
          <p:spPr>
            <a:xfrm>
              <a:off x="3823375" y="418825"/>
              <a:ext cx="15900" cy="8550"/>
            </a:xfrm>
            <a:custGeom>
              <a:rect b="b" l="l" r="r" t="t"/>
              <a:pathLst>
                <a:path extrusionOk="0" h="342" w="636">
                  <a:moveTo>
                    <a:pt x="611" y="1"/>
                  </a:moveTo>
                  <a:cubicBezTo>
                    <a:pt x="442" y="1"/>
                    <a:pt x="217" y="160"/>
                    <a:pt x="95" y="245"/>
                  </a:cubicBezTo>
                  <a:cubicBezTo>
                    <a:pt x="63" y="268"/>
                    <a:pt x="31" y="292"/>
                    <a:pt x="20" y="296"/>
                  </a:cubicBezTo>
                  <a:cubicBezTo>
                    <a:pt x="9" y="297"/>
                    <a:pt x="0" y="307"/>
                    <a:pt x="0" y="318"/>
                  </a:cubicBezTo>
                  <a:cubicBezTo>
                    <a:pt x="0" y="331"/>
                    <a:pt x="11" y="342"/>
                    <a:pt x="24" y="342"/>
                  </a:cubicBezTo>
                  <a:cubicBezTo>
                    <a:pt x="41" y="342"/>
                    <a:pt x="57" y="329"/>
                    <a:pt x="124" y="283"/>
                  </a:cubicBezTo>
                  <a:cubicBezTo>
                    <a:pt x="240" y="201"/>
                    <a:pt x="458" y="48"/>
                    <a:pt x="611" y="48"/>
                  </a:cubicBezTo>
                  <a:cubicBezTo>
                    <a:pt x="626" y="48"/>
                    <a:pt x="636" y="38"/>
                    <a:pt x="636" y="25"/>
                  </a:cubicBezTo>
                  <a:cubicBezTo>
                    <a:pt x="636" y="11"/>
                    <a:pt x="624" y="1"/>
                    <a:pt x="6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4"/>
            <p:cNvSpPr/>
            <p:nvPr/>
          </p:nvSpPr>
          <p:spPr>
            <a:xfrm>
              <a:off x="3828825" y="422400"/>
              <a:ext cx="5550" cy="2600"/>
            </a:xfrm>
            <a:custGeom>
              <a:rect b="b" l="l" r="r" t="t"/>
              <a:pathLst>
                <a:path extrusionOk="0" h="104" w="222">
                  <a:moveTo>
                    <a:pt x="60" y="0"/>
                  </a:moveTo>
                  <a:cubicBezTo>
                    <a:pt x="42" y="0"/>
                    <a:pt x="25" y="3"/>
                    <a:pt x="14" y="9"/>
                  </a:cubicBezTo>
                  <a:cubicBezTo>
                    <a:pt x="4" y="16"/>
                    <a:pt x="0" y="31"/>
                    <a:pt x="6" y="42"/>
                  </a:cubicBezTo>
                  <a:cubicBezTo>
                    <a:pt x="12" y="49"/>
                    <a:pt x="20" y="53"/>
                    <a:pt x="28" y="53"/>
                  </a:cubicBezTo>
                  <a:cubicBezTo>
                    <a:pt x="32" y="53"/>
                    <a:pt x="36" y="52"/>
                    <a:pt x="40" y="50"/>
                  </a:cubicBezTo>
                  <a:cubicBezTo>
                    <a:pt x="44" y="48"/>
                    <a:pt x="51" y="47"/>
                    <a:pt x="61" y="47"/>
                  </a:cubicBezTo>
                  <a:cubicBezTo>
                    <a:pt x="95" y="47"/>
                    <a:pt x="155" y="60"/>
                    <a:pt x="174" y="92"/>
                  </a:cubicBezTo>
                  <a:cubicBezTo>
                    <a:pt x="178" y="99"/>
                    <a:pt x="185" y="103"/>
                    <a:pt x="195" y="103"/>
                  </a:cubicBezTo>
                  <a:cubicBezTo>
                    <a:pt x="199" y="103"/>
                    <a:pt x="203" y="102"/>
                    <a:pt x="206" y="100"/>
                  </a:cubicBezTo>
                  <a:cubicBezTo>
                    <a:pt x="218" y="94"/>
                    <a:pt x="221" y="80"/>
                    <a:pt x="215" y="69"/>
                  </a:cubicBezTo>
                  <a:cubicBezTo>
                    <a:pt x="194" y="33"/>
                    <a:pt x="153" y="16"/>
                    <a:pt x="121" y="7"/>
                  </a:cubicBezTo>
                  <a:cubicBezTo>
                    <a:pt x="102" y="3"/>
                    <a:pt x="80" y="0"/>
                    <a:pt x="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4"/>
            <p:cNvSpPr/>
            <p:nvPr/>
          </p:nvSpPr>
          <p:spPr>
            <a:xfrm>
              <a:off x="3705025" y="421450"/>
              <a:ext cx="12850" cy="29350"/>
            </a:xfrm>
            <a:custGeom>
              <a:rect b="b" l="l" r="r" t="t"/>
              <a:pathLst>
                <a:path extrusionOk="0" h="1174" w="514">
                  <a:moveTo>
                    <a:pt x="488" y="0"/>
                  </a:moveTo>
                  <a:cubicBezTo>
                    <a:pt x="479" y="0"/>
                    <a:pt x="470" y="5"/>
                    <a:pt x="465" y="13"/>
                  </a:cubicBezTo>
                  <a:cubicBezTo>
                    <a:pt x="283" y="392"/>
                    <a:pt x="86" y="925"/>
                    <a:pt x="20" y="1100"/>
                  </a:cubicBezTo>
                  <a:lnTo>
                    <a:pt x="5" y="1141"/>
                  </a:lnTo>
                  <a:cubicBezTo>
                    <a:pt x="1" y="1154"/>
                    <a:pt x="7" y="1166"/>
                    <a:pt x="19" y="1172"/>
                  </a:cubicBezTo>
                  <a:cubicBezTo>
                    <a:pt x="22" y="1174"/>
                    <a:pt x="25" y="1174"/>
                    <a:pt x="27" y="1174"/>
                  </a:cubicBezTo>
                  <a:cubicBezTo>
                    <a:pt x="37" y="1174"/>
                    <a:pt x="47" y="1166"/>
                    <a:pt x="48" y="1158"/>
                  </a:cubicBezTo>
                  <a:lnTo>
                    <a:pt x="63" y="1117"/>
                  </a:lnTo>
                  <a:cubicBezTo>
                    <a:pt x="129" y="941"/>
                    <a:pt x="327" y="411"/>
                    <a:pt x="507" y="34"/>
                  </a:cubicBezTo>
                  <a:cubicBezTo>
                    <a:pt x="514" y="23"/>
                    <a:pt x="508" y="8"/>
                    <a:pt x="497" y="2"/>
                  </a:cubicBezTo>
                  <a:cubicBezTo>
                    <a:pt x="494" y="1"/>
                    <a:pt x="491" y="0"/>
                    <a:pt x="4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4"/>
            <p:cNvSpPr/>
            <p:nvPr/>
          </p:nvSpPr>
          <p:spPr>
            <a:xfrm>
              <a:off x="3727650" y="463075"/>
              <a:ext cx="8275" cy="7125"/>
            </a:xfrm>
            <a:custGeom>
              <a:rect b="b" l="l" r="r" t="t"/>
              <a:pathLst>
                <a:path extrusionOk="0" h="285" w="331">
                  <a:moveTo>
                    <a:pt x="304" y="1"/>
                  </a:moveTo>
                  <a:cubicBezTo>
                    <a:pt x="299" y="1"/>
                    <a:pt x="294" y="3"/>
                    <a:pt x="289" y="6"/>
                  </a:cubicBezTo>
                  <a:cubicBezTo>
                    <a:pt x="202" y="71"/>
                    <a:pt x="18" y="238"/>
                    <a:pt x="11" y="244"/>
                  </a:cubicBezTo>
                  <a:cubicBezTo>
                    <a:pt x="1" y="253"/>
                    <a:pt x="1" y="268"/>
                    <a:pt x="10" y="277"/>
                  </a:cubicBezTo>
                  <a:cubicBezTo>
                    <a:pt x="15" y="283"/>
                    <a:pt x="21" y="285"/>
                    <a:pt x="27" y="285"/>
                  </a:cubicBezTo>
                  <a:cubicBezTo>
                    <a:pt x="33" y="285"/>
                    <a:pt x="39" y="284"/>
                    <a:pt x="42" y="280"/>
                  </a:cubicBezTo>
                  <a:cubicBezTo>
                    <a:pt x="44" y="277"/>
                    <a:pt x="233" y="109"/>
                    <a:pt x="318" y="44"/>
                  </a:cubicBezTo>
                  <a:cubicBezTo>
                    <a:pt x="328" y="37"/>
                    <a:pt x="330" y="22"/>
                    <a:pt x="323" y="11"/>
                  </a:cubicBezTo>
                  <a:cubicBezTo>
                    <a:pt x="318" y="4"/>
                    <a:pt x="311" y="1"/>
                    <a:pt x="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4"/>
            <p:cNvSpPr/>
            <p:nvPr/>
          </p:nvSpPr>
          <p:spPr>
            <a:xfrm>
              <a:off x="3689350" y="572400"/>
              <a:ext cx="57650" cy="49650"/>
            </a:xfrm>
            <a:custGeom>
              <a:rect b="b" l="l" r="r" t="t"/>
              <a:pathLst>
                <a:path extrusionOk="0" h="1986" w="2306">
                  <a:moveTo>
                    <a:pt x="27" y="1"/>
                  </a:moveTo>
                  <a:cubicBezTo>
                    <a:pt x="22" y="1"/>
                    <a:pt x="17" y="2"/>
                    <a:pt x="13" y="5"/>
                  </a:cubicBezTo>
                  <a:cubicBezTo>
                    <a:pt x="3" y="12"/>
                    <a:pt x="1" y="28"/>
                    <a:pt x="8" y="38"/>
                  </a:cubicBezTo>
                  <a:lnTo>
                    <a:pt x="1414" y="1960"/>
                  </a:lnTo>
                  <a:cubicBezTo>
                    <a:pt x="1417" y="1966"/>
                    <a:pt x="1424" y="1969"/>
                    <a:pt x="1431" y="1969"/>
                  </a:cubicBezTo>
                  <a:lnTo>
                    <a:pt x="2281" y="1985"/>
                  </a:lnTo>
                  <a:cubicBezTo>
                    <a:pt x="2294" y="1985"/>
                    <a:pt x="2306" y="1975"/>
                    <a:pt x="2305" y="1961"/>
                  </a:cubicBezTo>
                  <a:cubicBezTo>
                    <a:pt x="2305" y="1948"/>
                    <a:pt x="2295" y="1936"/>
                    <a:pt x="2281" y="1936"/>
                  </a:cubicBezTo>
                  <a:lnTo>
                    <a:pt x="1445" y="1921"/>
                  </a:lnTo>
                  <a:lnTo>
                    <a:pt x="47" y="10"/>
                  </a:lnTo>
                  <a:cubicBezTo>
                    <a:pt x="42" y="4"/>
                    <a:pt x="34"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4"/>
            <p:cNvSpPr/>
            <p:nvPr/>
          </p:nvSpPr>
          <p:spPr>
            <a:xfrm>
              <a:off x="3680225" y="599400"/>
              <a:ext cx="45575" cy="43850"/>
            </a:xfrm>
            <a:custGeom>
              <a:rect b="b" l="l" r="r" t="t"/>
              <a:pathLst>
                <a:path extrusionOk="0" h="1754" w="1823">
                  <a:moveTo>
                    <a:pt x="27" y="0"/>
                  </a:moveTo>
                  <a:cubicBezTo>
                    <a:pt x="22" y="0"/>
                    <a:pt x="17" y="2"/>
                    <a:pt x="13" y="5"/>
                  </a:cubicBezTo>
                  <a:cubicBezTo>
                    <a:pt x="2" y="13"/>
                    <a:pt x="0" y="28"/>
                    <a:pt x="9" y="38"/>
                  </a:cubicBezTo>
                  <a:lnTo>
                    <a:pt x="1300" y="1744"/>
                  </a:lnTo>
                  <a:cubicBezTo>
                    <a:pt x="1305" y="1750"/>
                    <a:pt x="1311" y="1753"/>
                    <a:pt x="1319" y="1753"/>
                  </a:cubicBezTo>
                  <a:cubicBezTo>
                    <a:pt x="1319" y="1753"/>
                    <a:pt x="1320" y="1753"/>
                    <a:pt x="1319" y="1752"/>
                  </a:cubicBezTo>
                  <a:cubicBezTo>
                    <a:pt x="1326" y="1752"/>
                    <a:pt x="1335" y="1748"/>
                    <a:pt x="1339" y="1741"/>
                  </a:cubicBezTo>
                  <a:lnTo>
                    <a:pt x="1817" y="876"/>
                  </a:lnTo>
                  <a:cubicBezTo>
                    <a:pt x="1823" y="863"/>
                    <a:pt x="1820" y="850"/>
                    <a:pt x="1808" y="844"/>
                  </a:cubicBezTo>
                  <a:cubicBezTo>
                    <a:pt x="1804" y="842"/>
                    <a:pt x="1800" y="840"/>
                    <a:pt x="1795" y="840"/>
                  </a:cubicBezTo>
                  <a:cubicBezTo>
                    <a:pt x="1788" y="840"/>
                    <a:pt x="1780" y="845"/>
                    <a:pt x="1776" y="852"/>
                  </a:cubicBezTo>
                  <a:lnTo>
                    <a:pt x="1315" y="1686"/>
                  </a:lnTo>
                  <a:lnTo>
                    <a:pt x="45" y="10"/>
                  </a:lnTo>
                  <a:cubicBezTo>
                    <a:pt x="41" y="4"/>
                    <a:pt x="34"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4"/>
            <p:cNvSpPr/>
            <p:nvPr/>
          </p:nvSpPr>
          <p:spPr>
            <a:xfrm>
              <a:off x="3648175" y="668875"/>
              <a:ext cx="18325" cy="29525"/>
            </a:xfrm>
            <a:custGeom>
              <a:rect b="b" l="l" r="r" t="t"/>
              <a:pathLst>
                <a:path extrusionOk="0" h="1181" w="733">
                  <a:moveTo>
                    <a:pt x="27" y="0"/>
                  </a:moveTo>
                  <a:cubicBezTo>
                    <a:pt x="24" y="0"/>
                    <a:pt x="21" y="1"/>
                    <a:pt x="18" y="2"/>
                  </a:cubicBezTo>
                  <a:cubicBezTo>
                    <a:pt x="7" y="7"/>
                    <a:pt x="0" y="22"/>
                    <a:pt x="6" y="33"/>
                  </a:cubicBezTo>
                  <a:cubicBezTo>
                    <a:pt x="166" y="430"/>
                    <a:pt x="681" y="1163"/>
                    <a:pt x="686" y="1170"/>
                  </a:cubicBezTo>
                  <a:cubicBezTo>
                    <a:pt x="692" y="1178"/>
                    <a:pt x="698" y="1181"/>
                    <a:pt x="706" y="1181"/>
                  </a:cubicBezTo>
                  <a:cubicBezTo>
                    <a:pt x="711" y="1181"/>
                    <a:pt x="716" y="1180"/>
                    <a:pt x="718" y="1176"/>
                  </a:cubicBezTo>
                  <a:cubicBezTo>
                    <a:pt x="729" y="1168"/>
                    <a:pt x="733" y="1153"/>
                    <a:pt x="724" y="1143"/>
                  </a:cubicBezTo>
                  <a:cubicBezTo>
                    <a:pt x="719" y="1136"/>
                    <a:pt x="209" y="407"/>
                    <a:pt x="49" y="16"/>
                  </a:cubicBezTo>
                  <a:cubicBezTo>
                    <a:pt x="45" y="6"/>
                    <a:pt x="36"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4"/>
            <p:cNvSpPr/>
            <p:nvPr/>
          </p:nvSpPr>
          <p:spPr>
            <a:xfrm>
              <a:off x="3637350" y="683050"/>
              <a:ext cx="25750" cy="21725"/>
            </a:xfrm>
            <a:custGeom>
              <a:rect b="b" l="l" r="r" t="t"/>
              <a:pathLst>
                <a:path extrusionOk="0" h="869" w="1030">
                  <a:moveTo>
                    <a:pt x="28" y="0"/>
                  </a:moveTo>
                  <a:cubicBezTo>
                    <a:pt x="26" y="0"/>
                    <a:pt x="23" y="1"/>
                    <a:pt x="21" y="1"/>
                  </a:cubicBezTo>
                  <a:cubicBezTo>
                    <a:pt x="9" y="4"/>
                    <a:pt x="0" y="18"/>
                    <a:pt x="4" y="30"/>
                  </a:cubicBezTo>
                  <a:cubicBezTo>
                    <a:pt x="182" y="668"/>
                    <a:pt x="990" y="867"/>
                    <a:pt x="999" y="868"/>
                  </a:cubicBezTo>
                  <a:cubicBezTo>
                    <a:pt x="1001" y="869"/>
                    <a:pt x="1002" y="869"/>
                    <a:pt x="1004" y="869"/>
                  </a:cubicBezTo>
                  <a:cubicBezTo>
                    <a:pt x="1014" y="869"/>
                    <a:pt x="1024" y="861"/>
                    <a:pt x="1027" y="849"/>
                  </a:cubicBezTo>
                  <a:cubicBezTo>
                    <a:pt x="1029" y="837"/>
                    <a:pt x="1022" y="824"/>
                    <a:pt x="1009" y="822"/>
                  </a:cubicBezTo>
                  <a:cubicBezTo>
                    <a:pt x="1002" y="818"/>
                    <a:pt x="219" y="629"/>
                    <a:pt x="51" y="18"/>
                  </a:cubicBezTo>
                  <a:cubicBezTo>
                    <a:pt x="47" y="7"/>
                    <a:pt x="39"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4"/>
            <p:cNvSpPr/>
            <p:nvPr/>
          </p:nvSpPr>
          <p:spPr>
            <a:xfrm>
              <a:off x="3633175" y="697225"/>
              <a:ext cx="22975" cy="16275"/>
            </a:xfrm>
            <a:custGeom>
              <a:rect b="b" l="l" r="r" t="t"/>
              <a:pathLst>
                <a:path extrusionOk="0" h="651" w="919">
                  <a:moveTo>
                    <a:pt x="27" y="1"/>
                  </a:moveTo>
                  <a:cubicBezTo>
                    <a:pt x="24" y="1"/>
                    <a:pt x="21" y="1"/>
                    <a:pt x="18" y="3"/>
                  </a:cubicBezTo>
                  <a:cubicBezTo>
                    <a:pt x="7" y="8"/>
                    <a:pt x="0" y="20"/>
                    <a:pt x="6" y="33"/>
                  </a:cubicBezTo>
                  <a:cubicBezTo>
                    <a:pt x="175" y="469"/>
                    <a:pt x="857" y="644"/>
                    <a:pt x="887" y="651"/>
                  </a:cubicBezTo>
                  <a:lnTo>
                    <a:pt x="893" y="651"/>
                  </a:lnTo>
                  <a:cubicBezTo>
                    <a:pt x="904" y="651"/>
                    <a:pt x="914" y="644"/>
                    <a:pt x="915" y="634"/>
                  </a:cubicBezTo>
                  <a:cubicBezTo>
                    <a:pt x="919" y="620"/>
                    <a:pt x="911" y="609"/>
                    <a:pt x="898" y="605"/>
                  </a:cubicBezTo>
                  <a:cubicBezTo>
                    <a:pt x="891" y="604"/>
                    <a:pt x="208" y="429"/>
                    <a:pt x="49" y="16"/>
                  </a:cubicBezTo>
                  <a:cubicBezTo>
                    <a:pt x="45" y="7"/>
                    <a:pt x="37"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4"/>
            <p:cNvSpPr/>
            <p:nvPr/>
          </p:nvSpPr>
          <p:spPr>
            <a:xfrm>
              <a:off x="3612950" y="681500"/>
              <a:ext cx="12975" cy="5775"/>
            </a:xfrm>
            <a:custGeom>
              <a:rect b="b" l="l" r="r" t="t"/>
              <a:pathLst>
                <a:path extrusionOk="0" h="231" w="519">
                  <a:moveTo>
                    <a:pt x="28" y="0"/>
                  </a:moveTo>
                  <a:cubicBezTo>
                    <a:pt x="24" y="0"/>
                    <a:pt x="21" y="1"/>
                    <a:pt x="17" y="3"/>
                  </a:cubicBezTo>
                  <a:cubicBezTo>
                    <a:pt x="6" y="9"/>
                    <a:pt x="1" y="23"/>
                    <a:pt x="6" y="35"/>
                  </a:cubicBezTo>
                  <a:cubicBezTo>
                    <a:pt x="82" y="194"/>
                    <a:pt x="223" y="230"/>
                    <a:pt x="334" y="230"/>
                  </a:cubicBezTo>
                  <a:cubicBezTo>
                    <a:pt x="423" y="230"/>
                    <a:pt x="493" y="207"/>
                    <a:pt x="500" y="207"/>
                  </a:cubicBezTo>
                  <a:cubicBezTo>
                    <a:pt x="500" y="207"/>
                    <a:pt x="500" y="207"/>
                    <a:pt x="500" y="207"/>
                  </a:cubicBezTo>
                  <a:cubicBezTo>
                    <a:pt x="513" y="202"/>
                    <a:pt x="519" y="188"/>
                    <a:pt x="515" y="176"/>
                  </a:cubicBezTo>
                  <a:cubicBezTo>
                    <a:pt x="511" y="166"/>
                    <a:pt x="502" y="160"/>
                    <a:pt x="492" y="160"/>
                  </a:cubicBezTo>
                  <a:cubicBezTo>
                    <a:pt x="489" y="160"/>
                    <a:pt x="487" y="161"/>
                    <a:pt x="484" y="162"/>
                  </a:cubicBezTo>
                  <a:cubicBezTo>
                    <a:pt x="478" y="164"/>
                    <a:pt x="414" y="186"/>
                    <a:pt x="333" y="186"/>
                  </a:cubicBezTo>
                  <a:cubicBezTo>
                    <a:pt x="236" y="186"/>
                    <a:pt x="115" y="154"/>
                    <a:pt x="49" y="14"/>
                  </a:cubicBezTo>
                  <a:cubicBezTo>
                    <a:pt x="45" y="6"/>
                    <a:pt x="37"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4"/>
            <p:cNvSpPr/>
            <p:nvPr/>
          </p:nvSpPr>
          <p:spPr>
            <a:xfrm>
              <a:off x="3472600" y="549400"/>
              <a:ext cx="41575" cy="85875"/>
            </a:xfrm>
            <a:custGeom>
              <a:rect b="b" l="l" r="r" t="t"/>
              <a:pathLst>
                <a:path extrusionOk="0" h="3435" w="1663">
                  <a:moveTo>
                    <a:pt x="362" y="1"/>
                  </a:moveTo>
                  <a:cubicBezTo>
                    <a:pt x="354" y="1"/>
                    <a:pt x="347" y="5"/>
                    <a:pt x="343" y="13"/>
                  </a:cubicBezTo>
                  <a:lnTo>
                    <a:pt x="328" y="36"/>
                  </a:lnTo>
                  <a:cubicBezTo>
                    <a:pt x="230" y="207"/>
                    <a:pt x="1" y="608"/>
                    <a:pt x="215" y="1632"/>
                  </a:cubicBezTo>
                  <a:cubicBezTo>
                    <a:pt x="435" y="2683"/>
                    <a:pt x="1041" y="3065"/>
                    <a:pt x="1575" y="3402"/>
                  </a:cubicBezTo>
                  <a:lnTo>
                    <a:pt x="1622" y="3431"/>
                  </a:lnTo>
                  <a:cubicBezTo>
                    <a:pt x="1627" y="3434"/>
                    <a:pt x="1630" y="3435"/>
                    <a:pt x="1635" y="3435"/>
                  </a:cubicBezTo>
                  <a:cubicBezTo>
                    <a:pt x="1643" y="3435"/>
                    <a:pt x="1650" y="3431"/>
                    <a:pt x="1654" y="3425"/>
                  </a:cubicBezTo>
                  <a:cubicBezTo>
                    <a:pt x="1662" y="3413"/>
                    <a:pt x="1658" y="3399"/>
                    <a:pt x="1647" y="3392"/>
                  </a:cubicBezTo>
                  <a:lnTo>
                    <a:pt x="1601" y="3362"/>
                  </a:lnTo>
                  <a:cubicBezTo>
                    <a:pt x="1049" y="3015"/>
                    <a:pt x="478" y="2656"/>
                    <a:pt x="262" y="1622"/>
                  </a:cubicBezTo>
                  <a:cubicBezTo>
                    <a:pt x="51" y="615"/>
                    <a:pt x="273" y="228"/>
                    <a:pt x="369" y="61"/>
                  </a:cubicBezTo>
                  <a:lnTo>
                    <a:pt x="383" y="35"/>
                  </a:lnTo>
                  <a:cubicBezTo>
                    <a:pt x="390" y="24"/>
                    <a:pt x="386" y="10"/>
                    <a:pt x="374" y="4"/>
                  </a:cubicBezTo>
                  <a:cubicBezTo>
                    <a:pt x="371" y="2"/>
                    <a:pt x="366" y="1"/>
                    <a:pt x="3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4"/>
            <p:cNvSpPr/>
            <p:nvPr/>
          </p:nvSpPr>
          <p:spPr>
            <a:xfrm>
              <a:off x="3486650" y="528525"/>
              <a:ext cx="74625" cy="49450"/>
            </a:xfrm>
            <a:custGeom>
              <a:rect b="b" l="l" r="r" t="t"/>
              <a:pathLst>
                <a:path extrusionOk="0" h="1978" w="2985">
                  <a:moveTo>
                    <a:pt x="507" y="0"/>
                  </a:moveTo>
                  <a:cubicBezTo>
                    <a:pt x="202" y="0"/>
                    <a:pt x="31" y="70"/>
                    <a:pt x="18" y="76"/>
                  </a:cubicBezTo>
                  <a:cubicBezTo>
                    <a:pt x="6" y="81"/>
                    <a:pt x="1" y="95"/>
                    <a:pt x="6" y="107"/>
                  </a:cubicBezTo>
                  <a:cubicBezTo>
                    <a:pt x="10" y="116"/>
                    <a:pt x="18" y="121"/>
                    <a:pt x="28" y="121"/>
                  </a:cubicBezTo>
                  <a:cubicBezTo>
                    <a:pt x="31" y="121"/>
                    <a:pt x="34" y="120"/>
                    <a:pt x="38" y="119"/>
                  </a:cubicBezTo>
                  <a:cubicBezTo>
                    <a:pt x="40" y="118"/>
                    <a:pt x="208" y="50"/>
                    <a:pt x="510" y="50"/>
                  </a:cubicBezTo>
                  <a:cubicBezTo>
                    <a:pt x="749" y="50"/>
                    <a:pt x="1073" y="93"/>
                    <a:pt x="1465" y="247"/>
                  </a:cubicBezTo>
                  <a:cubicBezTo>
                    <a:pt x="2285" y="571"/>
                    <a:pt x="2844" y="1163"/>
                    <a:pt x="2929" y="1257"/>
                  </a:cubicBezTo>
                  <a:lnTo>
                    <a:pt x="2546" y="1918"/>
                  </a:lnTo>
                  <a:cubicBezTo>
                    <a:pt x="2427" y="1821"/>
                    <a:pt x="1848" y="1351"/>
                    <a:pt x="1511" y="1099"/>
                  </a:cubicBezTo>
                  <a:cubicBezTo>
                    <a:pt x="1166" y="839"/>
                    <a:pt x="648" y="827"/>
                    <a:pt x="537" y="827"/>
                  </a:cubicBezTo>
                  <a:cubicBezTo>
                    <a:pt x="526" y="827"/>
                    <a:pt x="519" y="827"/>
                    <a:pt x="517" y="827"/>
                  </a:cubicBezTo>
                  <a:cubicBezTo>
                    <a:pt x="503" y="827"/>
                    <a:pt x="493" y="839"/>
                    <a:pt x="493" y="851"/>
                  </a:cubicBezTo>
                  <a:cubicBezTo>
                    <a:pt x="493" y="864"/>
                    <a:pt x="503" y="875"/>
                    <a:pt x="516" y="875"/>
                  </a:cubicBezTo>
                  <a:cubicBezTo>
                    <a:pt x="517" y="875"/>
                    <a:pt x="517" y="875"/>
                    <a:pt x="518" y="875"/>
                  </a:cubicBezTo>
                  <a:cubicBezTo>
                    <a:pt x="518" y="875"/>
                    <a:pt x="523" y="874"/>
                    <a:pt x="532" y="874"/>
                  </a:cubicBezTo>
                  <a:cubicBezTo>
                    <a:pt x="626" y="874"/>
                    <a:pt x="1148" y="886"/>
                    <a:pt x="1482" y="1137"/>
                  </a:cubicBezTo>
                  <a:cubicBezTo>
                    <a:pt x="1855" y="1416"/>
                    <a:pt x="2531" y="1966"/>
                    <a:pt x="2537" y="1971"/>
                  </a:cubicBezTo>
                  <a:cubicBezTo>
                    <a:pt x="2542" y="1975"/>
                    <a:pt x="2547" y="1976"/>
                    <a:pt x="2552" y="1976"/>
                  </a:cubicBezTo>
                  <a:cubicBezTo>
                    <a:pt x="2554" y="1976"/>
                    <a:pt x="2555" y="1976"/>
                    <a:pt x="2557" y="1977"/>
                  </a:cubicBezTo>
                  <a:cubicBezTo>
                    <a:pt x="2566" y="1976"/>
                    <a:pt x="2571" y="1972"/>
                    <a:pt x="2575" y="1966"/>
                  </a:cubicBezTo>
                  <a:lnTo>
                    <a:pt x="2979" y="1268"/>
                  </a:lnTo>
                  <a:cubicBezTo>
                    <a:pt x="2984" y="1258"/>
                    <a:pt x="2982" y="1247"/>
                    <a:pt x="2976" y="1239"/>
                  </a:cubicBezTo>
                  <a:cubicBezTo>
                    <a:pt x="2970" y="1233"/>
                    <a:pt x="2381" y="558"/>
                    <a:pt x="1481" y="204"/>
                  </a:cubicBezTo>
                  <a:cubicBezTo>
                    <a:pt x="1080" y="45"/>
                    <a:pt x="750" y="0"/>
                    <a:pt x="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4"/>
            <p:cNvSpPr/>
            <p:nvPr/>
          </p:nvSpPr>
          <p:spPr>
            <a:xfrm>
              <a:off x="3559900" y="507775"/>
              <a:ext cx="46575" cy="52650"/>
            </a:xfrm>
            <a:custGeom>
              <a:rect b="b" l="l" r="r" t="t"/>
              <a:pathLst>
                <a:path extrusionOk="0" h="2106" w="1863">
                  <a:moveTo>
                    <a:pt x="1806" y="0"/>
                  </a:moveTo>
                  <a:cubicBezTo>
                    <a:pt x="1747" y="0"/>
                    <a:pt x="1583" y="138"/>
                    <a:pt x="926" y="800"/>
                  </a:cubicBezTo>
                  <a:cubicBezTo>
                    <a:pt x="456" y="1274"/>
                    <a:pt x="10" y="2064"/>
                    <a:pt x="6" y="2071"/>
                  </a:cubicBezTo>
                  <a:cubicBezTo>
                    <a:pt x="0" y="2083"/>
                    <a:pt x="4" y="2097"/>
                    <a:pt x="15" y="2104"/>
                  </a:cubicBezTo>
                  <a:cubicBezTo>
                    <a:pt x="20" y="2105"/>
                    <a:pt x="24" y="2106"/>
                    <a:pt x="27" y="2106"/>
                  </a:cubicBezTo>
                  <a:cubicBezTo>
                    <a:pt x="36" y="2106"/>
                    <a:pt x="44" y="2103"/>
                    <a:pt x="46" y="2095"/>
                  </a:cubicBezTo>
                  <a:cubicBezTo>
                    <a:pt x="50" y="2085"/>
                    <a:pt x="493" y="1302"/>
                    <a:pt x="957" y="834"/>
                  </a:cubicBezTo>
                  <a:cubicBezTo>
                    <a:pt x="1179" y="611"/>
                    <a:pt x="1683" y="103"/>
                    <a:pt x="1792" y="52"/>
                  </a:cubicBezTo>
                  <a:lnTo>
                    <a:pt x="1792" y="52"/>
                  </a:lnTo>
                  <a:cubicBezTo>
                    <a:pt x="1783" y="113"/>
                    <a:pt x="1693" y="323"/>
                    <a:pt x="1602" y="500"/>
                  </a:cubicBezTo>
                  <a:cubicBezTo>
                    <a:pt x="1597" y="512"/>
                    <a:pt x="1601" y="526"/>
                    <a:pt x="1614" y="532"/>
                  </a:cubicBezTo>
                  <a:cubicBezTo>
                    <a:pt x="1617" y="534"/>
                    <a:pt x="1621" y="535"/>
                    <a:pt x="1625" y="535"/>
                  </a:cubicBezTo>
                  <a:cubicBezTo>
                    <a:pt x="1633" y="535"/>
                    <a:pt x="1641" y="530"/>
                    <a:pt x="1646" y="522"/>
                  </a:cubicBezTo>
                  <a:cubicBezTo>
                    <a:pt x="1711" y="391"/>
                    <a:pt x="1863" y="79"/>
                    <a:pt x="1837" y="20"/>
                  </a:cubicBezTo>
                  <a:cubicBezTo>
                    <a:pt x="1833" y="10"/>
                    <a:pt x="1824" y="4"/>
                    <a:pt x="1812" y="1"/>
                  </a:cubicBezTo>
                  <a:cubicBezTo>
                    <a:pt x="1810" y="0"/>
                    <a:pt x="1808" y="0"/>
                    <a:pt x="18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4"/>
            <p:cNvSpPr/>
            <p:nvPr/>
          </p:nvSpPr>
          <p:spPr>
            <a:xfrm>
              <a:off x="3687075" y="492125"/>
              <a:ext cx="23975" cy="45000"/>
            </a:xfrm>
            <a:custGeom>
              <a:rect b="b" l="l" r="r" t="t"/>
              <a:pathLst>
                <a:path extrusionOk="0" h="1800" w="959">
                  <a:moveTo>
                    <a:pt x="692" y="0"/>
                  </a:moveTo>
                  <a:lnTo>
                    <a:pt x="4" y="1767"/>
                  </a:lnTo>
                  <a:cubicBezTo>
                    <a:pt x="1" y="1779"/>
                    <a:pt x="6" y="1793"/>
                    <a:pt x="17" y="1798"/>
                  </a:cubicBezTo>
                  <a:cubicBezTo>
                    <a:pt x="19" y="1798"/>
                    <a:pt x="23" y="1799"/>
                    <a:pt x="27" y="1799"/>
                  </a:cubicBezTo>
                  <a:cubicBezTo>
                    <a:pt x="35" y="1799"/>
                    <a:pt x="44" y="1794"/>
                    <a:pt x="48" y="1787"/>
                  </a:cubicBezTo>
                  <a:lnTo>
                    <a:pt x="958" y="119"/>
                  </a:lnTo>
                  <a:cubicBezTo>
                    <a:pt x="943" y="113"/>
                    <a:pt x="927" y="106"/>
                    <a:pt x="912" y="100"/>
                  </a:cubicBezTo>
                  <a:lnTo>
                    <a:pt x="182" y="1439"/>
                  </a:lnTo>
                  <a:lnTo>
                    <a:pt x="735" y="21"/>
                  </a:lnTo>
                  <a:cubicBezTo>
                    <a:pt x="721" y="13"/>
                    <a:pt x="705" y="7"/>
                    <a:pt x="6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4"/>
            <p:cNvSpPr/>
            <p:nvPr/>
          </p:nvSpPr>
          <p:spPr>
            <a:xfrm>
              <a:off x="3761625" y="642050"/>
              <a:ext cx="8025" cy="79600"/>
            </a:xfrm>
            <a:custGeom>
              <a:rect b="b" l="l" r="r" t="t"/>
              <a:pathLst>
                <a:path extrusionOk="0" h="3184" w="321">
                  <a:moveTo>
                    <a:pt x="26" y="0"/>
                  </a:moveTo>
                  <a:cubicBezTo>
                    <a:pt x="25" y="0"/>
                    <a:pt x="25" y="0"/>
                    <a:pt x="24" y="0"/>
                  </a:cubicBezTo>
                  <a:cubicBezTo>
                    <a:pt x="11" y="1"/>
                    <a:pt x="0" y="12"/>
                    <a:pt x="2" y="26"/>
                  </a:cubicBezTo>
                  <a:cubicBezTo>
                    <a:pt x="4" y="50"/>
                    <a:pt x="244" y="2455"/>
                    <a:pt x="272" y="3160"/>
                  </a:cubicBezTo>
                  <a:cubicBezTo>
                    <a:pt x="274" y="3173"/>
                    <a:pt x="284" y="3183"/>
                    <a:pt x="296" y="3183"/>
                  </a:cubicBezTo>
                  <a:cubicBezTo>
                    <a:pt x="312" y="3182"/>
                    <a:pt x="321" y="3172"/>
                    <a:pt x="321" y="3159"/>
                  </a:cubicBezTo>
                  <a:cubicBezTo>
                    <a:pt x="292" y="2451"/>
                    <a:pt x="54" y="46"/>
                    <a:pt x="51" y="22"/>
                  </a:cubicBezTo>
                  <a:cubicBezTo>
                    <a:pt x="50" y="8"/>
                    <a:pt x="38"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4"/>
            <p:cNvSpPr/>
            <p:nvPr/>
          </p:nvSpPr>
          <p:spPr>
            <a:xfrm>
              <a:off x="3411200" y="811350"/>
              <a:ext cx="367275" cy="185900"/>
            </a:xfrm>
            <a:custGeom>
              <a:rect b="b" l="l" r="r" t="t"/>
              <a:pathLst>
                <a:path extrusionOk="0" h="7436" w="14691">
                  <a:moveTo>
                    <a:pt x="14662" y="0"/>
                  </a:moveTo>
                  <a:cubicBezTo>
                    <a:pt x="14654" y="0"/>
                    <a:pt x="14647" y="4"/>
                    <a:pt x="14642" y="10"/>
                  </a:cubicBezTo>
                  <a:lnTo>
                    <a:pt x="13331" y="1858"/>
                  </a:lnTo>
                  <a:lnTo>
                    <a:pt x="26" y="1858"/>
                  </a:lnTo>
                  <a:cubicBezTo>
                    <a:pt x="15" y="1858"/>
                    <a:pt x="5" y="1865"/>
                    <a:pt x="3" y="1876"/>
                  </a:cubicBezTo>
                  <a:cubicBezTo>
                    <a:pt x="0" y="1888"/>
                    <a:pt x="7" y="1900"/>
                    <a:pt x="18" y="1904"/>
                  </a:cubicBezTo>
                  <a:cubicBezTo>
                    <a:pt x="28" y="1909"/>
                    <a:pt x="1070" y="2352"/>
                    <a:pt x="2081" y="3360"/>
                  </a:cubicBezTo>
                  <a:cubicBezTo>
                    <a:pt x="2719" y="3997"/>
                    <a:pt x="4167" y="5666"/>
                    <a:pt x="3837" y="7409"/>
                  </a:cubicBezTo>
                  <a:cubicBezTo>
                    <a:pt x="3834" y="7422"/>
                    <a:pt x="3843" y="7434"/>
                    <a:pt x="3855" y="7436"/>
                  </a:cubicBezTo>
                  <a:lnTo>
                    <a:pt x="3859" y="7436"/>
                  </a:lnTo>
                  <a:cubicBezTo>
                    <a:pt x="3871" y="7436"/>
                    <a:pt x="3880" y="7428"/>
                    <a:pt x="3883" y="7415"/>
                  </a:cubicBezTo>
                  <a:cubicBezTo>
                    <a:pt x="4218" y="5651"/>
                    <a:pt x="2757" y="3966"/>
                    <a:pt x="2113" y="3324"/>
                  </a:cubicBezTo>
                  <a:cubicBezTo>
                    <a:pt x="1278" y="2492"/>
                    <a:pt x="421" y="2042"/>
                    <a:pt x="135" y="1904"/>
                  </a:cubicBezTo>
                  <a:lnTo>
                    <a:pt x="13345" y="1904"/>
                  </a:lnTo>
                  <a:cubicBezTo>
                    <a:pt x="13352" y="1904"/>
                    <a:pt x="13359" y="1900"/>
                    <a:pt x="13364" y="1893"/>
                  </a:cubicBezTo>
                  <a:lnTo>
                    <a:pt x="14682" y="38"/>
                  </a:lnTo>
                  <a:cubicBezTo>
                    <a:pt x="14690" y="27"/>
                    <a:pt x="14687" y="12"/>
                    <a:pt x="14676" y="5"/>
                  </a:cubicBezTo>
                  <a:cubicBezTo>
                    <a:pt x="14671" y="2"/>
                    <a:pt x="14667" y="0"/>
                    <a:pt x="14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4"/>
            <p:cNvSpPr/>
            <p:nvPr/>
          </p:nvSpPr>
          <p:spPr>
            <a:xfrm>
              <a:off x="3709600" y="680225"/>
              <a:ext cx="16250" cy="108075"/>
            </a:xfrm>
            <a:custGeom>
              <a:rect b="b" l="l" r="r" t="t"/>
              <a:pathLst>
                <a:path extrusionOk="0" h="4323" w="650">
                  <a:moveTo>
                    <a:pt x="163" y="0"/>
                  </a:moveTo>
                  <a:cubicBezTo>
                    <a:pt x="155" y="0"/>
                    <a:pt x="147" y="4"/>
                    <a:pt x="143" y="12"/>
                  </a:cubicBezTo>
                  <a:cubicBezTo>
                    <a:pt x="27" y="199"/>
                    <a:pt x="49" y="1109"/>
                    <a:pt x="120" y="1873"/>
                  </a:cubicBezTo>
                  <a:cubicBezTo>
                    <a:pt x="215" y="2915"/>
                    <a:pt x="395" y="3824"/>
                    <a:pt x="601" y="4308"/>
                  </a:cubicBezTo>
                  <a:cubicBezTo>
                    <a:pt x="605" y="4318"/>
                    <a:pt x="614" y="4323"/>
                    <a:pt x="622" y="4323"/>
                  </a:cubicBezTo>
                  <a:cubicBezTo>
                    <a:pt x="625" y="4323"/>
                    <a:pt x="629" y="4323"/>
                    <a:pt x="632" y="4321"/>
                  </a:cubicBezTo>
                  <a:cubicBezTo>
                    <a:pt x="645" y="4315"/>
                    <a:pt x="650" y="4302"/>
                    <a:pt x="645" y="4290"/>
                  </a:cubicBezTo>
                  <a:cubicBezTo>
                    <a:pt x="165" y="3169"/>
                    <a:pt x="1" y="333"/>
                    <a:pt x="182" y="38"/>
                  </a:cubicBezTo>
                  <a:cubicBezTo>
                    <a:pt x="190" y="25"/>
                    <a:pt x="186" y="10"/>
                    <a:pt x="175" y="4"/>
                  </a:cubicBezTo>
                  <a:cubicBezTo>
                    <a:pt x="171" y="1"/>
                    <a:pt x="167" y="0"/>
                    <a:pt x="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4"/>
            <p:cNvSpPr/>
            <p:nvPr/>
          </p:nvSpPr>
          <p:spPr>
            <a:xfrm>
              <a:off x="3486925" y="1034725"/>
              <a:ext cx="53275" cy="1200"/>
            </a:xfrm>
            <a:custGeom>
              <a:rect b="b" l="l" r="r" t="t"/>
              <a:pathLst>
                <a:path extrusionOk="0" h="48" w="2131">
                  <a:moveTo>
                    <a:pt x="41" y="1"/>
                  </a:moveTo>
                  <a:cubicBezTo>
                    <a:pt x="28" y="16"/>
                    <a:pt x="14" y="32"/>
                    <a:pt x="1" y="48"/>
                  </a:cubicBezTo>
                  <a:lnTo>
                    <a:pt x="2045" y="48"/>
                  </a:lnTo>
                  <a:cubicBezTo>
                    <a:pt x="2073" y="32"/>
                    <a:pt x="2101" y="18"/>
                    <a:pt x="2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4"/>
            <p:cNvSpPr/>
            <p:nvPr/>
          </p:nvSpPr>
          <p:spPr>
            <a:xfrm>
              <a:off x="3698125" y="1034725"/>
              <a:ext cx="47650" cy="1225"/>
            </a:xfrm>
            <a:custGeom>
              <a:rect b="b" l="l" r="r" t="t"/>
              <a:pathLst>
                <a:path extrusionOk="0" h="49" w="1906">
                  <a:moveTo>
                    <a:pt x="0" y="1"/>
                  </a:moveTo>
                  <a:cubicBezTo>
                    <a:pt x="24" y="16"/>
                    <a:pt x="46" y="31"/>
                    <a:pt x="67" y="49"/>
                  </a:cubicBezTo>
                  <a:lnTo>
                    <a:pt x="1906" y="49"/>
                  </a:lnTo>
                  <a:cubicBezTo>
                    <a:pt x="1897" y="32"/>
                    <a:pt x="1885" y="16"/>
                    <a:pt x="18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4"/>
            <p:cNvSpPr/>
            <p:nvPr/>
          </p:nvSpPr>
          <p:spPr>
            <a:xfrm>
              <a:off x="3434450" y="857700"/>
              <a:ext cx="311025" cy="175300"/>
            </a:xfrm>
            <a:custGeom>
              <a:rect b="b" l="l" r="r" t="t"/>
              <a:pathLst>
                <a:path extrusionOk="0" h="7012" w="12441">
                  <a:moveTo>
                    <a:pt x="12416" y="0"/>
                  </a:moveTo>
                  <a:cubicBezTo>
                    <a:pt x="12406" y="0"/>
                    <a:pt x="12395" y="6"/>
                    <a:pt x="12392" y="19"/>
                  </a:cubicBezTo>
                  <a:lnTo>
                    <a:pt x="12309" y="359"/>
                  </a:lnTo>
                  <a:lnTo>
                    <a:pt x="12309" y="360"/>
                  </a:lnTo>
                  <a:lnTo>
                    <a:pt x="12264" y="536"/>
                  </a:lnTo>
                  <a:cubicBezTo>
                    <a:pt x="12110" y="618"/>
                    <a:pt x="10160" y="1664"/>
                    <a:pt x="9381" y="3252"/>
                  </a:cubicBezTo>
                  <a:cubicBezTo>
                    <a:pt x="9266" y="3487"/>
                    <a:pt x="9184" y="3739"/>
                    <a:pt x="9131" y="4008"/>
                  </a:cubicBezTo>
                  <a:cubicBezTo>
                    <a:pt x="9130" y="4012"/>
                    <a:pt x="9130" y="4017"/>
                    <a:pt x="9129" y="4022"/>
                  </a:cubicBezTo>
                  <a:cubicBezTo>
                    <a:pt x="9090" y="4234"/>
                    <a:pt x="9070" y="4457"/>
                    <a:pt x="9070" y="4689"/>
                  </a:cubicBezTo>
                  <a:lnTo>
                    <a:pt x="9070" y="4690"/>
                  </a:lnTo>
                  <a:cubicBezTo>
                    <a:pt x="9070" y="4756"/>
                    <a:pt x="9072" y="4824"/>
                    <a:pt x="9075" y="4891"/>
                  </a:cubicBezTo>
                  <a:cubicBezTo>
                    <a:pt x="9078" y="4977"/>
                    <a:pt x="9085" y="5065"/>
                    <a:pt x="9094" y="5154"/>
                  </a:cubicBezTo>
                  <a:cubicBezTo>
                    <a:pt x="9070" y="5154"/>
                    <a:pt x="7712" y="5175"/>
                    <a:pt x="6406" y="5175"/>
                  </a:cubicBezTo>
                  <a:cubicBezTo>
                    <a:pt x="5742" y="5175"/>
                    <a:pt x="5091" y="5170"/>
                    <a:pt x="4635" y="5154"/>
                  </a:cubicBezTo>
                  <a:cubicBezTo>
                    <a:pt x="4634" y="5154"/>
                    <a:pt x="4634" y="5155"/>
                    <a:pt x="4633" y="5155"/>
                  </a:cubicBezTo>
                  <a:cubicBezTo>
                    <a:pt x="4623" y="5069"/>
                    <a:pt x="4608" y="4981"/>
                    <a:pt x="4592" y="4891"/>
                  </a:cubicBezTo>
                  <a:cubicBezTo>
                    <a:pt x="4587" y="4864"/>
                    <a:pt x="4580" y="4835"/>
                    <a:pt x="4575" y="4809"/>
                  </a:cubicBezTo>
                  <a:cubicBezTo>
                    <a:pt x="4494" y="4432"/>
                    <a:pt x="4343" y="4034"/>
                    <a:pt x="4092" y="3630"/>
                  </a:cubicBezTo>
                  <a:cubicBezTo>
                    <a:pt x="3294" y="2354"/>
                    <a:pt x="1497" y="1288"/>
                    <a:pt x="588" y="807"/>
                  </a:cubicBezTo>
                  <a:cubicBezTo>
                    <a:pt x="588" y="807"/>
                    <a:pt x="588" y="805"/>
                    <a:pt x="586" y="805"/>
                  </a:cubicBezTo>
                  <a:cubicBezTo>
                    <a:pt x="257" y="633"/>
                    <a:pt x="45" y="535"/>
                    <a:pt x="37" y="532"/>
                  </a:cubicBezTo>
                  <a:cubicBezTo>
                    <a:pt x="34" y="530"/>
                    <a:pt x="31" y="529"/>
                    <a:pt x="28" y="529"/>
                  </a:cubicBezTo>
                  <a:cubicBezTo>
                    <a:pt x="19" y="529"/>
                    <a:pt x="10" y="535"/>
                    <a:pt x="6" y="543"/>
                  </a:cubicBezTo>
                  <a:cubicBezTo>
                    <a:pt x="1" y="556"/>
                    <a:pt x="6" y="570"/>
                    <a:pt x="19" y="575"/>
                  </a:cubicBezTo>
                  <a:cubicBezTo>
                    <a:pt x="22" y="578"/>
                    <a:pt x="119" y="623"/>
                    <a:pt x="280" y="703"/>
                  </a:cubicBezTo>
                  <a:cubicBezTo>
                    <a:pt x="1025" y="1076"/>
                    <a:pt x="3165" y="2237"/>
                    <a:pt x="4051" y="3657"/>
                  </a:cubicBezTo>
                  <a:cubicBezTo>
                    <a:pt x="4950" y="5094"/>
                    <a:pt x="4527" y="6474"/>
                    <a:pt x="4367" y="6993"/>
                  </a:cubicBezTo>
                  <a:cubicBezTo>
                    <a:pt x="4366" y="6999"/>
                    <a:pt x="4363" y="7005"/>
                    <a:pt x="4362" y="7011"/>
                  </a:cubicBezTo>
                  <a:cubicBezTo>
                    <a:pt x="4381" y="7001"/>
                    <a:pt x="4400" y="6992"/>
                    <a:pt x="4420" y="6980"/>
                  </a:cubicBezTo>
                  <a:cubicBezTo>
                    <a:pt x="4525" y="6645"/>
                    <a:pt x="4716" y="5990"/>
                    <a:pt x="4635" y="5201"/>
                  </a:cubicBezTo>
                  <a:lnTo>
                    <a:pt x="4635" y="5201"/>
                  </a:lnTo>
                  <a:cubicBezTo>
                    <a:pt x="5090" y="5216"/>
                    <a:pt x="5736" y="5221"/>
                    <a:pt x="6395" y="5221"/>
                  </a:cubicBezTo>
                  <a:cubicBezTo>
                    <a:pt x="7707" y="5221"/>
                    <a:pt x="9072" y="5201"/>
                    <a:pt x="9093" y="5201"/>
                  </a:cubicBezTo>
                  <a:cubicBezTo>
                    <a:pt x="9094" y="5201"/>
                    <a:pt x="9094" y="5200"/>
                    <a:pt x="9096" y="5200"/>
                  </a:cubicBezTo>
                  <a:cubicBezTo>
                    <a:pt x="9142" y="5612"/>
                    <a:pt x="9247" y="6052"/>
                    <a:pt x="9409" y="6508"/>
                  </a:cubicBezTo>
                  <a:cubicBezTo>
                    <a:pt x="9426" y="6517"/>
                    <a:pt x="9445" y="6523"/>
                    <a:pt x="9465" y="6529"/>
                  </a:cubicBezTo>
                  <a:cubicBezTo>
                    <a:pt x="9011" y="5257"/>
                    <a:pt x="8996" y="4141"/>
                    <a:pt x="9421" y="3274"/>
                  </a:cubicBezTo>
                  <a:cubicBezTo>
                    <a:pt x="9627" y="2855"/>
                    <a:pt x="9915" y="2474"/>
                    <a:pt x="10230" y="2139"/>
                  </a:cubicBezTo>
                  <a:cubicBezTo>
                    <a:pt x="10231" y="2136"/>
                    <a:pt x="10234" y="2134"/>
                    <a:pt x="10236" y="2133"/>
                  </a:cubicBezTo>
                  <a:cubicBezTo>
                    <a:pt x="11065" y="1251"/>
                    <a:pt x="12082" y="686"/>
                    <a:pt x="12265" y="589"/>
                  </a:cubicBezTo>
                  <a:lnTo>
                    <a:pt x="12265" y="589"/>
                  </a:lnTo>
                  <a:cubicBezTo>
                    <a:pt x="12250" y="682"/>
                    <a:pt x="12232" y="798"/>
                    <a:pt x="12214" y="922"/>
                  </a:cubicBezTo>
                  <a:cubicBezTo>
                    <a:pt x="12138" y="1430"/>
                    <a:pt x="12046" y="2090"/>
                    <a:pt x="12041" y="2133"/>
                  </a:cubicBezTo>
                  <a:cubicBezTo>
                    <a:pt x="12040" y="2145"/>
                    <a:pt x="12046" y="2155"/>
                    <a:pt x="12056" y="2157"/>
                  </a:cubicBezTo>
                  <a:cubicBezTo>
                    <a:pt x="12057" y="2157"/>
                    <a:pt x="12059" y="2159"/>
                    <a:pt x="12061" y="2159"/>
                  </a:cubicBezTo>
                  <a:lnTo>
                    <a:pt x="12066" y="2159"/>
                  </a:lnTo>
                  <a:cubicBezTo>
                    <a:pt x="12077" y="2159"/>
                    <a:pt x="12087" y="2151"/>
                    <a:pt x="12089" y="2139"/>
                  </a:cubicBezTo>
                  <a:cubicBezTo>
                    <a:pt x="12089" y="2139"/>
                    <a:pt x="12089" y="2135"/>
                    <a:pt x="12091" y="2129"/>
                  </a:cubicBezTo>
                  <a:cubicBezTo>
                    <a:pt x="12102" y="2042"/>
                    <a:pt x="12191" y="1404"/>
                    <a:pt x="12263" y="917"/>
                  </a:cubicBezTo>
                  <a:cubicBezTo>
                    <a:pt x="12303" y="654"/>
                    <a:pt x="12338" y="436"/>
                    <a:pt x="12353" y="372"/>
                  </a:cubicBezTo>
                  <a:lnTo>
                    <a:pt x="12437" y="31"/>
                  </a:lnTo>
                  <a:cubicBezTo>
                    <a:pt x="12440" y="19"/>
                    <a:pt x="12432" y="6"/>
                    <a:pt x="12421" y="0"/>
                  </a:cubicBezTo>
                  <a:cubicBezTo>
                    <a:pt x="12419" y="0"/>
                    <a:pt x="12418" y="0"/>
                    <a:pt x="124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4"/>
            <p:cNvSpPr/>
            <p:nvPr/>
          </p:nvSpPr>
          <p:spPr>
            <a:xfrm>
              <a:off x="3421150" y="832075"/>
              <a:ext cx="378300" cy="21650"/>
            </a:xfrm>
            <a:custGeom>
              <a:rect b="b" l="l" r="r" t="t"/>
              <a:pathLst>
                <a:path extrusionOk="0" h="866" w="15132">
                  <a:moveTo>
                    <a:pt x="492" y="1"/>
                  </a:moveTo>
                  <a:lnTo>
                    <a:pt x="1" y="866"/>
                  </a:lnTo>
                  <a:lnTo>
                    <a:pt x="15132" y="401"/>
                  </a:lnTo>
                  <a:lnTo>
                    <a:pt x="49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4"/>
            <p:cNvSpPr/>
            <p:nvPr/>
          </p:nvSpPr>
          <p:spPr>
            <a:xfrm>
              <a:off x="3434100" y="808925"/>
              <a:ext cx="365600" cy="32000"/>
            </a:xfrm>
            <a:custGeom>
              <a:rect b="b" l="l" r="r" t="t"/>
              <a:pathLst>
                <a:path extrusionOk="0" h="1280" w="14624">
                  <a:moveTo>
                    <a:pt x="499" y="1"/>
                  </a:moveTo>
                  <a:lnTo>
                    <a:pt x="1" y="880"/>
                  </a:lnTo>
                  <a:lnTo>
                    <a:pt x="14624" y="1280"/>
                  </a:lnTo>
                  <a:cubicBezTo>
                    <a:pt x="12286" y="1072"/>
                    <a:pt x="499" y="1"/>
                    <a:pt x="4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4"/>
            <p:cNvSpPr/>
            <p:nvPr/>
          </p:nvSpPr>
          <p:spPr>
            <a:xfrm>
              <a:off x="3465600" y="1117550"/>
              <a:ext cx="291775" cy="37125"/>
            </a:xfrm>
            <a:custGeom>
              <a:rect b="b" l="l" r="r" t="t"/>
              <a:pathLst>
                <a:path extrusionOk="0" h="1485" w="11671">
                  <a:moveTo>
                    <a:pt x="2" y="0"/>
                  </a:moveTo>
                  <a:lnTo>
                    <a:pt x="2" y="51"/>
                  </a:lnTo>
                  <a:cubicBezTo>
                    <a:pt x="475" y="212"/>
                    <a:pt x="1457" y="494"/>
                    <a:pt x="2926" y="658"/>
                  </a:cubicBezTo>
                  <a:cubicBezTo>
                    <a:pt x="3757" y="752"/>
                    <a:pt x="4591" y="792"/>
                    <a:pt x="5413" y="792"/>
                  </a:cubicBezTo>
                  <a:cubicBezTo>
                    <a:pt x="7713" y="792"/>
                    <a:pt x="9917" y="476"/>
                    <a:pt x="11670" y="122"/>
                  </a:cubicBezTo>
                  <a:lnTo>
                    <a:pt x="11670" y="74"/>
                  </a:lnTo>
                  <a:cubicBezTo>
                    <a:pt x="9183" y="579"/>
                    <a:pt x="7089" y="742"/>
                    <a:pt x="5422" y="742"/>
                  </a:cubicBezTo>
                  <a:cubicBezTo>
                    <a:pt x="4443" y="742"/>
                    <a:pt x="3611" y="686"/>
                    <a:pt x="2933" y="609"/>
                  </a:cubicBezTo>
                  <a:cubicBezTo>
                    <a:pt x="1452" y="443"/>
                    <a:pt x="466" y="159"/>
                    <a:pt x="2" y="0"/>
                  </a:cubicBezTo>
                  <a:close/>
                  <a:moveTo>
                    <a:pt x="0" y="681"/>
                  </a:moveTo>
                  <a:lnTo>
                    <a:pt x="0" y="731"/>
                  </a:lnTo>
                  <a:cubicBezTo>
                    <a:pt x="458" y="890"/>
                    <a:pt x="1454" y="1182"/>
                    <a:pt x="2964" y="1352"/>
                  </a:cubicBezTo>
                  <a:cubicBezTo>
                    <a:pt x="3797" y="1446"/>
                    <a:pt x="4631" y="1485"/>
                    <a:pt x="5454" y="1485"/>
                  </a:cubicBezTo>
                  <a:cubicBezTo>
                    <a:pt x="7736" y="1485"/>
                    <a:pt x="9924" y="1174"/>
                    <a:pt x="11669" y="822"/>
                  </a:cubicBezTo>
                  <a:lnTo>
                    <a:pt x="11669" y="775"/>
                  </a:lnTo>
                  <a:cubicBezTo>
                    <a:pt x="9199" y="1274"/>
                    <a:pt x="7118" y="1436"/>
                    <a:pt x="5459" y="1436"/>
                  </a:cubicBezTo>
                  <a:cubicBezTo>
                    <a:pt x="4481" y="1436"/>
                    <a:pt x="3650" y="1379"/>
                    <a:pt x="2973" y="1303"/>
                  </a:cubicBezTo>
                  <a:cubicBezTo>
                    <a:pt x="1447" y="1134"/>
                    <a:pt x="445" y="835"/>
                    <a:pt x="0" y="68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4"/>
            <p:cNvSpPr/>
            <p:nvPr/>
          </p:nvSpPr>
          <p:spPr>
            <a:xfrm>
              <a:off x="3693800" y="1219275"/>
              <a:ext cx="1225" cy="115950"/>
            </a:xfrm>
            <a:custGeom>
              <a:rect b="b" l="l" r="r" t="t"/>
              <a:pathLst>
                <a:path extrusionOk="0" h="4638" w="49">
                  <a:moveTo>
                    <a:pt x="24" y="0"/>
                  </a:moveTo>
                  <a:cubicBezTo>
                    <a:pt x="12" y="0"/>
                    <a:pt x="0" y="10"/>
                    <a:pt x="0" y="25"/>
                  </a:cubicBezTo>
                  <a:lnTo>
                    <a:pt x="0" y="4637"/>
                  </a:lnTo>
                  <a:cubicBezTo>
                    <a:pt x="17" y="4636"/>
                    <a:pt x="31" y="4633"/>
                    <a:pt x="48" y="4631"/>
                  </a:cubicBezTo>
                  <a:lnTo>
                    <a:pt x="48" y="25"/>
                  </a:lnTo>
                  <a:cubicBezTo>
                    <a:pt x="48" y="10"/>
                    <a:pt x="38"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4"/>
            <p:cNvSpPr/>
            <p:nvPr/>
          </p:nvSpPr>
          <p:spPr>
            <a:xfrm>
              <a:off x="3506475" y="1176375"/>
              <a:ext cx="1225" cy="117925"/>
            </a:xfrm>
            <a:custGeom>
              <a:rect b="b" l="l" r="r" t="t"/>
              <a:pathLst>
                <a:path extrusionOk="0" h="4717" w="49">
                  <a:moveTo>
                    <a:pt x="24" y="1"/>
                  </a:moveTo>
                  <a:cubicBezTo>
                    <a:pt x="11" y="1"/>
                    <a:pt x="0" y="12"/>
                    <a:pt x="0" y="26"/>
                  </a:cubicBezTo>
                  <a:lnTo>
                    <a:pt x="0" y="4694"/>
                  </a:lnTo>
                  <a:cubicBezTo>
                    <a:pt x="0" y="4706"/>
                    <a:pt x="11" y="4716"/>
                    <a:pt x="24" y="4716"/>
                  </a:cubicBezTo>
                  <a:cubicBezTo>
                    <a:pt x="38" y="4716"/>
                    <a:pt x="48" y="4706"/>
                    <a:pt x="47" y="4694"/>
                  </a:cubicBezTo>
                  <a:lnTo>
                    <a:pt x="47" y="26"/>
                  </a:lnTo>
                  <a:cubicBezTo>
                    <a:pt x="47" y="11"/>
                    <a:pt x="37"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4"/>
            <p:cNvSpPr/>
            <p:nvPr/>
          </p:nvSpPr>
          <p:spPr>
            <a:xfrm>
              <a:off x="3523300" y="1231175"/>
              <a:ext cx="10225" cy="105425"/>
            </a:xfrm>
            <a:custGeom>
              <a:rect b="b" l="l" r="r" t="t"/>
              <a:pathLst>
                <a:path extrusionOk="0" h="4217" w="409">
                  <a:moveTo>
                    <a:pt x="27" y="0"/>
                  </a:moveTo>
                  <a:cubicBezTo>
                    <a:pt x="27" y="0"/>
                    <a:pt x="26" y="0"/>
                    <a:pt x="25" y="0"/>
                  </a:cubicBezTo>
                  <a:cubicBezTo>
                    <a:pt x="13" y="0"/>
                    <a:pt x="1" y="11"/>
                    <a:pt x="3" y="25"/>
                  </a:cubicBezTo>
                  <a:cubicBezTo>
                    <a:pt x="34" y="1346"/>
                    <a:pt x="260" y="3368"/>
                    <a:pt x="359" y="4209"/>
                  </a:cubicBezTo>
                  <a:cubicBezTo>
                    <a:pt x="377" y="4211"/>
                    <a:pt x="392" y="4213"/>
                    <a:pt x="408" y="4217"/>
                  </a:cubicBezTo>
                  <a:cubicBezTo>
                    <a:pt x="308" y="3383"/>
                    <a:pt x="81" y="1351"/>
                    <a:pt x="50" y="24"/>
                  </a:cubicBezTo>
                  <a:cubicBezTo>
                    <a:pt x="50" y="11"/>
                    <a:pt x="42"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4"/>
            <p:cNvSpPr/>
            <p:nvPr/>
          </p:nvSpPr>
          <p:spPr>
            <a:xfrm>
              <a:off x="3510550" y="1080150"/>
              <a:ext cx="163425" cy="8925"/>
            </a:xfrm>
            <a:custGeom>
              <a:rect b="b" l="l" r="r" t="t"/>
              <a:pathLst>
                <a:path extrusionOk="0" h="357" w="6537">
                  <a:moveTo>
                    <a:pt x="27" y="0"/>
                  </a:moveTo>
                  <a:cubicBezTo>
                    <a:pt x="16" y="0"/>
                    <a:pt x="4" y="7"/>
                    <a:pt x="2" y="20"/>
                  </a:cubicBezTo>
                  <a:cubicBezTo>
                    <a:pt x="1" y="32"/>
                    <a:pt x="8" y="45"/>
                    <a:pt x="21" y="47"/>
                  </a:cubicBezTo>
                  <a:cubicBezTo>
                    <a:pt x="40" y="50"/>
                    <a:pt x="1528" y="356"/>
                    <a:pt x="3885" y="356"/>
                  </a:cubicBezTo>
                  <a:cubicBezTo>
                    <a:pt x="4672" y="356"/>
                    <a:pt x="5556" y="322"/>
                    <a:pt x="6514" y="232"/>
                  </a:cubicBezTo>
                  <a:cubicBezTo>
                    <a:pt x="6528" y="231"/>
                    <a:pt x="6537" y="219"/>
                    <a:pt x="6536" y="206"/>
                  </a:cubicBezTo>
                  <a:cubicBezTo>
                    <a:pt x="6535" y="193"/>
                    <a:pt x="6524" y="184"/>
                    <a:pt x="6512" y="184"/>
                  </a:cubicBezTo>
                  <a:cubicBezTo>
                    <a:pt x="6511" y="184"/>
                    <a:pt x="6511" y="184"/>
                    <a:pt x="6510" y="184"/>
                  </a:cubicBezTo>
                  <a:cubicBezTo>
                    <a:pt x="5554" y="274"/>
                    <a:pt x="4673" y="308"/>
                    <a:pt x="3888" y="308"/>
                  </a:cubicBezTo>
                  <a:cubicBezTo>
                    <a:pt x="1533" y="308"/>
                    <a:pt x="49" y="4"/>
                    <a:pt x="30" y="0"/>
                  </a:cubicBezTo>
                  <a:cubicBezTo>
                    <a:pt x="29" y="0"/>
                    <a:pt x="28"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4"/>
            <p:cNvSpPr/>
            <p:nvPr/>
          </p:nvSpPr>
          <p:spPr>
            <a:xfrm>
              <a:off x="3608025" y="1087850"/>
              <a:ext cx="1275" cy="42175"/>
            </a:xfrm>
            <a:custGeom>
              <a:rect b="b" l="l" r="r" t="t"/>
              <a:pathLst>
                <a:path extrusionOk="0" h="1687" w="51">
                  <a:moveTo>
                    <a:pt x="27" y="0"/>
                  </a:moveTo>
                  <a:lnTo>
                    <a:pt x="25" y="25"/>
                  </a:lnTo>
                  <a:lnTo>
                    <a:pt x="1" y="26"/>
                  </a:lnTo>
                  <a:cubicBezTo>
                    <a:pt x="3" y="52"/>
                    <a:pt x="1" y="1108"/>
                    <a:pt x="1" y="1662"/>
                  </a:cubicBezTo>
                  <a:cubicBezTo>
                    <a:pt x="1" y="1676"/>
                    <a:pt x="13" y="1687"/>
                    <a:pt x="26" y="1687"/>
                  </a:cubicBezTo>
                  <a:cubicBezTo>
                    <a:pt x="40" y="1687"/>
                    <a:pt x="50" y="1674"/>
                    <a:pt x="47" y="1661"/>
                  </a:cubicBezTo>
                  <a:lnTo>
                    <a:pt x="49" y="280"/>
                  </a:lnTo>
                  <a:cubicBezTo>
                    <a:pt x="49" y="3"/>
                    <a:pt x="49" y="3"/>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4"/>
            <p:cNvSpPr/>
            <p:nvPr/>
          </p:nvSpPr>
          <p:spPr>
            <a:xfrm>
              <a:off x="3573150" y="1086700"/>
              <a:ext cx="1225" cy="46475"/>
            </a:xfrm>
            <a:custGeom>
              <a:rect b="b" l="l" r="r" t="t"/>
              <a:pathLst>
                <a:path extrusionOk="0" h="1859" w="49">
                  <a:moveTo>
                    <a:pt x="24" y="0"/>
                  </a:moveTo>
                  <a:cubicBezTo>
                    <a:pt x="12" y="0"/>
                    <a:pt x="0" y="10"/>
                    <a:pt x="0" y="25"/>
                  </a:cubicBezTo>
                  <a:lnTo>
                    <a:pt x="0" y="1836"/>
                  </a:lnTo>
                  <a:cubicBezTo>
                    <a:pt x="0" y="1848"/>
                    <a:pt x="12" y="1859"/>
                    <a:pt x="24" y="1859"/>
                  </a:cubicBezTo>
                  <a:cubicBezTo>
                    <a:pt x="37" y="1859"/>
                    <a:pt x="49" y="1848"/>
                    <a:pt x="49" y="1835"/>
                  </a:cubicBezTo>
                  <a:lnTo>
                    <a:pt x="49" y="25"/>
                  </a:lnTo>
                  <a:cubicBezTo>
                    <a:pt x="49" y="10"/>
                    <a:pt x="37"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4"/>
            <p:cNvSpPr/>
            <p:nvPr/>
          </p:nvSpPr>
          <p:spPr>
            <a:xfrm>
              <a:off x="3564050" y="1086700"/>
              <a:ext cx="1225" cy="37350"/>
            </a:xfrm>
            <a:custGeom>
              <a:rect b="b" l="l" r="r" t="t"/>
              <a:pathLst>
                <a:path extrusionOk="0" h="1494" w="49">
                  <a:moveTo>
                    <a:pt x="23" y="0"/>
                  </a:moveTo>
                  <a:cubicBezTo>
                    <a:pt x="11" y="0"/>
                    <a:pt x="1" y="10"/>
                    <a:pt x="1" y="25"/>
                  </a:cubicBezTo>
                  <a:lnTo>
                    <a:pt x="1" y="1469"/>
                  </a:lnTo>
                  <a:cubicBezTo>
                    <a:pt x="1" y="1483"/>
                    <a:pt x="11" y="1493"/>
                    <a:pt x="23" y="1493"/>
                  </a:cubicBezTo>
                  <a:cubicBezTo>
                    <a:pt x="37" y="1493"/>
                    <a:pt x="48" y="1483"/>
                    <a:pt x="48" y="1470"/>
                  </a:cubicBezTo>
                  <a:lnTo>
                    <a:pt x="48" y="25"/>
                  </a:lnTo>
                  <a:cubicBezTo>
                    <a:pt x="48" y="10"/>
                    <a:pt x="37"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4"/>
            <p:cNvSpPr/>
            <p:nvPr/>
          </p:nvSpPr>
          <p:spPr>
            <a:xfrm>
              <a:off x="3722325" y="1094250"/>
              <a:ext cx="1800" cy="32650"/>
            </a:xfrm>
            <a:custGeom>
              <a:rect b="b" l="l" r="r" t="t"/>
              <a:pathLst>
                <a:path extrusionOk="0" h="1306" w="72">
                  <a:moveTo>
                    <a:pt x="25" y="0"/>
                  </a:moveTo>
                  <a:cubicBezTo>
                    <a:pt x="11" y="0"/>
                    <a:pt x="1" y="13"/>
                    <a:pt x="1" y="25"/>
                  </a:cubicBezTo>
                  <a:cubicBezTo>
                    <a:pt x="10" y="494"/>
                    <a:pt x="18" y="1203"/>
                    <a:pt x="5" y="1270"/>
                  </a:cubicBezTo>
                  <a:cubicBezTo>
                    <a:pt x="3" y="1274"/>
                    <a:pt x="1" y="1279"/>
                    <a:pt x="3" y="1285"/>
                  </a:cubicBezTo>
                  <a:cubicBezTo>
                    <a:pt x="5" y="1298"/>
                    <a:pt x="15" y="1306"/>
                    <a:pt x="26" y="1306"/>
                  </a:cubicBezTo>
                  <a:cubicBezTo>
                    <a:pt x="28" y="1306"/>
                    <a:pt x="29" y="1306"/>
                    <a:pt x="28" y="1305"/>
                  </a:cubicBezTo>
                  <a:cubicBezTo>
                    <a:pt x="55" y="1300"/>
                    <a:pt x="71" y="1298"/>
                    <a:pt x="49" y="24"/>
                  </a:cubicBezTo>
                  <a:cubicBezTo>
                    <a:pt x="49" y="11"/>
                    <a:pt x="39"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4"/>
            <p:cNvSpPr/>
            <p:nvPr/>
          </p:nvSpPr>
          <p:spPr>
            <a:xfrm>
              <a:off x="3489500" y="1075000"/>
              <a:ext cx="1175" cy="36175"/>
            </a:xfrm>
            <a:custGeom>
              <a:rect b="b" l="l" r="r" t="t"/>
              <a:pathLst>
                <a:path extrusionOk="0" h="1447" w="47">
                  <a:moveTo>
                    <a:pt x="24" y="0"/>
                  </a:moveTo>
                  <a:cubicBezTo>
                    <a:pt x="11" y="0"/>
                    <a:pt x="0" y="12"/>
                    <a:pt x="0" y="24"/>
                  </a:cubicBezTo>
                  <a:lnTo>
                    <a:pt x="0" y="1424"/>
                  </a:lnTo>
                  <a:cubicBezTo>
                    <a:pt x="0" y="1436"/>
                    <a:pt x="11" y="1446"/>
                    <a:pt x="24" y="1446"/>
                  </a:cubicBezTo>
                  <a:cubicBezTo>
                    <a:pt x="36" y="1446"/>
                    <a:pt x="46" y="1436"/>
                    <a:pt x="46" y="1424"/>
                  </a:cubicBezTo>
                  <a:lnTo>
                    <a:pt x="46" y="24"/>
                  </a:lnTo>
                  <a:cubicBezTo>
                    <a:pt x="46" y="11"/>
                    <a:pt x="36"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4"/>
            <p:cNvSpPr/>
            <p:nvPr/>
          </p:nvSpPr>
          <p:spPr>
            <a:xfrm>
              <a:off x="3648950" y="1184350"/>
              <a:ext cx="1200" cy="54775"/>
            </a:xfrm>
            <a:custGeom>
              <a:rect b="b" l="l" r="r" t="t"/>
              <a:pathLst>
                <a:path extrusionOk="0" h="2191" w="48">
                  <a:moveTo>
                    <a:pt x="25" y="0"/>
                  </a:moveTo>
                  <a:cubicBezTo>
                    <a:pt x="10" y="0"/>
                    <a:pt x="0" y="11"/>
                    <a:pt x="0" y="24"/>
                  </a:cubicBezTo>
                  <a:lnTo>
                    <a:pt x="0" y="2168"/>
                  </a:lnTo>
                  <a:cubicBezTo>
                    <a:pt x="0" y="2180"/>
                    <a:pt x="11" y="2191"/>
                    <a:pt x="25" y="2191"/>
                  </a:cubicBezTo>
                  <a:cubicBezTo>
                    <a:pt x="37" y="2191"/>
                    <a:pt x="47" y="2180"/>
                    <a:pt x="47" y="2168"/>
                  </a:cubicBezTo>
                  <a:lnTo>
                    <a:pt x="47" y="24"/>
                  </a:lnTo>
                  <a:cubicBezTo>
                    <a:pt x="47" y="11"/>
                    <a:pt x="37"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4"/>
            <p:cNvSpPr/>
            <p:nvPr/>
          </p:nvSpPr>
          <p:spPr>
            <a:xfrm>
              <a:off x="3502950" y="1330950"/>
              <a:ext cx="171075" cy="10900"/>
            </a:xfrm>
            <a:custGeom>
              <a:rect b="b" l="l" r="r" t="t"/>
              <a:pathLst>
                <a:path extrusionOk="0" h="436" w="6843">
                  <a:moveTo>
                    <a:pt x="26" y="1"/>
                  </a:moveTo>
                  <a:cubicBezTo>
                    <a:pt x="16" y="1"/>
                    <a:pt x="6" y="8"/>
                    <a:pt x="4" y="19"/>
                  </a:cubicBezTo>
                  <a:cubicBezTo>
                    <a:pt x="1" y="32"/>
                    <a:pt x="9" y="44"/>
                    <a:pt x="21" y="48"/>
                  </a:cubicBezTo>
                  <a:cubicBezTo>
                    <a:pt x="29" y="49"/>
                    <a:pt x="746" y="217"/>
                    <a:pt x="1938" y="331"/>
                  </a:cubicBezTo>
                  <a:cubicBezTo>
                    <a:pt x="2520" y="386"/>
                    <a:pt x="3285" y="435"/>
                    <a:pt x="4177" y="435"/>
                  </a:cubicBezTo>
                  <a:cubicBezTo>
                    <a:pt x="4967" y="435"/>
                    <a:pt x="5861" y="397"/>
                    <a:pt x="6820" y="294"/>
                  </a:cubicBezTo>
                  <a:cubicBezTo>
                    <a:pt x="6833" y="292"/>
                    <a:pt x="6843" y="280"/>
                    <a:pt x="6841" y="268"/>
                  </a:cubicBezTo>
                  <a:cubicBezTo>
                    <a:pt x="6840" y="255"/>
                    <a:pt x="6829" y="246"/>
                    <a:pt x="6818" y="246"/>
                  </a:cubicBezTo>
                  <a:cubicBezTo>
                    <a:pt x="6816" y="246"/>
                    <a:pt x="6815" y="246"/>
                    <a:pt x="6814" y="246"/>
                  </a:cubicBezTo>
                  <a:cubicBezTo>
                    <a:pt x="5870" y="348"/>
                    <a:pt x="4988" y="387"/>
                    <a:pt x="4192" y="387"/>
                  </a:cubicBezTo>
                  <a:cubicBezTo>
                    <a:pt x="1697" y="387"/>
                    <a:pt x="53" y="6"/>
                    <a:pt x="32" y="1"/>
                  </a:cubicBezTo>
                  <a:cubicBezTo>
                    <a:pt x="30" y="1"/>
                    <a:pt x="28"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4"/>
            <p:cNvSpPr/>
            <p:nvPr/>
          </p:nvSpPr>
          <p:spPr>
            <a:xfrm>
              <a:off x="3670750" y="467400"/>
              <a:ext cx="55900" cy="33700"/>
            </a:xfrm>
            <a:custGeom>
              <a:rect b="b" l="l" r="r" t="t"/>
              <a:pathLst>
                <a:path extrusionOk="0" h="1348" w="2236">
                  <a:moveTo>
                    <a:pt x="27" y="1"/>
                  </a:moveTo>
                  <a:cubicBezTo>
                    <a:pt x="23" y="1"/>
                    <a:pt x="18" y="2"/>
                    <a:pt x="14" y="5"/>
                  </a:cubicBezTo>
                  <a:cubicBezTo>
                    <a:pt x="4" y="13"/>
                    <a:pt x="1" y="29"/>
                    <a:pt x="10" y="39"/>
                  </a:cubicBezTo>
                  <a:cubicBezTo>
                    <a:pt x="16" y="48"/>
                    <a:pt x="179" y="256"/>
                    <a:pt x="532" y="524"/>
                  </a:cubicBezTo>
                  <a:cubicBezTo>
                    <a:pt x="858" y="771"/>
                    <a:pt x="1410" y="1113"/>
                    <a:pt x="2201" y="1345"/>
                  </a:cubicBezTo>
                  <a:cubicBezTo>
                    <a:pt x="2202" y="1348"/>
                    <a:pt x="2205" y="1348"/>
                    <a:pt x="2207" y="1348"/>
                  </a:cubicBezTo>
                  <a:cubicBezTo>
                    <a:pt x="2217" y="1348"/>
                    <a:pt x="2226" y="1339"/>
                    <a:pt x="2231" y="1330"/>
                  </a:cubicBezTo>
                  <a:cubicBezTo>
                    <a:pt x="2236" y="1318"/>
                    <a:pt x="2228" y="1305"/>
                    <a:pt x="2215" y="1300"/>
                  </a:cubicBezTo>
                  <a:cubicBezTo>
                    <a:pt x="716" y="859"/>
                    <a:pt x="54" y="20"/>
                    <a:pt x="47" y="10"/>
                  </a:cubicBezTo>
                  <a:cubicBezTo>
                    <a:pt x="42" y="4"/>
                    <a:pt x="35"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4"/>
            <p:cNvSpPr/>
            <p:nvPr/>
          </p:nvSpPr>
          <p:spPr>
            <a:xfrm>
              <a:off x="3765975" y="380325"/>
              <a:ext cx="13725" cy="14450"/>
            </a:xfrm>
            <a:custGeom>
              <a:rect b="b" l="l" r="r" t="t"/>
              <a:pathLst>
                <a:path extrusionOk="0" h="578" w="549">
                  <a:moveTo>
                    <a:pt x="459" y="0"/>
                  </a:moveTo>
                  <a:cubicBezTo>
                    <a:pt x="392" y="0"/>
                    <a:pt x="277" y="83"/>
                    <a:pt x="177" y="211"/>
                  </a:cubicBezTo>
                  <a:cubicBezTo>
                    <a:pt x="55" y="364"/>
                    <a:pt x="0" y="525"/>
                    <a:pt x="55" y="567"/>
                  </a:cubicBezTo>
                  <a:cubicBezTo>
                    <a:pt x="64" y="574"/>
                    <a:pt x="76" y="577"/>
                    <a:pt x="89" y="577"/>
                  </a:cubicBezTo>
                  <a:cubicBezTo>
                    <a:pt x="157" y="577"/>
                    <a:pt x="272" y="494"/>
                    <a:pt x="373" y="367"/>
                  </a:cubicBezTo>
                  <a:cubicBezTo>
                    <a:pt x="494" y="214"/>
                    <a:pt x="548" y="55"/>
                    <a:pt x="494" y="11"/>
                  </a:cubicBezTo>
                  <a:cubicBezTo>
                    <a:pt x="485" y="4"/>
                    <a:pt x="473" y="0"/>
                    <a:pt x="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4"/>
            <p:cNvSpPr/>
            <p:nvPr/>
          </p:nvSpPr>
          <p:spPr>
            <a:xfrm>
              <a:off x="3805075" y="401875"/>
              <a:ext cx="13725" cy="14450"/>
            </a:xfrm>
            <a:custGeom>
              <a:rect b="b" l="l" r="r" t="t"/>
              <a:pathLst>
                <a:path extrusionOk="0" h="578" w="549">
                  <a:moveTo>
                    <a:pt x="459" y="0"/>
                  </a:moveTo>
                  <a:cubicBezTo>
                    <a:pt x="392" y="0"/>
                    <a:pt x="277" y="83"/>
                    <a:pt x="176" y="211"/>
                  </a:cubicBezTo>
                  <a:cubicBezTo>
                    <a:pt x="54" y="364"/>
                    <a:pt x="1" y="523"/>
                    <a:pt x="54" y="566"/>
                  </a:cubicBezTo>
                  <a:cubicBezTo>
                    <a:pt x="64" y="574"/>
                    <a:pt x="75" y="577"/>
                    <a:pt x="89" y="577"/>
                  </a:cubicBezTo>
                  <a:cubicBezTo>
                    <a:pt x="157" y="577"/>
                    <a:pt x="272" y="494"/>
                    <a:pt x="372" y="366"/>
                  </a:cubicBezTo>
                  <a:cubicBezTo>
                    <a:pt x="493" y="214"/>
                    <a:pt x="549" y="54"/>
                    <a:pt x="493" y="11"/>
                  </a:cubicBezTo>
                  <a:cubicBezTo>
                    <a:pt x="484" y="4"/>
                    <a:pt x="472" y="0"/>
                    <a:pt x="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4"/>
            <p:cNvSpPr/>
            <p:nvPr/>
          </p:nvSpPr>
          <p:spPr>
            <a:xfrm>
              <a:off x="3580225" y="754575"/>
              <a:ext cx="13700" cy="7525"/>
            </a:xfrm>
            <a:custGeom>
              <a:rect b="b" l="l" r="r" t="t"/>
              <a:pathLst>
                <a:path extrusionOk="0" h="301" w="548">
                  <a:moveTo>
                    <a:pt x="27" y="0"/>
                  </a:moveTo>
                  <a:cubicBezTo>
                    <a:pt x="19" y="0"/>
                    <a:pt x="10" y="5"/>
                    <a:pt x="6" y="13"/>
                  </a:cubicBezTo>
                  <a:cubicBezTo>
                    <a:pt x="0" y="25"/>
                    <a:pt x="5" y="39"/>
                    <a:pt x="16" y="45"/>
                  </a:cubicBezTo>
                  <a:lnTo>
                    <a:pt x="509" y="297"/>
                  </a:lnTo>
                  <a:cubicBezTo>
                    <a:pt x="513" y="299"/>
                    <a:pt x="516" y="300"/>
                    <a:pt x="519" y="300"/>
                  </a:cubicBezTo>
                  <a:cubicBezTo>
                    <a:pt x="528" y="300"/>
                    <a:pt x="537" y="295"/>
                    <a:pt x="542" y="287"/>
                  </a:cubicBezTo>
                  <a:cubicBezTo>
                    <a:pt x="548" y="276"/>
                    <a:pt x="543" y="261"/>
                    <a:pt x="531" y="255"/>
                  </a:cubicBezTo>
                  <a:lnTo>
                    <a:pt x="38" y="3"/>
                  </a:lnTo>
                  <a:cubicBezTo>
                    <a:pt x="34" y="1"/>
                    <a:pt x="31" y="0"/>
                    <a:pt x="2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4"/>
            <p:cNvSpPr/>
            <p:nvPr/>
          </p:nvSpPr>
          <p:spPr>
            <a:xfrm>
              <a:off x="3755775" y="466525"/>
              <a:ext cx="17500" cy="8225"/>
            </a:xfrm>
            <a:custGeom>
              <a:rect b="b" l="l" r="r" t="t"/>
              <a:pathLst>
                <a:path extrusionOk="0" h="329" w="700">
                  <a:moveTo>
                    <a:pt x="632" y="0"/>
                  </a:moveTo>
                  <a:cubicBezTo>
                    <a:pt x="426" y="72"/>
                    <a:pt x="213" y="119"/>
                    <a:pt x="1" y="128"/>
                  </a:cubicBezTo>
                  <a:cubicBezTo>
                    <a:pt x="2" y="179"/>
                    <a:pt x="3" y="243"/>
                    <a:pt x="3" y="324"/>
                  </a:cubicBezTo>
                  <a:cubicBezTo>
                    <a:pt x="45" y="327"/>
                    <a:pt x="93" y="329"/>
                    <a:pt x="147" y="329"/>
                  </a:cubicBezTo>
                  <a:cubicBezTo>
                    <a:pt x="297" y="329"/>
                    <a:pt x="488" y="313"/>
                    <a:pt x="699" y="258"/>
                  </a:cubicBezTo>
                  <a:cubicBezTo>
                    <a:pt x="675" y="156"/>
                    <a:pt x="652" y="68"/>
                    <a:pt x="63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4"/>
            <p:cNvSpPr/>
            <p:nvPr/>
          </p:nvSpPr>
          <p:spPr>
            <a:xfrm>
              <a:off x="3714875" y="305450"/>
              <a:ext cx="102275" cy="164350"/>
            </a:xfrm>
            <a:custGeom>
              <a:rect b="b" l="l" r="r" t="t"/>
              <a:pathLst>
                <a:path extrusionOk="0" h="6574" w="4091">
                  <a:moveTo>
                    <a:pt x="3413" y="1"/>
                  </a:moveTo>
                  <a:cubicBezTo>
                    <a:pt x="3401" y="3"/>
                    <a:pt x="3391" y="3"/>
                    <a:pt x="3381" y="4"/>
                  </a:cubicBezTo>
                  <a:cubicBezTo>
                    <a:pt x="2510" y="87"/>
                    <a:pt x="1425" y="741"/>
                    <a:pt x="1123" y="1562"/>
                  </a:cubicBezTo>
                  <a:cubicBezTo>
                    <a:pt x="1123" y="1562"/>
                    <a:pt x="1050" y="1692"/>
                    <a:pt x="957" y="1874"/>
                  </a:cubicBezTo>
                  <a:cubicBezTo>
                    <a:pt x="864" y="2053"/>
                    <a:pt x="749" y="2283"/>
                    <a:pt x="666" y="2479"/>
                  </a:cubicBezTo>
                  <a:cubicBezTo>
                    <a:pt x="630" y="2564"/>
                    <a:pt x="595" y="2650"/>
                    <a:pt x="560" y="2738"/>
                  </a:cubicBezTo>
                  <a:cubicBezTo>
                    <a:pt x="432" y="3057"/>
                    <a:pt x="306" y="3420"/>
                    <a:pt x="168" y="3994"/>
                  </a:cubicBezTo>
                  <a:cubicBezTo>
                    <a:pt x="125" y="4165"/>
                    <a:pt x="61" y="4444"/>
                    <a:pt x="41" y="4759"/>
                  </a:cubicBezTo>
                  <a:cubicBezTo>
                    <a:pt x="1" y="5384"/>
                    <a:pt x="139" y="6143"/>
                    <a:pt x="987" y="6470"/>
                  </a:cubicBezTo>
                  <a:cubicBezTo>
                    <a:pt x="999" y="6475"/>
                    <a:pt x="1009" y="6480"/>
                    <a:pt x="1024" y="6485"/>
                  </a:cubicBezTo>
                  <a:cubicBezTo>
                    <a:pt x="1082" y="6506"/>
                    <a:pt x="1138" y="6521"/>
                    <a:pt x="1198" y="6535"/>
                  </a:cubicBezTo>
                  <a:cubicBezTo>
                    <a:pt x="1219" y="6541"/>
                    <a:pt x="1241" y="6546"/>
                    <a:pt x="1264" y="6551"/>
                  </a:cubicBezTo>
                  <a:cubicBezTo>
                    <a:pt x="1277" y="6552"/>
                    <a:pt x="1290" y="6553"/>
                    <a:pt x="1301" y="6556"/>
                  </a:cubicBezTo>
                  <a:cubicBezTo>
                    <a:pt x="1330" y="6559"/>
                    <a:pt x="1357" y="6563"/>
                    <a:pt x="1386" y="6566"/>
                  </a:cubicBezTo>
                  <a:cubicBezTo>
                    <a:pt x="1402" y="6568"/>
                    <a:pt x="1420" y="6568"/>
                    <a:pt x="1438" y="6569"/>
                  </a:cubicBezTo>
                  <a:cubicBezTo>
                    <a:pt x="1456" y="6571"/>
                    <a:pt x="1475" y="6573"/>
                    <a:pt x="1495" y="6573"/>
                  </a:cubicBezTo>
                  <a:cubicBezTo>
                    <a:pt x="1510" y="6574"/>
                    <a:pt x="1526" y="6574"/>
                    <a:pt x="1543" y="6574"/>
                  </a:cubicBezTo>
                  <a:cubicBezTo>
                    <a:pt x="1566" y="6574"/>
                    <a:pt x="1589" y="6573"/>
                    <a:pt x="1612" y="6572"/>
                  </a:cubicBezTo>
                  <a:cubicBezTo>
                    <a:pt x="1269" y="6453"/>
                    <a:pt x="896" y="6241"/>
                    <a:pt x="825" y="5878"/>
                  </a:cubicBezTo>
                  <a:cubicBezTo>
                    <a:pt x="727" y="5373"/>
                    <a:pt x="660" y="4747"/>
                    <a:pt x="773" y="4194"/>
                  </a:cubicBezTo>
                  <a:cubicBezTo>
                    <a:pt x="778" y="3823"/>
                    <a:pt x="856" y="3440"/>
                    <a:pt x="987" y="3146"/>
                  </a:cubicBezTo>
                  <a:cubicBezTo>
                    <a:pt x="1254" y="2547"/>
                    <a:pt x="1315" y="1900"/>
                    <a:pt x="1277" y="1616"/>
                  </a:cubicBezTo>
                  <a:cubicBezTo>
                    <a:pt x="1457" y="1457"/>
                    <a:pt x="1776" y="1208"/>
                    <a:pt x="2213" y="979"/>
                  </a:cubicBezTo>
                  <a:cubicBezTo>
                    <a:pt x="2487" y="835"/>
                    <a:pt x="2713" y="779"/>
                    <a:pt x="2892" y="779"/>
                  </a:cubicBezTo>
                  <a:cubicBezTo>
                    <a:pt x="3180" y="779"/>
                    <a:pt x="3349" y="924"/>
                    <a:pt x="3410" y="1085"/>
                  </a:cubicBezTo>
                  <a:cubicBezTo>
                    <a:pt x="3512" y="1347"/>
                    <a:pt x="3707" y="1854"/>
                    <a:pt x="3999" y="2134"/>
                  </a:cubicBezTo>
                  <a:cubicBezTo>
                    <a:pt x="4028" y="2160"/>
                    <a:pt x="4058" y="2187"/>
                    <a:pt x="4090" y="2212"/>
                  </a:cubicBezTo>
                  <a:cubicBezTo>
                    <a:pt x="3941" y="2013"/>
                    <a:pt x="3772" y="1755"/>
                    <a:pt x="3738" y="1504"/>
                  </a:cubicBezTo>
                  <a:cubicBezTo>
                    <a:pt x="3696" y="1198"/>
                    <a:pt x="3999" y="367"/>
                    <a:pt x="34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4"/>
            <p:cNvSpPr/>
            <p:nvPr/>
          </p:nvSpPr>
          <p:spPr>
            <a:xfrm>
              <a:off x="3746725" y="705625"/>
              <a:ext cx="82250" cy="132950"/>
            </a:xfrm>
            <a:custGeom>
              <a:rect b="b" l="l" r="r" t="t"/>
              <a:pathLst>
                <a:path extrusionOk="0" h="5318" w="3290">
                  <a:moveTo>
                    <a:pt x="3289" y="0"/>
                  </a:moveTo>
                  <a:cubicBezTo>
                    <a:pt x="3289" y="0"/>
                    <a:pt x="2750" y="72"/>
                    <a:pt x="2131" y="394"/>
                  </a:cubicBezTo>
                  <a:cubicBezTo>
                    <a:pt x="1957" y="484"/>
                    <a:pt x="1785" y="576"/>
                    <a:pt x="1628" y="663"/>
                  </a:cubicBezTo>
                  <a:cubicBezTo>
                    <a:pt x="1227" y="883"/>
                    <a:pt x="924" y="1063"/>
                    <a:pt x="924" y="1063"/>
                  </a:cubicBezTo>
                  <a:cubicBezTo>
                    <a:pt x="893" y="1654"/>
                    <a:pt x="1005" y="2830"/>
                    <a:pt x="1036" y="3036"/>
                  </a:cubicBezTo>
                  <a:cubicBezTo>
                    <a:pt x="1036" y="3036"/>
                    <a:pt x="311" y="3471"/>
                    <a:pt x="77" y="3810"/>
                  </a:cubicBezTo>
                  <a:cubicBezTo>
                    <a:pt x="28" y="3879"/>
                    <a:pt x="0" y="3944"/>
                    <a:pt x="3" y="4000"/>
                  </a:cubicBezTo>
                  <a:cubicBezTo>
                    <a:pt x="7" y="4099"/>
                    <a:pt x="60" y="4137"/>
                    <a:pt x="138" y="4137"/>
                  </a:cubicBezTo>
                  <a:cubicBezTo>
                    <a:pt x="323" y="4137"/>
                    <a:pt x="650" y="3927"/>
                    <a:pt x="828" y="3826"/>
                  </a:cubicBezTo>
                  <a:cubicBezTo>
                    <a:pt x="866" y="3805"/>
                    <a:pt x="905" y="3792"/>
                    <a:pt x="943" y="3789"/>
                  </a:cubicBezTo>
                  <a:cubicBezTo>
                    <a:pt x="946" y="3787"/>
                    <a:pt x="948" y="3787"/>
                    <a:pt x="950" y="3787"/>
                  </a:cubicBezTo>
                  <a:cubicBezTo>
                    <a:pt x="959" y="3786"/>
                    <a:pt x="969" y="3785"/>
                    <a:pt x="979" y="3785"/>
                  </a:cubicBezTo>
                  <a:cubicBezTo>
                    <a:pt x="1195" y="3785"/>
                    <a:pt x="1417" y="4006"/>
                    <a:pt x="1487" y="4246"/>
                  </a:cubicBezTo>
                  <a:cubicBezTo>
                    <a:pt x="1537" y="4413"/>
                    <a:pt x="1463" y="4809"/>
                    <a:pt x="1463" y="5054"/>
                  </a:cubicBezTo>
                  <a:cubicBezTo>
                    <a:pt x="1463" y="5121"/>
                    <a:pt x="1488" y="5153"/>
                    <a:pt x="1528" y="5159"/>
                  </a:cubicBezTo>
                  <a:cubicBezTo>
                    <a:pt x="1534" y="5160"/>
                    <a:pt x="1540" y="5160"/>
                    <a:pt x="1547" y="5160"/>
                  </a:cubicBezTo>
                  <a:cubicBezTo>
                    <a:pt x="1640" y="5160"/>
                    <a:pt x="1790" y="5055"/>
                    <a:pt x="1888" y="4941"/>
                  </a:cubicBezTo>
                  <a:cubicBezTo>
                    <a:pt x="1907" y="4919"/>
                    <a:pt x="1923" y="4896"/>
                    <a:pt x="1938" y="4874"/>
                  </a:cubicBezTo>
                  <a:lnTo>
                    <a:pt x="1938" y="4874"/>
                  </a:lnTo>
                  <a:cubicBezTo>
                    <a:pt x="1937" y="4884"/>
                    <a:pt x="1923" y="4932"/>
                    <a:pt x="1913" y="4994"/>
                  </a:cubicBezTo>
                  <a:cubicBezTo>
                    <a:pt x="1891" y="5122"/>
                    <a:pt x="1877" y="5305"/>
                    <a:pt x="1976" y="5305"/>
                  </a:cubicBezTo>
                  <a:cubicBezTo>
                    <a:pt x="1984" y="5305"/>
                    <a:pt x="1993" y="5304"/>
                    <a:pt x="2002" y="5301"/>
                  </a:cubicBezTo>
                  <a:cubicBezTo>
                    <a:pt x="2149" y="5264"/>
                    <a:pt x="2276" y="5013"/>
                    <a:pt x="2327" y="4899"/>
                  </a:cubicBezTo>
                  <a:cubicBezTo>
                    <a:pt x="2327" y="4897"/>
                    <a:pt x="2328" y="4896"/>
                    <a:pt x="2328" y="4896"/>
                  </a:cubicBezTo>
                  <a:cubicBezTo>
                    <a:pt x="2342" y="4861"/>
                    <a:pt x="2351" y="4839"/>
                    <a:pt x="2351" y="4839"/>
                  </a:cubicBezTo>
                  <a:lnTo>
                    <a:pt x="2351" y="4839"/>
                  </a:lnTo>
                  <a:cubicBezTo>
                    <a:pt x="2351" y="4840"/>
                    <a:pt x="2333" y="4939"/>
                    <a:pt x="2330" y="5048"/>
                  </a:cubicBezTo>
                  <a:cubicBezTo>
                    <a:pt x="2330" y="5048"/>
                    <a:pt x="2331" y="5049"/>
                    <a:pt x="2330" y="5050"/>
                  </a:cubicBezTo>
                  <a:cubicBezTo>
                    <a:pt x="2325" y="5178"/>
                    <a:pt x="2338" y="5317"/>
                    <a:pt x="2418" y="5317"/>
                  </a:cubicBezTo>
                  <a:cubicBezTo>
                    <a:pt x="2431" y="5317"/>
                    <a:pt x="2446" y="5313"/>
                    <a:pt x="2463" y="5305"/>
                  </a:cubicBezTo>
                  <a:cubicBezTo>
                    <a:pt x="2537" y="5269"/>
                    <a:pt x="2597" y="5203"/>
                    <a:pt x="2642" y="5125"/>
                  </a:cubicBezTo>
                  <a:cubicBezTo>
                    <a:pt x="2704" y="5020"/>
                    <a:pt x="2736" y="4892"/>
                    <a:pt x="2739" y="4787"/>
                  </a:cubicBezTo>
                  <a:cubicBezTo>
                    <a:pt x="2741" y="4810"/>
                    <a:pt x="2746" y="4838"/>
                    <a:pt x="2753" y="4864"/>
                  </a:cubicBezTo>
                  <a:cubicBezTo>
                    <a:pt x="2771" y="4931"/>
                    <a:pt x="2802" y="4993"/>
                    <a:pt x="2861" y="4993"/>
                  </a:cubicBezTo>
                  <a:cubicBezTo>
                    <a:pt x="2875" y="4993"/>
                    <a:pt x="2891" y="4990"/>
                    <a:pt x="2908" y="4982"/>
                  </a:cubicBezTo>
                  <a:cubicBezTo>
                    <a:pt x="3082" y="4902"/>
                    <a:pt x="3208" y="4537"/>
                    <a:pt x="3114" y="4235"/>
                  </a:cubicBezTo>
                  <a:cubicBezTo>
                    <a:pt x="3018" y="3933"/>
                    <a:pt x="2591" y="3194"/>
                    <a:pt x="2591" y="3194"/>
                  </a:cubicBezTo>
                  <a:cubicBezTo>
                    <a:pt x="2591" y="3194"/>
                    <a:pt x="2813" y="2588"/>
                    <a:pt x="3019" y="1604"/>
                  </a:cubicBezTo>
                  <a:cubicBezTo>
                    <a:pt x="3226" y="620"/>
                    <a:pt x="3289" y="1"/>
                    <a:pt x="3289"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4"/>
            <p:cNvSpPr/>
            <p:nvPr/>
          </p:nvSpPr>
          <p:spPr>
            <a:xfrm>
              <a:off x="3748650" y="722125"/>
              <a:ext cx="38775" cy="78725"/>
            </a:xfrm>
            <a:custGeom>
              <a:rect b="b" l="l" r="r" t="t"/>
              <a:pathLst>
                <a:path extrusionOk="0" h="3149" w="1551">
                  <a:moveTo>
                    <a:pt x="1550" y="1"/>
                  </a:moveTo>
                  <a:lnTo>
                    <a:pt x="1550" y="1"/>
                  </a:lnTo>
                  <a:cubicBezTo>
                    <a:pt x="1149" y="221"/>
                    <a:pt x="846" y="401"/>
                    <a:pt x="847" y="401"/>
                  </a:cubicBezTo>
                  <a:cubicBezTo>
                    <a:pt x="816" y="991"/>
                    <a:pt x="928" y="2167"/>
                    <a:pt x="959" y="2373"/>
                  </a:cubicBezTo>
                  <a:cubicBezTo>
                    <a:pt x="959" y="2373"/>
                    <a:pt x="235" y="2808"/>
                    <a:pt x="0" y="3148"/>
                  </a:cubicBezTo>
                  <a:cubicBezTo>
                    <a:pt x="395" y="2874"/>
                    <a:pt x="1066" y="2595"/>
                    <a:pt x="1164" y="2517"/>
                  </a:cubicBezTo>
                  <a:cubicBezTo>
                    <a:pt x="1280" y="2424"/>
                    <a:pt x="1440" y="886"/>
                    <a:pt x="1550"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4"/>
            <p:cNvSpPr/>
            <p:nvPr/>
          </p:nvSpPr>
          <p:spPr>
            <a:xfrm>
              <a:off x="3770450" y="799675"/>
              <a:ext cx="22000" cy="34900"/>
            </a:xfrm>
            <a:custGeom>
              <a:rect b="b" l="l" r="r" t="t"/>
              <a:pathLst>
                <a:path extrusionOk="0" h="1396" w="880">
                  <a:moveTo>
                    <a:pt x="202" y="1"/>
                  </a:moveTo>
                  <a:cubicBezTo>
                    <a:pt x="134" y="1"/>
                    <a:pt x="66" y="8"/>
                    <a:pt x="1" y="24"/>
                  </a:cubicBezTo>
                  <a:cubicBezTo>
                    <a:pt x="10" y="23"/>
                    <a:pt x="20" y="22"/>
                    <a:pt x="30" y="22"/>
                  </a:cubicBezTo>
                  <a:cubicBezTo>
                    <a:pt x="246" y="22"/>
                    <a:pt x="468" y="243"/>
                    <a:pt x="538" y="483"/>
                  </a:cubicBezTo>
                  <a:cubicBezTo>
                    <a:pt x="588" y="650"/>
                    <a:pt x="514" y="1046"/>
                    <a:pt x="514" y="1291"/>
                  </a:cubicBezTo>
                  <a:cubicBezTo>
                    <a:pt x="514" y="1358"/>
                    <a:pt x="539" y="1390"/>
                    <a:pt x="579" y="1396"/>
                  </a:cubicBezTo>
                  <a:cubicBezTo>
                    <a:pt x="705" y="1091"/>
                    <a:pt x="879" y="594"/>
                    <a:pt x="800" y="361"/>
                  </a:cubicBezTo>
                  <a:cubicBezTo>
                    <a:pt x="718" y="114"/>
                    <a:pt x="460" y="1"/>
                    <a:pt x="202"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4"/>
            <p:cNvSpPr/>
            <p:nvPr/>
          </p:nvSpPr>
          <p:spPr>
            <a:xfrm>
              <a:off x="3744575" y="689100"/>
              <a:ext cx="86450" cy="120150"/>
            </a:xfrm>
            <a:custGeom>
              <a:rect b="b" l="l" r="r" t="t"/>
              <a:pathLst>
                <a:path extrusionOk="0" h="4806" w="3458">
                  <a:moveTo>
                    <a:pt x="3434" y="0"/>
                  </a:moveTo>
                  <a:cubicBezTo>
                    <a:pt x="3422" y="1"/>
                    <a:pt x="2399" y="32"/>
                    <a:pt x="949" y="960"/>
                  </a:cubicBezTo>
                  <a:cubicBezTo>
                    <a:pt x="938" y="969"/>
                    <a:pt x="934" y="983"/>
                    <a:pt x="942" y="994"/>
                  </a:cubicBezTo>
                  <a:cubicBezTo>
                    <a:pt x="948" y="1001"/>
                    <a:pt x="955" y="1005"/>
                    <a:pt x="963" y="1005"/>
                  </a:cubicBezTo>
                  <a:cubicBezTo>
                    <a:pt x="967" y="1005"/>
                    <a:pt x="972" y="1004"/>
                    <a:pt x="976" y="1001"/>
                  </a:cubicBezTo>
                  <a:cubicBezTo>
                    <a:pt x="2283" y="162"/>
                    <a:pt x="3238" y="61"/>
                    <a:pt x="3408" y="49"/>
                  </a:cubicBezTo>
                  <a:lnTo>
                    <a:pt x="3408" y="49"/>
                  </a:lnTo>
                  <a:lnTo>
                    <a:pt x="3354" y="637"/>
                  </a:lnTo>
                  <a:cubicBezTo>
                    <a:pt x="3066" y="671"/>
                    <a:pt x="2610" y="838"/>
                    <a:pt x="2005" y="1138"/>
                  </a:cubicBezTo>
                  <a:cubicBezTo>
                    <a:pt x="1526" y="1373"/>
                    <a:pt x="1003" y="1698"/>
                    <a:pt x="998" y="1702"/>
                  </a:cubicBezTo>
                  <a:cubicBezTo>
                    <a:pt x="992" y="1706"/>
                    <a:pt x="986" y="1713"/>
                    <a:pt x="986" y="1721"/>
                  </a:cubicBezTo>
                  <a:cubicBezTo>
                    <a:pt x="986" y="1726"/>
                    <a:pt x="973" y="2255"/>
                    <a:pt x="1012" y="2747"/>
                  </a:cubicBezTo>
                  <a:cubicBezTo>
                    <a:pt x="1045" y="3191"/>
                    <a:pt x="1087" y="3601"/>
                    <a:pt x="1096" y="3682"/>
                  </a:cubicBezTo>
                  <a:cubicBezTo>
                    <a:pt x="1010" y="3738"/>
                    <a:pt x="497" y="4080"/>
                    <a:pt x="265" y="4311"/>
                  </a:cubicBezTo>
                  <a:cubicBezTo>
                    <a:pt x="0" y="4570"/>
                    <a:pt x="50" y="4680"/>
                    <a:pt x="139" y="4797"/>
                  </a:cubicBezTo>
                  <a:cubicBezTo>
                    <a:pt x="144" y="4802"/>
                    <a:pt x="150" y="4805"/>
                    <a:pt x="158" y="4805"/>
                  </a:cubicBezTo>
                  <a:cubicBezTo>
                    <a:pt x="163" y="4805"/>
                    <a:pt x="168" y="4804"/>
                    <a:pt x="170" y="4800"/>
                  </a:cubicBezTo>
                  <a:cubicBezTo>
                    <a:pt x="181" y="4793"/>
                    <a:pt x="182" y="4778"/>
                    <a:pt x="175" y="4767"/>
                  </a:cubicBezTo>
                  <a:cubicBezTo>
                    <a:pt x="107" y="4679"/>
                    <a:pt x="41" y="4594"/>
                    <a:pt x="294" y="4344"/>
                  </a:cubicBezTo>
                  <a:cubicBezTo>
                    <a:pt x="544" y="4098"/>
                    <a:pt x="1127" y="3718"/>
                    <a:pt x="1132" y="3714"/>
                  </a:cubicBezTo>
                  <a:cubicBezTo>
                    <a:pt x="1139" y="3710"/>
                    <a:pt x="1142" y="3701"/>
                    <a:pt x="1142" y="3692"/>
                  </a:cubicBezTo>
                  <a:cubicBezTo>
                    <a:pt x="1142" y="3688"/>
                    <a:pt x="1093" y="3237"/>
                    <a:pt x="1056" y="2745"/>
                  </a:cubicBezTo>
                  <a:cubicBezTo>
                    <a:pt x="1021" y="2297"/>
                    <a:pt x="1029" y="1820"/>
                    <a:pt x="1030" y="1736"/>
                  </a:cubicBezTo>
                  <a:cubicBezTo>
                    <a:pt x="1108" y="1687"/>
                    <a:pt x="1584" y="1396"/>
                    <a:pt x="2023" y="1180"/>
                  </a:cubicBezTo>
                  <a:cubicBezTo>
                    <a:pt x="2638" y="876"/>
                    <a:pt x="3094" y="710"/>
                    <a:pt x="3375" y="683"/>
                  </a:cubicBezTo>
                  <a:cubicBezTo>
                    <a:pt x="3388" y="682"/>
                    <a:pt x="3396" y="673"/>
                    <a:pt x="3397" y="661"/>
                  </a:cubicBezTo>
                  <a:lnTo>
                    <a:pt x="3456" y="27"/>
                  </a:lnTo>
                  <a:cubicBezTo>
                    <a:pt x="3457" y="18"/>
                    <a:pt x="3455" y="12"/>
                    <a:pt x="3450" y="7"/>
                  </a:cubicBezTo>
                  <a:cubicBezTo>
                    <a:pt x="3446" y="2"/>
                    <a:pt x="3440" y="0"/>
                    <a:pt x="34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4"/>
            <p:cNvSpPr/>
            <p:nvPr/>
          </p:nvSpPr>
          <p:spPr>
            <a:xfrm>
              <a:off x="3793925" y="808350"/>
              <a:ext cx="6550" cy="22125"/>
            </a:xfrm>
            <a:custGeom>
              <a:rect b="b" l="l" r="r" t="t"/>
              <a:pathLst>
                <a:path extrusionOk="0" h="885" w="262">
                  <a:moveTo>
                    <a:pt x="139" y="1"/>
                  </a:moveTo>
                  <a:cubicBezTo>
                    <a:pt x="137" y="1"/>
                    <a:pt x="135" y="1"/>
                    <a:pt x="134" y="1"/>
                  </a:cubicBezTo>
                  <a:cubicBezTo>
                    <a:pt x="121" y="3"/>
                    <a:pt x="113" y="17"/>
                    <a:pt x="115" y="29"/>
                  </a:cubicBezTo>
                  <a:cubicBezTo>
                    <a:pt x="118" y="34"/>
                    <a:pt x="206" y="438"/>
                    <a:pt x="1" y="831"/>
                  </a:cubicBezTo>
                  <a:cubicBezTo>
                    <a:pt x="19" y="808"/>
                    <a:pt x="35" y="786"/>
                    <a:pt x="50" y="764"/>
                  </a:cubicBezTo>
                  <a:lnTo>
                    <a:pt x="50" y="764"/>
                  </a:lnTo>
                  <a:cubicBezTo>
                    <a:pt x="49" y="774"/>
                    <a:pt x="36" y="822"/>
                    <a:pt x="26" y="884"/>
                  </a:cubicBezTo>
                  <a:cubicBezTo>
                    <a:pt x="262" y="465"/>
                    <a:pt x="164" y="24"/>
                    <a:pt x="161" y="19"/>
                  </a:cubicBezTo>
                  <a:cubicBezTo>
                    <a:pt x="160" y="8"/>
                    <a:pt x="149" y="1"/>
                    <a:pt x="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4"/>
            <p:cNvSpPr/>
            <p:nvPr/>
          </p:nvSpPr>
          <p:spPr>
            <a:xfrm>
              <a:off x="3804950" y="809900"/>
              <a:ext cx="3600" cy="21925"/>
            </a:xfrm>
            <a:custGeom>
              <a:rect b="b" l="l" r="r" t="t"/>
              <a:pathLst>
                <a:path extrusionOk="0" h="877" w="144">
                  <a:moveTo>
                    <a:pt x="120" y="1"/>
                  </a:moveTo>
                  <a:cubicBezTo>
                    <a:pt x="106" y="1"/>
                    <a:pt x="95" y="13"/>
                    <a:pt x="95" y="24"/>
                  </a:cubicBezTo>
                  <a:cubicBezTo>
                    <a:pt x="95" y="30"/>
                    <a:pt x="92" y="381"/>
                    <a:pt x="1" y="724"/>
                  </a:cubicBezTo>
                  <a:cubicBezTo>
                    <a:pt x="15" y="689"/>
                    <a:pt x="23" y="667"/>
                    <a:pt x="23" y="667"/>
                  </a:cubicBezTo>
                  <a:lnTo>
                    <a:pt x="23" y="667"/>
                  </a:lnTo>
                  <a:cubicBezTo>
                    <a:pt x="23" y="667"/>
                    <a:pt x="6" y="767"/>
                    <a:pt x="2" y="876"/>
                  </a:cubicBezTo>
                  <a:cubicBezTo>
                    <a:pt x="139" y="495"/>
                    <a:pt x="141" y="52"/>
                    <a:pt x="143" y="24"/>
                  </a:cubicBezTo>
                  <a:cubicBezTo>
                    <a:pt x="143" y="12"/>
                    <a:pt x="132"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4"/>
            <p:cNvSpPr/>
            <p:nvPr/>
          </p:nvSpPr>
          <p:spPr>
            <a:xfrm>
              <a:off x="3812775" y="811125"/>
              <a:ext cx="4025" cy="22650"/>
            </a:xfrm>
            <a:custGeom>
              <a:rect b="b" l="l" r="r" t="t"/>
              <a:pathLst>
                <a:path extrusionOk="0" h="906" w="161">
                  <a:moveTo>
                    <a:pt x="98" y="1"/>
                  </a:moveTo>
                  <a:cubicBezTo>
                    <a:pt x="98" y="1"/>
                    <a:pt x="97" y="1"/>
                    <a:pt x="96" y="1"/>
                  </a:cubicBezTo>
                  <a:cubicBezTo>
                    <a:pt x="83" y="3"/>
                    <a:pt x="74" y="14"/>
                    <a:pt x="75" y="29"/>
                  </a:cubicBezTo>
                  <a:cubicBezTo>
                    <a:pt x="75" y="32"/>
                    <a:pt x="134" y="492"/>
                    <a:pt x="0" y="905"/>
                  </a:cubicBezTo>
                  <a:cubicBezTo>
                    <a:pt x="62" y="800"/>
                    <a:pt x="94" y="672"/>
                    <a:pt x="97" y="567"/>
                  </a:cubicBezTo>
                  <a:cubicBezTo>
                    <a:pt x="99" y="590"/>
                    <a:pt x="104" y="618"/>
                    <a:pt x="112" y="644"/>
                  </a:cubicBezTo>
                  <a:cubicBezTo>
                    <a:pt x="161" y="320"/>
                    <a:pt x="125" y="37"/>
                    <a:pt x="124" y="21"/>
                  </a:cubicBezTo>
                  <a:cubicBezTo>
                    <a:pt x="122" y="9"/>
                    <a:pt x="110" y="1"/>
                    <a:pt x="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4"/>
            <p:cNvSpPr/>
            <p:nvPr/>
          </p:nvSpPr>
          <p:spPr>
            <a:xfrm>
              <a:off x="3676075" y="752000"/>
              <a:ext cx="18600" cy="25600"/>
            </a:xfrm>
            <a:custGeom>
              <a:rect b="b" l="l" r="r" t="t"/>
              <a:pathLst>
                <a:path extrusionOk="0" h="1024" w="744">
                  <a:moveTo>
                    <a:pt x="27" y="0"/>
                  </a:moveTo>
                  <a:cubicBezTo>
                    <a:pt x="20" y="0"/>
                    <a:pt x="14" y="3"/>
                    <a:pt x="10" y="8"/>
                  </a:cubicBezTo>
                  <a:cubicBezTo>
                    <a:pt x="1" y="16"/>
                    <a:pt x="2" y="31"/>
                    <a:pt x="11" y="41"/>
                  </a:cubicBezTo>
                  <a:cubicBezTo>
                    <a:pt x="313" y="321"/>
                    <a:pt x="692" y="1004"/>
                    <a:pt x="696" y="1011"/>
                  </a:cubicBezTo>
                  <a:cubicBezTo>
                    <a:pt x="699" y="1019"/>
                    <a:pt x="707" y="1024"/>
                    <a:pt x="716" y="1024"/>
                  </a:cubicBezTo>
                  <a:cubicBezTo>
                    <a:pt x="719" y="1024"/>
                    <a:pt x="723" y="1023"/>
                    <a:pt x="728" y="1022"/>
                  </a:cubicBezTo>
                  <a:cubicBezTo>
                    <a:pt x="740" y="1014"/>
                    <a:pt x="744" y="1001"/>
                    <a:pt x="738" y="989"/>
                  </a:cubicBezTo>
                  <a:cubicBezTo>
                    <a:pt x="721" y="961"/>
                    <a:pt x="351" y="292"/>
                    <a:pt x="42" y="6"/>
                  </a:cubicBezTo>
                  <a:cubicBezTo>
                    <a:pt x="38" y="2"/>
                    <a:pt x="32" y="0"/>
                    <a:pt x="27" y="0"/>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4"/>
            <p:cNvSpPr/>
            <p:nvPr/>
          </p:nvSpPr>
          <p:spPr>
            <a:xfrm>
              <a:off x="3751550" y="720400"/>
              <a:ext cx="10725" cy="29375"/>
            </a:xfrm>
            <a:custGeom>
              <a:rect b="b" l="l" r="r" t="t"/>
              <a:pathLst>
                <a:path extrusionOk="0" h="1175" w="429">
                  <a:moveTo>
                    <a:pt x="402" y="1"/>
                  </a:moveTo>
                  <a:cubicBezTo>
                    <a:pt x="393" y="1"/>
                    <a:pt x="384" y="6"/>
                    <a:pt x="381" y="14"/>
                  </a:cubicBezTo>
                  <a:cubicBezTo>
                    <a:pt x="251" y="275"/>
                    <a:pt x="13" y="1108"/>
                    <a:pt x="3" y="1144"/>
                  </a:cubicBezTo>
                  <a:cubicBezTo>
                    <a:pt x="1" y="1156"/>
                    <a:pt x="8" y="1170"/>
                    <a:pt x="19" y="1173"/>
                  </a:cubicBezTo>
                  <a:cubicBezTo>
                    <a:pt x="22" y="1175"/>
                    <a:pt x="25" y="1175"/>
                    <a:pt x="28" y="1175"/>
                  </a:cubicBezTo>
                  <a:cubicBezTo>
                    <a:pt x="38" y="1175"/>
                    <a:pt x="47" y="1168"/>
                    <a:pt x="49" y="1156"/>
                  </a:cubicBezTo>
                  <a:cubicBezTo>
                    <a:pt x="52" y="1149"/>
                    <a:pt x="296" y="292"/>
                    <a:pt x="423" y="35"/>
                  </a:cubicBezTo>
                  <a:cubicBezTo>
                    <a:pt x="429" y="24"/>
                    <a:pt x="424" y="9"/>
                    <a:pt x="413" y="3"/>
                  </a:cubicBezTo>
                  <a:cubicBezTo>
                    <a:pt x="409" y="2"/>
                    <a:pt x="406" y="1"/>
                    <a:pt x="402" y="1"/>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4"/>
            <p:cNvSpPr/>
            <p:nvPr/>
          </p:nvSpPr>
          <p:spPr>
            <a:xfrm>
              <a:off x="3642175" y="783525"/>
              <a:ext cx="15850" cy="13125"/>
            </a:xfrm>
            <a:custGeom>
              <a:rect b="b" l="l" r="r" t="t"/>
              <a:pathLst>
                <a:path extrusionOk="0" h="525" w="634">
                  <a:moveTo>
                    <a:pt x="28" y="1"/>
                  </a:moveTo>
                  <a:cubicBezTo>
                    <a:pt x="22" y="1"/>
                    <a:pt x="15" y="4"/>
                    <a:pt x="10" y="9"/>
                  </a:cubicBezTo>
                  <a:cubicBezTo>
                    <a:pt x="1" y="20"/>
                    <a:pt x="2" y="34"/>
                    <a:pt x="12" y="43"/>
                  </a:cubicBezTo>
                  <a:lnTo>
                    <a:pt x="591" y="519"/>
                  </a:lnTo>
                  <a:cubicBezTo>
                    <a:pt x="596" y="523"/>
                    <a:pt x="601" y="524"/>
                    <a:pt x="606" y="524"/>
                  </a:cubicBezTo>
                  <a:cubicBezTo>
                    <a:pt x="614" y="524"/>
                    <a:pt x="620" y="521"/>
                    <a:pt x="625" y="515"/>
                  </a:cubicBezTo>
                  <a:cubicBezTo>
                    <a:pt x="634" y="505"/>
                    <a:pt x="632" y="491"/>
                    <a:pt x="621" y="482"/>
                  </a:cubicBezTo>
                  <a:lnTo>
                    <a:pt x="43" y="6"/>
                  </a:lnTo>
                  <a:cubicBezTo>
                    <a:pt x="38" y="3"/>
                    <a:pt x="33" y="1"/>
                    <a:pt x="28" y="1"/>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4"/>
            <p:cNvSpPr/>
            <p:nvPr/>
          </p:nvSpPr>
          <p:spPr>
            <a:xfrm>
              <a:off x="3637400" y="743675"/>
              <a:ext cx="17600" cy="18425"/>
            </a:xfrm>
            <a:custGeom>
              <a:rect b="b" l="l" r="r" t="t"/>
              <a:pathLst>
                <a:path extrusionOk="0" h="737" w="704">
                  <a:moveTo>
                    <a:pt x="27" y="0"/>
                  </a:moveTo>
                  <a:cubicBezTo>
                    <a:pt x="21" y="0"/>
                    <a:pt x="15" y="2"/>
                    <a:pt x="11" y="6"/>
                  </a:cubicBezTo>
                  <a:cubicBezTo>
                    <a:pt x="0" y="15"/>
                    <a:pt x="0" y="30"/>
                    <a:pt x="9" y="40"/>
                  </a:cubicBezTo>
                  <a:lnTo>
                    <a:pt x="659" y="728"/>
                  </a:lnTo>
                  <a:cubicBezTo>
                    <a:pt x="664" y="733"/>
                    <a:pt x="671" y="736"/>
                    <a:pt x="677" y="736"/>
                  </a:cubicBezTo>
                  <a:cubicBezTo>
                    <a:pt x="682" y="736"/>
                    <a:pt x="687" y="733"/>
                    <a:pt x="694" y="731"/>
                  </a:cubicBezTo>
                  <a:cubicBezTo>
                    <a:pt x="704" y="722"/>
                    <a:pt x="704" y="706"/>
                    <a:pt x="695" y="697"/>
                  </a:cubicBezTo>
                  <a:lnTo>
                    <a:pt x="44" y="8"/>
                  </a:lnTo>
                  <a:cubicBezTo>
                    <a:pt x="40" y="3"/>
                    <a:pt x="34" y="0"/>
                    <a:pt x="27" y="0"/>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4"/>
            <p:cNvSpPr/>
            <p:nvPr/>
          </p:nvSpPr>
          <p:spPr>
            <a:xfrm>
              <a:off x="3830950" y="771450"/>
              <a:ext cx="13750" cy="6150"/>
            </a:xfrm>
            <a:custGeom>
              <a:rect b="b" l="l" r="r" t="t"/>
              <a:pathLst>
                <a:path extrusionOk="0" h="246" w="550">
                  <a:moveTo>
                    <a:pt x="523" y="0"/>
                  </a:moveTo>
                  <a:cubicBezTo>
                    <a:pt x="520" y="0"/>
                    <a:pt x="517" y="1"/>
                    <a:pt x="514" y="2"/>
                  </a:cubicBezTo>
                  <a:lnTo>
                    <a:pt x="17" y="200"/>
                  </a:lnTo>
                  <a:cubicBezTo>
                    <a:pt x="6" y="205"/>
                    <a:pt x="0" y="218"/>
                    <a:pt x="5" y="230"/>
                  </a:cubicBezTo>
                  <a:cubicBezTo>
                    <a:pt x="9" y="241"/>
                    <a:pt x="17" y="246"/>
                    <a:pt x="27" y="246"/>
                  </a:cubicBezTo>
                  <a:cubicBezTo>
                    <a:pt x="30" y="246"/>
                    <a:pt x="33" y="245"/>
                    <a:pt x="36" y="245"/>
                  </a:cubicBezTo>
                  <a:lnTo>
                    <a:pt x="533" y="46"/>
                  </a:lnTo>
                  <a:cubicBezTo>
                    <a:pt x="544" y="42"/>
                    <a:pt x="550" y="27"/>
                    <a:pt x="545" y="15"/>
                  </a:cubicBezTo>
                  <a:cubicBezTo>
                    <a:pt x="541" y="7"/>
                    <a:pt x="533" y="0"/>
                    <a:pt x="523" y="0"/>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4"/>
            <p:cNvSpPr/>
            <p:nvPr/>
          </p:nvSpPr>
          <p:spPr>
            <a:xfrm>
              <a:off x="3680225" y="800175"/>
              <a:ext cx="19175" cy="23500"/>
            </a:xfrm>
            <a:custGeom>
              <a:rect b="b" l="l" r="r" t="t"/>
              <a:pathLst>
                <a:path extrusionOk="0" h="940" w="767">
                  <a:moveTo>
                    <a:pt x="29" y="0"/>
                  </a:moveTo>
                  <a:cubicBezTo>
                    <a:pt x="24" y="0"/>
                    <a:pt x="18" y="2"/>
                    <a:pt x="14" y="6"/>
                  </a:cubicBezTo>
                  <a:cubicBezTo>
                    <a:pt x="3" y="14"/>
                    <a:pt x="0" y="29"/>
                    <a:pt x="10" y="40"/>
                  </a:cubicBezTo>
                  <a:lnTo>
                    <a:pt x="720" y="930"/>
                  </a:lnTo>
                  <a:cubicBezTo>
                    <a:pt x="724" y="938"/>
                    <a:pt x="730" y="940"/>
                    <a:pt x="738" y="940"/>
                  </a:cubicBezTo>
                  <a:cubicBezTo>
                    <a:pt x="743" y="940"/>
                    <a:pt x="748" y="939"/>
                    <a:pt x="753" y="934"/>
                  </a:cubicBezTo>
                  <a:cubicBezTo>
                    <a:pt x="763" y="925"/>
                    <a:pt x="766" y="910"/>
                    <a:pt x="757" y="900"/>
                  </a:cubicBezTo>
                  <a:lnTo>
                    <a:pt x="46" y="9"/>
                  </a:lnTo>
                  <a:cubicBezTo>
                    <a:pt x="42" y="3"/>
                    <a:pt x="36" y="0"/>
                    <a:pt x="29" y="0"/>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4"/>
            <p:cNvSpPr/>
            <p:nvPr/>
          </p:nvSpPr>
          <p:spPr>
            <a:xfrm>
              <a:off x="3546475" y="725050"/>
              <a:ext cx="14800" cy="13250"/>
            </a:xfrm>
            <a:custGeom>
              <a:rect b="b" l="l" r="r" t="t"/>
              <a:pathLst>
                <a:path extrusionOk="0" h="530" w="592">
                  <a:moveTo>
                    <a:pt x="28" y="1"/>
                  </a:moveTo>
                  <a:cubicBezTo>
                    <a:pt x="21" y="1"/>
                    <a:pt x="15" y="3"/>
                    <a:pt x="10" y="9"/>
                  </a:cubicBezTo>
                  <a:cubicBezTo>
                    <a:pt x="1" y="18"/>
                    <a:pt x="1" y="33"/>
                    <a:pt x="11" y="43"/>
                  </a:cubicBezTo>
                  <a:lnTo>
                    <a:pt x="548" y="524"/>
                  </a:lnTo>
                  <a:cubicBezTo>
                    <a:pt x="552" y="528"/>
                    <a:pt x="558" y="530"/>
                    <a:pt x="564" y="530"/>
                  </a:cubicBezTo>
                  <a:cubicBezTo>
                    <a:pt x="572" y="530"/>
                    <a:pt x="578" y="528"/>
                    <a:pt x="583" y="521"/>
                  </a:cubicBezTo>
                  <a:cubicBezTo>
                    <a:pt x="591" y="513"/>
                    <a:pt x="591" y="497"/>
                    <a:pt x="581" y="488"/>
                  </a:cubicBezTo>
                  <a:lnTo>
                    <a:pt x="44" y="7"/>
                  </a:lnTo>
                  <a:cubicBezTo>
                    <a:pt x="39" y="3"/>
                    <a:pt x="33" y="1"/>
                    <a:pt x="28" y="1"/>
                  </a:cubicBezTo>
                  <a:close/>
                </a:path>
              </a:pathLst>
            </a:custGeom>
            <a:solidFill>
              <a:srgbClr val="FFD2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 name="Shape 1192"/>
        <p:cNvGrpSpPr/>
        <p:nvPr/>
      </p:nvGrpSpPr>
      <p:grpSpPr>
        <a:xfrm>
          <a:off x="0" y="0"/>
          <a:ext cx="0" cy="0"/>
          <a:chOff x="0" y="0"/>
          <a:chExt cx="0" cy="0"/>
        </a:xfrm>
      </p:grpSpPr>
      <p:sp>
        <p:nvSpPr>
          <p:cNvPr id="1193" name="Google Shape;1193;p55"/>
          <p:cNvSpPr txBox="1"/>
          <p:nvPr>
            <p:ph type="title"/>
          </p:nvPr>
        </p:nvSpPr>
        <p:spPr>
          <a:xfrm>
            <a:off x="719975" y="14066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Roman Catholicism</a:t>
            </a:r>
            <a:endParaRPr/>
          </a:p>
        </p:txBody>
      </p:sp>
      <p:sp>
        <p:nvSpPr>
          <p:cNvPr id="1194" name="Google Shape;1194;p55"/>
          <p:cNvSpPr txBox="1"/>
          <p:nvPr>
            <p:ph idx="1" type="subTitle"/>
          </p:nvPr>
        </p:nvSpPr>
        <p:spPr>
          <a:xfrm>
            <a:off x="719975" y="231090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a:t>
            </a:r>
            <a:endParaRPr/>
          </a:p>
        </p:txBody>
      </p:sp>
      <p:sp>
        <p:nvSpPr>
          <p:cNvPr id="1195" name="Google Shape;1195;p55"/>
          <p:cNvSpPr txBox="1"/>
          <p:nvPr>
            <p:ph idx="2" type="title"/>
          </p:nvPr>
        </p:nvSpPr>
        <p:spPr>
          <a:xfrm>
            <a:off x="3419246" y="14066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Lutheran Church</a:t>
            </a:r>
            <a:endParaRPr/>
          </a:p>
        </p:txBody>
      </p:sp>
      <p:sp>
        <p:nvSpPr>
          <p:cNvPr id="1196" name="Google Shape;1196;p55"/>
          <p:cNvSpPr txBox="1"/>
          <p:nvPr>
            <p:ph idx="3" type="subTitle"/>
          </p:nvPr>
        </p:nvSpPr>
        <p:spPr>
          <a:xfrm>
            <a:off x="3419244" y="231090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197" name="Google Shape;1197;p55"/>
          <p:cNvSpPr txBox="1"/>
          <p:nvPr>
            <p:ph idx="4" type="title"/>
          </p:nvPr>
        </p:nvSpPr>
        <p:spPr>
          <a:xfrm>
            <a:off x="719975" y="29670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Methodist Churches</a:t>
            </a:r>
            <a:endParaRPr/>
          </a:p>
        </p:txBody>
      </p:sp>
      <p:sp>
        <p:nvSpPr>
          <p:cNvPr id="1198" name="Google Shape;1198;p55"/>
          <p:cNvSpPr txBox="1"/>
          <p:nvPr>
            <p:ph idx="5" type="subTitle"/>
          </p:nvPr>
        </p:nvSpPr>
        <p:spPr>
          <a:xfrm>
            <a:off x="719975" y="38710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199" name="Google Shape;1199;p55"/>
          <p:cNvSpPr txBox="1"/>
          <p:nvPr>
            <p:ph idx="6" type="title"/>
          </p:nvPr>
        </p:nvSpPr>
        <p:spPr>
          <a:xfrm>
            <a:off x="3419246" y="29670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Presbyterian Churches</a:t>
            </a:r>
            <a:endParaRPr/>
          </a:p>
        </p:txBody>
      </p:sp>
      <p:sp>
        <p:nvSpPr>
          <p:cNvPr id="1200" name="Google Shape;1200;p55"/>
          <p:cNvSpPr txBox="1"/>
          <p:nvPr>
            <p:ph idx="7" type="subTitle"/>
          </p:nvPr>
        </p:nvSpPr>
        <p:spPr>
          <a:xfrm>
            <a:off x="3419244" y="38710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a:t>
            </a:r>
            <a:r>
              <a:rPr lang="en"/>
              <a:t>composed of hydrogen and helium</a:t>
            </a:r>
            <a:endParaRPr/>
          </a:p>
        </p:txBody>
      </p:sp>
      <p:sp>
        <p:nvSpPr>
          <p:cNvPr id="1201" name="Google Shape;1201;p55"/>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Western </a:t>
            </a:r>
            <a:r>
              <a:rPr i="1" lang="en">
                <a:highlight>
                  <a:schemeClr val="accent1"/>
                </a:highlight>
                <a:latin typeface="Eczar"/>
                <a:ea typeface="Eczar"/>
                <a:cs typeface="Eczar"/>
                <a:sym typeface="Eczar"/>
              </a:rPr>
              <a:t>Christian orders</a:t>
            </a:r>
            <a:endParaRPr i="1">
              <a:highlight>
                <a:schemeClr val="accent1"/>
              </a:highlight>
              <a:latin typeface="Eczar"/>
              <a:ea typeface="Eczar"/>
              <a:cs typeface="Eczar"/>
              <a:sym typeface="Eczar"/>
            </a:endParaRPr>
          </a:p>
        </p:txBody>
      </p:sp>
      <p:sp>
        <p:nvSpPr>
          <p:cNvPr id="1202" name="Google Shape;1202;p55"/>
          <p:cNvSpPr txBox="1"/>
          <p:nvPr>
            <p:ph idx="8" type="title"/>
          </p:nvPr>
        </p:nvSpPr>
        <p:spPr>
          <a:xfrm>
            <a:off x="6118525" y="14066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Anglican Communion</a:t>
            </a:r>
            <a:endParaRPr/>
          </a:p>
        </p:txBody>
      </p:sp>
      <p:sp>
        <p:nvSpPr>
          <p:cNvPr id="1203" name="Google Shape;1203;p55"/>
          <p:cNvSpPr txBox="1"/>
          <p:nvPr>
            <p:ph idx="9" type="subTitle"/>
          </p:nvPr>
        </p:nvSpPr>
        <p:spPr>
          <a:xfrm>
            <a:off x="6118520" y="231090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204" name="Google Shape;1204;p55"/>
          <p:cNvSpPr txBox="1"/>
          <p:nvPr>
            <p:ph idx="13" type="title"/>
          </p:nvPr>
        </p:nvSpPr>
        <p:spPr>
          <a:xfrm>
            <a:off x="6118525" y="2967050"/>
            <a:ext cx="2305500" cy="904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Quakerism and Shakerism</a:t>
            </a:r>
            <a:endParaRPr/>
          </a:p>
        </p:txBody>
      </p:sp>
      <p:sp>
        <p:nvSpPr>
          <p:cNvPr id="1205" name="Google Shape;1205;p55"/>
          <p:cNvSpPr txBox="1"/>
          <p:nvPr>
            <p:ph idx="14" type="subTitle"/>
          </p:nvPr>
        </p:nvSpPr>
        <p:spPr>
          <a:xfrm>
            <a:off x="6118520" y="3871050"/>
            <a:ext cx="2305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a:t>
            </a:r>
            <a:r>
              <a:rPr lang="en"/>
              <a:t>the farthest planet from the Sun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09" name="Shape 1209"/>
        <p:cNvGrpSpPr/>
        <p:nvPr/>
      </p:nvGrpSpPr>
      <p:grpSpPr>
        <a:xfrm>
          <a:off x="0" y="0"/>
          <a:ext cx="0" cy="0"/>
          <a:chOff x="0" y="0"/>
          <a:chExt cx="0" cy="0"/>
        </a:xfrm>
      </p:grpSpPr>
      <p:sp>
        <p:nvSpPr>
          <p:cNvPr id="1210" name="Google Shape;1210;p56"/>
          <p:cNvSpPr/>
          <p:nvPr/>
        </p:nvSpPr>
        <p:spPr>
          <a:xfrm>
            <a:off x="0" y="-125"/>
            <a:ext cx="9144000" cy="5143500"/>
          </a:xfrm>
          <a:prstGeom prst="rect">
            <a:avLst/>
          </a:prstGeom>
          <a:solidFill>
            <a:srgbClr val="FFDA75">
              <a:alpha val="156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6"/>
          <p:cNvSpPr txBox="1"/>
          <p:nvPr>
            <p:ph type="title"/>
          </p:nvPr>
        </p:nvSpPr>
        <p:spPr>
          <a:xfrm>
            <a:off x="871150" y="535000"/>
            <a:ext cx="4149000" cy="1300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a:t>
            </a:r>
            <a:r>
              <a:rPr lang="en"/>
              <a:t> picture is worth </a:t>
            </a:r>
            <a:r>
              <a:rPr i="1" lang="en">
                <a:highlight>
                  <a:schemeClr val="accent1"/>
                </a:highlight>
                <a:latin typeface="Eczar"/>
                <a:ea typeface="Eczar"/>
                <a:cs typeface="Eczar"/>
                <a:sym typeface="Eczar"/>
              </a:rPr>
              <a:t>a thousand words</a:t>
            </a:r>
            <a:endParaRPr i="1">
              <a:highlight>
                <a:schemeClr val="accent1"/>
              </a:highlight>
              <a:latin typeface="Eczar"/>
              <a:ea typeface="Eczar"/>
              <a:cs typeface="Eczar"/>
              <a:sym typeface="Ecz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5" name="Shape 1215"/>
        <p:cNvGrpSpPr/>
        <p:nvPr/>
      </p:nvGrpSpPr>
      <p:grpSpPr>
        <a:xfrm>
          <a:off x="0" y="0"/>
          <a:ext cx="0" cy="0"/>
          <a:chOff x="0" y="0"/>
          <a:chExt cx="0" cy="0"/>
        </a:xfrm>
      </p:grpSpPr>
      <p:sp>
        <p:nvSpPr>
          <p:cNvPr id="1216" name="Google Shape;1216;p57"/>
          <p:cNvSpPr/>
          <p:nvPr/>
        </p:nvSpPr>
        <p:spPr>
          <a:xfrm>
            <a:off x="750675" y="970475"/>
            <a:ext cx="3141600" cy="3141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7"/>
          <p:cNvSpPr txBox="1"/>
          <p:nvPr>
            <p:ph type="title"/>
          </p:nvPr>
        </p:nvSpPr>
        <p:spPr>
          <a:xfrm>
            <a:off x="3767800" y="1319400"/>
            <a:ext cx="4661100" cy="110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always </a:t>
            </a:r>
            <a:r>
              <a:rPr i="1" lang="en">
                <a:highlight>
                  <a:schemeClr val="accent1"/>
                </a:highlight>
                <a:latin typeface="Eczar"/>
                <a:ea typeface="Eczar"/>
                <a:cs typeface="Eczar"/>
                <a:sym typeface="Eczar"/>
              </a:rPr>
              <a:t>reinforces the concept</a:t>
            </a:r>
            <a:endParaRPr i="1">
              <a:highlight>
                <a:schemeClr val="accent1"/>
              </a:highlight>
              <a:latin typeface="Eczar"/>
              <a:ea typeface="Eczar"/>
              <a:cs typeface="Eczar"/>
              <a:sym typeface="Eczar"/>
            </a:endParaRPr>
          </a:p>
        </p:txBody>
      </p:sp>
      <p:sp>
        <p:nvSpPr>
          <p:cNvPr id="1218" name="Google Shape;1218;p57"/>
          <p:cNvSpPr txBox="1"/>
          <p:nvPr>
            <p:ph idx="1" type="subTitle"/>
          </p:nvPr>
        </p:nvSpPr>
        <p:spPr>
          <a:xfrm>
            <a:off x="4240525" y="2422200"/>
            <a:ext cx="4188300" cy="11301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a:t>Images reveal large amounts of data, so remember: use an image instead of a long text. Your audience will appreciate it</a:t>
            </a:r>
            <a:endParaRPr/>
          </a:p>
        </p:txBody>
      </p:sp>
      <p:pic>
        <p:nvPicPr>
          <p:cNvPr id="1219" name="Google Shape;1219;p57"/>
          <p:cNvPicPr preferRelativeResize="0"/>
          <p:nvPr/>
        </p:nvPicPr>
        <p:blipFill rotWithShape="1">
          <a:blip r:embed="rId3">
            <a:alphaModFix amt="81000"/>
          </a:blip>
          <a:srcRect b="7836" l="1335" r="2584" t="28089"/>
          <a:stretch/>
        </p:blipFill>
        <p:spPr>
          <a:xfrm>
            <a:off x="886570" y="1105625"/>
            <a:ext cx="2869800" cy="2871300"/>
          </a:xfrm>
          <a:prstGeom prst="ellipse">
            <a:avLst/>
          </a:prstGeom>
          <a:noFill/>
          <a:ln cap="flat" cmpd="sng" w="152400">
            <a:solidFill>
              <a:schemeClr val="accent1"/>
            </a:solidFill>
            <a:prstDash val="solid"/>
            <a:round/>
            <a:headEnd len="sm" w="sm" type="none"/>
            <a:tailEnd len="sm" w="sm" type="none"/>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3" name="Shape 1223"/>
        <p:cNvGrpSpPr/>
        <p:nvPr/>
      </p:nvGrpSpPr>
      <p:grpSpPr>
        <a:xfrm>
          <a:off x="0" y="0"/>
          <a:ext cx="0" cy="0"/>
          <a:chOff x="0" y="0"/>
          <a:chExt cx="0" cy="0"/>
        </a:xfrm>
      </p:grpSpPr>
      <p:sp>
        <p:nvSpPr>
          <p:cNvPr id="1224" name="Google Shape;1224;p58"/>
          <p:cNvSpPr txBox="1"/>
          <p:nvPr>
            <p:ph type="title"/>
          </p:nvPr>
        </p:nvSpPr>
        <p:spPr>
          <a:xfrm>
            <a:off x="715113" y="1663350"/>
            <a:ext cx="4252500" cy="222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crusades</a:t>
            </a:r>
            <a:endParaRPr/>
          </a:p>
        </p:txBody>
      </p:sp>
      <p:sp>
        <p:nvSpPr>
          <p:cNvPr id="1225" name="Google Shape;1225;p58"/>
          <p:cNvSpPr txBox="1"/>
          <p:nvPr>
            <p:ph idx="2" type="title"/>
          </p:nvPr>
        </p:nvSpPr>
        <p:spPr>
          <a:xfrm>
            <a:off x="715100" y="703650"/>
            <a:ext cx="4252500" cy="95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226" name="Google Shape;1226;p58"/>
          <p:cNvSpPr txBox="1"/>
          <p:nvPr>
            <p:ph idx="1" type="subTitle"/>
          </p:nvPr>
        </p:nvSpPr>
        <p:spPr>
          <a:xfrm>
            <a:off x="715100" y="3746125"/>
            <a:ext cx="4252500" cy="55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1227" name="Google Shape;1227;p58"/>
          <p:cNvGrpSpPr/>
          <p:nvPr/>
        </p:nvGrpSpPr>
        <p:grpSpPr>
          <a:xfrm>
            <a:off x="6299400" y="1326525"/>
            <a:ext cx="1527627" cy="3464092"/>
            <a:chOff x="6299400" y="1326525"/>
            <a:chExt cx="1527627" cy="3464092"/>
          </a:xfrm>
        </p:grpSpPr>
        <p:sp>
          <p:nvSpPr>
            <p:cNvPr id="1228" name="Google Shape;1228;p58"/>
            <p:cNvSpPr/>
            <p:nvPr/>
          </p:nvSpPr>
          <p:spPr>
            <a:xfrm>
              <a:off x="6299400" y="3016532"/>
              <a:ext cx="244586" cy="381815"/>
            </a:xfrm>
            <a:custGeom>
              <a:rect b="b" l="l" r="r" t="t"/>
              <a:pathLst>
                <a:path extrusionOk="0" h="4282" w="2743">
                  <a:moveTo>
                    <a:pt x="1854" y="1"/>
                  </a:moveTo>
                  <a:cubicBezTo>
                    <a:pt x="1598" y="392"/>
                    <a:pt x="1009" y="1445"/>
                    <a:pt x="1009" y="1445"/>
                  </a:cubicBezTo>
                  <a:cubicBezTo>
                    <a:pt x="1009" y="1445"/>
                    <a:pt x="467" y="1642"/>
                    <a:pt x="271" y="1867"/>
                  </a:cubicBezTo>
                  <a:cubicBezTo>
                    <a:pt x="74" y="2094"/>
                    <a:pt x="1" y="2920"/>
                    <a:pt x="89" y="3583"/>
                  </a:cubicBezTo>
                  <a:cubicBezTo>
                    <a:pt x="154" y="4060"/>
                    <a:pt x="250" y="4256"/>
                    <a:pt x="322" y="4279"/>
                  </a:cubicBezTo>
                  <a:cubicBezTo>
                    <a:pt x="326" y="4280"/>
                    <a:pt x="331" y="4281"/>
                    <a:pt x="335" y="4281"/>
                  </a:cubicBezTo>
                  <a:cubicBezTo>
                    <a:pt x="346" y="4281"/>
                    <a:pt x="356" y="4276"/>
                    <a:pt x="365" y="4269"/>
                  </a:cubicBezTo>
                  <a:cubicBezTo>
                    <a:pt x="375" y="4262"/>
                    <a:pt x="383" y="4248"/>
                    <a:pt x="391" y="4232"/>
                  </a:cubicBezTo>
                  <a:cubicBezTo>
                    <a:pt x="451" y="4095"/>
                    <a:pt x="698" y="2744"/>
                    <a:pt x="952" y="2546"/>
                  </a:cubicBezTo>
                  <a:lnTo>
                    <a:pt x="952" y="2546"/>
                  </a:lnTo>
                  <a:cubicBezTo>
                    <a:pt x="944" y="2572"/>
                    <a:pt x="813" y="3014"/>
                    <a:pt x="815" y="3256"/>
                  </a:cubicBezTo>
                  <a:cubicBezTo>
                    <a:pt x="815" y="3327"/>
                    <a:pt x="829" y="3383"/>
                    <a:pt x="860" y="3403"/>
                  </a:cubicBezTo>
                  <a:cubicBezTo>
                    <a:pt x="867" y="3408"/>
                    <a:pt x="875" y="3410"/>
                    <a:pt x="885" y="3410"/>
                  </a:cubicBezTo>
                  <a:cubicBezTo>
                    <a:pt x="1061" y="3410"/>
                    <a:pt x="1665" y="2641"/>
                    <a:pt x="2063" y="2243"/>
                  </a:cubicBezTo>
                  <a:lnTo>
                    <a:pt x="2742" y="1566"/>
                  </a:lnTo>
                  <a:cubicBezTo>
                    <a:pt x="2742" y="1566"/>
                    <a:pt x="2650" y="1114"/>
                    <a:pt x="2353" y="666"/>
                  </a:cubicBezTo>
                  <a:cubicBezTo>
                    <a:pt x="2302" y="588"/>
                    <a:pt x="2253" y="516"/>
                    <a:pt x="2206" y="453"/>
                  </a:cubicBezTo>
                  <a:cubicBezTo>
                    <a:pt x="1989" y="146"/>
                    <a:pt x="1854" y="1"/>
                    <a:pt x="1854"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8"/>
            <p:cNvSpPr/>
            <p:nvPr/>
          </p:nvSpPr>
          <p:spPr>
            <a:xfrm>
              <a:off x="6371983" y="3056836"/>
              <a:ext cx="172004" cy="263847"/>
            </a:xfrm>
            <a:custGeom>
              <a:rect b="b" l="l" r="r" t="t"/>
              <a:pathLst>
                <a:path extrusionOk="0" h="2959" w="1929">
                  <a:moveTo>
                    <a:pt x="1388" y="1"/>
                  </a:moveTo>
                  <a:cubicBezTo>
                    <a:pt x="1451" y="283"/>
                    <a:pt x="1499" y="594"/>
                    <a:pt x="1443" y="785"/>
                  </a:cubicBezTo>
                  <a:cubicBezTo>
                    <a:pt x="1443" y="785"/>
                    <a:pt x="1145" y="1539"/>
                    <a:pt x="582" y="2069"/>
                  </a:cubicBezTo>
                  <a:cubicBezTo>
                    <a:pt x="279" y="2354"/>
                    <a:pt x="101" y="2607"/>
                    <a:pt x="1" y="2804"/>
                  </a:cubicBezTo>
                  <a:cubicBezTo>
                    <a:pt x="1" y="2875"/>
                    <a:pt x="15" y="2931"/>
                    <a:pt x="46" y="2951"/>
                  </a:cubicBezTo>
                  <a:cubicBezTo>
                    <a:pt x="53" y="2956"/>
                    <a:pt x="61" y="2958"/>
                    <a:pt x="71" y="2958"/>
                  </a:cubicBezTo>
                  <a:cubicBezTo>
                    <a:pt x="247" y="2958"/>
                    <a:pt x="851" y="2189"/>
                    <a:pt x="1249" y="1791"/>
                  </a:cubicBezTo>
                  <a:lnTo>
                    <a:pt x="1928" y="1114"/>
                  </a:lnTo>
                  <a:cubicBezTo>
                    <a:pt x="1928" y="1114"/>
                    <a:pt x="1836" y="662"/>
                    <a:pt x="1533" y="214"/>
                  </a:cubicBezTo>
                  <a:cubicBezTo>
                    <a:pt x="1482" y="136"/>
                    <a:pt x="1433" y="64"/>
                    <a:pt x="1388"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8"/>
            <p:cNvSpPr/>
            <p:nvPr/>
          </p:nvSpPr>
          <p:spPr>
            <a:xfrm>
              <a:off x="6771546" y="3445075"/>
              <a:ext cx="310749" cy="596620"/>
            </a:xfrm>
            <a:custGeom>
              <a:rect b="b" l="l" r="r" t="t"/>
              <a:pathLst>
                <a:path extrusionOk="0" h="6691" w="3485">
                  <a:moveTo>
                    <a:pt x="790" y="1"/>
                  </a:moveTo>
                  <a:cubicBezTo>
                    <a:pt x="553" y="2155"/>
                    <a:pt x="350" y="4197"/>
                    <a:pt x="350" y="4197"/>
                  </a:cubicBezTo>
                  <a:cubicBezTo>
                    <a:pt x="234" y="4197"/>
                    <a:pt x="123" y="4189"/>
                    <a:pt x="15" y="4178"/>
                  </a:cubicBezTo>
                  <a:lnTo>
                    <a:pt x="15" y="4281"/>
                  </a:lnTo>
                  <a:cubicBezTo>
                    <a:pt x="0" y="5095"/>
                    <a:pt x="7" y="5879"/>
                    <a:pt x="37" y="6503"/>
                  </a:cubicBezTo>
                  <a:cubicBezTo>
                    <a:pt x="37" y="6503"/>
                    <a:pt x="541" y="6672"/>
                    <a:pt x="1128" y="6691"/>
                  </a:cubicBezTo>
                  <a:cubicBezTo>
                    <a:pt x="1279" y="6689"/>
                    <a:pt x="1443" y="6683"/>
                    <a:pt x="1627" y="6662"/>
                  </a:cubicBezTo>
                  <a:cubicBezTo>
                    <a:pt x="1895" y="6623"/>
                    <a:pt x="2179" y="6550"/>
                    <a:pt x="2427" y="6478"/>
                  </a:cubicBezTo>
                  <a:cubicBezTo>
                    <a:pt x="2801" y="6366"/>
                    <a:pt x="3088" y="6253"/>
                    <a:pt x="3088" y="6253"/>
                  </a:cubicBezTo>
                  <a:cubicBezTo>
                    <a:pt x="3088" y="6253"/>
                    <a:pt x="2883" y="5171"/>
                    <a:pt x="2771" y="4584"/>
                  </a:cubicBezTo>
                  <a:cubicBezTo>
                    <a:pt x="2699" y="4209"/>
                    <a:pt x="3145" y="2589"/>
                    <a:pt x="3485" y="1453"/>
                  </a:cubicBezTo>
                  <a:cubicBezTo>
                    <a:pt x="3479" y="1118"/>
                    <a:pt x="3476" y="770"/>
                    <a:pt x="3476" y="410"/>
                  </a:cubicBezTo>
                  <a:cubicBezTo>
                    <a:pt x="3235" y="430"/>
                    <a:pt x="3014" y="443"/>
                    <a:pt x="2810" y="443"/>
                  </a:cubicBezTo>
                  <a:cubicBezTo>
                    <a:pt x="2799" y="443"/>
                    <a:pt x="2788" y="443"/>
                    <a:pt x="2778" y="443"/>
                  </a:cubicBezTo>
                  <a:cubicBezTo>
                    <a:pt x="2326" y="443"/>
                    <a:pt x="1966" y="400"/>
                    <a:pt x="1678" y="340"/>
                  </a:cubicBezTo>
                  <a:cubicBezTo>
                    <a:pt x="1054" y="207"/>
                    <a:pt x="790" y="1"/>
                    <a:pt x="7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8"/>
            <p:cNvSpPr/>
            <p:nvPr/>
          </p:nvSpPr>
          <p:spPr>
            <a:xfrm>
              <a:off x="6772438" y="3445253"/>
              <a:ext cx="148821" cy="382172"/>
            </a:xfrm>
            <a:custGeom>
              <a:rect b="b" l="l" r="r" t="t"/>
              <a:pathLst>
                <a:path extrusionOk="0" h="4286" w="1669">
                  <a:moveTo>
                    <a:pt x="778" y="1"/>
                  </a:moveTo>
                  <a:cubicBezTo>
                    <a:pt x="541" y="2157"/>
                    <a:pt x="338" y="4197"/>
                    <a:pt x="338" y="4197"/>
                  </a:cubicBezTo>
                  <a:cubicBezTo>
                    <a:pt x="222" y="4197"/>
                    <a:pt x="111" y="4191"/>
                    <a:pt x="1" y="4181"/>
                  </a:cubicBezTo>
                  <a:lnTo>
                    <a:pt x="1" y="4283"/>
                  </a:lnTo>
                  <a:cubicBezTo>
                    <a:pt x="32" y="4285"/>
                    <a:pt x="64" y="4286"/>
                    <a:pt x="95" y="4286"/>
                  </a:cubicBezTo>
                  <a:cubicBezTo>
                    <a:pt x="403" y="4286"/>
                    <a:pt x="727" y="4197"/>
                    <a:pt x="727" y="4197"/>
                  </a:cubicBezTo>
                  <a:cubicBezTo>
                    <a:pt x="727" y="4197"/>
                    <a:pt x="1275" y="2106"/>
                    <a:pt x="1615" y="840"/>
                  </a:cubicBezTo>
                  <a:lnTo>
                    <a:pt x="1668" y="340"/>
                  </a:lnTo>
                  <a:cubicBezTo>
                    <a:pt x="1044" y="207"/>
                    <a:pt x="782"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8"/>
            <p:cNvSpPr/>
            <p:nvPr/>
          </p:nvSpPr>
          <p:spPr>
            <a:xfrm>
              <a:off x="6957819" y="3481545"/>
              <a:ext cx="124478" cy="541247"/>
            </a:xfrm>
            <a:custGeom>
              <a:rect b="b" l="l" r="r" t="t"/>
              <a:pathLst>
                <a:path extrusionOk="0" h="6070" w="1396">
                  <a:moveTo>
                    <a:pt x="1387" y="1"/>
                  </a:moveTo>
                  <a:cubicBezTo>
                    <a:pt x="1148" y="21"/>
                    <a:pt x="925" y="34"/>
                    <a:pt x="721" y="34"/>
                  </a:cubicBezTo>
                  <a:cubicBezTo>
                    <a:pt x="469" y="1048"/>
                    <a:pt x="0" y="3415"/>
                    <a:pt x="117" y="4123"/>
                  </a:cubicBezTo>
                  <a:cubicBezTo>
                    <a:pt x="184" y="4537"/>
                    <a:pt x="272" y="5396"/>
                    <a:pt x="338" y="6069"/>
                  </a:cubicBezTo>
                  <a:cubicBezTo>
                    <a:pt x="712" y="5957"/>
                    <a:pt x="999" y="5844"/>
                    <a:pt x="999" y="5844"/>
                  </a:cubicBezTo>
                  <a:cubicBezTo>
                    <a:pt x="999" y="5844"/>
                    <a:pt x="794" y="4762"/>
                    <a:pt x="682" y="4175"/>
                  </a:cubicBezTo>
                  <a:cubicBezTo>
                    <a:pt x="610" y="3800"/>
                    <a:pt x="1056" y="2180"/>
                    <a:pt x="1396" y="1044"/>
                  </a:cubicBezTo>
                  <a:cubicBezTo>
                    <a:pt x="1390" y="709"/>
                    <a:pt x="1387" y="361"/>
                    <a:pt x="13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8"/>
            <p:cNvSpPr/>
            <p:nvPr/>
          </p:nvSpPr>
          <p:spPr>
            <a:xfrm>
              <a:off x="7282748" y="1994574"/>
              <a:ext cx="544278" cy="952576"/>
            </a:xfrm>
            <a:custGeom>
              <a:rect b="b" l="l" r="r" t="t"/>
              <a:pathLst>
                <a:path extrusionOk="0" h="10683" w="6104">
                  <a:moveTo>
                    <a:pt x="2367" y="4516"/>
                  </a:moveTo>
                  <a:lnTo>
                    <a:pt x="2427" y="4647"/>
                  </a:lnTo>
                  <a:cubicBezTo>
                    <a:pt x="2439" y="4671"/>
                    <a:pt x="2451" y="4700"/>
                    <a:pt x="2465" y="4729"/>
                  </a:cubicBezTo>
                  <a:lnTo>
                    <a:pt x="2574" y="4974"/>
                  </a:lnTo>
                  <a:lnTo>
                    <a:pt x="2568" y="4997"/>
                  </a:lnTo>
                  <a:cubicBezTo>
                    <a:pt x="2844" y="5784"/>
                    <a:pt x="3137" y="7100"/>
                    <a:pt x="3137" y="7100"/>
                  </a:cubicBezTo>
                  <a:cubicBezTo>
                    <a:pt x="3069" y="7216"/>
                    <a:pt x="2840" y="7444"/>
                    <a:pt x="2609" y="7665"/>
                  </a:cubicBezTo>
                  <a:cubicBezTo>
                    <a:pt x="2298" y="7953"/>
                    <a:pt x="1976" y="8227"/>
                    <a:pt x="1976" y="8227"/>
                  </a:cubicBezTo>
                  <a:cubicBezTo>
                    <a:pt x="1964" y="7771"/>
                    <a:pt x="1954" y="7329"/>
                    <a:pt x="1960" y="6981"/>
                  </a:cubicBezTo>
                  <a:cubicBezTo>
                    <a:pt x="1983" y="5919"/>
                    <a:pt x="2367" y="4516"/>
                    <a:pt x="2367" y="4516"/>
                  </a:cubicBezTo>
                  <a:close/>
                  <a:moveTo>
                    <a:pt x="3407" y="0"/>
                  </a:moveTo>
                  <a:lnTo>
                    <a:pt x="3407" y="0"/>
                  </a:lnTo>
                  <a:cubicBezTo>
                    <a:pt x="3460" y="412"/>
                    <a:pt x="3075" y="1381"/>
                    <a:pt x="2625" y="2443"/>
                  </a:cubicBezTo>
                  <a:cubicBezTo>
                    <a:pt x="2332" y="3141"/>
                    <a:pt x="2007" y="3873"/>
                    <a:pt x="1756" y="4516"/>
                  </a:cubicBezTo>
                  <a:cubicBezTo>
                    <a:pt x="1672" y="4737"/>
                    <a:pt x="1582" y="4956"/>
                    <a:pt x="1490" y="5175"/>
                  </a:cubicBezTo>
                  <a:cubicBezTo>
                    <a:pt x="966" y="6443"/>
                    <a:pt x="364" y="7765"/>
                    <a:pt x="102" y="9099"/>
                  </a:cubicBezTo>
                  <a:cubicBezTo>
                    <a:pt x="68" y="9266"/>
                    <a:pt x="41" y="9434"/>
                    <a:pt x="17" y="9602"/>
                  </a:cubicBezTo>
                  <a:cubicBezTo>
                    <a:pt x="4" y="9698"/>
                    <a:pt x="0" y="9784"/>
                    <a:pt x="0" y="9864"/>
                  </a:cubicBezTo>
                  <a:cubicBezTo>
                    <a:pt x="0" y="9886"/>
                    <a:pt x="0" y="9907"/>
                    <a:pt x="2" y="9927"/>
                  </a:cubicBezTo>
                  <a:cubicBezTo>
                    <a:pt x="219" y="9792"/>
                    <a:pt x="655" y="9449"/>
                    <a:pt x="1046" y="9131"/>
                  </a:cubicBezTo>
                  <a:cubicBezTo>
                    <a:pt x="1211" y="8996"/>
                    <a:pt x="1371" y="8865"/>
                    <a:pt x="1498" y="8761"/>
                  </a:cubicBezTo>
                  <a:lnTo>
                    <a:pt x="1535" y="8730"/>
                  </a:lnTo>
                  <a:cubicBezTo>
                    <a:pt x="1606" y="8669"/>
                    <a:pt x="1670" y="8618"/>
                    <a:pt x="1713" y="8583"/>
                  </a:cubicBezTo>
                  <a:lnTo>
                    <a:pt x="1723" y="8575"/>
                  </a:lnTo>
                  <a:cubicBezTo>
                    <a:pt x="1723" y="8573"/>
                    <a:pt x="1725" y="8569"/>
                    <a:pt x="1727" y="8569"/>
                  </a:cubicBezTo>
                  <a:cubicBezTo>
                    <a:pt x="1776" y="8532"/>
                    <a:pt x="1803" y="8507"/>
                    <a:pt x="1803" y="8507"/>
                  </a:cubicBezTo>
                  <a:cubicBezTo>
                    <a:pt x="1803" y="8507"/>
                    <a:pt x="1805" y="8512"/>
                    <a:pt x="1809" y="8514"/>
                  </a:cubicBezTo>
                  <a:cubicBezTo>
                    <a:pt x="1860" y="8546"/>
                    <a:pt x="2152" y="8743"/>
                    <a:pt x="2480" y="9262"/>
                  </a:cubicBezTo>
                  <a:cubicBezTo>
                    <a:pt x="2623" y="9489"/>
                    <a:pt x="2725" y="9723"/>
                    <a:pt x="2795" y="9919"/>
                  </a:cubicBezTo>
                  <a:cubicBezTo>
                    <a:pt x="2815" y="9976"/>
                    <a:pt x="2830" y="10030"/>
                    <a:pt x="2846" y="10079"/>
                  </a:cubicBezTo>
                  <a:cubicBezTo>
                    <a:pt x="2911" y="10294"/>
                    <a:pt x="2932" y="10439"/>
                    <a:pt x="2932" y="10439"/>
                  </a:cubicBezTo>
                  <a:lnTo>
                    <a:pt x="2869" y="10465"/>
                  </a:lnTo>
                  <a:cubicBezTo>
                    <a:pt x="2914" y="10600"/>
                    <a:pt x="2932" y="10682"/>
                    <a:pt x="2932" y="10682"/>
                  </a:cubicBezTo>
                  <a:cubicBezTo>
                    <a:pt x="3116" y="10629"/>
                    <a:pt x="3298" y="10562"/>
                    <a:pt x="3472" y="10478"/>
                  </a:cubicBezTo>
                  <a:cubicBezTo>
                    <a:pt x="3758" y="10345"/>
                    <a:pt x="4031" y="10175"/>
                    <a:pt x="4280" y="9989"/>
                  </a:cubicBezTo>
                  <a:cubicBezTo>
                    <a:pt x="5305" y="9224"/>
                    <a:pt x="6021" y="8123"/>
                    <a:pt x="6070" y="7636"/>
                  </a:cubicBezTo>
                  <a:cubicBezTo>
                    <a:pt x="6077" y="7581"/>
                    <a:pt x="6081" y="7515"/>
                    <a:pt x="6083" y="7450"/>
                  </a:cubicBezTo>
                  <a:cubicBezTo>
                    <a:pt x="6103" y="6676"/>
                    <a:pt x="5888" y="5091"/>
                    <a:pt x="5260" y="3434"/>
                  </a:cubicBezTo>
                  <a:cubicBezTo>
                    <a:pt x="4606" y="1715"/>
                    <a:pt x="3951" y="271"/>
                    <a:pt x="3407" y="0"/>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8"/>
            <p:cNvSpPr/>
            <p:nvPr/>
          </p:nvSpPr>
          <p:spPr>
            <a:xfrm>
              <a:off x="7367547" y="2212591"/>
              <a:ext cx="250204" cy="596620"/>
            </a:xfrm>
            <a:custGeom>
              <a:rect b="b" l="l" r="r" t="t"/>
              <a:pathLst>
                <a:path extrusionOk="0" h="6691" w="2806">
                  <a:moveTo>
                    <a:pt x="1416" y="2069"/>
                  </a:moveTo>
                  <a:lnTo>
                    <a:pt x="1476" y="2200"/>
                  </a:lnTo>
                  <a:cubicBezTo>
                    <a:pt x="1488" y="2224"/>
                    <a:pt x="1500" y="2253"/>
                    <a:pt x="1514" y="2282"/>
                  </a:cubicBezTo>
                  <a:lnTo>
                    <a:pt x="1623" y="2527"/>
                  </a:lnTo>
                  <a:lnTo>
                    <a:pt x="1617" y="2550"/>
                  </a:lnTo>
                  <a:cubicBezTo>
                    <a:pt x="1893" y="3337"/>
                    <a:pt x="2186" y="4651"/>
                    <a:pt x="2186" y="4651"/>
                  </a:cubicBezTo>
                  <a:cubicBezTo>
                    <a:pt x="2114" y="4767"/>
                    <a:pt x="1889" y="4992"/>
                    <a:pt x="1654" y="5211"/>
                  </a:cubicBezTo>
                  <a:cubicBezTo>
                    <a:pt x="1345" y="5500"/>
                    <a:pt x="1023" y="5774"/>
                    <a:pt x="1023" y="5774"/>
                  </a:cubicBezTo>
                  <a:cubicBezTo>
                    <a:pt x="1009" y="5326"/>
                    <a:pt x="1003" y="4884"/>
                    <a:pt x="1009" y="4534"/>
                  </a:cubicBezTo>
                  <a:cubicBezTo>
                    <a:pt x="1032" y="3472"/>
                    <a:pt x="1416" y="2069"/>
                    <a:pt x="1416" y="2069"/>
                  </a:cubicBezTo>
                  <a:close/>
                  <a:moveTo>
                    <a:pt x="1674" y="0"/>
                  </a:moveTo>
                  <a:cubicBezTo>
                    <a:pt x="1381" y="696"/>
                    <a:pt x="1056" y="1428"/>
                    <a:pt x="805" y="2071"/>
                  </a:cubicBezTo>
                  <a:cubicBezTo>
                    <a:pt x="721" y="2292"/>
                    <a:pt x="631" y="2511"/>
                    <a:pt x="539" y="2730"/>
                  </a:cubicBezTo>
                  <a:cubicBezTo>
                    <a:pt x="471" y="3393"/>
                    <a:pt x="461" y="4059"/>
                    <a:pt x="399" y="4718"/>
                  </a:cubicBezTo>
                  <a:cubicBezTo>
                    <a:pt x="307" y="5690"/>
                    <a:pt x="0" y="6662"/>
                    <a:pt x="0" y="6662"/>
                  </a:cubicBezTo>
                  <a:lnTo>
                    <a:pt x="95" y="6691"/>
                  </a:lnTo>
                  <a:cubicBezTo>
                    <a:pt x="260" y="6553"/>
                    <a:pt x="418" y="6425"/>
                    <a:pt x="547" y="6318"/>
                  </a:cubicBezTo>
                  <a:lnTo>
                    <a:pt x="582" y="6287"/>
                  </a:lnTo>
                  <a:cubicBezTo>
                    <a:pt x="653" y="6226"/>
                    <a:pt x="719" y="6175"/>
                    <a:pt x="762" y="6140"/>
                  </a:cubicBezTo>
                  <a:lnTo>
                    <a:pt x="772" y="6132"/>
                  </a:lnTo>
                  <a:cubicBezTo>
                    <a:pt x="784" y="6124"/>
                    <a:pt x="807" y="6103"/>
                    <a:pt x="858" y="6071"/>
                  </a:cubicBezTo>
                  <a:cubicBezTo>
                    <a:pt x="974" y="5989"/>
                    <a:pt x="1226" y="5817"/>
                    <a:pt x="1766" y="5465"/>
                  </a:cubicBezTo>
                  <a:cubicBezTo>
                    <a:pt x="2683" y="4861"/>
                    <a:pt x="2613" y="4563"/>
                    <a:pt x="2613" y="4563"/>
                  </a:cubicBezTo>
                  <a:cubicBezTo>
                    <a:pt x="2805" y="3771"/>
                    <a:pt x="2255" y="1304"/>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8"/>
            <p:cNvSpPr/>
            <p:nvPr/>
          </p:nvSpPr>
          <p:spPr>
            <a:xfrm>
              <a:off x="7531884" y="2658611"/>
              <a:ext cx="293272" cy="288368"/>
            </a:xfrm>
            <a:custGeom>
              <a:rect b="b" l="l" r="r" t="t"/>
              <a:pathLst>
                <a:path extrusionOk="0" h="3234" w="3289">
                  <a:moveTo>
                    <a:pt x="3289" y="1"/>
                  </a:moveTo>
                  <a:lnTo>
                    <a:pt x="3289" y="1"/>
                  </a:lnTo>
                  <a:cubicBezTo>
                    <a:pt x="3094" y="301"/>
                    <a:pt x="2773" y="758"/>
                    <a:pt x="2354" y="1204"/>
                  </a:cubicBezTo>
                  <a:cubicBezTo>
                    <a:pt x="1705" y="1891"/>
                    <a:pt x="807" y="2253"/>
                    <a:pt x="1" y="2470"/>
                  </a:cubicBezTo>
                  <a:cubicBezTo>
                    <a:pt x="21" y="2527"/>
                    <a:pt x="36" y="2579"/>
                    <a:pt x="52" y="2630"/>
                  </a:cubicBezTo>
                  <a:cubicBezTo>
                    <a:pt x="115" y="2842"/>
                    <a:pt x="138" y="2990"/>
                    <a:pt x="138" y="2990"/>
                  </a:cubicBezTo>
                  <a:lnTo>
                    <a:pt x="75" y="3014"/>
                  </a:lnTo>
                  <a:cubicBezTo>
                    <a:pt x="120" y="3147"/>
                    <a:pt x="138" y="3233"/>
                    <a:pt x="138" y="3233"/>
                  </a:cubicBezTo>
                  <a:cubicBezTo>
                    <a:pt x="322" y="3178"/>
                    <a:pt x="502" y="3110"/>
                    <a:pt x="678" y="3029"/>
                  </a:cubicBezTo>
                  <a:cubicBezTo>
                    <a:pt x="962" y="2894"/>
                    <a:pt x="1233" y="2728"/>
                    <a:pt x="1486" y="2540"/>
                  </a:cubicBezTo>
                  <a:cubicBezTo>
                    <a:pt x="2511" y="1774"/>
                    <a:pt x="3227" y="672"/>
                    <a:pt x="3276" y="187"/>
                  </a:cubicBezTo>
                  <a:cubicBezTo>
                    <a:pt x="3285" y="130"/>
                    <a:pt x="3287" y="68"/>
                    <a:pt x="32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8"/>
            <p:cNvSpPr/>
            <p:nvPr/>
          </p:nvSpPr>
          <p:spPr>
            <a:xfrm>
              <a:off x="6841633" y="1838084"/>
              <a:ext cx="422208" cy="1646300"/>
            </a:xfrm>
            <a:custGeom>
              <a:rect b="b" l="l" r="r" t="t"/>
              <a:pathLst>
                <a:path extrusionOk="0" h="18463" w="4735">
                  <a:moveTo>
                    <a:pt x="4489" y="0"/>
                  </a:moveTo>
                  <a:lnTo>
                    <a:pt x="2427" y="716"/>
                  </a:lnTo>
                  <a:cubicBezTo>
                    <a:pt x="2396" y="788"/>
                    <a:pt x="2316" y="992"/>
                    <a:pt x="2204" y="1371"/>
                  </a:cubicBezTo>
                  <a:cubicBezTo>
                    <a:pt x="2171" y="1487"/>
                    <a:pt x="2134" y="1620"/>
                    <a:pt x="2093" y="1772"/>
                  </a:cubicBezTo>
                  <a:cubicBezTo>
                    <a:pt x="1891" y="2539"/>
                    <a:pt x="1553" y="4325"/>
                    <a:pt x="1326" y="6265"/>
                  </a:cubicBezTo>
                  <a:cubicBezTo>
                    <a:pt x="1240" y="6997"/>
                    <a:pt x="1158" y="7948"/>
                    <a:pt x="1072" y="8943"/>
                  </a:cubicBezTo>
                  <a:lnTo>
                    <a:pt x="1072" y="8949"/>
                  </a:lnTo>
                  <a:cubicBezTo>
                    <a:pt x="1023" y="9493"/>
                    <a:pt x="974" y="10054"/>
                    <a:pt x="923" y="10598"/>
                  </a:cubicBezTo>
                  <a:cubicBezTo>
                    <a:pt x="900" y="10843"/>
                    <a:pt x="878" y="11089"/>
                    <a:pt x="851" y="11326"/>
                  </a:cubicBezTo>
                  <a:cubicBezTo>
                    <a:pt x="769" y="12134"/>
                    <a:pt x="681" y="12869"/>
                    <a:pt x="579" y="13425"/>
                  </a:cubicBezTo>
                  <a:cubicBezTo>
                    <a:pt x="432" y="14229"/>
                    <a:pt x="205" y="16167"/>
                    <a:pt x="0" y="18019"/>
                  </a:cubicBezTo>
                  <a:cubicBezTo>
                    <a:pt x="0" y="18019"/>
                    <a:pt x="244" y="18215"/>
                    <a:pt x="818" y="18344"/>
                  </a:cubicBezTo>
                  <a:cubicBezTo>
                    <a:pt x="1113" y="18413"/>
                    <a:pt x="1491" y="18463"/>
                    <a:pt x="1966" y="18463"/>
                  </a:cubicBezTo>
                  <a:cubicBezTo>
                    <a:pt x="2185" y="18463"/>
                    <a:pt x="2424" y="18452"/>
                    <a:pt x="2684" y="18428"/>
                  </a:cubicBezTo>
                  <a:cubicBezTo>
                    <a:pt x="2682" y="16181"/>
                    <a:pt x="2748" y="13563"/>
                    <a:pt x="2830" y="11623"/>
                  </a:cubicBezTo>
                  <a:cubicBezTo>
                    <a:pt x="2842" y="11375"/>
                    <a:pt x="2850" y="11138"/>
                    <a:pt x="2862" y="10913"/>
                  </a:cubicBezTo>
                  <a:cubicBezTo>
                    <a:pt x="2897" y="10215"/>
                    <a:pt x="2934" y="9647"/>
                    <a:pt x="2969" y="9276"/>
                  </a:cubicBezTo>
                  <a:cubicBezTo>
                    <a:pt x="3188" y="6973"/>
                    <a:pt x="3971" y="3675"/>
                    <a:pt x="4491" y="2161"/>
                  </a:cubicBezTo>
                  <a:cubicBezTo>
                    <a:pt x="4683" y="1602"/>
                    <a:pt x="4734" y="1168"/>
                    <a:pt x="4718" y="839"/>
                  </a:cubicBezTo>
                  <a:cubicBezTo>
                    <a:pt x="4695" y="284"/>
                    <a:pt x="4489" y="39"/>
                    <a:pt x="44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8"/>
            <p:cNvSpPr/>
            <p:nvPr/>
          </p:nvSpPr>
          <p:spPr>
            <a:xfrm>
              <a:off x="6842168" y="2636408"/>
              <a:ext cx="101829" cy="837907"/>
            </a:xfrm>
            <a:custGeom>
              <a:rect b="b" l="l" r="r" t="t"/>
              <a:pathLst>
                <a:path extrusionOk="0" h="9397" w="1142">
                  <a:moveTo>
                    <a:pt x="1070" y="0"/>
                  </a:moveTo>
                  <a:cubicBezTo>
                    <a:pt x="1023" y="544"/>
                    <a:pt x="974" y="1105"/>
                    <a:pt x="923" y="1649"/>
                  </a:cubicBezTo>
                  <a:cubicBezTo>
                    <a:pt x="900" y="1895"/>
                    <a:pt x="876" y="2140"/>
                    <a:pt x="851" y="2379"/>
                  </a:cubicBezTo>
                  <a:cubicBezTo>
                    <a:pt x="770" y="3188"/>
                    <a:pt x="679" y="3920"/>
                    <a:pt x="577" y="4479"/>
                  </a:cubicBezTo>
                  <a:cubicBezTo>
                    <a:pt x="432" y="5281"/>
                    <a:pt x="205" y="7220"/>
                    <a:pt x="0" y="9072"/>
                  </a:cubicBezTo>
                  <a:cubicBezTo>
                    <a:pt x="0" y="9072"/>
                    <a:pt x="242" y="9266"/>
                    <a:pt x="819" y="9397"/>
                  </a:cubicBezTo>
                  <a:cubicBezTo>
                    <a:pt x="772" y="8583"/>
                    <a:pt x="700" y="6934"/>
                    <a:pt x="790" y="5520"/>
                  </a:cubicBezTo>
                  <a:cubicBezTo>
                    <a:pt x="915" y="3556"/>
                    <a:pt x="1142" y="1275"/>
                    <a:pt x="1142" y="1205"/>
                  </a:cubicBezTo>
                  <a:cubicBezTo>
                    <a:pt x="1142" y="1176"/>
                    <a:pt x="1109" y="626"/>
                    <a:pt x="10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8"/>
            <p:cNvSpPr/>
            <p:nvPr/>
          </p:nvSpPr>
          <p:spPr>
            <a:xfrm>
              <a:off x="6917871" y="2783624"/>
              <a:ext cx="485339" cy="93358"/>
            </a:xfrm>
            <a:custGeom>
              <a:rect b="b" l="l" r="r" t="t"/>
              <a:pathLst>
                <a:path extrusionOk="0" h="1047" w="5443">
                  <a:moveTo>
                    <a:pt x="72" y="0"/>
                  </a:moveTo>
                  <a:cubicBezTo>
                    <a:pt x="47" y="246"/>
                    <a:pt x="25" y="491"/>
                    <a:pt x="0" y="728"/>
                  </a:cubicBezTo>
                  <a:cubicBezTo>
                    <a:pt x="113" y="769"/>
                    <a:pt x="272" y="818"/>
                    <a:pt x="504" y="863"/>
                  </a:cubicBezTo>
                  <a:cubicBezTo>
                    <a:pt x="833" y="927"/>
                    <a:pt x="1304" y="988"/>
                    <a:pt x="1975" y="1023"/>
                  </a:cubicBezTo>
                  <a:cubicBezTo>
                    <a:pt x="2232" y="1035"/>
                    <a:pt x="2519" y="1044"/>
                    <a:pt x="2836" y="1046"/>
                  </a:cubicBezTo>
                  <a:cubicBezTo>
                    <a:pt x="2897" y="1046"/>
                    <a:pt x="2957" y="1046"/>
                    <a:pt x="3016" y="1046"/>
                  </a:cubicBezTo>
                  <a:cubicBezTo>
                    <a:pt x="3421" y="1046"/>
                    <a:pt x="3776" y="1034"/>
                    <a:pt x="4092" y="1013"/>
                  </a:cubicBezTo>
                  <a:cubicBezTo>
                    <a:pt x="4158" y="1007"/>
                    <a:pt x="4225" y="1003"/>
                    <a:pt x="4289" y="996"/>
                  </a:cubicBezTo>
                  <a:lnTo>
                    <a:pt x="5442" y="35"/>
                  </a:lnTo>
                  <a:lnTo>
                    <a:pt x="5442" y="35"/>
                  </a:lnTo>
                  <a:cubicBezTo>
                    <a:pt x="5154" y="96"/>
                    <a:pt x="4751" y="168"/>
                    <a:pt x="4190" y="250"/>
                  </a:cubicBezTo>
                  <a:cubicBezTo>
                    <a:pt x="3728" y="317"/>
                    <a:pt x="3273" y="344"/>
                    <a:pt x="2842" y="344"/>
                  </a:cubicBezTo>
                  <a:cubicBezTo>
                    <a:pt x="2551" y="344"/>
                    <a:pt x="2271" y="332"/>
                    <a:pt x="2007" y="311"/>
                  </a:cubicBezTo>
                  <a:cubicBezTo>
                    <a:pt x="1406" y="266"/>
                    <a:pt x="892" y="178"/>
                    <a:pt x="516" y="102"/>
                  </a:cubicBezTo>
                  <a:cubicBezTo>
                    <a:pt x="332" y="64"/>
                    <a:pt x="180" y="27"/>
                    <a:pt x="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8"/>
            <p:cNvSpPr/>
            <p:nvPr/>
          </p:nvSpPr>
          <p:spPr>
            <a:xfrm>
              <a:off x="7038605" y="1838797"/>
              <a:ext cx="224167" cy="139012"/>
            </a:xfrm>
            <a:custGeom>
              <a:rect b="b" l="l" r="r" t="t"/>
              <a:pathLst>
                <a:path extrusionOk="0" h="1559" w="2514">
                  <a:moveTo>
                    <a:pt x="2284" y="0"/>
                  </a:moveTo>
                  <a:lnTo>
                    <a:pt x="224" y="716"/>
                  </a:lnTo>
                  <a:cubicBezTo>
                    <a:pt x="193" y="788"/>
                    <a:pt x="113" y="993"/>
                    <a:pt x="1" y="1371"/>
                  </a:cubicBezTo>
                  <a:cubicBezTo>
                    <a:pt x="151" y="1490"/>
                    <a:pt x="356" y="1558"/>
                    <a:pt x="617" y="1558"/>
                  </a:cubicBezTo>
                  <a:cubicBezTo>
                    <a:pt x="1076" y="1558"/>
                    <a:pt x="1708" y="1347"/>
                    <a:pt x="2513" y="837"/>
                  </a:cubicBezTo>
                  <a:cubicBezTo>
                    <a:pt x="2489" y="279"/>
                    <a:pt x="2282" y="35"/>
                    <a:pt x="2284" y="0"/>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8"/>
            <p:cNvSpPr/>
            <p:nvPr/>
          </p:nvSpPr>
          <p:spPr>
            <a:xfrm>
              <a:off x="7081139" y="1838975"/>
              <a:ext cx="660642" cy="2045146"/>
            </a:xfrm>
            <a:custGeom>
              <a:rect b="b" l="l" r="r" t="t"/>
              <a:pathLst>
                <a:path extrusionOk="0" h="22936" w="7409">
                  <a:moveTo>
                    <a:pt x="7408" y="22571"/>
                  </a:moveTo>
                  <a:lnTo>
                    <a:pt x="7408" y="22571"/>
                  </a:lnTo>
                  <a:cubicBezTo>
                    <a:pt x="7408" y="22571"/>
                    <a:pt x="7408" y="22571"/>
                    <a:pt x="7409" y="22571"/>
                  </a:cubicBezTo>
                  <a:cubicBezTo>
                    <a:pt x="7408" y="22571"/>
                    <a:pt x="7408" y="22571"/>
                    <a:pt x="7408" y="22571"/>
                  </a:cubicBezTo>
                  <a:close/>
                  <a:moveTo>
                    <a:pt x="1803" y="0"/>
                  </a:moveTo>
                  <a:cubicBezTo>
                    <a:pt x="1801" y="41"/>
                    <a:pt x="2079" y="364"/>
                    <a:pt x="2028" y="1121"/>
                  </a:cubicBezTo>
                  <a:cubicBezTo>
                    <a:pt x="2009" y="1402"/>
                    <a:pt x="1944" y="1745"/>
                    <a:pt x="1803" y="2155"/>
                  </a:cubicBezTo>
                  <a:cubicBezTo>
                    <a:pt x="1283" y="3665"/>
                    <a:pt x="498" y="6965"/>
                    <a:pt x="281" y="9268"/>
                  </a:cubicBezTo>
                  <a:cubicBezTo>
                    <a:pt x="148" y="10670"/>
                    <a:pt x="0" y="14870"/>
                    <a:pt x="0" y="18281"/>
                  </a:cubicBezTo>
                  <a:lnTo>
                    <a:pt x="0" y="18426"/>
                  </a:lnTo>
                  <a:cubicBezTo>
                    <a:pt x="2" y="18784"/>
                    <a:pt x="4" y="19132"/>
                    <a:pt x="7" y="19469"/>
                  </a:cubicBezTo>
                  <a:cubicBezTo>
                    <a:pt x="25" y="21131"/>
                    <a:pt x="88" y="22460"/>
                    <a:pt x="219" y="22935"/>
                  </a:cubicBezTo>
                  <a:cubicBezTo>
                    <a:pt x="219" y="22935"/>
                    <a:pt x="944" y="22712"/>
                    <a:pt x="2104" y="22606"/>
                  </a:cubicBezTo>
                  <a:cubicBezTo>
                    <a:pt x="2425" y="22575"/>
                    <a:pt x="2779" y="22555"/>
                    <a:pt x="3161" y="22548"/>
                  </a:cubicBezTo>
                  <a:cubicBezTo>
                    <a:pt x="3536" y="22544"/>
                    <a:pt x="3948" y="22542"/>
                    <a:pt x="4362" y="22542"/>
                  </a:cubicBezTo>
                  <a:cubicBezTo>
                    <a:pt x="4824" y="22542"/>
                    <a:pt x="5290" y="22544"/>
                    <a:pt x="5713" y="22548"/>
                  </a:cubicBezTo>
                  <a:cubicBezTo>
                    <a:pt x="6067" y="22553"/>
                    <a:pt x="6388" y="22555"/>
                    <a:pt x="6656" y="22559"/>
                  </a:cubicBezTo>
                  <a:cubicBezTo>
                    <a:pt x="7095" y="22565"/>
                    <a:pt x="7383" y="22569"/>
                    <a:pt x="7408" y="22571"/>
                  </a:cubicBezTo>
                  <a:lnTo>
                    <a:pt x="7408" y="22571"/>
                  </a:lnTo>
                  <a:cubicBezTo>
                    <a:pt x="7339" y="22559"/>
                    <a:pt x="7361" y="20644"/>
                    <a:pt x="7020" y="17585"/>
                  </a:cubicBezTo>
                  <a:cubicBezTo>
                    <a:pt x="6834" y="15897"/>
                    <a:pt x="6247" y="13857"/>
                    <a:pt x="5731" y="12227"/>
                  </a:cubicBezTo>
                  <a:cubicBezTo>
                    <a:pt x="5557" y="12311"/>
                    <a:pt x="5375" y="12378"/>
                    <a:pt x="5191" y="12431"/>
                  </a:cubicBezTo>
                  <a:cubicBezTo>
                    <a:pt x="5191" y="12431"/>
                    <a:pt x="5013" y="11558"/>
                    <a:pt x="4256" y="10842"/>
                  </a:cubicBezTo>
                  <a:lnTo>
                    <a:pt x="4256" y="10842"/>
                  </a:lnTo>
                  <a:cubicBezTo>
                    <a:pt x="4266" y="11421"/>
                    <a:pt x="4260" y="11908"/>
                    <a:pt x="4199" y="12073"/>
                  </a:cubicBezTo>
                  <a:cubicBezTo>
                    <a:pt x="4131" y="12251"/>
                    <a:pt x="3611" y="12499"/>
                    <a:pt x="3127" y="12499"/>
                  </a:cubicBezTo>
                  <a:cubicBezTo>
                    <a:pt x="2712" y="12499"/>
                    <a:pt x="2324" y="12317"/>
                    <a:pt x="2267" y="11754"/>
                  </a:cubicBezTo>
                  <a:cubicBezTo>
                    <a:pt x="2257" y="11638"/>
                    <a:pt x="2257" y="11505"/>
                    <a:pt x="2278" y="11351"/>
                  </a:cubicBezTo>
                  <a:cubicBezTo>
                    <a:pt x="2503" y="9612"/>
                    <a:pt x="3386" y="7889"/>
                    <a:pt x="4017" y="6267"/>
                  </a:cubicBezTo>
                  <a:cubicBezTo>
                    <a:pt x="4250" y="5668"/>
                    <a:pt x="4546" y="4990"/>
                    <a:pt x="4825" y="4338"/>
                  </a:cubicBezTo>
                  <a:cubicBezTo>
                    <a:pt x="5301" y="3216"/>
                    <a:pt x="5723" y="2179"/>
                    <a:pt x="5668" y="1750"/>
                  </a:cubicBezTo>
                  <a:cubicBezTo>
                    <a:pt x="5576" y="1072"/>
                    <a:pt x="4896" y="978"/>
                    <a:pt x="3836" y="551"/>
                  </a:cubicBezTo>
                  <a:cubicBezTo>
                    <a:pt x="3734" y="510"/>
                    <a:pt x="3632" y="471"/>
                    <a:pt x="3532" y="436"/>
                  </a:cubicBezTo>
                  <a:cubicBezTo>
                    <a:pt x="2595" y="101"/>
                    <a:pt x="1803" y="0"/>
                    <a:pt x="1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8"/>
            <p:cNvSpPr/>
            <p:nvPr/>
          </p:nvSpPr>
          <p:spPr>
            <a:xfrm>
              <a:off x="7167275" y="2224807"/>
              <a:ext cx="574506" cy="1626772"/>
            </a:xfrm>
            <a:custGeom>
              <a:rect b="b" l="l" r="r" t="t"/>
              <a:pathLst>
                <a:path extrusionOk="0" h="18244" w="6443">
                  <a:moveTo>
                    <a:pt x="3865" y="0"/>
                  </a:moveTo>
                  <a:cubicBezTo>
                    <a:pt x="3321" y="786"/>
                    <a:pt x="2519" y="1954"/>
                    <a:pt x="2107" y="2650"/>
                  </a:cubicBezTo>
                  <a:cubicBezTo>
                    <a:pt x="1444" y="3769"/>
                    <a:pt x="469" y="7002"/>
                    <a:pt x="233" y="10265"/>
                  </a:cubicBezTo>
                  <a:cubicBezTo>
                    <a:pt x="0" y="13528"/>
                    <a:pt x="569" y="14946"/>
                    <a:pt x="1473" y="15727"/>
                  </a:cubicBezTo>
                  <a:cubicBezTo>
                    <a:pt x="1893" y="16091"/>
                    <a:pt x="2507" y="16188"/>
                    <a:pt x="3036" y="16188"/>
                  </a:cubicBezTo>
                  <a:cubicBezTo>
                    <a:pt x="3591" y="16188"/>
                    <a:pt x="4054" y="16081"/>
                    <a:pt x="4102" y="16061"/>
                  </a:cubicBezTo>
                  <a:cubicBezTo>
                    <a:pt x="4114" y="16112"/>
                    <a:pt x="5317" y="16933"/>
                    <a:pt x="5690" y="18232"/>
                  </a:cubicBezTo>
                  <a:cubicBezTo>
                    <a:pt x="6129" y="18238"/>
                    <a:pt x="6417" y="18242"/>
                    <a:pt x="6442" y="18244"/>
                  </a:cubicBezTo>
                  <a:lnTo>
                    <a:pt x="6442" y="18244"/>
                  </a:lnTo>
                  <a:cubicBezTo>
                    <a:pt x="6373" y="18232"/>
                    <a:pt x="6395" y="16317"/>
                    <a:pt x="6058" y="13248"/>
                  </a:cubicBezTo>
                  <a:cubicBezTo>
                    <a:pt x="5872" y="11560"/>
                    <a:pt x="5287" y="9518"/>
                    <a:pt x="4769" y="7890"/>
                  </a:cubicBezTo>
                  <a:cubicBezTo>
                    <a:pt x="4595" y="7973"/>
                    <a:pt x="4415" y="8041"/>
                    <a:pt x="4231" y="8094"/>
                  </a:cubicBezTo>
                  <a:cubicBezTo>
                    <a:pt x="4231" y="8094"/>
                    <a:pt x="4051" y="7221"/>
                    <a:pt x="3294" y="6504"/>
                  </a:cubicBezTo>
                  <a:lnTo>
                    <a:pt x="3294" y="6504"/>
                  </a:lnTo>
                  <a:cubicBezTo>
                    <a:pt x="3304" y="7083"/>
                    <a:pt x="3300" y="7570"/>
                    <a:pt x="3239" y="7736"/>
                  </a:cubicBezTo>
                  <a:cubicBezTo>
                    <a:pt x="3170" y="7914"/>
                    <a:pt x="2650" y="8162"/>
                    <a:pt x="2166" y="8162"/>
                  </a:cubicBezTo>
                  <a:cubicBezTo>
                    <a:pt x="1752" y="8162"/>
                    <a:pt x="1364" y="7980"/>
                    <a:pt x="1307" y="7417"/>
                  </a:cubicBezTo>
                  <a:cubicBezTo>
                    <a:pt x="1297" y="7298"/>
                    <a:pt x="1297" y="7165"/>
                    <a:pt x="1318" y="7012"/>
                  </a:cubicBezTo>
                  <a:cubicBezTo>
                    <a:pt x="1543" y="5273"/>
                    <a:pt x="2424" y="3552"/>
                    <a:pt x="3057" y="1928"/>
                  </a:cubicBezTo>
                  <a:cubicBezTo>
                    <a:pt x="3290" y="1330"/>
                    <a:pt x="3587" y="653"/>
                    <a:pt x="3865" y="0"/>
                  </a:cubicBezTo>
                  <a:close/>
                  <a:moveTo>
                    <a:pt x="6442" y="18244"/>
                  </a:moveTo>
                  <a:lnTo>
                    <a:pt x="6442" y="18244"/>
                  </a:lnTo>
                  <a:cubicBezTo>
                    <a:pt x="6442" y="18244"/>
                    <a:pt x="6442" y="18244"/>
                    <a:pt x="6443" y="18244"/>
                  </a:cubicBezTo>
                  <a:cubicBezTo>
                    <a:pt x="6442" y="18244"/>
                    <a:pt x="6442" y="18244"/>
                    <a:pt x="6442" y="18244"/>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8"/>
            <p:cNvSpPr/>
            <p:nvPr/>
          </p:nvSpPr>
          <p:spPr>
            <a:xfrm>
              <a:off x="7268481" y="3849186"/>
              <a:ext cx="338301" cy="170667"/>
            </a:xfrm>
            <a:custGeom>
              <a:rect b="b" l="l" r="r" t="t"/>
              <a:pathLst>
                <a:path extrusionOk="0" h="1914" w="3794">
                  <a:moveTo>
                    <a:pt x="2202" y="1"/>
                  </a:moveTo>
                  <a:cubicBezTo>
                    <a:pt x="1807" y="1"/>
                    <a:pt x="1416" y="3"/>
                    <a:pt x="1056" y="9"/>
                  </a:cubicBezTo>
                  <a:cubicBezTo>
                    <a:pt x="676" y="13"/>
                    <a:pt x="320" y="33"/>
                    <a:pt x="1" y="64"/>
                  </a:cubicBezTo>
                  <a:cubicBezTo>
                    <a:pt x="23" y="133"/>
                    <a:pt x="52" y="236"/>
                    <a:pt x="84" y="360"/>
                  </a:cubicBezTo>
                  <a:cubicBezTo>
                    <a:pt x="238" y="925"/>
                    <a:pt x="471" y="1905"/>
                    <a:pt x="471" y="1905"/>
                  </a:cubicBezTo>
                  <a:cubicBezTo>
                    <a:pt x="471" y="1905"/>
                    <a:pt x="594" y="1913"/>
                    <a:pt x="810" y="1913"/>
                  </a:cubicBezTo>
                  <a:cubicBezTo>
                    <a:pt x="1093" y="1913"/>
                    <a:pt x="1537" y="1899"/>
                    <a:pt x="2075" y="1836"/>
                  </a:cubicBezTo>
                  <a:cubicBezTo>
                    <a:pt x="2484" y="1786"/>
                    <a:pt x="2859" y="1670"/>
                    <a:pt x="3153" y="1555"/>
                  </a:cubicBezTo>
                  <a:cubicBezTo>
                    <a:pt x="3546" y="1402"/>
                    <a:pt x="3794" y="1248"/>
                    <a:pt x="3794" y="1248"/>
                  </a:cubicBezTo>
                  <a:cubicBezTo>
                    <a:pt x="3794" y="1248"/>
                    <a:pt x="3726" y="495"/>
                    <a:pt x="3610" y="9"/>
                  </a:cubicBezTo>
                  <a:cubicBezTo>
                    <a:pt x="3168" y="4"/>
                    <a:pt x="2682" y="1"/>
                    <a:pt x="22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8"/>
            <p:cNvSpPr/>
            <p:nvPr/>
          </p:nvSpPr>
          <p:spPr>
            <a:xfrm>
              <a:off x="6590980" y="1899788"/>
              <a:ext cx="468486" cy="1920311"/>
            </a:xfrm>
            <a:custGeom>
              <a:rect b="b" l="l" r="r" t="t"/>
              <a:pathLst>
                <a:path extrusionOk="0" h="21536" w="5254">
                  <a:moveTo>
                    <a:pt x="5216" y="1"/>
                  </a:moveTo>
                  <a:cubicBezTo>
                    <a:pt x="4967" y="1"/>
                    <a:pt x="4490" y="90"/>
                    <a:pt x="3942" y="239"/>
                  </a:cubicBezTo>
                  <a:cubicBezTo>
                    <a:pt x="3904" y="251"/>
                    <a:pt x="3865" y="261"/>
                    <a:pt x="3824" y="274"/>
                  </a:cubicBezTo>
                  <a:cubicBezTo>
                    <a:pt x="3683" y="315"/>
                    <a:pt x="3539" y="362"/>
                    <a:pt x="3396" y="413"/>
                  </a:cubicBezTo>
                  <a:cubicBezTo>
                    <a:pt x="2789" y="626"/>
                    <a:pt x="2173" y="908"/>
                    <a:pt x="1753" y="1235"/>
                  </a:cubicBezTo>
                  <a:cubicBezTo>
                    <a:pt x="1753" y="1241"/>
                    <a:pt x="1727" y="1311"/>
                    <a:pt x="1686" y="1426"/>
                  </a:cubicBezTo>
                  <a:cubicBezTo>
                    <a:pt x="1672" y="1855"/>
                    <a:pt x="1657" y="3218"/>
                    <a:pt x="2011" y="5041"/>
                  </a:cubicBezTo>
                  <a:cubicBezTo>
                    <a:pt x="2441" y="7256"/>
                    <a:pt x="2915" y="9266"/>
                    <a:pt x="2711" y="10102"/>
                  </a:cubicBezTo>
                  <a:cubicBezTo>
                    <a:pt x="2664" y="10303"/>
                    <a:pt x="2553" y="10655"/>
                    <a:pt x="2408" y="11107"/>
                  </a:cubicBezTo>
                  <a:cubicBezTo>
                    <a:pt x="2208" y="11727"/>
                    <a:pt x="1942" y="12525"/>
                    <a:pt x="1676" y="13355"/>
                  </a:cubicBezTo>
                  <a:cubicBezTo>
                    <a:pt x="1318" y="14483"/>
                    <a:pt x="960" y="15669"/>
                    <a:pt x="771" y="16543"/>
                  </a:cubicBezTo>
                  <a:cubicBezTo>
                    <a:pt x="342" y="18530"/>
                    <a:pt x="0" y="20833"/>
                    <a:pt x="70" y="20880"/>
                  </a:cubicBezTo>
                  <a:cubicBezTo>
                    <a:pt x="131" y="20921"/>
                    <a:pt x="857" y="21414"/>
                    <a:pt x="2036" y="21517"/>
                  </a:cubicBezTo>
                  <a:cubicBezTo>
                    <a:pt x="2146" y="21525"/>
                    <a:pt x="2257" y="21531"/>
                    <a:pt x="2373" y="21535"/>
                  </a:cubicBezTo>
                  <a:cubicBezTo>
                    <a:pt x="2373" y="21535"/>
                    <a:pt x="2557" y="19696"/>
                    <a:pt x="2778" y="17664"/>
                  </a:cubicBezTo>
                  <a:cubicBezTo>
                    <a:pt x="2789" y="17558"/>
                    <a:pt x="2801" y="17447"/>
                    <a:pt x="2813" y="17337"/>
                  </a:cubicBezTo>
                  <a:cubicBezTo>
                    <a:pt x="2815" y="17306"/>
                    <a:pt x="2821" y="17279"/>
                    <a:pt x="2823" y="17249"/>
                  </a:cubicBezTo>
                  <a:cubicBezTo>
                    <a:pt x="3024" y="15426"/>
                    <a:pt x="3245" y="13535"/>
                    <a:pt x="3392" y="12746"/>
                  </a:cubicBezTo>
                  <a:cubicBezTo>
                    <a:pt x="3705" y="11003"/>
                    <a:pt x="3908" y="7520"/>
                    <a:pt x="4137" y="5579"/>
                  </a:cubicBezTo>
                  <a:cubicBezTo>
                    <a:pt x="4182" y="5186"/>
                    <a:pt x="4233" y="4799"/>
                    <a:pt x="4286" y="4425"/>
                  </a:cubicBezTo>
                  <a:cubicBezTo>
                    <a:pt x="4368" y="3848"/>
                    <a:pt x="4456" y="3302"/>
                    <a:pt x="4542" y="2817"/>
                  </a:cubicBezTo>
                  <a:cubicBezTo>
                    <a:pt x="4677" y="2068"/>
                    <a:pt x="4808" y="1458"/>
                    <a:pt x="4906" y="1088"/>
                  </a:cubicBezTo>
                  <a:cubicBezTo>
                    <a:pt x="4929" y="1000"/>
                    <a:pt x="4949" y="920"/>
                    <a:pt x="4972" y="843"/>
                  </a:cubicBezTo>
                  <a:cubicBezTo>
                    <a:pt x="5109" y="368"/>
                    <a:pt x="5207" y="114"/>
                    <a:pt x="5240" y="32"/>
                  </a:cubicBezTo>
                  <a:cubicBezTo>
                    <a:pt x="5250" y="12"/>
                    <a:pt x="5254" y="2"/>
                    <a:pt x="5254" y="2"/>
                  </a:cubicBezTo>
                  <a:cubicBezTo>
                    <a:pt x="5242" y="1"/>
                    <a:pt x="5229" y="1"/>
                    <a:pt x="5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8"/>
            <p:cNvSpPr/>
            <p:nvPr/>
          </p:nvSpPr>
          <p:spPr>
            <a:xfrm>
              <a:off x="7266074" y="3960468"/>
              <a:ext cx="367013" cy="830149"/>
            </a:xfrm>
            <a:custGeom>
              <a:rect b="b" l="l" r="r" t="t"/>
              <a:pathLst>
                <a:path extrusionOk="0" h="9310" w="4116">
                  <a:moveTo>
                    <a:pt x="3817" y="0"/>
                  </a:moveTo>
                  <a:cubicBezTo>
                    <a:pt x="3817" y="0"/>
                    <a:pt x="3510" y="189"/>
                    <a:pt x="3043" y="358"/>
                  </a:cubicBezTo>
                  <a:cubicBezTo>
                    <a:pt x="2773" y="459"/>
                    <a:pt x="2450" y="547"/>
                    <a:pt x="2102" y="588"/>
                  </a:cubicBezTo>
                  <a:cubicBezTo>
                    <a:pt x="1577" y="652"/>
                    <a:pt x="1142" y="667"/>
                    <a:pt x="858" y="667"/>
                  </a:cubicBezTo>
                  <a:cubicBezTo>
                    <a:pt x="629" y="667"/>
                    <a:pt x="498" y="657"/>
                    <a:pt x="498" y="657"/>
                  </a:cubicBezTo>
                  <a:lnTo>
                    <a:pt x="498" y="657"/>
                  </a:lnTo>
                  <a:cubicBezTo>
                    <a:pt x="498" y="657"/>
                    <a:pt x="1222" y="3708"/>
                    <a:pt x="1447" y="4994"/>
                  </a:cubicBezTo>
                  <a:cubicBezTo>
                    <a:pt x="1672" y="6281"/>
                    <a:pt x="1945" y="7660"/>
                    <a:pt x="1830" y="7773"/>
                  </a:cubicBezTo>
                  <a:cubicBezTo>
                    <a:pt x="1717" y="7885"/>
                    <a:pt x="1" y="9309"/>
                    <a:pt x="1" y="9309"/>
                  </a:cubicBezTo>
                  <a:cubicBezTo>
                    <a:pt x="1" y="9309"/>
                    <a:pt x="34" y="9310"/>
                    <a:pt x="94" y="9310"/>
                  </a:cubicBezTo>
                  <a:cubicBezTo>
                    <a:pt x="422" y="9310"/>
                    <a:pt x="1566" y="9302"/>
                    <a:pt x="2790" y="9209"/>
                  </a:cubicBezTo>
                  <a:cubicBezTo>
                    <a:pt x="3078" y="9187"/>
                    <a:pt x="3373" y="9160"/>
                    <a:pt x="3661" y="9127"/>
                  </a:cubicBezTo>
                  <a:cubicBezTo>
                    <a:pt x="3661" y="9127"/>
                    <a:pt x="3391" y="7840"/>
                    <a:pt x="3209" y="7548"/>
                  </a:cubicBezTo>
                  <a:cubicBezTo>
                    <a:pt x="3209" y="7548"/>
                    <a:pt x="3751" y="5267"/>
                    <a:pt x="3933" y="3798"/>
                  </a:cubicBezTo>
                  <a:cubicBezTo>
                    <a:pt x="4115" y="2327"/>
                    <a:pt x="3933" y="522"/>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8"/>
            <p:cNvSpPr/>
            <p:nvPr/>
          </p:nvSpPr>
          <p:spPr>
            <a:xfrm>
              <a:off x="6596955" y="4002555"/>
              <a:ext cx="457964" cy="771834"/>
            </a:xfrm>
            <a:custGeom>
              <a:rect b="b" l="l" r="r" t="t"/>
              <a:pathLst>
                <a:path extrusionOk="0" h="8656" w="5136">
                  <a:moveTo>
                    <a:pt x="5046" y="1"/>
                  </a:moveTo>
                  <a:lnTo>
                    <a:pt x="5046" y="1"/>
                  </a:lnTo>
                  <a:cubicBezTo>
                    <a:pt x="5046" y="1"/>
                    <a:pt x="4751" y="116"/>
                    <a:pt x="4373" y="228"/>
                  </a:cubicBezTo>
                  <a:cubicBezTo>
                    <a:pt x="4127" y="300"/>
                    <a:pt x="3847" y="369"/>
                    <a:pt x="3585" y="408"/>
                  </a:cubicBezTo>
                  <a:cubicBezTo>
                    <a:pt x="3513" y="418"/>
                    <a:pt x="3442" y="425"/>
                    <a:pt x="3374" y="431"/>
                  </a:cubicBezTo>
                  <a:cubicBezTo>
                    <a:pt x="3309" y="436"/>
                    <a:pt x="3245" y="438"/>
                    <a:pt x="3182" y="438"/>
                  </a:cubicBezTo>
                  <a:cubicBezTo>
                    <a:pt x="3151" y="438"/>
                    <a:pt x="3119" y="437"/>
                    <a:pt x="3088" y="437"/>
                  </a:cubicBezTo>
                  <a:cubicBezTo>
                    <a:pt x="3084" y="437"/>
                    <a:pt x="3080" y="437"/>
                    <a:pt x="3076" y="437"/>
                  </a:cubicBezTo>
                  <a:cubicBezTo>
                    <a:pt x="2323" y="437"/>
                    <a:pt x="1995" y="249"/>
                    <a:pt x="1995" y="249"/>
                  </a:cubicBezTo>
                  <a:lnTo>
                    <a:pt x="1995" y="249"/>
                  </a:lnTo>
                  <a:cubicBezTo>
                    <a:pt x="1973" y="543"/>
                    <a:pt x="2265" y="5670"/>
                    <a:pt x="2560" y="7004"/>
                  </a:cubicBezTo>
                  <a:cubicBezTo>
                    <a:pt x="2560" y="7004"/>
                    <a:pt x="1703" y="7634"/>
                    <a:pt x="1116" y="7951"/>
                  </a:cubicBezTo>
                  <a:cubicBezTo>
                    <a:pt x="530" y="8269"/>
                    <a:pt x="1" y="8578"/>
                    <a:pt x="1" y="8578"/>
                  </a:cubicBezTo>
                  <a:cubicBezTo>
                    <a:pt x="1" y="8578"/>
                    <a:pt x="868" y="8655"/>
                    <a:pt x="1862" y="8655"/>
                  </a:cubicBezTo>
                  <a:cubicBezTo>
                    <a:pt x="2224" y="8655"/>
                    <a:pt x="2611" y="8637"/>
                    <a:pt x="2959" y="8610"/>
                  </a:cubicBezTo>
                  <a:cubicBezTo>
                    <a:pt x="3565" y="8565"/>
                    <a:pt x="4045" y="8504"/>
                    <a:pt x="4045" y="8504"/>
                  </a:cubicBezTo>
                  <a:cubicBezTo>
                    <a:pt x="4045" y="8504"/>
                    <a:pt x="3691" y="7051"/>
                    <a:pt x="3804" y="6442"/>
                  </a:cubicBezTo>
                  <a:cubicBezTo>
                    <a:pt x="3916" y="5832"/>
                    <a:pt x="4457" y="4248"/>
                    <a:pt x="4798" y="2869"/>
                  </a:cubicBezTo>
                  <a:cubicBezTo>
                    <a:pt x="5136" y="1493"/>
                    <a:pt x="5046" y="1"/>
                    <a:pt x="50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8"/>
            <p:cNvSpPr/>
            <p:nvPr/>
          </p:nvSpPr>
          <p:spPr>
            <a:xfrm>
              <a:off x="6774667" y="4024669"/>
              <a:ext cx="97638" cy="16853"/>
            </a:xfrm>
            <a:custGeom>
              <a:rect b="b" l="l" r="r" t="t"/>
              <a:pathLst>
                <a:path extrusionOk="0" h="189" w="1095">
                  <a:moveTo>
                    <a:pt x="0" y="1"/>
                  </a:moveTo>
                  <a:cubicBezTo>
                    <a:pt x="0" y="1"/>
                    <a:pt x="325" y="189"/>
                    <a:pt x="1071" y="189"/>
                  </a:cubicBezTo>
                  <a:cubicBezTo>
                    <a:pt x="1079" y="189"/>
                    <a:pt x="1087" y="189"/>
                    <a:pt x="1095" y="189"/>
                  </a:cubicBezTo>
                  <a:cubicBezTo>
                    <a:pt x="506" y="170"/>
                    <a:pt x="0" y="1"/>
                    <a:pt x="0" y="1"/>
                  </a:cubicBezTo>
                  <a:close/>
                </a:path>
              </a:pathLst>
            </a:custGeom>
            <a:solidFill>
              <a:srgbClr val="412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8"/>
            <p:cNvSpPr/>
            <p:nvPr/>
          </p:nvSpPr>
          <p:spPr>
            <a:xfrm>
              <a:off x="6932673" y="1899788"/>
              <a:ext cx="126796" cy="75168"/>
            </a:xfrm>
            <a:custGeom>
              <a:rect b="b" l="l" r="r" t="t"/>
              <a:pathLst>
                <a:path extrusionOk="0" h="843" w="1422">
                  <a:moveTo>
                    <a:pt x="1384" y="1"/>
                  </a:moveTo>
                  <a:cubicBezTo>
                    <a:pt x="1135" y="1"/>
                    <a:pt x="658" y="90"/>
                    <a:pt x="117" y="241"/>
                  </a:cubicBezTo>
                  <a:cubicBezTo>
                    <a:pt x="78" y="255"/>
                    <a:pt x="41" y="264"/>
                    <a:pt x="0" y="278"/>
                  </a:cubicBezTo>
                  <a:cubicBezTo>
                    <a:pt x="190" y="532"/>
                    <a:pt x="526" y="773"/>
                    <a:pt x="1140" y="843"/>
                  </a:cubicBezTo>
                  <a:cubicBezTo>
                    <a:pt x="1277" y="368"/>
                    <a:pt x="1375" y="114"/>
                    <a:pt x="1408" y="32"/>
                  </a:cubicBezTo>
                  <a:cubicBezTo>
                    <a:pt x="1418" y="12"/>
                    <a:pt x="1422" y="2"/>
                    <a:pt x="1422" y="2"/>
                  </a:cubicBezTo>
                  <a:cubicBezTo>
                    <a:pt x="1410" y="1"/>
                    <a:pt x="1397" y="1"/>
                    <a:pt x="1384"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8"/>
            <p:cNvSpPr/>
            <p:nvPr/>
          </p:nvSpPr>
          <p:spPr>
            <a:xfrm>
              <a:off x="7502191" y="2415984"/>
              <a:ext cx="9898" cy="23808"/>
            </a:xfrm>
            <a:custGeom>
              <a:rect b="b" l="l" r="r" t="t"/>
              <a:pathLst>
                <a:path extrusionOk="0" h="267" w="111">
                  <a:moveTo>
                    <a:pt x="0" y="1"/>
                  </a:moveTo>
                  <a:lnTo>
                    <a:pt x="0" y="1"/>
                  </a:lnTo>
                  <a:cubicBezTo>
                    <a:pt x="33" y="78"/>
                    <a:pt x="70" y="168"/>
                    <a:pt x="103" y="267"/>
                  </a:cubicBezTo>
                  <a:lnTo>
                    <a:pt x="111" y="246"/>
                  </a:lnTo>
                  <a:lnTo>
                    <a:pt x="0" y="1"/>
                  </a:ln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8"/>
            <p:cNvSpPr/>
            <p:nvPr/>
          </p:nvSpPr>
          <p:spPr>
            <a:xfrm>
              <a:off x="7456894" y="2396991"/>
              <a:ext cx="58137" cy="330455"/>
            </a:xfrm>
            <a:custGeom>
              <a:rect b="b" l="l" r="r" t="t"/>
              <a:pathLst>
                <a:path extrusionOk="0" h="3706" w="652">
                  <a:moveTo>
                    <a:pt x="414" y="1"/>
                  </a:moveTo>
                  <a:cubicBezTo>
                    <a:pt x="414" y="1"/>
                    <a:pt x="32" y="1404"/>
                    <a:pt x="7" y="2466"/>
                  </a:cubicBezTo>
                  <a:cubicBezTo>
                    <a:pt x="1" y="2816"/>
                    <a:pt x="11" y="3256"/>
                    <a:pt x="21" y="3706"/>
                  </a:cubicBezTo>
                  <a:cubicBezTo>
                    <a:pt x="21" y="3706"/>
                    <a:pt x="21" y="3706"/>
                    <a:pt x="21" y="3706"/>
                  </a:cubicBezTo>
                  <a:cubicBezTo>
                    <a:pt x="26" y="3706"/>
                    <a:pt x="346" y="3431"/>
                    <a:pt x="652" y="3143"/>
                  </a:cubicBezTo>
                  <a:cubicBezTo>
                    <a:pt x="527" y="2331"/>
                    <a:pt x="527" y="778"/>
                    <a:pt x="527" y="778"/>
                  </a:cubicBezTo>
                  <a:lnTo>
                    <a:pt x="611" y="480"/>
                  </a:lnTo>
                  <a:cubicBezTo>
                    <a:pt x="576" y="379"/>
                    <a:pt x="543" y="289"/>
                    <a:pt x="508" y="214"/>
                  </a:cubicBezTo>
                  <a:lnTo>
                    <a:pt x="474" y="130"/>
                  </a:lnTo>
                  <a:lnTo>
                    <a:pt x="414" y="1"/>
                  </a:ln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8"/>
            <p:cNvSpPr/>
            <p:nvPr/>
          </p:nvSpPr>
          <p:spPr>
            <a:xfrm>
              <a:off x="6819162" y="1326525"/>
              <a:ext cx="565946" cy="512178"/>
            </a:xfrm>
            <a:custGeom>
              <a:rect b="b" l="l" r="r" t="t"/>
              <a:pathLst>
                <a:path extrusionOk="0" h="5744" w="6347">
                  <a:moveTo>
                    <a:pt x="3540" y="1"/>
                  </a:moveTo>
                  <a:cubicBezTo>
                    <a:pt x="2424" y="1"/>
                    <a:pt x="1127" y="637"/>
                    <a:pt x="1042" y="2343"/>
                  </a:cubicBezTo>
                  <a:cubicBezTo>
                    <a:pt x="1017" y="2828"/>
                    <a:pt x="976" y="3210"/>
                    <a:pt x="659" y="3597"/>
                  </a:cubicBezTo>
                  <a:cubicBezTo>
                    <a:pt x="342" y="3978"/>
                    <a:pt x="0" y="4462"/>
                    <a:pt x="659" y="5131"/>
                  </a:cubicBezTo>
                  <a:cubicBezTo>
                    <a:pt x="989" y="5463"/>
                    <a:pt x="1273" y="5653"/>
                    <a:pt x="1531" y="5715"/>
                  </a:cubicBezTo>
                  <a:cubicBezTo>
                    <a:pt x="1216" y="5344"/>
                    <a:pt x="1068" y="4849"/>
                    <a:pt x="1048" y="4299"/>
                  </a:cubicBezTo>
                  <a:cubicBezTo>
                    <a:pt x="1017" y="3456"/>
                    <a:pt x="1118" y="2099"/>
                    <a:pt x="1349" y="2042"/>
                  </a:cubicBezTo>
                  <a:cubicBezTo>
                    <a:pt x="1512" y="2001"/>
                    <a:pt x="1732" y="1981"/>
                    <a:pt x="1977" y="1981"/>
                  </a:cubicBezTo>
                  <a:cubicBezTo>
                    <a:pt x="2459" y="1981"/>
                    <a:pt x="3041" y="2059"/>
                    <a:pt x="3491" y="2208"/>
                  </a:cubicBezTo>
                  <a:cubicBezTo>
                    <a:pt x="4148" y="2425"/>
                    <a:pt x="4068" y="2687"/>
                    <a:pt x="4131" y="3180"/>
                  </a:cubicBezTo>
                  <a:cubicBezTo>
                    <a:pt x="4135" y="3194"/>
                    <a:pt x="4137" y="3212"/>
                    <a:pt x="4139" y="3231"/>
                  </a:cubicBezTo>
                  <a:cubicBezTo>
                    <a:pt x="4217" y="3759"/>
                    <a:pt x="4546" y="4888"/>
                    <a:pt x="4546" y="4888"/>
                  </a:cubicBezTo>
                  <a:cubicBezTo>
                    <a:pt x="4596" y="5183"/>
                    <a:pt x="4627" y="5743"/>
                    <a:pt x="5034" y="5743"/>
                  </a:cubicBezTo>
                  <a:cubicBezTo>
                    <a:pt x="5134" y="5743"/>
                    <a:pt x="5258" y="5709"/>
                    <a:pt x="5410" y="5629"/>
                  </a:cubicBezTo>
                  <a:cubicBezTo>
                    <a:pt x="6177" y="5224"/>
                    <a:pt x="6347" y="3640"/>
                    <a:pt x="5921" y="2345"/>
                  </a:cubicBezTo>
                  <a:cubicBezTo>
                    <a:pt x="5653" y="1510"/>
                    <a:pt x="5297" y="815"/>
                    <a:pt x="4772" y="401"/>
                  </a:cubicBezTo>
                  <a:cubicBezTo>
                    <a:pt x="4477" y="172"/>
                    <a:pt x="4131" y="31"/>
                    <a:pt x="3720" y="6"/>
                  </a:cubicBezTo>
                  <a:cubicBezTo>
                    <a:pt x="3661" y="3"/>
                    <a:pt x="3600" y="1"/>
                    <a:pt x="3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8"/>
            <p:cNvSpPr/>
            <p:nvPr/>
          </p:nvSpPr>
          <p:spPr>
            <a:xfrm>
              <a:off x="7060719" y="1762380"/>
              <a:ext cx="181367" cy="198754"/>
            </a:xfrm>
            <a:custGeom>
              <a:rect b="b" l="l" r="r" t="t"/>
              <a:pathLst>
                <a:path extrusionOk="0" h="2229" w="2034">
                  <a:moveTo>
                    <a:pt x="1837" y="0"/>
                  </a:moveTo>
                  <a:cubicBezTo>
                    <a:pt x="1676" y="450"/>
                    <a:pt x="1418" y="796"/>
                    <a:pt x="1113" y="1031"/>
                  </a:cubicBezTo>
                  <a:cubicBezTo>
                    <a:pt x="781" y="1289"/>
                    <a:pt x="398" y="1422"/>
                    <a:pt x="37" y="1422"/>
                  </a:cubicBezTo>
                  <a:cubicBezTo>
                    <a:pt x="26" y="1422"/>
                    <a:pt x="15" y="1422"/>
                    <a:pt x="4" y="1422"/>
                  </a:cubicBezTo>
                  <a:lnTo>
                    <a:pt x="0" y="1424"/>
                  </a:lnTo>
                  <a:cubicBezTo>
                    <a:pt x="62" y="1669"/>
                    <a:pt x="109" y="2212"/>
                    <a:pt x="483" y="2228"/>
                  </a:cubicBezTo>
                  <a:cubicBezTo>
                    <a:pt x="486" y="2228"/>
                    <a:pt x="489" y="2228"/>
                    <a:pt x="493" y="2228"/>
                  </a:cubicBezTo>
                  <a:cubicBezTo>
                    <a:pt x="675" y="2228"/>
                    <a:pt x="1019" y="2058"/>
                    <a:pt x="1336" y="1829"/>
                  </a:cubicBezTo>
                  <a:cubicBezTo>
                    <a:pt x="1686" y="1577"/>
                    <a:pt x="2003" y="1258"/>
                    <a:pt x="2034" y="1023"/>
                  </a:cubicBezTo>
                  <a:cubicBezTo>
                    <a:pt x="2034" y="1023"/>
                    <a:pt x="1921" y="593"/>
                    <a:pt x="1837"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8"/>
            <p:cNvSpPr/>
            <p:nvPr/>
          </p:nvSpPr>
          <p:spPr>
            <a:xfrm>
              <a:off x="6910203" y="1503078"/>
              <a:ext cx="314405" cy="386184"/>
            </a:xfrm>
            <a:custGeom>
              <a:rect b="b" l="l" r="r" t="t"/>
              <a:pathLst>
                <a:path extrusionOk="0" h="4331" w="3526">
                  <a:moveTo>
                    <a:pt x="965" y="1"/>
                  </a:moveTo>
                  <a:cubicBezTo>
                    <a:pt x="718" y="1"/>
                    <a:pt x="498" y="21"/>
                    <a:pt x="334" y="62"/>
                  </a:cubicBezTo>
                  <a:cubicBezTo>
                    <a:pt x="101" y="117"/>
                    <a:pt x="0" y="1476"/>
                    <a:pt x="31" y="2321"/>
                  </a:cubicBezTo>
                  <a:cubicBezTo>
                    <a:pt x="49" y="2869"/>
                    <a:pt x="201" y="3360"/>
                    <a:pt x="514" y="3735"/>
                  </a:cubicBezTo>
                  <a:cubicBezTo>
                    <a:pt x="682" y="3931"/>
                    <a:pt x="892" y="4097"/>
                    <a:pt x="1162" y="4217"/>
                  </a:cubicBezTo>
                  <a:cubicBezTo>
                    <a:pt x="1326" y="4291"/>
                    <a:pt x="1504" y="4328"/>
                    <a:pt x="1690" y="4330"/>
                  </a:cubicBezTo>
                  <a:cubicBezTo>
                    <a:pt x="1702" y="4330"/>
                    <a:pt x="1713" y="4330"/>
                    <a:pt x="1724" y="4330"/>
                  </a:cubicBezTo>
                  <a:cubicBezTo>
                    <a:pt x="2064" y="4330"/>
                    <a:pt x="2423" y="4212"/>
                    <a:pt x="2742" y="3982"/>
                  </a:cubicBezTo>
                  <a:cubicBezTo>
                    <a:pt x="3069" y="3745"/>
                    <a:pt x="3354" y="3389"/>
                    <a:pt x="3525" y="2908"/>
                  </a:cubicBezTo>
                  <a:cubicBezTo>
                    <a:pt x="3525" y="2908"/>
                    <a:pt x="3194" y="1779"/>
                    <a:pt x="3120" y="1253"/>
                  </a:cubicBezTo>
                  <a:cubicBezTo>
                    <a:pt x="3065" y="860"/>
                    <a:pt x="3108" y="612"/>
                    <a:pt x="2854" y="414"/>
                  </a:cubicBezTo>
                  <a:cubicBezTo>
                    <a:pt x="2768" y="347"/>
                    <a:pt x="2648" y="287"/>
                    <a:pt x="2474" y="228"/>
                  </a:cubicBezTo>
                  <a:cubicBezTo>
                    <a:pt x="2025" y="78"/>
                    <a:pt x="1446" y="1"/>
                    <a:pt x="965"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8"/>
            <p:cNvSpPr/>
            <p:nvPr/>
          </p:nvSpPr>
          <p:spPr>
            <a:xfrm>
              <a:off x="7054834" y="1572808"/>
              <a:ext cx="113421" cy="39680"/>
            </a:xfrm>
            <a:custGeom>
              <a:rect b="b" l="l" r="r" t="t"/>
              <a:pathLst>
                <a:path extrusionOk="0" h="445" w="1272">
                  <a:moveTo>
                    <a:pt x="763" y="0"/>
                  </a:moveTo>
                  <a:cubicBezTo>
                    <a:pt x="608" y="0"/>
                    <a:pt x="443" y="42"/>
                    <a:pt x="299" y="117"/>
                  </a:cubicBezTo>
                  <a:cubicBezTo>
                    <a:pt x="50" y="246"/>
                    <a:pt x="1" y="436"/>
                    <a:pt x="105" y="444"/>
                  </a:cubicBezTo>
                  <a:cubicBezTo>
                    <a:pt x="107" y="444"/>
                    <a:pt x="108" y="444"/>
                    <a:pt x="110" y="444"/>
                  </a:cubicBezTo>
                  <a:cubicBezTo>
                    <a:pt x="219" y="444"/>
                    <a:pt x="791" y="315"/>
                    <a:pt x="1028" y="315"/>
                  </a:cubicBezTo>
                  <a:cubicBezTo>
                    <a:pt x="1031" y="315"/>
                    <a:pt x="1035" y="315"/>
                    <a:pt x="1038" y="315"/>
                  </a:cubicBezTo>
                  <a:cubicBezTo>
                    <a:pt x="1044" y="316"/>
                    <a:pt x="1050" y="316"/>
                    <a:pt x="1055" y="316"/>
                  </a:cubicBezTo>
                  <a:cubicBezTo>
                    <a:pt x="1272" y="316"/>
                    <a:pt x="1243" y="162"/>
                    <a:pt x="1085" y="76"/>
                  </a:cubicBezTo>
                  <a:cubicBezTo>
                    <a:pt x="992" y="24"/>
                    <a:pt x="880" y="0"/>
                    <a:pt x="7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8"/>
            <p:cNvSpPr/>
            <p:nvPr/>
          </p:nvSpPr>
          <p:spPr>
            <a:xfrm>
              <a:off x="6446795" y="2027210"/>
              <a:ext cx="397063" cy="1141433"/>
            </a:xfrm>
            <a:custGeom>
              <a:rect b="b" l="l" r="r" t="t"/>
              <a:pathLst>
                <a:path extrusionOk="0" h="12801" w="4453">
                  <a:moveTo>
                    <a:pt x="3309" y="1"/>
                  </a:moveTo>
                  <a:cubicBezTo>
                    <a:pt x="3115" y="561"/>
                    <a:pt x="2538" y="2251"/>
                    <a:pt x="2351" y="3344"/>
                  </a:cubicBezTo>
                  <a:cubicBezTo>
                    <a:pt x="2126" y="4670"/>
                    <a:pt x="1918" y="7303"/>
                    <a:pt x="1809" y="7560"/>
                  </a:cubicBezTo>
                  <a:cubicBezTo>
                    <a:pt x="1705" y="7816"/>
                    <a:pt x="635" y="10241"/>
                    <a:pt x="574" y="10466"/>
                  </a:cubicBezTo>
                  <a:lnTo>
                    <a:pt x="424" y="10318"/>
                  </a:lnTo>
                  <a:lnTo>
                    <a:pt x="1" y="10963"/>
                  </a:lnTo>
                  <a:cubicBezTo>
                    <a:pt x="62" y="11006"/>
                    <a:pt x="477" y="11364"/>
                    <a:pt x="694" y="11761"/>
                  </a:cubicBezTo>
                  <a:cubicBezTo>
                    <a:pt x="743" y="11851"/>
                    <a:pt x="788" y="11951"/>
                    <a:pt x="833" y="12055"/>
                  </a:cubicBezTo>
                  <a:cubicBezTo>
                    <a:pt x="981" y="12413"/>
                    <a:pt x="1085" y="12800"/>
                    <a:pt x="1085" y="12800"/>
                  </a:cubicBezTo>
                  <a:cubicBezTo>
                    <a:pt x="1085" y="12800"/>
                    <a:pt x="1388" y="12659"/>
                    <a:pt x="1570" y="12487"/>
                  </a:cubicBezTo>
                  <a:lnTo>
                    <a:pt x="1682" y="12270"/>
                  </a:lnTo>
                  <a:cubicBezTo>
                    <a:pt x="1682" y="12270"/>
                    <a:pt x="2793" y="11403"/>
                    <a:pt x="3376" y="10644"/>
                  </a:cubicBezTo>
                  <a:cubicBezTo>
                    <a:pt x="3630" y="10314"/>
                    <a:pt x="3851" y="9999"/>
                    <a:pt x="4029" y="9674"/>
                  </a:cubicBezTo>
                  <a:cubicBezTo>
                    <a:pt x="4174" y="9222"/>
                    <a:pt x="4285" y="8866"/>
                    <a:pt x="4334" y="8669"/>
                  </a:cubicBezTo>
                  <a:cubicBezTo>
                    <a:pt x="4453" y="8168"/>
                    <a:pt x="4334" y="7241"/>
                    <a:pt x="4123" y="6112"/>
                  </a:cubicBezTo>
                  <a:cubicBezTo>
                    <a:pt x="3984" y="5351"/>
                    <a:pt x="3804" y="4502"/>
                    <a:pt x="3632" y="3618"/>
                  </a:cubicBezTo>
                  <a:cubicBezTo>
                    <a:pt x="3278" y="1795"/>
                    <a:pt x="3293" y="428"/>
                    <a:pt x="33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8"/>
            <p:cNvSpPr/>
            <p:nvPr/>
          </p:nvSpPr>
          <p:spPr>
            <a:xfrm>
              <a:off x="6747827" y="2010089"/>
              <a:ext cx="89" cy="89"/>
            </a:xfrm>
            <a:custGeom>
              <a:rect b="b" l="l" r="r" t="t"/>
              <a:pathLst>
                <a:path extrusionOk="0" h="1" w="1">
                  <a:moveTo>
                    <a:pt x="0" y="0"/>
                  </a:moveTo>
                  <a:lnTo>
                    <a:pt x="0" y="0"/>
                  </a:ln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8"/>
            <p:cNvSpPr/>
            <p:nvPr/>
          </p:nvSpPr>
          <p:spPr>
            <a:xfrm>
              <a:off x="6741586" y="2010268"/>
              <a:ext cx="6153" cy="16674"/>
            </a:xfrm>
            <a:custGeom>
              <a:rect b="b" l="l" r="r" t="t"/>
              <a:pathLst>
                <a:path extrusionOk="0" h="187" w="69">
                  <a:moveTo>
                    <a:pt x="68" y="0"/>
                  </a:moveTo>
                  <a:cubicBezTo>
                    <a:pt x="48" y="13"/>
                    <a:pt x="30" y="29"/>
                    <a:pt x="9" y="45"/>
                  </a:cubicBezTo>
                  <a:cubicBezTo>
                    <a:pt x="9" y="45"/>
                    <a:pt x="5" y="95"/>
                    <a:pt x="1" y="187"/>
                  </a:cubicBezTo>
                  <a:cubicBezTo>
                    <a:pt x="44" y="72"/>
                    <a:pt x="68" y="2"/>
                    <a:pt x="68" y="0"/>
                  </a:cubicBezTo>
                  <a:close/>
                </a:path>
              </a:pathLst>
            </a:custGeom>
            <a:solidFill>
              <a:srgbClr val="4122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8"/>
            <p:cNvSpPr/>
            <p:nvPr/>
          </p:nvSpPr>
          <p:spPr>
            <a:xfrm>
              <a:off x="6894509" y="1921278"/>
              <a:ext cx="388503" cy="1080621"/>
            </a:xfrm>
            <a:custGeom>
              <a:rect b="b" l="l" r="r" t="t"/>
              <a:pathLst>
                <a:path extrusionOk="0" h="12119" w="4357">
                  <a:moveTo>
                    <a:pt x="545" y="0"/>
                  </a:moveTo>
                  <a:cubicBezTo>
                    <a:pt x="369" y="51"/>
                    <a:pt x="185" y="110"/>
                    <a:pt x="0" y="174"/>
                  </a:cubicBezTo>
                  <a:cubicBezTo>
                    <a:pt x="99" y="761"/>
                    <a:pt x="401" y="2482"/>
                    <a:pt x="882" y="4184"/>
                  </a:cubicBezTo>
                  <a:cubicBezTo>
                    <a:pt x="942" y="4389"/>
                    <a:pt x="1003" y="4593"/>
                    <a:pt x="1066" y="4798"/>
                  </a:cubicBezTo>
                  <a:cubicBezTo>
                    <a:pt x="1776" y="7075"/>
                    <a:pt x="3341" y="11304"/>
                    <a:pt x="3808" y="12118"/>
                  </a:cubicBezTo>
                  <a:lnTo>
                    <a:pt x="4356" y="11815"/>
                  </a:lnTo>
                  <a:cubicBezTo>
                    <a:pt x="4356" y="11815"/>
                    <a:pt x="2944" y="8744"/>
                    <a:pt x="2314" y="6921"/>
                  </a:cubicBezTo>
                  <a:cubicBezTo>
                    <a:pt x="1985" y="5968"/>
                    <a:pt x="1521" y="4143"/>
                    <a:pt x="1142" y="2574"/>
                  </a:cubicBezTo>
                  <a:cubicBezTo>
                    <a:pt x="870" y="1449"/>
                    <a:pt x="645" y="454"/>
                    <a:pt x="5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8"/>
            <p:cNvSpPr/>
            <p:nvPr/>
          </p:nvSpPr>
          <p:spPr>
            <a:xfrm>
              <a:off x="7228534" y="3001552"/>
              <a:ext cx="579856" cy="575665"/>
            </a:xfrm>
            <a:custGeom>
              <a:rect b="b" l="l" r="r" t="t"/>
              <a:pathLst>
                <a:path extrusionOk="0" h="6456" w="6503">
                  <a:moveTo>
                    <a:pt x="451" y="1"/>
                  </a:moveTo>
                  <a:lnTo>
                    <a:pt x="0" y="167"/>
                  </a:lnTo>
                  <a:cubicBezTo>
                    <a:pt x="0" y="167"/>
                    <a:pt x="39" y="744"/>
                    <a:pt x="66" y="1368"/>
                  </a:cubicBezTo>
                  <a:cubicBezTo>
                    <a:pt x="99" y="2200"/>
                    <a:pt x="316" y="4201"/>
                    <a:pt x="1054" y="5286"/>
                  </a:cubicBezTo>
                  <a:cubicBezTo>
                    <a:pt x="1527" y="5978"/>
                    <a:pt x="2539" y="6456"/>
                    <a:pt x="3578" y="6456"/>
                  </a:cubicBezTo>
                  <a:cubicBezTo>
                    <a:pt x="4166" y="6456"/>
                    <a:pt x="4762" y="6303"/>
                    <a:pt x="5275" y="5949"/>
                  </a:cubicBezTo>
                  <a:cubicBezTo>
                    <a:pt x="6502" y="5099"/>
                    <a:pt x="5962" y="2732"/>
                    <a:pt x="5797" y="2121"/>
                  </a:cubicBezTo>
                  <a:lnTo>
                    <a:pt x="5797" y="2121"/>
                  </a:lnTo>
                  <a:cubicBezTo>
                    <a:pt x="5668" y="2560"/>
                    <a:pt x="5361" y="2963"/>
                    <a:pt x="4753" y="3229"/>
                  </a:cubicBezTo>
                  <a:cubicBezTo>
                    <a:pt x="4283" y="3435"/>
                    <a:pt x="3853" y="3540"/>
                    <a:pt x="3449" y="3540"/>
                  </a:cubicBezTo>
                  <a:cubicBezTo>
                    <a:pt x="2795" y="3540"/>
                    <a:pt x="2210" y="3265"/>
                    <a:pt x="1635" y="2698"/>
                  </a:cubicBezTo>
                  <a:cubicBezTo>
                    <a:pt x="1406" y="2470"/>
                    <a:pt x="1050" y="1654"/>
                    <a:pt x="782" y="979"/>
                  </a:cubicBezTo>
                  <a:cubicBezTo>
                    <a:pt x="784" y="977"/>
                    <a:pt x="792" y="973"/>
                    <a:pt x="796" y="969"/>
                  </a:cubicBezTo>
                  <a:cubicBezTo>
                    <a:pt x="670" y="666"/>
                    <a:pt x="553" y="341"/>
                    <a:pt x="4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8"/>
            <p:cNvSpPr/>
            <p:nvPr/>
          </p:nvSpPr>
          <p:spPr>
            <a:xfrm>
              <a:off x="7298442" y="2885187"/>
              <a:ext cx="461620" cy="432284"/>
            </a:xfrm>
            <a:custGeom>
              <a:rect b="b" l="l" r="r" t="t"/>
              <a:pathLst>
                <a:path extrusionOk="0" h="4848" w="5177">
                  <a:moveTo>
                    <a:pt x="4106" y="1"/>
                  </a:moveTo>
                  <a:cubicBezTo>
                    <a:pt x="3855" y="191"/>
                    <a:pt x="3582" y="357"/>
                    <a:pt x="3298" y="490"/>
                  </a:cubicBezTo>
                  <a:cubicBezTo>
                    <a:pt x="3122" y="572"/>
                    <a:pt x="2944" y="641"/>
                    <a:pt x="2758" y="694"/>
                  </a:cubicBezTo>
                  <a:cubicBezTo>
                    <a:pt x="2758" y="694"/>
                    <a:pt x="2742" y="610"/>
                    <a:pt x="2695" y="477"/>
                  </a:cubicBezTo>
                  <a:lnTo>
                    <a:pt x="1056" y="1173"/>
                  </a:lnTo>
                  <a:cubicBezTo>
                    <a:pt x="1056" y="1173"/>
                    <a:pt x="935" y="1654"/>
                    <a:pt x="184" y="2167"/>
                  </a:cubicBezTo>
                  <a:cubicBezTo>
                    <a:pt x="127" y="2206"/>
                    <a:pt x="72" y="2243"/>
                    <a:pt x="14" y="2278"/>
                  </a:cubicBezTo>
                  <a:cubicBezTo>
                    <a:pt x="12" y="2280"/>
                    <a:pt x="4" y="2284"/>
                    <a:pt x="0" y="2288"/>
                  </a:cubicBezTo>
                  <a:cubicBezTo>
                    <a:pt x="268" y="2963"/>
                    <a:pt x="624" y="3777"/>
                    <a:pt x="853" y="4007"/>
                  </a:cubicBezTo>
                  <a:cubicBezTo>
                    <a:pt x="1429" y="4573"/>
                    <a:pt x="2015" y="4848"/>
                    <a:pt x="2669" y="4848"/>
                  </a:cubicBezTo>
                  <a:cubicBezTo>
                    <a:pt x="3072" y="4848"/>
                    <a:pt x="3502" y="4743"/>
                    <a:pt x="3971" y="4539"/>
                  </a:cubicBezTo>
                  <a:cubicBezTo>
                    <a:pt x="4583" y="4273"/>
                    <a:pt x="4886" y="3867"/>
                    <a:pt x="5015" y="3428"/>
                  </a:cubicBezTo>
                  <a:cubicBezTo>
                    <a:pt x="5176" y="2863"/>
                    <a:pt x="5043" y="2239"/>
                    <a:pt x="4873" y="1772"/>
                  </a:cubicBezTo>
                  <a:cubicBezTo>
                    <a:pt x="4677" y="1230"/>
                    <a:pt x="4327" y="467"/>
                    <a:pt x="41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8"/>
            <p:cNvSpPr/>
            <p:nvPr/>
          </p:nvSpPr>
          <p:spPr>
            <a:xfrm>
              <a:off x="6521072" y="2571582"/>
              <a:ext cx="322786" cy="597066"/>
            </a:xfrm>
            <a:custGeom>
              <a:rect b="b" l="l" r="r" t="t"/>
              <a:pathLst>
                <a:path extrusionOk="0" h="6696" w="3620">
                  <a:moveTo>
                    <a:pt x="3288" y="1"/>
                  </a:moveTo>
                  <a:cubicBezTo>
                    <a:pt x="3253" y="1028"/>
                    <a:pt x="3030" y="2124"/>
                    <a:pt x="2476" y="3233"/>
                  </a:cubicBezTo>
                  <a:cubicBezTo>
                    <a:pt x="1760" y="4670"/>
                    <a:pt x="651" y="5459"/>
                    <a:pt x="651" y="5459"/>
                  </a:cubicBezTo>
                  <a:cubicBezTo>
                    <a:pt x="651" y="5459"/>
                    <a:pt x="301" y="5674"/>
                    <a:pt x="0" y="5950"/>
                  </a:cubicBezTo>
                  <a:cubicBezTo>
                    <a:pt x="148" y="6308"/>
                    <a:pt x="252" y="6695"/>
                    <a:pt x="252" y="6695"/>
                  </a:cubicBezTo>
                  <a:cubicBezTo>
                    <a:pt x="252" y="6695"/>
                    <a:pt x="555" y="6554"/>
                    <a:pt x="737" y="6382"/>
                  </a:cubicBezTo>
                  <a:lnTo>
                    <a:pt x="849" y="6165"/>
                  </a:lnTo>
                  <a:cubicBezTo>
                    <a:pt x="849" y="6165"/>
                    <a:pt x="1960" y="5298"/>
                    <a:pt x="2543" y="4539"/>
                  </a:cubicBezTo>
                  <a:cubicBezTo>
                    <a:pt x="2797" y="4209"/>
                    <a:pt x="3018" y="3894"/>
                    <a:pt x="3196" y="3569"/>
                  </a:cubicBezTo>
                  <a:cubicBezTo>
                    <a:pt x="3341" y="3117"/>
                    <a:pt x="3452" y="2761"/>
                    <a:pt x="3501" y="2564"/>
                  </a:cubicBezTo>
                  <a:cubicBezTo>
                    <a:pt x="3620" y="2063"/>
                    <a:pt x="3501" y="1136"/>
                    <a:pt x="32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8"/>
            <p:cNvSpPr/>
            <p:nvPr/>
          </p:nvSpPr>
          <p:spPr>
            <a:xfrm>
              <a:off x="7241820" y="1838797"/>
              <a:ext cx="154438" cy="99868"/>
            </a:xfrm>
            <a:custGeom>
              <a:rect b="b" l="l" r="r" t="t"/>
              <a:pathLst>
                <a:path extrusionOk="0" h="1120" w="1732">
                  <a:moveTo>
                    <a:pt x="3" y="0"/>
                  </a:moveTo>
                  <a:lnTo>
                    <a:pt x="3" y="0"/>
                  </a:lnTo>
                  <a:cubicBezTo>
                    <a:pt x="1" y="41"/>
                    <a:pt x="279" y="362"/>
                    <a:pt x="228" y="1119"/>
                  </a:cubicBezTo>
                  <a:cubicBezTo>
                    <a:pt x="895" y="892"/>
                    <a:pt x="1400" y="632"/>
                    <a:pt x="1732" y="434"/>
                  </a:cubicBezTo>
                  <a:cubicBezTo>
                    <a:pt x="797" y="98"/>
                    <a:pt x="3" y="0"/>
                    <a:pt x="3"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8"/>
            <p:cNvSpPr/>
            <p:nvPr/>
          </p:nvSpPr>
          <p:spPr>
            <a:xfrm>
              <a:off x="7187516" y="1362103"/>
              <a:ext cx="197595" cy="476600"/>
            </a:xfrm>
            <a:custGeom>
              <a:rect b="b" l="l" r="r" t="t"/>
              <a:pathLst>
                <a:path extrusionOk="0" h="5345" w="2216">
                  <a:moveTo>
                    <a:pt x="645" y="0"/>
                  </a:moveTo>
                  <a:lnTo>
                    <a:pt x="645" y="0"/>
                  </a:lnTo>
                  <a:cubicBezTo>
                    <a:pt x="716" y="1306"/>
                    <a:pt x="328" y="2238"/>
                    <a:pt x="0" y="2781"/>
                  </a:cubicBezTo>
                  <a:cubicBezTo>
                    <a:pt x="4" y="2795"/>
                    <a:pt x="6" y="2813"/>
                    <a:pt x="8" y="2832"/>
                  </a:cubicBezTo>
                  <a:cubicBezTo>
                    <a:pt x="86" y="3360"/>
                    <a:pt x="415" y="4489"/>
                    <a:pt x="415" y="4489"/>
                  </a:cubicBezTo>
                  <a:cubicBezTo>
                    <a:pt x="465" y="4784"/>
                    <a:pt x="496" y="5344"/>
                    <a:pt x="903" y="5344"/>
                  </a:cubicBezTo>
                  <a:cubicBezTo>
                    <a:pt x="1003" y="5344"/>
                    <a:pt x="1127" y="5310"/>
                    <a:pt x="1279" y="5230"/>
                  </a:cubicBezTo>
                  <a:cubicBezTo>
                    <a:pt x="2046" y="4825"/>
                    <a:pt x="2216" y="3241"/>
                    <a:pt x="1796" y="1944"/>
                  </a:cubicBezTo>
                  <a:cubicBezTo>
                    <a:pt x="1528" y="1107"/>
                    <a:pt x="1172" y="411"/>
                    <a:pt x="645" y="0"/>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8"/>
            <p:cNvSpPr/>
            <p:nvPr/>
          </p:nvSpPr>
          <p:spPr>
            <a:xfrm>
              <a:off x="6591337" y="3090274"/>
              <a:ext cx="247618" cy="729212"/>
            </a:xfrm>
            <a:custGeom>
              <a:rect b="b" l="l" r="r" t="t"/>
              <a:pathLst>
                <a:path extrusionOk="0" h="8178" w="2777">
                  <a:moveTo>
                    <a:pt x="1674" y="0"/>
                  </a:moveTo>
                  <a:cubicBezTo>
                    <a:pt x="1316" y="1128"/>
                    <a:pt x="958" y="2314"/>
                    <a:pt x="769" y="3186"/>
                  </a:cubicBezTo>
                  <a:cubicBezTo>
                    <a:pt x="340" y="5172"/>
                    <a:pt x="0" y="7478"/>
                    <a:pt x="68" y="7523"/>
                  </a:cubicBezTo>
                  <a:cubicBezTo>
                    <a:pt x="129" y="7564"/>
                    <a:pt x="855" y="8059"/>
                    <a:pt x="2036" y="8162"/>
                  </a:cubicBezTo>
                  <a:cubicBezTo>
                    <a:pt x="2144" y="8168"/>
                    <a:pt x="2255" y="8176"/>
                    <a:pt x="2371" y="8178"/>
                  </a:cubicBezTo>
                  <a:cubicBezTo>
                    <a:pt x="2371" y="8178"/>
                    <a:pt x="2555" y="6341"/>
                    <a:pt x="2776" y="4309"/>
                  </a:cubicBezTo>
                  <a:cubicBezTo>
                    <a:pt x="2371" y="3415"/>
                    <a:pt x="1774" y="1811"/>
                    <a:pt x="1674"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8"/>
            <p:cNvSpPr/>
            <p:nvPr/>
          </p:nvSpPr>
          <p:spPr>
            <a:xfrm>
              <a:off x="7268660" y="3848740"/>
              <a:ext cx="338123" cy="139190"/>
            </a:xfrm>
            <a:custGeom>
              <a:rect b="b" l="l" r="r" t="t"/>
              <a:pathLst>
                <a:path extrusionOk="0" h="1561" w="3792">
                  <a:moveTo>
                    <a:pt x="2258" y="0"/>
                  </a:moveTo>
                  <a:cubicBezTo>
                    <a:pt x="1844" y="0"/>
                    <a:pt x="1432" y="3"/>
                    <a:pt x="1056" y="7"/>
                  </a:cubicBezTo>
                  <a:cubicBezTo>
                    <a:pt x="676" y="14"/>
                    <a:pt x="320" y="34"/>
                    <a:pt x="1" y="65"/>
                  </a:cubicBezTo>
                  <a:cubicBezTo>
                    <a:pt x="23" y="132"/>
                    <a:pt x="52" y="235"/>
                    <a:pt x="84" y="361"/>
                  </a:cubicBezTo>
                  <a:cubicBezTo>
                    <a:pt x="150" y="360"/>
                    <a:pt x="223" y="359"/>
                    <a:pt x="300" y="359"/>
                  </a:cubicBezTo>
                  <a:cubicBezTo>
                    <a:pt x="1068" y="359"/>
                    <a:pt x="2331" y="436"/>
                    <a:pt x="2638" y="650"/>
                  </a:cubicBezTo>
                  <a:cubicBezTo>
                    <a:pt x="2638" y="650"/>
                    <a:pt x="2955" y="1153"/>
                    <a:pt x="3151" y="1560"/>
                  </a:cubicBezTo>
                  <a:cubicBezTo>
                    <a:pt x="3544" y="1407"/>
                    <a:pt x="3792" y="1253"/>
                    <a:pt x="3792" y="1253"/>
                  </a:cubicBezTo>
                  <a:cubicBezTo>
                    <a:pt x="3792" y="1253"/>
                    <a:pt x="3724" y="500"/>
                    <a:pt x="3610" y="7"/>
                  </a:cubicBezTo>
                  <a:cubicBezTo>
                    <a:pt x="3185" y="3"/>
                    <a:pt x="2720" y="0"/>
                    <a:pt x="22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8"/>
            <p:cNvSpPr/>
            <p:nvPr/>
          </p:nvSpPr>
          <p:spPr>
            <a:xfrm>
              <a:off x="6918050" y="2783803"/>
              <a:ext cx="46010" cy="77041"/>
            </a:xfrm>
            <a:custGeom>
              <a:rect b="b" l="l" r="r" t="t"/>
              <a:pathLst>
                <a:path extrusionOk="0" h="864" w="516">
                  <a:moveTo>
                    <a:pt x="72" y="0"/>
                  </a:moveTo>
                  <a:cubicBezTo>
                    <a:pt x="49" y="246"/>
                    <a:pt x="25" y="491"/>
                    <a:pt x="0" y="729"/>
                  </a:cubicBezTo>
                  <a:cubicBezTo>
                    <a:pt x="113" y="769"/>
                    <a:pt x="274" y="819"/>
                    <a:pt x="504" y="864"/>
                  </a:cubicBezTo>
                  <a:cubicBezTo>
                    <a:pt x="502" y="647"/>
                    <a:pt x="504" y="389"/>
                    <a:pt x="516" y="102"/>
                  </a:cubicBezTo>
                  <a:cubicBezTo>
                    <a:pt x="332" y="64"/>
                    <a:pt x="182" y="29"/>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8"/>
            <p:cNvSpPr/>
            <p:nvPr/>
          </p:nvSpPr>
          <p:spPr>
            <a:xfrm>
              <a:off x="6860715" y="4002823"/>
              <a:ext cx="194563" cy="767554"/>
            </a:xfrm>
            <a:custGeom>
              <a:rect b="b" l="l" r="r" t="t"/>
              <a:pathLst>
                <a:path extrusionOk="0" h="8608" w="2182">
                  <a:moveTo>
                    <a:pt x="2094" y="0"/>
                  </a:moveTo>
                  <a:cubicBezTo>
                    <a:pt x="2094" y="0"/>
                    <a:pt x="1799" y="115"/>
                    <a:pt x="1421" y="229"/>
                  </a:cubicBezTo>
                  <a:cubicBezTo>
                    <a:pt x="1460" y="884"/>
                    <a:pt x="1496" y="2013"/>
                    <a:pt x="1380" y="2870"/>
                  </a:cubicBezTo>
                  <a:cubicBezTo>
                    <a:pt x="1208" y="4106"/>
                    <a:pt x="314" y="6782"/>
                    <a:pt x="386" y="7026"/>
                  </a:cubicBezTo>
                  <a:cubicBezTo>
                    <a:pt x="433" y="7187"/>
                    <a:pt x="177" y="8055"/>
                    <a:pt x="1" y="8607"/>
                  </a:cubicBezTo>
                  <a:cubicBezTo>
                    <a:pt x="607" y="8562"/>
                    <a:pt x="1087" y="8501"/>
                    <a:pt x="1087" y="8501"/>
                  </a:cubicBezTo>
                  <a:cubicBezTo>
                    <a:pt x="1087" y="8501"/>
                    <a:pt x="733" y="7048"/>
                    <a:pt x="846" y="6439"/>
                  </a:cubicBezTo>
                  <a:cubicBezTo>
                    <a:pt x="958" y="5829"/>
                    <a:pt x="1499" y="4245"/>
                    <a:pt x="1844" y="2870"/>
                  </a:cubicBezTo>
                  <a:cubicBezTo>
                    <a:pt x="2182" y="1492"/>
                    <a:pt x="2094" y="0"/>
                    <a:pt x="2094"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8"/>
            <p:cNvSpPr/>
            <p:nvPr/>
          </p:nvSpPr>
          <p:spPr>
            <a:xfrm>
              <a:off x="7514764" y="3960646"/>
              <a:ext cx="118325" cy="821054"/>
            </a:xfrm>
            <a:custGeom>
              <a:rect b="b" l="l" r="r" t="t"/>
              <a:pathLst>
                <a:path extrusionOk="0" h="9208" w="1327">
                  <a:moveTo>
                    <a:pt x="1032" y="0"/>
                  </a:moveTo>
                  <a:cubicBezTo>
                    <a:pt x="1032" y="0"/>
                    <a:pt x="725" y="191"/>
                    <a:pt x="256" y="358"/>
                  </a:cubicBezTo>
                  <a:cubicBezTo>
                    <a:pt x="535" y="2179"/>
                    <a:pt x="768" y="3078"/>
                    <a:pt x="535" y="4800"/>
                  </a:cubicBezTo>
                  <a:cubicBezTo>
                    <a:pt x="287" y="6658"/>
                    <a:pt x="191" y="7378"/>
                    <a:pt x="119" y="7832"/>
                  </a:cubicBezTo>
                  <a:cubicBezTo>
                    <a:pt x="74" y="8102"/>
                    <a:pt x="29" y="8739"/>
                    <a:pt x="1" y="9207"/>
                  </a:cubicBezTo>
                  <a:cubicBezTo>
                    <a:pt x="289" y="9185"/>
                    <a:pt x="584" y="9158"/>
                    <a:pt x="872" y="9125"/>
                  </a:cubicBezTo>
                  <a:cubicBezTo>
                    <a:pt x="872" y="9125"/>
                    <a:pt x="602" y="7838"/>
                    <a:pt x="420" y="7546"/>
                  </a:cubicBezTo>
                  <a:cubicBezTo>
                    <a:pt x="420" y="7546"/>
                    <a:pt x="962" y="5265"/>
                    <a:pt x="1144" y="3796"/>
                  </a:cubicBezTo>
                  <a:cubicBezTo>
                    <a:pt x="1326" y="2325"/>
                    <a:pt x="1144" y="520"/>
                    <a:pt x="1032"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8"/>
            <p:cNvSpPr/>
            <p:nvPr/>
          </p:nvSpPr>
          <p:spPr>
            <a:xfrm>
              <a:off x="7096654" y="2753129"/>
              <a:ext cx="447532" cy="387433"/>
            </a:xfrm>
            <a:custGeom>
              <a:rect b="b" l="l" r="r" t="t"/>
              <a:pathLst>
                <a:path extrusionOk="0" h="4345" w="5019">
                  <a:moveTo>
                    <a:pt x="3890" y="0"/>
                  </a:moveTo>
                  <a:cubicBezTo>
                    <a:pt x="3890" y="0"/>
                    <a:pt x="3785" y="90"/>
                    <a:pt x="3624" y="223"/>
                  </a:cubicBezTo>
                  <a:cubicBezTo>
                    <a:pt x="3613" y="234"/>
                    <a:pt x="3601" y="244"/>
                    <a:pt x="3587" y="254"/>
                  </a:cubicBezTo>
                  <a:cubicBezTo>
                    <a:pt x="3161" y="604"/>
                    <a:pt x="2400" y="1224"/>
                    <a:pt x="2091" y="1418"/>
                  </a:cubicBezTo>
                  <a:cubicBezTo>
                    <a:pt x="2031" y="1458"/>
                    <a:pt x="1986" y="1480"/>
                    <a:pt x="1965" y="1480"/>
                  </a:cubicBezTo>
                  <a:cubicBezTo>
                    <a:pt x="1963" y="1480"/>
                    <a:pt x="1962" y="1480"/>
                    <a:pt x="1960" y="1480"/>
                  </a:cubicBezTo>
                  <a:cubicBezTo>
                    <a:pt x="1845" y="1453"/>
                    <a:pt x="918" y="1097"/>
                    <a:pt x="536" y="1097"/>
                  </a:cubicBezTo>
                  <a:cubicBezTo>
                    <a:pt x="471" y="1097"/>
                    <a:pt x="422" y="1108"/>
                    <a:pt x="395" y="1132"/>
                  </a:cubicBezTo>
                  <a:cubicBezTo>
                    <a:pt x="215" y="1296"/>
                    <a:pt x="1465" y="2083"/>
                    <a:pt x="1479" y="2173"/>
                  </a:cubicBezTo>
                  <a:cubicBezTo>
                    <a:pt x="1479" y="2173"/>
                    <a:pt x="322" y="2953"/>
                    <a:pt x="125" y="3253"/>
                  </a:cubicBezTo>
                  <a:cubicBezTo>
                    <a:pt x="1" y="3445"/>
                    <a:pt x="53" y="3509"/>
                    <a:pt x="164" y="3509"/>
                  </a:cubicBezTo>
                  <a:cubicBezTo>
                    <a:pt x="228" y="3509"/>
                    <a:pt x="311" y="3488"/>
                    <a:pt x="393" y="3458"/>
                  </a:cubicBezTo>
                  <a:lnTo>
                    <a:pt x="393" y="3458"/>
                  </a:lnTo>
                  <a:cubicBezTo>
                    <a:pt x="350" y="3483"/>
                    <a:pt x="0" y="3669"/>
                    <a:pt x="53" y="3781"/>
                  </a:cubicBezTo>
                  <a:cubicBezTo>
                    <a:pt x="82" y="3841"/>
                    <a:pt x="223" y="3856"/>
                    <a:pt x="358" y="3856"/>
                  </a:cubicBezTo>
                  <a:cubicBezTo>
                    <a:pt x="476" y="3856"/>
                    <a:pt x="589" y="3845"/>
                    <a:pt x="616" y="3843"/>
                  </a:cubicBezTo>
                  <a:lnTo>
                    <a:pt x="616" y="3843"/>
                  </a:lnTo>
                  <a:cubicBezTo>
                    <a:pt x="563" y="3855"/>
                    <a:pt x="125" y="3974"/>
                    <a:pt x="168" y="4158"/>
                  </a:cubicBezTo>
                  <a:cubicBezTo>
                    <a:pt x="182" y="4223"/>
                    <a:pt x="258" y="4245"/>
                    <a:pt x="353" y="4245"/>
                  </a:cubicBezTo>
                  <a:cubicBezTo>
                    <a:pt x="474" y="4245"/>
                    <a:pt x="626" y="4209"/>
                    <a:pt x="718" y="4182"/>
                  </a:cubicBezTo>
                  <a:cubicBezTo>
                    <a:pt x="767" y="4170"/>
                    <a:pt x="800" y="4158"/>
                    <a:pt x="800" y="4158"/>
                  </a:cubicBezTo>
                  <a:lnTo>
                    <a:pt x="800" y="4158"/>
                  </a:lnTo>
                  <a:cubicBezTo>
                    <a:pt x="800" y="4158"/>
                    <a:pt x="618" y="4293"/>
                    <a:pt x="831" y="4338"/>
                  </a:cubicBezTo>
                  <a:cubicBezTo>
                    <a:pt x="850" y="4342"/>
                    <a:pt x="871" y="4344"/>
                    <a:pt x="897" y="4344"/>
                  </a:cubicBezTo>
                  <a:cubicBezTo>
                    <a:pt x="1134" y="4344"/>
                    <a:pt x="1650" y="4152"/>
                    <a:pt x="2259" y="3765"/>
                  </a:cubicBezTo>
                  <a:cubicBezTo>
                    <a:pt x="2318" y="3728"/>
                    <a:pt x="2380" y="3687"/>
                    <a:pt x="2441" y="3646"/>
                  </a:cubicBezTo>
                  <a:cubicBezTo>
                    <a:pt x="3194" y="3131"/>
                    <a:pt x="3317" y="2650"/>
                    <a:pt x="3317" y="2650"/>
                  </a:cubicBezTo>
                  <a:lnTo>
                    <a:pt x="4956" y="1954"/>
                  </a:lnTo>
                  <a:lnTo>
                    <a:pt x="5019" y="1930"/>
                  </a:lnTo>
                  <a:cubicBezTo>
                    <a:pt x="5019" y="1930"/>
                    <a:pt x="4996" y="1784"/>
                    <a:pt x="4933" y="1566"/>
                  </a:cubicBezTo>
                  <a:cubicBezTo>
                    <a:pt x="4894" y="1443"/>
                    <a:pt x="4843" y="1296"/>
                    <a:pt x="4771" y="1136"/>
                  </a:cubicBezTo>
                  <a:cubicBezTo>
                    <a:pt x="4718" y="1013"/>
                    <a:pt x="4649" y="884"/>
                    <a:pt x="4567" y="753"/>
                  </a:cubicBezTo>
                  <a:cubicBezTo>
                    <a:pt x="4207" y="183"/>
                    <a:pt x="3890" y="0"/>
                    <a:pt x="3890"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8"/>
            <p:cNvSpPr/>
            <p:nvPr/>
          </p:nvSpPr>
          <p:spPr>
            <a:xfrm>
              <a:off x="7151760" y="2854781"/>
              <a:ext cx="392426" cy="285782"/>
            </a:xfrm>
            <a:custGeom>
              <a:rect b="b" l="l" r="r" t="t"/>
              <a:pathLst>
                <a:path extrusionOk="0" h="3205" w="4401">
                  <a:moveTo>
                    <a:pt x="4151" y="0"/>
                  </a:moveTo>
                  <a:cubicBezTo>
                    <a:pt x="3617" y="573"/>
                    <a:pt x="2826" y="1170"/>
                    <a:pt x="2420" y="1401"/>
                  </a:cubicBezTo>
                  <a:cubicBezTo>
                    <a:pt x="2420" y="1401"/>
                    <a:pt x="1056" y="2541"/>
                    <a:pt x="100" y="3042"/>
                  </a:cubicBezTo>
                  <a:cubicBezTo>
                    <a:pt x="149" y="3030"/>
                    <a:pt x="182" y="3018"/>
                    <a:pt x="182" y="3018"/>
                  </a:cubicBezTo>
                  <a:lnTo>
                    <a:pt x="182" y="3018"/>
                  </a:lnTo>
                  <a:cubicBezTo>
                    <a:pt x="182" y="3018"/>
                    <a:pt x="0" y="3153"/>
                    <a:pt x="213" y="3198"/>
                  </a:cubicBezTo>
                  <a:cubicBezTo>
                    <a:pt x="232" y="3202"/>
                    <a:pt x="253" y="3204"/>
                    <a:pt x="279" y="3204"/>
                  </a:cubicBezTo>
                  <a:cubicBezTo>
                    <a:pt x="516" y="3204"/>
                    <a:pt x="1032" y="3012"/>
                    <a:pt x="1641" y="2625"/>
                  </a:cubicBezTo>
                  <a:cubicBezTo>
                    <a:pt x="1700" y="2588"/>
                    <a:pt x="1762" y="2547"/>
                    <a:pt x="1823" y="2506"/>
                  </a:cubicBezTo>
                  <a:cubicBezTo>
                    <a:pt x="2576" y="1991"/>
                    <a:pt x="2699" y="1510"/>
                    <a:pt x="2699" y="1510"/>
                  </a:cubicBezTo>
                  <a:lnTo>
                    <a:pt x="4338" y="814"/>
                  </a:lnTo>
                  <a:lnTo>
                    <a:pt x="4401" y="790"/>
                  </a:lnTo>
                  <a:cubicBezTo>
                    <a:pt x="4401" y="790"/>
                    <a:pt x="4378" y="644"/>
                    <a:pt x="4313" y="430"/>
                  </a:cubicBezTo>
                  <a:cubicBezTo>
                    <a:pt x="4274" y="307"/>
                    <a:pt x="4223" y="158"/>
                    <a:pt x="4151"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8"/>
            <p:cNvSpPr/>
            <p:nvPr/>
          </p:nvSpPr>
          <p:spPr>
            <a:xfrm>
              <a:off x="7154613" y="1539726"/>
              <a:ext cx="69996" cy="318506"/>
            </a:xfrm>
            <a:custGeom>
              <a:rect b="b" l="l" r="r" t="t"/>
              <a:pathLst>
                <a:path extrusionOk="0" h="3572" w="785">
                  <a:moveTo>
                    <a:pt x="111" y="1"/>
                  </a:moveTo>
                  <a:lnTo>
                    <a:pt x="111" y="1"/>
                  </a:lnTo>
                  <a:cubicBezTo>
                    <a:pt x="271" y="1464"/>
                    <a:pt x="322" y="2675"/>
                    <a:pt x="1" y="3571"/>
                  </a:cubicBezTo>
                  <a:cubicBezTo>
                    <a:pt x="328" y="3334"/>
                    <a:pt x="613" y="2978"/>
                    <a:pt x="784" y="2497"/>
                  </a:cubicBezTo>
                  <a:cubicBezTo>
                    <a:pt x="784" y="2497"/>
                    <a:pt x="453" y="1368"/>
                    <a:pt x="377" y="840"/>
                  </a:cubicBezTo>
                  <a:cubicBezTo>
                    <a:pt x="322" y="447"/>
                    <a:pt x="365" y="197"/>
                    <a:pt x="11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8"/>
            <p:cNvSpPr/>
            <p:nvPr/>
          </p:nvSpPr>
          <p:spPr>
            <a:xfrm>
              <a:off x="6974939" y="1631659"/>
              <a:ext cx="79983" cy="143381"/>
            </a:xfrm>
            <a:custGeom>
              <a:rect b="b" l="l" r="r" t="t"/>
              <a:pathLst>
                <a:path extrusionOk="0" h="1608" w="897">
                  <a:moveTo>
                    <a:pt x="299" y="1"/>
                  </a:moveTo>
                  <a:cubicBezTo>
                    <a:pt x="288" y="1"/>
                    <a:pt x="278" y="7"/>
                    <a:pt x="275" y="20"/>
                  </a:cubicBezTo>
                  <a:cubicBezTo>
                    <a:pt x="265" y="65"/>
                    <a:pt x="1" y="1110"/>
                    <a:pt x="13" y="1585"/>
                  </a:cubicBezTo>
                  <a:cubicBezTo>
                    <a:pt x="13" y="1591"/>
                    <a:pt x="17" y="1597"/>
                    <a:pt x="21" y="1601"/>
                  </a:cubicBezTo>
                  <a:cubicBezTo>
                    <a:pt x="27" y="1603"/>
                    <a:pt x="31" y="1607"/>
                    <a:pt x="37" y="1607"/>
                  </a:cubicBezTo>
                  <a:cubicBezTo>
                    <a:pt x="40" y="1607"/>
                    <a:pt x="40" y="1607"/>
                    <a:pt x="40" y="1605"/>
                  </a:cubicBezTo>
                  <a:cubicBezTo>
                    <a:pt x="60" y="1601"/>
                    <a:pt x="582" y="1513"/>
                    <a:pt x="878" y="1331"/>
                  </a:cubicBezTo>
                  <a:cubicBezTo>
                    <a:pt x="891" y="1325"/>
                    <a:pt x="897" y="1311"/>
                    <a:pt x="889" y="1300"/>
                  </a:cubicBezTo>
                  <a:cubicBezTo>
                    <a:pt x="885" y="1292"/>
                    <a:pt x="877" y="1288"/>
                    <a:pt x="870" y="1288"/>
                  </a:cubicBezTo>
                  <a:cubicBezTo>
                    <a:pt x="866" y="1288"/>
                    <a:pt x="862" y="1289"/>
                    <a:pt x="858" y="1292"/>
                  </a:cubicBezTo>
                  <a:cubicBezTo>
                    <a:pt x="604" y="1446"/>
                    <a:pt x="170" y="1536"/>
                    <a:pt x="60" y="1556"/>
                  </a:cubicBezTo>
                  <a:cubicBezTo>
                    <a:pt x="60" y="1075"/>
                    <a:pt x="318" y="40"/>
                    <a:pt x="320" y="30"/>
                  </a:cubicBezTo>
                  <a:cubicBezTo>
                    <a:pt x="324" y="15"/>
                    <a:pt x="316" y="5"/>
                    <a:pt x="303" y="1"/>
                  </a:cubicBezTo>
                  <a:cubicBezTo>
                    <a:pt x="302" y="1"/>
                    <a:pt x="300" y="1"/>
                    <a:pt x="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8"/>
            <p:cNvSpPr/>
            <p:nvPr/>
          </p:nvSpPr>
          <p:spPr>
            <a:xfrm>
              <a:off x="7005078" y="1804378"/>
              <a:ext cx="78289" cy="20063"/>
            </a:xfrm>
            <a:custGeom>
              <a:rect b="b" l="l" r="r" t="t"/>
              <a:pathLst>
                <a:path extrusionOk="0" h="225" w="878">
                  <a:moveTo>
                    <a:pt x="760" y="1"/>
                  </a:moveTo>
                  <a:cubicBezTo>
                    <a:pt x="457" y="1"/>
                    <a:pt x="37" y="170"/>
                    <a:pt x="17" y="180"/>
                  </a:cubicBezTo>
                  <a:cubicBezTo>
                    <a:pt x="4" y="184"/>
                    <a:pt x="0" y="196"/>
                    <a:pt x="4" y="210"/>
                  </a:cubicBezTo>
                  <a:cubicBezTo>
                    <a:pt x="8" y="221"/>
                    <a:pt x="17" y="225"/>
                    <a:pt x="27" y="225"/>
                  </a:cubicBezTo>
                  <a:cubicBezTo>
                    <a:pt x="29" y="225"/>
                    <a:pt x="31" y="223"/>
                    <a:pt x="35" y="223"/>
                  </a:cubicBezTo>
                  <a:cubicBezTo>
                    <a:pt x="39" y="221"/>
                    <a:pt x="470" y="47"/>
                    <a:pt x="767" y="47"/>
                  </a:cubicBezTo>
                  <a:cubicBezTo>
                    <a:pt x="798" y="47"/>
                    <a:pt x="827" y="49"/>
                    <a:pt x="853" y="53"/>
                  </a:cubicBezTo>
                  <a:cubicBezTo>
                    <a:pt x="866" y="53"/>
                    <a:pt x="878" y="47"/>
                    <a:pt x="878" y="32"/>
                  </a:cubicBezTo>
                  <a:cubicBezTo>
                    <a:pt x="878" y="22"/>
                    <a:pt x="870" y="10"/>
                    <a:pt x="857" y="8"/>
                  </a:cubicBezTo>
                  <a:cubicBezTo>
                    <a:pt x="827" y="3"/>
                    <a:pt x="794" y="1"/>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8"/>
            <p:cNvSpPr/>
            <p:nvPr/>
          </p:nvSpPr>
          <p:spPr>
            <a:xfrm>
              <a:off x="7480613" y="2334930"/>
              <a:ext cx="36648" cy="108874"/>
            </a:xfrm>
            <a:custGeom>
              <a:rect b="b" l="l" r="r" t="t"/>
              <a:pathLst>
                <a:path extrusionOk="0" h="1221" w="411">
                  <a:moveTo>
                    <a:pt x="386" y="1"/>
                  </a:moveTo>
                  <a:cubicBezTo>
                    <a:pt x="377" y="1"/>
                    <a:pt x="365" y="5"/>
                    <a:pt x="363" y="15"/>
                  </a:cubicBezTo>
                  <a:lnTo>
                    <a:pt x="330" y="116"/>
                  </a:lnTo>
                  <a:cubicBezTo>
                    <a:pt x="240" y="384"/>
                    <a:pt x="89" y="838"/>
                    <a:pt x="3" y="1192"/>
                  </a:cubicBezTo>
                  <a:cubicBezTo>
                    <a:pt x="1" y="1206"/>
                    <a:pt x="7" y="1216"/>
                    <a:pt x="21" y="1221"/>
                  </a:cubicBezTo>
                  <a:lnTo>
                    <a:pt x="26" y="1221"/>
                  </a:lnTo>
                  <a:cubicBezTo>
                    <a:pt x="36" y="1221"/>
                    <a:pt x="46" y="1212"/>
                    <a:pt x="44" y="1202"/>
                  </a:cubicBezTo>
                  <a:cubicBezTo>
                    <a:pt x="130" y="850"/>
                    <a:pt x="281" y="398"/>
                    <a:pt x="371" y="128"/>
                  </a:cubicBezTo>
                  <a:lnTo>
                    <a:pt x="406" y="30"/>
                  </a:lnTo>
                  <a:cubicBezTo>
                    <a:pt x="410" y="20"/>
                    <a:pt x="404" y="5"/>
                    <a:pt x="392" y="1"/>
                  </a:cubicBezTo>
                  <a:cubicBezTo>
                    <a:pt x="390" y="1"/>
                    <a:pt x="388" y="1"/>
                    <a:pt x="3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8"/>
            <p:cNvSpPr/>
            <p:nvPr/>
          </p:nvSpPr>
          <p:spPr>
            <a:xfrm>
              <a:off x="7042261" y="1866350"/>
              <a:ext cx="222830" cy="122070"/>
            </a:xfrm>
            <a:custGeom>
              <a:rect b="b" l="l" r="r" t="t"/>
              <a:pathLst>
                <a:path extrusionOk="0" h="1369" w="2499">
                  <a:moveTo>
                    <a:pt x="2473" y="1"/>
                  </a:moveTo>
                  <a:cubicBezTo>
                    <a:pt x="2465" y="1"/>
                    <a:pt x="2455" y="6"/>
                    <a:pt x="2452" y="17"/>
                  </a:cubicBezTo>
                  <a:cubicBezTo>
                    <a:pt x="2206" y="604"/>
                    <a:pt x="1380" y="1220"/>
                    <a:pt x="719" y="1312"/>
                  </a:cubicBezTo>
                  <a:cubicBezTo>
                    <a:pt x="673" y="1318"/>
                    <a:pt x="629" y="1321"/>
                    <a:pt x="588" y="1321"/>
                  </a:cubicBezTo>
                  <a:cubicBezTo>
                    <a:pt x="446" y="1321"/>
                    <a:pt x="331" y="1283"/>
                    <a:pt x="244" y="1205"/>
                  </a:cubicBezTo>
                  <a:cubicBezTo>
                    <a:pt x="80" y="1060"/>
                    <a:pt x="46" y="804"/>
                    <a:pt x="50" y="614"/>
                  </a:cubicBezTo>
                  <a:cubicBezTo>
                    <a:pt x="50" y="602"/>
                    <a:pt x="39" y="591"/>
                    <a:pt x="25" y="591"/>
                  </a:cubicBezTo>
                  <a:cubicBezTo>
                    <a:pt x="13" y="591"/>
                    <a:pt x="3" y="602"/>
                    <a:pt x="3" y="614"/>
                  </a:cubicBezTo>
                  <a:cubicBezTo>
                    <a:pt x="1" y="814"/>
                    <a:pt x="33" y="1082"/>
                    <a:pt x="213" y="1240"/>
                  </a:cubicBezTo>
                  <a:cubicBezTo>
                    <a:pt x="308" y="1326"/>
                    <a:pt x="432" y="1369"/>
                    <a:pt x="588" y="1369"/>
                  </a:cubicBezTo>
                  <a:cubicBezTo>
                    <a:pt x="631" y="1369"/>
                    <a:pt x="676" y="1367"/>
                    <a:pt x="727" y="1359"/>
                  </a:cubicBezTo>
                  <a:cubicBezTo>
                    <a:pt x="1400" y="1265"/>
                    <a:pt x="2241" y="634"/>
                    <a:pt x="2495" y="33"/>
                  </a:cubicBezTo>
                  <a:cubicBezTo>
                    <a:pt x="2499" y="21"/>
                    <a:pt x="2495" y="8"/>
                    <a:pt x="2480" y="2"/>
                  </a:cubicBezTo>
                  <a:cubicBezTo>
                    <a:pt x="2478" y="1"/>
                    <a:pt x="2476" y="1"/>
                    <a:pt x="2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8"/>
            <p:cNvSpPr/>
            <p:nvPr/>
          </p:nvSpPr>
          <p:spPr>
            <a:xfrm>
              <a:off x="6482195" y="2944752"/>
              <a:ext cx="116631" cy="225861"/>
            </a:xfrm>
            <a:custGeom>
              <a:rect b="b" l="l" r="r" t="t"/>
              <a:pathLst>
                <a:path extrusionOk="0" h="2533" w="1308">
                  <a:moveTo>
                    <a:pt x="27" y="0"/>
                  </a:moveTo>
                  <a:cubicBezTo>
                    <a:pt x="22" y="0"/>
                    <a:pt x="16" y="3"/>
                    <a:pt x="11" y="8"/>
                  </a:cubicBezTo>
                  <a:cubicBezTo>
                    <a:pt x="1" y="18"/>
                    <a:pt x="1" y="30"/>
                    <a:pt x="11" y="41"/>
                  </a:cubicBezTo>
                  <a:cubicBezTo>
                    <a:pt x="23" y="51"/>
                    <a:pt x="42" y="69"/>
                    <a:pt x="64" y="90"/>
                  </a:cubicBezTo>
                  <a:cubicBezTo>
                    <a:pt x="776" y="753"/>
                    <a:pt x="1177" y="1387"/>
                    <a:pt x="1261" y="1974"/>
                  </a:cubicBezTo>
                  <a:lnTo>
                    <a:pt x="1132" y="2205"/>
                  </a:lnTo>
                  <a:cubicBezTo>
                    <a:pt x="1103" y="2230"/>
                    <a:pt x="858" y="2443"/>
                    <a:pt x="709" y="2481"/>
                  </a:cubicBezTo>
                  <a:cubicBezTo>
                    <a:pt x="676" y="2350"/>
                    <a:pt x="477" y="1653"/>
                    <a:pt x="60" y="1084"/>
                  </a:cubicBezTo>
                  <a:cubicBezTo>
                    <a:pt x="55" y="1078"/>
                    <a:pt x="48" y="1075"/>
                    <a:pt x="41" y="1075"/>
                  </a:cubicBezTo>
                  <a:cubicBezTo>
                    <a:pt x="36" y="1075"/>
                    <a:pt x="32" y="1077"/>
                    <a:pt x="27" y="1080"/>
                  </a:cubicBezTo>
                  <a:cubicBezTo>
                    <a:pt x="17" y="1086"/>
                    <a:pt x="13" y="1102"/>
                    <a:pt x="21" y="1113"/>
                  </a:cubicBezTo>
                  <a:cubicBezTo>
                    <a:pt x="473" y="1728"/>
                    <a:pt x="668" y="2504"/>
                    <a:pt x="668" y="2512"/>
                  </a:cubicBezTo>
                  <a:cubicBezTo>
                    <a:pt x="672" y="2522"/>
                    <a:pt x="682" y="2530"/>
                    <a:pt x="692" y="2530"/>
                  </a:cubicBezTo>
                  <a:cubicBezTo>
                    <a:pt x="692" y="2530"/>
                    <a:pt x="694" y="2530"/>
                    <a:pt x="694" y="2533"/>
                  </a:cubicBezTo>
                  <a:cubicBezTo>
                    <a:pt x="858" y="2506"/>
                    <a:pt x="1148" y="2250"/>
                    <a:pt x="1163" y="2238"/>
                  </a:cubicBezTo>
                  <a:cubicBezTo>
                    <a:pt x="1165" y="2238"/>
                    <a:pt x="1167" y="2236"/>
                    <a:pt x="1167" y="2234"/>
                  </a:cubicBezTo>
                  <a:lnTo>
                    <a:pt x="1304" y="1992"/>
                  </a:lnTo>
                  <a:cubicBezTo>
                    <a:pt x="1308" y="1988"/>
                    <a:pt x="1308" y="1982"/>
                    <a:pt x="1308" y="1978"/>
                  </a:cubicBezTo>
                  <a:cubicBezTo>
                    <a:pt x="1226" y="1377"/>
                    <a:pt x="817" y="730"/>
                    <a:pt x="95" y="57"/>
                  </a:cubicBezTo>
                  <a:cubicBezTo>
                    <a:pt x="74" y="36"/>
                    <a:pt x="58" y="20"/>
                    <a:pt x="44" y="8"/>
                  </a:cubicBezTo>
                  <a:cubicBezTo>
                    <a:pt x="38" y="3"/>
                    <a:pt x="33"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8"/>
            <p:cNvSpPr/>
            <p:nvPr/>
          </p:nvSpPr>
          <p:spPr>
            <a:xfrm>
              <a:off x="6594190" y="2882423"/>
              <a:ext cx="215607" cy="240752"/>
            </a:xfrm>
            <a:custGeom>
              <a:rect b="b" l="l" r="r" t="t"/>
              <a:pathLst>
                <a:path extrusionOk="0" h="2700" w="2418">
                  <a:moveTo>
                    <a:pt x="2390" y="0"/>
                  </a:moveTo>
                  <a:cubicBezTo>
                    <a:pt x="2382" y="0"/>
                    <a:pt x="2374" y="5"/>
                    <a:pt x="2370" y="13"/>
                  </a:cubicBezTo>
                  <a:cubicBezTo>
                    <a:pt x="1678" y="1450"/>
                    <a:pt x="32" y="2642"/>
                    <a:pt x="13" y="2657"/>
                  </a:cubicBezTo>
                  <a:cubicBezTo>
                    <a:pt x="3" y="2663"/>
                    <a:pt x="1" y="2679"/>
                    <a:pt x="9" y="2689"/>
                  </a:cubicBezTo>
                  <a:cubicBezTo>
                    <a:pt x="13" y="2693"/>
                    <a:pt x="21" y="2700"/>
                    <a:pt x="29" y="2700"/>
                  </a:cubicBezTo>
                  <a:cubicBezTo>
                    <a:pt x="32" y="2700"/>
                    <a:pt x="36" y="2700"/>
                    <a:pt x="38" y="2693"/>
                  </a:cubicBezTo>
                  <a:cubicBezTo>
                    <a:pt x="56" y="2681"/>
                    <a:pt x="1713" y="1480"/>
                    <a:pt x="2411" y="34"/>
                  </a:cubicBezTo>
                  <a:cubicBezTo>
                    <a:pt x="2417" y="24"/>
                    <a:pt x="2415" y="9"/>
                    <a:pt x="2401" y="3"/>
                  </a:cubicBezTo>
                  <a:cubicBezTo>
                    <a:pt x="2398" y="1"/>
                    <a:pt x="2394" y="0"/>
                    <a:pt x="23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8"/>
            <p:cNvSpPr/>
            <p:nvPr/>
          </p:nvSpPr>
          <p:spPr>
            <a:xfrm>
              <a:off x="7428984" y="2529762"/>
              <a:ext cx="397063" cy="419176"/>
            </a:xfrm>
            <a:custGeom>
              <a:rect b="b" l="l" r="r" t="t"/>
              <a:pathLst>
                <a:path extrusionOk="0" h="4701" w="4453">
                  <a:moveTo>
                    <a:pt x="1230" y="1"/>
                  </a:moveTo>
                  <a:cubicBezTo>
                    <a:pt x="1229" y="1"/>
                    <a:pt x="1228" y="1"/>
                    <a:pt x="1226" y="1"/>
                  </a:cubicBezTo>
                  <a:cubicBezTo>
                    <a:pt x="1212" y="5"/>
                    <a:pt x="1208" y="18"/>
                    <a:pt x="1210" y="30"/>
                  </a:cubicBezTo>
                  <a:cubicBezTo>
                    <a:pt x="1314" y="406"/>
                    <a:pt x="1449" y="996"/>
                    <a:pt x="1470" y="1081"/>
                  </a:cubicBezTo>
                  <a:cubicBezTo>
                    <a:pt x="1439" y="1120"/>
                    <a:pt x="1300" y="1286"/>
                    <a:pt x="1034" y="1554"/>
                  </a:cubicBezTo>
                  <a:cubicBezTo>
                    <a:pt x="731" y="1861"/>
                    <a:pt x="19" y="2422"/>
                    <a:pt x="11" y="2428"/>
                  </a:cubicBezTo>
                  <a:cubicBezTo>
                    <a:pt x="1" y="2432"/>
                    <a:pt x="1" y="2440"/>
                    <a:pt x="1" y="2446"/>
                  </a:cubicBezTo>
                  <a:cubicBezTo>
                    <a:pt x="1" y="2454"/>
                    <a:pt x="7" y="2460"/>
                    <a:pt x="13" y="2465"/>
                  </a:cubicBezTo>
                  <a:lnTo>
                    <a:pt x="146" y="2524"/>
                  </a:lnTo>
                  <a:cubicBezTo>
                    <a:pt x="152" y="2530"/>
                    <a:pt x="643" y="2900"/>
                    <a:pt x="909" y="3424"/>
                  </a:cubicBezTo>
                  <a:cubicBezTo>
                    <a:pt x="1175" y="3948"/>
                    <a:pt x="1269" y="4672"/>
                    <a:pt x="1269" y="4680"/>
                  </a:cubicBezTo>
                  <a:cubicBezTo>
                    <a:pt x="1269" y="4684"/>
                    <a:pt x="1276" y="4690"/>
                    <a:pt x="1280" y="4695"/>
                  </a:cubicBezTo>
                  <a:cubicBezTo>
                    <a:pt x="1282" y="4701"/>
                    <a:pt x="1288" y="4701"/>
                    <a:pt x="1292" y="4701"/>
                  </a:cubicBezTo>
                  <a:cubicBezTo>
                    <a:pt x="1292" y="4701"/>
                    <a:pt x="1296" y="4701"/>
                    <a:pt x="1296" y="4697"/>
                  </a:cubicBezTo>
                  <a:cubicBezTo>
                    <a:pt x="1302" y="4697"/>
                    <a:pt x="2088" y="4512"/>
                    <a:pt x="2918" y="3790"/>
                  </a:cubicBezTo>
                  <a:cubicBezTo>
                    <a:pt x="3731" y="3084"/>
                    <a:pt x="4416" y="2117"/>
                    <a:pt x="4451" y="1634"/>
                  </a:cubicBezTo>
                  <a:cubicBezTo>
                    <a:pt x="4453" y="1622"/>
                    <a:pt x="4443" y="1607"/>
                    <a:pt x="4430" y="1607"/>
                  </a:cubicBezTo>
                  <a:cubicBezTo>
                    <a:pt x="4429" y="1607"/>
                    <a:pt x="4428" y="1607"/>
                    <a:pt x="4427" y="1607"/>
                  </a:cubicBezTo>
                  <a:cubicBezTo>
                    <a:pt x="4414" y="1607"/>
                    <a:pt x="4406" y="1617"/>
                    <a:pt x="4406" y="1628"/>
                  </a:cubicBezTo>
                  <a:cubicBezTo>
                    <a:pt x="4369" y="2102"/>
                    <a:pt x="3690" y="3054"/>
                    <a:pt x="2888" y="3753"/>
                  </a:cubicBezTo>
                  <a:cubicBezTo>
                    <a:pt x="2149" y="4398"/>
                    <a:pt x="1445" y="4611"/>
                    <a:pt x="1308" y="4645"/>
                  </a:cubicBezTo>
                  <a:cubicBezTo>
                    <a:pt x="1290" y="4512"/>
                    <a:pt x="1190" y="3876"/>
                    <a:pt x="948" y="3402"/>
                  </a:cubicBezTo>
                  <a:cubicBezTo>
                    <a:pt x="678" y="2866"/>
                    <a:pt x="181" y="2491"/>
                    <a:pt x="171" y="2483"/>
                  </a:cubicBezTo>
                  <a:lnTo>
                    <a:pt x="68" y="2436"/>
                  </a:lnTo>
                  <a:cubicBezTo>
                    <a:pt x="206" y="2329"/>
                    <a:pt x="797" y="1857"/>
                    <a:pt x="1065" y="1585"/>
                  </a:cubicBezTo>
                  <a:cubicBezTo>
                    <a:pt x="1370" y="1278"/>
                    <a:pt x="1511" y="1104"/>
                    <a:pt x="1511" y="1102"/>
                  </a:cubicBezTo>
                  <a:cubicBezTo>
                    <a:pt x="1515" y="1094"/>
                    <a:pt x="1515" y="1090"/>
                    <a:pt x="1515" y="1081"/>
                  </a:cubicBezTo>
                  <a:cubicBezTo>
                    <a:pt x="1513" y="1073"/>
                    <a:pt x="1366" y="421"/>
                    <a:pt x="1255" y="18"/>
                  </a:cubicBezTo>
                  <a:cubicBezTo>
                    <a:pt x="1251" y="8"/>
                    <a:pt x="1241" y="1"/>
                    <a:pt x="12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8"/>
            <p:cNvSpPr/>
            <p:nvPr/>
          </p:nvSpPr>
          <p:spPr>
            <a:xfrm>
              <a:off x="7490689" y="2696240"/>
              <a:ext cx="150604" cy="207849"/>
            </a:xfrm>
            <a:custGeom>
              <a:rect b="b" l="l" r="r" t="t"/>
              <a:pathLst>
                <a:path extrusionOk="0" h="2331" w="1689">
                  <a:moveTo>
                    <a:pt x="25" y="0"/>
                  </a:moveTo>
                  <a:cubicBezTo>
                    <a:pt x="13" y="0"/>
                    <a:pt x="0" y="10"/>
                    <a:pt x="0" y="23"/>
                  </a:cubicBezTo>
                  <a:cubicBezTo>
                    <a:pt x="0" y="35"/>
                    <a:pt x="7" y="45"/>
                    <a:pt x="21" y="45"/>
                  </a:cubicBezTo>
                  <a:cubicBezTo>
                    <a:pt x="127" y="82"/>
                    <a:pt x="1255" y="849"/>
                    <a:pt x="1639" y="2312"/>
                  </a:cubicBezTo>
                  <a:cubicBezTo>
                    <a:pt x="1641" y="2322"/>
                    <a:pt x="1652" y="2330"/>
                    <a:pt x="1662" y="2330"/>
                  </a:cubicBezTo>
                  <a:cubicBezTo>
                    <a:pt x="1664" y="2330"/>
                    <a:pt x="1668" y="2330"/>
                    <a:pt x="1668" y="2326"/>
                  </a:cubicBezTo>
                  <a:cubicBezTo>
                    <a:pt x="1682" y="2324"/>
                    <a:pt x="1688" y="2312"/>
                    <a:pt x="1684" y="2300"/>
                  </a:cubicBezTo>
                  <a:cubicBezTo>
                    <a:pt x="1281" y="767"/>
                    <a:pt x="82"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8"/>
            <p:cNvSpPr/>
            <p:nvPr/>
          </p:nvSpPr>
          <p:spPr>
            <a:xfrm>
              <a:off x="7128755" y="3076007"/>
              <a:ext cx="121535" cy="66519"/>
            </a:xfrm>
            <a:custGeom>
              <a:rect b="b" l="l" r="r" t="t"/>
              <a:pathLst>
                <a:path extrusionOk="0" h="746" w="1363">
                  <a:moveTo>
                    <a:pt x="1339" y="1"/>
                  </a:moveTo>
                  <a:cubicBezTo>
                    <a:pt x="1333" y="1"/>
                    <a:pt x="1327" y="3"/>
                    <a:pt x="1322" y="7"/>
                  </a:cubicBezTo>
                  <a:cubicBezTo>
                    <a:pt x="811" y="457"/>
                    <a:pt x="29" y="696"/>
                    <a:pt x="21" y="700"/>
                  </a:cubicBezTo>
                  <a:cubicBezTo>
                    <a:pt x="9" y="702"/>
                    <a:pt x="0" y="715"/>
                    <a:pt x="4" y="727"/>
                  </a:cubicBezTo>
                  <a:cubicBezTo>
                    <a:pt x="11" y="737"/>
                    <a:pt x="19" y="745"/>
                    <a:pt x="27" y="745"/>
                  </a:cubicBezTo>
                  <a:lnTo>
                    <a:pt x="35" y="745"/>
                  </a:lnTo>
                  <a:cubicBezTo>
                    <a:pt x="43" y="743"/>
                    <a:pt x="833" y="500"/>
                    <a:pt x="1353" y="42"/>
                  </a:cubicBezTo>
                  <a:cubicBezTo>
                    <a:pt x="1363" y="36"/>
                    <a:pt x="1363" y="19"/>
                    <a:pt x="1355" y="9"/>
                  </a:cubicBezTo>
                  <a:cubicBezTo>
                    <a:pt x="1352" y="4"/>
                    <a:pt x="1345" y="1"/>
                    <a:pt x="1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8"/>
            <p:cNvSpPr/>
            <p:nvPr/>
          </p:nvSpPr>
          <p:spPr>
            <a:xfrm>
              <a:off x="7102985" y="3068963"/>
              <a:ext cx="104148" cy="42533"/>
            </a:xfrm>
            <a:custGeom>
              <a:rect b="b" l="l" r="r" t="t"/>
              <a:pathLst>
                <a:path extrusionOk="0" h="477" w="1168">
                  <a:moveTo>
                    <a:pt x="1140" y="1"/>
                  </a:moveTo>
                  <a:cubicBezTo>
                    <a:pt x="1137" y="1"/>
                    <a:pt x="1133" y="2"/>
                    <a:pt x="1130" y="4"/>
                  </a:cubicBezTo>
                  <a:cubicBezTo>
                    <a:pt x="676" y="250"/>
                    <a:pt x="25" y="432"/>
                    <a:pt x="17" y="432"/>
                  </a:cubicBezTo>
                  <a:cubicBezTo>
                    <a:pt x="5" y="434"/>
                    <a:pt x="1" y="446"/>
                    <a:pt x="3" y="458"/>
                  </a:cubicBezTo>
                  <a:cubicBezTo>
                    <a:pt x="5" y="468"/>
                    <a:pt x="15" y="477"/>
                    <a:pt x="25" y="477"/>
                  </a:cubicBezTo>
                  <a:cubicBezTo>
                    <a:pt x="25" y="477"/>
                    <a:pt x="28" y="477"/>
                    <a:pt x="28" y="475"/>
                  </a:cubicBezTo>
                  <a:cubicBezTo>
                    <a:pt x="34" y="475"/>
                    <a:pt x="690" y="293"/>
                    <a:pt x="1151" y="45"/>
                  </a:cubicBezTo>
                  <a:cubicBezTo>
                    <a:pt x="1161" y="39"/>
                    <a:pt x="1167" y="27"/>
                    <a:pt x="1161" y="14"/>
                  </a:cubicBezTo>
                  <a:cubicBezTo>
                    <a:pt x="1158" y="7"/>
                    <a:pt x="1149" y="1"/>
                    <a:pt x="1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8"/>
            <p:cNvSpPr/>
            <p:nvPr/>
          </p:nvSpPr>
          <p:spPr>
            <a:xfrm>
              <a:off x="7092106" y="3030799"/>
              <a:ext cx="88008" cy="42355"/>
            </a:xfrm>
            <a:custGeom>
              <a:rect b="b" l="l" r="r" t="t"/>
              <a:pathLst>
                <a:path extrusionOk="0" h="475" w="987">
                  <a:moveTo>
                    <a:pt x="958" y="0"/>
                  </a:moveTo>
                  <a:cubicBezTo>
                    <a:pt x="954" y="0"/>
                    <a:pt x="949" y="1"/>
                    <a:pt x="945" y="4"/>
                  </a:cubicBezTo>
                  <a:cubicBezTo>
                    <a:pt x="383" y="426"/>
                    <a:pt x="38" y="430"/>
                    <a:pt x="23" y="430"/>
                  </a:cubicBezTo>
                  <a:cubicBezTo>
                    <a:pt x="23" y="430"/>
                    <a:pt x="23" y="430"/>
                    <a:pt x="23" y="430"/>
                  </a:cubicBezTo>
                  <a:cubicBezTo>
                    <a:pt x="12" y="430"/>
                    <a:pt x="0" y="440"/>
                    <a:pt x="0" y="452"/>
                  </a:cubicBezTo>
                  <a:cubicBezTo>
                    <a:pt x="0" y="465"/>
                    <a:pt x="8" y="475"/>
                    <a:pt x="23" y="475"/>
                  </a:cubicBezTo>
                  <a:lnTo>
                    <a:pt x="25" y="475"/>
                  </a:lnTo>
                  <a:cubicBezTo>
                    <a:pt x="68" y="475"/>
                    <a:pt x="413" y="463"/>
                    <a:pt x="974" y="43"/>
                  </a:cubicBezTo>
                  <a:cubicBezTo>
                    <a:pt x="984" y="35"/>
                    <a:pt x="986" y="21"/>
                    <a:pt x="978" y="11"/>
                  </a:cubicBezTo>
                  <a:cubicBezTo>
                    <a:pt x="974" y="4"/>
                    <a:pt x="966" y="0"/>
                    <a:pt x="9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8"/>
            <p:cNvSpPr/>
            <p:nvPr/>
          </p:nvSpPr>
          <p:spPr>
            <a:xfrm>
              <a:off x="7212662" y="3055231"/>
              <a:ext cx="131611" cy="78378"/>
            </a:xfrm>
            <a:custGeom>
              <a:rect b="b" l="l" r="r" t="t"/>
              <a:pathLst>
                <a:path extrusionOk="0" h="879" w="1476">
                  <a:moveTo>
                    <a:pt x="1449" y="1"/>
                  </a:moveTo>
                  <a:cubicBezTo>
                    <a:pt x="1443" y="1"/>
                    <a:pt x="1437" y="3"/>
                    <a:pt x="1433" y="7"/>
                  </a:cubicBezTo>
                  <a:cubicBezTo>
                    <a:pt x="843" y="524"/>
                    <a:pt x="25" y="831"/>
                    <a:pt x="19" y="833"/>
                  </a:cubicBezTo>
                  <a:cubicBezTo>
                    <a:pt x="3" y="837"/>
                    <a:pt x="1" y="852"/>
                    <a:pt x="3" y="864"/>
                  </a:cubicBezTo>
                  <a:cubicBezTo>
                    <a:pt x="5" y="874"/>
                    <a:pt x="13" y="878"/>
                    <a:pt x="23" y="878"/>
                  </a:cubicBezTo>
                  <a:cubicBezTo>
                    <a:pt x="25" y="878"/>
                    <a:pt x="29" y="878"/>
                    <a:pt x="35" y="876"/>
                  </a:cubicBezTo>
                  <a:cubicBezTo>
                    <a:pt x="43" y="874"/>
                    <a:pt x="870" y="565"/>
                    <a:pt x="1465" y="43"/>
                  </a:cubicBezTo>
                  <a:cubicBezTo>
                    <a:pt x="1474" y="35"/>
                    <a:pt x="1476" y="19"/>
                    <a:pt x="1465" y="9"/>
                  </a:cubicBezTo>
                  <a:cubicBezTo>
                    <a:pt x="1461" y="3"/>
                    <a:pt x="1455" y="1"/>
                    <a:pt x="1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8"/>
            <p:cNvSpPr/>
            <p:nvPr/>
          </p:nvSpPr>
          <p:spPr>
            <a:xfrm>
              <a:off x="7294964" y="3088045"/>
              <a:ext cx="422921" cy="231657"/>
            </a:xfrm>
            <a:custGeom>
              <a:rect b="b" l="l" r="r" t="t"/>
              <a:pathLst>
                <a:path extrusionOk="0" h="2598" w="4743">
                  <a:moveTo>
                    <a:pt x="27" y="1"/>
                  </a:moveTo>
                  <a:cubicBezTo>
                    <a:pt x="24" y="1"/>
                    <a:pt x="21" y="1"/>
                    <a:pt x="19" y="3"/>
                  </a:cubicBezTo>
                  <a:cubicBezTo>
                    <a:pt x="2" y="7"/>
                    <a:pt x="0" y="19"/>
                    <a:pt x="2" y="34"/>
                  </a:cubicBezTo>
                  <a:cubicBezTo>
                    <a:pt x="23" y="89"/>
                    <a:pt x="512" y="1439"/>
                    <a:pt x="913" y="1779"/>
                  </a:cubicBezTo>
                  <a:lnTo>
                    <a:pt x="972" y="1830"/>
                  </a:lnTo>
                  <a:cubicBezTo>
                    <a:pt x="1291" y="2104"/>
                    <a:pt x="1870" y="2597"/>
                    <a:pt x="2738" y="2597"/>
                  </a:cubicBezTo>
                  <a:cubicBezTo>
                    <a:pt x="3030" y="2597"/>
                    <a:pt x="3358" y="2540"/>
                    <a:pt x="3724" y="2401"/>
                  </a:cubicBezTo>
                  <a:cubicBezTo>
                    <a:pt x="3757" y="2384"/>
                    <a:pt x="4524" y="2077"/>
                    <a:pt x="4734" y="1785"/>
                  </a:cubicBezTo>
                  <a:cubicBezTo>
                    <a:pt x="4743" y="1775"/>
                    <a:pt x="4739" y="1758"/>
                    <a:pt x="4728" y="1752"/>
                  </a:cubicBezTo>
                  <a:cubicBezTo>
                    <a:pt x="4724" y="1749"/>
                    <a:pt x="4719" y="1747"/>
                    <a:pt x="4714" y="1747"/>
                  </a:cubicBezTo>
                  <a:cubicBezTo>
                    <a:pt x="4707" y="1747"/>
                    <a:pt x="4700" y="1750"/>
                    <a:pt x="4696" y="1756"/>
                  </a:cubicBezTo>
                  <a:cubicBezTo>
                    <a:pt x="4493" y="2043"/>
                    <a:pt x="3714" y="2352"/>
                    <a:pt x="3705" y="2358"/>
                  </a:cubicBezTo>
                  <a:cubicBezTo>
                    <a:pt x="3350" y="2497"/>
                    <a:pt x="3029" y="2553"/>
                    <a:pt x="2739" y="2553"/>
                  </a:cubicBezTo>
                  <a:cubicBezTo>
                    <a:pt x="1887" y="2553"/>
                    <a:pt x="1317" y="2066"/>
                    <a:pt x="1003" y="1797"/>
                  </a:cubicBezTo>
                  <a:lnTo>
                    <a:pt x="943" y="1746"/>
                  </a:lnTo>
                  <a:cubicBezTo>
                    <a:pt x="553" y="1415"/>
                    <a:pt x="51" y="34"/>
                    <a:pt x="47" y="17"/>
                  </a:cubicBezTo>
                  <a:cubicBezTo>
                    <a:pt x="44" y="8"/>
                    <a:pt x="36"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8"/>
            <p:cNvSpPr/>
            <p:nvPr/>
          </p:nvSpPr>
          <p:spPr>
            <a:xfrm>
              <a:off x="7581016" y="3291616"/>
              <a:ext cx="93269" cy="195188"/>
            </a:xfrm>
            <a:custGeom>
              <a:rect b="b" l="l" r="r" t="t"/>
              <a:pathLst>
                <a:path extrusionOk="0" h="2189" w="1046">
                  <a:moveTo>
                    <a:pt x="686" y="1"/>
                  </a:moveTo>
                  <a:cubicBezTo>
                    <a:pt x="683" y="1"/>
                    <a:pt x="680" y="2"/>
                    <a:pt x="677" y="3"/>
                  </a:cubicBezTo>
                  <a:cubicBezTo>
                    <a:pt x="665" y="5"/>
                    <a:pt x="659" y="17"/>
                    <a:pt x="661" y="32"/>
                  </a:cubicBezTo>
                  <a:cubicBezTo>
                    <a:pt x="915" y="793"/>
                    <a:pt x="992" y="1824"/>
                    <a:pt x="999" y="1936"/>
                  </a:cubicBezTo>
                  <a:cubicBezTo>
                    <a:pt x="810" y="2129"/>
                    <a:pt x="481" y="2143"/>
                    <a:pt x="399" y="2145"/>
                  </a:cubicBezTo>
                  <a:cubicBezTo>
                    <a:pt x="287" y="1239"/>
                    <a:pt x="51" y="242"/>
                    <a:pt x="47" y="232"/>
                  </a:cubicBezTo>
                  <a:cubicBezTo>
                    <a:pt x="46" y="222"/>
                    <a:pt x="37" y="215"/>
                    <a:pt x="27" y="215"/>
                  </a:cubicBezTo>
                  <a:cubicBezTo>
                    <a:pt x="25" y="215"/>
                    <a:pt x="23" y="215"/>
                    <a:pt x="21" y="216"/>
                  </a:cubicBezTo>
                  <a:cubicBezTo>
                    <a:pt x="6" y="218"/>
                    <a:pt x="0" y="230"/>
                    <a:pt x="2" y="242"/>
                  </a:cubicBezTo>
                  <a:cubicBezTo>
                    <a:pt x="4" y="253"/>
                    <a:pt x="242" y="1261"/>
                    <a:pt x="354" y="2170"/>
                  </a:cubicBezTo>
                  <a:cubicBezTo>
                    <a:pt x="358" y="2178"/>
                    <a:pt x="368" y="2188"/>
                    <a:pt x="379" y="2188"/>
                  </a:cubicBezTo>
                  <a:lnTo>
                    <a:pt x="399" y="2188"/>
                  </a:lnTo>
                  <a:cubicBezTo>
                    <a:pt x="483" y="2188"/>
                    <a:pt x="833" y="2174"/>
                    <a:pt x="1037" y="1961"/>
                  </a:cubicBezTo>
                  <a:cubicBezTo>
                    <a:pt x="1044" y="1957"/>
                    <a:pt x="1046" y="1951"/>
                    <a:pt x="1046" y="1945"/>
                  </a:cubicBezTo>
                  <a:cubicBezTo>
                    <a:pt x="1046" y="1934"/>
                    <a:pt x="974" y="823"/>
                    <a:pt x="706" y="17"/>
                  </a:cubicBezTo>
                  <a:cubicBezTo>
                    <a:pt x="703" y="8"/>
                    <a:pt x="695" y="1"/>
                    <a:pt x="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8"/>
            <p:cNvSpPr/>
            <p:nvPr/>
          </p:nvSpPr>
          <p:spPr>
            <a:xfrm>
              <a:off x="7232190" y="3121037"/>
              <a:ext cx="528763" cy="458410"/>
            </a:xfrm>
            <a:custGeom>
              <a:rect b="b" l="l" r="r" t="t"/>
              <a:pathLst>
                <a:path extrusionOk="0" h="5141" w="5930">
                  <a:moveTo>
                    <a:pt x="29" y="0"/>
                  </a:moveTo>
                  <a:cubicBezTo>
                    <a:pt x="28" y="0"/>
                    <a:pt x="26" y="1"/>
                    <a:pt x="25" y="1"/>
                  </a:cubicBezTo>
                  <a:cubicBezTo>
                    <a:pt x="11" y="1"/>
                    <a:pt x="0" y="11"/>
                    <a:pt x="0" y="24"/>
                  </a:cubicBezTo>
                  <a:cubicBezTo>
                    <a:pt x="0" y="44"/>
                    <a:pt x="80" y="1889"/>
                    <a:pt x="536" y="3013"/>
                  </a:cubicBezTo>
                  <a:cubicBezTo>
                    <a:pt x="1040" y="4261"/>
                    <a:pt x="1727" y="5100"/>
                    <a:pt x="3431" y="5138"/>
                  </a:cubicBezTo>
                  <a:cubicBezTo>
                    <a:pt x="3470" y="5140"/>
                    <a:pt x="3509" y="5140"/>
                    <a:pt x="3550" y="5140"/>
                  </a:cubicBezTo>
                  <a:cubicBezTo>
                    <a:pt x="4303" y="5140"/>
                    <a:pt x="4866" y="4983"/>
                    <a:pt x="5267" y="4649"/>
                  </a:cubicBezTo>
                  <a:cubicBezTo>
                    <a:pt x="5655" y="4332"/>
                    <a:pt x="5825" y="3911"/>
                    <a:pt x="5927" y="3577"/>
                  </a:cubicBezTo>
                  <a:cubicBezTo>
                    <a:pt x="5929" y="3567"/>
                    <a:pt x="5923" y="3555"/>
                    <a:pt x="5911" y="3551"/>
                  </a:cubicBezTo>
                  <a:cubicBezTo>
                    <a:pt x="5909" y="3550"/>
                    <a:pt x="5906" y="3550"/>
                    <a:pt x="5903" y="3550"/>
                  </a:cubicBezTo>
                  <a:cubicBezTo>
                    <a:pt x="5894" y="3550"/>
                    <a:pt x="5886" y="3555"/>
                    <a:pt x="5882" y="3565"/>
                  </a:cubicBezTo>
                  <a:cubicBezTo>
                    <a:pt x="5651" y="4324"/>
                    <a:pt x="5187" y="5095"/>
                    <a:pt x="3550" y="5095"/>
                  </a:cubicBezTo>
                  <a:cubicBezTo>
                    <a:pt x="3515" y="5095"/>
                    <a:pt x="3474" y="5095"/>
                    <a:pt x="3433" y="5091"/>
                  </a:cubicBezTo>
                  <a:cubicBezTo>
                    <a:pt x="1754" y="5057"/>
                    <a:pt x="1079" y="4228"/>
                    <a:pt x="579" y="2998"/>
                  </a:cubicBezTo>
                  <a:cubicBezTo>
                    <a:pt x="129" y="1883"/>
                    <a:pt x="50" y="44"/>
                    <a:pt x="50" y="24"/>
                  </a:cubicBezTo>
                  <a:cubicBezTo>
                    <a:pt x="48" y="13"/>
                    <a:pt x="40" y="0"/>
                    <a:pt x="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8"/>
            <p:cNvSpPr/>
            <p:nvPr/>
          </p:nvSpPr>
          <p:spPr>
            <a:xfrm>
              <a:off x="6839760" y="3443292"/>
              <a:ext cx="243606" cy="45654"/>
            </a:xfrm>
            <a:custGeom>
              <a:rect b="b" l="l" r="r" t="t"/>
              <a:pathLst>
                <a:path extrusionOk="0" h="512" w="2732">
                  <a:moveTo>
                    <a:pt x="28" y="1"/>
                  </a:moveTo>
                  <a:cubicBezTo>
                    <a:pt x="21" y="1"/>
                    <a:pt x="14" y="4"/>
                    <a:pt x="9" y="10"/>
                  </a:cubicBezTo>
                  <a:cubicBezTo>
                    <a:pt x="1" y="21"/>
                    <a:pt x="3" y="35"/>
                    <a:pt x="13" y="43"/>
                  </a:cubicBezTo>
                  <a:cubicBezTo>
                    <a:pt x="21" y="51"/>
                    <a:pt x="244" y="213"/>
                    <a:pt x="692" y="346"/>
                  </a:cubicBezTo>
                  <a:cubicBezTo>
                    <a:pt x="975" y="428"/>
                    <a:pt x="1392" y="512"/>
                    <a:pt x="1930" y="512"/>
                  </a:cubicBezTo>
                  <a:cubicBezTo>
                    <a:pt x="2167" y="512"/>
                    <a:pt x="2427" y="493"/>
                    <a:pt x="2711" y="454"/>
                  </a:cubicBezTo>
                  <a:cubicBezTo>
                    <a:pt x="2724" y="452"/>
                    <a:pt x="2732" y="442"/>
                    <a:pt x="2732" y="430"/>
                  </a:cubicBezTo>
                  <a:cubicBezTo>
                    <a:pt x="2732" y="419"/>
                    <a:pt x="2722" y="409"/>
                    <a:pt x="2711" y="409"/>
                  </a:cubicBezTo>
                  <a:cubicBezTo>
                    <a:pt x="2710" y="409"/>
                    <a:pt x="2708" y="409"/>
                    <a:pt x="2707" y="409"/>
                  </a:cubicBezTo>
                  <a:cubicBezTo>
                    <a:pt x="2427" y="448"/>
                    <a:pt x="2169" y="465"/>
                    <a:pt x="1932" y="465"/>
                  </a:cubicBezTo>
                  <a:cubicBezTo>
                    <a:pt x="687" y="465"/>
                    <a:pt x="48" y="11"/>
                    <a:pt x="40" y="4"/>
                  </a:cubicBezTo>
                  <a:cubicBezTo>
                    <a:pt x="36" y="2"/>
                    <a:pt x="33"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8"/>
            <p:cNvSpPr/>
            <p:nvPr/>
          </p:nvSpPr>
          <p:spPr>
            <a:xfrm>
              <a:off x="6800526" y="3186754"/>
              <a:ext cx="73831" cy="634962"/>
            </a:xfrm>
            <a:custGeom>
              <a:rect b="b" l="l" r="r" t="t"/>
              <a:pathLst>
                <a:path extrusionOk="0" h="7121" w="828">
                  <a:moveTo>
                    <a:pt x="805" y="1"/>
                  </a:moveTo>
                  <a:cubicBezTo>
                    <a:pt x="795" y="1"/>
                    <a:pt x="778" y="7"/>
                    <a:pt x="778" y="21"/>
                  </a:cubicBezTo>
                  <a:cubicBezTo>
                    <a:pt x="729" y="402"/>
                    <a:pt x="625" y="1347"/>
                    <a:pt x="533" y="2182"/>
                  </a:cubicBezTo>
                  <a:cubicBezTo>
                    <a:pt x="463" y="2797"/>
                    <a:pt x="400" y="3380"/>
                    <a:pt x="363" y="3675"/>
                  </a:cubicBezTo>
                  <a:cubicBezTo>
                    <a:pt x="285" y="4363"/>
                    <a:pt x="5" y="7065"/>
                    <a:pt x="3" y="7094"/>
                  </a:cubicBezTo>
                  <a:cubicBezTo>
                    <a:pt x="1" y="7106"/>
                    <a:pt x="11" y="7116"/>
                    <a:pt x="23" y="7120"/>
                  </a:cubicBezTo>
                  <a:lnTo>
                    <a:pt x="25" y="7120"/>
                  </a:lnTo>
                  <a:cubicBezTo>
                    <a:pt x="40" y="7120"/>
                    <a:pt x="50" y="7112"/>
                    <a:pt x="48" y="7096"/>
                  </a:cubicBezTo>
                  <a:cubicBezTo>
                    <a:pt x="52" y="7071"/>
                    <a:pt x="328" y="4369"/>
                    <a:pt x="410" y="3679"/>
                  </a:cubicBezTo>
                  <a:cubicBezTo>
                    <a:pt x="447" y="3387"/>
                    <a:pt x="510" y="2804"/>
                    <a:pt x="580" y="2186"/>
                  </a:cubicBezTo>
                  <a:cubicBezTo>
                    <a:pt x="674" y="1353"/>
                    <a:pt x="778" y="406"/>
                    <a:pt x="825" y="25"/>
                  </a:cubicBezTo>
                  <a:cubicBezTo>
                    <a:pt x="827" y="13"/>
                    <a:pt x="817" y="1"/>
                    <a:pt x="8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8"/>
            <p:cNvSpPr/>
            <p:nvPr/>
          </p:nvSpPr>
          <p:spPr>
            <a:xfrm>
              <a:off x="7014173" y="3572853"/>
              <a:ext cx="70175" cy="487835"/>
            </a:xfrm>
            <a:custGeom>
              <a:rect b="b" l="l" r="r" t="t"/>
              <a:pathLst>
                <a:path extrusionOk="0" h="5471" w="787">
                  <a:moveTo>
                    <a:pt x="760" y="1"/>
                  </a:moveTo>
                  <a:cubicBezTo>
                    <a:pt x="751" y="1"/>
                    <a:pt x="743" y="7"/>
                    <a:pt x="741" y="18"/>
                  </a:cubicBezTo>
                  <a:cubicBezTo>
                    <a:pt x="735" y="35"/>
                    <a:pt x="236" y="1688"/>
                    <a:pt x="131" y="2293"/>
                  </a:cubicBezTo>
                  <a:cubicBezTo>
                    <a:pt x="117" y="2373"/>
                    <a:pt x="103" y="2445"/>
                    <a:pt x="93" y="2508"/>
                  </a:cubicBezTo>
                  <a:cubicBezTo>
                    <a:pt x="19" y="2928"/>
                    <a:pt x="1" y="3028"/>
                    <a:pt x="72" y="3404"/>
                  </a:cubicBezTo>
                  <a:cubicBezTo>
                    <a:pt x="91" y="3492"/>
                    <a:pt x="113" y="3599"/>
                    <a:pt x="142" y="3717"/>
                  </a:cubicBezTo>
                  <a:cubicBezTo>
                    <a:pt x="244" y="4163"/>
                    <a:pt x="385" y="4771"/>
                    <a:pt x="352" y="5446"/>
                  </a:cubicBezTo>
                  <a:cubicBezTo>
                    <a:pt x="352" y="5456"/>
                    <a:pt x="359" y="5467"/>
                    <a:pt x="375" y="5471"/>
                  </a:cubicBezTo>
                  <a:cubicBezTo>
                    <a:pt x="387" y="5471"/>
                    <a:pt x="397" y="5460"/>
                    <a:pt x="399" y="5450"/>
                  </a:cubicBezTo>
                  <a:cubicBezTo>
                    <a:pt x="430" y="4769"/>
                    <a:pt x="291" y="4155"/>
                    <a:pt x="189" y="3707"/>
                  </a:cubicBezTo>
                  <a:cubicBezTo>
                    <a:pt x="160" y="3588"/>
                    <a:pt x="134" y="3486"/>
                    <a:pt x="119" y="3394"/>
                  </a:cubicBezTo>
                  <a:cubicBezTo>
                    <a:pt x="48" y="3026"/>
                    <a:pt x="66" y="2925"/>
                    <a:pt x="140" y="2514"/>
                  </a:cubicBezTo>
                  <a:cubicBezTo>
                    <a:pt x="150" y="2449"/>
                    <a:pt x="162" y="2381"/>
                    <a:pt x="179" y="2299"/>
                  </a:cubicBezTo>
                  <a:cubicBezTo>
                    <a:pt x="281" y="1694"/>
                    <a:pt x="778" y="49"/>
                    <a:pt x="784" y="30"/>
                  </a:cubicBezTo>
                  <a:cubicBezTo>
                    <a:pt x="786" y="20"/>
                    <a:pt x="782" y="8"/>
                    <a:pt x="768" y="2"/>
                  </a:cubicBezTo>
                  <a:cubicBezTo>
                    <a:pt x="765" y="1"/>
                    <a:pt x="763" y="1"/>
                    <a:pt x="7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8"/>
            <p:cNvSpPr/>
            <p:nvPr/>
          </p:nvSpPr>
          <p:spPr>
            <a:xfrm>
              <a:off x="7266520" y="3852485"/>
              <a:ext cx="58226" cy="219709"/>
            </a:xfrm>
            <a:custGeom>
              <a:rect b="b" l="l" r="r" t="t"/>
              <a:pathLst>
                <a:path extrusionOk="0" h="2464" w="653">
                  <a:moveTo>
                    <a:pt x="26" y="0"/>
                  </a:moveTo>
                  <a:cubicBezTo>
                    <a:pt x="24" y="0"/>
                    <a:pt x="21" y="1"/>
                    <a:pt x="18" y="2"/>
                  </a:cubicBezTo>
                  <a:cubicBezTo>
                    <a:pt x="4" y="4"/>
                    <a:pt x="0" y="17"/>
                    <a:pt x="2" y="29"/>
                  </a:cubicBezTo>
                  <a:cubicBezTo>
                    <a:pt x="8" y="45"/>
                    <a:pt x="358" y="1367"/>
                    <a:pt x="606" y="2445"/>
                  </a:cubicBezTo>
                  <a:cubicBezTo>
                    <a:pt x="608" y="2457"/>
                    <a:pt x="618" y="2463"/>
                    <a:pt x="628" y="2463"/>
                  </a:cubicBezTo>
                  <a:cubicBezTo>
                    <a:pt x="628" y="2463"/>
                    <a:pt x="630" y="2463"/>
                    <a:pt x="632" y="2461"/>
                  </a:cubicBezTo>
                  <a:cubicBezTo>
                    <a:pt x="645" y="2459"/>
                    <a:pt x="653" y="2445"/>
                    <a:pt x="649" y="2433"/>
                  </a:cubicBezTo>
                  <a:cubicBezTo>
                    <a:pt x="401" y="1355"/>
                    <a:pt x="51" y="29"/>
                    <a:pt x="45" y="17"/>
                  </a:cubicBezTo>
                  <a:cubicBezTo>
                    <a:pt x="43" y="8"/>
                    <a:pt x="35"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8"/>
            <p:cNvSpPr/>
            <p:nvPr/>
          </p:nvSpPr>
          <p:spPr>
            <a:xfrm>
              <a:off x="7588506" y="3847492"/>
              <a:ext cx="32724" cy="213199"/>
            </a:xfrm>
            <a:custGeom>
              <a:rect b="b" l="l" r="r" t="t"/>
              <a:pathLst>
                <a:path extrusionOk="0" h="2391" w="367">
                  <a:moveTo>
                    <a:pt x="24" y="1"/>
                  </a:moveTo>
                  <a:cubicBezTo>
                    <a:pt x="23" y="1"/>
                    <a:pt x="22" y="1"/>
                    <a:pt x="21" y="1"/>
                  </a:cubicBezTo>
                  <a:cubicBezTo>
                    <a:pt x="8" y="3"/>
                    <a:pt x="0" y="13"/>
                    <a:pt x="0" y="28"/>
                  </a:cubicBezTo>
                  <a:cubicBezTo>
                    <a:pt x="2" y="40"/>
                    <a:pt x="194" y="1239"/>
                    <a:pt x="319" y="2370"/>
                  </a:cubicBezTo>
                  <a:cubicBezTo>
                    <a:pt x="319" y="2380"/>
                    <a:pt x="329" y="2391"/>
                    <a:pt x="342" y="2391"/>
                  </a:cubicBezTo>
                  <a:lnTo>
                    <a:pt x="346" y="2391"/>
                  </a:lnTo>
                  <a:cubicBezTo>
                    <a:pt x="358" y="2387"/>
                    <a:pt x="366" y="2376"/>
                    <a:pt x="366" y="2364"/>
                  </a:cubicBezTo>
                  <a:cubicBezTo>
                    <a:pt x="239" y="1235"/>
                    <a:pt x="45" y="34"/>
                    <a:pt x="45" y="21"/>
                  </a:cubicBezTo>
                  <a:cubicBezTo>
                    <a:pt x="45" y="10"/>
                    <a:pt x="37" y="1"/>
                    <a:pt x="2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8"/>
            <p:cNvSpPr/>
            <p:nvPr/>
          </p:nvSpPr>
          <p:spPr>
            <a:xfrm>
              <a:off x="7175300" y="2750811"/>
              <a:ext cx="270445" cy="136159"/>
            </a:xfrm>
            <a:custGeom>
              <a:rect b="b" l="l" r="r" t="t"/>
              <a:pathLst>
                <a:path extrusionOk="0" h="1527" w="3033">
                  <a:moveTo>
                    <a:pt x="3008" y="0"/>
                  </a:moveTo>
                  <a:cubicBezTo>
                    <a:pt x="3002" y="0"/>
                    <a:pt x="2996" y="2"/>
                    <a:pt x="2991" y="6"/>
                  </a:cubicBezTo>
                  <a:cubicBezTo>
                    <a:pt x="2991" y="6"/>
                    <a:pt x="2725" y="227"/>
                    <a:pt x="2320" y="560"/>
                  </a:cubicBezTo>
                  <a:cubicBezTo>
                    <a:pt x="1942" y="873"/>
                    <a:pt x="1174" y="1407"/>
                    <a:pt x="1076" y="1475"/>
                  </a:cubicBezTo>
                  <a:cubicBezTo>
                    <a:pt x="827" y="1383"/>
                    <a:pt x="41" y="1158"/>
                    <a:pt x="33" y="1154"/>
                  </a:cubicBezTo>
                  <a:cubicBezTo>
                    <a:pt x="31" y="1153"/>
                    <a:pt x="28" y="1153"/>
                    <a:pt x="26" y="1153"/>
                  </a:cubicBezTo>
                  <a:cubicBezTo>
                    <a:pt x="16" y="1153"/>
                    <a:pt x="8" y="1160"/>
                    <a:pt x="4" y="1170"/>
                  </a:cubicBezTo>
                  <a:cubicBezTo>
                    <a:pt x="0" y="1182"/>
                    <a:pt x="8" y="1193"/>
                    <a:pt x="21" y="1199"/>
                  </a:cubicBezTo>
                  <a:cubicBezTo>
                    <a:pt x="29" y="1201"/>
                    <a:pt x="835" y="1434"/>
                    <a:pt x="1074" y="1524"/>
                  </a:cubicBezTo>
                  <a:cubicBezTo>
                    <a:pt x="1076" y="1526"/>
                    <a:pt x="1078" y="1526"/>
                    <a:pt x="1082" y="1526"/>
                  </a:cubicBezTo>
                  <a:cubicBezTo>
                    <a:pt x="1084" y="1526"/>
                    <a:pt x="1089" y="1526"/>
                    <a:pt x="1095" y="1518"/>
                  </a:cubicBezTo>
                  <a:cubicBezTo>
                    <a:pt x="1103" y="1512"/>
                    <a:pt x="1946" y="927"/>
                    <a:pt x="2351" y="597"/>
                  </a:cubicBezTo>
                  <a:cubicBezTo>
                    <a:pt x="2756" y="264"/>
                    <a:pt x="3022" y="43"/>
                    <a:pt x="3022" y="43"/>
                  </a:cubicBezTo>
                  <a:cubicBezTo>
                    <a:pt x="3032" y="35"/>
                    <a:pt x="3032" y="18"/>
                    <a:pt x="3026" y="8"/>
                  </a:cubicBezTo>
                  <a:cubicBezTo>
                    <a:pt x="3022" y="3"/>
                    <a:pt x="3015" y="0"/>
                    <a:pt x="30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8"/>
            <p:cNvSpPr/>
            <p:nvPr/>
          </p:nvSpPr>
          <p:spPr>
            <a:xfrm>
              <a:off x="7583870" y="1992256"/>
              <a:ext cx="234956" cy="557564"/>
            </a:xfrm>
            <a:custGeom>
              <a:rect b="b" l="l" r="r" t="t"/>
              <a:pathLst>
                <a:path extrusionOk="0" h="6253" w="2635">
                  <a:moveTo>
                    <a:pt x="26" y="0"/>
                  </a:moveTo>
                  <a:cubicBezTo>
                    <a:pt x="17" y="0"/>
                    <a:pt x="8" y="5"/>
                    <a:pt x="3" y="16"/>
                  </a:cubicBezTo>
                  <a:cubicBezTo>
                    <a:pt x="1" y="26"/>
                    <a:pt x="3" y="41"/>
                    <a:pt x="15" y="47"/>
                  </a:cubicBezTo>
                  <a:cubicBezTo>
                    <a:pt x="318" y="186"/>
                    <a:pt x="828" y="959"/>
                    <a:pt x="1171" y="1811"/>
                  </a:cubicBezTo>
                  <a:cubicBezTo>
                    <a:pt x="1233" y="1960"/>
                    <a:pt x="1308" y="2130"/>
                    <a:pt x="1386" y="2310"/>
                  </a:cubicBezTo>
                  <a:cubicBezTo>
                    <a:pt x="1765" y="3179"/>
                    <a:pt x="2337" y="4497"/>
                    <a:pt x="2589" y="6232"/>
                  </a:cubicBezTo>
                  <a:cubicBezTo>
                    <a:pt x="2591" y="6246"/>
                    <a:pt x="2601" y="6252"/>
                    <a:pt x="2612" y="6252"/>
                  </a:cubicBezTo>
                  <a:cubicBezTo>
                    <a:pt x="2628" y="6252"/>
                    <a:pt x="2634" y="6240"/>
                    <a:pt x="2630" y="6226"/>
                  </a:cubicBezTo>
                  <a:cubicBezTo>
                    <a:pt x="2378" y="4480"/>
                    <a:pt x="1805" y="3161"/>
                    <a:pt x="1425" y="2289"/>
                  </a:cubicBezTo>
                  <a:cubicBezTo>
                    <a:pt x="1349" y="2109"/>
                    <a:pt x="1274" y="1941"/>
                    <a:pt x="1212" y="1790"/>
                  </a:cubicBezTo>
                  <a:cubicBezTo>
                    <a:pt x="862" y="931"/>
                    <a:pt x="347" y="145"/>
                    <a:pt x="34" y="2"/>
                  </a:cubicBezTo>
                  <a:cubicBezTo>
                    <a:pt x="31" y="1"/>
                    <a:pt x="28"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8"/>
            <p:cNvSpPr/>
            <p:nvPr/>
          </p:nvSpPr>
          <p:spPr>
            <a:xfrm>
              <a:off x="6583134" y="2458963"/>
              <a:ext cx="57513" cy="296393"/>
            </a:xfrm>
            <a:custGeom>
              <a:rect b="b" l="l" r="r" t="t"/>
              <a:pathLst>
                <a:path extrusionOk="0" h="3324" w="645">
                  <a:moveTo>
                    <a:pt x="614" y="0"/>
                  </a:moveTo>
                  <a:cubicBezTo>
                    <a:pt x="604" y="0"/>
                    <a:pt x="595" y="10"/>
                    <a:pt x="595" y="22"/>
                  </a:cubicBezTo>
                  <a:cubicBezTo>
                    <a:pt x="585" y="116"/>
                    <a:pt x="563" y="319"/>
                    <a:pt x="532" y="570"/>
                  </a:cubicBezTo>
                  <a:cubicBezTo>
                    <a:pt x="452" y="1251"/>
                    <a:pt x="338" y="2274"/>
                    <a:pt x="299" y="2530"/>
                  </a:cubicBezTo>
                  <a:cubicBezTo>
                    <a:pt x="262" y="2774"/>
                    <a:pt x="194" y="2911"/>
                    <a:pt x="113" y="3070"/>
                  </a:cubicBezTo>
                  <a:cubicBezTo>
                    <a:pt x="76" y="3136"/>
                    <a:pt x="41" y="3205"/>
                    <a:pt x="4" y="3289"/>
                  </a:cubicBezTo>
                  <a:cubicBezTo>
                    <a:pt x="0" y="3301"/>
                    <a:pt x="4" y="3316"/>
                    <a:pt x="16" y="3320"/>
                  </a:cubicBezTo>
                  <a:cubicBezTo>
                    <a:pt x="20" y="3320"/>
                    <a:pt x="25" y="3324"/>
                    <a:pt x="27" y="3324"/>
                  </a:cubicBezTo>
                  <a:cubicBezTo>
                    <a:pt x="35" y="3324"/>
                    <a:pt x="45" y="3318"/>
                    <a:pt x="47" y="3306"/>
                  </a:cubicBezTo>
                  <a:cubicBezTo>
                    <a:pt x="84" y="3224"/>
                    <a:pt x="117" y="3154"/>
                    <a:pt x="153" y="3087"/>
                  </a:cubicBezTo>
                  <a:cubicBezTo>
                    <a:pt x="237" y="2927"/>
                    <a:pt x="309" y="2786"/>
                    <a:pt x="344" y="2534"/>
                  </a:cubicBezTo>
                  <a:cubicBezTo>
                    <a:pt x="381" y="2279"/>
                    <a:pt x="497" y="1254"/>
                    <a:pt x="577" y="576"/>
                  </a:cubicBezTo>
                  <a:cubicBezTo>
                    <a:pt x="606" y="323"/>
                    <a:pt x="628" y="120"/>
                    <a:pt x="640" y="26"/>
                  </a:cubicBezTo>
                  <a:cubicBezTo>
                    <a:pt x="644" y="14"/>
                    <a:pt x="634" y="3"/>
                    <a:pt x="620" y="1"/>
                  </a:cubicBezTo>
                  <a:cubicBezTo>
                    <a:pt x="618" y="1"/>
                    <a:pt x="616" y="0"/>
                    <a:pt x="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8"/>
            <p:cNvSpPr/>
            <p:nvPr/>
          </p:nvSpPr>
          <p:spPr>
            <a:xfrm>
              <a:off x="6949437" y="2210272"/>
              <a:ext cx="130363" cy="399381"/>
            </a:xfrm>
            <a:custGeom>
              <a:rect b="b" l="l" r="r" t="t"/>
              <a:pathLst>
                <a:path extrusionOk="0" h="4479" w="1462">
                  <a:moveTo>
                    <a:pt x="27" y="1"/>
                  </a:moveTo>
                  <a:cubicBezTo>
                    <a:pt x="25" y="1"/>
                    <a:pt x="23" y="1"/>
                    <a:pt x="21" y="2"/>
                  </a:cubicBezTo>
                  <a:cubicBezTo>
                    <a:pt x="8" y="4"/>
                    <a:pt x="0" y="18"/>
                    <a:pt x="4" y="30"/>
                  </a:cubicBezTo>
                  <a:cubicBezTo>
                    <a:pt x="6" y="49"/>
                    <a:pt x="835" y="2889"/>
                    <a:pt x="1410" y="4460"/>
                  </a:cubicBezTo>
                  <a:cubicBezTo>
                    <a:pt x="1416" y="4470"/>
                    <a:pt x="1422" y="4476"/>
                    <a:pt x="1432" y="4476"/>
                  </a:cubicBezTo>
                  <a:cubicBezTo>
                    <a:pt x="1436" y="4476"/>
                    <a:pt x="1439" y="4476"/>
                    <a:pt x="1443" y="4478"/>
                  </a:cubicBezTo>
                  <a:cubicBezTo>
                    <a:pt x="1453" y="4472"/>
                    <a:pt x="1461" y="4460"/>
                    <a:pt x="1457" y="4448"/>
                  </a:cubicBezTo>
                  <a:cubicBezTo>
                    <a:pt x="870" y="2852"/>
                    <a:pt x="55" y="41"/>
                    <a:pt x="49" y="20"/>
                  </a:cubicBezTo>
                  <a:cubicBezTo>
                    <a:pt x="48" y="10"/>
                    <a:pt x="39"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8"/>
            <p:cNvSpPr/>
            <p:nvPr/>
          </p:nvSpPr>
          <p:spPr>
            <a:xfrm>
              <a:off x="7040478" y="2334751"/>
              <a:ext cx="115561" cy="344543"/>
            </a:xfrm>
            <a:custGeom>
              <a:rect b="b" l="l" r="r" t="t"/>
              <a:pathLst>
                <a:path extrusionOk="0" h="3864" w="1296">
                  <a:moveTo>
                    <a:pt x="27" y="0"/>
                  </a:moveTo>
                  <a:cubicBezTo>
                    <a:pt x="25" y="0"/>
                    <a:pt x="23" y="0"/>
                    <a:pt x="21" y="1"/>
                  </a:cubicBezTo>
                  <a:cubicBezTo>
                    <a:pt x="6" y="3"/>
                    <a:pt x="0" y="15"/>
                    <a:pt x="2" y="28"/>
                  </a:cubicBezTo>
                  <a:cubicBezTo>
                    <a:pt x="8" y="48"/>
                    <a:pt x="530" y="2168"/>
                    <a:pt x="1246" y="3850"/>
                  </a:cubicBezTo>
                  <a:cubicBezTo>
                    <a:pt x="1248" y="3860"/>
                    <a:pt x="1256" y="3864"/>
                    <a:pt x="1267" y="3864"/>
                  </a:cubicBezTo>
                  <a:lnTo>
                    <a:pt x="1277" y="3864"/>
                  </a:lnTo>
                  <a:cubicBezTo>
                    <a:pt x="1289" y="3860"/>
                    <a:pt x="1295" y="3847"/>
                    <a:pt x="1289" y="3833"/>
                  </a:cubicBezTo>
                  <a:cubicBezTo>
                    <a:pt x="575" y="2153"/>
                    <a:pt x="53" y="42"/>
                    <a:pt x="49" y="17"/>
                  </a:cubicBezTo>
                  <a:cubicBezTo>
                    <a:pt x="46" y="7"/>
                    <a:pt x="37"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8"/>
            <p:cNvSpPr/>
            <p:nvPr/>
          </p:nvSpPr>
          <p:spPr>
            <a:xfrm>
              <a:off x="6315450" y="3265579"/>
              <a:ext cx="16496" cy="132770"/>
            </a:xfrm>
            <a:custGeom>
              <a:rect b="b" l="l" r="r" t="t"/>
              <a:pathLst>
                <a:path extrusionOk="0" h="1489" w="185">
                  <a:moveTo>
                    <a:pt x="138" y="0"/>
                  </a:moveTo>
                  <a:cubicBezTo>
                    <a:pt x="128" y="0"/>
                    <a:pt x="111" y="9"/>
                    <a:pt x="111" y="21"/>
                  </a:cubicBezTo>
                  <a:cubicBezTo>
                    <a:pt x="111" y="29"/>
                    <a:pt x="1" y="880"/>
                    <a:pt x="142" y="1486"/>
                  </a:cubicBezTo>
                  <a:cubicBezTo>
                    <a:pt x="146" y="1487"/>
                    <a:pt x="150" y="1488"/>
                    <a:pt x="154" y="1488"/>
                  </a:cubicBezTo>
                  <a:cubicBezTo>
                    <a:pt x="165" y="1488"/>
                    <a:pt x="176" y="1483"/>
                    <a:pt x="185" y="1476"/>
                  </a:cubicBezTo>
                  <a:cubicBezTo>
                    <a:pt x="48" y="880"/>
                    <a:pt x="158" y="37"/>
                    <a:pt x="158" y="27"/>
                  </a:cubicBezTo>
                  <a:cubicBezTo>
                    <a:pt x="160" y="17"/>
                    <a:pt x="150" y="0"/>
                    <a:pt x="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8"/>
            <p:cNvSpPr/>
            <p:nvPr/>
          </p:nvSpPr>
          <p:spPr>
            <a:xfrm>
              <a:off x="7053764" y="1633888"/>
              <a:ext cx="29604" cy="65627"/>
            </a:xfrm>
            <a:custGeom>
              <a:rect b="b" l="l" r="r" t="t"/>
              <a:pathLst>
                <a:path extrusionOk="0" h="736" w="332">
                  <a:moveTo>
                    <a:pt x="209" y="0"/>
                  </a:moveTo>
                  <a:cubicBezTo>
                    <a:pt x="133" y="0"/>
                    <a:pt x="55" y="151"/>
                    <a:pt x="27" y="348"/>
                  </a:cubicBezTo>
                  <a:cubicBezTo>
                    <a:pt x="1" y="551"/>
                    <a:pt x="37" y="725"/>
                    <a:pt x="115" y="735"/>
                  </a:cubicBezTo>
                  <a:cubicBezTo>
                    <a:pt x="118" y="736"/>
                    <a:pt x="121" y="736"/>
                    <a:pt x="124" y="736"/>
                  </a:cubicBezTo>
                  <a:cubicBezTo>
                    <a:pt x="197" y="736"/>
                    <a:pt x="278" y="584"/>
                    <a:pt x="303" y="387"/>
                  </a:cubicBezTo>
                  <a:cubicBezTo>
                    <a:pt x="332" y="185"/>
                    <a:pt x="291" y="11"/>
                    <a:pt x="217" y="1"/>
                  </a:cubicBezTo>
                  <a:cubicBezTo>
                    <a:pt x="214" y="0"/>
                    <a:pt x="212" y="0"/>
                    <a:pt x="2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8"/>
            <p:cNvSpPr/>
            <p:nvPr/>
          </p:nvSpPr>
          <p:spPr>
            <a:xfrm>
              <a:off x="6930979" y="1622742"/>
              <a:ext cx="29425" cy="65716"/>
            </a:xfrm>
            <a:custGeom>
              <a:rect b="b" l="l" r="r" t="t"/>
              <a:pathLst>
                <a:path extrusionOk="0" h="737" w="330">
                  <a:moveTo>
                    <a:pt x="208" y="0"/>
                  </a:moveTo>
                  <a:cubicBezTo>
                    <a:pt x="134" y="0"/>
                    <a:pt x="53" y="152"/>
                    <a:pt x="27" y="349"/>
                  </a:cubicBezTo>
                  <a:cubicBezTo>
                    <a:pt x="1" y="551"/>
                    <a:pt x="39" y="725"/>
                    <a:pt x="115" y="735"/>
                  </a:cubicBezTo>
                  <a:cubicBezTo>
                    <a:pt x="118" y="736"/>
                    <a:pt x="121" y="736"/>
                    <a:pt x="124" y="736"/>
                  </a:cubicBezTo>
                  <a:cubicBezTo>
                    <a:pt x="199" y="736"/>
                    <a:pt x="278" y="583"/>
                    <a:pt x="305" y="388"/>
                  </a:cubicBezTo>
                  <a:cubicBezTo>
                    <a:pt x="330" y="185"/>
                    <a:pt x="293" y="13"/>
                    <a:pt x="215" y="1"/>
                  </a:cubicBezTo>
                  <a:cubicBezTo>
                    <a:pt x="213" y="1"/>
                    <a:pt x="211" y="0"/>
                    <a:pt x="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8"/>
            <p:cNvSpPr/>
            <p:nvPr/>
          </p:nvSpPr>
          <p:spPr>
            <a:xfrm>
              <a:off x="6918406" y="1555509"/>
              <a:ext cx="77041" cy="56889"/>
            </a:xfrm>
            <a:custGeom>
              <a:rect b="b" l="l" r="r" t="t"/>
              <a:pathLst>
                <a:path extrusionOk="0" h="638" w="864">
                  <a:moveTo>
                    <a:pt x="110" y="1"/>
                  </a:moveTo>
                  <a:cubicBezTo>
                    <a:pt x="30" y="1"/>
                    <a:pt x="1" y="69"/>
                    <a:pt x="5" y="198"/>
                  </a:cubicBezTo>
                  <a:cubicBezTo>
                    <a:pt x="8" y="317"/>
                    <a:pt x="544" y="637"/>
                    <a:pt x="696" y="637"/>
                  </a:cubicBezTo>
                  <a:cubicBezTo>
                    <a:pt x="707" y="637"/>
                    <a:pt x="716" y="636"/>
                    <a:pt x="723" y="632"/>
                  </a:cubicBezTo>
                  <a:cubicBezTo>
                    <a:pt x="864" y="556"/>
                    <a:pt x="594" y="241"/>
                    <a:pt x="338" y="90"/>
                  </a:cubicBezTo>
                  <a:cubicBezTo>
                    <a:pt x="237" y="30"/>
                    <a:pt x="162" y="1"/>
                    <a:pt x="1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8"/>
            <p:cNvSpPr/>
            <p:nvPr/>
          </p:nvSpPr>
          <p:spPr>
            <a:xfrm>
              <a:off x="7147212" y="1760151"/>
              <a:ext cx="79983" cy="103523"/>
            </a:xfrm>
            <a:custGeom>
              <a:rect b="b" l="l" r="r" t="t"/>
              <a:pathLst>
                <a:path extrusionOk="0" h="1161" w="897">
                  <a:moveTo>
                    <a:pt x="866" y="0"/>
                  </a:moveTo>
                  <a:cubicBezTo>
                    <a:pt x="856" y="0"/>
                    <a:pt x="849" y="7"/>
                    <a:pt x="847" y="17"/>
                  </a:cubicBezTo>
                  <a:cubicBezTo>
                    <a:pt x="843" y="25"/>
                    <a:pt x="634" y="764"/>
                    <a:pt x="16" y="1118"/>
                  </a:cubicBezTo>
                  <a:cubicBezTo>
                    <a:pt x="4" y="1122"/>
                    <a:pt x="0" y="1138"/>
                    <a:pt x="8" y="1148"/>
                  </a:cubicBezTo>
                  <a:cubicBezTo>
                    <a:pt x="12" y="1156"/>
                    <a:pt x="20" y="1161"/>
                    <a:pt x="29" y="1161"/>
                  </a:cubicBezTo>
                  <a:cubicBezTo>
                    <a:pt x="31" y="1161"/>
                    <a:pt x="33" y="1158"/>
                    <a:pt x="39" y="1158"/>
                  </a:cubicBezTo>
                  <a:cubicBezTo>
                    <a:pt x="675" y="798"/>
                    <a:pt x="890" y="37"/>
                    <a:pt x="890" y="31"/>
                  </a:cubicBezTo>
                  <a:cubicBezTo>
                    <a:pt x="896" y="17"/>
                    <a:pt x="888" y="7"/>
                    <a:pt x="876" y="3"/>
                  </a:cubicBezTo>
                  <a:cubicBezTo>
                    <a:pt x="872" y="1"/>
                    <a:pt x="869" y="0"/>
                    <a:pt x="8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59"/>
          <p:cNvSpPr txBox="1"/>
          <p:nvPr>
            <p:ph type="title"/>
          </p:nvPr>
        </p:nvSpPr>
        <p:spPr>
          <a:xfrm>
            <a:off x="715100" y="1663088"/>
            <a:ext cx="7713600" cy="131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50,000,000</a:t>
            </a:r>
            <a:endParaRPr/>
          </a:p>
        </p:txBody>
      </p:sp>
      <p:sp>
        <p:nvSpPr>
          <p:cNvPr id="1306" name="Google Shape;1306;p59"/>
          <p:cNvSpPr txBox="1"/>
          <p:nvPr>
            <p:ph idx="1" type="subTitle"/>
          </p:nvPr>
        </p:nvSpPr>
        <p:spPr>
          <a:xfrm>
            <a:off x="1284000" y="2978213"/>
            <a:ext cx="6576000" cy="502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European population grew up in the Middle Ages</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0" name="Shape 1310"/>
        <p:cNvGrpSpPr/>
        <p:nvPr/>
      </p:nvGrpSpPr>
      <p:grpSpPr>
        <a:xfrm>
          <a:off x="0" y="0"/>
          <a:ext cx="0" cy="0"/>
          <a:chOff x="0" y="0"/>
          <a:chExt cx="0" cy="0"/>
        </a:xfrm>
      </p:grpSpPr>
      <p:sp>
        <p:nvSpPr>
          <p:cNvPr id="1311" name="Google Shape;1311;p60"/>
          <p:cNvSpPr txBox="1"/>
          <p:nvPr>
            <p:ph type="title"/>
          </p:nvPr>
        </p:nvSpPr>
        <p:spPr>
          <a:xfrm>
            <a:off x="1284000" y="540000"/>
            <a:ext cx="65760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1,500,000</a:t>
            </a:r>
            <a:endParaRPr/>
          </a:p>
        </p:txBody>
      </p:sp>
      <p:sp>
        <p:nvSpPr>
          <p:cNvPr id="1312" name="Google Shape;1312;p60"/>
          <p:cNvSpPr txBox="1"/>
          <p:nvPr>
            <p:ph idx="1" type="subTitle"/>
          </p:nvPr>
        </p:nvSpPr>
        <p:spPr>
          <a:xfrm>
            <a:off x="1284000" y="1368300"/>
            <a:ext cx="6576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England population grew up in 1086</a:t>
            </a:r>
            <a:endParaRPr/>
          </a:p>
        </p:txBody>
      </p:sp>
      <p:sp>
        <p:nvSpPr>
          <p:cNvPr id="1313" name="Google Shape;1313;p60"/>
          <p:cNvSpPr txBox="1"/>
          <p:nvPr>
            <p:ph idx="2" type="title"/>
          </p:nvPr>
        </p:nvSpPr>
        <p:spPr>
          <a:xfrm>
            <a:off x="1284000" y="1937488"/>
            <a:ext cx="65760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12,000,000</a:t>
            </a:r>
            <a:endParaRPr/>
          </a:p>
        </p:txBody>
      </p:sp>
      <p:sp>
        <p:nvSpPr>
          <p:cNvPr id="1314" name="Google Shape;1314;p60"/>
          <p:cNvSpPr txBox="1"/>
          <p:nvPr>
            <p:ph idx="3" type="subTitle"/>
          </p:nvPr>
        </p:nvSpPr>
        <p:spPr>
          <a:xfrm>
            <a:off x="1284000" y="2765788"/>
            <a:ext cx="6576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 estimate total italy’s population in 1300 </a:t>
            </a:r>
            <a:endParaRPr/>
          </a:p>
        </p:txBody>
      </p:sp>
      <p:sp>
        <p:nvSpPr>
          <p:cNvPr id="1315" name="Google Shape;1315;p60"/>
          <p:cNvSpPr txBox="1"/>
          <p:nvPr>
            <p:ph idx="4" type="title"/>
          </p:nvPr>
        </p:nvSpPr>
        <p:spPr>
          <a:xfrm>
            <a:off x="1284000" y="3334988"/>
            <a:ext cx="65760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13,400,000</a:t>
            </a:r>
            <a:endParaRPr/>
          </a:p>
        </p:txBody>
      </p:sp>
      <p:sp>
        <p:nvSpPr>
          <p:cNvPr id="1316" name="Google Shape;1316;p60"/>
          <p:cNvSpPr txBox="1"/>
          <p:nvPr>
            <p:ph idx="5" type="subTitle"/>
          </p:nvPr>
        </p:nvSpPr>
        <p:spPr>
          <a:xfrm>
            <a:off x="1284000" y="4163288"/>
            <a:ext cx="6576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 estimate total population of France in 1358</a:t>
            </a:r>
            <a:endParaRPr/>
          </a:p>
        </p:txBody>
      </p:sp>
      <p:grpSp>
        <p:nvGrpSpPr>
          <p:cNvPr id="1317" name="Google Shape;1317;p60"/>
          <p:cNvGrpSpPr/>
          <p:nvPr/>
        </p:nvGrpSpPr>
        <p:grpSpPr>
          <a:xfrm>
            <a:off x="715091" y="1784985"/>
            <a:ext cx="1205136" cy="1799553"/>
            <a:chOff x="715100" y="1807413"/>
            <a:chExt cx="1023731" cy="1528672"/>
          </a:xfrm>
        </p:grpSpPr>
        <p:sp>
          <p:nvSpPr>
            <p:cNvPr id="1318" name="Google Shape;1318;p60"/>
            <p:cNvSpPr/>
            <p:nvPr/>
          </p:nvSpPr>
          <p:spPr>
            <a:xfrm>
              <a:off x="715100" y="1807413"/>
              <a:ext cx="1023731" cy="65940"/>
            </a:xfrm>
            <a:custGeom>
              <a:rect b="b" l="l" r="r" t="t"/>
              <a:pathLst>
                <a:path extrusionOk="0" h="1276" w="19810">
                  <a:moveTo>
                    <a:pt x="1" y="1"/>
                  </a:moveTo>
                  <a:lnTo>
                    <a:pt x="1" y="1276"/>
                  </a:lnTo>
                  <a:lnTo>
                    <a:pt x="19809" y="1276"/>
                  </a:lnTo>
                  <a:lnTo>
                    <a:pt x="1980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0"/>
            <p:cNvSpPr/>
            <p:nvPr/>
          </p:nvSpPr>
          <p:spPr>
            <a:xfrm>
              <a:off x="742696" y="1873301"/>
              <a:ext cx="968746" cy="1459114"/>
            </a:xfrm>
            <a:custGeom>
              <a:rect b="b" l="l" r="r" t="t"/>
              <a:pathLst>
                <a:path extrusionOk="0" h="28235" w="18746">
                  <a:moveTo>
                    <a:pt x="2112" y="1"/>
                  </a:moveTo>
                  <a:lnTo>
                    <a:pt x="1" y="3"/>
                  </a:lnTo>
                  <a:lnTo>
                    <a:pt x="424" y="22972"/>
                  </a:lnTo>
                  <a:lnTo>
                    <a:pt x="9680" y="28234"/>
                  </a:lnTo>
                  <a:lnTo>
                    <a:pt x="17424" y="23418"/>
                  </a:lnTo>
                  <a:lnTo>
                    <a:pt x="18745" y="1"/>
                  </a:lnTo>
                  <a:lnTo>
                    <a:pt x="16491" y="1"/>
                  </a:lnTo>
                  <a:lnTo>
                    <a:pt x="16491" y="993"/>
                  </a:lnTo>
                  <a:lnTo>
                    <a:pt x="14506" y="993"/>
                  </a:lnTo>
                  <a:lnTo>
                    <a:pt x="14506" y="1"/>
                  </a:lnTo>
                  <a:lnTo>
                    <a:pt x="12522" y="1"/>
                  </a:lnTo>
                  <a:lnTo>
                    <a:pt x="12522" y="993"/>
                  </a:lnTo>
                  <a:lnTo>
                    <a:pt x="10928" y="993"/>
                  </a:lnTo>
                  <a:cubicBezTo>
                    <a:pt x="11106" y="993"/>
                    <a:pt x="10928" y="1"/>
                    <a:pt x="10928" y="1"/>
                  </a:cubicBezTo>
                  <a:lnTo>
                    <a:pt x="9406" y="1"/>
                  </a:lnTo>
                  <a:lnTo>
                    <a:pt x="9406" y="993"/>
                  </a:lnTo>
                  <a:lnTo>
                    <a:pt x="7920" y="993"/>
                  </a:lnTo>
                  <a:lnTo>
                    <a:pt x="7920" y="1"/>
                  </a:lnTo>
                  <a:lnTo>
                    <a:pt x="6468" y="1"/>
                  </a:lnTo>
                  <a:lnTo>
                    <a:pt x="6468" y="993"/>
                  </a:lnTo>
                  <a:lnTo>
                    <a:pt x="5015" y="993"/>
                  </a:lnTo>
                  <a:lnTo>
                    <a:pt x="5015" y="1"/>
                  </a:lnTo>
                  <a:lnTo>
                    <a:pt x="3741" y="1"/>
                  </a:lnTo>
                  <a:lnTo>
                    <a:pt x="3741" y="993"/>
                  </a:lnTo>
                  <a:lnTo>
                    <a:pt x="2112" y="993"/>
                  </a:lnTo>
                  <a:lnTo>
                    <a:pt x="21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0"/>
            <p:cNvSpPr/>
            <p:nvPr/>
          </p:nvSpPr>
          <p:spPr>
            <a:xfrm>
              <a:off x="738872" y="1869632"/>
              <a:ext cx="976343" cy="1466452"/>
            </a:xfrm>
            <a:custGeom>
              <a:rect b="b" l="l" r="r" t="t"/>
              <a:pathLst>
                <a:path extrusionOk="0" h="28377" w="18893">
                  <a:moveTo>
                    <a:pt x="18746" y="143"/>
                  </a:moveTo>
                  <a:lnTo>
                    <a:pt x="17430" y="23448"/>
                  </a:lnTo>
                  <a:lnTo>
                    <a:pt x="9754" y="28224"/>
                  </a:lnTo>
                  <a:lnTo>
                    <a:pt x="570" y="23002"/>
                  </a:lnTo>
                  <a:lnTo>
                    <a:pt x="140" y="143"/>
                  </a:lnTo>
                  <a:lnTo>
                    <a:pt x="2108" y="143"/>
                  </a:lnTo>
                  <a:lnTo>
                    <a:pt x="2108" y="1064"/>
                  </a:lnTo>
                  <a:cubicBezTo>
                    <a:pt x="2108" y="1103"/>
                    <a:pt x="2139" y="1135"/>
                    <a:pt x="2180" y="1135"/>
                  </a:cubicBezTo>
                  <a:lnTo>
                    <a:pt x="3810" y="1135"/>
                  </a:lnTo>
                  <a:cubicBezTo>
                    <a:pt x="3847" y="1135"/>
                    <a:pt x="3882" y="1105"/>
                    <a:pt x="3882" y="1064"/>
                  </a:cubicBezTo>
                  <a:lnTo>
                    <a:pt x="3882" y="143"/>
                  </a:lnTo>
                  <a:lnTo>
                    <a:pt x="5013" y="143"/>
                  </a:lnTo>
                  <a:lnTo>
                    <a:pt x="5013" y="1064"/>
                  </a:lnTo>
                  <a:cubicBezTo>
                    <a:pt x="5013" y="1103"/>
                    <a:pt x="5044" y="1135"/>
                    <a:pt x="5085" y="1135"/>
                  </a:cubicBezTo>
                  <a:lnTo>
                    <a:pt x="6538" y="1135"/>
                  </a:lnTo>
                  <a:cubicBezTo>
                    <a:pt x="6577" y="1135"/>
                    <a:pt x="6609" y="1105"/>
                    <a:pt x="6609" y="1064"/>
                  </a:cubicBezTo>
                  <a:lnTo>
                    <a:pt x="6609" y="143"/>
                  </a:lnTo>
                  <a:lnTo>
                    <a:pt x="7919" y="143"/>
                  </a:lnTo>
                  <a:lnTo>
                    <a:pt x="7919" y="1064"/>
                  </a:lnTo>
                  <a:cubicBezTo>
                    <a:pt x="7919" y="1103"/>
                    <a:pt x="7949" y="1135"/>
                    <a:pt x="7990" y="1135"/>
                  </a:cubicBezTo>
                  <a:lnTo>
                    <a:pt x="9478" y="1135"/>
                  </a:lnTo>
                  <a:cubicBezTo>
                    <a:pt x="9515" y="1135"/>
                    <a:pt x="9549" y="1105"/>
                    <a:pt x="9549" y="1064"/>
                  </a:cubicBezTo>
                  <a:lnTo>
                    <a:pt x="9549" y="143"/>
                  </a:lnTo>
                  <a:lnTo>
                    <a:pt x="10943" y="143"/>
                  </a:lnTo>
                  <a:cubicBezTo>
                    <a:pt x="11012" y="542"/>
                    <a:pt x="11033" y="917"/>
                    <a:pt x="10988" y="992"/>
                  </a:cubicBezTo>
                  <a:cubicBezTo>
                    <a:pt x="10951" y="992"/>
                    <a:pt x="10924" y="1025"/>
                    <a:pt x="10924" y="1064"/>
                  </a:cubicBezTo>
                  <a:cubicBezTo>
                    <a:pt x="10924" y="1103"/>
                    <a:pt x="10961" y="1135"/>
                    <a:pt x="11002" y="1135"/>
                  </a:cubicBezTo>
                  <a:lnTo>
                    <a:pt x="12594" y="1135"/>
                  </a:lnTo>
                  <a:cubicBezTo>
                    <a:pt x="12632" y="1135"/>
                    <a:pt x="12665" y="1105"/>
                    <a:pt x="12665" y="1064"/>
                  </a:cubicBezTo>
                  <a:lnTo>
                    <a:pt x="12665" y="143"/>
                  </a:lnTo>
                  <a:lnTo>
                    <a:pt x="14507" y="143"/>
                  </a:lnTo>
                  <a:lnTo>
                    <a:pt x="14507" y="1064"/>
                  </a:lnTo>
                  <a:cubicBezTo>
                    <a:pt x="14507" y="1103"/>
                    <a:pt x="14539" y="1135"/>
                    <a:pt x="14578" y="1135"/>
                  </a:cubicBezTo>
                  <a:lnTo>
                    <a:pt x="16563" y="1135"/>
                  </a:lnTo>
                  <a:cubicBezTo>
                    <a:pt x="16602" y="1135"/>
                    <a:pt x="16636" y="1105"/>
                    <a:pt x="16636" y="1064"/>
                  </a:cubicBezTo>
                  <a:lnTo>
                    <a:pt x="16636" y="143"/>
                  </a:lnTo>
                  <a:close/>
                  <a:moveTo>
                    <a:pt x="73" y="0"/>
                  </a:moveTo>
                  <a:cubicBezTo>
                    <a:pt x="56" y="0"/>
                    <a:pt x="36" y="8"/>
                    <a:pt x="21" y="23"/>
                  </a:cubicBezTo>
                  <a:cubicBezTo>
                    <a:pt x="9" y="37"/>
                    <a:pt x="1" y="53"/>
                    <a:pt x="1" y="74"/>
                  </a:cubicBezTo>
                  <a:lnTo>
                    <a:pt x="427" y="23043"/>
                  </a:lnTo>
                  <a:cubicBezTo>
                    <a:pt x="427" y="23068"/>
                    <a:pt x="439" y="23090"/>
                    <a:pt x="461" y="23105"/>
                  </a:cubicBezTo>
                  <a:lnTo>
                    <a:pt x="9717" y="28367"/>
                  </a:lnTo>
                  <a:cubicBezTo>
                    <a:pt x="9727" y="28375"/>
                    <a:pt x="9742" y="28377"/>
                    <a:pt x="9754" y="28377"/>
                  </a:cubicBezTo>
                  <a:cubicBezTo>
                    <a:pt x="9766" y="28377"/>
                    <a:pt x="9778" y="28375"/>
                    <a:pt x="9795" y="28367"/>
                  </a:cubicBezTo>
                  <a:lnTo>
                    <a:pt x="17539" y="23551"/>
                  </a:lnTo>
                  <a:cubicBezTo>
                    <a:pt x="17557" y="23538"/>
                    <a:pt x="17569" y="23518"/>
                    <a:pt x="17571" y="23495"/>
                  </a:cubicBezTo>
                  <a:lnTo>
                    <a:pt x="18893" y="78"/>
                  </a:lnTo>
                  <a:cubicBezTo>
                    <a:pt x="18893" y="57"/>
                    <a:pt x="18887" y="39"/>
                    <a:pt x="18873" y="23"/>
                  </a:cubicBezTo>
                  <a:cubicBezTo>
                    <a:pt x="18860" y="8"/>
                    <a:pt x="18842" y="0"/>
                    <a:pt x="18821" y="0"/>
                  </a:cubicBezTo>
                  <a:lnTo>
                    <a:pt x="16567" y="0"/>
                  </a:lnTo>
                  <a:cubicBezTo>
                    <a:pt x="16528" y="0"/>
                    <a:pt x="16495" y="31"/>
                    <a:pt x="16495" y="72"/>
                  </a:cubicBezTo>
                  <a:lnTo>
                    <a:pt x="16495" y="992"/>
                  </a:lnTo>
                  <a:lnTo>
                    <a:pt x="14654" y="992"/>
                  </a:lnTo>
                  <a:lnTo>
                    <a:pt x="14654" y="72"/>
                  </a:lnTo>
                  <a:cubicBezTo>
                    <a:pt x="14654" y="33"/>
                    <a:pt x="14623" y="0"/>
                    <a:pt x="14582" y="0"/>
                  </a:cubicBezTo>
                  <a:lnTo>
                    <a:pt x="12598" y="0"/>
                  </a:lnTo>
                  <a:cubicBezTo>
                    <a:pt x="12559" y="0"/>
                    <a:pt x="12526" y="31"/>
                    <a:pt x="12526" y="72"/>
                  </a:cubicBezTo>
                  <a:lnTo>
                    <a:pt x="12526" y="992"/>
                  </a:lnTo>
                  <a:lnTo>
                    <a:pt x="11135" y="992"/>
                  </a:lnTo>
                  <a:cubicBezTo>
                    <a:pt x="11188" y="749"/>
                    <a:pt x="11104" y="233"/>
                    <a:pt x="11073" y="59"/>
                  </a:cubicBezTo>
                  <a:cubicBezTo>
                    <a:pt x="11067" y="27"/>
                    <a:pt x="11041" y="0"/>
                    <a:pt x="11004" y="0"/>
                  </a:cubicBezTo>
                  <a:lnTo>
                    <a:pt x="9482" y="0"/>
                  </a:lnTo>
                  <a:cubicBezTo>
                    <a:pt x="9445" y="0"/>
                    <a:pt x="9410" y="31"/>
                    <a:pt x="9410" y="72"/>
                  </a:cubicBezTo>
                  <a:lnTo>
                    <a:pt x="9410" y="992"/>
                  </a:lnTo>
                  <a:lnTo>
                    <a:pt x="8066" y="992"/>
                  </a:lnTo>
                  <a:lnTo>
                    <a:pt x="8066" y="72"/>
                  </a:lnTo>
                  <a:cubicBezTo>
                    <a:pt x="8066" y="33"/>
                    <a:pt x="8035" y="0"/>
                    <a:pt x="7994" y="0"/>
                  </a:cubicBezTo>
                  <a:lnTo>
                    <a:pt x="6542" y="0"/>
                  </a:lnTo>
                  <a:cubicBezTo>
                    <a:pt x="6503" y="0"/>
                    <a:pt x="6470" y="31"/>
                    <a:pt x="6470" y="72"/>
                  </a:cubicBezTo>
                  <a:lnTo>
                    <a:pt x="6470" y="992"/>
                  </a:lnTo>
                  <a:lnTo>
                    <a:pt x="5161" y="992"/>
                  </a:lnTo>
                  <a:lnTo>
                    <a:pt x="5161" y="72"/>
                  </a:lnTo>
                  <a:cubicBezTo>
                    <a:pt x="5161" y="33"/>
                    <a:pt x="5130" y="0"/>
                    <a:pt x="5089" y="0"/>
                  </a:cubicBezTo>
                  <a:lnTo>
                    <a:pt x="3815" y="0"/>
                  </a:lnTo>
                  <a:cubicBezTo>
                    <a:pt x="3776" y="0"/>
                    <a:pt x="3743" y="31"/>
                    <a:pt x="3743" y="72"/>
                  </a:cubicBezTo>
                  <a:lnTo>
                    <a:pt x="3743" y="992"/>
                  </a:lnTo>
                  <a:lnTo>
                    <a:pt x="2258" y="992"/>
                  </a:lnTo>
                  <a:lnTo>
                    <a:pt x="2258" y="72"/>
                  </a:lnTo>
                  <a:cubicBezTo>
                    <a:pt x="2258" y="33"/>
                    <a:pt x="2227" y="0"/>
                    <a:pt x="21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0"/>
            <p:cNvSpPr/>
            <p:nvPr/>
          </p:nvSpPr>
          <p:spPr>
            <a:xfrm>
              <a:off x="773030" y="1893507"/>
              <a:ext cx="891334" cy="1403613"/>
            </a:xfrm>
            <a:custGeom>
              <a:rect b="b" l="l" r="r" t="t"/>
              <a:pathLst>
                <a:path extrusionOk="0" h="27161" w="17248">
                  <a:moveTo>
                    <a:pt x="17178" y="0"/>
                  </a:moveTo>
                  <a:cubicBezTo>
                    <a:pt x="17135" y="0"/>
                    <a:pt x="17107" y="31"/>
                    <a:pt x="17105" y="70"/>
                  </a:cubicBezTo>
                  <a:lnTo>
                    <a:pt x="16010" y="22542"/>
                  </a:lnTo>
                  <a:lnTo>
                    <a:pt x="8962" y="27007"/>
                  </a:lnTo>
                  <a:lnTo>
                    <a:pt x="748" y="22197"/>
                  </a:lnTo>
                  <a:lnTo>
                    <a:pt x="146" y="600"/>
                  </a:lnTo>
                  <a:cubicBezTo>
                    <a:pt x="144" y="561"/>
                    <a:pt x="109" y="530"/>
                    <a:pt x="72" y="530"/>
                  </a:cubicBezTo>
                  <a:cubicBezTo>
                    <a:pt x="34" y="532"/>
                    <a:pt x="1" y="563"/>
                    <a:pt x="3" y="604"/>
                  </a:cubicBezTo>
                  <a:lnTo>
                    <a:pt x="604" y="22240"/>
                  </a:lnTo>
                  <a:cubicBezTo>
                    <a:pt x="604" y="22264"/>
                    <a:pt x="621" y="22287"/>
                    <a:pt x="641" y="22299"/>
                  </a:cubicBezTo>
                  <a:lnTo>
                    <a:pt x="8927" y="27150"/>
                  </a:lnTo>
                  <a:cubicBezTo>
                    <a:pt x="8937" y="27158"/>
                    <a:pt x="8950" y="27160"/>
                    <a:pt x="8962" y="27160"/>
                  </a:cubicBezTo>
                  <a:cubicBezTo>
                    <a:pt x="8974" y="27160"/>
                    <a:pt x="8989" y="27156"/>
                    <a:pt x="9001" y="27148"/>
                  </a:cubicBezTo>
                  <a:lnTo>
                    <a:pt x="16117" y="22639"/>
                  </a:lnTo>
                  <a:cubicBezTo>
                    <a:pt x="16139" y="22626"/>
                    <a:pt x="16149" y="22606"/>
                    <a:pt x="16151" y="22583"/>
                  </a:cubicBezTo>
                  <a:lnTo>
                    <a:pt x="17248" y="76"/>
                  </a:lnTo>
                  <a:cubicBezTo>
                    <a:pt x="17248" y="37"/>
                    <a:pt x="17217" y="4"/>
                    <a:pt x="17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0"/>
            <p:cNvSpPr/>
            <p:nvPr/>
          </p:nvSpPr>
          <p:spPr>
            <a:xfrm>
              <a:off x="840831" y="1994175"/>
              <a:ext cx="754078" cy="1219279"/>
            </a:xfrm>
            <a:custGeom>
              <a:rect b="b" l="l" r="r" t="t"/>
              <a:pathLst>
                <a:path extrusionOk="0" h="23594" w="14592">
                  <a:moveTo>
                    <a:pt x="0" y="0"/>
                  </a:moveTo>
                  <a:lnTo>
                    <a:pt x="426" y="19522"/>
                  </a:lnTo>
                  <a:lnTo>
                    <a:pt x="7687" y="23594"/>
                  </a:lnTo>
                  <a:lnTo>
                    <a:pt x="13775" y="19666"/>
                  </a:lnTo>
                  <a:lnTo>
                    <a:pt x="1459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0"/>
            <p:cNvSpPr/>
            <p:nvPr/>
          </p:nvSpPr>
          <p:spPr>
            <a:xfrm>
              <a:off x="999945" y="2128537"/>
              <a:ext cx="432282" cy="261075"/>
            </a:xfrm>
            <a:custGeom>
              <a:rect b="b" l="l" r="r" t="t"/>
              <a:pathLst>
                <a:path extrusionOk="0" h="5052" w="8365">
                  <a:moveTo>
                    <a:pt x="3988" y="209"/>
                  </a:moveTo>
                  <a:lnTo>
                    <a:pt x="5483" y="2818"/>
                  </a:lnTo>
                  <a:cubicBezTo>
                    <a:pt x="5494" y="2836"/>
                    <a:pt x="5512" y="2848"/>
                    <a:pt x="5535" y="2855"/>
                  </a:cubicBezTo>
                  <a:cubicBezTo>
                    <a:pt x="5537" y="2855"/>
                    <a:pt x="5539" y="2855"/>
                    <a:pt x="5541" y="2855"/>
                  </a:cubicBezTo>
                  <a:cubicBezTo>
                    <a:pt x="5560" y="2855"/>
                    <a:pt x="5581" y="2847"/>
                    <a:pt x="5594" y="2836"/>
                  </a:cubicBezTo>
                  <a:lnTo>
                    <a:pt x="7896" y="737"/>
                  </a:lnTo>
                  <a:lnTo>
                    <a:pt x="8211" y="4909"/>
                  </a:lnTo>
                  <a:lnTo>
                    <a:pt x="260" y="4909"/>
                  </a:lnTo>
                  <a:lnTo>
                    <a:pt x="144" y="1169"/>
                  </a:lnTo>
                  <a:lnTo>
                    <a:pt x="2290" y="2957"/>
                  </a:lnTo>
                  <a:cubicBezTo>
                    <a:pt x="2302" y="2966"/>
                    <a:pt x="2317" y="2973"/>
                    <a:pt x="2334" y="2973"/>
                  </a:cubicBezTo>
                  <a:cubicBezTo>
                    <a:pt x="2339" y="2973"/>
                    <a:pt x="2344" y="2973"/>
                    <a:pt x="2349" y="2971"/>
                  </a:cubicBezTo>
                  <a:cubicBezTo>
                    <a:pt x="2370" y="2967"/>
                    <a:pt x="2388" y="2955"/>
                    <a:pt x="2398" y="2936"/>
                  </a:cubicBezTo>
                  <a:lnTo>
                    <a:pt x="3988" y="209"/>
                  </a:lnTo>
                  <a:close/>
                  <a:moveTo>
                    <a:pt x="3994" y="0"/>
                  </a:moveTo>
                  <a:cubicBezTo>
                    <a:pt x="3967" y="0"/>
                    <a:pt x="3945" y="13"/>
                    <a:pt x="3933" y="35"/>
                  </a:cubicBezTo>
                  <a:lnTo>
                    <a:pt x="2322" y="2795"/>
                  </a:lnTo>
                  <a:lnTo>
                    <a:pt x="121" y="958"/>
                  </a:lnTo>
                  <a:cubicBezTo>
                    <a:pt x="109" y="947"/>
                    <a:pt x="93" y="941"/>
                    <a:pt x="77" y="941"/>
                  </a:cubicBezTo>
                  <a:cubicBezTo>
                    <a:pt x="66" y="941"/>
                    <a:pt x="55" y="944"/>
                    <a:pt x="45" y="950"/>
                  </a:cubicBezTo>
                  <a:cubicBezTo>
                    <a:pt x="19" y="962"/>
                    <a:pt x="0" y="987"/>
                    <a:pt x="4" y="1015"/>
                  </a:cubicBezTo>
                  <a:lnTo>
                    <a:pt x="121" y="4982"/>
                  </a:lnTo>
                  <a:cubicBezTo>
                    <a:pt x="123" y="5021"/>
                    <a:pt x="154" y="5052"/>
                    <a:pt x="193" y="5052"/>
                  </a:cubicBezTo>
                  <a:lnTo>
                    <a:pt x="8290" y="5052"/>
                  </a:lnTo>
                  <a:cubicBezTo>
                    <a:pt x="8307" y="5052"/>
                    <a:pt x="8327" y="5042"/>
                    <a:pt x="8342" y="5027"/>
                  </a:cubicBezTo>
                  <a:cubicBezTo>
                    <a:pt x="8356" y="5015"/>
                    <a:pt x="8364" y="4995"/>
                    <a:pt x="8362" y="4974"/>
                  </a:cubicBezTo>
                  <a:lnTo>
                    <a:pt x="8031" y="579"/>
                  </a:lnTo>
                  <a:cubicBezTo>
                    <a:pt x="8029" y="553"/>
                    <a:pt x="8010" y="528"/>
                    <a:pt x="7986" y="520"/>
                  </a:cubicBezTo>
                  <a:cubicBezTo>
                    <a:pt x="7977" y="517"/>
                    <a:pt x="7968" y="516"/>
                    <a:pt x="7960" y="516"/>
                  </a:cubicBezTo>
                  <a:cubicBezTo>
                    <a:pt x="7942" y="516"/>
                    <a:pt x="7926" y="522"/>
                    <a:pt x="7912" y="534"/>
                  </a:cubicBezTo>
                  <a:lnTo>
                    <a:pt x="5569" y="2672"/>
                  </a:lnTo>
                  <a:lnTo>
                    <a:pt x="4055" y="35"/>
                  </a:lnTo>
                  <a:cubicBezTo>
                    <a:pt x="4041" y="15"/>
                    <a:pt x="4019" y="0"/>
                    <a:pt x="3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0"/>
            <p:cNvSpPr/>
            <p:nvPr/>
          </p:nvSpPr>
          <p:spPr>
            <a:xfrm>
              <a:off x="994002" y="2113396"/>
              <a:ext cx="23668" cy="37415"/>
            </a:xfrm>
            <a:custGeom>
              <a:rect b="b" l="l" r="r" t="t"/>
              <a:pathLst>
                <a:path extrusionOk="0" h="724" w="458">
                  <a:moveTo>
                    <a:pt x="228" y="1"/>
                  </a:moveTo>
                  <a:cubicBezTo>
                    <a:pt x="103" y="1"/>
                    <a:pt x="1" y="163"/>
                    <a:pt x="1" y="363"/>
                  </a:cubicBezTo>
                  <a:cubicBezTo>
                    <a:pt x="1" y="561"/>
                    <a:pt x="103" y="723"/>
                    <a:pt x="228" y="723"/>
                  </a:cubicBezTo>
                  <a:cubicBezTo>
                    <a:pt x="355" y="723"/>
                    <a:pt x="457" y="561"/>
                    <a:pt x="457" y="363"/>
                  </a:cubicBezTo>
                  <a:cubicBezTo>
                    <a:pt x="457" y="163"/>
                    <a:pt x="355"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0"/>
            <p:cNvSpPr/>
            <p:nvPr/>
          </p:nvSpPr>
          <p:spPr>
            <a:xfrm>
              <a:off x="1198178" y="2080115"/>
              <a:ext cx="23617" cy="37363"/>
            </a:xfrm>
            <a:custGeom>
              <a:rect b="b" l="l" r="r" t="t"/>
              <a:pathLst>
                <a:path extrusionOk="0" h="723" w="457">
                  <a:moveTo>
                    <a:pt x="230" y="0"/>
                  </a:moveTo>
                  <a:cubicBezTo>
                    <a:pt x="103" y="0"/>
                    <a:pt x="0" y="162"/>
                    <a:pt x="0" y="363"/>
                  </a:cubicBezTo>
                  <a:cubicBezTo>
                    <a:pt x="0" y="561"/>
                    <a:pt x="103" y="723"/>
                    <a:pt x="230" y="723"/>
                  </a:cubicBezTo>
                  <a:cubicBezTo>
                    <a:pt x="354" y="723"/>
                    <a:pt x="457" y="561"/>
                    <a:pt x="457" y="363"/>
                  </a:cubicBezTo>
                  <a:cubicBezTo>
                    <a:pt x="457" y="162"/>
                    <a:pt x="354"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0"/>
            <p:cNvSpPr/>
            <p:nvPr/>
          </p:nvSpPr>
          <p:spPr>
            <a:xfrm>
              <a:off x="1365251" y="2087505"/>
              <a:ext cx="23617" cy="37363"/>
            </a:xfrm>
            <a:custGeom>
              <a:rect b="b" l="l" r="r" t="t"/>
              <a:pathLst>
                <a:path extrusionOk="0" h="723" w="457">
                  <a:moveTo>
                    <a:pt x="229" y="1"/>
                  </a:moveTo>
                  <a:cubicBezTo>
                    <a:pt x="102" y="1"/>
                    <a:pt x="0" y="162"/>
                    <a:pt x="0" y="363"/>
                  </a:cubicBezTo>
                  <a:cubicBezTo>
                    <a:pt x="0" y="561"/>
                    <a:pt x="102" y="723"/>
                    <a:pt x="229" y="723"/>
                  </a:cubicBezTo>
                  <a:cubicBezTo>
                    <a:pt x="354" y="723"/>
                    <a:pt x="456" y="561"/>
                    <a:pt x="456" y="363"/>
                  </a:cubicBezTo>
                  <a:cubicBezTo>
                    <a:pt x="456" y="162"/>
                    <a:pt x="354"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0"/>
            <p:cNvSpPr/>
            <p:nvPr/>
          </p:nvSpPr>
          <p:spPr>
            <a:xfrm>
              <a:off x="937364" y="2442478"/>
              <a:ext cx="545818" cy="607107"/>
            </a:xfrm>
            <a:custGeom>
              <a:rect b="b" l="l" r="r" t="t"/>
              <a:pathLst>
                <a:path extrusionOk="0" h="11748" w="10562">
                  <a:moveTo>
                    <a:pt x="307" y="380"/>
                  </a:moveTo>
                  <a:lnTo>
                    <a:pt x="1573" y="1528"/>
                  </a:lnTo>
                  <a:lnTo>
                    <a:pt x="1078" y="1937"/>
                  </a:lnTo>
                  <a:lnTo>
                    <a:pt x="307" y="380"/>
                  </a:lnTo>
                  <a:close/>
                  <a:moveTo>
                    <a:pt x="10250" y="378"/>
                  </a:moveTo>
                  <a:lnTo>
                    <a:pt x="9481" y="1937"/>
                  </a:lnTo>
                  <a:lnTo>
                    <a:pt x="8986" y="1530"/>
                  </a:lnTo>
                  <a:lnTo>
                    <a:pt x="8984" y="1530"/>
                  </a:lnTo>
                  <a:lnTo>
                    <a:pt x="10250" y="378"/>
                  </a:lnTo>
                  <a:close/>
                  <a:moveTo>
                    <a:pt x="2408" y="1088"/>
                  </a:moveTo>
                  <a:cubicBezTo>
                    <a:pt x="2468" y="1088"/>
                    <a:pt x="2527" y="1117"/>
                    <a:pt x="2566" y="1160"/>
                  </a:cubicBezTo>
                  <a:cubicBezTo>
                    <a:pt x="2637" y="1246"/>
                    <a:pt x="2621" y="1375"/>
                    <a:pt x="2535" y="1448"/>
                  </a:cubicBezTo>
                  <a:lnTo>
                    <a:pt x="2300" y="1643"/>
                  </a:lnTo>
                  <a:cubicBezTo>
                    <a:pt x="2283" y="1643"/>
                    <a:pt x="2269" y="1653"/>
                    <a:pt x="2255" y="1661"/>
                  </a:cubicBezTo>
                  <a:lnTo>
                    <a:pt x="1680" y="2150"/>
                  </a:lnTo>
                  <a:cubicBezTo>
                    <a:pt x="1676" y="2152"/>
                    <a:pt x="1670" y="2158"/>
                    <a:pt x="1668" y="2162"/>
                  </a:cubicBezTo>
                  <a:lnTo>
                    <a:pt x="1052" y="2682"/>
                  </a:lnTo>
                  <a:lnTo>
                    <a:pt x="837" y="2848"/>
                  </a:lnTo>
                  <a:cubicBezTo>
                    <a:pt x="799" y="2880"/>
                    <a:pt x="751" y="2895"/>
                    <a:pt x="704" y="2895"/>
                  </a:cubicBezTo>
                  <a:cubicBezTo>
                    <a:pt x="644" y="2895"/>
                    <a:pt x="585" y="2871"/>
                    <a:pt x="546" y="2825"/>
                  </a:cubicBezTo>
                  <a:cubicBezTo>
                    <a:pt x="512" y="2782"/>
                    <a:pt x="495" y="2731"/>
                    <a:pt x="503" y="2676"/>
                  </a:cubicBezTo>
                  <a:cubicBezTo>
                    <a:pt x="508" y="2621"/>
                    <a:pt x="536" y="2572"/>
                    <a:pt x="581" y="2537"/>
                  </a:cubicBezTo>
                  <a:lnTo>
                    <a:pt x="1085" y="2119"/>
                  </a:lnTo>
                  <a:lnTo>
                    <a:pt x="1095" y="2119"/>
                  </a:lnTo>
                  <a:cubicBezTo>
                    <a:pt x="1107" y="2111"/>
                    <a:pt x="1115" y="2103"/>
                    <a:pt x="1121" y="2093"/>
                  </a:cubicBezTo>
                  <a:lnTo>
                    <a:pt x="1125" y="2093"/>
                  </a:lnTo>
                  <a:cubicBezTo>
                    <a:pt x="1127" y="2093"/>
                    <a:pt x="1127" y="2093"/>
                    <a:pt x="1127" y="2091"/>
                  </a:cubicBezTo>
                  <a:lnTo>
                    <a:pt x="1729" y="1592"/>
                  </a:lnTo>
                  <a:lnTo>
                    <a:pt x="1735" y="1583"/>
                  </a:lnTo>
                  <a:cubicBezTo>
                    <a:pt x="1739" y="1583"/>
                    <a:pt x="1739" y="1583"/>
                    <a:pt x="1739" y="1581"/>
                  </a:cubicBezTo>
                  <a:lnTo>
                    <a:pt x="2273" y="1139"/>
                  </a:lnTo>
                  <a:cubicBezTo>
                    <a:pt x="2312" y="1107"/>
                    <a:pt x="2357" y="1088"/>
                    <a:pt x="2408" y="1088"/>
                  </a:cubicBezTo>
                  <a:close/>
                  <a:moveTo>
                    <a:pt x="8151" y="1080"/>
                  </a:moveTo>
                  <a:cubicBezTo>
                    <a:pt x="8198" y="1080"/>
                    <a:pt x="8247" y="1098"/>
                    <a:pt x="8286" y="1131"/>
                  </a:cubicBezTo>
                  <a:lnTo>
                    <a:pt x="9434" y="2083"/>
                  </a:lnTo>
                  <a:lnTo>
                    <a:pt x="9436" y="2083"/>
                  </a:lnTo>
                  <a:lnTo>
                    <a:pt x="9440" y="2085"/>
                  </a:lnTo>
                  <a:cubicBezTo>
                    <a:pt x="9446" y="2095"/>
                    <a:pt x="9454" y="2105"/>
                    <a:pt x="9467" y="2111"/>
                  </a:cubicBezTo>
                  <a:lnTo>
                    <a:pt x="9475" y="2111"/>
                  </a:lnTo>
                  <a:lnTo>
                    <a:pt x="9978" y="2529"/>
                  </a:lnTo>
                  <a:cubicBezTo>
                    <a:pt x="10021" y="2572"/>
                    <a:pt x="10050" y="2623"/>
                    <a:pt x="10056" y="2676"/>
                  </a:cubicBezTo>
                  <a:cubicBezTo>
                    <a:pt x="10060" y="2731"/>
                    <a:pt x="10046" y="2784"/>
                    <a:pt x="10009" y="2825"/>
                  </a:cubicBezTo>
                  <a:cubicBezTo>
                    <a:pt x="9971" y="2871"/>
                    <a:pt x="9912" y="2895"/>
                    <a:pt x="9853" y="2895"/>
                  </a:cubicBezTo>
                  <a:cubicBezTo>
                    <a:pt x="9805" y="2895"/>
                    <a:pt x="9758" y="2880"/>
                    <a:pt x="9720" y="2848"/>
                  </a:cubicBezTo>
                  <a:lnTo>
                    <a:pt x="9510" y="2674"/>
                  </a:lnTo>
                  <a:lnTo>
                    <a:pt x="9452" y="2623"/>
                  </a:lnTo>
                  <a:lnTo>
                    <a:pt x="8894" y="2152"/>
                  </a:lnTo>
                  <a:cubicBezTo>
                    <a:pt x="8892" y="2150"/>
                    <a:pt x="8884" y="2142"/>
                    <a:pt x="8879" y="2140"/>
                  </a:cubicBezTo>
                  <a:lnTo>
                    <a:pt x="8303" y="1651"/>
                  </a:lnTo>
                  <a:cubicBezTo>
                    <a:pt x="8290" y="1641"/>
                    <a:pt x="8276" y="1635"/>
                    <a:pt x="8260" y="1635"/>
                  </a:cubicBezTo>
                  <a:lnTo>
                    <a:pt x="8024" y="1440"/>
                  </a:lnTo>
                  <a:cubicBezTo>
                    <a:pt x="7936" y="1369"/>
                    <a:pt x="7922" y="1240"/>
                    <a:pt x="7994" y="1152"/>
                  </a:cubicBezTo>
                  <a:cubicBezTo>
                    <a:pt x="8032" y="1107"/>
                    <a:pt x="8090" y="1080"/>
                    <a:pt x="8151" y="1080"/>
                  </a:cubicBezTo>
                  <a:close/>
                  <a:moveTo>
                    <a:pt x="2283" y="1833"/>
                  </a:moveTo>
                  <a:lnTo>
                    <a:pt x="5197" y="6848"/>
                  </a:lnTo>
                  <a:lnTo>
                    <a:pt x="5041" y="7114"/>
                  </a:lnTo>
                  <a:lnTo>
                    <a:pt x="1811" y="2224"/>
                  </a:lnTo>
                  <a:lnTo>
                    <a:pt x="2283" y="1833"/>
                  </a:lnTo>
                  <a:close/>
                  <a:moveTo>
                    <a:pt x="1700" y="2316"/>
                  </a:moveTo>
                  <a:lnTo>
                    <a:pt x="4962" y="7253"/>
                  </a:lnTo>
                  <a:lnTo>
                    <a:pt x="4853" y="7433"/>
                  </a:lnTo>
                  <a:lnTo>
                    <a:pt x="1187" y="2741"/>
                  </a:lnTo>
                  <a:lnTo>
                    <a:pt x="1700" y="2316"/>
                  </a:lnTo>
                  <a:close/>
                  <a:moveTo>
                    <a:pt x="5682" y="7686"/>
                  </a:moveTo>
                  <a:lnTo>
                    <a:pt x="7503" y="10819"/>
                  </a:lnTo>
                  <a:lnTo>
                    <a:pt x="7503" y="10819"/>
                  </a:lnTo>
                  <a:lnTo>
                    <a:pt x="5367" y="8087"/>
                  </a:lnTo>
                  <a:lnTo>
                    <a:pt x="5682" y="7686"/>
                  </a:lnTo>
                  <a:close/>
                  <a:moveTo>
                    <a:pt x="8272" y="1827"/>
                  </a:moveTo>
                  <a:lnTo>
                    <a:pt x="8746" y="2218"/>
                  </a:lnTo>
                  <a:lnTo>
                    <a:pt x="5516" y="7116"/>
                  </a:lnTo>
                  <a:lnTo>
                    <a:pt x="5426" y="7249"/>
                  </a:lnTo>
                  <a:lnTo>
                    <a:pt x="5389" y="7308"/>
                  </a:lnTo>
                  <a:cubicBezTo>
                    <a:pt x="5365" y="7341"/>
                    <a:pt x="5375" y="7386"/>
                    <a:pt x="5410" y="7406"/>
                  </a:cubicBezTo>
                  <a:cubicBezTo>
                    <a:pt x="5422" y="7416"/>
                    <a:pt x="5434" y="7418"/>
                    <a:pt x="5450" y="7418"/>
                  </a:cubicBezTo>
                  <a:cubicBezTo>
                    <a:pt x="5473" y="7418"/>
                    <a:pt x="5496" y="7406"/>
                    <a:pt x="5508" y="7386"/>
                  </a:cubicBezTo>
                  <a:lnTo>
                    <a:pt x="5598" y="7253"/>
                  </a:lnTo>
                  <a:lnTo>
                    <a:pt x="8859" y="2314"/>
                  </a:lnTo>
                  <a:lnTo>
                    <a:pt x="9373" y="2737"/>
                  </a:lnTo>
                  <a:lnTo>
                    <a:pt x="5700" y="7433"/>
                  </a:lnTo>
                  <a:lnTo>
                    <a:pt x="5606" y="7553"/>
                  </a:lnTo>
                  <a:lnTo>
                    <a:pt x="5277" y="7973"/>
                  </a:lnTo>
                  <a:lnTo>
                    <a:pt x="5187" y="8087"/>
                  </a:lnTo>
                  <a:lnTo>
                    <a:pt x="3051" y="10819"/>
                  </a:lnTo>
                  <a:lnTo>
                    <a:pt x="3051" y="10819"/>
                  </a:lnTo>
                  <a:lnTo>
                    <a:pt x="4872" y="7684"/>
                  </a:lnTo>
                  <a:lnTo>
                    <a:pt x="4947" y="7551"/>
                  </a:lnTo>
                  <a:lnTo>
                    <a:pt x="5045" y="7379"/>
                  </a:lnTo>
                  <a:lnTo>
                    <a:pt x="5127" y="7244"/>
                  </a:lnTo>
                  <a:lnTo>
                    <a:pt x="5277" y="6985"/>
                  </a:lnTo>
                  <a:lnTo>
                    <a:pt x="5356" y="6841"/>
                  </a:lnTo>
                  <a:lnTo>
                    <a:pt x="8272" y="1827"/>
                  </a:lnTo>
                  <a:close/>
                  <a:moveTo>
                    <a:pt x="79" y="1"/>
                  </a:moveTo>
                  <a:cubicBezTo>
                    <a:pt x="64" y="1"/>
                    <a:pt x="48" y="6"/>
                    <a:pt x="35" y="16"/>
                  </a:cubicBezTo>
                  <a:cubicBezTo>
                    <a:pt x="6" y="37"/>
                    <a:pt x="0" y="76"/>
                    <a:pt x="14" y="106"/>
                  </a:cubicBezTo>
                  <a:lnTo>
                    <a:pt x="968" y="2031"/>
                  </a:lnTo>
                  <a:lnTo>
                    <a:pt x="491" y="2428"/>
                  </a:lnTo>
                  <a:cubicBezTo>
                    <a:pt x="420" y="2488"/>
                    <a:pt x="373" y="2572"/>
                    <a:pt x="364" y="2664"/>
                  </a:cubicBezTo>
                  <a:cubicBezTo>
                    <a:pt x="354" y="2756"/>
                    <a:pt x="383" y="2846"/>
                    <a:pt x="442" y="2917"/>
                  </a:cubicBezTo>
                  <a:cubicBezTo>
                    <a:pt x="508" y="2997"/>
                    <a:pt x="604" y="3040"/>
                    <a:pt x="706" y="3040"/>
                  </a:cubicBezTo>
                  <a:cubicBezTo>
                    <a:pt x="788" y="3040"/>
                    <a:pt x="866" y="3011"/>
                    <a:pt x="931" y="2958"/>
                  </a:cubicBezTo>
                  <a:lnTo>
                    <a:pt x="1085" y="2829"/>
                  </a:lnTo>
                  <a:lnTo>
                    <a:pt x="4784" y="7564"/>
                  </a:lnTo>
                  <a:lnTo>
                    <a:pt x="2416" y="11641"/>
                  </a:lnTo>
                  <a:cubicBezTo>
                    <a:pt x="2398" y="11672"/>
                    <a:pt x="2406" y="11713"/>
                    <a:pt x="2439" y="11735"/>
                  </a:cubicBezTo>
                  <a:cubicBezTo>
                    <a:pt x="2451" y="11746"/>
                    <a:pt x="2466" y="11748"/>
                    <a:pt x="2480" y="11748"/>
                  </a:cubicBezTo>
                  <a:cubicBezTo>
                    <a:pt x="2500" y="11748"/>
                    <a:pt x="2521" y="11737"/>
                    <a:pt x="2537" y="11719"/>
                  </a:cubicBezTo>
                  <a:lnTo>
                    <a:pt x="5285" y="8206"/>
                  </a:lnTo>
                  <a:lnTo>
                    <a:pt x="8030" y="11719"/>
                  </a:lnTo>
                  <a:cubicBezTo>
                    <a:pt x="8043" y="11737"/>
                    <a:pt x="8065" y="11748"/>
                    <a:pt x="8086" y="11748"/>
                  </a:cubicBezTo>
                  <a:cubicBezTo>
                    <a:pt x="8102" y="11748"/>
                    <a:pt x="8114" y="11743"/>
                    <a:pt x="8127" y="11735"/>
                  </a:cubicBezTo>
                  <a:cubicBezTo>
                    <a:pt x="8157" y="11713"/>
                    <a:pt x="8167" y="11672"/>
                    <a:pt x="8149" y="11641"/>
                  </a:cubicBezTo>
                  <a:lnTo>
                    <a:pt x="5782" y="7566"/>
                  </a:lnTo>
                  <a:lnTo>
                    <a:pt x="9485" y="2833"/>
                  </a:lnTo>
                  <a:lnTo>
                    <a:pt x="9638" y="2960"/>
                  </a:lnTo>
                  <a:cubicBezTo>
                    <a:pt x="9702" y="3013"/>
                    <a:pt x="9782" y="3042"/>
                    <a:pt x="9864" y="3042"/>
                  </a:cubicBezTo>
                  <a:cubicBezTo>
                    <a:pt x="9968" y="3042"/>
                    <a:pt x="10064" y="2999"/>
                    <a:pt x="10127" y="2919"/>
                  </a:cubicBezTo>
                  <a:cubicBezTo>
                    <a:pt x="10187" y="2848"/>
                    <a:pt x="10213" y="2758"/>
                    <a:pt x="10203" y="2666"/>
                  </a:cubicBezTo>
                  <a:cubicBezTo>
                    <a:pt x="10193" y="2574"/>
                    <a:pt x="10150" y="2490"/>
                    <a:pt x="10076" y="2430"/>
                  </a:cubicBezTo>
                  <a:lnTo>
                    <a:pt x="9598" y="2036"/>
                  </a:lnTo>
                  <a:lnTo>
                    <a:pt x="10551" y="106"/>
                  </a:lnTo>
                  <a:cubicBezTo>
                    <a:pt x="10561" y="73"/>
                    <a:pt x="10555" y="37"/>
                    <a:pt x="10526" y="16"/>
                  </a:cubicBezTo>
                  <a:cubicBezTo>
                    <a:pt x="10513" y="6"/>
                    <a:pt x="10497" y="1"/>
                    <a:pt x="10481" y="1"/>
                  </a:cubicBezTo>
                  <a:cubicBezTo>
                    <a:pt x="10464" y="1"/>
                    <a:pt x="10447" y="7"/>
                    <a:pt x="10434" y="20"/>
                  </a:cubicBezTo>
                  <a:lnTo>
                    <a:pt x="8877" y="1438"/>
                  </a:lnTo>
                  <a:lnTo>
                    <a:pt x="8380" y="1027"/>
                  </a:lnTo>
                  <a:cubicBezTo>
                    <a:pt x="8317" y="974"/>
                    <a:pt x="8237" y="948"/>
                    <a:pt x="8158" y="948"/>
                  </a:cubicBezTo>
                  <a:cubicBezTo>
                    <a:pt x="8058" y="948"/>
                    <a:pt x="7958" y="989"/>
                    <a:pt x="7891" y="1068"/>
                  </a:cubicBezTo>
                  <a:cubicBezTo>
                    <a:pt x="7769" y="1213"/>
                    <a:pt x="7793" y="1434"/>
                    <a:pt x="7942" y="1557"/>
                  </a:cubicBezTo>
                  <a:lnTo>
                    <a:pt x="8165" y="1741"/>
                  </a:lnTo>
                  <a:lnTo>
                    <a:pt x="5281" y="6706"/>
                  </a:lnTo>
                  <a:lnTo>
                    <a:pt x="2396" y="1741"/>
                  </a:lnTo>
                  <a:lnTo>
                    <a:pt x="2619" y="1557"/>
                  </a:lnTo>
                  <a:cubicBezTo>
                    <a:pt x="2766" y="1434"/>
                    <a:pt x="2789" y="1213"/>
                    <a:pt x="2670" y="1068"/>
                  </a:cubicBezTo>
                  <a:cubicBezTo>
                    <a:pt x="2604" y="989"/>
                    <a:pt x="2504" y="948"/>
                    <a:pt x="2403" y="948"/>
                  </a:cubicBezTo>
                  <a:cubicBezTo>
                    <a:pt x="2324" y="948"/>
                    <a:pt x="2244" y="974"/>
                    <a:pt x="2181" y="1027"/>
                  </a:cubicBezTo>
                  <a:lnTo>
                    <a:pt x="1688" y="1436"/>
                  </a:lnTo>
                  <a:lnTo>
                    <a:pt x="1684" y="1436"/>
                  </a:lnTo>
                  <a:lnTo>
                    <a:pt x="127" y="20"/>
                  </a:lnTo>
                  <a:cubicBezTo>
                    <a:pt x="114" y="7"/>
                    <a:pt x="97"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60"/>
          <p:cNvGrpSpPr/>
          <p:nvPr/>
        </p:nvGrpSpPr>
        <p:grpSpPr>
          <a:xfrm>
            <a:off x="7205989" y="1875560"/>
            <a:ext cx="1400108" cy="1618403"/>
            <a:chOff x="2338603" y="2519096"/>
            <a:chExt cx="682880" cy="574533"/>
          </a:xfrm>
        </p:grpSpPr>
        <p:sp>
          <p:nvSpPr>
            <p:cNvPr id="1329" name="Google Shape;1329;p60"/>
            <p:cNvSpPr/>
            <p:nvPr/>
          </p:nvSpPr>
          <p:spPr>
            <a:xfrm>
              <a:off x="2338603" y="2519096"/>
              <a:ext cx="682880" cy="574533"/>
            </a:xfrm>
            <a:custGeom>
              <a:rect b="b" l="l" r="r" t="t"/>
              <a:pathLst>
                <a:path extrusionOk="0" h="5277" w="6272">
                  <a:moveTo>
                    <a:pt x="731" y="0"/>
                  </a:moveTo>
                  <a:cubicBezTo>
                    <a:pt x="614" y="0"/>
                    <a:pt x="544" y="1"/>
                    <a:pt x="534" y="4"/>
                  </a:cubicBezTo>
                  <a:cubicBezTo>
                    <a:pt x="534" y="4"/>
                    <a:pt x="1" y="5277"/>
                    <a:pt x="3135" y="5277"/>
                  </a:cubicBezTo>
                  <a:cubicBezTo>
                    <a:pt x="6271" y="5277"/>
                    <a:pt x="5461" y="4"/>
                    <a:pt x="5461" y="4"/>
                  </a:cubicBezTo>
                  <a:lnTo>
                    <a:pt x="5461" y="4"/>
                  </a:lnTo>
                  <a:cubicBezTo>
                    <a:pt x="4941" y="13"/>
                    <a:pt x="4355" y="16"/>
                    <a:pt x="3773" y="16"/>
                  </a:cubicBezTo>
                  <a:cubicBezTo>
                    <a:pt x="2480" y="16"/>
                    <a:pt x="1209" y="0"/>
                    <a:pt x="7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0"/>
            <p:cNvSpPr/>
            <p:nvPr/>
          </p:nvSpPr>
          <p:spPr>
            <a:xfrm>
              <a:off x="2422983" y="2556005"/>
              <a:ext cx="500836" cy="500716"/>
            </a:xfrm>
            <a:custGeom>
              <a:rect b="b" l="l" r="r" t="t"/>
              <a:pathLst>
                <a:path extrusionOk="0" h="4599" w="4600">
                  <a:moveTo>
                    <a:pt x="309" y="104"/>
                  </a:moveTo>
                  <a:cubicBezTo>
                    <a:pt x="468" y="104"/>
                    <a:pt x="724" y="105"/>
                    <a:pt x="1041" y="108"/>
                  </a:cubicBezTo>
                  <a:cubicBezTo>
                    <a:pt x="1542" y="112"/>
                    <a:pt x="2229" y="117"/>
                    <a:pt x="2909" y="117"/>
                  </a:cubicBezTo>
                  <a:cubicBezTo>
                    <a:pt x="3445" y="117"/>
                    <a:pt x="3896" y="114"/>
                    <a:pt x="4282" y="108"/>
                  </a:cubicBezTo>
                  <a:lnTo>
                    <a:pt x="4282" y="108"/>
                  </a:lnTo>
                  <a:cubicBezTo>
                    <a:pt x="4330" y="462"/>
                    <a:pt x="4599" y="2822"/>
                    <a:pt x="3654" y="3923"/>
                  </a:cubicBezTo>
                  <a:cubicBezTo>
                    <a:pt x="3329" y="4303"/>
                    <a:pt x="2888" y="4495"/>
                    <a:pt x="2346" y="4495"/>
                  </a:cubicBezTo>
                  <a:cubicBezTo>
                    <a:pt x="1800" y="4495"/>
                    <a:pt x="1347" y="4301"/>
                    <a:pt x="1000" y="3917"/>
                  </a:cubicBezTo>
                  <a:cubicBezTo>
                    <a:pt x="1" y="2812"/>
                    <a:pt x="148" y="457"/>
                    <a:pt x="176" y="105"/>
                  </a:cubicBezTo>
                  <a:cubicBezTo>
                    <a:pt x="202" y="105"/>
                    <a:pt x="243" y="104"/>
                    <a:pt x="309" y="104"/>
                  </a:cubicBezTo>
                  <a:close/>
                  <a:moveTo>
                    <a:pt x="307" y="0"/>
                  </a:moveTo>
                  <a:cubicBezTo>
                    <a:pt x="133" y="0"/>
                    <a:pt x="124" y="3"/>
                    <a:pt x="115" y="6"/>
                  </a:cubicBezTo>
                  <a:cubicBezTo>
                    <a:pt x="94" y="11"/>
                    <a:pt x="79" y="28"/>
                    <a:pt x="77" y="51"/>
                  </a:cubicBezTo>
                  <a:cubicBezTo>
                    <a:pt x="77" y="58"/>
                    <a:pt x="8" y="734"/>
                    <a:pt x="79" y="1551"/>
                  </a:cubicBezTo>
                  <a:cubicBezTo>
                    <a:pt x="144" y="2306"/>
                    <a:pt x="343" y="3345"/>
                    <a:pt x="922" y="3985"/>
                  </a:cubicBezTo>
                  <a:cubicBezTo>
                    <a:pt x="1290" y="4393"/>
                    <a:pt x="1768" y="4599"/>
                    <a:pt x="2345" y="4599"/>
                  </a:cubicBezTo>
                  <a:cubicBezTo>
                    <a:pt x="2919" y="4599"/>
                    <a:pt x="3385" y="4394"/>
                    <a:pt x="3732" y="3989"/>
                  </a:cubicBezTo>
                  <a:cubicBezTo>
                    <a:pt x="4282" y="3348"/>
                    <a:pt x="4428" y="2308"/>
                    <a:pt x="4454" y="1549"/>
                  </a:cubicBezTo>
                  <a:cubicBezTo>
                    <a:pt x="4481" y="732"/>
                    <a:pt x="4379" y="53"/>
                    <a:pt x="4378" y="47"/>
                  </a:cubicBezTo>
                  <a:cubicBezTo>
                    <a:pt x="4374" y="21"/>
                    <a:pt x="4353" y="6"/>
                    <a:pt x="4326" y="3"/>
                  </a:cubicBezTo>
                  <a:cubicBezTo>
                    <a:pt x="3929" y="10"/>
                    <a:pt x="3466" y="13"/>
                    <a:pt x="2908" y="13"/>
                  </a:cubicBezTo>
                  <a:cubicBezTo>
                    <a:pt x="2228" y="13"/>
                    <a:pt x="1542" y="8"/>
                    <a:pt x="1040" y="5"/>
                  </a:cubicBezTo>
                  <a:cubicBezTo>
                    <a:pt x="723" y="3"/>
                    <a:pt x="467" y="0"/>
                    <a:pt x="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0"/>
            <p:cNvSpPr/>
            <p:nvPr/>
          </p:nvSpPr>
          <p:spPr>
            <a:xfrm>
              <a:off x="2524130" y="2695245"/>
              <a:ext cx="288199" cy="52696"/>
            </a:xfrm>
            <a:custGeom>
              <a:rect b="b" l="l" r="r" t="t"/>
              <a:pathLst>
                <a:path extrusionOk="0" h="484" w="2647">
                  <a:moveTo>
                    <a:pt x="1" y="1"/>
                  </a:moveTo>
                  <a:lnTo>
                    <a:pt x="1" y="484"/>
                  </a:lnTo>
                  <a:lnTo>
                    <a:pt x="2646" y="484"/>
                  </a:lnTo>
                  <a:lnTo>
                    <a:pt x="26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0"/>
            <p:cNvSpPr/>
            <p:nvPr/>
          </p:nvSpPr>
          <p:spPr>
            <a:xfrm>
              <a:off x="2633877" y="2631782"/>
              <a:ext cx="68593" cy="258687"/>
            </a:xfrm>
            <a:custGeom>
              <a:rect b="b" l="l" r="r" t="t"/>
              <a:pathLst>
                <a:path extrusionOk="0" h="2376" w="630">
                  <a:moveTo>
                    <a:pt x="0" y="1"/>
                  </a:moveTo>
                  <a:lnTo>
                    <a:pt x="0" y="2375"/>
                  </a:lnTo>
                  <a:lnTo>
                    <a:pt x="630" y="2375"/>
                  </a:lnTo>
                  <a:lnTo>
                    <a:pt x="6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 name="Shape 1336"/>
        <p:cNvGrpSpPr/>
        <p:nvPr/>
      </p:nvGrpSpPr>
      <p:grpSpPr>
        <a:xfrm>
          <a:off x="0" y="0"/>
          <a:ext cx="0" cy="0"/>
          <a:chOff x="0" y="0"/>
          <a:chExt cx="0" cy="0"/>
        </a:xfrm>
      </p:grpSpPr>
      <p:sp>
        <p:nvSpPr>
          <p:cNvPr id="1337" name="Google Shape;1337;p61"/>
          <p:cNvSpPr txBox="1"/>
          <p:nvPr>
            <p:ph type="title"/>
          </p:nvPr>
        </p:nvSpPr>
        <p:spPr>
          <a:xfrm>
            <a:off x="717550" y="1780275"/>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90%</a:t>
            </a:r>
            <a:endParaRPr>
              <a:solidFill>
                <a:schemeClr val="accent3"/>
              </a:solidFill>
            </a:endParaRPr>
          </a:p>
        </p:txBody>
      </p:sp>
      <p:sp>
        <p:nvSpPr>
          <p:cNvPr id="1338" name="Google Shape;1338;p61"/>
          <p:cNvSpPr txBox="1"/>
          <p:nvPr>
            <p:ph idx="1" type="subTitle"/>
          </p:nvPr>
        </p:nvSpPr>
        <p:spPr>
          <a:xfrm>
            <a:off x="717550" y="3785831"/>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the closest planet to the Sun and the smallest of them all</a:t>
            </a:r>
            <a:endParaRPr/>
          </a:p>
        </p:txBody>
      </p:sp>
      <p:sp>
        <p:nvSpPr>
          <p:cNvPr id="1339" name="Google Shape;1339;p61"/>
          <p:cNvSpPr txBox="1"/>
          <p:nvPr>
            <p:ph idx="2" type="title"/>
          </p:nvPr>
        </p:nvSpPr>
        <p:spPr>
          <a:xfrm>
            <a:off x="3388950" y="1780275"/>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5%</a:t>
            </a:r>
            <a:endParaRPr>
              <a:solidFill>
                <a:schemeClr val="accent3"/>
              </a:solidFill>
            </a:endParaRPr>
          </a:p>
        </p:txBody>
      </p:sp>
      <p:sp>
        <p:nvSpPr>
          <p:cNvPr id="1340" name="Google Shape;1340;p61"/>
          <p:cNvSpPr txBox="1"/>
          <p:nvPr>
            <p:ph idx="3" type="subTitle"/>
          </p:nvPr>
        </p:nvSpPr>
        <p:spPr>
          <a:xfrm>
            <a:off x="3388950" y="3781825"/>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341" name="Google Shape;1341;p61"/>
          <p:cNvSpPr txBox="1"/>
          <p:nvPr>
            <p:ph idx="4" type="title"/>
          </p:nvPr>
        </p:nvSpPr>
        <p:spPr>
          <a:xfrm>
            <a:off x="6030650" y="1780275"/>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3"/>
                </a:solidFill>
              </a:rPr>
              <a:t>3%</a:t>
            </a:r>
            <a:endParaRPr>
              <a:solidFill>
                <a:schemeClr val="accent3"/>
              </a:solidFill>
            </a:endParaRPr>
          </a:p>
        </p:txBody>
      </p:sp>
      <p:sp>
        <p:nvSpPr>
          <p:cNvPr id="1342" name="Google Shape;1342;p61"/>
          <p:cNvSpPr txBox="1"/>
          <p:nvPr>
            <p:ph idx="5" type="subTitle"/>
          </p:nvPr>
        </p:nvSpPr>
        <p:spPr>
          <a:xfrm>
            <a:off x="6060350" y="3785825"/>
            <a:ext cx="2395800" cy="711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343" name="Google Shape;1343;p61"/>
          <p:cNvSpPr txBox="1"/>
          <p:nvPr>
            <p:ph idx="6" type="title"/>
          </p:nvPr>
        </p:nvSpPr>
        <p:spPr>
          <a:xfrm>
            <a:off x="717550" y="3254125"/>
            <a:ext cx="2395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t>
            </a:r>
            <a:r>
              <a:rPr lang="en"/>
              <a:t>ural peasants</a:t>
            </a:r>
            <a:endParaRPr/>
          </a:p>
        </p:txBody>
      </p:sp>
      <p:sp>
        <p:nvSpPr>
          <p:cNvPr id="1344" name="Google Shape;1344;p61"/>
          <p:cNvSpPr txBox="1"/>
          <p:nvPr>
            <p:ph idx="7" type="title"/>
          </p:nvPr>
        </p:nvSpPr>
        <p:spPr>
          <a:xfrm>
            <a:off x="3388950" y="3254125"/>
            <a:ext cx="2395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Knights</a:t>
            </a:r>
            <a:endParaRPr/>
          </a:p>
        </p:txBody>
      </p:sp>
      <p:sp>
        <p:nvSpPr>
          <p:cNvPr id="1345" name="Google Shape;1345;p61"/>
          <p:cNvSpPr txBox="1"/>
          <p:nvPr>
            <p:ph idx="8" type="title"/>
          </p:nvPr>
        </p:nvSpPr>
        <p:spPr>
          <a:xfrm>
            <a:off x="6060350" y="3254125"/>
            <a:ext cx="23958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Nobles</a:t>
            </a:r>
            <a:endParaRPr/>
          </a:p>
        </p:txBody>
      </p:sp>
      <p:sp>
        <p:nvSpPr>
          <p:cNvPr id="1346" name="Google Shape;1346;p61"/>
          <p:cNvSpPr txBox="1"/>
          <p:nvPr>
            <p:ph idx="9"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Middle Ages </a:t>
            </a:r>
            <a:r>
              <a:rPr i="1" lang="en">
                <a:highlight>
                  <a:schemeClr val="accent1"/>
                </a:highlight>
                <a:latin typeface="Eczar"/>
                <a:ea typeface="Eczar"/>
                <a:cs typeface="Eczar"/>
                <a:sym typeface="Eczar"/>
              </a:rPr>
              <a:t>social classes</a:t>
            </a:r>
            <a:endParaRPr i="1">
              <a:highlight>
                <a:schemeClr val="accent1"/>
              </a:highlight>
              <a:latin typeface="Eczar"/>
              <a:ea typeface="Eczar"/>
              <a:cs typeface="Eczar"/>
              <a:sym typeface="Eczar"/>
            </a:endParaRPr>
          </a:p>
        </p:txBody>
      </p:sp>
      <p:sp>
        <p:nvSpPr>
          <p:cNvPr id="1347" name="Google Shape;1347;p61"/>
          <p:cNvSpPr/>
          <p:nvPr/>
        </p:nvSpPr>
        <p:spPr>
          <a:xfrm>
            <a:off x="1028963" y="1249425"/>
            <a:ext cx="1773000" cy="1773000"/>
          </a:xfrm>
          <a:prstGeom prst="donut">
            <a:avLst>
              <a:gd fmla="val 7366"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1"/>
          <p:cNvSpPr/>
          <p:nvPr/>
        </p:nvSpPr>
        <p:spPr>
          <a:xfrm rot="5400000">
            <a:off x="1028938" y="1249425"/>
            <a:ext cx="1773000" cy="1773000"/>
          </a:xfrm>
          <a:prstGeom prst="blockArc">
            <a:avLst>
              <a:gd fmla="val 10800000" name="adj1"/>
              <a:gd fmla="val 8512875" name="adj2"/>
              <a:gd fmla="val 7533"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1"/>
          <p:cNvSpPr/>
          <p:nvPr/>
        </p:nvSpPr>
        <p:spPr>
          <a:xfrm>
            <a:off x="3700350" y="1249425"/>
            <a:ext cx="1773000" cy="1773000"/>
          </a:xfrm>
          <a:prstGeom prst="donut">
            <a:avLst>
              <a:gd fmla="val 7366"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1"/>
          <p:cNvSpPr/>
          <p:nvPr/>
        </p:nvSpPr>
        <p:spPr>
          <a:xfrm rot="5400000">
            <a:off x="3700325" y="1249425"/>
            <a:ext cx="1773000" cy="1773000"/>
          </a:xfrm>
          <a:prstGeom prst="blockArc">
            <a:avLst>
              <a:gd fmla="val 10800000" name="adj1"/>
              <a:gd fmla="val 12661998" name="adj2"/>
              <a:gd fmla="val 6963" name="adj3"/>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1"/>
          <p:cNvSpPr/>
          <p:nvPr/>
        </p:nvSpPr>
        <p:spPr>
          <a:xfrm>
            <a:off x="6342063" y="1249425"/>
            <a:ext cx="1773000" cy="1773000"/>
          </a:xfrm>
          <a:prstGeom prst="donut">
            <a:avLst>
              <a:gd fmla="val 7366"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1"/>
          <p:cNvSpPr/>
          <p:nvPr/>
        </p:nvSpPr>
        <p:spPr>
          <a:xfrm rot="5400000">
            <a:off x="6342038" y="1249425"/>
            <a:ext cx="1773000" cy="1773000"/>
          </a:xfrm>
          <a:prstGeom prst="blockArc">
            <a:avLst>
              <a:gd fmla="val 10800000" name="adj1"/>
              <a:gd fmla="val 11936624" name="adj2"/>
              <a:gd fmla="val 6942" name="adj3"/>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 name="Shape 543"/>
        <p:cNvGrpSpPr/>
        <p:nvPr/>
      </p:nvGrpSpPr>
      <p:grpSpPr>
        <a:xfrm>
          <a:off x="0" y="0"/>
          <a:ext cx="0" cy="0"/>
          <a:chOff x="0" y="0"/>
          <a:chExt cx="0" cy="0"/>
        </a:xfrm>
      </p:grpSpPr>
      <p:sp>
        <p:nvSpPr>
          <p:cNvPr id="544" name="Google Shape;544;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Eczar SemiBold"/>
                <a:ea typeface="Eczar SemiBold"/>
                <a:cs typeface="Eczar SemiBold"/>
                <a:sym typeface="Eczar SemiBold"/>
              </a:rPr>
              <a:t>Contents of</a:t>
            </a:r>
            <a:r>
              <a:rPr lang="en">
                <a:latin typeface="Eczar"/>
                <a:ea typeface="Eczar"/>
                <a:cs typeface="Eczar"/>
                <a:sym typeface="Eczar"/>
              </a:rPr>
              <a:t> </a:t>
            </a:r>
            <a:r>
              <a:rPr i="1" lang="en">
                <a:highlight>
                  <a:schemeClr val="accent1"/>
                </a:highlight>
                <a:latin typeface="Eczar"/>
                <a:ea typeface="Eczar"/>
                <a:cs typeface="Eczar"/>
                <a:sym typeface="Eczar"/>
              </a:rPr>
              <a:t>this template</a:t>
            </a:r>
            <a:endParaRPr i="1">
              <a:highlight>
                <a:schemeClr val="accent1"/>
              </a:highlight>
              <a:latin typeface="Eczar"/>
              <a:ea typeface="Eczar"/>
              <a:cs typeface="Eczar"/>
              <a:sym typeface="Eczar"/>
            </a:endParaRPr>
          </a:p>
        </p:txBody>
      </p:sp>
      <p:sp>
        <p:nvSpPr>
          <p:cNvPr id="545" name="Google Shape;545;p44"/>
          <p:cNvSpPr txBox="1"/>
          <p:nvPr>
            <p:ph idx="1" type="body"/>
          </p:nvPr>
        </p:nvSpPr>
        <p:spPr>
          <a:xfrm>
            <a:off x="720000" y="1152475"/>
            <a:ext cx="7704000" cy="34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what you’ll find in this </a:t>
            </a:r>
            <a:r>
              <a:rPr b="1" lang="en">
                <a:solidFill>
                  <a:schemeClr val="lt1"/>
                </a:solidFill>
                <a:uFill>
                  <a:noFill/>
                </a:uFill>
                <a:hlinkClick r:id="rId3">
                  <a:extLst>
                    <a:ext uri="{A12FA001-AC4F-418D-AE19-62706E023703}">
                      <ahyp:hlinkClr val="tx"/>
                    </a:ext>
                  </a:extLst>
                </a:hlinkClick>
              </a:rPr>
              <a:t>Slidesgo</a:t>
            </a:r>
            <a:r>
              <a:rPr lang="en">
                <a:solidFill>
                  <a:schemeClr val="dk1"/>
                </a:solidFill>
              </a:rPr>
              <a:t> template: </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A slide structure based on an education presentation, which you can easily adapt to your needs. For more info on how to edit the template, please visit </a:t>
            </a:r>
            <a:r>
              <a:rPr b="1" lang="en">
                <a:solidFill>
                  <a:schemeClr val="lt1"/>
                </a:solidFill>
                <a:uFill>
                  <a:noFill/>
                </a:uFill>
                <a:hlinkClick r:id="rId4">
                  <a:extLst>
                    <a:ext uri="{A12FA001-AC4F-418D-AE19-62706E023703}">
                      <ahyp:hlinkClr val="tx"/>
                    </a:ext>
                  </a:extLst>
                </a:hlinkClick>
              </a:rPr>
              <a:t>Slidesgo School</a:t>
            </a:r>
            <a:r>
              <a:rPr lang="en">
                <a:solidFill>
                  <a:schemeClr val="lt1"/>
                </a:solidFill>
              </a:rPr>
              <a:t> </a:t>
            </a:r>
            <a:r>
              <a:rPr lang="en">
                <a:solidFill>
                  <a:schemeClr val="dk1"/>
                </a:solidFill>
              </a:rPr>
              <a:t>or read our </a:t>
            </a:r>
            <a:r>
              <a:rPr b="1" lang="en">
                <a:solidFill>
                  <a:schemeClr val="lt1"/>
                </a:solidFill>
                <a:uFill>
                  <a:noFill/>
                </a:uFill>
                <a:hlinkClick r:id="rId5">
                  <a:extLst>
                    <a:ext uri="{A12FA001-AC4F-418D-AE19-62706E023703}">
                      <ahyp:hlinkClr val="tx"/>
                    </a:ext>
                  </a:extLst>
                </a:hlinkClick>
              </a:rPr>
              <a:t>FAQs</a:t>
            </a:r>
            <a:r>
              <a:rPr lang="en">
                <a:solidFill>
                  <a:schemeClr val="dk1"/>
                </a:solidFill>
              </a:rPr>
              <a:t>.</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To view this template with the correct fonts in ppt format, download and install on your computer the </a:t>
            </a:r>
            <a:r>
              <a:rPr b="1" lang="en">
                <a:solidFill>
                  <a:schemeClr val="hlink"/>
                </a:solidFill>
                <a:uFill>
                  <a:noFill/>
                </a:uFill>
                <a:hlinkClick action="ppaction://hlinksldjump" r:id="rId6"/>
              </a:rPr>
              <a:t>fonts</a:t>
            </a:r>
            <a:r>
              <a:rPr b="1" lang="en" u="sng">
                <a:solidFill>
                  <a:schemeClr val="hlink"/>
                </a:solidFill>
                <a:hlinkClick action="ppaction://hlinksldjump" r:id="rId7"/>
              </a:rPr>
              <a:t> </a:t>
            </a:r>
            <a:r>
              <a:rPr b="1" lang="en">
                <a:solidFill>
                  <a:schemeClr val="hlink"/>
                </a:solidFill>
                <a:uFill>
                  <a:noFill/>
                </a:uFill>
                <a:hlinkClick action="ppaction://hlinksldjump" r:id="rId8"/>
              </a:rPr>
              <a:t>that we have used</a:t>
            </a:r>
            <a:r>
              <a:rPr lang="en">
                <a:solidFill>
                  <a:schemeClr val="dk1"/>
                </a:solidFill>
              </a:rPr>
              <a:t>. You can learn how to download and install fonts</a:t>
            </a:r>
            <a:r>
              <a:rPr lang="en">
                <a:solidFill>
                  <a:schemeClr val="lt1"/>
                </a:solidFill>
              </a:rPr>
              <a:t> </a:t>
            </a:r>
            <a:r>
              <a:rPr b="1" lang="en">
                <a:solidFill>
                  <a:schemeClr val="lt1"/>
                </a:solidFill>
                <a:uFill>
                  <a:noFill/>
                </a:uFill>
                <a:hlinkClick r:id="rId9">
                  <a:extLst>
                    <a:ext uri="{A12FA001-AC4F-418D-AE19-62706E023703}">
                      <ahyp:hlinkClr val="tx"/>
                    </a:ext>
                  </a:extLst>
                </a:hlinkClick>
              </a:rPr>
              <a:t>here</a:t>
            </a:r>
            <a:r>
              <a:rPr lang="en">
                <a:solidFill>
                  <a:schemeClr val="dk1"/>
                </a:solidFill>
              </a:rPr>
              <a:t>.</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An assortment of graphic resources that are suitable for use in the presentation can be found in the </a:t>
            </a:r>
            <a:r>
              <a:rPr b="1" lang="en">
                <a:solidFill>
                  <a:schemeClr val="hlink"/>
                </a:solidFill>
                <a:uFill>
                  <a:noFill/>
                </a:uFill>
                <a:hlinkClick action="ppaction://hlinksldjump" r:id="rId10"/>
              </a:rPr>
              <a:t>alternative resources slide</a:t>
            </a:r>
            <a:r>
              <a:rPr lang="en">
                <a:solidFill>
                  <a:schemeClr val="dk1"/>
                </a:solidFill>
              </a:rPr>
              <a:t>.</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A </a:t>
            </a:r>
            <a:r>
              <a:rPr b="1" lang="en">
                <a:solidFill>
                  <a:schemeClr val="hlink"/>
                </a:solidFill>
                <a:uFill>
                  <a:noFill/>
                </a:uFill>
                <a:hlinkClick action="ppaction://hlinksldjump" r:id="rId11"/>
              </a:rPr>
              <a:t>thanks slide</a:t>
            </a:r>
            <a:r>
              <a:rPr lang="en">
                <a:solidFill>
                  <a:schemeClr val="dk1"/>
                </a:solidFill>
              </a:rPr>
              <a:t>, which you must keep so that proper credits for our design are given.</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A </a:t>
            </a:r>
            <a:r>
              <a:rPr b="1" lang="en">
                <a:solidFill>
                  <a:schemeClr val="hlink"/>
                </a:solidFill>
                <a:uFill>
                  <a:noFill/>
                </a:uFill>
                <a:hlinkClick action="ppaction://hlinksldjump" r:id="rId12"/>
              </a:rPr>
              <a:t>resources slide</a:t>
            </a:r>
            <a:r>
              <a:rPr lang="en">
                <a:solidFill>
                  <a:schemeClr val="dk1"/>
                </a:solidFill>
              </a:rPr>
              <a:t>, where you’ll find links to all the elements used in the template.</a:t>
            </a:r>
            <a:endParaRPr>
              <a:solidFill>
                <a:schemeClr val="dk1"/>
              </a:solidFill>
            </a:endParaRPr>
          </a:p>
          <a:p>
            <a:pPr indent="-301625" lvl="0" marL="457200" rtl="0" algn="l">
              <a:spcBef>
                <a:spcPts val="0"/>
              </a:spcBef>
              <a:spcAft>
                <a:spcPts val="0"/>
              </a:spcAft>
              <a:buClr>
                <a:schemeClr val="dk1"/>
              </a:buClr>
              <a:buSzPts val="1150"/>
              <a:buAutoNum type="arabicPeriod"/>
            </a:pPr>
            <a:r>
              <a:rPr b="1" lang="en">
                <a:solidFill>
                  <a:schemeClr val="hlink"/>
                </a:solidFill>
                <a:uFill>
                  <a:noFill/>
                </a:uFill>
                <a:hlinkClick action="ppaction://hlinksldjump" r:id="rId13"/>
              </a:rPr>
              <a:t>Instructions for use</a:t>
            </a:r>
            <a:r>
              <a:rPr lang="en">
                <a:solidFill>
                  <a:schemeClr val="dk1"/>
                </a:solidFill>
              </a:rPr>
              <a:t>.</a:t>
            </a:r>
            <a:endParaRPr>
              <a:solidFill>
                <a:schemeClr val="dk1"/>
              </a:solidFill>
            </a:endParaRPr>
          </a:p>
          <a:p>
            <a:pPr indent="-301625" lvl="0" marL="457200" rtl="0" algn="l">
              <a:spcBef>
                <a:spcPts val="0"/>
              </a:spcBef>
              <a:spcAft>
                <a:spcPts val="0"/>
              </a:spcAft>
              <a:buClr>
                <a:schemeClr val="dk1"/>
              </a:buClr>
              <a:buSzPts val="1150"/>
              <a:buAutoNum type="arabicPeriod"/>
            </a:pPr>
            <a:r>
              <a:rPr lang="en">
                <a:solidFill>
                  <a:schemeClr val="dk1"/>
                </a:solidFill>
              </a:rPr>
              <a:t>Final slides with:</a:t>
            </a:r>
            <a:endParaRPr>
              <a:solidFill>
                <a:schemeClr val="dk1"/>
              </a:solidFill>
            </a:endParaRPr>
          </a:p>
          <a:p>
            <a:pPr indent="-301625" lvl="0" marL="914400" rtl="0" algn="l">
              <a:spcBef>
                <a:spcPts val="0"/>
              </a:spcBef>
              <a:spcAft>
                <a:spcPts val="0"/>
              </a:spcAft>
              <a:buClr>
                <a:schemeClr val="dk1"/>
              </a:buClr>
              <a:buSzPts val="1150"/>
              <a:buChar char="●"/>
            </a:pPr>
            <a:r>
              <a:rPr lang="en">
                <a:solidFill>
                  <a:schemeClr val="dk1"/>
                </a:solidFill>
              </a:rPr>
              <a:t>The </a:t>
            </a:r>
            <a:r>
              <a:rPr b="1" lang="en">
                <a:solidFill>
                  <a:schemeClr val="hlink"/>
                </a:solidFill>
                <a:uFill>
                  <a:noFill/>
                </a:uFill>
                <a:hlinkClick action="ppaction://hlinksldjump" r:id="rId14"/>
              </a:rPr>
              <a:t>fonts and colors</a:t>
            </a:r>
            <a:r>
              <a:rPr lang="en">
                <a:solidFill>
                  <a:schemeClr val="dk1"/>
                </a:solidFill>
              </a:rPr>
              <a:t> used in the template.</a:t>
            </a:r>
            <a:endParaRPr>
              <a:solidFill>
                <a:schemeClr val="dk1"/>
              </a:solidFill>
            </a:endParaRPr>
          </a:p>
          <a:p>
            <a:pPr indent="-301625" lvl="0" marL="914400" rtl="0" algn="l">
              <a:spcBef>
                <a:spcPts val="0"/>
              </a:spcBef>
              <a:spcAft>
                <a:spcPts val="0"/>
              </a:spcAft>
              <a:buClr>
                <a:schemeClr val="dk1"/>
              </a:buClr>
              <a:buSzPts val="1150"/>
              <a:buChar char="●"/>
            </a:pPr>
            <a:r>
              <a:rPr lang="en">
                <a:solidFill>
                  <a:schemeClr val="dk1"/>
                </a:solidFill>
              </a:rPr>
              <a:t>A </a:t>
            </a:r>
            <a:r>
              <a:rPr b="1" lang="en">
                <a:solidFill>
                  <a:schemeClr val="hlink"/>
                </a:solidFill>
                <a:uFill>
                  <a:noFill/>
                </a:uFill>
                <a:hlinkClick action="ppaction://hlinksldjump" r:id="rId15"/>
              </a:rPr>
              <a:t>selection of illustrations</a:t>
            </a:r>
            <a:r>
              <a:rPr b="1" lang="en">
                <a:solidFill>
                  <a:schemeClr val="dk1"/>
                </a:solidFill>
              </a:rPr>
              <a:t>.</a:t>
            </a:r>
            <a:r>
              <a:rPr lang="en">
                <a:solidFill>
                  <a:schemeClr val="dk1"/>
                </a:solidFill>
              </a:rPr>
              <a:t> You can also customize and animate them as you wish with the online editor. Visit</a:t>
            </a:r>
            <a:r>
              <a:rPr b="1" lang="en">
                <a:solidFill>
                  <a:schemeClr val="dk1"/>
                </a:solidFill>
              </a:rPr>
              <a:t> </a:t>
            </a:r>
            <a:r>
              <a:rPr b="1" lang="en">
                <a:solidFill>
                  <a:schemeClr val="lt1"/>
                </a:solidFill>
                <a:uFill>
                  <a:noFill/>
                </a:uFill>
                <a:hlinkClick r:id="rId16">
                  <a:extLst>
                    <a:ext uri="{A12FA001-AC4F-418D-AE19-62706E023703}">
                      <ahyp:hlinkClr val="tx"/>
                    </a:ext>
                  </a:extLst>
                </a:hlinkClick>
              </a:rPr>
              <a:t>Storyset</a:t>
            </a:r>
            <a:r>
              <a:rPr lang="en">
                <a:solidFill>
                  <a:schemeClr val="dk1"/>
                </a:solidFill>
              </a:rPr>
              <a:t> to find more. </a:t>
            </a:r>
            <a:endParaRPr>
              <a:solidFill>
                <a:schemeClr val="dk1"/>
              </a:solidFill>
            </a:endParaRPr>
          </a:p>
          <a:p>
            <a:pPr indent="-301625" lvl="0" marL="914400" rtl="0" algn="l">
              <a:spcBef>
                <a:spcPts val="0"/>
              </a:spcBef>
              <a:spcAft>
                <a:spcPts val="0"/>
              </a:spcAft>
              <a:buClr>
                <a:schemeClr val="dk1"/>
              </a:buClr>
              <a:buSzPts val="1150"/>
              <a:buChar char="●"/>
            </a:pPr>
            <a:r>
              <a:rPr lang="en">
                <a:solidFill>
                  <a:schemeClr val="dk1"/>
                </a:solidFill>
              </a:rPr>
              <a:t>More </a:t>
            </a:r>
            <a:r>
              <a:rPr b="1" lang="en">
                <a:solidFill>
                  <a:schemeClr val="hlink"/>
                </a:solidFill>
                <a:uFill>
                  <a:noFill/>
                </a:uFill>
                <a:hlinkClick action="ppaction://hlinksldjump" r:id="rId17"/>
              </a:rPr>
              <a:t>infographic resources</a:t>
            </a:r>
            <a:r>
              <a:rPr lang="en">
                <a:solidFill>
                  <a:schemeClr val="dk1"/>
                </a:solidFill>
              </a:rPr>
              <a:t>, whose size and color can be edited. </a:t>
            </a:r>
            <a:endParaRPr>
              <a:solidFill>
                <a:schemeClr val="dk1"/>
              </a:solidFill>
            </a:endParaRPr>
          </a:p>
          <a:p>
            <a:pPr indent="-301625" lvl="0" marL="914400" rtl="0" algn="l">
              <a:spcBef>
                <a:spcPts val="0"/>
              </a:spcBef>
              <a:spcAft>
                <a:spcPts val="0"/>
              </a:spcAft>
              <a:buClr>
                <a:schemeClr val="dk1"/>
              </a:buClr>
              <a:buSzPts val="1150"/>
              <a:buChar char="●"/>
            </a:pPr>
            <a:r>
              <a:rPr lang="en">
                <a:solidFill>
                  <a:schemeClr val="dk1"/>
                </a:solidFill>
              </a:rPr>
              <a:t>Sets of </a:t>
            </a:r>
            <a:r>
              <a:rPr b="1" lang="en">
                <a:solidFill>
                  <a:schemeClr val="hlink"/>
                </a:solidFill>
                <a:uFill>
                  <a:noFill/>
                </a:uFill>
                <a:hlinkClick action="ppaction://hlinksldjump" r:id="rId18"/>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6" name="Shape 1356"/>
        <p:cNvGrpSpPr/>
        <p:nvPr/>
      </p:nvGrpSpPr>
      <p:grpSpPr>
        <a:xfrm>
          <a:off x="0" y="0"/>
          <a:ext cx="0" cy="0"/>
          <a:chOff x="0" y="0"/>
          <a:chExt cx="0" cy="0"/>
        </a:xfrm>
      </p:grpSpPr>
      <p:sp>
        <p:nvSpPr>
          <p:cNvPr id="1357" name="Google Shape;1357;p62"/>
          <p:cNvSpPr txBox="1"/>
          <p:nvPr>
            <p:ph type="title"/>
          </p:nvPr>
        </p:nvSpPr>
        <p:spPr>
          <a:xfrm>
            <a:off x="715100" y="1806000"/>
            <a:ext cx="37122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Desktop </a:t>
            </a:r>
            <a:r>
              <a:rPr i="1" lang="en">
                <a:highlight>
                  <a:schemeClr val="accent1"/>
                </a:highlight>
                <a:latin typeface="Eczar"/>
                <a:ea typeface="Eczar"/>
                <a:cs typeface="Eczar"/>
                <a:sym typeface="Eczar"/>
              </a:rPr>
              <a:t>software</a:t>
            </a:r>
            <a:endParaRPr i="1">
              <a:highlight>
                <a:schemeClr val="accent1"/>
              </a:highlight>
              <a:latin typeface="Eczar"/>
              <a:ea typeface="Eczar"/>
              <a:cs typeface="Eczar"/>
              <a:sym typeface="Eczar"/>
            </a:endParaRPr>
          </a:p>
        </p:txBody>
      </p:sp>
      <p:sp>
        <p:nvSpPr>
          <p:cNvPr id="1358" name="Google Shape;1358;p62"/>
          <p:cNvSpPr txBox="1"/>
          <p:nvPr>
            <p:ph idx="1" type="subTitle"/>
          </p:nvPr>
        </p:nvSpPr>
        <p:spPr>
          <a:xfrm>
            <a:off x="715100" y="2378700"/>
            <a:ext cx="3712200" cy="9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1359" name="Google Shape;1359;p62"/>
          <p:cNvGrpSpPr/>
          <p:nvPr/>
        </p:nvGrpSpPr>
        <p:grpSpPr>
          <a:xfrm>
            <a:off x="5482237" y="1405534"/>
            <a:ext cx="2940215" cy="2321028"/>
            <a:chOff x="5351500" y="1784575"/>
            <a:chExt cx="3123900" cy="2466030"/>
          </a:xfrm>
        </p:grpSpPr>
        <p:sp>
          <p:nvSpPr>
            <p:cNvPr id="1360" name="Google Shape;1360;p62"/>
            <p:cNvSpPr/>
            <p:nvPr/>
          </p:nvSpPr>
          <p:spPr>
            <a:xfrm>
              <a:off x="5351500" y="1784575"/>
              <a:ext cx="3123900" cy="2124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2"/>
            <p:cNvSpPr/>
            <p:nvPr/>
          </p:nvSpPr>
          <p:spPr>
            <a:xfrm>
              <a:off x="6347981" y="3901979"/>
              <a:ext cx="1130938" cy="348626"/>
            </a:xfrm>
            <a:custGeom>
              <a:rect b="b" l="l" r="r" t="t"/>
              <a:pathLst>
                <a:path extrusionOk="0" h="29125" w="94481">
                  <a:moveTo>
                    <a:pt x="79805" y="18317"/>
                  </a:moveTo>
                  <a:cubicBezTo>
                    <a:pt x="74117" y="12515"/>
                    <a:pt x="73889" y="1"/>
                    <a:pt x="73889" y="1"/>
                  </a:cubicBezTo>
                  <a:lnTo>
                    <a:pt x="20592" y="1"/>
                  </a:lnTo>
                  <a:cubicBezTo>
                    <a:pt x="20592" y="1"/>
                    <a:pt x="20364" y="12515"/>
                    <a:pt x="14676" y="18317"/>
                  </a:cubicBezTo>
                  <a:cubicBezTo>
                    <a:pt x="8931" y="24175"/>
                    <a:pt x="1" y="29124"/>
                    <a:pt x="15529" y="29124"/>
                  </a:cubicBezTo>
                  <a:lnTo>
                    <a:pt x="78952" y="29124"/>
                  </a:lnTo>
                  <a:cubicBezTo>
                    <a:pt x="94480" y="29124"/>
                    <a:pt x="85493" y="24175"/>
                    <a:pt x="79805" y="183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2"/>
            <p:cNvSpPr/>
            <p:nvPr/>
          </p:nvSpPr>
          <p:spPr>
            <a:xfrm>
              <a:off x="6851500" y="3714725"/>
              <a:ext cx="123900" cy="123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63" name="Google Shape;1363;p62"/>
          <p:cNvPicPr preferRelativeResize="0"/>
          <p:nvPr/>
        </p:nvPicPr>
        <p:blipFill rotWithShape="1">
          <a:blip r:embed="rId3">
            <a:alphaModFix/>
          </a:blip>
          <a:srcRect b="0" l="129" r="129" t="0"/>
          <a:stretch/>
        </p:blipFill>
        <p:spPr>
          <a:xfrm>
            <a:off x="5611861" y="1517252"/>
            <a:ext cx="2681400" cy="1512216"/>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7" name="Shape 1367"/>
        <p:cNvGrpSpPr/>
        <p:nvPr/>
      </p:nvGrpSpPr>
      <p:grpSpPr>
        <a:xfrm>
          <a:off x="0" y="0"/>
          <a:ext cx="0" cy="0"/>
          <a:chOff x="0" y="0"/>
          <a:chExt cx="0" cy="0"/>
        </a:xfrm>
      </p:grpSpPr>
      <p:sp>
        <p:nvSpPr>
          <p:cNvPr id="1368" name="Google Shape;1368;p63"/>
          <p:cNvSpPr txBox="1"/>
          <p:nvPr>
            <p:ph idx="1" type="subTitle"/>
          </p:nvPr>
        </p:nvSpPr>
        <p:spPr>
          <a:xfrm>
            <a:off x="4716700" y="2378700"/>
            <a:ext cx="3712200" cy="958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1369" name="Google Shape;1369;p63"/>
          <p:cNvSpPr txBox="1"/>
          <p:nvPr>
            <p:ph type="title"/>
          </p:nvPr>
        </p:nvSpPr>
        <p:spPr>
          <a:xfrm>
            <a:off x="4716700" y="1806000"/>
            <a:ext cx="37122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Tablet </a:t>
            </a:r>
            <a:r>
              <a:rPr i="1" lang="en">
                <a:highlight>
                  <a:schemeClr val="accent1"/>
                </a:highlight>
                <a:latin typeface="Eczar"/>
                <a:ea typeface="Eczar"/>
                <a:cs typeface="Eczar"/>
                <a:sym typeface="Eczar"/>
              </a:rPr>
              <a:t>a</a:t>
            </a:r>
            <a:r>
              <a:rPr i="1" lang="en">
                <a:highlight>
                  <a:schemeClr val="accent1"/>
                </a:highlight>
                <a:latin typeface="Eczar"/>
                <a:ea typeface="Eczar"/>
                <a:cs typeface="Eczar"/>
                <a:sym typeface="Eczar"/>
              </a:rPr>
              <a:t>pp</a:t>
            </a:r>
            <a:endParaRPr i="1">
              <a:highlight>
                <a:schemeClr val="accent1"/>
              </a:highlight>
              <a:latin typeface="Eczar"/>
              <a:ea typeface="Eczar"/>
              <a:cs typeface="Eczar"/>
              <a:sym typeface="Eczar"/>
            </a:endParaRPr>
          </a:p>
        </p:txBody>
      </p:sp>
      <p:grpSp>
        <p:nvGrpSpPr>
          <p:cNvPr id="1370" name="Google Shape;1370;p63"/>
          <p:cNvGrpSpPr/>
          <p:nvPr/>
        </p:nvGrpSpPr>
        <p:grpSpPr>
          <a:xfrm>
            <a:off x="1497459" y="1079722"/>
            <a:ext cx="2089838" cy="2984076"/>
            <a:chOff x="1574325" y="1804000"/>
            <a:chExt cx="1464600" cy="2091300"/>
          </a:xfrm>
        </p:grpSpPr>
        <p:sp>
          <p:nvSpPr>
            <p:cNvPr id="1371" name="Google Shape;1371;p63"/>
            <p:cNvSpPr/>
            <p:nvPr/>
          </p:nvSpPr>
          <p:spPr>
            <a:xfrm>
              <a:off x="1574325" y="1804000"/>
              <a:ext cx="1464600" cy="2091300"/>
            </a:xfrm>
            <a:prstGeom prst="roundRect">
              <a:avLst>
                <a:gd fmla="val 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72" name="Google Shape;1372;p63"/>
            <p:cNvSpPr/>
            <p:nvPr/>
          </p:nvSpPr>
          <p:spPr>
            <a:xfrm>
              <a:off x="2256137" y="3716341"/>
              <a:ext cx="100500" cy="59700"/>
            </a:xfrm>
            <a:prstGeom prst="roundRect">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373" name="Google Shape;1373;p63"/>
          <p:cNvPicPr preferRelativeResize="0"/>
          <p:nvPr/>
        </p:nvPicPr>
        <p:blipFill rotWithShape="1">
          <a:blip r:embed="rId3">
            <a:alphaModFix/>
          </a:blip>
          <a:srcRect b="0" l="7177" r="51830" t="0"/>
          <a:stretch/>
        </p:blipFill>
        <p:spPr>
          <a:xfrm>
            <a:off x="1663772" y="1234916"/>
            <a:ext cx="1757302" cy="2411441"/>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7" name="Shape 1377"/>
        <p:cNvGrpSpPr/>
        <p:nvPr/>
      </p:nvGrpSpPr>
      <p:grpSpPr>
        <a:xfrm>
          <a:off x="0" y="0"/>
          <a:ext cx="0" cy="0"/>
          <a:chOff x="0" y="0"/>
          <a:chExt cx="0" cy="0"/>
        </a:xfrm>
      </p:grpSpPr>
      <p:sp>
        <p:nvSpPr>
          <p:cNvPr id="1378" name="Google Shape;1378;p64"/>
          <p:cNvSpPr txBox="1"/>
          <p:nvPr>
            <p:ph idx="1" type="subTitle"/>
          </p:nvPr>
        </p:nvSpPr>
        <p:spPr>
          <a:xfrm>
            <a:off x="715100" y="2378700"/>
            <a:ext cx="3712200" cy="958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1379" name="Google Shape;1379;p64"/>
          <p:cNvSpPr txBox="1"/>
          <p:nvPr>
            <p:ph type="title"/>
          </p:nvPr>
        </p:nvSpPr>
        <p:spPr>
          <a:xfrm>
            <a:off x="715100" y="1806000"/>
            <a:ext cx="37122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Mobile </a:t>
            </a:r>
            <a:r>
              <a:rPr i="1" lang="en">
                <a:highlight>
                  <a:schemeClr val="accent1"/>
                </a:highlight>
                <a:latin typeface="Eczar"/>
                <a:ea typeface="Eczar"/>
                <a:cs typeface="Eczar"/>
                <a:sym typeface="Eczar"/>
              </a:rPr>
              <a:t>web</a:t>
            </a:r>
            <a:endParaRPr i="1">
              <a:highlight>
                <a:schemeClr val="accent1"/>
              </a:highlight>
              <a:latin typeface="Eczar"/>
              <a:ea typeface="Eczar"/>
              <a:cs typeface="Eczar"/>
              <a:sym typeface="Eczar"/>
            </a:endParaRPr>
          </a:p>
        </p:txBody>
      </p:sp>
      <p:grpSp>
        <p:nvGrpSpPr>
          <p:cNvPr id="1380" name="Google Shape;1380;p64"/>
          <p:cNvGrpSpPr/>
          <p:nvPr/>
        </p:nvGrpSpPr>
        <p:grpSpPr>
          <a:xfrm>
            <a:off x="5928098" y="1365932"/>
            <a:ext cx="1276768" cy="2411623"/>
            <a:chOff x="6097375" y="1334295"/>
            <a:chExt cx="1512579" cy="2857034"/>
          </a:xfrm>
        </p:grpSpPr>
        <p:sp>
          <p:nvSpPr>
            <p:cNvPr id="1381" name="Google Shape;1381;p64"/>
            <p:cNvSpPr/>
            <p:nvPr/>
          </p:nvSpPr>
          <p:spPr>
            <a:xfrm>
              <a:off x="6097375" y="1334295"/>
              <a:ext cx="1512579" cy="2857034"/>
            </a:xfrm>
            <a:custGeom>
              <a:rect b="b" l="l" r="r" t="t"/>
              <a:pathLst>
                <a:path extrusionOk="0" h="80057" w="42384">
                  <a:moveTo>
                    <a:pt x="4237" y="0"/>
                  </a:moveTo>
                  <a:cubicBezTo>
                    <a:pt x="1898" y="0"/>
                    <a:pt x="3" y="1898"/>
                    <a:pt x="1" y="4237"/>
                  </a:cubicBezTo>
                  <a:lnTo>
                    <a:pt x="1" y="75822"/>
                  </a:lnTo>
                  <a:cubicBezTo>
                    <a:pt x="1" y="78161"/>
                    <a:pt x="1898" y="80057"/>
                    <a:pt x="4237" y="80057"/>
                  </a:cubicBezTo>
                  <a:lnTo>
                    <a:pt x="38147" y="80057"/>
                  </a:lnTo>
                  <a:cubicBezTo>
                    <a:pt x="40486" y="80057"/>
                    <a:pt x="42383" y="78161"/>
                    <a:pt x="42383" y="75822"/>
                  </a:cubicBezTo>
                  <a:lnTo>
                    <a:pt x="42383" y="4237"/>
                  </a:lnTo>
                  <a:cubicBezTo>
                    <a:pt x="42383" y="1898"/>
                    <a:pt x="40486" y="0"/>
                    <a:pt x="381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6771775" y="3944775"/>
              <a:ext cx="163800" cy="1638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 name="Google Shape;1383;p64"/>
          <p:cNvSpPr/>
          <p:nvPr/>
        </p:nvSpPr>
        <p:spPr>
          <a:xfrm>
            <a:off x="5984572" y="1630634"/>
            <a:ext cx="1163241" cy="1882024"/>
          </a:xfrm>
          <a:custGeom>
            <a:rect b="b" l="l" r="r" t="t"/>
            <a:pathLst>
              <a:path extrusionOk="0" h="62479" w="38617">
                <a:moveTo>
                  <a:pt x="1" y="1"/>
                </a:moveTo>
                <a:lnTo>
                  <a:pt x="1" y="62479"/>
                </a:lnTo>
                <a:lnTo>
                  <a:pt x="38617" y="62479"/>
                </a:lnTo>
                <a:lnTo>
                  <a:pt x="386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4"/>
          <p:cNvSpPr/>
          <p:nvPr/>
        </p:nvSpPr>
        <p:spPr>
          <a:xfrm>
            <a:off x="5980174" y="1626236"/>
            <a:ext cx="1172006" cy="1890819"/>
          </a:xfrm>
          <a:custGeom>
            <a:rect b="b" l="l" r="r" t="t"/>
            <a:pathLst>
              <a:path extrusionOk="0" h="62771" w="38908">
                <a:moveTo>
                  <a:pt x="38616" y="292"/>
                </a:moveTo>
                <a:lnTo>
                  <a:pt x="38616" y="62479"/>
                </a:lnTo>
                <a:lnTo>
                  <a:pt x="293" y="62479"/>
                </a:lnTo>
                <a:lnTo>
                  <a:pt x="293" y="292"/>
                </a:lnTo>
                <a:close/>
                <a:moveTo>
                  <a:pt x="0" y="0"/>
                </a:moveTo>
                <a:lnTo>
                  <a:pt x="0" y="62770"/>
                </a:lnTo>
                <a:lnTo>
                  <a:pt x="38908" y="62770"/>
                </a:lnTo>
                <a:lnTo>
                  <a:pt x="3890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85" name="Google Shape;1385;p64"/>
          <p:cNvPicPr preferRelativeResize="0"/>
          <p:nvPr/>
        </p:nvPicPr>
        <p:blipFill rotWithShape="1">
          <a:blip r:embed="rId3">
            <a:alphaModFix/>
          </a:blip>
          <a:srcRect b="0" l="6992" r="58010" t="0"/>
          <a:stretch/>
        </p:blipFill>
        <p:spPr>
          <a:xfrm>
            <a:off x="5975798" y="1626263"/>
            <a:ext cx="1176381" cy="1890772"/>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 name="Shape 1389"/>
        <p:cNvGrpSpPr/>
        <p:nvPr/>
      </p:nvGrpSpPr>
      <p:grpSpPr>
        <a:xfrm>
          <a:off x="0" y="0"/>
          <a:ext cx="0" cy="0"/>
          <a:chOff x="0" y="0"/>
          <a:chExt cx="0" cy="0"/>
        </a:xfrm>
      </p:grpSpPr>
      <p:sp>
        <p:nvSpPr>
          <p:cNvPr id="1390" name="Google Shape;1390;p65"/>
          <p:cNvSpPr/>
          <p:nvPr/>
        </p:nvSpPr>
        <p:spPr>
          <a:xfrm>
            <a:off x="880200" y="1304700"/>
            <a:ext cx="2016000" cy="2016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5"/>
          <p:cNvSpPr/>
          <p:nvPr/>
        </p:nvSpPr>
        <p:spPr>
          <a:xfrm>
            <a:off x="3564000" y="1308800"/>
            <a:ext cx="2016000" cy="2016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5"/>
          <p:cNvSpPr/>
          <p:nvPr/>
        </p:nvSpPr>
        <p:spPr>
          <a:xfrm>
            <a:off x="6247800" y="1308800"/>
            <a:ext cx="2016000" cy="2016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3" name="Google Shape;1393;p65"/>
          <p:cNvPicPr preferRelativeResize="0"/>
          <p:nvPr/>
        </p:nvPicPr>
        <p:blipFill rotWithShape="1">
          <a:blip r:embed="rId3">
            <a:alphaModFix amt="85000"/>
          </a:blip>
          <a:srcRect b="45607" l="31847" r="31851" t="0"/>
          <a:stretch/>
        </p:blipFill>
        <p:spPr>
          <a:xfrm>
            <a:off x="979950" y="1408562"/>
            <a:ext cx="1816500" cy="1816500"/>
          </a:xfrm>
          <a:prstGeom prst="ellipse">
            <a:avLst/>
          </a:prstGeom>
          <a:noFill/>
          <a:ln cap="flat" cmpd="sng" w="114300">
            <a:solidFill>
              <a:schemeClr val="accent1"/>
            </a:solidFill>
            <a:prstDash val="solid"/>
            <a:round/>
            <a:headEnd len="sm" w="sm" type="none"/>
            <a:tailEnd len="sm" w="sm" type="none"/>
          </a:ln>
        </p:spPr>
      </p:pic>
      <p:sp>
        <p:nvSpPr>
          <p:cNvPr id="1394" name="Google Shape;1394;p65"/>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t>
            </a:r>
            <a:r>
              <a:rPr i="1" lang="en">
                <a:highlight>
                  <a:schemeClr val="accent1"/>
                </a:highlight>
                <a:latin typeface="Eczar"/>
                <a:ea typeface="Eczar"/>
                <a:cs typeface="Eczar"/>
                <a:sym typeface="Eczar"/>
              </a:rPr>
              <a:t>team</a:t>
            </a:r>
            <a:endParaRPr i="1">
              <a:highlight>
                <a:schemeClr val="accent1"/>
              </a:highlight>
              <a:latin typeface="Eczar"/>
              <a:ea typeface="Eczar"/>
              <a:cs typeface="Eczar"/>
              <a:sym typeface="Eczar"/>
            </a:endParaRPr>
          </a:p>
        </p:txBody>
      </p:sp>
      <p:sp>
        <p:nvSpPr>
          <p:cNvPr id="1395" name="Google Shape;1395;p65"/>
          <p:cNvSpPr txBox="1"/>
          <p:nvPr>
            <p:ph type="title"/>
          </p:nvPr>
        </p:nvSpPr>
        <p:spPr>
          <a:xfrm>
            <a:off x="720000" y="343366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396" name="Google Shape;1396;p65"/>
          <p:cNvSpPr txBox="1"/>
          <p:nvPr>
            <p:ph idx="1" type="subTitle"/>
          </p:nvPr>
        </p:nvSpPr>
        <p:spPr>
          <a:xfrm>
            <a:off x="720000" y="3961363"/>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397" name="Google Shape;1397;p65"/>
          <p:cNvSpPr txBox="1"/>
          <p:nvPr>
            <p:ph idx="2" type="title"/>
          </p:nvPr>
        </p:nvSpPr>
        <p:spPr>
          <a:xfrm>
            <a:off x="3403800" y="343366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Timmy Jimmy</a:t>
            </a:r>
            <a:endParaRPr/>
          </a:p>
        </p:txBody>
      </p:sp>
      <p:sp>
        <p:nvSpPr>
          <p:cNvPr id="1398" name="Google Shape;1398;p65"/>
          <p:cNvSpPr txBox="1"/>
          <p:nvPr>
            <p:ph idx="3" type="subTitle"/>
          </p:nvPr>
        </p:nvSpPr>
        <p:spPr>
          <a:xfrm>
            <a:off x="3403800" y="3961363"/>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1399" name="Google Shape;1399;p65"/>
          <p:cNvSpPr txBox="1"/>
          <p:nvPr>
            <p:ph idx="4" type="title"/>
          </p:nvPr>
        </p:nvSpPr>
        <p:spPr>
          <a:xfrm>
            <a:off x="6087600" y="3433663"/>
            <a:ext cx="23364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Susan Bones</a:t>
            </a:r>
            <a:endParaRPr/>
          </a:p>
        </p:txBody>
      </p:sp>
      <p:sp>
        <p:nvSpPr>
          <p:cNvPr id="1400" name="Google Shape;1400;p65"/>
          <p:cNvSpPr txBox="1"/>
          <p:nvPr>
            <p:ph idx="5" type="subTitle"/>
          </p:nvPr>
        </p:nvSpPr>
        <p:spPr>
          <a:xfrm>
            <a:off x="6087600" y="3961363"/>
            <a:ext cx="2336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1401" name="Google Shape;1401;p65"/>
          <p:cNvPicPr preferRelativeResize="0"/>
          <p:nvPr/>
        </p:nvPicPr>
        <p:blipFill rotWithShape="1">
          <a:blip r:embed="rId4">
            <a:alphaModFix amt="80000"/>
          </a:blip>
          <a:srcRect b="25749" l="12382" r="38127" t="0"/>
          <a:stretch/>
        </p:blipFill>
        <p:spPr>
          <a:xfrm>
            <a:off x="6347550" y="1408562"/>
            <a:ext cx="1816500" cy="1816500"/>
          </a:xfrm>
          <a:prstGeom prst="ellipse">
            <a:avLst/>
          </a:prstGeom>
          <a:noFill/>
          <a:ln cap="flat" cmpd="sng" w="114300">
            <a:solidFill>
              <a:schemeClr val="accent1"/>
            </a:solidFill>
            <a:prstDash val="solid"/>
            <a:round/>
            <a:headEnd len="sm" w="sm" type="none"/>
            <a:tailEnd len="sm" w="sm" type="none"/>
          </a:ln>
        </p:spPr>
      </p:pic>
      <p:pic>
        <p:nvPicPr>
          <p:cNvPr id="1402" name="Google Shape;1402;p65"/>
          <p:cNvPicPr preferRelativeResize="0"/>
          <p:nvPr/>
        </p:nvPicPr>
        <p:blipFill rotWithShape="1">
          <a:blip r:embed="rId5">
            <a:alphaModFix amt="80000"/>
          </a:blip>
          <a:srcRect b="7624" l="43613" r="2649" t="11867"/>
          <a:stretch/>
        </p:blipFill>
        <p:spPr>
          <a:xfrm>
            <a:off x="3663750" y="1408562"/>
            <a:ext cx="1816500" cy="1816500"/>
          </a:xfrm>
          <a:prstGeom prst="ellipse">
            <a:avLst/>
          </a:prstGeom>
          <a:noFill/>
          <a:ln cap="flat" cmpd="sng" w="114300">
            <a:solidFill>
              <a:schemeClr val="accent1"/>
            </a:solidFill>
            <a:prstDash val="solid"/>
            <a:round/>
            <a:headEnd len="sm" w="sm" type="none"/>
            <a:tailEnd len="sm" w="sm" type="none"/>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6" name="Shape 1406"/>
        <p:cNvGrpSpPr/>
        <p:nvPr/>
      </p:nvGrpSpPr>
      <p:grpSpPr>
        <a:xfrm>
          <a:off x="0" y="0"/>
          <a:ext cx="0" cy="0"/>
          <a:chOff x="0" y="0"/>
          <a:chExt cx="0" cy="0"/>
        </a:xfrm>
      </p:grpSpPr>
      <p:sp>
        <p:nvSpPr>
          <p:cNvPr id="1407" name="Google Shape;1407;p6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Middle Ages </a:t>
            </a:r>
            <a:r>
              <a:rPr i="1" lang="en">
                <a:highlight>
                  <a:schemeClr val="accent1"/>
                </a:highlight>
                <a:latin typeface="Eczar"/>
                <a:ea typeface="Eczar"/>
                <a:cs typeface="Eczar"/>
                <a:sym typeface="Eczar"/>
              </a:rPr>
              <a:t>religions</a:t>
            </a:r>
            <a:endParaRPr i="1">
              <a:highlight>
                <a:schemeClr val="accent1"/>
              </a:highlight>
              <a:latin typeface="Eczar"/>
              <a:ea typeface="Eczar"/>
              <a:cs typeface="Eczar"/>
              <a:sym typeface="Eczar"/>
            </a:endParaRPr>
          </a:p>
        </p:txBody>
      </p:sp>
      <p:grpSp>
        <p:nvGrpSpPr>
          <p:cNvPr id="1408" name="Google Shape;1408;p66"/>
          <p:cNvGrpSpPr/>
          <p:nvPr/>
        </p:nvGrpSpPr>
        <p:grpSpPr>
          <a:xfrm>
            <a:off x="6894340" y="3265798"/>
            <a:ext cx="351578" cy="371685"/>
            <a:chOff x="3960625" y="2587825"/>
            <a:chExt cx="94050" cy="104125"/>
          </a:xfrm>
        </p:grpSpPr>
        <p:sp>
          <p:nvSpPr>
            <p:cNvPr id="1409" name="Google Shape;1409;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2"/>
            </a:solidFill>
            <a:ln>
              <a:noFill/>
            </a:ln>
          </p:spPr>
        </p:sp>
        <p:sp>
          <p:nvSpPr>
            <p:cNvPr id="1410" name="Google Shape;1410;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66"/>
          <p:cNvGrpSpPr/>
          <p:nvPr/>
        </p:nvGrpSpPr>
        <p:grpSpPr>
          <a:xfrm>
            <a:off x="6164363" y="2955510"/>
            <a:ext cx="648952" cy="670817"/>
            <a:chOff x="3765350" y="2500900"/>
            <a:chExt cx="173600" cy="187925"/>
          </a:xfrm>
        </p:grpSpPr>
        <p:sp>
          <p:nvSpPr>
            <p:cNvPr id="1412" name="Google Shape;1412;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3"/>
            </a:solidFill>
            <a:ln>
              <a:noFill/>
            </a:ln>
          </p:spPr>
        </p:sp>
        <p:sp>
          <p:nvSpPr>
            <p:cNvPr id="1413" name="Google Shape;1413;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66"/>
          <p:cNvGrpSpPr/>
          <p:nvPr/>
        </p:nvGrpSpPr>
        <p:grpSpPr>
          <a:xfrm>
            <a:off x="6108757" y="2887509"/>
            <a:ext cx="318214" cy="184905"/>
            <a:chOff x="3750475" y="2481850"/>
            <a:chExt cx="85125" cy="51800"/>
          </a:xfrm>
        </p:grpSpPr>
        <p:sp>
          <p:nvSpPr>
            <p:cNvPr id="1419" name="Google Shape;1419;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3"/>
            </a:solidFill>
            <a:ln>
              <a:noFill/>
            </a:ln>
          </p:spPr>
        </p:sp>
      </p:grpSp>
      <p:grpSp>
        <p:nvGrpSpPr>
          <p:cNvPr id="1421" name="Google Shape;1421;p66"/>
          <p:cNvGrpSpPr/>
          <p:nvPr/>
        </p:nvGrpSpPr>
        <p:grpSpPr>
          <a:xfrm>
            <a:off x="5647837" y="2711171"/>
            <a:ext cx="643344" cy="603530"/>
            <a:chOff x="3627175" y="2432450"/>
            <a:chExt cx="172100" cy="169075"/>
          </a:xfrm>
        </p:grpSpPr>
        <p:sp>
          <p:nvSpPr>
            <p:cNvPr id="1422" name="Google Shape;1422;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3"/>
            </a:solidFill>
            <a:ln>
              <a:noFill/>
            </a:ln>
          </p:spPr>
        </p:sp>
        <p:sp>
          <p:nvSpPr>
            <p:cNvPr id="1424" name="Google Shape;1424;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3"/>
            </a:solidFill>
            <a:ln>
              <a:noFill/>
            </a:ln>
          </p:spPr>
        </p:sp>
      </p:grpSp>
      <p:grpSp>
        <p:nvGrpSpPr>
          <p:cNvPr id="1425" name="Google Shape;1425;p66"/>
          <p:cNvGrpSpPr/>
          <p:nvPr/>
        </p:nvGrpSpPr>
        <p:grpSpPr>
          <a:xfrm>
            <a:off x="5402466" y="3257320"/>
            <a:ext cx="230045" cy="353550"/>
            <a:chOff x="3561536" y="2585450"/>
            <a:chExt cx="61539" cy="99045"/>
          </a:xfrm>
        </p:grpSpPr>
        <p:sp>
          <p:nvSpPr>
            <p:cNvPr id="1426" name="Google Shape;1426;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1428" name="Google Shape;1428;p66"/>
          <p:cNvGrpSpPr/>
          <p:nvPr/>
        </p:nvGrpSpPr>
        <p:grpSpPr>
          <a:xfrm>
            <a:off x="6691356" y="1112169"/>
            <a:ext cx="583440" cy="938180"/>
            <a:chOff x="3906325" y="1984500"/>
            <a:chExt cx="156075" cy="262825"/>
          </a:xfrm>
        </p:grpSpPr>
        <p:sp>
          <p:nvSpPr>
            <p:cNvPr id="1429" name="Google Shape;1429;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2"/>
            </a:solidFill>
            <a:ln>
              <a:noFill/>
            </a:ln>
          </p:spPr>
        </p:sp>
        <p:sp>
          <p:nvSpPr>
            <p:cNvPr id="1430" name="Google Shape;1430;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 name="Google Shape;1431;p66"/>
          <p:cNvSpPr/>
          <p:nvPr/>
        </p:nvSpPr>
        <p:spPr>
          <a:xfrm>
            <a:off x="6246499" y="2216496"/>
            <a:ext cx="207377" cy="242822"/>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6"/>
          <p:cNvSpPr/>
          <p:nvPr/>
        </p:nvSpPr>
        <p:spPr>
          <a:xfrm>
            <a:off x="6082294" y="1017725"/>
            <a:ext cx="1085293" cy="1204472"/>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6"/>
          <p:cNvSpPr/>
          <p:nvPr/>
        </p:nvSpPr>
        <p:spPr>
          <a:xfrm>
            <a:off x="6381451" y="1245557"/>
            <a:ext cx="537834" cy="1159674"/>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a:off x="6952476" y="2063448"/>
            <a:ext cx="215133" cy="186779"/>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6"/>
          <p:cNvSpPr/>
          <p:nvPr/>
        </p:nvSpPr>
        <p:spPr>
          <a:xfrm>
            <a:off x="6852757" y="2197845"/>
            <a:ext cx="342232" cy="177498"/>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6"/>
          <p:cNvSpPr/>
          <p:nvPr/>
        </p:nvSpPr>
        <p:spPr>
          <a:xfrm>
            <a:off x="6864439" y="2319212"/>
            <a:ext cx="266066" cy="186779"/>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6"/>
          <p:cNvSpPr/>
          <p:nvPr/>
        </p:nvSpPr>
        <p:spPr>
          <a:xfrm>
            <a:off x="6991541" y="2332331"/>
            <a:ext cx="451855" cy="334293"/>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6"/>
          <p:cNvSpPr/>
          <p:nvPr/>
        </p:nvSpPr>
        <p:spPr>
          <a:xfrm>
            <a:off x="6680608" y="2875629"/>
            <a:ext cx="311018" cy="192401"/>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6"/>
          <p:cNvSpPr/>
          <p:nvPr/>
        </p:nvSpPr>
        <p:spPr>
          <a:xfrm>
            <a:off x="6706029" y="2819675"/>
            <a:ext cx="268029" cy="112085"/>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6846869" y="3258472"/>
            <a:ext cx="101772" cy="186779"/>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6797991" y="3189399"/>
            <a:ext cx="97847" cy="117708"/>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6"/>
          <p:cNvSpPr/>
          <p:nvPr/>
        </p:nvSpPr>
        <p:spPr>
          <a:xfrm>
            <a:off x="6651356" y="3090431"/>
            <a:ext cx="203452" cy="170002"/>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6"/>
          <p:cNvSpPr/>
          <p:nvPr/>
        </p:nvSpPr>
        <p:spPr>
          <a:xfrm>
            <a:off x="6539862" y="2991463"/>
            <a:ext cx="158500" cy="95308"/>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6336498" y="2847607"/>
            <a:ext cx="373540" cy="171876"/>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6547712" y="2436832"/>
            <a:ext cx="494751" cy="397832"/>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6449862" y="2711336"/>
            <a:ext cx="395128" cy="16438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6142855" y="2438706"/>
            <a:ext cx="449892" cy="513576"/>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6023603" y="2550792"/>
            <a:ext cx="193639" cy="168128"/>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6"/>
          <p:cNvSpPr/>
          <p:nvPr/>
        </p:nvSpPr>
        <p:spPr>
          <a:xfrm>
            <a:off x="6006033" y="2688937"/>
            <a:ext cx="152612" cy="125204"/>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6"/>
          <p:cNvSpPr/>
          <p:nvPr/>
        </p:nvSpPr>
        <p:spPr>
          <a:xfrm>
            <a:off x="6139023" y="2773002"/>
            <a:ext cx="37195" cy="50421"/>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6"/>
          <p:cNvSpPr/>
          <p:nvPr/>
        </p:nvSpPr>
        <p:spPr>
          <a:xfrm>
            <a:off x="5368560" y="2405151"/>
            <a:ext cx="217096" cy="27450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 name="Google Shape;1452;p66"/>
          <p:cNvGrpSpPr/>
          <p:nvPr/>
        </p:nvGrpSpPr>
        <p:grpSpPr>
          <a:xfrm>
            <a:off x="5495319" y="2171626"/>
            <a:ext cx="467368" cy="625662"/>
            <a:chOff x="3586375" y="2281300"/>
            <a:chExt cx="125025" cy="175275"/>
          </a:xfrm>
        </p:grpSpPr>
        <p:sp>
          <p:nvSpPr>
            <p:cNvPr id="1453" name="Google Shape;1453;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66"/>
          <p:cNvSpPr/>
          <p:nvPr/>
        </p:nvSpPr>
        <p:spPr>
          <a:xfrm>
            <a:off x="6960233" y="2599339"/>
            <a:ext cx="887916" cy="528479"/>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6"/>
          <p:cNvSpPr/>
          <p:nvPr/>
        </p:nvSpPr>
        <p:spPr>
          <a:xfrm>
            <a:off x="7179297" y="2860726"/>
            <a:ext cx="185882" cy="198024"/>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6"/>
          <p:cNvSpPr/>
          <p:nvPr/>
        </p:nvSpPr>
        <p:spPr>
          <a:xfrm>
            <a:off x="6882103" y="2894369"/>
            <a:ext cx="477181" cy="291369"/>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6"/>
          <p:cNvSpPr/>
          <p:nvPr/>
        </p:nvSpPr>
        <p:spPr>
          <a:xfrm>
            <a:off x="7001354" y="3150133"/>
            <a:ext cx="312981" cy="188653"/>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 name="Google Shape;1459;p66"/>
          <p:cNvGrpSpPr/>
          <p:nvPr/>
        </p:nvGrpSpPr>
        <p:grpSpPr>
          <a:xfrm>
            <a:off x="6543417" y="3024939"/>
            <a:ext cx="293355" cy="216675"/>
            <a:chOff x="3866750" y="2520350"/>
            <a:chExt cx="78475" cy="60700"/>
          </a:xfrm>
        </p:grpSpPr>
        <p:sp>
          <p:nvSpPr>
            <p:cNvPr id="1460" name="Google Shape;1460;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 name="Google Shape;1464;p66"/>
          <p:cNvSpPr/>
          <p:nvPr/>
        </p:nvSpPr>
        <p:spPr>
          <a:xfrm>
            <a:off x="6293414" y="3230450"/>
            <a:ext cx="54858" cy="104679"/>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5425195" y="3183777"/>
            <a:ext cx="600448" cy="479933"/>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6"/>
          <p:cNvSpPr/>
          <p:nvPr/>
        </p:nvSpPr>
        <p:spPr>
          <a:xfrm>
            <a:off x="8117923" y="3411520"/>
            <a:ext cx="93922" cy="7112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6"/>
          <p:cNvSpPr/>
          <p:nvPr/>
        </p:nvSpPr>
        <p:spPr>
          <a:xfrm>
            <a:off x="8078824" y="3318174"/>
            <a:ext cx="193639" cy="15697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7208643" y="3280871"/>
            <a:ext cx="973895" cy="38284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7196867" y="3282745"/>
            <a:ext cx="148687" cy="125204"/>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7906676" y="3572153"/>
            <a:ext cx="522227" cy="479933"/>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6"/>
          <p:cNvSpPr/>
          <p:nvPr/>
        </p:nvSpPr>
        <p:spPr>
          <a:xfrm>
            <a:off x="8293904" y="3992299"/>
            <a:ext cx="93922" cy="9156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6"/>
          <p:cNvSpPr/>
          <p:nvPr/>
        </p:nvSpPr>
        <p:spPr>
          <a:xfrm>
            <a:off x="7550790" y="3682276"/>
            <a:ext cx="121398" cy="65502"/>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7730696" y="3585182"/>
            <a:ext cx="336438" cy="28583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7662285" y="3814888"/>
            <a:ext cx="82240" cy="227919"/>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6"/>
          <p:cNvSpPr/>
          <p:nvPr/>
        </p:nvSpPr>
        <p:spPr>
          <a:xfrm>
            <a:off x="7734621" y="3814888"/>
            <a:ext cx="21588" cy="46762"/>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6"/>
          <p:cNvSpPr/>
          <p:nvPr/>
        </p:nvSpPr>
        <p:spPr>
          <a:xfrm>
            <a:off x="7711163" y="3865309"/>
            <a:ext cx="29438" cy="65413"/>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6"/>
          <p:cNvSpPr/>
          <p:nvPr/>
        </p:nvSpPr>
        <p:spPr>
          <a:xfrm>
            <a:off x="7711163" y="3743942"/>
            <a:ext cx="70465" cy="84064"/>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6"/>
          <p:cNvSpPr/>
          <p:nvPr/>
        </p:nvSpPr>
        <p:spPr>
          <a:xfrm>
            <a:off x="7715088" y="3809266"/>
            <a:ext cx="217096" cy="25594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6"/>
          <p:cNvSpPr/>
          <p:nvPr/>
        </p:nvSpPr>
        <p:spPr>
          <a:xfrm>
            <a:off x="7175372" y="3913856"/>
            <a:ext cx="674745" cy="541598"/>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6"/>
          <p:cNvSpPr/>
          <p:nvPr/>
        </p:nvSpPr>
        <p:spPr>
          <a:xfrm>
            <a:off x="6373601" y="3837287"/>
            <a:ext cx="835114" cy="741406"/>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6"/>
          <p:cNvSpPr/>
          <p:nvPr/>
        </p:nvSpPr>
        <p:spPr>
          <a:xfrm>
            <a:off x="6267994" y="3594553"/>
            <a:ext cx="213264" cy="397832"/>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6"/>
          <p:cNvSpPr/>
          <p:nvPr/>
        </p:nvSpPr>
        <p:spPr>
          <a:xfrm>
            <a:off x="5429120" y="3607582"/>
            <a:ext cx="1083424" cy="1000916"/>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5214075" y="3674869"/>
            <a:ext cx="625775" cy="472437"/>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7986862" y="3262220"/>
            <a:ext cx="264104" cy="71035"/>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8119886" y="3320048"/>
            <a:ext cx="9813" cy="9459"/>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6"/>
          <p:cNvSpPr/>
          <p:nvPr/>
        </p:nvSpPr>
        <p:spPr>
          <a:xfrm>
            <a:off x="6919205" y="3273375"/>
            <a:ext cx="131117" cy="106553"/>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6"/>
          <p:cNvSpPr/>
          <p:nvPr/>
        </p:nvSpPr>
        <p:spPr>
          <a:xfrm>
            <a:off x="6811636" y="3034388"/>
            <a:ext cx="219152" cy="274591"/>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txBox="1"/>
          <p:nvPr>
            <p:ph idx="4294967295" type="title"/>
          </p:nvPr>
        </p:nvSpPr>
        <p:spPr>
          <a:xfrm>
            <a:off x="723827" y="1245550"/>
            <a:ext cx="3416700" cy="33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highlight>
                  <a:schemeClr val="accent3"/>
                </a:highlight>
              </a:rPr>
              <a:t>Catholic</a:t>
            </a:r>
            <a:endParaRPr sz="2400">
              <a:highlight>
                <a:schemeClr val="accent3"/>
              </a:highlight>
            </a:endParaRPr>
          </a:p>
        </p:txBody>
      </p:sp>
      <p:sp>
        <p:nvSpPr>
          <p:cNvPr id="1489" name="Google Shape;1489;p66"/>
          <p:cNvSpPr txBox="1"/>
          <p:nvPr>
            <p:ph idx="4294967295" type="subTitle"/>
          </p:nvPr>
        </p:nvSpPr>
        <p:spPr>
          <a:xfrm>
            <a:off x="723825" y="1579850"/>
            <a:ext cx="3416700" cy="513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Mercury is </a:t>
            </a:r>
            <a:r>
              <a:rPr lang="en"/>
              <a:t>the closest planet to the Sun and the smallest of them all</a:t>
            </a:r>
            <a:endParaRPr/>
          </a:p>
        </p:txBody>
      </p:sp>
      <p:sp>
        <p:nvSpPr>
          <p:cNvPr id="1490" name="Google Shape;1490;p66"/>
          <p:cNvSpPr txBox="1"/>
          <p:nvPr>
            <p:ph idx="4294967295" type="title"/>
          </p:nvPr>
        </p:nvSpPr>
        <p:spPr>
          <a:xfrm>
            <a:off x="723825" y="2503137"/>
            <a:ext cx="3416700" cy="33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highlight>
                  <a:schemeClr val="dk2"/>
                </a:highlight>
              </a:rPr>
              <a:t>Orthodox</a:t>
            </a:r>
            <a:endParaRPr sz="2400">
              <a:highlight>
                <a:schemeClr val="dk2"/>
              </a:highlight>
            </a:endParaRPr>
          </a:p>
        </p:txBody>
      </p:sp>
      <p:sp>
        <p:nvSpPr>
          <p:cNvPr id="1491" name="Google Shape;1491;p66"/>
          <p:cNvSpPr txBox="1"/>
          <p:nvPr>
            <p:ph idx="4294967295" type="subTitle"/>
          </p:nvPr>
        </p:nvSpPr>
        <p:spPr>
          <a:xfrm>
            <a:off x="723825" y="2837425"/>
            <a:ext cx="3416700" cy="513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h</a:t>
            </a:r>
            <a:r>
              <a:rPr lang="en"/>
              <a:t>as a beautiful name</a:t>
            </a:r>
            <a:r>
              <a:rPr lang="en"/>
              <a:t> and</a:t>
            </a:r>
            <a:r>
              <a:rPr lang="en"/>
              <a:t> </a:t>
            </a:r>
            <a:r>
              <a:rPr lang="en"/>
              <a:t>i</a:t>
            </a:r>
            <a:r>
              <a:rPr lang="en"/>
              <a:t>s the second planet from the Sun</a:t>
            </a:r>
            <a:endParaRPr/>
          </a:p>
        </p:txBody>
      </p:sp>
      <p:sp>
        <p:nvSpPr>
          <p:cNvPr id="1492" name="Google Shape;1492;p66"/>
          <p:cNvSpPr txBox="1"/>
          <p:nvPr>
            <p:ph idx="4294967295" type="title"/>
          </p:nvPr>
        </p:nvSpPr>
        <p:spPr>
          <a:xfrm>
            <a:off x="723825" y="3760700"/>
            <a:ext cx="3416700" cy="334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highlight>
                  <a:schemeClr val="accent2"/>
                </a:highlight>
              </a:rPr>
              <a:t>Islamic</a:t>
            </a:r>
            <a:endParaRPr sz="2400">
              <a:highlight>
                <a:schemeClr val="accent2"/>
              </a:highlight>
            </a:endParaRPr>
          </a:p>
        </p:txBody>
      </p:sp>
      <p:sp>
        <p:nvSpPr>
          <p:cNvPr id="1493" name="Google Shape;1493;p66"/>
          <p:cNvSpPr txBox="1"/>
          <p:nvPr>
            <p:ph idx="4294967295" type="subTitle"/>
          </p:nvPr>
        </p:nvSpPr>
        <p:spPr>
          <a:xfrm>
            <a:off x="723825" y="4095000"/>
            <a:ext cx="3416700" cy="513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Despite being red, Mars is actually a cold place. It’s full of iron oxide dust</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7" name="Shape 1497"/>
        <p:cNvGrpSpPr/>
        <p:nvPr/>
      </p:nvGrpSpPr>
      <p:grpSpPr>
        <a:xfrm>
          <a:off x="0" y="0"/>
          <a:ext cx="0" cy="0"/>
          <a:chOff x="0" y="0"/>
          <a:chExt cx="0" cy="0"/>
        </a:xfrm>
      </p:grpSpPr>
      <p:sp>
        <p:nvSpPr>
          <p:cNvPr id="1498" name="Google Shape;1498;p67"/>
          <p:cNvSpPr/>
          <p:nvPr/>
        </p:nvSpPr>
        <p:spPr>
          <a:xfrm rot="10800000">
            <a:off x="2977080" y="2903692"/>
            <a:ext cx="3185100" cy="719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7"/>
          <p:cNvSpPr/>
          <p:nvPr/>
        </p:nvSpPr>
        <p:spPr>
          <a:xfrm rot="10800000">
            <a:off x="3426434" y="2123309"/>
            <a:ext cx="2286300" cy="719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7"/>
          <p:cNvSpPr/>
          <p:nvPr/>
        </p:nvSpPr>
        <p:spPr>
          <a:xfrm rot="10800000">
            <a:off x="2608375" y="3684075"/>
            <a:ext cx="3922500" cy="719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7"/>
          <p:cNvSpPr/>
          <p:nvPr/>
        </p:nvSpPr>
        <p:spPr>
          <a:xfrm rot="10800000">
            <a:off x="3940039" y="1342925"/>
            <a:ext cx="1259700" cy="719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7"/>
          <p:cNvSpPr/>
          <p:nvPr/>
        </p:nvSpPr>
        <p:spPr>
          <a:xfrm>
            <a:off x="4246626" y="2161900"/>
            <a:ext cx="640800" cy="6408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503" name="Google Shape;1503;p67"/>
          <p:cNvSpPr/>
          <p:nvPr/>
        </p:nvSpPr>
        <p:spPr>
          <a:xfrm>
            <a:off x="4244151" y="1382063"/>
            <a:ext cx="640800" cy="6408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504" name="Google Shape;1504;p67"/>
          <p:cNvSpPr/>
          <p:nvPr/>
        </p:nvSpPr>
        <p:spPr>
          <a:xfrm>
            <a:off x="4249101" y="2942838"/>
            <a:ext cx="640800" cy="6408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505" name="Google Shape;1505;p6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Feudal </a:t>
            </a:r>
            <a:r>
              <a:rPr i="1" lang="en">
                <a:highlight>
                  <a:schemeClr val="accent1"/>
                </a:highlight>
                <a:latin typeface="Eczar"/>
                <a:ea typeface="Eczar"/>
                <a:cs typeface="Eczar"/>
                <a:sym typeface="Eczar"/>
              </a:rPr>
              <a:t>system</a:t>
            </a:r>
            <a:endParaRPr i="1">
              <a:highlight>
                <a:schemeClr val="accent1"/>
              </a:highlight>
              <a:latin typeface="Eczar"/>
              <a:ea typeface="Eczar"/>
              <a:cs typeface="Eczar"/>
              <a:sym typeface="Eczar"/>
            </a:endParaRPr>
          </a:p>
        </p:txBody>
      </p:sp>
      <p:sp>
        <p:nvSpPr>
          <p:cNvPr id="1506" name="Google Shape;1506;p67"/>
          <p:cNvSpPr txBox="1"/>
          <p:nvPr/>
        </p:nvSpPr>
        <p:spPr>
          <a:xfrm flipH="1">
            <a:off x="717625" y="1236567"/>
            <a:ext cx="1671000" cy="35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accent6"/>
                </a:solidFill>
                <a:highlight>
                  <a:schemeClr val="lt1"/>
                </a:highlight>
                <a:latin typeface="Eczar SemiBold"/>
                <a:ea typeface="Eczar SemiBold"/>
                <a:cs typeface="Eczar SemiBold"/>
                <a:sym typeface="Eczar SemiBold"/>
              </a:rPr>
              <a:t>King</a:t>
            </a:r>
            <a:endParaRPr sz="2400">
              <a:solidFill>
                <a:schemeClr val="accent6"/>
              </a:solidFill>
              <a:highlight>
                <a:schemeClr val="lt1"/>
              </a:highlight>
              <a:latin typeface="Eczar SemiBold"/>
              <a:ea typeface="Eczar SemiBold"/>
              <a:cs typeface="Eczar SemiBold"/>
              <a:sym typeface="Eczar SemiBold"/>
            </a:endParaRPr>
          </a:p>
        </p:txBody>
      </p:sp>
      <p:sp>
        <p:nvSpPr>
          <p:cNvPr id="1507" name="Google Shape;1507;p67"/>
          <p:cNvSpPr txBox="1"/>
          <p:nvPr/>
        </p:nvSpPr>
        <p:spPr>
          <a:xfrm flipH="1">
            <a:off x="722525" y="1595673"/>
            <a:ext cx="16710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Mercury is the smallest planet</a:t>
            </a:r>
            <a:endParaRPr>
              <a:solidFill>
                <a:schemeClr val="dk1"/>
              </a:solidFill>
              <a:latin typeface="Open Sans"/>
              <a:ea typeface="Open Sans"/>
              <a:cs typeface="Open Sans"/>
              <a:sym typeface="Open Sans"/>
            </a:endParaRPr>
          </a:p>
        </p:txBody>
      </p:sp>
      <p:sp>
        <p:nvSpPr>
          <p:cNvPr id="1508" name="Google Shape;1508;p67"/>
          <p:cNvSpPr txBox="1"/>
          <p:nvPr/>
        </p:nvSpPr>
        <p:spPr>
          <a:xfrm flipH="1">
            <a:off x="713875" y="2799000"/>
            <a:ext cx="1671000" cy="35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lt1"/>
                </a:solidFill>
                <a:highlight>
                  <a:schemeClr val="accent2"/>
                </a:highlight>
                <a:latin typeface="Eczar SemiBold"/>
                <a:ea typeface="Eczar SemiBold"/>
                <a:cs typeface="Eczar SemiBold"/>
                <a:sym typeface="Eczar SemiBold"/>
              </a:rPr>
              <a:t>Knights</a:t>
            </a:r>
            <a:endParaRPr sz="2400">
              <a:solidFill>
                <a:schemeClr val="lt1"/>
              </a:solidFill>
              <a:highlight>
                <a:schemeClr val="accent2"/>
              </a:highlight>
              <a:latin typeface="Eczar SemiBold"/>
              <a:ea typeface="Eczar SemiBold"/>
              <a:cs typeface="Eczar SemiBold"/>
              <a:sym typeface="Eczar SemiBold"/>
            </a:endParaRPr>
          </a:p>
        </p:txBody>
      </p:sp>
      <p:sp>
        <p:nvSpPr>
          <p:cNvPr id="1509" name="Google Shape;1509;p67"/>
          <p:cNvSpPr txBox="1"/>
          <p:nvPr/>
        </p:nvSpPr>
        <p:spPr>
          <a:xfrm flipH="1">
            <a:off x="713750" y="3154800"/>
            <a:ext cx="1671000" cy="572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has high temperatures</a:t>
            </a:r>
            <a:endParaRPr>
              <a:solidFill>
                <a:schemeClr val="dk1"/>
              </a:solidFill>
              <a:latin typeface="Open Sans"/>
              <a:ea typeface="Open Sans"/>
              <a:cs typeface="Open Sans"/>
              <a:sym typeface="Open Sans"/>
            </a:endParaRPr>
          </a:p>
        </p:txBody>
      </p:sp>
      <p:sp>
        <p:nvSpPr>
          <p:cNvPr id="1510" name="Google Shape;1510;p67"/>
          <p:cNvSpPr txBox="1"/>
          <p:nvPr/>
        </p:nvSpPr>
        <p:spPr>
          <a:xfrm flipH="1">
            <a:off x="6758950" y="2018049"/>
            <a:ext cx="1671300" cy="35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Nobles</a:t>
            </a:r>
            <a:endParaRPr sz="2400">
              <a:solidFill>
                <a:schemeClr val="lt1"/>
              </a:solidFill>
              <a:highlight>
                <a:schemeClr val="dk2"/>
              </a:highlight>
              <a:latin typeface="Eczar SemiBold"/>
              <a:ea typeface="Eczar SemiBold"/>
              <a:cs typeface="Eczar SemiBold"/>
              <a:sym typeface="Eczar SemiBold"/>
            </a:endParaRPr>
          </a:p>
        </p:txBody>
      </p:sp>
      <p:sp>
        <p:nvSpPr>
          <p:cNvPr id="1511" name="Google Shape;1511;p67"/>
          <p:cNvSpPr txBox="1"/>
          <p:nvPr/>
        </p:nvSpPr>
        <p:spPr>
          <a:xfrm flipH="1">
            <a:off x="6754375" y="2373850"/>
            <a:ext cx="1671300" cy="572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Mars is actually a very cold place</a:t>
            </a:r>
            <a:endParaRPr>
              <a:solidFill>
                <a:schemeClr val="dk1"/>
              </a:solidFill>
              <a:latin typeface="Open Sans"/>
              <a:ea typeface="Open Sans"/>
              <a:cs typeface="Open Sans"/>
              <a:sym typeface="Open Sans"/>
            </a:endParaRPr>
          </a:p>
        </p:txBody>
      </p:sp>
      <p:sp>
        <p:nvSpPr>
          <p:cNvPr id="1512" name="Google Shape;1512;p67"/>
          <p:cNvSpPr txBox="1"/>
          <p:nvPr/>
        </p:nvSpPr>
        <p:spPr>
          <a:xfrm flipH="1">
            <a:off x="6754625" y="3584174"/>
            <a:ext cx="1671300" cy="355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400">
                <a:solidFill>
                  <a:schemeClr val="lt1"/>
                </a:solidFill>
                <a:highlight>
                  <a:schemeClr val="accent1"/>
                </a:highlight>
                <a:latin typeface="Eczar SemiBold"/>
                <a:ea typeface="Eczar SemiBold"/>
                <a:cs typeface="Eczar SemiBold"/>
                <a:sym typeface="Eczar SemiBold"/>
              </a:rPr>
              <a:t>Peasants</a:t>
            </a:r>
            <a:endParaRPr sz="2400">
              <a:solidFill>
                <a:schemeClr val="lt1"/>
              </a:solidFill>
              <a:highlight>
                <a:schemeClr val="accent1"/>
              </a:highlight>
              <a:latin typeface="Eczar SemiBold"/>
              <a:ea typeface="Eczar SemiBold"/>
              <a:cs typeface="Eczar SemiBold"/>
              <a:sym typeface="Eczar SemiBold"/>
            </a:endParaRPr>
          </a:p>
        </p:txBody>
      </p:sp>
      <p:sp>
        <p:nvSpPr>
          <p:cNvPr id="1513" name="Google Shape;1513;p67"/>
          <p:cNvSpPr txBox="1"/>
          <p:nvPr/>
        </p:nvSpPr>
        <p:spPr>
          <a:xfrm flipH="1">
            <a:off x="6754500" y="3939975"/>
            <a:ext cx="1671300" cy="572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Open Sans"/>
                <a:ea typeface="Open Sans"/>
                <a:cs typeface="Open Sans"/>
                <a:sym typeface="Open Sans"/>
              </a:rPr>
              <a:t>Jupiter is the biggest planet</a:t>
            </a:r>
            <a:endParaRPr>
              <a:solidFill>
                <a:schemeClr val="dk1"/>
              </a:solidFill>
              <a:latin typeface="Open Sans"/>
              <a:ea typeface="Open Sans"/>
              <a:cs typeface="Open Sans"/>
              <a:sym typeface="Open Sans"/>
            </a:endParaRPr>
          </a:p>
        </p:txBody>
      </p:sp>
      <p:sp>
        <p:nvSpPr>
          <p:cNvPr id="1514" name="Google Shape;1514;p67"/>
          <p:cNvSpPr/>
          <p:nvPr/>
        </p:nvSpPr>
        <p:spPr>
          <a:xfrm>
            <a:off x="4344671" y="2255396"/>
            <a:ext cx="444695" cy="453818"/>
          </a:xfrm>
          <a:custGeom>
            <a:rect b="b" l="l" r="r" t="t"/>
            <a:pathLst>
              <a:path extrusionOk="0" h="11839" w="11601">
                <a:moveTo>
                  <a:pt x="5804" y="1390"/>
                </a:moveTo>
                <a:cubicBezTo>
                  <a:pt x="6590" y="1390"/>
                  <a:pt x="7267" y="1747"/>
                  <a:pt x="7469" y="2195"/>
                </a:cubicBezTo>
                <a:cubicBezTo>
                  <a:pt x="7128" y="2275"/>
                  <a:pt x="6787" y="2407"/>
                  <a:pt x="6448" y="2601"/>
                </a:cubicBezTo>
                <a:cubicBezTo>
                  <a:pt x="6222" y="2733"/>
                  <a:pt x="6013" y="2799"/>
                  <a:pt x="5804" y="2799"/>
                </a:cubicBezTo>
                <a:cubicBezTo>
                  <a:pt x="5594" y="2799"/>
                  <a:pt x="5384" y="2733"/>
                  <a:pt x="5158" y="2601"/>
                </a:cubicBezTo>
                <a:cubicBezTo>
                  <a:pt x="4819" y="2405"/>
                  <a:pt x="4476" y="2273"/>
                  <a:pt x="4133" y="2194"/>
                </a:cubicBezTo>
                <a:cubicBezTo>
                  <a:pt x="4332" y="1751"/>
                  <a:pt x="5013" y="1390"/>
                  <a:pt x="5804" y="1390"/>
                </a:cubicBezTo>
                <a:close/>
                <a:moveTo>
                  <a:pt x="7538" y="4880"/>
                </a:moveTo>
                <a:lnTo>
                  <a:pt x="7538" y="5944"/>
                </a:lnTo>
                <a:cubicBezTo>
                  <a:pt x="7538" y="6473"/>
                  <a:pt x="7294" y="6943"/>
                  <a:pt x="6918" y="7261"/>
                </a:cubicBezTo>
                <a:lnTo>
                  <a:pt x="6049" y="6392"/>
                </a:lnTo>
                <a:cubicBezTo>
                  <a:pt x="5981" y="6324"/>
                  <a:pt x="5892" y="6290"/>
                  <a:pt x="5804" y="6290"/>
                </a:cubicBezTo>
                <a:cubicBezTo>
                  <a:pt x="5715" y="6290"/>
                  <a:pt x="5626" y="6324"/>
                  <a:pt x="5558" y="6392"/>
                </a:cubicBezTo>
                <a:lnTo>
                  <a:pt x="4689" y="7261"/>
                </a:lnTo>
                <a:cubicBezTo>
                  <a:pt x="4314" y="6943"/>
                  <a:pt x="4069" y="6473"/>
                  <a:pt x="4069" y="5944"/>
                </a:cubicBezTo>
                <a:lnTo>
                  <a:pt x="4069" y="4880"/>
                </a:lnTo>
                <a:close/>
                <a:moveTo>
                  <a:pt x="8054" y="6841"/>
                </a:moveTo>
                <a:cubicBezTo>
                  <a:pt x="8602" y="7165"/>
                  <a:pt x="8924" y="7590"/>
                  <a:pt x="8924" y="8024"/>
                </a:cubicBezTo>
                <a:cubicBezTo>
                  <a:pt x="8924" y="8238"/>
                  <a:pt x="8842" y="8442"/>
                  <a:pt x="8708" y="8635"/>
                </a:cubicBezTo>
                <a:lnTo>
                  <a:pt x="8565" y="8422"/>
                </a:lnTo>
                <a:cubicBezTo>
                  <a:pt x="8492" y="8311"/>
                  <a:pt x="8390" y="8265"/>
                  <a:pt x="8290" y="8265"/>
                </a:cubicBezTo>
                <a:cubicBezTo>
                  <a:pt x="8046" y="8265"/>
                  <a:pt x="7808" y="8535"/>
                  <a:pt x="7989" y="8806"/>
                </a:cubicBezTo>
                <a:lnTo>
                  <a:pt x="8194" y="9112"/>
                </a:lnTo>
                <a:cubicBezTo>
                  <a:pt x="8016" y="9231"/>
                  <a:pt x="7817" y="9341"/>
                  <a:pt x="7589" y="9431"/>
                </a:cubicBezTo>
                <a:lnTo>
                  <a:pt x="7413" y="9080"/>
                </a:lnTo>
                <a:cubicBezTo>
                  <a:pt x="7352" y="8958"/>
                  <a:pt x="7230" y="8889"/>
                  <a:pt x="7103" y="8889"/>
                </a:cubicBezTo>
                <a:cubicBezTo>
                  <a:pt x="7051" y="8889"/>
                  <a:pt x="6998" y="8900"/>
                  <a:pt x="6949" y="8925"/>
                </a:cubicBezTo>
                <a:cubicBezTo>
                  <a:pt x="6776" y="9011"/>
                  <a:pt x="6708" y="9218"/>
                  <a:pt x="6793" y="9390"/>
                </a:cubicBezTo>
                <a:lnTo>
                  <a:pt x="6915" y="9635"/>
                </a:lnTo>
                <a:cubicBezTo>
                  <a:pt x="6673" y="9689"/>
                  <a:pt x="6416" y="9720"/>
                  <a:pt x="6150" y="9738"/>
                </a:cubicBezTo>
                <a:lnTo>
                  <a:pt x="6150" y="9411"/>
                </a:lnTo>
                <a:cubicBezTo>
                  <a:pt x="6150" y="9218"/>
                  <a:pt x="5994" y="9063"/>
                  <a:pt x="5803" y="9063"/>
                </a:cubicBezTo>
                <a:cubicBezTo>
                  <a:pt x="5610" y="9063"/>
                  <a:pt x="5455" y="9218"/>
                  <a:pt x="5455" y="9411"/>
                </a:cubicBezTo>
                <a:lnTo>
                  <a:pt x="5455" y="9738"/>
                </a:lnTo>
                <a:cubicBezTo>
                  <a:pt x="5190" y="9720"/>
                  <a:pt x="4933" y="9689"/>
                  <a:pt x="4690" y="9635"/>
                </a:cubicBezTo>
                <a:lnTo>
                  <a:pt x="4812" y="9390"/>
                </a:lnTo>
                <a:cubicBezTo>
                  <a:pt x="4949" y="9116"/>
                  <a:pt x="4717" y="8888"/>
                  <a:pt x="4487" y="8888"/>
                </a:cubicBezTo>
                <a:cubicBezTo>
                  <a:pt x="4373" y="8888"/>
                  <a:pt x="4259" y="8944"/>
                  <a:pt x="4192" y="9080"/>
                </a:cubicBezTo>
                <a:lnTo>
                  <a:pt x="4016" y="9431"/>
                </a:lnTo>
                <a:cubicBezTo>
                  <a:pt x="3788" y="9341"/>
                  <a:pt x="3589" y="9231"/>
                  <a:pt x="3411" y="9112"/>
                </a:cubicBezTo>
                <a:lnTo>
                  <a:pt x="3616" y="8806"/>
                </a:lnTo>
                <a:cubicBezTo>
                  <a:pt x="3723" y="8647"/>
                  <a:pt x="3680" y="8431"/>
                  <a:pt x="3521" y="8325"/>
                </a:cubicBezTo>
                <a:cubicBezTo>
                  <a:pt x="3461" y="8286"/>
                  <a:pt x="3394" y="8267"/>
                  <a:pt x="3328" y="8267"/>
                </a:cubicBezTo>
                <a:cubicBezTo>
                  <a:pt x="3215" y="8267"/>
                  <a:pt x="3106" y="8321"/>
                  <a:pt x="3040" y="8422"/>
                </a:cubicBezTo>
                <a:lnTo>
                  <a:pt x="2898" y="8635"/>
                </a:lnTo>
                <a:cubicBezTo>
                  <a:pt x="2763" y="8443"/>
                  <a:pt x="2681" y="8238"/>
                  <a:pt x="2681" y="8024"/>
                </a:cubicBezTo>
                <a:cubicBezTo>
                  <a:pt x="2681" y="7590"/>
                  <a:pt x="3003" y="7165"/>
                  <a:pt x="3552" y="6841"/>
                </a:cubicBezTo>
                <a:cubicBezTo>
                  <a:pt x="3954" y="7851"/>
                  <a:pt x="4932" y="8370"/>
                  <a:pt x="5803" y="8370"/>
                </a:cubicBezTo>
                <a:cubicBezTo>
                  <a:pt x="6766" y="8370"/>
                  <a:pt x="7683" y="7768"/>
                  <a:pt x="8054" y="6841"/>
                </a:cubicBezTo>
                <a:close/>
                <a:moveTo>
                  <a:pt x="5802" y="1"/>
                </a:moveTo>
                <a:cubicBezTo>
                  <a:pt x="5609" y="1"/>
                  <a:pt x="5454" y="155"/>
                  <a:pt x="5454" y="348"/>
                </a:cubicBezTo>
                <a:lnTo>
                  <a:pt x="5454" y="719"/>
                </a:lnTo>
                <a:cubicBezTo>
                  <a:pt x="4425" y="822"/>
                  <a:pt x="3618" y="1384"/>
                  <a:pt x="3420" y="2106"/>
                </a:cubicBezTo>
                <a:lnTo>
                  <a:pt x="3313" y="2106"/>
                </a:lnTo>
                <a:cubicBezTo>
                  <a:pt x="2884" y="2106"/>
                  <a:pt x="2516" y="2352"/>
                  <a:pt x="2352" y="2748"/>
                </a:cubicBezTo>
                <a:cubicBezTo>
                  <a:pt x="2188" y="3143"/>
                  <a:pt x="2275" y="3578"/>
                  <a:pt x="2578" y="3881"/>
                </a:cubicBezTo>
                <a:lnTo>
                  <a:pt x="3372" y="4677"/>
                </a:lnTo>
                <a:lnTo>
                  <a:pt x="3372" y="5944"/>
                </a:lnTo>
                <a:cubicBezTo>
                  <a:pt x="3372" y="6010"/>
                  <a:pt x="3387" y="6073"/>
                  <a:pt x="3392" y="6137"/>
                </a:cubicBezTo>
                <a:cubicBezTo>
                  <a:pt x="2508" y="6592"/>
                  <a:pt x="1984" y="7282"/>
                  <a:pt x="1984" y="8023"/>
                </a:cubicBezTo>
                <a:cubicBezTo>
                  <a:pt x="1984" y="8187"/>
                  <a:pt x="2011" y="8346"/>
                  <a:pt x="2057" y="8499"/>
                </a:cubicBezTo>
                <a:lnTo>
                  <a:pt x="1163" y="8971"/>
                </a:lnTo>
                <a:cubicBezTo>
                  <a:pt x="855" y="9074"/>
                  <a:pt x="609" y="9320"/>
                  <a:pt x="506" y="9629"/>
                </a:cubicBezTo>
                <a:lnTo>
                  <a:pt x="226" y="10468"/>
                </a:lnTo>
                <a:cubicBezTo>
                  <a:pt x="1" y="11141"/>
                  <a:pt x="501" y="11838"/>
                  <a:pt x="1213" y="11838"/>
                </a:cubicBezTo>
                <a:lnTo>
                  <a:pt x="5452" y="11838"/>
                </a:lnTo>
                <a:lnTo>
                  <a:pt x="5452" y="10451"/>
                </a:lnTo>
                <a:lnTo>
                  <a:pt x="6145" y="10451"/>
                </a:lnTo>
                <a:lnTo>
                  <a:pt x="6145" y="11838"/>
                </a:lnTo>
                <a:lnTo>
                  <a:pt x="10384" y="11838"/>
                </a:lnTo>
                <a:cubicBezTo>
                  <a:pt x="11102" y="11838"/>
                  <a:pt x="11600" y="11142"/>
                  <a:pt x="11377" y="10469"/>
                </a:cubicBezTo>
                <a:lnTo>
                  <a:pt x="11097" y="9630"/>
                </a:lnTo>
                <a:cubicBezTo>
                  <a:pt x="10995" y="9321"/>
                  <a:pt x="10749" y="9075"/>
                  <a:pt x="10490" y="8994"/>
                </a:cubicBezTo>
                <a:lnTo>
                  <a:pt x="9544" y="8499"/>
                </a:lnTo>
                <a:cubicBezTo>
                  <a:pt x="9590" y="8346"/>
                  <a:pt x="9617" y="8187"/>
                  <a:pt x="9617" y="8023"/>
                </a:cubicBezTo>
                <a:cubicBezTo>
                  <a:pt x="9617" y="7282"/>
                  <a:pt x="9093" y="6592"/>
                  <a:pt x="8211" y="6137"/>
                </a:cubicBezTo>
                <a:cubicBezTo>
                  <a:pt x="8216" y="6072"/>
                  <a:pt x="8230" y="6009"/>
                  <a:pt x="8230" y="5944"/>
                </a:cubicBezTo>
                <a:lnTo>
                  <a:pt x="8230" y="4677"/>
                </a:lnTo>
                <a:lnTo>
                  <a:pt x="9025" y="3881"/>
                </a:lnTo>
                <a:cubicBezTo>
                  <a:pt x="9329" y="3578"/>
                  <a:pt x="9415" y="3143"/>
                  <a:pt x="9251" y="2748"/>
                </a:cubicBezTo>
                <a:cubicBezTo>
                  <a:pt x="9087" y="2352"/>
                  <a:pt x="8719" y="2106"/>
                  <a:pt x="8289" y="2106"/>
                </a:cubicBezTo>
                <a:lnTo>
                  <a:pt x="8182" y="2106"/>
                </a:lnTo>
                <a:cubicBezTo>
                  <a:pt x="7985" y="1385"/>
                  <a:pt x="7179" y="822"/>
                  <a:pt x="6149" y="719"/>
                </a:cubicBezTo>
                <a:lnTo>
                  <a:pt x="6149" y="348"/>
                </a:lnTo>
                <a:cubicBezTo>
                  <a:pt x="6149" y="155"/>
                  <a:pt x="5993" y="1"/>
                  <a:pt x="5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 name="Google Shape;1515;p67"/>
          <p:cNvGrpSpPr/>
          <p:nvPr/>
        </p:nvGrpSpPr>
        <p:grpSpPr>
          <a:xfrm>
            <a:off x="4342289" y="1430446"/>
            <a:ext cx="444504" cy="453818"/>
            <a:chOff x="7977014" y="3127671"/>
            <a:chExt cx="444504" cy="453818"/>
          </a:xfrm>
        </p:grpSpPr>
        <p:sp>
          <p:nvSpPr>
            <p:cNvPr id="1516" name="Google Shape;1516;p67"/>
            <p:cNvSpPr/>
            <p:nvPr/>
          </p:nvSpPr>
          <p:spPr>
            <a:xfrm>
              <a:off x="7977014" y="3261567"/>
              <a:ext cx="444504" cy="319923"/>
            </a:xfrm>
            <a:custGeom>
              <a:rect b="b" l="l" r="r" t="t"/>
              <a:pathLst>
                <a:path extrusionOk="0" h="8346" w="11596">
                  <a:moveTo>
                    <a:pt x="7531" y="1409"/>
                  </a:moveTo>
                  <a:lnTo>
                    <a:pt x="7531" y="2450"/>
                  </a:lnTo>
                  <a:cubicBezTo>
                    <a:pt x="7531" y="2886"/>
                    <a:pt x="7365" y="3278"/>
                    <a:pt x="7098" y="3584"/>
                  </a:cubicBezTo>
                  <a:lnTo>
                    <a:pt x="6801" y="2989"/>
                  </a:lnTo>
                  <a:cubicBezTo>
                    <a:pt x="6742" y="2871"/>
                    <a:pt x="6622" y="2796"/>
                    <a:pt x="6491" y="2796"/>
                  </a:cubicBezTo>
                  <a:lnTo>
                    <a:pt x="5105" y="2796"/>
                  </a:lnTo>
                  <a:cubicBezTo>
                    <a:pt x="4972" y="2796"/>
                    <a:pt x="4854" y="2871"/>
                    <a:pt x="4794" y="2989"/>
                  </a:cubicBezTo>
                  <a:lnTo>
                    <a:pt x="4497" y="3584"/>
                  </a:lnTo>
                  <a:cubicBezTo>
                    <a:pt x="4231" y="3278"/>
                    <a:pt x="4064" y="2886"/>
                    <a:pt x="4064" y="2450"/>
                  </a:cubicBezTo>
                  <a:lnTo>
                    <a:pt x="4064" y="1409"/>
                  </a:lnTo>
                  <a:close/>
                  <a:moveTo>
                    <a:pt x="7412" y="4229"/>
                  </a:moveTo>
                  <a:lnTo>
                    <a:pt x="7598" y="4785"/>
                  </a:lnTo>
                  <a:lnTo>
                    <a:pt x="6287" y="5697"/>
                  </a:lnTo>
                  <a:cubicBezTo>
                    <a:pt x="6141" y="5618"/>
                    <a:pt x="5976" y="5569"/>
                    <a:pt x="5798" y="5569"/>
                  </a:cubicBezTo>
                  <a:cubicBezTo>
                    <a:pt x="5619" y="5569"/>
                    <a:pt x="5454" y="5618"/>
                    <a:pt x="5308" y="5697"/>
                  </a:cubicBezTo>
                  <a:lnTo>
                    <a:pt x="3998" y="4785"/>
                  </a:lnTo>
                  <a:lnTo>
                    <a:pt x="4183" y="4229"/>
                  </a:lnTo>
                  <a:cubicBezTo>
                    <a:pt x="4679" y="4677"/>
                    <a:pt x="5194" y="4877"/>
                    <a:pt x="5798" y="4877"/>
                  </a:cubicBezTo>
                  <a:cubicBezTo>
                    <a:pt x="6392" y="4877"/>
                    <a:pt x="6911" y="4683"/>
                    <a:pt x="7412" y="4229"/>
                  </a:cubicBezTo>
                  <a:close/>
                  <a:moveTo>
                    <a:pt x="5798" y="6262"/>
                  </a:moveTo>
                  <a:cubicBezTo>
                    <a:pt x="5988" y="6264"/>
                    <a:pt x="6145" y="6419"/>
                    <a:pt x="6145" y="6610"/>
                  </a:cubicBezTo>
                  <a:cubicBezTo>
                    <a:pt x="6145" y="6800"/>
                    <a:pt x="5989" y="6957"/>
                    <a:pt x="5798" y="6957"/>
                  </a:cubicBezTo>
                  <a:cubicBezTo>
                    <a:pt x="5607" y="6957"/>
                    <a:pt x="5450" y="6802"/>
                    <a:pt x="5450" y="6610"/>
                  </a:cubicBezTo>
                  <a:cubicBezTo>
                    <a:pt x="5450" y="6419"/>
                    <a:pt x="5605" y="6262"/>
                    <a:pt x="5798" y="6262"/>
                  </a:cubicBezTo>
                  <a:close/>
                  <a:moveTo>
                    <a:pt x="10635" y="6956"/>
                  </a:moveTo>
                  <a:lnTo>
                    <a:pt x="10714" y="7193"/>
                  </a:lnTo>
                  <a:cubicBezTo>
                    <a:pt x="10787" y="7419"/>
                    <a:pt x="10622" y="7650"/>
                    <a:pt x="10384" y="7650"/>
                  </a:cubicBezTo>
                  <a:lnTo>
                    <a:pt x="1211" y="7650"/>
                  </a:lnTo>
                  <a:cubicBezTo>
                    <a:pt x="975" y="7650"/>
                    <a:pt x="808" y="7419"/>
                    <a:pt x="883" y="7193"/>
                  </a:cubicBezTo>
                  <a:lnTo>
                    <a:pt x="963" y="6956"/>
                  </a:lnTo>
                  <a:lnTo>
                    <a:pt x="4823" y="6956"/>
                  </a:lnTo>
                  <a:cubicBezTo>
                    <a:pt x="4966" y="7358"/>
                    <a:pt x="5348" y="7649"/>
                    <a:pt x="5799" y="7649"/>
                  </a:cubicBezTo>
                  <a:cubicBezTo>
                    <a:pt x="6250" y="7649"/>
                    <a:pt x="6632" y="7358"/>
                    <a:pt x="6776" y="6956"/>
                  </a:cubicBezTo>
                  <a:close/>
                  <a:moveTo>
                    <a:pt x="3370" y="0"/>
                  </a:moveTo>
                  <a:lnTo>
                    <a:pt x="3370" y="2450"/>
                  </a:lnTo>
                  <a:cubicBezTo>
                    <a:pt x="3370" y="2863"/>
                    <a:pt x="3481" y="3247"/>
                    <a:pt x="3666" y="3588"/>
                  </a:cubicBezTo>
                  <a:lnTo>
                    <a:pt x="3403" y="4379"/>
                  </a:lnTo>
                  <a:cubicBezTo>
                    <a:pt x="3257" y="4292"/>
                    <a:pt x="3091" y="4246"/>
                    <a:pt x="2924" y="4246"/>
                  </a:cubicBezTo>
                  <a:cubicBezTo>
                    <a:pt x="2830" y="4246"/>
                    <a:pt x="2736" y="4260"/>
                    <a:pt x="2644" y="4291"/>
                  </a:cubicBezTo>
                  <a:lnTo>
                    <a:pt x="1058" y="4820"/>
                  </a:lnTo>
                  <a:cubicBezTo>
                    <a:pt x="826" y="4897"/>
                    <a:pt x="637" y="5060"/>
                    <a:pt x="529" y="5279"/>
                  </a:cubicBezTo>
                  <a:lnTo>
                    <a:pt x="191" y="5954"/>
                  </a:lnTo>
                  <a:cubicBezTo>
                    <a:pt x="83" y="6171"/>
                    <a:pt x="94" y="6423"/>
                    <a:pt x="222" y="6628"/>
                  </a:cubicBezTo>
                  <a:cubicBezTo>
                    <a:pt x="247" y="6666"/>
                    <a:pt x="278" y="6700"/>
                    <a:pt x="307" y="6733"/>
                  </a:cubicBezTo>
                  <a:lnTo>
                    <a:pt x="226" y="6976"/>
                  </a:lnTo>
                  <a:cubicBezTo>
                    <a:pt x="1" y="7648"/>
                    <a:pt x="500" y="8345"/>
                    <a:pt x="1212" y="8345"/>
                  </a:cubicBezTo>
                  <a:lnTo>
                    <a:pt x="10385" y="8345"/>
                  </a:lnTo>
                  <a:cubicBezTo>
                    <a:pt x="11097" y="8345"/>
                    <a:pt x="11595" y="7648"/>
                    <a:pt x="11371" y="6977"/>
                  </a:cubicBezTo>
                  <a:lnTo>
                    <a:pt x="11289" y="6733"/>
                  </a:lnTo>
                  <a:cubicBezTo>
                    <a:pt x="11320" y="6700"/>
                    <a:pt x="11349" y="6667"/>
                    <a:pt x="11374" y="6628"/>
                  </a:cubicBezTo>
                  <a:cubicBezTo>
                    <a:pt x="11501" y="6422"/>
                    <a:pt x="11512" y="6169"/>
                    <a:pt x="11405" y="5953"/>
                  </a:cubicBezTo>
                  <a:lnTo>
                    <a:pt x="11068" y="5279"/>
                  </a:lnTo>
                  <a:cubicBezTo>
                    <a:pt x="10959" y="5060"/>
                    <a:pt x="10770" y="4897"/>
                    <a:pt x="10539" y="4820"/>
                  </a:cubicBezTo>
                  <a:lnTo>
                    <a:pt x="8952" y="4291"/>
                  </a:lnTo>
                  <a:cubicBezTo>
                    <a:pt x="8861" y="4260"/>
                    <a:pt x="8767" y="4246"/>
                    <a:pt x="8673" y="4246"/>
                  </a:cubicBezTo>
                  <a:cubicBezTo>
                    <a:pt x="8506" y="4246"/>
                    <a:pt x="8340" y="4292"/>
                    <a:pt x="8193" y="4379"/>
                  </a:cubicBezTo>
                  <a:lnTo>
                    <a:pt x="7930" y="3587"/>
                  </a:lnTo>
                  <a:cubicBezTo>
                    <a:pt x="8114" y="3247"/>
                    <a:pt x="8226" y="2863"/>
                    <a:pt x="8226" y="2449"/>
                  </a:cubicBezTo>
                  <a:lnTo>
                    <a:pt x="8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7"/>
            <p:cNvSpPr/>
            <p:nvPr/>
          </p:nvSpPr>
          <p:spPr>
            <a:xfrm>
              <a:off x="8106156" y="3127671"/>
              <a:ext cx="186104" cy="107254"/>
            </a:xfrm>
            <a:custGeom>
              <a:rect b="b" l="l" r="r" t="t"/>
              <a:pathLst>
                <a:path extrusionOk="0" h="2798" w="4855">
                  <a:moveTo>
                    <a:pt x="348" y="1"/>
                  </a:moveTo>
                  <a:cubicBezTo>
                    <a:pt x="155" y="1"/>
                    <a:pt x="0" y="156"/>
                    <a:pt x="0" y="348"/>
                  </a:cubicBezTo>
                  <a:lnTo>
                    <a:pt x="0" y="2798"/>
                  </a:lnTo>
                  <a:lnTo>
                    <a:pt x="4855" y="2798"/>
                  </a:lnTo>
                  <a:lnTo>
                    <a:pt x="4855" y="348"/>
                  </a:lnTo>
                  <a:cubicBezTo>
                    <a:pt x="4855" y="156"/>
                    <a:pt x="4700" y="1"/>
                    <a:pt x="4510" y="1"/>
                  </a:cubicBezTo>
                  <a:cubicBezTo>
                    <a:pt x="4317" y="1"/>
                    <a:pt x="4162" y="156"/>
                    <a:pt x="4162" y="348"/>
                  </a:cubicBezTo>
                  <a:lnTo>
                    <a:pt x="4162" y="828"/>
                  </a:lnTo>
                  <a:lnTo>
                    <a:pt x="3191" y="1313"/>
                  </a:lnTo>
                  <a:lnTo>
                    <a:pt x="2776" y="898"/>
                  </a:lnTo>
                  <a:lnTo>
                    <a:pt x="2776" y="348"/>
                  </a:lnTo>
                  <a:cubicBezTo>
                    <a:pt x="2776" y="156"/>
                    <a:pt x="2620" y="1"/>
                    <a:pt x="2429" y="1"/>
                  </a:cubicBezTo>
                  <a:cubicBezTo>
                    <a:pt x="2236" y="1"/>
                    <a:pt x="2081" y="156"/>
                    <a:pt x="2081" y="348"/>
                  </a:cubicBezTo>
                  <a:lnTo>
                    <a:pt x="2081" y="898"/>
                  </a:lnTo>
                  <a:lnTo>
                    <a:pt x="1666" y="1313"/>
                  </a:lnTo>
                  <a:lnTo>
                    <a:pt x="695" y="828"/>
                  </a:lnTo>
                  <a:lnTo>
                    <a:pt x="695" y="348"/>
                  </a:lnTo>
                  <a:cubicBezTo>
                    <a:pt x="695" y="156"/>
                    <a:pt x="539"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 name="Google Shape;1518;p67"/>
          <p:cNvSpPr/>
          <p:nvPr/>
        </p:nvSpPr>
        <p:spPr>
          <a:xfrm>
            <a:off x="4342593" y="3036399"/>
            <a:ext cx="453818" cy="453703"/>
          </a:xfrm>
          <a:custGeom>
            <a:rect b="b" l="l" r="r" t="t"/>
            <a:pathLst>
              <a:path extrusionOk="0" h="11836" w="11839">
                <a:moveTo>
                  <a:pt x="5922" y="1121"/>
                </a:moveTo>
                <a:lnTo>
                  <a:pt x="6193" y="1664"/>
                </a:lnTo>
                <a:lnTo>
                  <a:pt x="5922" y="1936"/>
                </a:lnTo>
                <a:lnTo>
                  <a:pt x="5649" y="1664"/>
                </a:lnTo>
                <a:lnTo>
                  <a:pt x="5922" y="1121"/>
                </a:lnTo>
                <a:close/>
                <a:moveTo>
                  <a:pt x="5918" y="4333"/>
                </a:moveTo>
                <a:cubicBezTo>
                  <a:pt x="6209" y="4571"/>
                  <a:pt x="6713" y="4901"/>
                  <a:pt x="7305" y="4901"/>
                </a:cubicBezTo>
                <a:lnTo>
                  <a:pt x="8346" y="4901"/>
                </a:lnTo>
                <a:lnTo>
                  <a:pt x="8346" y="5669"/>
                </a:lnTo>
                <a:cubicBezTo>
                  <a:pt x="8223" y="5700"/>
                  <a:pt x="7779" y="5811"/>
                  <a:pt x="7655" y="5842"/>
                </a:cubicBezTo>
                <a:lnTo>
                  <a:pt x="7655" y="5594"/>
                </a:lnTo>
                <a:cubicBezTo>
                  <a:pt x="7655" y="5401"/>
                  <a:pt x="7500" y="5246"/>
                  <a:pt x="7307" y="5246"/>
                </a:cubicBezTo>
                <a:cubicBezTo>
                  <a:pt x="7116" y="5246"/>
                  <a:pt x="6960" y="5401"/>
                  <a:pt x="6960" y="5594"/>
                </a:cubicBezTo>
                <a:lnTo>
                  <a:pt x="6960" y="6016"/>
                </a:lnTo>
                <a:lnTo>
                  <a:pt x="6267" y="6189"/>
                </a:lnTo>
                <a:lnTo>
                  <a:pt x="6267" y="5246"/>
                </a:lnTo>
                <a:cubicBezTo>
                  <a:pt x="6267" y="5054"/>
                  <a:pt x="6112" y="4899"/>
                  <a:pt x="5920" y="4899"/>
                </a:cubicBezTo>
                <a:cubicBezTo>
                  <a:pt x="5728" y="4899"/>
                  <a:pt x="5572" y="5054"/>
                  <a:pt x="5572" y="5246"/>
                </a:cubicBezTo>
                <a:lnTo>
                  <a:pt x="5572" y="6189"/>
                </a:lnTo>
                <a:lnTo>
                  <a:pt x="4879" y="6016"/>
                </a:lnTo>
                <a:lnTo>
                  <a:pt x="4879" y="5594"/>
                </a:lnTo>
                <a:cubicBezTo>
                  <a:pt x="4879" y="5401"/>
                  <a:pt x="4724" y="5246"/>
                  <a:pt x="4532" y="5246"/>
                </a:cubicBezTo>
                <a:cubicBezTo>
                  <a:pt x="4340" y="5246"/>
                  <a:pt x="4185" y="5401"/>
                  <a:pt x="4185" y="5594"/>
                </a:cubicBezTo>
                <a:lnTo>
                  <a:pt x="4185" y="5842"/>
                </a:lnTo>
                <a:cubicBezTo>
                  <a:pt x="4063" y="5811"/>
                  <a:pt x="3613" y="5698"/>
                  <a:pt x="3491" y="5669"/>
                </a:cubicBezTo>
                <a:lnTo>
                  <a:pt x="3491" y="4901"/>
                </a:lnTo>
                <a:lnTo>
                  <a:pt x="4532" y="4901"/>
                </a:lnTo>
                <a:cubicBezTo>
                  <a:pt x="5124" y="4901"/>
                  <a:pt x="5630" y="4573"/>
                  <a:pt x="5918" y="4333"/>
                </a:cubicBezTo>
                <a:close/>
                <a:moveTo>
                  <a:pt x="5920" y="0"/>
                </a:moveTo>
                <a:cubicBezTo>
                  <a:pt x="5797" y="0"/>
                  <a:pt x="5674" y="64"/>
                  <a:pt x="5610" y="192"/>
                </a:cubicBezTo>
                <a:lnTo>
                  <a:pt x="5001" y="1411"/>
                </a:lnTo>
                <a:cubicBezTo>
                  <a:pt x="4152" y="1523"/>
                  <a:pt x="3493" y="2243"/>
                  <a:pt x="3493" y="3122"/>
                </a:cubicBezTo>
                <a:lnTo>
                  <a:pt x="3493" y="4209"/>
                </a:lnTo>
                <a:lnTo>
                  <a:pt x="3146" y="4209"/>
                </a:lnTo>
                <a:cubicBezTo>
                  <a:pt x="2953" y="4209"/>
                  <a:pt x="2798" y="4363"/>
                  <a:pt x="2798" y="4555"/>
                </a:cubicBezTo>
                <a:lnTo>
                  <a:pt x="2798" y="5942"/>
                </a:lnTo>
                <a:cubicBezTo>
                  <a:pt x="2798" y="6101"/>
                  <a:pt x="2906" y="6239"/>
                  <a:pt x="3061" y="6277"/>
                </a:cubicBezTo>
                <a:lnTo>
                  <a:pt x="3546" y="6399"/>
                </a:lnTo>
                <a:cubicBezTo>
                  <a:pt x="3593" y="6638"/>
                  <a:pt x="3681" y="6861"/>
                  <a:pt x="3791" y="7069"/>
                </a:cubicBezTo>
                <a:lnTo>
                  <a:pt x="3555" y="7779"/>
                </a:lnTo>
                <a:lnTo>
                  <a:pt x="3181" y="7974"/>
                </a:lnTo>
                <a:cubicBezTo>
                  <a:pt x="2992" y="7789"/>
                  <a:pt x="2736" y="7674"/>
                  <a:pt x="2451" y="7674"/>
                </a:cubicBezTo>
                <a:cubicBezTo>
                  <a:pt x="1113" y="7674"/>
                  <a:pt x="1" y="8763"/>
                  <a:pt x="1" y="10101"/>
                </a:cubicBezTo>
                <a:cubicBezTo>
                  <a:pt x="1" y="10287"/>
                  <a:pt x="147" y="10434"/>
                  <a:pt x="331" y="10444"/>
                </a:cubicBezTo>
                <a:lnTo>
                  <a:pt x="324" y="10465"/>
                </a:lnTo>
                <a:cubicBezTo>
                  <a:pt x="100" y="11139"/>
                  <a:pt x="602" y="11835"/>
                  <a:pt x="1312" y="11835"/>
                </a:cubicBezTo>
                <a:lnTo>
                  <a:pt x="5572" y="11835"/>
                </a:lnTo>
                <a:lnTo>
                  <a:pt x="5572" y="9408"/>
                </a:lnTo>
                <a:cubicBezTo>
                  <a:pt x="5572" y="9217"/>
                  <a:pt x="5417" y="9060"/>
                  <a:pt x="5226" y="9060"/>
                </a:cubicBezTo>
                <a:lnTo>
                  <a:pt x="3491" y="9060"/>
                </a:lnTo>
                <a:lnTo>
                  <a:pt x="3491" y="8714"/>
                </a:lnTo>
                <a:cubicBezTo>
                  <a:pt x="3491" y="8674"/>
                  <a:pt x="3484" y="8637"/>
                  <a:pt x="3480" y="8598"/>
                </a:cubicBezTo>
                <a:lnTo>
                  <a:pt x="3999" y="8326"/>
                </a:lnTo>
                <a:cubicBezTo>
                  <a:pt x="4078" y="8284"/>
                  <a:pt x="4139" y="8214"/>
                  <a:pt x="4167" y="8130"/>
                </a:cubicBezTo>
                <a:lnTo>
                  <a:pt x="4301" y="7727"/>
                </a:lnTo>
                <a:cubicBezTo>
                  <a:pt x="4731" y="8121"/>
                  <a:pt x="5298" y="8366"/>
                  <a:pt x="5918" y="8366"/>
                </a:cubicBezTo>
                <a:cubicBezTo>
                  <a:pt x="6539" y="8366"/>
                  <a:pt x="7106" y="8120"/>
                  <a:pt x="7536" y="7727"/>
                </a:cubicBezTo>
                <a:lnTo>
                  <a:pt x="7670" y="8130"/>
                </a:lnTo>
                <a:cubicBezTo>
                  <a:pt x="7698" y="8214"/>
                  <a:pt x="7759" y="8285"/>
                  <a:pt x="7838" y="8326"/>
                </a:cubicBezTo>
                <a:lnTo>
                  <a:pt x="8357" y="8598"/>
                </a:lnTo>
                <a:cubicBezTo>
                  <a:pt x="8353" y="8637"/>
                  <a:pt x="8346" y="8674"/>
                  <a:pt x="8346" y="8714"/>
                </a:cubicBezTo>
                <a:lnTo>
                  <a:pt x="8346" y="9060"/>
                </a:lnTo>
                <a:lnTo>
                  <a:pt x="6611" y="9060"/>
                </a:lnTo>
                <a:cubicBezTo>
                  <a:pt x="6421" y="9060"/>
                  <a:pt x="6265" y="9216"/>
                  <a:pt x="6265" y="9408"/>
                </a:cubicBezTo>
                <a:lnTo>
                  <a:pt x="6265" y="11835"/>
                </a:lnTo>
                <a:lnTo>
                  <a:pt x="10526" y="11835"/>
                </a:lnTo>
                <a:cubicBezTo>
                  <a:pt x="11237" y="11835"/>
                  <a:pt x="11737" y="11139"/>
                  <a:pt x="11514" y="10467"/>
                </a:cubicBezTo>
                <a:lnTo>
                  <a:pt x="11506" y="10444"/>
                </a:lnTo>
                <a:cubicBezTo>
                  <a:pt x="11693" y="10434"/>
                  <a:pt x="11838" y="10285"/>
                  <a:pt x="11838" y="10101"/>
                </a:cubicBezTo>
                <a:cubicBezTo>
                  <a:pt x="11838" y="8763"/>
                  <a:pt x="10726" y="7674"/>
                  <a:pt x="9388" y="7674"/>
                </a:cubicBezTo>
                <a:cubicBezTo>
                  <a:pt x="9105" y="7674"/>
                  <a:pt x="8848" y="7788"/>
                  <a:pt x="8660" y="7974"/>
                </a:cubicBezTo>
                <a:lnTo>
                  <a:pt x="8285" y="7779"/>
                </a:lnTo>
                <a:lnTo>
                  <a:pt x="8049" y="7069"/>
                </a:lnTo>
                <a:cubicBezTo>
                  <a:pt x="8158" y="6860"/>
                  <a:pt x="8246" y="6638"/>
                  <a:pt x="8293" y="6399"/>
                </a:cubicBezTo>
                <a:lnTo>
                  <a:pt x="8778" y="6277"/>
                </a:lnTo>
                <a:cubicBezTo>
                  <a:pt x="8933" y="6239"/>
                  <a:pt x="9041" y="6101"/>
                  <a:pt x="9041" y="5942"/>
                </a:cubicBezTo>
                <a:lnTo>
                  <a:pt x="9041" y="4555"/>
                </a:lnTo>
                <a:cubicBezTo>
                  <a:pt x="9041" y="4363"/>
                  <a:pt x="8886" y="4209"/>
                  <a:pt x="8694" y="4209"/>
                </a:cubicBezTo>
                <a:lnTo>
                  <a:pt x="8347" y="4209"/>
                </a:lnTo>
                <a:lnTo>
                  <a:pt x="8347" y="3122"/>
                </a:lnTo>
                <a:cubicBezTo>
                  <a:pt x="8347" y="2243"/>
                  <a:pt x="7687" y="1523"/>
                  <a:pt x="6838" y="1411"/>
                </a:cubicBezTo>
                <a:lnTo>
                  <a:pt x="6230" y="192"/>
                </a:lnTo>
                <a:cubicBezTo>
                  <a:pt x="6166" y="64"/>
                  <a:pt x="6043" y="0"/>
                  <a:pt x="59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7"/>
          <p:cNvSpPr/>
          <p:nvPr/>
        </p:nvSpPr>
        <p:spPr>
          <a:xfrm>
            <a:off x="4249026" y="3723788"/>
            <a:ext cx="640800" cy="6408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520" name="Google Shape;1520;p67"/>
          <p:cNvGrpSpPr/>
          <p:nvPr/>
        </p:nvGrpSpPr>
        <p:grpSpPr>
          <a:xfrm>
            <a:off x="4382690" y="3821570"/>
            <a:ext cx="373472" cy="453695"/>
            <a:chOff x="581525" y="3358025"/>
            <a:chExt cx="157550" cy="191400"/>
          </a:xfrm>
        </p:grpSpPr>
        <p:sp>
          <p:nvSpPr>
            <p:cNvPr id="1521" name="Google Shape;1521;p6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23" name="Google Shape;1523;p67"/>
          <p:cNvCxnSpPr>
            <a:stCxn id="1501" idx="3"/>
            <a:endCxn id="1506" idx="1"/>
          </p:cNvCxnSpPr>
          <p:nvPr/>
        </p:nvCxnSpPr>
        <p:spPr>
          <a:xfrm rot="10800000">
            <a:off x="2388739" y="1414475"/>
            <a:ext cx="1551300" cy="288000"/>
          </a:xfrm>
          <a:prstGeom prst="bentConnector3">
            <a:avLst>
              <a:gd fmla="val 50004" name="adj1"/>
            </a:avLst>
          </a:prstGeom>
          <a:noFill/>
          <a:ln cap="flat" cmpd="sng" w="19050">
            <a:solidFill>
              <a:schemeClr val="lt1"/>
            </a:solidFill>
            <a:prstDash val="solid"/>
            <a:round/>
            <a:headEnd len="med" w="med" type="none"/>
            <a:tailEnd len="med" w="med" type="none"/>
          </a:ln>
        </p:spPr>
      </p:cxnSp>
      <p:cxnSp>
        <p:nvCxnSpPr>
          <p:cNvPr id="1524" name="Google Shape;1524;p67"/>
          <p:cNvCxnSpPr>
            <a:stCxn id="1499" idx="1"/>
            <a:endCxn id="1510" idx="3"/>
          </p:cNvCxnSpPr>
          <p:nvPr/>
        </p:nvCxnSpPr>
        <p:spPr>
          <a:xfrm flipH="1" rot="10800000">
            <a:off x="5712734" y="2196059"/>
            <a:ext cx="1046100" cy="286800"/>
          </a:xfrm>
          <a:prstGeom prst="bentConnector3">
            <a:avLst>
              <a:gd fmla="val 50006" name="adj1"/>
            </a:avLst>
          </a:prstGeom>
          <a:noFill/>
          <a:ln cap="flat" cmpd="sng" w="19050">
            <a:solidFill>
              <a:schemeClr val="dk2"/>
            </a:solidFill>
            <a:prstDash val="solid"/>
            <a:round/>
            <a:headEnd len="med" w="med" type="none"/>
            <a:tailEnd len="med" w="med" type="none"/>
          </a:ln>
        </p:spPr>
      </p:cxnSp>
      <p:cxnSp>
        <p:nvCxnSpPr>
          <p:cNvPr id="1525" name="Google Shape;1525;p67"/>
          <p:cNvCxnSpPr>
            <a:stCxn id="1498" idx="3"/>
            <a:endCxn id="1508" idx="1"/>
          </p:cNvCxnSpPr>
          <p:nvPr/>
        </p:nvCxnSpPr>
        <p:spPr>
          <a:xfrm rot="10800000">
            <a:off x="2384880" y="2977042"/>
            <a:ext cx="592200" cy="286200"/>
          </a:xfrm>
          <a:prstGeom prst="bentConnector3">
            <a:avLst>
              <a:gd fmla="val 50000" name="adj1"/>
            </a:avLst>
          </a:prstGeom>
          <a:noFill/>
          <a:ln cap="flat" cmpd="sng" w="19050">
            <a:solidFill>
              <a:schemeClr val="accent2"/>
            </a:solidFill>
            <a:prstDash val="solid"/>
            <a:round/>
            <a:headEnd len="med" w="med" type="none"/>
            <a:tailEnd len="med" w="med" type="none"/>
          </a:ln>
        </p:spPr>
      </p:cxnSp>
      <p:cxnSp>
        <p:nvCxnSpPr>
          <p:cNvPr id="1526" name="Google Shape;1526;p67"/>
          <p:cNvCxnSpPr>
            <a:stCxn id="1500" idx="1"/>
            <a:endCxn id="1512" idx="3"/>
          </p:cNvCxnSpPr>
          <p:nvPr/>
        </p:nvCxnSpPr>
        <p:spPr>
          <a:xfrm flipH="1" rot="10800000">
            <a:off x="6530875" y="3761925"/>
            <a:ext cx="223800" cy="281700"/>
          </a:xfrm>
          <a:prstGeom prst="bentConnector3">
            <a:avLst>
              <a:gd fmla="val 49989" name="adj1"/>
            </a:avLst>
          </a:prstGeom>
          <a:noFill/>
          <a:ln cap="flat" cmpd="sng" w="19050">
            <a:solidFill>
              <a:schemeClr val="accent1"/>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0" name="Shape 1530"/>
        <p:cNvGrpSpPr/>
        <p:nvPr/>
      </p:nvGrpSpPr>
      <p:grpSpPr>
        <a:xfrm>
          <a:off x="0" y="0"/>
          <a:ext cx="0" cy="0"/>
          <a:chOff x="0" y="0"/>
          <a:chExt cx="0" cy="0"/>
        </a:xfrm>
      </p:grpSpPr>
      <p:sp>
        <p:nvSpPr>
          <p:cNvPr id="1531" name="Google Shape;1531;p6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Populations of </a:t>
            </a:r>
            <a:r>
              <a:rPr i="1" lang="en">
                <a:highlight>
                  <a:schemeClr val="accent1"/>
                </a:highlight>
                <a:latin typeface="Eczar"/>
                <a:ea typeface="Eczar"/>
                <a:cs typeface="Eczar"/>
                <a:sym typeface="Eczar"/>
              </a:rPr>
              <a:t>Europe</a:t>
            </a:r>
            <a:endParaRPr i="1">
              <a:highlight>
                <a:schemeClr val="accent1"/>
              </a:highlight>
              <a:latin typeface="Eczar"/>
              <a:ea typeface="Eczar"/>
              <a:cs typeface="Eczar"/>
              <a:sym typeface="Eczar"/>
            </a:endParaRPr>
          </a:p>
        </p:txBody>
      </p:sp>
      <p:pic>
        <p:nvPicPr>
          <p:cNvPr id="1532" name="Google Shape;1532;p68" title="Gráfico">
            <a:hlinkClick r:id="rId3"/>
          </p:cNvPr>
          <p:cNvPicPr preferRelativeResize="0"/>
          <p:nvPr/>
        </p:nvPicPr>
        <p:blipFill>
          <a:blip r:embed="rId4">
            <a:alphaModFix/>
          </a:blip>
          <a:stretch>
            <a:fillRect/>
          </a:stretch>
        </p:blipFill>
        <p:spPr>
          <a:xfrm>
            <a:off x="720000" y="1393850"/>
            <a:ext cx="4201299" cy="2597800"/>
          </a:xfrm>
          <a:prstGeom prst="rect">
            <a:avLst/>
          </a:prstGeom>
          <a:noFill/>
          <a:ln>
            <a:noFill/>
          </a:ln>
        </p:spPr>
      </p:pic>
      <p:sp>
        <p:nvSpPr>
          <p:cNvPr id="1533" name="Google Shape;1533;p68"/>
          <p:cNvSpPr txBox="1"/>
          <p:nvPr/>
        </p:nvSpPr>
        <p:spPr>
          <a:xfrm>
            <a:off x="720000" y="4082650"/>
            <a:ext cx="4201200" cy="36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Follow the link in the graph to modify its data and then paste the new one here. </a:t>
            </a:r>
            <a:r>
              <a:rPr lang="en" sz="1200">
                <a:solidFill>
                  <a:schemeClr val="dk1"/>
                </a:solidFill>
                <a:uFill>
                  <a:noFill/>
                </a:uFill>
                <a:latin typeface="Open Sans"/>
                <a:ea typeface="Open Sans"/>
                <a:cs typeface="Open Sans"/>
                <a:sym typeface="Open Sans"/>
                <a:hlinkClick r:id="rId5">
                  <a:extLst>
                    <a:ext uri="{A12FA001-AC4F-418D-AE19-62706E023703}">
                      <ahyp:hlinkClr val="tx"/>
                    </a:ext>
                  </a:extLst>
                </a:hlinkClick>
              </a:rPr>
              <a:t>For more info, </a:t>
            </a:r>
            <a:r>
              <a:rPr b="1" lang="en" sz="1200">
                <a:solidFill>
                  <a:schemeClr val="dk1"/>
                </a:solidFill>
                <a:uFill>
                  <a:noFill/>
                </a:uFill>
                <a:latin typeface="Open Sans"/>
                <a:ea typeface="Open Sans"/>
                <a:cs typeface="Open Sans"/>
                <a:sym typeface="Open Sans"/>
                <a:hlinkClick r:id="rId6">
                  <a:extLst>
                    <a:ext uri="{A12FA001-AC4F-418D-AE19-62706E023703}">
                      <ahyp:hlinkClr val="tx"/>
                    </a:ext>
                  </a:extLst>
                </a:hlinkClick>
              </a:rPr>
              <a:t>click here</a:t>
            </a:r>
            <a:endParaRPr b="1" sz="1200">
              <a:solidFill>
                <a:schemeClr val="dk1"/>
              </a:solidFill>
              <a:latin typeface="Open Sans"/>
              <a:ea typeface="Open Sans"/>
              <a:cs typeface="Open Sans"/>
              <a:sym typeface="Open Sans"/>
            </a:endParaRPr>
          </a:p>
        </p:txBody>
      </p:sp>
      <p:sp>
        <p:nvSpPr>
          <p:cNvPr id="1534" name="Google Shape;1534;p68"/>
          <p:cNvSpPr txBox="1"/>
          <p:nvPr>
            <p:ph idx="4294967295" type="title"/>
          </p:nvPr>
        </p:nvSpPr>
        <p:spPr>
          <a:xfrm>
            <a:off x="5007302" y="1170450"/>
            <a:ext cx="3416700" cy="334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highlight>
                  <a:schemeClr val="accent2"/>
                </a:highlight>
              </a:rPr>
              <a:t>South Europe</a:t>
            </a:r>
            <a:endParaRPr sz="2400">
              <a:highlight>
                <a:schemeClr val="accent2"/>
              </a:highlight>
            </a:endParaRPr>
          </a:p>
        </p:txBody>
      </p:sp>
      <p:sp>
        <p:nvSpPr>
          <p:cNvPr id="1535" name="Google Shape;1535;p68"/>
          <p:cNvSpPr txBox="1"/>
          <p:nvPr>
            <p:ph idx="4294967295" type="subTitle"/>
          </p:nvPr>
        </p:nvSpPr>
        <p:spPr>
          <a:xfrm>
            <a:off x="5007300" y="1504750"/>
            <a:ext cx="3416700" cy="513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Mercury is</a:t>
            </a:r>
            <a:r>
              <a:rPr lang="en"/>
              <a:t> the closest planet to the Sun and the smallest of them all</a:t>
            </a:r>
            <a:endParaRPr/>
          </a:p>
        </p:txBody>
      </p:sp>
      <p:sp>
        <p:nvSpPr>
          <p:cNvPr id="1536" name="Google Shape;1536;p68"/>
          <p:cNvSpPr txBox="1"/>
          <p:nvPr>
            <p:ph idx="4294967295" type="title"/>
          </p:nvPr>
        </p:nvSpPr>
        <p:spPr>
          <a:xfrm>
            <a:off x="5007300" y="2428037"/>
            <a:ext cx="3416700" cy="334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highlight>
                  <a:schemeClr val="accent3"/>
                </a:highlight>
              </a:rPr>
              <a:t>West Europe</a:t>
            </a:r>
            <a:endParaRPr sz="2400">
              <a:highlight>
                <a:schemeClr val="accent3"/>
              </a:highlight>
            </a:endParaRPr>
          </a:p>
        </p:txBody>
      </p:sp>
      <p:sp>
        <p:nvSpPr>
          <p:cNvPr id="1537" name="Google Shape;1537;p68"/>
          <p:cNvSpPr txBox="1"/>
          <p:nvPr>
            <p:ph idx="4294967295" type="subTitle"/>
          </p:nvPr>
        </p:nvSpPr>
        <p:spPr>
          <a:xfrm>
            <a:off x="5007300" y="2762325"/>
            <a:ext cx="3416700" cy="513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Venus has a beautiful name and is the second planet from the Sun</a:t>
            </a:r>
            <a:endParaRPr/>
          </a:p>
        </p:txBody>
      </p:sp>
      <p:sp>
        <p:nvSpPr>
          <p:cNvPr id="1538" name="Google Shape;1538;p68"/>
          <p:cNvSpPr txBox="1"/>
          <p:nvPr>
            <p:ph idx="4294967295" type="title"/>
          </p:nvPr>
        </p:nvSpPr>
        <p:spPr>
          <a:xfrm>
            <a:off x="5007300" y="3685600"/>
            <a:ext cx="3416700" cy="334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highlight>
                  <a:schemeClr val="dk2"/>
                </a:highlight>
              </a:rPr>
              <a:t>East Europe</a:t>
            </a:r>
            <a:endParaRPr sz="2400">
              <a:highlight>
                <a:schemeClr val="dk2"/>
              </a:highlight>
            </a:endParaRPr>
          </a:p>
        </p:txBody>
      </p:sp>
      <p:sp>
        <p:nvSpPr>
          <p:cNvPr id="1539" name="Google Shape;1539;p68"/>
          <p:cNvSpPr txBox="1"/>
          <p:nvPr>
            <p:ph idx="4294967295" type="subTitle"/>
          </p:nvPr>
        </p:nvSpPr>
        <p:spPr>
          <a:xfrm>
            <a:off x="5007300" y="4019900"/>
            <a:ext cx="3416700" cy="513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a:t>Despite being red, Mars is actually a cold place. It’s full of iron oxide dust</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sp>
        <p:nvSpPr>
          <p:cNvPr id="1544" name="Google Shape;1544;p6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Month </a:t>
            </a:r>
            <a:r>
              <a:rPr i="1" lang="en">
                <a:highlight>
                  <a:schemeClr val="accent1"/>
                </a:highlight>
                <a:latin typeface="Eczar"/>
                <a:ea typeface="Eczar"/>
                <a:cs typeface="Eczar"/>
                <a:sym typeface="Eczar"/>
              </a:rPr>
              <a:t>planner</a:t>
            </a:r>
            <a:endParaRPr i="1">
              <a:highlight>
                <a:schemeClr val="accent1"/>
              </a:highlight>
              <a:latin typeface="Eczar"/>
              <a:ea typeface="Eczar"/>
              <a:cs typeface="Eczar"/>
              <a:sym typeface="Eczar"/>
            </a:endParaRPr>
          </a:p>
        </p:txBody>
      </p:sp>
      <p:graphicFrame>
        <p:nvGraphicFramePr>
          <p:cNvPr id="1545" name="Google Shape;1545;p69"/>
          <p:cNvGraphicFramePr/>
          <p:nvPr/>
        </p:nvGraphicFramePr>
        <p:xfrm>
          <a:off x="719988" y="1266147"/>
          <a:ext cx="3000000" cy="3000000"/>
        </p:xfrm>
        <a:graphic>
          <a:graphicData uri="http://schemas.openxmlformats.org/drawingml/2006/table">
            <a:tbl>
              <a:tblPr>
                <a:noFill/>
                <a:tableStyleId>{900681AC-EF89-4229-94C5-8F98573554CB}</a:tableStyleId>
              </a:tblPr>
              <a:tblGrid>
                <a:gridCol w="1100575"/>
                <a:gridCol w="1100575"/>
                <a:gridCol w="1100575"/>
                <a:gridCol w="1100575"/>
                <a:gridCol w="1100575"/>
                <a:gridCol w="1100575"/>
                <a:gridCol w="1100575"/>
              </a:tblGrid>
              <a:tr h="583850">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Mon</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Tue</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Wen</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Thu</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Fri</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Sat</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Sun</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r h="405475">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3</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4</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5</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6</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7</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r>
              <a:tr h="405475">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8</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9</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10</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11</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12</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13</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14</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r>
              <a:tr h="405475">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15</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16</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17</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18</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19</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20</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21</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r>
              <a:tr h="405475">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22</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23</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24</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25</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26</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27</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28</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r>
              <a:tr h="405475">
                <a:tc>
                  <a:txBody>
                    <a:bodyPr/>
                    <a:lstStyle/>
                    <a:p>
                      <a:pPr indent="0" lvl="0" marL="0" rtl="0" algn="ctr">
                        <a:spcBef>
                          <a:spcPts val="0"/>
                        </a:spcBef>
                        <a:spcAft>
                          <a:spcPts val="0"/>
                        </a:spcAft>
                        <a:buNone/>
                      </a:pPr>
                      <a:r>
                        <a:rPr lang="en">
                          <a:solidFill>
                            <a:schemeClr val="dk1"/>
                          </a:solidFill>
                          <a:latin typeface="Open Sans"/>
                          <a:ea typeface="Open Sans"/>
                          <a:cs typeface="Open Sans"/>
                          <a:sym typeface="Open Sans"/>
                        </a:rPr>
                        <a:t>29</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accent6"/>
                          </a:solidFill>
                          <a:latin typeface="Open Sans"/>
                          <a:ea typeface="Open Sans"/>
                          <a:cs typeface="Open Sans"/>
                          <a:sym typeface="Open Sans"/>
                        </a:rPr>
                        <a:t>30</a:t>
                      </a:r>
                      <a:endParaRPr>
                        <a:solidFill>
                          <a:schemeClr val="accent6"/>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accent6"/>
                          </a:solidFill>
                          <a:latin typeface="Open Sans"/>
                          <a:ea typeface="Open Sans"/>
                          <a:cs typeface="Open Sans"/>
                          <a:sym typeface="Open Sans"/>
                        </a:rPr>
                        <a:t>31</a:t>
                      </a:r>
                      <a:endParaRPr>
                        <a:solidFill>
                          <a:schemeClr val="accent6"/>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t/>
                      </a:r>
                      <a:endParaRPr>
                        <a:solidFill>
                          <a:schemeClr val="dk1"/>
                        </a:solidFill>
                        <a:latin typeface="Open Sans"/>
                        <a:ea typeface="Open Sans"/>
                        <a:cs typeface="Open Sans"/>
                        <a:sym typeface="Open Sans"/>
                      </a:endParaRPr>
                    </a:p>
                  </a:txBody>
                  <a:tcPr marT="91425" marB="91425" marR="91425" marL="91425">
                    <a:lnL cap="flat" cmpd="sng" w="19050">
                      <a:solidFill>
                        <a:schemeClr val="lt2"/>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Open Sans"/>
                        <a:ea typeface="Open Sans"/>
                        <a:cs typeface="Open Sans"/>
                        <a:sym typeface="Open San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Open Sans"/>
                        <a:ea typeface="Open Sans"/>
                        <a:cs typeface="Open Sans"/>
                        <a:sym typeface="Open San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Open Sans"/>
                        <a:ea typeface="Open Sans"/>
                        <a:cs typeface="Open Sans"/>
                        <a:sym typeface="Open San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lt2"/>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1546" name="Google Shape;1546;p69"/>
          <p:cNvSpPr txBox="1"/>
          <p:nvPr>
            <p:ph idx="4294967295" type="title"/>
          </p:nvPr>
        </p:nvSpPr>
        <p:spPr>
          <a:xfrm>
            <a:off x="719948" y="4086500"/>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accent2"/>
                </a:highlight>
              </a:rPr>
              <a:t>Lessons</a:t>
            </a:r>
            <a:endParaRPr sz="2400">
              <a:highlight>
                <a:schemeClr val="accent2"/>
              </a:highlight>
            </a:endParaRPr>
          </a:p>
        </p:txBody>
      </p:sp>
      <p:sp>
        <p:nvSpPr>
          <p:cNvPr id="1547" name="Google Shape;1547;p69"/>
          <p:cNvSpPr txBox="1"/>
          <p:nvPr>
            <p:ph idx="4294967295" type="title"/>
          </p:nvPr>
        </p:nvSpPr>
        <p:spPr>
          <a:xfrm>
            <a:off x="3380446" y="4086496"/>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accent3"/>
                </a:highlight>
              </a:rPr>
              <a:t>Final exams</a:t>
            </a:r>
            <a:endParaRPr sz="2400">
              <a:highlight>
                <a:schemeClr val="accent3"/>
              </a:highlight>
            </a:endParaRPr>
          </a:p>
        </p:txBody>
      </p:sp>
      <p:sp>
        <p:nvSpPr>
          <p:cNvPr id="1548" name="Google Shape;1548;p69"/>
          <p:cNvSpPr txBox="1"/>
          <p:nvPr>
            <p:ph idx="4294967295" type="title"/>
          </p:nvPr>
        </p:nvSpPr>
        <p:spPr>
          <a:xfrm>
            <a:off x="6040794" y="4086492"/>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accent6"/>
                </a:solidFill>
                <a:highlight>
                  <a:schemeClr val="accent4"/>
                </a:highlight>
              </a:rPr>
              <a:t>Grades</a:t>
            </a:r>
            <a:endParaRPr sz="2400">
              <a:solidFill>
                <a:schemeClr val="accent6"/>
              </a:solidFill>
              <a:highlight>
                <a:schemeClr val="accent4"/>
              </a:highlight>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2" name="Shape 1552"/>
        <p:cNvGrpSpPr/>
        <p:nvPr/>
      </p:nvGrpSpPr>
      <p:grpSpPr>
        <a:xfrm>
          <a:off x="0" y="0"/>
          <a:ext cx="0" cy="0"/>
          <a:chOff x="0" y="0"/>
          <a:chExt cx="0" cy="0"/>
        </a:xfrm>
      </p:grpSpPr>
      <p:sp>
        <p:nvSpPr>
          <p:cNvPr id="1553" name="Google Shape;1553;p7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Middle Age </a:t>
            </a:r>
            <a:r>
              <a:rPr i="1" lang="en">
                <a:highlight>
                  <a:schemeClr val="accent1"/>
                </a:highlight>
                <a:latin typeface="Eczar"/>
                <a:ea typeface="Eczar"/>
                <a:cs typeface="Eczar"/>
                <a:sym typeface="Eczar"/>
              </a:rPr>
              <a:t>main events</a:t>
            </a:r>
            <a:endParaRPr i="1">
              <a:highlight>
                <a:schemeClr val="accent1"/>
              </a:highlight>
              <a:latin typeface="Eczar"/>
              <a:ea typeface="Eczar"/>
              <a:cs typeface="Eczar"/>
              <a:sym typeface="Eczar"/>
            </a:endParaRPr>
          </a:p>
        </p:txBody>
      </p:sp>
      <p:sp>
        <p:nvSpPr>
          <p:cNvPr id="1554" name="Google Shape;1554;p70"/>
          <p:cNvSpPr txBox="1"/>
          <p:nvPr>
            <p:ph idx="4294967295" type="title"/>
          </p:nvPr>
        </p:nvSpPr>
        <p:spPr>
          <a:xfrm>
            <a:off x="1152400" y="1160450"/>
            <a:ext cx="39480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Roman empire fall</a:t>
            </a:r>
            <a:endParaRPr sz="2400">
              <a:highlight>
                <a:schemeClr val="dk2"/>
              </a:highlight>
            </a:endParaRPr>
          </a:p>
        </p:txBody>
      </p:sp>
      <p:sp>
        <p:nvSpPr>
          <p:cNvPr id="1555" name="Google Shape;1555;p70"/>
          <p:cNvSpPr txBox="1"/>
          <p:nvPr>
            <p:ph idx="4294967295" type="subTitle"/>
          </p:nvPr>
        </p:nvSpPr>
        <p:spPr>
          <a:xfrm>
            <a:off x="1152406" y="1549346"/>
            <a:ext cx="3948000" cy="295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Venus is the second planet from the Sun</a:t>
            </a:r>
            <a:endParaRPr/>
          </a:p>
        </p:txBody>
      </p:sp>
      <p:sp>
        <p:nvSpPr>
          <p:cNvPr id="1556" name="Google Shape;1556;p70"/>
          <p:cNvSpPr txBox="1"/>
          <p:nvPr>
            <p:ph idx="4294967295" type="title"/>
          </p:nvPr>
        </p:nvSpPr>
        <p:spPr>
          <a:xfrm>
            <a:off x="1152400" y="2056435"/>
            <a:ext cx="39480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King Charlemagne dies</a:t>
            </a:r>
            <a:endParaRPr sz="2400">
              <a:highlight>
                <a:schemeClr val="dk2"/>
              </a:highlight>
            </a:endParaRPr>
          </a:p>
        </p:txBody>
      </p:sp>
      <p:sp>
        <p:nvSpPr>
          <p:cNvPr id="1557" name="Google Shape;1557;p70"/>
          <p:cNvSpPr txBox="1"/>
          <p:nvPr>
            <p:ph idx="4294967295" type="subTitle"/>
          </p:nvPr>
        </p:nvSpPr>
        <p:spPr>
          <a:xfrm>
            <a:off x="1152406" y="2442895"/>
            <a:ext cx="3948000" cy="295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Jupiter is the biggest planet of them all</a:t>
            </a:r>
            <a:endParaRPr/>
          </a:p>
        </p:txBody>
      </p:sp>
      <p:sp>
        <p:nvSpPr>
          <p:cNvPr id="1558" name="Google Shape;1558;p70"/>
          <p:cNvSpPr txBox="1"/>
          <p:nvPr>
            <p:ph idx="4294967295" type="title"/>
          </p:nvPr>
        </p:nvSpPr>
        <p:spPr>
          <a:xfrm>
            <a:off x="1147525" y="2952403"/>
            <a:ext cx="39480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King Richard’s empire</a:t>
            </a:r>
            <a:endParaRPr sz="2400">
              <a:highlight>
                <a:schemeClr val="dk2"/>
              </a:highlight>
            </a:endParaRPr>
          </a:p>
        </p:txBody>
      </p:sp>
      <p:sp>
        <p:nvSpPr>
          <p:cNvPr id="1559" name="Google Shape;1559;p70"/>
          <p:cNvSpPr txBox="1"/>
          <p:nvPr>
            <p:ph idx="4294967295" type="subTitle"/>
          </p:nvPr>
        </p:nvSpPr>
        <p:spPr>
          <a:xfrm>
            <a:off x="1147506" y="3339595"/>
            <a:ext cx="3948000" cy="293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Despite being red, Mars is a cold place</a:t>
            </a:r>
            <a:endParaRPr/>
          </a:p>
        </p:txBody>
      </p:sp>
      <p:sp>
        <p:nvSpPr>
          <p:cNvPr id="1560" name="Google Shape;1560;p70"/>
          <p:cNvSpPr txBox="1"/>
          <p:nvPr>
            <p:ph idx="4294967295" type="title"/>
          </p:nvPr>
        </p:nvSpPr>
        <p:spPr>
          <a:xfrm>
            <a:off x="1149925" y="3848375"/>
            <a:ext cx="3948000" cy="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Colonization of Americas</a:t>
            </a:r>
            <a:endParaRPr sz="2400">
              <a:highlight>
                <a:schemeClr val="dk2"/>
              </a:highlight>
            </a:endParaRPr>
          </a:p>
        </p:txBody>
      </p:sp>
      <p:sp>
        <p:nvSpPr>
          <p:cNvPr id="1561" name="Google Shape;1561;p70"/>
          <p:cNvSpPr txBox="1"/>
          <p:nvPr>
            <p:ph idx="4294967295" type="subTitle"/>
          </p:nvPr>
        </p:nvSpPr>
        <p:spPr>
          <a:xfrm>
            <a:off x="1149906" y="4225555"/>
            <a:ext cx="3948000" cy="2958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a:t>Saturn is a gas giant and has several rings</a:t>
            </a:r>
            <a:endParaRPr/>
          </a:p>
        </p:txBody>
      </p:sp>
      <p:sp>
        <p:nvSpPr>
          <p:cNvPr id="1562" name="Google Shape;1562;p70"/>
          <p:cNvSpPr txBox="1"/>
          <p:nvPr>
            <p:ph idx="4294967295" type="title"/>
          </p:nvPr>
        </p:nvSpPr>
        <p:spPr>
          <a:xfrm>
            <a:off x="6650994" y="1162800"/>
            <a:ext cx="1345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476</a:t>
            </a:r>
            <a:endParaRPr sz="4000">
              <a:solidFill>
                <a:schemeClr val="accent3"/>
              </a:solidFill>
            </a:endParaRPr>
          </a:p>
        </p:txBody>
      </p:sp>
      <p:sp>
        <p:nvSpPr>
          <p:cNvPr id="1563" name="Google Shape;1563;p70"/>
          <p:cNvSpPr txBox="1"/>
          <p:nvPr>
            <p:ph idx="4294967295" type="title"/>
          </p:nvPr>
        </p:nvSpPr>
        <p:spPr>
          <a:xfrm>
            <a:off x="6650981" y="2056350"/>
            <a:ext cx="1345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814</a:t>
            </a:r>
            <a:endParaRPr sz="4000">
              <a:solidFill>
                <a:schemeClr val="accent3"/>
              </a:solidFill>
            </a:endParaRPr>
          </a:p>
        </p:txBody>
      </p:sp>
      <p:sp>
        <p:nvSpPr>
          <p:cNvPr id="1564" name="Google Shape;1564;p70"/>
          <p:cNvSpPr txBox="1"/>
          <p:nvPr>
            <p:ph idx="4294967295" type="title"/>
          </p:nvPr>
        </p:nvSpPr>
        <p:spPr>
          <a:xfrm>
            <a:off x="6650981" y="2949900"/>
            <a:ext cx="1345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1190</a:t>
            </a:r>
            <a:endParaRPr sz="4000">
              <a:solidFill>
                <a:schemeClr val="accent3"/>
              </a:solidFill>
            </a:endParaRPr>
          </a:p>
        </p:txBody>
      </p:sp>
      <p:sp>
        <p:nvSpPr>
          <p:cNvPr id="1565" name="Google Shape;1565;p70"/>
          <p:cNvSpPr txBox="1"/>
          <p:nvPr>
            <p:ph idx="4294967295" type="title"/>
          </p:nvPr>
        </p:nvSpPr>
        <p:spPr>
          <a:xfrm>
            <a:off x="6650994" y="3838925"/>
            <a:ext cx="1345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1492</a:t>
            </a:r>
            <a:endParaRPr sz="4000">
              <a:solidFill>
                <a:schemeClr val="accent3"/>
              </a:solidFill>
            </a:endParaRPr>
          </a:p>
        </p:txBody>
      </p:sp>
      <p:cxnSp>
        <p:nvCxnSpPr>
          <p:cNvPr id="1566" name="Google Shape;1566;p70"/>
          <p:cNvCxnSpPr>
            <a:stCxn id="1554" idx="3"/>
            <a:endCxn id="1562" idx="1"/>
          </p:cNvCxnSpPr>
          <p:nvPr/>
        </p:nvCxnSpPr>
        <p:spPr>
          <a:xfrm>
            <a:off x="5100400" y="1355450"/>
            <a:ext cx="1550700" cy="2400"/>
          </a:xfrm>
          <a:prstGeom prst="straightConnector1">
            <a:avLst/>
          </a:prstGeom>
          <a:noFill/>
          <a:ln cap="flat" cmpd="sng" w="19050">
            <a:solidFill>
              <a:schemeClr val="dk2"/>
            </a:solidFill>
            <a:prstDash val="solid"/>
            <a:round/>
            <a:headEnd len="med" w="med" type="none"/>
            <a:tailEnd len="med" w="med" type="none"/>
          </a:ln>
        </p:spPr>
      </p:cxnSp>
      <p:cxnSp>
        <p:nvCxnSpPr>
          <p:cNvPr id="1567" name="Google Shape;1567;p70"/>
          <p:cNvCxnSpPr>
            <a:stCxn id="1556" idx="3"/>
            <a:endCxn id="1563" idx="1"/>
          </p:cNvCxnSpPr>
          <p:nvPr/>
        </p:nvCxnSpPr>
        <p:spPr>
          <a:xfrm>
            <a:off x="5100400" y="2251435"/>
            <a:ext cx="1550700" cy="0"/>
          </a:xfrm>
          <a:prstGeom prst="straightConnector1">
            <a:avLst/>
          </a:prstGeom>
          <a:noFill/>
          <a:ln cap="flat" cmpd="sng" w="19050">
            <a:solidFill>
              <a:schemeClr val="dk2"/>
            </a:solidFill>
            <a:prstDash val="solid"/>
            <a:round/>
            <a:headEnd len="med" w="med" type="none"/>
            <a:tailEnd len="med" w="med" type="none"/>
          </a:ln>
        </p:spPr>
      </p:cxnSp>
      <p:cxnSp>
        <p:nvCxnSpPr>
          <p:cNvPr id="1568" name="Google Shape;1568;p70"/>
          <p:cNvCxnSpPr>
            <a:stCxn id="1558" idx="3"/>
            <a:endCxn id="1564" idx="1"/>
          </p:cNvCxnSpPr>
          <p:nvPr/>
        </p:nvCxnSpPr>
        <p:spPr>
          <a:xfrm flipH="1" rot="10800000">
            <a:off x="5095525" y="3145003"/>
            <a:ext cx="1555500" cy="2400"/>
          </a:xfrm>
          <a:prstGeom prst="straightConnector1">
            <a:avLst/>
          </a:prstGeom>
          <a:noFill/>
          <a:ln cap="flat" cmpd="sng" w="19050">
            <a:solidFill>
              <a:schemeClr val="dk2"/>
            </a:solidFill>
            <a:prstDash val="solid"/>
            <a:round/>
            <a:headEnd len="med" w="med" type="none"/>
            <a:tailEnd len="med" w="med" type="none"/>
          </a:ln>
        </p:spPr>
      </p:cxnSp>
      <p:cxnSp>
        <p:nvCxnSpPr>
          <p:cNvPr id="1569" name="Google Shape;1569;p70"/>
          <p:cNvCxnSpPr>
            <a:stCxn id="1560" idx="3"/>
            <a:endCxn id="1565" idx="1"/>
          </p:cNvCxnSpPr>
          <p:nvPr/>
        </p:nvCxnSpPr>
        <p:spPr>
          <a:xfrm flipH="1" rot="10800000">
            <a:off x="5097925" y="4034075"/>
            <a:ext cx="1553100" cy="93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3" name="Shape 1573"/>
        <p:cNvGrpSpPr/>
        <p:nvPr/>
      </p:nvGrpSpPr>
      <p:grpSpPr>
        <a:xfrm>
          <a:off x="0" y="0"/>
          <a:ext cx="0" cy="0"/>
          <a:chOff x="0" y="0"/>
          <a:chExt cx="0" cy="0"/>
        </a:xfrm>
      </p:grpSpPr>
      <p:sp>
        <p:nvSpPr>
          <p:cNvPr id="1574" name="Google Shape;1574;p7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Crusades and </a:t>
            </a:r>
            <a:r>
              <a:rPr i="1" lang="en">
                <a:highlight>
                  <a:schemeClr val="accent1"/>
                </a:highlight>
                <a:latin typeface="Eczar"/>
                <a:ea typeface="Eczar"/>
                <a:cs typeface="Eczar"/>
                <a:sym typeface="Eczar"/>
              </a:rPr>
              <a:t>the Holy Land</a:t>
            </a:r>
            <a:endParaRPr i="1">
              <a:highlight>
                <a:schemeClr val="accent1"/>
              </a:highlight>
              <a:latin typeface="Eczar"/>
              <a:ea typeface="Eczar"/>
              <a:cs typeface="Eczar"/>
              <a:sym typeface="Eczar"/>
            </a:endParaRPr>
          </a:p>
        </p:txBody>
      </p:sp>
      <p:sp>
        <p:nvSpPr>
          <p:cNvPr id="1575" name="Google Shape;1575;p71"/>
          <p:cNvSpPr txBox="1"/>
          <p:nvPr>
            <p:ph idx="4294967295" type="title"/>
          </p:nvPr>
        </p:nvSpPr>
        <p:spPr>
          <a:xfrm>
            <a:off x="715048" y="1706150"/>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First Crusade</a:t>
            </a:r>
            <a:endParaRPr sz="2400">
              <a:highlight>
                <a:schemeClr val="dk2"/>
              </a:highlight>
            </a:endParaRPr>
          </a:p>
        </p:txBody>
      </p:sp>
      <p:sp>
        <p:nvSpPr>
          <p:cNvPr id="1576" name="Google Shape;1576;p71"/>
          <p:cNvSpPr txBox="1"/>
          <p:nvPr>
            <p:ph idx="4294967295" type="subTitle"/>
          </p:nvPr>
        </p:nvSpPr>
        <p:spPr>
          <a:xfrm>
            <a:off x="715038" y="2233850"/>
            <a:ext cx="23832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Venus is the second planet from the Sun</a:t>
            </a:r>
            <a:endParaRPr/>
          </a:p>
        </p:txBody>
      </p:sp>
      <p:sp>
        <p:nvSpPr>
          <p:cNvPr id="1577" name="Google Shape;1577;p71"/>
          <p:cNvSpPr txBox="1"/>
          <p:nvPr>
            <p:ph idx="4294967295" type="title"/>
          </p:nvPr>
        </p:nvSpPr>
        <p:spPr>
          <a:xfrm>
            <a:off x="3377921" y="2629621"/>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Second Crusade</a:t>
            </a:r>
            <a:endParaRPr sz="2400">
              <a:highlight>
                <a:schemeClr val="dk2"/>
              </a:highlight>
            </a:endParaRPr>
          </a:p>
        </p:txBody>
      </p:sp>
      <p:sp>
        <p:nvSpPr>
          <p:cNvPr id="1578" name="Google Shape;1578;p71"/>
          <p:cNvSpPr txBox="1"/>
          <p:nvPr>
            <p:ph idx="4294967295" type="subTitle"/>
          </p:nvPr>
        </p:nvSpPr>
        <p:spPr>
          <a:xfrm>
            <a:off x="3377850" y="3157325"/>
            <a:ext cx="23832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Jupiter is the biggest planet of them all</a:t>
            </a:r>
            <a:endParaRPr/>
          </a:p>
        </p:txBody>
      </p:sp>
      <p:sp>
        <p:nvSpPr>
          <p:cNvPr id="1579" name="Google Shape;1579;p71"/>
          <p:cNvSpPr txBox="1"/>
          <p:nvPr>
            <p:ph idx="4294967295" type="title"/>
          </p:nvPr>
        </p:nvSpPr>
        <p:spPr>
          <a:xfrm>
            <a:off x="6040794" y="3553092"/>
            <a:ext cx="23832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Third Crusade</a:t>
            </a:r>
            <a:endParaRPr sz="2400">
              <a:highlight>
                <a:schemeClr val="dk2"/>
              </a:highlight>
            </a:endParaRPr>
          </a:p>
        </p:txBody>
      </p:sp>
      <p:sp>
        <p:nvSpPr>
          <p:cNvPr id="1580" name="Google Shape;1580;p71"/>
          <p:cNvSpPr txBox="1"/>
          <p:nvPr>
            <p:ph idx="4294967295" type="subTitle"/>
          </p:nvPr>
        </p:nvSpPr>
        <p:spPr>
          <a:xfrm>
            <a:off x="6040800" y="4080800"/>
            <a:ext cx="2383200" cy="527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t>Despite being red, Mars is a cold place</a:t>
            </a:r>
            <a:endParaRPr/>
          </a:p>
        </p:txBody>
      </p:sp>
      <p:cxnSp>
        <p:nvCxnSpPr>
          <p:cNvPr id="1581" name="Google Shape;1581;p71"/>
          <p:cNvCxnSpPr>
            <a:stCxn id="1575" idx="3"/>
            <a:endCxn id="1577" idx="1"/>
          </p:cNvCxnSpPr>
          <p:nvPr/>
        </p:nvCxnSpPr>
        <p:spPr>
          <a:xfrm>
            <a:off x="3098248" y="1970000"/>
            <a:ext cx="279600" cy="923400"/>
          </a:xfrm>
          <a:prstGeom prst="bentConnector3">
            <a:avLst>
              <a:gd fmla="val 50013" name="adj1"/>
            </a:avLst>
          </a:prstGeom>
          <a:noFill/>
          <a:ln cap="flat" cmpd="sng" w="19050">
            <a:solidFill>
              <a:schemeClr val="dk2"/>
            </a:solidFill>
            <a:prstDash val="solid"/>
            <a:round/>
            <a:headEnd len="med" w="med" type="none"/>
            <a:tailEnd len="med" w="med" type="none"/>
          </a:ln>
        </p:spPr>
      </p:cxnSp>
      <p:cxnSp>
        <p:nvCxnSpPr>
          <p:cNvPr id="1582" name="Google Shape;1582;p71"/>
          <p:cNvCxnSpPr>
            <a:stCxn id="1577" idx="3"/>
            <a:endCxn id="1579" idx="1"/>
          </p:cNvCxnSpPr>
          <p:nvPr/>
        </p:nvCxnSpPr>
        <p:spPr>
          <a:xfrm>
            <a:off x="5761121" y="2893471"/>
            <a:ext cx="279600" cy="923400"/>
          </a:xfrm>
          <a:prstGeom prst="bentConnector3">
            <a:avLst>
              <a:gd fmla="val 50013" name="adj1"/>
            </a:avLst>
          </a:prstGeom>
          <a:noFill/>
          <a:ln cap="flat" cmpd="sng" w="19050">
            <a:solidFill>
              <a:schemeClr val="dk2"/>
            </a:solidFill>
            <a:prstDash val="solid"/>
            <a:round/>
            <a:headEnd len="med" w="med" type="none"/>
            <a:tailEnd len="med" w="med" type="none"/>
          </a:ln>
        </p:spPr>
      </p:cxnSp>
      <p:grpSp>
        <p:nvGrpSpPr>
          <p:cNvPr id="1583" name="Google Shape;1583;p71"/>
          <p:cNvGrpSpPr/>
          <p:nvPr/>
        </p:nvGrpSpPr>
        <p:grpSpPr>
          <a:xfrm>
            <a:off x="4341450" y="2099599"/>
            <a:ext cx="456003" cy="453818"/>
            <a:chOff x="5514687" y="2223599"/>
            <a:chExt cx="456003" cy="453818"/>
          </a:xfrm>
        </p:grpSpPr>
        <p:sp>
          <p:nvSpPr>
            <p:cNvPr id="1584" name="Google Shape;1584;p71"/>
            <p:cNvSpPr/>
            <p:nvPr/>
          </p:nvSpPr>
          <p:spPr>
            <a:xfrm>
              <a:off x="5697188" y="2223599"/>
              <a:ext cx="273502" cy="271164"/>
            </a:xfrm>
            <a:custGeom>
              <a:rect b="b" l="l" r="r" t="t"/>
              <a:pathLst>
                <a:path extrusionOk="0" h="7074" w="7135">
                  <a:moveTo>
                    <a:pt x="6733" y="1"/>
                  </a:moveTo>
                  <a:cubicBezTo>
                    <a:pt x="6706" y="1"/>
                    <a:pt x="6678" y="5"/>
                    <a:pt x="6650" y="14"/>
                  </a:cubicBezTo>
                  <a:lnTo>
                    <a:pt x="4204" y="506"/>
                  </a:lnTo>
                  <a:cubicBezTo>
                    <a:pt x="4134" y="520"/>
                    <a:pt x="4071" y="547"/>
                    <a:pt x="4023" y="596"/>
                  </a:cubicBezTo>
                  <a:lnTo>
                    <a:pt x="1" y="4625"/>
                  </a:lnTo>
                  <a:lnTo>
                    <a:pt x="431" y="5040"/>
                  </a:lnTo>
                  <a:lnTo>
                    <a:pt x="981" y="5040"/>
                  </a:lnTo>
                  <a:cubicBezTo>
                    <a:pt x="1143" y="5040"/>
                    <a:pt x="1292" y="5095"/>
                    <a:pt x="1430" y="5160"/>
                  </a:cubicBezTo>
                  <a:lnTo>
                    <a:pt x="5674" y="921"/>
                  </a:lnTo>
                  <a:lnTo>
                    <a:pt x="6276" y="797"/>
                  </a:lnTo>
                  <a:lnTo>
                    <a:pt x="6276" y="797"/>
                  </a:lnTo>
                  <a:lnTo>
                    <a:pt x="6152" y="1415"/>
                  </a:lnTo>
                  <a:lnTo>
                    <a:pt x="1918" y="5650"/>
                  </a:lnTo>
                  <a:cubicBezTo>
                    <a:pt x="1983" y="5785"/>
                    <a:pt x="2012" y="5936"/>
                    <a:pt x="2012" y="6096"/>
                  </a:cubicBezTo>
                  <a:lnTo>
                    <a:pt x="2012" y="6645"/>
                  </a:lnTo>
                  <a:lnTo>
                    <a:pt x="2451" y="7074"/>
                  </a:lnTo>
                  <a:lnTo>
                    <a:pt x="6479" y="3051"/>
                  </a:lnTo>
                  <a:cubicBezTo>
                    <a:pt x="6527" y="3002"/>
                    <a:pt x="6562" y="2939"/>
                    <a:pt x="6577" y="2871"/>
                  </a:cubicBezTo>
                  <a:lnTo>
                    <a:pt x="7048" y="484"/>
                  </a:lnTo>
                  <a:cubicBezTo>
                    <a:pt x="7135" y="222"/>
                    <a:pt x="6935" y="1"/>
                    <a:pt x="67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1"/>
            <p:cNvSpPr/>
            <p:nvPr/>
          </p:nvSpPr>
          <p:spPr>
            <a:xfrm>
              <a:off x="5514687" y="2398587"/>
              <a:ext cx="282626" cy="278831"/>
            </a:xfrm>
            <a:custGeom>
              <a:rect b="b" l="l" r="r" t="t"/>
              <a:pathLst>
                <a:path extrusionOk="0" h="7274" w="7373">
                  <a:moveTo>
                    <a:pt x="1184" y="5305"/>
                  </a:moveTo>
                  <a:lnTo>
                    <a:pt x="1964" y="6087"/>
                  </a:lnTo>
                  <a:lnTo>
                    <a:pt x="1964" y="6231"/>
                  </a:lnTo>
                  <a:cubicBezTo>
                    <a:pt x="1964" y="6421"/>
                    <a:pt x="1807" y="6578"/>
                    <a:pt x="1616" y="6578"/>
                  </a:cubicBezTo>
                  <a:lnTo>
                    <a:pt x="1041" y="6578"/>
                  </a:lnTo>
                  <a:cubicBezTo>
                    <a:pt x="849" y="6578"/>
                    <a:pt x="692" y="6422"/>
                    <a:pt x="692" y="6231"/>
                  </a:cubicBezTo>
                  <a:lnTo>
                    <a:pt x="692" y="5657"/>
                  </a:lnTo>
                  <a:cubicBezTo>
                    <a:pt x="692" y="5466"/>
                    <a:pt x="849" y="5305"/>
                    <a:pt x="1041" y="5305"/>
                  </a:cubicBezTo>
                  <a:close/>
                  <a:moveTo>
                    <a:pt x="3291" y="0"/>
                  </a:moveTo>
                  <a:cubicBezTo>
                    <a:pt x="3024" y="0"/>
                    <a:pt x="2758" y="102"/>
                    <a:pt x="2555" y="305"/>
                  </a:cubicBezTo>
                  <a:lnTo>
                    <a:pt x="1575" y="1286"/>
                  </a:lnTo>
                  <a:cubicBezTo>
                    <a:pt x="1440" y="1422"/>
                    <a:pt x="1440" y="1640"/>
                    <a:pt x="1575" y="1777"/>
                  </a:cubicBezTo>
                  <a:cubicBezTo>
                    <a:pt x="1900" y="2102"/>
                    <a:pt x="2343" y="2280"/>
                    <a:pt x="2796" y="2280"/>
                  </a:cubicBezTo>
                  <a:cubicBezTo>
                    <a:pt x="2878" y="2280"/>
                    <a:pt x="2959" y="2274"/>
                    <a:pt x="3041" y="2263"/>
                  </a:cubicBezTo>
                  <a:lnTo>
                    <a:pt x="3291" y="2512"/>
                  </a:lnTo>
                  <a:lnTo>
                    <a:pt x="3095" y="2708"/>
                  </a:lnTo>
                  <a:cubicBezTo>
                    <a:pt x="2719" y="2845"/>
                    <a:pt x="2393" y="3036"/>
                    <a:pt x="2094" y="3277"/>
                  </a:cubicBezTo>
                  <a:lnTo>
                    <a:pt x="2096" y="3278"/>
                  </a:lnTo>
                  <a:cubicBezTo>
                    <a:pt x="1893" y="3444"/>
                    <a:pt x="1784" y="3551"/>
                    <a:pt x="1605" y="3769"/>
                  </a:cubicBezTo>
                  <a:lnTo>
                    <a:pt x="1604" y="3767"/>
                  </a:lnTo>
                  <a:cubicBezTo>
                    <a:pt x="1406" y="4007"/>
                    <a:pt x="1227" y="4300"/>
                    <a:pt x="1094" y="4618"/>
                  </a:cubicBezTo>
                  <a:lnTo>
                    <a:pt x="1041" y="4618"/>
                  </a:lnTo>
                  <a:cubicBezTo>
                    <a:pt x="467" y="4618"/>
                    <a:pt x="0" y="5085"/>
                    <a:pt x="0" y="5659"/>
                  </a:cubicBezTo>
                  <a:lnTo>
                    <a:pt x="0" y="6233"/>
                  </a:lnTo>
                  <a:cubicBezTo>
                    <a:pt x="0" y="6807"/>
                    <a:pt x="467" y="7273"/>
                    <a:pt x="1041" y="7273"/>
                  </a:cubicBezTo>
                  <a:lnTo>
                    <a:pt x="1615" y="7273"/>
                  </a:lnTo>
                  <a:cubicBezTo>
                    <a:pt x="2189" y="7273"/>
                    <a:pt x="2655" y="6807"/>
                    <a:pt x="2655" y="6233"/>
                  </a:cubicBezTo>
                  <a:lnTo>
                    <a:pt x="2655" y="6179"/>
                  </a:lnTo>
                  <a:cubicBezTo>
                    <a:pt x="2968" y="6048"/>
                    <a:pt x="3245" y="5882"/>
                    <a:pt x="3505" y="5672"/>
                  </a:cubicBezTo>
                  <a:lnTo>
                    <a:pt x="3503" y="5671"/>
                  </a:lnTo>
                  <a:cubicBezTo>
                    <a:pt x="3738" y="5478"/>
                    <a:pt x="3822" y="5390"/>
                    <a:pt x="3994" y="5180"/>
                  </a:cubicBezTo>
                  <a:lnTo>
                    <a:pt x="3995" y="5181"/>
                  </a:lnTo>
                  <a:cubicBezTo>
                    <a:pt x="4241" y="4876"/>
                    <a:pt x="4430" y="4546"/>
                    <a:pt x="4564" y="4180"/>
                  </a:cubicBezTo>
                  <a:lnTo>
                    <a:pt x="4760" y="3985"/>
                  </a:lnTo>
                  <a:lnTo>
                    <a:pt x="5010" y="4234"/>
                  </a:lnTo>
                  <a:cubicBezTo>
                    <a:pt x="4934" y="4770"/>
                    <a:pt x="5111" y="5317"/>
                    <a:pt x="5496" y="5700"/>
                  </a:cubicBezTo>
                  <a:cubicBezTo>
                    <a:pt x="5563" y="5768"/>
                    <a:pt x="5652" y="5802"/>
                    <a:pt x="5741" y="5802"/>
                  </a:cubicBezTo>
                  <a:cubicBezTo>
                    <a:pt x="5830" y="5802"/>
                    <a:pt x="5919" y="5768"/>
                    <a:pt x="5987" y="5700"/>
                  </a:cubicBezTo>
                  <a:lnTo>
                    <a:pt x="6967" y="4720"/>
                  </a:lnTo>
                  <a:cubicBezTo>
                    <a:pt x="7373" y="4313"/>
                    <a:pt x="7373" y="3653"/>
                    <a:pt x="6967" y="3247"/>
                  </a:cubicBezTo>
                  <a:lnTo>
                    <a:pt x="6102" y="2367"/>
                  </a:lnTo>
                  <a:lnTo>
                    <a:pt x="6102" y="1515"/>
                  </a:lnTo>
                  <a:cubicBezTo>
                    <a:pt x="6102" y="1323"/>
                    <a:pt x="5932" y="1168"/>
                    <a:pt x="5742" y="1168"/>
                  </a:cubicBezTo>
                  <a:lnTo>
                    <a:pt x="4905" y="1168"/>
                  </a:lnTo>
                  <a:lnTo>
                    <a:pt x="4026" y="305"/>
                  </a:lnTo>
                  <a:cubicBezTo>
                    <a:pt x="3824" y="101"/>
                    <a:pt x="3558" y="0"/>
                    <a:pt x="3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 name="Google Shape;1586;p71"/>
          <p:cNvGrpSpPr/>
          <p:nvPr/>
        </p:nvGrpSpPr>
        <p:grpSpPr>
          <a:xfrm>
            <a:off x="1678527" y="1176160"/>
            <a:ext cx="456233" cy="453780"/>
            <a:chOff x="726690" y="3127710"/>
            <a:chExt cx="456233" cy="453780"/>
          </a:xfrm>
        </p:grpSpPr>
        <p:sp>
          <p:nvSpPr>
            <p:cNvPr id="1587" name="Google Shape;1587;p71"/>
            <p:cNvSpPr/>
            <p:nvPr/>
          </p:nvSpPr>
          <p:spPr>
            <a:xfrm>
              <a:off x="934260" y="3127710"/>
              <a:ext cx="247015" cy="242530"/>
            </a:xfrm>
            <a:custGeom>
              <a:rect b="b" l="l" r="r" t="t"/>
              <a:pathLst>
                <a:path extrusionOk="0" h="6327" w="6444">
                  <a:moveTo>
                    <a:pt x="3620" y="2424"/>
                  </a:moveTo>
                  <a:cubicBezTo>
                    <a:pt x="3690" y="2424"/>
                    <a:pt x="3760" y="2449"/>
                    <a:pt x="3811" y="2501"/>
                  </a:cubicBezTo>
                  <a:lnTo>
                    <a:pt x="3919" y="2610"/>
                  </a:lnTo>
                  <a:cubicBezTo>
                    <a:pt x="4025" y="2715"/>
                    <a:pt x="4025" y="2887"/>
                    <a:pt x="3920" y="2992"/>
                  </a:cubicBezTo>
                  <a:lnTo>
                    <a:pt x="3620" y="3291"/>
                  </a:lnTo>
                  <a:lnTo>
                    <a:pt x="3130" y="2801"/>
                  </a:lnTo>
                  <a:lnTo>
                    <a:pt x="3429" y="2501"/>
                  </a:lnTo>
                  <a:cubicBezTo>
                    <a:pt x="3480" y="2449"/>
                    <a:pt x="3550" y="2424"/>
                    <a:pt x="3620" y="2424"/>
                  </a:cubicBezTo>
                  <a:close/>
                  <a:moveTo>
                    <a:pt x="6075" y="0"/>
                  </a:moveTo>
                  <a:cubicBezTo>
                    <a:pt x="6038" y="0"/>
                    <a:pt x="6000" y="6"/>
                    <a:pt x="5964" y="19"/>
                  </a:cubicBezTo>
                  <a:lnTo>
                    <a:pt x="4491" y="510"/>
                  </a:lnTo>
                  <a:cubicBezTo>
                    <a:pt x="4387" y="545"/>
                    <a:pt x="4306" y="625"/>
                    <a:pt x="4272" y="729"/>
                  </a:cubicBezTo>
                  <a:lnTo>
                    <a:pt x="3917" y="1793"/>
                  </a:lnTo>
                  <a:cubicBezTo>
                    <a:pt x="3816" y="1762"/>
                    <a:pt x="3711" y="1747"/>
                    <a:pt x="3606" y="1747"/>
                  </a:cubicBezTo>
                  <a:cubicBezTo>
                    <a:pt x="3360" y="1747"/>
                    <a:pt x="3117" y="1832"/>
                    <a:pt x="2938" y="2012"/>
                  </a:cubicBezTo>
                  <a:lnTo>
                    <a:pt x="2600" y="2350"/>
                  </a:lnTo>
                  <a:cubicBezTo>
                    <a:pt x="2453" y="2270"/>
                    <a:pt x="2290" y="2230"/>
                    <a:pt x="2129" y="2230"/>
                  </a:cubicBezTo>
                  <a:cubicBezTo>
                    <a:pt x="1889" y="2230"/>
                    <a:pt x="1650" y="2319"/>
                    <a:pt x="1466" y="2503"/>
                  </a:cubicBezTo>
                  <a:lnTo>
                    <a:pt x="376" y="3591"/>
                  </a:lnTo>
                  <a:cubicBezTo>
                    <a:pt x="0" y="3969"/>
                    <a:pt x="0" y="4580"/>
                    <a:pt x="376" y="4956"/>
                  </a:cubicBezTo>
                  <a:lnTo>
                    <a:pt x="1466" y="6045"/>
                  </a:lnTo>
                  <a:cubicBezTo>
                    <a:pt x="1654" y="6233"/>
                    <a:pt x="1900" y="6326"/>
                    <a:pt x="2147" y="6326"/>
                  </a:cubicBezTo>
                  <a:cubicBezTo>
                    <a:pt x="2394" y="6326"/>
                    <a:pt x="2641" y="6233"/>
                    <a:pt x="2830" y="6045"/>
                  </a:cubicBezTo>
                  <a:lnTo>
                    <a:pt x="3920" y="4956"/>
                  </a:lnTo>
                  <a:cubicBezTo>
                    <a:pt x="4229" y="4647"/>
                    <a:pt x="4270" y="4187"/>
                    <a:pt x="4072" y="3822"/>
                  </a:cubicBezTo>
                  <a:lnTo>
                    <a:pt x="4410" y="3484"/>
                  </a:lnTo>
                  <a:cubicBezTo>
                    <a:pt x="4656" y="3238"/>
                    <a:pt x="4763" y="2893"/>
                    <a:pt x="4633" y="2503"/>
                  </a:cubicBezTo>
                  <a:lnTo>
                    <a:pt x="5691" y="2149"/>
                  </a:lnTo>
                  <a:cubicBezTo>
                    <a:pt x="5796" y="2114"/>
                    <a:pt x="5876" y="2033"/>
                    <a:pt x="5911" y="1930"/>
                  </a:cubicBezTo>
                  <a:lnTo>
                    <a:pt x="6402" y="458"/>
                  </a:lnTo>
                  <a:cubicBezTo>
                    <a:pt x="6444" y="333"/>
                    <a:pt x="6411" y="196"/>
                    <a:pt x="6319" y="102"/>
                  </a:cubicBezTo>
                  <a:cubicBezTo>
                    <a:pt x="6253" y="36"/>
                    <a:pt x="6165" y="0"/>
                    <a:pt x="60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1"/>
            <p:cNvSpPr/>
            <p:nvPr/>
          </p:nvSpPr>
          <p:spPr>
            <a:xfrm>
              <a:off x="1038639" y="3315807"/>
              <a:ext cx="144284" cy="139492"/>
            </a:xfrm>
            <a:custGeom>
              <a:rect b="b" l="l" r="r" t="t"/>
              <a:pathLst>
                <a:path extrusionOk="0" h="3639" w="3764">
                  <a:moveTo>
                    <a:pt x="3349" y="1"/>
                  </a:moveTo>
                  <a:cubicBezTo>
                    <a:pt x="3329" y="1"/>
                    <a:pt x="3310" y="2"/>
                    <a:pt x="3290" y="6"/>
                  </a:cubicBezTo>
                  <a:cubicBezTo>
                    <a:pt x="2878" y="70"/>
                    <a:pt x="2749" y="175"/>
                    <a:pt x="2486" y="175"/>
                  </a:cubicBezTo>
                  <a:cubicBezTo>
                    <a:pt x="2365" y="175"/>
                    <a:pt x="2215" y="152"/>
                    <a:pt x="1997" y="94"/>
                  </a:cubicBezTo>
                  <a:cubicBezTo>
                    <a:pt x="1917" y="255"/>
                    <a:pt x="1817" y="408"/>
                    <a:pt x="1686" y="539"/>
                  </a:cubicBezTo>
                  <a:lnTo>
                    <a:pt x="597" y="1627"/>
                  </a:lnTo>
                  <a:cubicBezTo>
                    <a:pt x="468" y="1757"/>
                    <a:pt x="316" y="1857"/>
                    <a:pt x="157" y="1935"/>
                  </a:cubicBezTo>
                  <a:cubicBezTo>
                    <a:pt x="287" y="2421"/>
                    <a:pt x="219" y="2753"/>
                    <a:pt x="77" y="3180"/>
                  </a:cubicBezTo>
                  <a:cubicBezTo>
                    <a:pt x="1" y="3407"/>
                    <a:pt x="172" y="3638"/>
                    <a:pt x="406" y="3638"/>
                  </a:cubicBezTo>
                  <a:cubicBezTo>
                    <a:pt x="422" y="3638"/>
                    <a:pt x="439" y="3637"/>
                    <a:pt x="456" y="3635"/>
                  </a:cubicBezTo>
                  <a:cubicBezTo>
                    <a:pt x="507" y="3626"/>
                    <a:pt x="1730" y="3440"/>
                    <a:pt x="2614" y="2555"/>
                  </a:cubicBezTo>
                  <a:cubicBezTo>
                    <a:pt x="3401" y="1769"/>
                    <a:pt x="3764" y="488"/>
                    <a:pt x="3679" y="237"/>
                  </a:cubicBezTo>
                  <a:cubicBezTo>
                    <a:pt x="3630" y="92"/>
                    <a:pt x="3494" y="1"/>
                    <a:pt x="33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1"/>
            <p:cNvSpPr/>
            <p:nvPr/>
          </p:nvSpPr>
          <p:spPr>
            <a:xfrm>
              <a:off x="851884" y="3127710"/>
              <a:ext cx="141715" cy="139415"/>
            </a:xfrm>
            <a:custGeom>
              <a:rect b="b" l="l" r="r" t="t"/>
              <a:pathLst>
                <a:path extrusionOk="0" h="3637" w="3697">
                  <a:moveTo>
                    <a:pt x="3319" y="1"/>
                  </a:moveTo>
                  <a:cubicBezTo>
                    <a:pt x="3298" y="1"/>
                    <a:pt x="3277" y="3"/>
                    <a:pt x="3256" y="7"/>
                  </a:cubicBezTo>
                  <a:cubicBezTo>
                    <a:pt x="3131" y="25"/>
                    <a:pt x="1963" y="230"/>
                    <a:pt x="1108" y="1084"/>
                  </a:cubicBezTo>
                  <a:cubicBezTo>
                    <a:pt x="223" y="1968"/>
                    <a:pt x="36" y="3191"/>
                    <a:pt x="28" y="3242"/>
                  </a:cubicBezTo>
                  <a:cubicBezTo>
                    <a:pt x="0" y="3434"/>
                    <a:pt x="142" y="3637"/>
                    <a:pt x="364" y="3637"/>
                  </a:cubicBezTo>
                  <a:cubicBezTo>
                    <a:pt x="396" y="3637"/>
                    <a:pt x="429" y="3633"/>
                    <a:pt x="463" y="3624"/>
                  </a:cubicBezTo>
                  <a:cubicBezTo>
                    <a:pt x="773" y="3547"/>
                    <a:pt x="965" y="3466"/>
                    <a:pt x="1232" y="3466"/>
                  </a:cubicBezTo>
                  <a:cubicBezTo>
                    <a:pt x="1368" y="3466"/>
                    <a:pt x="1525" y="3487"/>
                    <a:pt x="1727" y="3541"/>
                  </a:cubicBezTo>
                  <a:cubicBezTo>
                    <a:pt x="1806" y="3381"/>
                    <a:pt x="1904" y="3230"/>
                    <a:pt x="2035" y="3100"/>
                  </a:cubicBezTo>
                  <a:lnTo>
                    <a:pt x="3124" y="2012"/>
                  </a:lnTo>
                  <a:cubicBezTo>
                    <a:pt x="3255" y="1881"/>
                    <a:pt x="3406" y="1781"/>
                    <a:pt x="3568" y="1701"/>
                  </a:cubicBezTo>
                  <a:cubicBezTo>
                    <a:pt x="3382" y="1007"/>
                    <a:pt x="3563" y="1008"/>
                    <a:pt x="3657" y="408"/>
                  </a:cubicBezTo>
                  <a:cubicBezTo>
                    <a:pt x="3696" y="189"/>
                    <a:pt x="3523" y="1"/>
                    <a:pt x="33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1"/>
            <p:cNvSpPr/>
            <p:nvPr/>
          </p:nvSpPr>
          <p:spPr>
            <a:xfrm>
              <a:off x="726690" y="3329147"/>
              <a:ext cx="252305" cy="252343"/>
            </a:xfrm>
            <a:custGeom>
              <a:rect b="b" l="l" r="r" t="t"/>
              <a:pathLst>
                <a:path extrusionOk="0" h="6583" w="6582">
                  <a:moveTo>
                    <a:pt x="1161" y="4642"/>
                  </a:moveTo>
                  <a:lnTo>
                    <a:pt x="1939" y="5420"/>
                  </a:lnTo>
                  <a:lnTo>
                    <a:pt x="1939" y="5563"/>
                  </a:lnTo>
                  <a:cubicBezTo>
                    <a:pt x="1939" y="5754"/>
                    <a:pt x="1784" y="5911"/>
                    <a:pt x="1592" y="5911"/>
                  </a:cubicBezTo>
                  <a:lnTo>
                    <a:pt x="1016" y="5911"/>
                  </a:lnTo>
                  <a:cubicBezTo>
                    <a:pt x="826" y="5911"/>
                    <a:pt x="669" y="5756"/>
                    <a:pt x="669" y="5563"/>
                  </a:cubicBezTo>
                  <a:lnTo>
                    <a:pt x="669" y="4989"/>
                  </a:lnTo>
                  <a:cubicBezTo>
                    <a:pt x="669" y="4799"/>
                    <a:pt x="824" y="4642"/>
                    <a:pt x="1016" y="4642"/>
                  </a:cubicBezTo>
                  <a:close/>
                  <a:moveTo>
                    <a:pt x="5109" y="0"/>
                  </a:moveTo>
                  <a:cubicBezTo>
                    <a:pt x="2387" y="2722"/>
                    <a:pt x="3137" y="1971"/>
                    <a:pt x="1184" y="3926"/>
                  </a:cubicBezTo>
                  <a:lnTo>
                    <a:pt x="1041" y="3926"/>
                  </a:lnTo>
                  <a:cubicBezTo>
                    <a:pt x="466" y="3926"/>
                    <a:pt x="1" y="4392"/>
                    <a:pt x="1" y="4967"/>
                  </a:cubicBezTo>
                  <a:lnTo>
                    <a:pt x="1" y="5542"/>
                  </a:lnTo>
                  <a:cubicBezTo>
                    <a:pt x="1" y="6116"/>
                    <a:pt x="466" y="6582"/>
                    <a:pt x="1041" y="6582"/>
                  </a:cubicBezTo>
                  <a:lnTo>
                    <a:pt x="1616" y="6582"/>
                  </a:lnTo>
                  <a:cubicBezTo>
                    <a:pt x="2190" y="6582"/>
                    <a:pt x="2657" y="6116"/>
                    <a:pt x="2657" y="5542"/>
                  </a:cubicBezTo>
                  <a:lnTo>
                    <a:pt x="2657" y="5398"/>
                  </a:lnTo>
                  <a:lnTo>
                    <a:pt x="6582" y="1473"/>
                  </a:lnTo>
                  <a:lnTo>
                    <a:pt x="51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71"/>
          <p:cNvGrpSpPr/>
          <p:nvPr/>
        </p:nvGrpSpPr>
        <p:grpSpPr>
          <a:xfrm>
            <a:off x="7001648" y="3023110"/>
            <a:ext cx="461523" cy="453780"/>
            <a:chOff x="4765785" y="3127710"/>
            <a:chExt cx="461523" cy="453780"/>
          </a:xfrm>
        </p:grpSpPr>
        <p:sp>
          <p:nvSpPr>
            <p:cNvPr id="1592" name="Google Shape;1592;p71"/>
            <p:cNvSpPr/>
            <p:nvPr/>
          </p:nvSpPr>
          <p:spPr>
            <a:xfrm>
              <a:off x="4769695" y="3127710"/>
              <a:ext cx="457613" cy="453742"/>
            </a:xfrm>
            <a:custGeom>
              <a:rect b="b" l="l" r="r" t="t"/>
              <a:pathLst>
                <a:path extrusionOk="0" h="11837" w="11938">
                  <a:moveTo>
                    <a:pt x="9865" y="1481"/>
                  </a:moveTo>
                  <a:lnTo>
                    <a:pt x="10355" y="1972"/>
                  </a:lnTo>
                  <a:lnTo>
                    <a:pt x="9865" y="2463"/>
                  </a:lnTo>
                  <a:lnTo>
                    <a:pt x="9374" y="1972"/>
                  </a:lnTo>
                  <a:lnTo>
                    <a:pt x="9865" y="1481"/>
                  </a:lnTo>
                  <a:close/>
                  <a:moveTo>
                    <a:pt x="6870" y="4475"/>
                  </a:moveTo>
                  <a:lnTo>
                    <a:pt x="7361" y="4966"/>
                  </a:lnTo>
                  <a:lnTo>
                    <a:pt x="6380" y="5948"/>
                  </a:lnTo>
                  <a:lnTo>
                    <a:pt x="5889" y="5457"/>
                  </a:lnTo>
                  <a:lnTo>
                    <a:pt x="6870" y="4475"/>
                  </a:lnTo>
                  <a:close/>
                  <a:moveTo>
                    <a:pt x="2946" y="8400"/>
                  </a:moveTo>
                  <a:lnTo>
                    <a:pt x="3436" y="8891"/>
                  </a:lnTo>
                  <a:lnTo>
                    <a:pt x="2308" y="10019"/>
                  </a:lnTo>
                  <a:lnTo>
                    <a:pt x="1818" y="9528"/>
                  </a:lnTo>
                  <a:lnTo>
                    <a:pt x="2946" y="8400"/>
                  </a:lnTo>
                  <a:close/>
                  <a:moveTo>
                    <a:pt x="10796" y="1"/>
                  </a:moveTo>
                  <a:cubicBezTo>
                    <a:pt x="10530" y="1"/>
                    <a:pt x="10264" y="102"/>
                    <a:pt x="10061" y="305"/>
                  </a:cubicBezTo>
                  <a:lnTo>
                    <a:pt x="5178" y="5189"/>
                  </a:lnTo>
                  <a:lnTo>
                    <a:pt x="2264" y="7131"/>
                  </a:lnTo>
                  <a:cubicBezTo>
                    <a:pt x="2082" y="7252"/>
                    <a:pt x="2056" y="7510"/>
                    <a:pt x="2211" y="7664"/>
                  </a:cubicBezTo>
                  <a:lnTo>
                    <a:pt x="2456" y="7908"/>
                  </a:lnTo>
                  <a:lnTo>
                    <a:pt x="1185" y="9179"/>
                  </a:lnTo>
                  <a:lnTo>
                    <a:pt x="1041" y="9179"/>
                  </a:lnTo>
                  <a:cubicBezTo>
                    <a:pt x="467" y="9179"/>
                    <a:pt x="1" y="9646"/>
                    <a:pt x="1" y="10220"/>
                  </a:cubicBezTo>
                  <a:lnTo>
                    <a:pt x="1" y="10796"/>
                  </a:lnTo>
                  <a:cubicBezTo>
                    <a:pt x="1" y="11370"/>
                    <a:pt x="467" y="11836"/>
                    <a:pt x="1041" y="11836"/>
                  </a:cubicBezTo>
                  <a:lnTo>
                    <a:pt x="1615" y="11836"/>
                  </a:lnTo>
                  <a:cubicBezTo>
                    <a:pt x="2189" y="11836"/>
                    <a:pt x="2656" y="11370"/>
                    <a:pt x="2656" y="10796"/>
                  </a:cubicBezTo>
                  <a:lnTo>
                    <a:pt x="2656" y="10652"/>
                  </a:lnTo>
                  <a:lnTo>
                    <a:pt x="3927" y="9381"/>
                  </a:lnTo>
                  <a:lnTo>
                    <a:pt x="4172" y="9625"/>
                  </a:lnTo>
                  <a:cubicBezTo>
                    <a:pt x="4241" y="9693"/>
                    <a:pt x="4329" y="9727"/>
                    <a:pt x="4418" y="9727"/>
                  </a:cubicBezTo>
                  <a:cubicBezTo>
                    <a:pt x="4528" y="9727"/>
                    <a:pt x="4638" y="9674"/>
                    <a:pt x="4705" y="9573"/>
                  </a:cubicBezTo>
                  <a:lnTo>
                    <a:pt x="6647" y="6660"/>
                  </a:lnTo>
                  <a:lnTo>
                    <a:pt x="11531" y="1776"/>
                  </a:lnTo>
                  <a:cubicBezTo>
                    <a:pt x="11938" y="1369"/>
                    <a:pt x="11938" y="711"/>
                    <a:pt x="11532" y="305"/>
                  </a:cubicBezTo>
                  <a:cubicBezTo>
                    <a:pt x="11329" y="102"/>
                    <a:pt x="11063" y="1"/>
                    <a:pt x="107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1"/>
            <p:cNvSpPr/>
            <p:nvPr/>
          </p:nvSpPr>
          <p:spPr>
            <a:xfrm>
              <a:off x="4765785" y="3127710"/>
              <a:ext cx="212592" cy="201782"/>
            </a:xfrm>
            <a:custGeom>
              <a:rect b="b" l="l" r="r" t="t"/>
              <a:pathLst>
                <a:path extrusionOk="0" h="5264" w="5546">
                  <a:moveTo>
                    <a:pt x="2074" y="1481"/>
                  </a:moveTo>
                  <a:lnTo>
                    <a:pt x="2564" y="1972"/>
                  </a:lnTo>
                  <a:lnTo>
                    <a:pt x="2074" y="2463"/>
                  </a:lnTo>
                  <a:lnTo>
                    <a:pt x="1583" y="1972"/>
                  </a:lnTo>
                  <a:lnTo>
                    <a:pt x="2074" y="1481"/>
                  </a:lnTo>
                  <a:close/>
                  <a:moveTo>
                    <a:pt x="1142" y="1"/>
                  </a:moveTo>
                  <a:cubicBezTo>
                    <a:pt x="876" y="1"/>
                    <a:pt x="609" y="102"/>
                    <a:pt x="406" y="305"/>
                  </a:cubicBezTo>
                  <a:cubicBezTo>
                    <a:pt x="0" y="711"/>
                    <a:pt x="0" y="1370"/>
                    <a:pt x="406" y="1776"/>
                  </a:cubicBezTo>
                  <a:cubicBezTo>
                    <a:pt x="417" y="1786"/>
                    <a:pt x="3912" y="5263"/>
                    <a:pt x="3912" y="5263"/>
                  </a:cubicBezTo>
                  <a:lnTo>
                    <a:pt x="4879" y="4620"/>
                  </a:lnTo>
                  <a:lnTo>
                    <a:pt x="5545" y="3953"/>
                  </a:lnTo>
                  <a:cubicBezTo>
                    <a:pt x="5545" y="3953"/>
                    <a:pt x="3890" y="2316"/>
                    <a:pt x="1877" y="305"/>
                  </a:cubicBezTo>
                  <a:cubicBezTo>
                    <a:pt x="1674" y="102"/>
                    <a:pt x="1408" y="1"/>
                    <a:pt x="11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1"/>
            <p:cNvSpPr/>
            <p:nvPr/>
          </p:nvSpPr>
          <p:spPr>
            <a:xfrm>
              <a:off x="5013413" y="3364835"/>
              <a:ext cx="209909" cy="216655"/>
            </a:xfrm>
            <a:custGeom>
              <a:rect b="b" l="l" r="r" t="t"/>
              <a:pathLst>
                <a:path extrusionOk="0" h="5652" w="5476">
                  <a:moveTo>
                    <a:pt x="2529" y="2214"/>
                  </a:moveTo>
                  <a:lnTo>
                    <a:pt x="3657" y="3342"/>
                  </a:lnTo>
                  <a:lnTo>
                    <a:pt x="3166" y="3833"/>
                  </a:lnTo>
                  <a:lnTo>
                    <a:pt x="2038" y="2705"/>
                  </a:lnTo>
                  <a:lnTo>
                    <a:pt x="2529" y="2214"/>
                  </a:lnTo>
                  <a:close/>
                  <a:moveTo>
                    <a:pt x="1794" y="1"/>
                  </a:moveTo>
                  <a:lnTo>
                    <a:pt x="880" y="916"/>
                  </a:lnTo>
                  <a:lnTo>
                    <a:pt x="0" y="2235"/>
                  </a:lnTo>
                  <a:lnTo>
                    <a:pt x="769" y="3388"/>
                  </a:lnTo>
                  <a:cubicBezTo>
                    <a:pt x="837" y="3490"/>
                    <a:pt x="947" y="3542"/>
                    <a:pt x="1058" y="3542"/>
                  </a:cubicBezTo>
                  <a:cubicBezTo>
                    <a:pt x="1146" y="3542"/>
                    <a:pt x="1234" y="3509"/>
                    <a:pt x="1302" y="3440"/>
                  </a:cubicBezTo>
                  <a:lnTo>
                    <a:pt x="1547" y="3196"/>
                  </a:lnTo>
                  <a:lnTo>
                    <a:pt x="2818" y="4467"/>
                  </a:lnTo>
                  <a:lnTo>
                    <a:pt x="2818" y="4611"/>
                  </a:lnTo>
                  <a:cubicBezTo>
                    <a:pt x="2818" y="5185"/>
                    <a:pt x="3285" y="5651"/>
                    <a:pt x="3859" y="5651"/>
                  </a:cubicBezTo>
                  <a:lnTo>
                    <a:pt x="4433" y="5651"/>
                  </a:lnTo>
                  <a:cubicBezTo>
                    <a:pt x="5007" y="5651"/>
                    <a:pt x="5473" y="5185"/>
                    <a:pt x="5473" y="4611"/>
                  </a:cubicBezTo>
                  <a:lnTo>
                    <a:pt x="5473" y="4037"/>
                  </a:lnTo>
                  <a:cubicBezTo>
                    <a:pt x="5475" y="3461"/>
                    <a:pt x="5007" y="2995"/>
                    <a:pt x="4435" y="2995"/>
                  </a:cubicBezTo>
                  <a:lnTo>
                    <a:pt x="4290" y="2995"/>
                  </a:lnTo>
                  <a:lnTo>
                    <a:pt x="3019" y="1724"/>
                  </a:lnTo>
                  <a:lnTo>
                    <a:pt x="3264" y="1479"/>
                  </a:lnTo>
                  <a:cubicBezTo>
                    <a:pt x="3418" y="1323"/>
                    <a:pt x="3393" y="1066"/>
                    <a:pt x="3212" y="946"/>
                  </a:cubicBezTo>
                  <a:lnTo>
                    <a:pt x="17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 name="Shape 549"/>
        <p:cNvGrpSpPr/>
        <p:nvPr/>
      </p:nvGrpSpPr>
      <p:grpSpPr>
        <a:xfrm>
          <a:off x="0" y="0"/>
          <a:ext cx="0" cy="0"/>
          <a:chOff x="0" y="0"/>
          <a:chExt cx="0" cy="0"/>
        </a:xfrm>
      </p:grpSpPr>
      <p:sp>
        <p:nvSpPr>
          <p:cNvPr id="550" name="Google Shape;550;p45"/>
          <p:cNvSpPr txBox="1"/>
          <p:nvPr>
            <p:ph type="title"/>
          </p:nvPr>
        </p:nvSpPr>
        <p:spPr>
          <a:xfrm>
            <a:off x="1497200" y="12968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Early Middle Ages</a:t>
            </a:r>
            <a:endParaRPr/>
          </a:p>
        </p:txBody>
      </p:sp>
      <p:sp>
        <p:nvSpPr>
          <p:cNvPr id="551" name="Google Shape;551;p45"/>
          <p:cNvSpPr txBox="1"/>
          <p:nvPr>
            <p:ph idx="2" type="title"/>
          </p:nvPr>
        </p:nvSpPr>
        <p:spPr>
          <a:xfrm>
            <a:off x="715100" y="1296850"/>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52" name="Google Shape;552;p45"/>
          <p:cNvSpPr txBox="1"/>
          <p:nvPr>
            <p:ph idx="1" type="subTitle"/>
          </p:nvPr>
        </p:nvSpPr>
        <p:spPr>
          <a:xfrm>
            <a:off x="1497175" y="1686775"/>
            <a:ext cx="29319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53" name="Google Shape;553;p45"/>
          <p:cNvSpPr txBox="1"/>
          <p:nvPr>
            <p:ph idx="3" type="title"/>
          </p:nvPr>
        </p:nvSpPr>
        <p:spPr>
          <a:xfrm>
            <a:off x="1499400" y="21745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Feudalism</a:t>
            </a:r>
            <a:endParaRPr/>
          </a:p>
        </p:txBody>
      </p:sp>
      <p:sp>
        <p:nvSpPr>
          <p:cNvPr id="554" name="Google Shape;554;p45"/>
          <p:cNvSpPr txBox="1"/>
          <p:nvPr>
            <p:ph idx="4" type="title"/>
          </p:nvPr>
        </p:nvSpPr>
        <p:spPr>
          <a:xfrm>
            <a:off x="715100" y="2174549"/>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555" name="Google Shape;555;p45"/>
          <p:cNvSpPr txBox="1"/>
          <p:nvPr>
            <p:ph idx="5" type="subTitle"/>
          </p:nvPr>
        </p:nvSpPr>
        <p:spPr>
          <a:xfrm>
            <a:off x="1497175" y="2564500"/>
            <a:ext cx="29289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56" name="Google Shape;556;p45"/>
          <p:cNvSpPr txBox="1"/>
          <p:nvPr>
            <p:ph idx="6" type="title"/>
          </p:nvPr>
        </p:nvSpPr>
        <p:spPr>
          <a:xfrm>
            <a:off x="1497175" y="30522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Crusades</a:t>
            </a:r>
            <a:endParaRPr/>
          </a:p>
        </p:txBody>
      </p:sp>
      <p:sp>
        <p:nvSpPr>
          <p:cNvPr id="557" name="Google Shape;557;p45"/>
          <p:cNvSpPr txBox="1"/>
          <p:nvPr>
            <p:ph idx="7" type="title"/>
          </p:nvPr>
        </p:nvSpPr>
        <p:spPr>
          <a:xfrm>
            <a:off x="715100" y="3052245"/>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558" name="Google Shape;558;p45"/>
          <p:cNvSpPr txBox="1"/>
          <p:nvPr>
            <p:ph idx="8" type="subTitle"/>
          </p:nvPr>
        </p:nvSpPr>
        <p:spPr>
          <a:xfrm>
            <a:off x="1497175" y="3442250"/>
            <a:ext cx="29319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59" name="Google Shape;559;p45"/>
          <p:cNvSpPr txBox="1"/>
          <p:nvPr>
            <p:ph idx="9" type="title"/>
          </p:nvPr>
        </p:nvSpPr>
        <p:spPr>
          <a:xfrm>
            <a:off x="5498825" y="12968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Church authority</a:t>
            </a:r>
            <a:endParaRPr/>
          </a:p>
        </p:txBody>
      </p:sp>
      <p:sp>
        <p:nvSpPr>
          <p:cNvPr id="560" name="Google Shape;560;p45"/>
          <p:cNvSpPr txBox="1"/>
          <p:nvPr>
            <p:ph idx="13" type="title"/>
          </p:nvPr>
        </p:nvSpPr>
        <p:spPr>
          <a:xfrm>
            <a:off x="4716725" y="1296850"/>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561" name="Google Shape;561;p45"/>
          <p:cNvSpPr txBox="1"/>
          <p:nvPr>
            <p:ph idx="14" type="subTitle"/>
          </p:nvPr>
        </p:nvSpPr>
        <p:spPr>
          <a:xfrm>
            <a:off x="5474025" y="1686775"/>
            <a:ext cx="29568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62" name="Google Shape;562;p45"/>
          <p:cNvSpPr txBox="1"/>
          <p:nvPr>
            <p:ph idx="15" type="title"/>
          </p:nvPr>
        </p:nvSpPr>
        <p:spPr>
          <a:xfrm>
            <a:off x="5498825" y="21745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Government</a:t>
            </a:r>
            <a:endParaRPr/>
          </a:p>
        </p:txBody>
      </p:sp>
      <p:sp>
        <p:nvSpPr>
          <p:cNvPr id="563" name="Google Shape;563;p45"/>
          <p:cNvSpPr txBox="1"/>
          <p:nvPr>
            <p:ph idx="16" type="title"/>
          </p:nvPr>
        </p:nvSpPr>
        <p:spPr>
          <a:xfrm>
            <a:off x="4716725" y="2174550"/>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06</a:t>
            </a:r>
            <a:endParaRPr/>
          </a:p>
        </p:txBody>
      </p:sp>
      <p:sp>
        <p:nvSpPr>
          <p:cNvPr id="564" name="Google Shape;564;p45"/>
          <p:cNvSpPr txBox="1"/>
          <p:nvPr>
            <p:ph idx="17" type="subTitle"/>
          </p:nvPr>
        </p:nvSpPr>
        <p:spPr>
          <a:xfrm>
            <a:off x="5474025" y="2564500"/>
            <a:ext cx="29568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65" name="Google Shape;565;p45"/>
          <p:cNvSpPr txBox="1"/>
          <p:nvPr>
            <p:ph idx="18" type="title"/>
          </p:nvPr>
        </p:nvSpPr>
        <p:spPr>
          <a:xfrm>
            <a:off x="5498825" y="30522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Life in Middle Ages</a:t>
            </a:r>
            <a:endParaRPr/>
          </a:p>
        </p:txBody>
      </p:sp>
      <p:sp>
        <p:nvSpPr>
          <p:cNvPr id="566" name="Google Shape;566;p45"/>
          <p:cNvSpPr txBox="1"/>
          <p:nvPr>
            <p:ph idx="19" type="title"/>
          </p:nvPr>
        </p:nvSpPr>
        <p:spPr>
          <a:xfrm>
            <a:off x="4716725" y="3052250"/>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07</a:t>
            </a:r>
            <a:endParaRPr/>
          </a:p>
        </p:txBody>
      </p:sp>
      <p:sp>
        <p:nvSpPr>
          <p:cNvPr id="567" name="Google Shape;567;p45"/>
          <p:cNvSpPr txBox="1"/>
          <p:nvPr>
            <p:ph idx="20" type="subTitle"/>
          </p:nvPr>
        </p:nvSpPr>
        <p:spPr>
          <a:xfrm>
            <a:off x="5474025" y="3440250"/>
            <a:ext cx="29568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68" name="Google Shape;568;p45"/>
          <p:cNvSpPr txBox="1"/>
          <p:nvPr>
            <p:ph idx="21"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Eczar SemiBold"/>
                <a:ea typeface="Eczar SemiBold"/>
                <a:cs typeface="Eczar SemiBold"/>
                <a:sym typeface="Eczar SemiBold"/>
              </a:rPr>
              <a:t>Table</a:t>
            </a:r>
            <a:r>
              <a:rPr lang="en">
                <a:latin typeface="Eczar"/>
                <a:ea typeface="Eczar"/>
                <a:cs typeface="Eczar"/>
                <a:sym typeface="Eczar"/>
              </a:rPr>
              <a:t> </a:t>
            </a:r>
            <a:r>
              <a:rPr i="1" lang="en">
                <a:highlight>
                  <a:schemeClr val="accent1"/>
                </a:highlight>
                <a:latin typeface="Eczar"/>
                <a:ea typeface="Eczar"/>
                <a:cs typeface="Eczar"/>
                <a:sym typeface="Eczar"/>
              </a:rPr>
              <a:t>of contents</a:t>
            </a:r>
            <a:endParaRPr i="1">
              <a:highlight>
                <a:schemeClr val="accent1"/>
              </a:highlight>
              <a:latin typeface="Eczar"/>
              <a:ea typeface="Eczar"/>
              <a:cs typeface="Eczar"/>
              <a:sym typeface="Eczar"/>
            </a:endParaRPr>
          </a:p>
        </p:txBody>
      </p:sp>
      <p:sp>
        <p:nvSpPr>
          <p:cNvPr id="569" name="Google Shape;569;p45"/>
          <p:cNvSpPr txBox="1"/>
          <p:nvPr>
            <p:ph idx="22" type="title"/>
          </p:nvPr>
        </p:nvSpPr>
        <p:spPr>
          <a:xfrm>
            <a:off x="1498950" y="3930075"/>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Art and culture</a:t>
            </a:r>
            <a:endParaRPr/>
          </a:p>
        </p:txBody>
      </p:sp>
      <p:sp>
        <p:nvSpPr>
          <p:cNvPr id="570" name="Google Shape;570;p45"/>
          <p:cNvSpPr txBox="1"/>
          <p:nvPr>
            <p:ph idx="23" type="title"/>
          </p:nvPr>
        </p:nvSpPr>
        <p:spPr>
          <a:xfrm>
            <a:off x="715100" y="3930079"/>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571" name="Google Shape;571;p45"/>
          <p:cNvSpPr txBox="1"/>
          <p:nvPr>
            <p:ph idx="24" type="subTitle"/>
          </p:nvPr>
        </p:nvSpPr>
        <p:spPr>
          <a:xfrm>
            <a:off x="1497175" y="4320000"/>
            <a:ext cx="29319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a:p>
        </p:txBody>
      </p:sp>
      <p:sp>
        <p:nvSpPr>
          <p:cNvPr id="572" name="Google Shape;572;p45"/>
          <p:cNvSpPr txBox="1"/>
          <p:nvPr>
            <p:ph idx="25" type="title"/>
          </p:nvPr>
        </p:nvSpPr>
        <p:spPr>
          <a:xfrm>
            <a:off x="5498825" y="3929950"/>
            <a:ext cx="29319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Challenges</a:t>
            </a:r>
            <a:endParaRPr/>
          </a:p>
        </p:txBody>
      </p:sp>
      <p:sp>
        <p:nvSpPr>
          <p:cNvPr id="573" name="Google Shape;573;p45"/>
          <p:cNvSpPr txBox="1"/>
          <p:nvPr>
            <p:ph idx="26" type="title"/>
          </p:nvPr>
        </p:nvSpPr>
        <p:spPr>
          <a:xfrm>
            <a:off x="4716725" y="3930075"/>
            <a:ext cx="782100" cy="39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08</a:t>
            </a:r>
            <a:endParaRPr/>
          </a:p>
        </p:txBody>
      </p:sp>
      <p:sp>
        <p:nvSpPr>
          <p:cNvPr id="574" name="Google Shape;574;p45"/>
          <p:cNvSpPr txBox="1"/>
          <p:nvPr>
            <p:ph idx="27" type="subTitle"/>
          </p:nvPr>
        </p:nvSpPr>
        <p:spPr>
          <a:xfrm>
            <a:off x="5474025" y="4319950"/>
            <a:ext cx="2956800" cy="28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a:t>
            </a:r>
            <a:r>
              <a:rPr lang="en"/>
              <a:t>escribe the topic of the section here</a:t>
            </a:r>
            <a:endParaRPr b="1"/>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8" name="Shape 1598"/>
        <p:cNvGrpSpPr/>
        <p:nvPr/>
      </p:nvGrpSpPr>
      <p:grpSpPr>
        <a:xfrm>
          <a:off x="0" y="0"/>
          <a:ext cx="0" cy="0"/>
          <a:chOff x="0" y="0"/>
          <a:chExt cx="0" cy="0"/>
        </a:xfrm>
      </p:grpSpPr>
      <p:sp>
        <p:nvSpPr>
          <p:cNvPr id="1599" name="Google Shape;1599;p72"/>
          <p:cNvSpPr txBox="1"/>
          <p:nvPr>
            <p:ph type="title"/>
          </p:nvPr>
        </p:nvSpPr>
        <p:spPr>
          <a:xfrm>
            <a:off x="2261107" y="1698395"/>
            <a:ext cx="4621800" cy="198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Art and culture</a:t>
            </a:r>
            <a:endParaRPr/>
          </a:p>
        </p:txBody>
      </p:sp>
      <p:sp>
        <p:nvSpPr>
          <p:cNvPr id="1600" name="Google Shape;1600;p72"/>
          <p:cNvSpPr txBox="1"/>
          <p:nvPr>
            <p:ph idx="2" type="title"/>
          </p:nvPr>
        </p:nvSpPr>
        <p:spPr>
          <a:xfrm>
            <a:off x="2261100" y="775900"/>
            <a:ext cx="4621800" cy="9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601" name="Google Shape;1601;p72"/>
          <p:cNvSpPr txBox="1"/>
          <p:nvPr>
            <p:ph idx="1" type="subTitle"/>
          </p:nvPr>
        </p:nvSpPr>
        <p:spPr>
          <a:xfrm>
            <a:off x="2261100" y="3687096"/>
            <a:ext cx="4621800" cy="56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1602" name="Google Shape;1602;p72"/>
          <p:cNvGrpSpPr/>
          <p:nvPr/>
        </p:nvGrpSpPr>
        <p:grpSpPr>
          <a:xfrm>
            <a:off x="7068525" y="1326525"/>
            <a:ext cx="1242727" cy="3464108"/>
            <a:chOff x="928475" y="1326525"/>
            <a:chExt cx="1242727" cy="3464108"/>
          </a:xfrm>
        </p:grpSpPr>
        <p:sp>
          <p:nvSpPr>
            <p:cNvPr id="1603" name="Google Shape;1603;p72"/>
            <p:cNvSpPr/>
            <p:nvPr/>
          </p:nvSpPr>
          <p:spPr>
            <a:xfrm>
              <a:off x="934042" y="1917363"/>
              <a:ext cx="1148985" cy="2873270"/>
            </a:xfrm>
            <a:custGeom>
              <a:rect b="b" l="l" r="r" t="t"/>
              <a:pathLst>
                <a:path extrusionOk="0" h="31999" w="12796">
                  <a:moveTo>
                    <a:pt x="4391" y="0"/>
                  </a:moveTo>
                  <a:cubicBezTo>
                    <a:pt x="3857" y="133"/>
                    <a:pt x="3294" y="332"/>
                    <a:pt x="2809" y="590"/>
                  </a:cubicBezTo>
                  <a:lnTo>
                    <a:pt x="2809" y="594"/>
                  </a:lnTo>
                  <a:cubicBezTo>
                    <a:pt x="2384" y="821"/>
                    <a:pt x="2024" y="1095"/>
                    <a:pt x="1797" y="1416"/>
                  </a:cubicBezTo>
                  <a:cubicBezTo>
                    <a:pt x="1066" y="2441"/>
                    <a:pt x="727" y="3863"/>
                    <a:pt x="727" y="3863"/>
                  </a:cubicBezTo>
                  <a:cubicBezTo>
                    <a:pt x="727" y="3863"/>
                    <a:pt x="1023" y="3996"/>
                    <a:pt x="1402" y="4287"/>
                  </a:cubicBezTo>
                  <a:cubicBezTo>
                    <a:pt x="1606" y="4442"/>
                    <a:pt x="1838" y="4645"/>
                    <a:pt x="2003" y="4798"/>
                  </a:cubicBezTo>
                  <a:cubicBezTo>
                    <a:pt x="2144" y="4925"/>
                    <a:pt x="2241" y="5019"/>
                    <a:pt x="2241" y="5019"/>
                  </a:cubicBezTo>
                  <a:cubicBezTo>
                    <a:pt x="2271" y="5068"/>
                    <a:pt x="2304" y="5138"/>
                    <a:pt x="2343" y="5222"/>
                  </a:cubicBezTo>
                  <a:cubicBezTo>
                    <a:pt x="2365" y="5271"/>
                    <a:pt x="2386" y="5322"/>
                    <a:pt x="2410" y="5381"/>
                  </a:cubicBezTo>
                  <a:cubicBezTo>
                    <a:pt x="2564" y="5776"/>
                    <a:pt x="2754" y="6404"/>
                    <a:pt x="2963" y="7135"/>
                  </a:cubicBezTo>
                  <a:cubicBezTo>
                    <a:pt x="3194" y="7961"/>
                    <a:pt x="3081" y="8859"/>
                    <a:pt x="3028" y="9176"/>
                  </a:cubicBezTo>
                  <a:cubicBezTo>
                    <a:pt x="3016" y="9252"/>
                    <a:pt x="3006" y="9295"/>
                    <a:pt x="3006" y="9295"/>
                  </a:cubicBezTo>
                  <a:cubicBezTo>
                    <a:pt x="3006" y="9295"/>
                    <a:pt x="2881" y="9444"/>
                    <a:pt x="2666" y="9835"/>
                  </a:cubicBezTo>
                  <a:cubicBezTo>
                    <a:pt x="2523" y="10103"/>
                    <a:pt x="2333" y="10482"/>
                    <a:pt x="2116" y="11010"/>
                  </a:cubicBezTo>
                  <a:cubicBezTo>
                    <a:pt x="1582" y="12298"/>
                    <a:pt x="0" y="16638"/>
                    <a:pt x="0" y="22090"/>
                  </a:cubicBezTo>
                  <a:cubicBezTo>
                    <a:pt x="0" y="24410"/>
                    <a:pt x="90" y="28019"/>
                    <a:pt x="150" y="30182"/>
                  </a:cubicBezTo>
                  <a:lnTo>
                    <a:pt x="150" y="30229"/>
                  </a:lnTo>
                  <a:cubicBezTo>
                    <a:pt x="178" y="31295"/>
                    <a:pt x="201" y="31999"/>
                    <a:pt x="201" y="31999"/>
                  </a:cubicBezTo>
                  <a:cubicBezTo>
                    <a:pt x="201" y="31999"/>
                    <a:pt x="1089" y="31993"/>
                    <a:pt x="1801" y="31948"/>
                  </a:cubicBezTo>
                  <a:cubicBezTo>
                    <a:pt x="1899" y="31941"/>
                    <a:pt x="2173" y="31933"/>
                    <a:pt x="2574" y="31929"/>
                  </a:cubicBezTo>
                  <a:cubicBezTo>
                    <a:pt x="3388" y="31917"/>
                    <a:pt x="4726" y="31903"/>
                    <a:pt x="6167" y="31892"/>
                  </a:cubicBezTo>
                  <a:lnTo>
                    <a:pt x="6214" y="31892"/>
                  </a:lnTo>
                  <a:cubicBezTo>
                    <a:pt x="6330" y="31892"/>
                    <a:pt x="6451" y="31892"/>
                    <a:pt x="6572" y="31890"/>
                  </a:cubicBezTo>
                  <a:lnTo>
                    <a:pt x="6617" y="31890"/>
                  </a:lnTo>
                  <a:cubicBezTo>
                    <a:pt x="7830" y="31880"/>
                    <a:pt x="9086" y="31872"/>
                    <a:pt x="10144" y="31868"/>
                  </a:cubicBezTo>
                  <a:cubicBezTo>
                    <a:pt x="11652" y="31860"/>
                    <a:pt x="12755" y="31856"/>
                    <a:pt x="12755" y="31856"/>
                  </a:cubicBezTo>
                  <a:cubicBezTo>
                    <a:pt x="12795" y="31360"/>
                    <a:pt x="12787" y="30704"/>
                    <a:pt x="12742" y="29953"/>
                  </a:cubicBezTo>
                  <a:cubicBezTo>
                    <a:pt x="12738" y="29934"/>
                    <a:pt x="12738" y="29918"/>
                    <a:pt x="12738" y="29902"/>
                  </a:cubicBezTo>
                  <a:cubicBezTo>
                    <a:pt x="12640" y="28083"/>
                    <a:pt x="12349" y="25707"/>
                    <a:pt x="12039" y="23647"/>
                  </a:cubicBezTo>
                  <a:cubicBezTo>
                    <a:pt x="11592" y="20709"/>
                    <a:pt x="10324" y="14191"/>
                    <a:pt x="9635" y="12055"/>
                  </a:cubicBezTo>
                  <a:cubicBezTo>
                    <a:pt x="9322" y="11083"/>
                    <a:pt x="9066" y="10277"/>
                    <a:pt x="8882" y="9688"/>
                  </a:cubicBezTo>
                  <a:cubicBezTo>
                    <a:pt x="8796" y="9406"/>
                    <a:pt x="8724" y="9176"/>
                    <a:pt x="8671" y="8998"/>
                  </a:cubicBezTo>
                  <a:cubicBezTo>
                    <a:pt x="8589" y="8728"/>
                    <a:pt x="8544" y="8585"/>
                    <a:pt x="8544" y="8585"/>
                  </a:cubicBezTo>
                  <a:cubicBezTo>
                    <a:pt x="8589" y="8010"/>
                    <a:pt x="9346" y="5054"/>
                    <a:pt x="9346" y="5054"/>
                  </a:cubicBezTo>
                  <a:cubicBezTo>
                    <a:pt x="9346" y="5054"/>
                    <a:pt x="9581" y="4731"/>
                    <a:pt x="10148" y="4309"/>
                  </a:cubicBezTo>
                  <a:cubicBezTo>
                    <a:pt x="10250" y="4235"/>
                    <a:pt x="10363" y="4156"/>
                    <a:pt x="10488" y="4074"/>
                  </a:cubicBezTo>
                  <a:cubicBezTo>
                    <a:pt x="11304" y="3542"/>
                    <a:pt x="11631" y="3511"/>
                    <a:pt x="11631" y="3511"/>
                  </a:cubicBezTo>
                  <a:cubicBezTo>
                    <a:pt x="11631" y="3511"/>
                    <a:pt x="11173" y="2529"/>
                    <a:pt x="10678" y="1803"/>
                  </a:cubicBezTo>
                  <a:lnTo>
                    <a:pt x="10678" y="1801"/>
                  </a:lnTo>
                  <a:cubicBezTo>
                    <a:pt x="10647" y="1756"/>
                    <a:pt x="10619" y="1715"/>
                    <a:pt x="10588" y="1672"/>
                  </a:cubicBezTo>
                  <a:cubicBezTo>
                    <a:pt x="10504" y="1954"/>
                    <a:pt x="10320" y="2552"/>
                    <a:pt x="10134" y="3094"/>
                  </a:cubicBezTo>
                  <a:cubicBezTo>
                    <a:pt x="9882" y="3837"/>
                    <a:pt x="9407" y="4563"/>
                    <a:pt x="9407" y="4563"/>
                  </a:cubicBezTo>
                  <a:cubicBezTo>
                    <a:pt x="9407" y="4563"/>
                    <a:pt x="9369" y="4481"/>
                    <a:pt x="9307" y="4340"/>
                  </a:cubicBezTo>
                  <a:cubicBezTo>
                    <a:pt x="9086" y="3841"/>
                    <a:pt x="8558" y="2605"/>
                    <a:pt x="8325" y="1670"/>
                  </a:cubicBezTo>
                  <a:cubicBezTo>
                    <a:pt x="8190" y="1117"/>
                    <a:pt x="8108" y="768"/>
                    <a:pt x="8057" y="547"/>
                  </a:cubicBezTo>
                  <a:cubicBezTo>
                    <a:pt x="7998" y="289"/>
                    <a:pt x="7986" y="215"/>
                    <a:pt x="7986" y="215"/>
                  </a:cubicBezTo>
                  <a:cubicBezTo>
                    <a:pt x="7986" y="215"/>
                    <a:pt x="7701" y="113"/>
                    <a:pt x="7300" y="7"/>
                  </a:cubicBezTo>
                  <a:cubicBezTo>
                    <a:pt x="7276" y="68"/>
                    <a:pt x="7163" y="391"/>
                    <a:pt x="6942" y="676"/>
                  </a:cubicBezTo>
                  <a:cubicBezTo>
                    <a:pt x="6856" y="784"/>
                    <a:pt x="6754" y="890"/>
                    <a:pt x="6635" y="972"/>
                  </a:cubicBezTo>
                  <a:cubicBezTo>
                    <a:pt x="6519" y="1048"/>
                    <a:pt x="6373" y="1107"/>
                    <a:pt x="6216" y="1146"/>
                  </a:cubicBezTo>
                  <a:cubicBezTo>
                    <a:pt x="6185" y="1386"/>
                    <a:pt x="6109" y="1919"/>
                    <a:pt x="5987" y="2591"/>
                  </a:cubicBezTo>
                  <a:cubicBezTo>
                    <a:pt x="5821" y="3501"/>
                    <a:pt x="5721" y="4358"/>
                    <a:pt x="5721" y="4358"/>
                  </a:cubicBezTo>
                  <a:cubicBezTo>
                    <a:pt x="5721" y="4358"/>
                    <a:pt x="5342" y="3744"/>
                    <a:pt x="5209" y="2531"/>
                  </a:cubicBezTo>
                  <a:cubicBezTo>
                    <a:pt x="5125" y="1760"/>
                    <a:pt x="5179" y="1363"/>
                    <a:pt x="5236" y="1156"/>
                  </a:cubicBezTo>
                  <a:cubicBezTo>
                    <a:pt x="5062" y="1115"/>
                    <a:pt x="4908" y="1056"/>
                    <a:pt x="4794" y="968"/>
                  </a:cubicBezTo>
                  <a:cubicBezTo>
                    <a:pt x="4722" y="915"/>
                    <a:pt x="4663" y="852"/>
                    <a:pt x="4614" y="780"/>
                  </a:cubicBezTo>
                  <a:cubicBezTo>
                    <a:pt x="4409" y="483"/>
                    <a:pt x="4391" y="92"/>
                    <a:pt x="43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2"/>
            <p:cNvSpPr/>
            <p:nvPr/>
          </p:nvSpPr>
          <p:spPr>
            <a:xfrm>
              <a:off x="1617450" y="2067407"/>
              <a:ext cx="473835" cy="2711464"/>
            </a:xfrm>
            <a:custGeom>
              <a:rect b="b" l="l" r="r" t="t"/>
              <a:pathLst>
                <a:path extrusionOk="0" h="30197" w="5277">
                  <a:moveTo>
                    <a:pt x="2977" y="1"/>
                  </a:moveTo>
                  <a:cubicBezTo>
                    <a:pt x="2893" y="283"/>
                    <a:pt x="2709" y="881"/>
                    <a:pt x="2523" y="1423"/>
                  </a:cubicBezTo>
                  <a:cubicBezTo>
                    <a:pt x="2271" y="2166"/>
                    <a:pt x="1796" y="2892"/>
                    <a:pt x="1796" y="2892"/>
                  </a:cubicBezTo>
                  <a:cubicBezTo>
                    <a:pt x="1796" y="2892"/>
                    <a:pt x="1758" y="2808"/>
                    <a:pt x="1696" y="2669"/>
                  </a:cubicBezTo>
                  <a:cubicBezTo>
                    <a:pt x="1659" y="2790"/>
                    <a:pt x="1623" y="2914"/>
                    <a:pt x="1582" y="3039"/>
                  </a:cubicBezTo>
                  <a:cubicBezTo>
                    <a:pt x="1269" y="3972"/>
                    <a:pt x="0" y="4574"/>
                    <a:pt x="0" y="4574"/>
                  </a:cubicBezTo>
                  <a:cubicBezTo>
                    <a:pt x="31" y="4575"/>
                    <a:pt x="61" y="4576"/>
                    <a:pt x="91" y="4576"/>
                  </a:cubicBezTo>
                  <a:cubicBezTo>
                    <a:pt x="904" y="4576"/>
                    <a:pt x="1421" y="4035"/>
                    <a:pt x="1449" y="4009"/>
                  </a:cubicBezTo>
                  <a:lnTo>
                    <a:pt x="1449" y="4009"/>
                  </a:lnTo>
                  <a:cubicBezTo>
                    <a:pt x="1422" y="4072"/>
                    <a:pt x="534" y="6182"/>
                    <a:pt x="432" y="6712"/>
                  </a:cubicBezTo>
                  <a:cubicBezTo>
                    <a:pt x="327" y="7246"/>
                    <a:pt x="1291" y="10765"/>
                    <a:pt x="1874" y="13494"/>
                  </a:cubicBezTo>
                  <a:cubicBezTo>
                    <a:pt x="2457" y="16225"/>
                    <a:pt x="2924" y="18183"/>
                    <a:pt x="3028" y="22958"/>
                  </a:cubicBezTo>
                  <a:cubicBezTo>
                    <a:pt x="3098" y="26160"/>
                    <a:pt x="2762" y="28804"/>
                    <a:pt x="2533" y="30197"/>
                  </a:cubicBezTo>
                  <a:cubicBezTo>
                    <a:pt x="4041" y="30189"/>
                    <a:pt x="5144" y="30185"/>
                    <a:pt x="5144" y="30185"/>
                  </a:cubicBezTo>
                  <a:cubicBezTo>
                    <a:pt x="5277" y="28493"/>
                    <a:pt x="4876" y="24910"/>
                    <a:pt x="4430" y="21980"/>
                  </a:cubicBezTo>
                  <a:cubicBezTo>
                    <a:pt x="3986" y="19040"/>
                    <a:pt x="2717" y="12522"/>
                    <a:pt x="2026" y="10386"/>
                  </a:cubicBezTo>
                  <a:cubicBezTo>
                    <a:pt x="1715" y="9414"/>
                    <a:pt x="1459" y="8610"/>
                    <a:pt x="1275" y="8019"/>
                  </a:cubicBezTo>
                  <a:cubicBezTo>
                    <a:pt x="1187" y="7737"/>
                    <a:pt x="1115" y="7507"/>
                    <a:pt x="1062" y="7331"/>
                  </a:cubicBezTo>
                  <a:cubicBezTo>
                    <a:pt x="980" y="7059"/>
                    <a:pt x="937" y="6916"/>
                    <a:pt x="937" y="6916"/>
                  </a:cubicBezTo>
                  <a:cubicBezTo>
                    <a:pt x="980" y="6341"/>
                    <a:pt x="1737" y="3385"/>
                    <a:pt x="1737" y="3385"/>
                  </a:cubicBezTo>
                  <a:cubicBezTo>
                    <a:pt x="1737" y="3385"/>
                    <a:pt x="1972" y="3062"/>
                    <a:pt x="2539" y="2640"/>
                  </a:cubicBezTo>
                  <a:cubicBezTo>
                    <a:pt x="2617" y="1994"/>
                    <a:pt x="2781" y="940"/>
                    <a:pt x="3067" y="132"/>
                  </a:cubicBezTo>
                  <a:lnTo>
                    <a:pt x="3067" y="130"/>
                  </a:lnTo>
                  <a:cubicBezTo>
                    <a:pt x="3036" y="85"/>
                    <a:pt x="3008" y="44"/>
                    <a:pt x="2977" y="1"/>
                  </a:cubicBezTo>
                  <a:close/>
                </a:path>
              </a:pathLst>
            </a:custGeom>
            <a:solidFill>
              <a:srgbClr val="F19E3D">
                <a:alpha val="63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2"/>
            <p:cNvSpPr/>
            <p:nvPr/>
          </p:nvSpPr>
          <p:spPr>
            <a:xfrm>
              <a:off x="934401" y="2197786"/>
              <a:ext cx="340314" cy="2592309"/>
            </a:xfrm>
            <a:custGeom>
              <a:rect b="b" l="l" r="r" t="t"/>
              <a:pathLst>
                <a:path extrusionOk="0" h="28870" w="3790">
                  <a:moveTo>
                    <a:pt x="2800" y="0"/>
                  </a:moveTo>
                  <a:cubicBezTo>
                    <a:pt x="2760" y="0"/>
                    <a:pt x="2602" y="49"/>
                    <a:pt x="2347" y="736"/>
                  </a:cubicBezTo>
                  <a:cubicBezTo>
                    <a:pt x="2126" y="1323"/>
                    <a:pt x="2038" y="1577"/>
                    <a:pt x="2003" y="1669"/>
                  </a:cubicBezTo>
                  <a:cubicBezTo>
                    <a:pt x="1993" y="1702"/>
                    <a:pt x="1989" y="1716"/>
                    <a:pt x="1989" y="1716"/>
                  </a:cubicBezTo>
                  <a:lnTo>
                    <a:pt x="2345" y="2095"/>
                  </a:lnTo>
                  <a:lnTo>
                    <a:pt x="2462" y="2219"/>
                  </a:lnTo>
                  <a:cubicBezTo>
                    <a:pt x="2462" y="2219"/>
                    <a:pt x="2441" y="2232"/>
                    <a:pt x="2408" y="2252"/>
                  </a:cubicBezTo>
                  <a:cubicBezTo>
                    <a:pt x="2562" y="2649"/>
                    <a:pt x="2754" y="3275"/>
                    <a:pt x="2961" y="4005"/>
                  </a:cubicBezTo>
                  <a:cubicBezTo>
                    <a:pt x="3194" y="4832"/>
                    <a:pt x="3082" y="5730"/>
                    <a:pt x="3026" y="6047"/>
                  </a:cubicBezTo>
                  <a:cubicBezTo>
                    <a:pt x="3014" y="6123"/>
                    <a:pt x="3004" y="6168"/>
                    <a:pt x="3004" y="6168"/>
                  </a:cubicBezTo>
                  <a:cubicBezTo>
                    <a:pt x="3004" y="6168"/>
                    <a:pt x="2879" y="6315"/>
                    <a:pt x="2664" y="6708"/>
                  </a:cubicBezTo>
                  <a:cubicBezTo>
                    <a:pt x="2521" y="6976"/>
                    <a:pt x="2331" y="7355"/>
                    <a:pt x="2114" y="7880"/>
                  </a:cubicBezTo>
                  <a:cubicBezTo>
                    <a:pt x="1580" y="9169"/>
                    <a:pt x="0" y="13509"/>
                    <a:pt x="0" y="18961"/>
                  </a:cubicBezTo>
                  <a:cubicBezTo>
                    <a:pt x="2" y="22456"/>
                    <a:pt x="201" y="28870"/>
                    <a:pt x="201" y="28870"/>
                  </a:cubicBezTo>
                  <a:cubicBezTo>
                    <a:pt x="201" y="28870"/>
                    <a:pt x="1089" y="28865"/>
                    <a:pt x="1803" y="28818"/>
                  </a:cubicBezTo>
                  <a:cubicBezTo>
                    <a:pt x="1899" y="28814"/>
                    <a:pt x="2173" y="28806"/>
                    <a:pt x="2574" y="28800"/>
                  </a:cubicBezTo>
                  <a:cubicBezTo>
                    <a:pt x="2361" y="27863"/>
                    <a:pt x="1877" y="25823"/>
                    <a:pt x="1662" y="23168"/>
                  </a:cubicBezTo>
                  <a:cubicBezTo>
                    <a:pt x="1363" y="19489"/>
                    <a:pt x="1128" y="15336"/>
                    <a:pt x="1541" y="13081"/>
                  </a:cubicBezTo>
                  <a:cubicBezTo>
                    <a:pt x="1958" y="10825"/>
                    <a:pt x="3227" y="7436"/>
                    <a:pt x="3382" y="6393"/>
                  </a:cubicBezTo>
                  <a:cubicBezTo>
                    <a:pt x="3540" y="5350"/>
                    <a:pt x="2824" y="2964"/>
                    <a:pt x="2824" y="2964"/>
                  </a:cubicBezTo>
                  <a:lnTo>
                    <a:pt x="2824" y="2964"/>
                  </a:lnTo>
                  <a:cubicBezTo>
                    <a:pt x="2996" y="3131"/>
                    <a:pt x="3261" y="3170"/>
                    <a:pt x="3470" y="3170"/>
                  </a:cubicBezTo>
                  <a:cubicBezTo>
                    <a:pt x="3650" y="3170"/>
                    <a:pt x="3788" y="3141"/>
                    <a:pt x="3789" y="3140"/>
                  </a:cubicBezTo>
                  <a:cubicBezTo>
                    <a:pt x="2501" y="2649"/>
                    <a:pt x="2449" y="736"/>
                    <a:pt x="2809" y="2"/>
                  </a:cubicBezTo>
                  <a:cubicBezTo>
                    <a:pt x="2809" y="2"/>
                    <a:pt x="2806" y="0"/>
                    <a:pt x="2800" y="0"/>
                  </a:cubicBezTo>
                  <a:close/>
                </a:path>
              </a:pathLst>
            </a:custGeom>
            <a:solidFill>
              <a:srgbClr val="F19E3D">
                <a:alpha val="63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2"/>
            <p:cNvSpPr/>
            <p:nvPr/>
          </p:nvSpPr>
          <p:spPr>
            <a:xfrm>
              <a:off x="1483660" y="4161378"/>
              <a:ext cx="17958" cy="619748"/>
            </a:xfrm>
            <a:custGeom>
              <a:rect b="b" l="l" r="r" t="t"/>
              <a:pathLst>
                <a:path extrusionOk="0" h="6902" w="200">
                  <a:moveTo>
                    <a:pt x="23" y="0"/>
                  </a:moveTo>
                  <a:cubicBezTo>
                    <a:pt x="11" y="0"/>
                    <a:pt x="1" y="13"/>
                    <a:pt x="1" y="25"/>
                  </a:cubicBezTo>
                  <a:cubicBezTo>
                    <a:pt x="1" y="43"/>
                    <a:pt x="76" y="1950"/>
                    <a:pt x="140" y="4107"/>
                  </a:cubicBezTo>
                  <a:cubicBezTo>
                    <a:pt x="150" y="4516"/>
                    <a:pt x="154" y="4880"/>
                    <a:pt x="150" y="5203"/>
                  </a:cubicBezTo>
                  <a:lnTo>
                    <a:pt x="150" y="5250"/>
                  </a:lnTo>
                  <a:cubicBezTo>
                    <a:pt x="138" y="6052"/>
                    <a:pt x="89" y="6592"/>
                    <a:pt x="48" y="6901"/>
                  </a:cubicBezTo>
                  <a:lnTo>
                    <a:pt x="95" y="6901"/>
                  </a:lnTo>
                  <a:cubicBezTo>
                    <a:pt x="134" y="6590"/>
                    <a:pt x="185" y="6050"/>
                    <a:pt x="195" y="5250"/>
                  </a:cubicBezTo>
                  <a:lnTo>
                    <a:pt x="195" y="5203"/>
                  </a:lnTo>
                  <a:cubicBezTo>
                    <a:pt x="199" y="4880"/>
                    <a:pt x="197" y="4514"/>
                    <a:pt x="187" y="4105"/>
                  </a:cubicBezTo>
                  <a:cubicBezTo>
                    <a:pt x="126" y="1948"/>
                    <a:pt x="46" y="43"/>
                    <a:pt x="46" y="23"/>
                  </a:cubicBezTo>
                  <a:cubicBezTo>
                    <a:pt x="46" y="11"/>
                    <a:pt x="38"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2"/>
            <p:cNvSpPr/>
            <p:nvPr/>
          </p:nvSpPr>
          <p:spPr>
            <a:xfrm>
              <a:off x="1513651" y="4142611"/>
              <a:ext cx="17330" cy="638335"/>
            </a:xfrm>
            <a:custGeom>
              <a:rect b="b" l="l" r="r" t="t"/>
              <a:pathLst>
                <a:path extrusionOk="0" h="7109" w="193">
                  <a:moveTo>
                    <a:pt x="47" y="1"/>
                  </a:moveTo>
                  <a:cubicBezTo>
                    <a:pt x="33" y="1"/>
                    <a:pt x="23" y="11"/>
                    <a:pt x="23" y="25"/>
                  </a:cubicBezTo>
                  <a:cubicBezTo>
                    <a:pt x="23" y="38"/>
                    <a:pt x="0" y="1382"/>
                    <a:pt x="100" y="3428"/>
                  </a:cubicBezTo>
                  <a:cubicBezTo>
                    <a:pt x="137" y="4123"/>
                    <a:pt x="147" y="4809"/>
                    <a:pt x="147" y="5410"/>
                  </a:cubicBezTo>
                  <a:lnTo>
                    <a:pt x="147" y="5453"/>
                  </a:lnTo>
                  <a:cubicBezTo>
                    <a:pt x="147" y="6173"/>
                    <a:pt x="131" y="6763"/>
                    <a:pt x="117" y="7108"/>
                  </a:cubicBezTo>
                  <a:lnTo>
                    <a:pt x="162" y="7108"/>
                  </a:lnTo>
                  <a:cubicBezTo>
                    <a:pt x="174" y="6763"/>
                    <a:pt x="193" y="6169"/>
                    <a:pt x="193" y="5451"/>
                  </a:cubicBezTo>
                  <a:lnTo>
                    <a:pt x="193" y="5406"/>
                  </a:lnTo>
                  <a:cubicBezTo>
                    <a:pt x="193" y="4805"/>
                    <a:pt x="182" y="4121"/>
                    <a:pt x="145" y="3428"/>
                  </a:cubicBezTo>
                  <a:cubicBezTo>
                    <a:pt x="47" y="1382"/>
                    <a:pt x="70" y="38"/>
                    <a:pt x="70" y="25"/>
                  </a:cubicBezTo>
                  <a:cubicBezTo>
                    <a:pt x="70" y="15"/>
                    <a:pt x="60" y="1"/>
                    <a:pt x="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2"/>
            <p:cNvSpPr/>
            <p:nvPr/>
          </p:nvSpPr>
          <p:spPr>
            <a:xfrm>
              <a:off x="947601" y="4590139"/>
              <a:ext cx="1131026" cy="42831"/>
            </a:xfrm>
            <a:custGeom>
              <a:rect b="b" l="l" r="r" t="t"/>
              <a:pathLst>
                <a:path extrusionOk="0" h="477" w="12596">
                  <a:moveTo>
                    <a:pt x="2126" y="0"/>
                  </a:moveTo>
                  <a:cubicBezTo>
                    <a:pt x="1429" y="0"/>
                    <a:pt x="864" y="165"/>
                    <a:pt x="314" y="324"/>
                  </a:cubicBezTo>
                  <a:cubicBezTo>
                    <a:pt x="211" y="355"/>
                    <a:pt x="109" y="383"/>
                    <a:pt x="1" y="414"/>
                  </a:cubicBezTo>
                  <a:lnTo>
                    <a:pt x="1" y="459"/>
                  </a:lnTo>
                  <a:cubicBezTo>
                    <a:pt x="111" y="428"/>
                    <a:pt x="218" y="398"/>
                    <a:pt x="326" y="367"/>
                  </a:cubicBezTo>
                  <a:cubicBezTo>
                    <a:pt x="874" y="207"/>
                    <a:pt x="1435" y="45"/>
                    <a:pt x="2127" y="45"/>
                  </a:cubicBezTo>
                  <a:cubicBezTo>
                    <a:pt x="2430" y="45"/>
                    <a:pt x="2758" y="76"/>
                    <a:pt x="3121" y="152"/>
                  </a:cubicBezTo>
                  <a:cubicBezTo>
                    <a:pt x="4130" y="367"/>
                    <a:pt x="5091" y="476"/>
                    <a:pt x="6040" y="476"/>
                  </a:cubicBezTo>
                  <a:cubicBezTo>
                    <a:pt x="6066" y="476"/>
                    <a:pt x="6092" y="475"/>
                    <a:pt x="6118" y="475"/>
                  </a:cubicBezTo>
                  <a:cubicBezTo>
                    <a:pt x="6124" y="476"/>
                    <a:pt x="6131" y="477"/>
                    <a:pt x="6139" y="477"/>
                  </a:cubicBezTo>
                  <a:cubicBezTo>
                    <a:pt x="6146" y="477"/>
                    <a:pt x="6154" y="476"/>
                    <a:pt x="6161" y="475"/>
                  </a:cubicBezTo>
                  <a:cubicBezTo>
                    <a:pt x="6259" y="475"/>
                    <a:pt x="6353" y="473"/>
                    <a:pt x="6451" y="467"/>
                  </a:cubicBezTo>
                  <a:cubicBezTo>
                    <a:pt x="6466" y="467"/>
                    <a:pt x="6480" y="467"/>
                    <a:pt x="6497" y="465"/>
                  </a:cubicBezTo>
                  <a:cubicBezTo>
                    <a:pt x="7035" y="447"/>
                    <a:pt x="7571" y="395"/>
                    <a:pt x="8113" y="310"/>
                  </a:cubicBezTo>
                  <a:cubicBezTo>
                    <a:pt x="9256" y="127"/>
                    <a:pt x="10232" y="56"/>
                    <a:pt x="11023" y="56"/>
                  </a:cubicBezTo>
                  <a:cubicBezTo>
                    <a:pt x="11676" y="56"/>
                    <a:pt x="12204" y="105"/>
                    <a:pt x="12595" y="179"/>
                  </a:cubicBezTo>
                  <a:cubicBezTo>
                    <a:pt x="12593" y="162"/>
                    <a:pt x="12593" y="148"/>
                    <a:pt x="12593" y="130"/>
                  </a:cubicBezTo>
                  <a:cubicBezTo>
                    <a:pt x="12161" y="47"/>
                    <a:pt x="11640" y="13"/>
                    <a:pt x="11086" y="13"/>
                  </a:cubicBezTo>
                  <a:cubicBezTo>
                    <a:pt x="10096" y="13"/>
                    <a:pt x="8998" y="123"/>
                    <a:pt x="8105" y="265"/>
                  </a:cubicBezTo>
                  <a:cubicBezTo>
                    <a:pt x="7567" y="350"/>
                    <a:pt x="7030" y="404"/>
                    <a:pt x="6497" y="422"/>
                  </a:cubicBezTo>
                  <a:cubicBezTo>
                    <a:pt x="6480" y="424"/>
                    <a:pt x="6466" y="424"/>
                    <a:pt x="6451" y="424"/>
                  </a:cubicBezTo>
                  <a:cubicBezTo>
                    <a:pt x="6353" y="426"/>
                    <a:pt x="6259" y="428"/>
                    <a:pt x="6161" y="428"/>
                  </a:cubicBezTo>
                  <a:cubicBezTo>
                    <a:pt x="6155" y="429"/>
                    <a:pt x="6147" y="430"/>
                    <a:pt x="6139" y="430"/>
                  </a:cubicBezTo>
                  <a:cubicBezTo>
                    <a:pt x="6132" y="430"/>
                    <a:pt x="6124" y="429"/>
                    <a:pt x="6118" y="428"/>
                  </a:cubicBezTo>
                  <a:cubicBezTo>
                    <a:pt x="6092" y="428"/>
                    <a:pt x="6065" y="428"/>
                    <a:pt x="6039" y="428"/>
                  </a:cubicBezTo>
                  <a:cubicBezTo>
                    <a:pt x="5095" y="428"/>
                    <a:pt x="4138" y="322"/>
                    <a:pt x="3129" y="109"/>
                  </a:cubicBezTo>
                  <a:cubicBezTo>
                    <a:pt x="2762" y="32"/>
                    <a:pt x="2432" y="0"/>
                    <a:pt x="2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2"/>
            <p:cNvSpPr/>
            <p:nvPr/>
          </p:nvSpPr>
          <p:spPr>
            <a:xfrm>
              <a:off x="1866354" y="2733042"/>
              <a:ext cx="303050" cy="295148"/>
            </a:xfrm>
            <a:custGeom>
              <a:rect b="b" l="l" r="r" t="t"/>
              <a:pathLst>
                <a:path extrusionOk="0" h="3287" w="3375">
                  <a:moveTo>
                    <a:pt x="1152" y="0"/>
                  </a:moveTo>
                  <a:lnTo>
                    <a:pt x="751" y="148"/>
                  </a:lnTo>
                  <a:lnTo>
                    <a:pt x="1140" y="1365"/>
                  </a:lnTo>
                  <a:cubicBezTo>
                    <a:pt x="1111" y="1418"/>
                    <a:pt x="1001" y="1617"/>
                    <a:pt x="858" y="1866"/>
                  </a:cubicBezTo>
                  <a:cubicBezTo>
                    <a:pt x="528" y="2439"/>
                    <a:pt x="31" y="3286"/>
                    <a:pt x="0" y="3286"/>
                  </a:cubicBezTo>
                  <a:lnTo>
                    <a:pt x="3374" y="3255"/>
                  </a:lnTo>
                  <a:lnTo>
                    <a:pt x="2310" y="2097"/>
                  </a:lnTo>
                  <a:lnTo>
                    <a:pt x="1574" y="1299"/>
                  </a:lnTo>
                  <a:lnTo>
                    <a:pt x="11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2"/>
            <p:cNvSpPr/>
            <p:nvPr/>
          </p:nvSpPr>
          <p:spPr>
            <a:xfrm>
              <a:off x="1933788" y="2733042"/>
              <a:ext cx="140256" cy="188025"/>
            </a:xfrm>
            <a:custGeom>
              <a:rect b="b" l="l" r="r" t="t"/>
              <a:pathLst>
                <a:path extrusionOk="0" h="2094" w="1562">
                  <a:moveTo>
                    <a:pt x="401" y="0"/>
                  </a:moveTo>
                  <a:lnTo>
                    <a:pt x="0" y="148"/>
                  </a:lnTo>
                  <a:lnTo>
                    <a:pt x="389" y="1365"/>
                  </a:lnTo>
                  <a:cubicBezTo>
                    <a:pt x="360" y="1418"/>
                    <a:pt x="250" y="1617"/>
                    <a:pt x="107" y="1866"/>
                  </a:cubicBezTo>
                  <a:cubicBezTo>
                    <a:pt x="553" y="1895"/>
                    <a:pt x="1085" y="1991"/>
                    <a:pt x="1561" y="2093"/>
                  </a:cubicBezTo>
                  <a:lnTo>
                    <a:pt x="825" y="1295"/>
                  </a:lnTo>
                  <a:lnTo>
                    <a:pt x="4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2"/>
            <p:cNvSpPr/>
            <p:nvPr/>
          </p:nvSpPr>
          <p:spPr>
            <a:xfrm>
              <a:off x="1198211" y="2804337"/>
              <a:ext cx="553750" cy="1359279"/>
            </a:xfrm>
            <a:custGeom>
              <a:rect b="b" l="l" r="r" t="t"/>
              <a:pathLst>
                <a:path extrusionOk="0" h="15138" w="6167">
                  <a:moveTo>
                    <a:pt x="4489" y="0"/>
                  </a:moveTo>
                  <a:cubicBezTo>
                    <a:pt x="4489" y="0"/>
                    <a:pt x="3420" y="165"/>
                    <a:pt x="2439" y="165"/>
                  </a:cubicBezTo>
                  <a:cubicBezTo>
                    <a:pt x="2356" y="165"/>
                    <a:pt x="2274" y="164"/>
                    <a:pt x="2194" y="162"/>
                  </a:cubicBezTo>
                  <a:cubicBezTo>
                    <a:pt x="1158" y="127"/>
                    <a:pt x="704" y="100"/>
                    <a:pt x="704" y="100"/>
                  </a:cubicBezTo>
                  <a:cubicBezTo>
                    <a:pt x="704" y="111"/>
                    <a:pt x="0" y="2684"/>
                    <a:pt x="66" y="6668"/>
                  </a:cubicBezTo>
                  <a:cubicBezTo>
                    <a:pt x="133" y="10649"/>
                    <a:pt x="367" y="14811"/>
                    <a:pt x="367" y="14811"/>
                  </a:cubicBezTo>
                  <a:cubicBezTo>
                    <a:pt x="367" y="14811"/>
                    <a:pt x="1778" y="15137"/>
                    <a:pt x="3496" y="15137"/>
                  </a:cubicBezTo>
                  <a:cubicBezTo>
                    <a:pt x="4356" y="15137"/>
                    <a:pt x="5292" y="15055"/>
                    <a:pt x="6167" y="14811"/>
                  </a:cubicBezTo>
                  <a:cubicBezTo>
                    <a:pt x="6167" y="14811"/>
                    <a:pt x="6044" y="11048"/>
                    <a:pt x="5811" y="8108"/>
                  </a:cubicBezTo>
                  <a:cubicBezTo>
                    <a:pt x="5747" y="7267"/>
                    <a:pt x="5670" y="6492"/>
                    <a:pt x="5586" y="5890"/>
                  </a:cubicBezTo>
                  <a:cubicBezTo>
                    <a:pt x="5475" y="5109"/>
                    <a:pt x="5338" y="4286"/>
                    <a:pt x="5197" y="3513"/>
                  </a:cubicBezTo>
                  <a:cubicBezTo>
                    <a:pt x="4851" y="1612"/>
                    <a:pt x="4489" y="0"/>
                    <a:pt x="44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2"/>
            <p:cNvSpPr/>
            <p:nvPr/>
          </p:nvSpPr>
          <p:spPr>
            <a:xfrm>
              <a:off x="1385966" y="3089071"/>
              <a:ext cx="330167" cy="443395"/>
            </a:xfrm>
            <a:custGeom>
              <a:rect b="b" l="l" r="r" t="t"/>
              <a:pathLst>
                <a:path extrusionOk="0" h="4938" w="3677">
                  <a:moveTo>
                    <a:pt x="19" y="0"/>
                  </a:moveTo>
                  <a:lnTo>
                    <a:pt x="19" y="0"/>
                  </a:lnTo>
                  <a:cubicBezTo>
                    <a:pt x="0" y="635"/>
                    <a:pt x="76" y="4440"/>
                    <a:pt x="3677" y="4937"/>
                  </a:cubicBezTo>
                  <a:cubicBezTo>
                    <a:pt x="3609" y="4092"/>
                    <a:pt x="3534" y="3319"/>
                    <a:pt x="3446" y="2721"/>
                  </a:cubicBezTo>
                  <a:cubicBezTo>
                    <a:pt x="3337" y="1940"/>
                    <a:pt x="3198" y="1117"/>
                    <a:pt x="3057" y="344"/>
                  </a:cubicBezTo>
                  <a:cubicBezTo>
                    <a:pt x="2830" y="357"/>
                    <a:pt x="2571" y="367"/>
                    <a:pt x="2313" y="367"/>
                  </a:cubicBezTo>
                  <a:cubicBezTo>
                    <a:pt x="1935" y="367"/>
                    <a:pt x="1558" y="346"/>
                    <a:pt x="1283" y="283"/>
                  </a:cubicBezTo>
                  <a:cubicBezTo>
                    <a:pt x="467" y="97"/>
                    <a:pt x="19" y="0"/>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2"/>
            <p:cNvSpPr/>
            <p:nvPr/>
          </p:nvSpPr>
          <p:spPr>
            <a:xfrm>
              <a:off x="1135715" y="1326525"/>
              <a:ext cx="754616" cy="1000019"/>
            </a:xfrm>
            <a:custGeom>
              <a:rect b="b" l="l" r="r" t="t"/>
              <a:pathLst>
                <a:path extrusionOk="0" h="11137" w="8404">
                  <a:moveTo>
                    <a:pt x="3456" y="1498"/>
                  </a:moveTo>
                  <a:cubicBezTo>
                    <a:pt x="3456" y="1498"/>
                    <a:pt x="3968" y="2680"/>
                    <a:pt x="4962" y="2680"/>
                  </a:cubicBezTo>
                  <a:cubicBezTo>
                    <a:pt x="5038" y="2680"/>
                    <a:pt x="5117" y="2673"/>
                    <a:pt x="5199" y="2658"/>
                  </a:cubicBezTo>
                  <a:cubicBezTo>
                    <a:pt x="5208" y="2656"/>
                    <a:pt x="5218" y="2656"/>
                    <a:pt x="5226" y="2654"/>
                  </a:cubicBezTo>
                  <a:cubicBezTo>
                    <a:pt x="5236" y="2654"/>
                    <a:pt x="5474" y="3321"/>
                    <a:pt x="5310" y="4064"/>
                  </a:cubicBezTo>
                  <a:cubicBezTo>
                    <a:pt x="5204" y="4534"/>
                    <a:pt x="4839" y="5165"/>
                    <a:pt x="4383" y="5578"/>
                  </a:cubicBezTo>
                  <a:cubicBezTo>
                    <a:pt x="4121" y="5813"/>
                    <a:pt x="3831" y="5977"/>
                    <a:pt x="3542" y="5993"/>
                  </a:cubicBezTo>
                  <a:cubicBezTo>
                    <a:pt x="3506" y="5995"/>
                    <a:pt x="3470" y="5996"/>
                    <a:pt x="3434" y="5996"/>
                  </a:cubicBezTo>
                  <a:cubicBezTo>
                    <a:pt x="3153" y="5996"/>
                    <a:pt x="2890" y="5933"/>
                    <a:pt x="2654" y="5809"/>
                  </a:cubicBezTo>
                  <a:cubicBezTo>
                    <a:pt x="2552" y="5756"/>
                    <a:pt x="2456" y="5690"/>
                    <a:pt x="2364" y="5615"/>
                  </a:cubicBezTo>
                  <a:cubicBezTo>
                    <a:pt x="2347" y="5602"/>
                    <a:pt x="2335" y="5592"/>
                    <a:pt x="2321" y="5580"/>
                  </a:cubicBezTo>
                  <a:cubicBezTo>
                    <a:pt x="2264" y="5531"/>
                    <a:pt x="2212" y="5478"/>
                    <a:pt x="2161" y="5418"/>
                  </a:cubicBezTo>
                  <a:cubicBezTo>
                    <a:pt x="2147" y="5400"/>
                    <a:pt x="2131" y="5386"/>
                    <a:pt x="2118" y="5367"/>
                  </a:cubicBezTo>
                  <a:lnTo>
                    <a:pt x="2110" y="5359"/>
                  </a:lnTo>
                  <a:cubicBezTo>
                    <a:pt x="1973" y="5189"/>
                    <a:pt x="1856" y="4985"/>
                    <a:pt x="1770" y="4745"/>
                  </a:cubicBezTo>
                  <a:cubicBezTo>
                    <a:pt x="1539" y="4117"/>
                    <a:pt x="1457" y="2759"/>
                    <a:pt x="1621" y="2403"/>
                  </a:cubicBezTo>
                  <a:lnTo>
                    <a:pt x="1621" y="2403"/>
                  </a:lnTo>
                  <a:cubicBezTo>
                    <a:pt x="1621" y="2403"/>
                    <a:pt x="1632" y="2403"/>
                    <a:pt x="1653" y="2403"/>
                  </a:cubicBezTo>
                  <a:cubicBezTo>
                    <a:pt x="1762" y="2403"/>
                    <a:pt x="2135" y="2389"/>
                    <a:pt x="2546" y="2208"/>
                  </a:cubicBezTo>
                  <a:cubicBezTo>
                    <a:pt x="3037" y="1998"/>
                    <a:pt x="3456" y="1498"/>
                    <a:pt x="3456" y="1498"/>
                  </a:cubicBezTo>
                  <a:close/>
                  <a:moveTo>
                    <a:pt x="3704" y="1"/>
                  </a:moveTo>
                  <a:cubicBezTo>
                    <a:pt x="3217" y="1"/>
                    <a:pt x="2756" y="120"/>
                    <a:pt x="2507" y="250"/>
                  </a:cubicBezTo>
                  <a:cubicBezTo>
                    <a:pt x="1631" y="711"/>
                    <a:pt x="1249" y="2000"/>
                    <a:pt x="893" y="3053"/>
                  </a:cubicBezTo>
                  <a:cubicBezTo>
                    <a:pt x="537" y="4107"/>
                    <a:pt x="1" y="6562"/>
                    <a:pt x="1" y="6562"/>
                  </a:cubicBezTo>
                  <a:cubicBezTo>
                    <a:pt x="111" y="6898"/>
                    <a:pt x="451" y="7106"/>
                    <a:pt x="567" y="7172"/>
                  </a:cubicBezTo>
                  <a:cubicBezTo>
                    <a:pt x="936" y="6975"/>
                    <a:pt x="1349" y="6814"/>
                    <a:pt x="1760" y="6689"/>
                  </a:cubicBezTo>
                  <a:cubicBezTo>
                    <a:pt x="1795" y="6679"/>
                    <a:pt x="1830" y="6668"/>
                    <a:pt x="1865" y="6658"/>
                  </a:cubicBezTo>
                  <a:cubicBezTo>
                    <a:pt x="1885" y="6654"/>
                    <a:pt x="1903" y="6646"/>
                    <a:pt x="1924" y="6642"/>
                  </a:cubicBezTo>
                  <a:cubicBezTo>
                    <a:pt x="1967" y="6627"/>
                    <a:pt x="2010" y="6615"/>
                    <a:pt x="2051" y="6605"/>
                  </a:cubicBezTo>
                  <a:cubicBezTo>
                    <a:pt x="2071" y="6597"/>
                    <a:pt x="2092" y="6595"/>
                    <a:pt x="2110" y="6591"/>
                  </a:cubicBezTo>
                  <a:cubicBezTo>
                    <a:pt x="2617" y="6460"/>
                    <a:pt x="3100" y="6386"/>
                    <a:pt x="3469" y="6368"/>
                  </a:cubicBezTo>
                  <a:lnTo>
                    <a:pt x="3471" y="6368"/>
                  </a:lnTo>
                  <a:cubicBezTo>
                    <a:pt x="3518" y="6362"/>
                    <a:pt x="3563" y="6362"/>
                    <a:pt x="3606" y="6362"/>
                  </a:cubicBezTo>
                  <a:cubicBezTo>
                    <a:pt x="3667" y="6362"/>
                    <a:pt x="3732" y="6366"/>
                    <a:pt x="3796" y="6368"/>
                  </a:cubicBezTo>
                  <a:cubicBezTo>
                    <a:pt x="4696" y="6419"/>
                    <a:pt x="5744" y="6791"/>
                    <a:pt x="5744" y="6791"/>
                  </a:cubicBezTo>
                  <a:cubicBezTo>
                    <a:pt x="5744" y="6791"/>
                    <a:pt x="5791" y="7045"/>
                    <a:pt x="6085" y="8244"/>
                  </a:cubicBezTo>
                  <a:cubicBezTo>
                    <a:pt x="6382" y="9447"/>
                    <a:pt x="7170" y="11137"/>
                    <a:pt x="7170" y="11137"/>
                  </a:cubicBezTo>
                  <a:cubicBezTo>
                    <a:pt x="7170" y="11137"/>
                    <a:pt x="7200" y="11092"/>
                    <a:pt x="7247" y="11012"/>
                  </a:cubicBezTo>
                  <a:cubicBezTo>
                    <a:pt x="7395" y="10770"/>
                    <a:pt x="7708" y="10224"/>
                    <a:pt x="7898" y="9670"/>
                  </a:cubicBezTo>
                  <a:cubicBezTo>
                    <a:pt x="8084" y="9128"/>
                    <a:pt x="8268" y="8528"/>
                    <a:pt x="8352" y="8248"/>
                  </a:cubicBezTo>
                  <a:cubicBezTo>
                    <a:pt x="8383" y="8146"/>
                    <a:pt x="8403" y="8080"/>
                    <a:pt x="8403" y="8080"/>
                  </a:cubicBezTo>
                  <a:cubicBezTo>
                    <a:pt x="8403" y="8080"/>
                    <a:pt x="7773" y="6689"/>
                    <a:pt x="7135" y="4878"/>
                  </a:cubicBezTo>
                  <a:cubicBezTo>
                    <a:pt x="6499" y="3068"/>
                    <a:pt x="5758" y="1171"/>
                    <a:pt x="5058" y="471"/>
                  </a:cubicBezTo>
                  <a:cubicBezTo>
                    <a:pt x="4708" y="121"/>
                    <a:pt x="4193" y="1"/>
                    <a:pt x="3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2"/>
            <p:cNvSpPr/>
            <p:nvPr/>
          </p:nvSpPr>
          <p:spPr>
            <a:xfrm>
              <a:off x="1293211" y="1531792"/>
              <a:ext cx="492961" cy="794933"/>
            </a:xfrm>
            <a:custGeom>
              <a:rect b="b" l="l" r="r" t="t"/>
              <a:pathLst>
                <a:path extrusionOk="0" h="8853" w="5490">
                  <a:moveTo>
                    <a:pt x="3392" y="0"/>
                  </a:moveTo>
                  <a:lnTo>
                    <a:pt x="3392" y="0"/>
                  </a:lnTo>
                  <a:cubicBezTo>
                    <a:pt x="3427" y="119"/>
                    <a:pt x="3445" y="260"/>
                    <a:pt x="3456" y="372"/>
                  </a:cubicBezTo>
                  <a:cubicBezTo>
                    <a:pt x="3464" y="372"/>
                    <a:pt x="3474" y="370"/>
                    <a:pt x="3482" y="368"/>
                  </a:cubicBezTo>
                  <a:cubicBezTo>
                    <a:pt x="3482" y="368"/>
                    <a:pt x="3720" y="1035"/>
                    <a:pt x="3556" y="1776"/>
                  </a:cubicBezTo>
                  <a:cubicBezTo>
                    <a:pt x="3452" y="2246"/>
                    <a:pt x="3085" y="2879"/>
                    <a:pt x="2629" y="3290"/>
                  </a:cubicBezTo>
                  <a:cubicBezTo>
                    <a:pt x="2367" y="3529"/>
                    <a:pt x="2077" y="3689"/>
                    <a:pt x="1788" y="3707"/>
                  </a:cubicBezTo>
                  <a:cubicBezTo>
                    <a:pt x="1752" y="3709"/>
                    <a:pt x="1716" y="3710"/>
                    <a:pt x="1681" y="3710"/>
                  </a:cubicBezTo>
                  <a:cubicBezTo>
                    <a:pt x="1401" y="3710"/>
                    <a:pt x="1136" y="3647"/>
                    <a:pt x="900" y="3523"/>
                  </a:cubicBezTo>
                  <a:cubicBezTo>
                    <a:pt x="696" y="3417"/>
                    <a:pt x="516" y="3267"/>
                    <a:pt x="362" y="3073"/>
                  </a:cubicBezTo>
                  <a:cubicBezTo>
                    <a:pt x="233" y="3738"/>
                    <a:pt x="82" y="4186"/>
                    <a:pt x="0" y="4403"/>
                  </a:cubicBezTo>
                  <a:cubicBezTo>
                    <a:pt x="630" y="4211"/>
                    <a:pt x="1256" y="4104"/>
                    <a:pt x="1708" y="4084"/>
                  </a:cubicBezTo>
                  <a:lnTo>
                    <a:pt x="1713" y="4084"/>
                  </a:lnTo>
                  <a:cubicBezTo>
                    <a:pt x="1758" y="4082"/>
                    <a:pt x="1805" y="4078"/>
                    <a:pt x="1848" y="4078"/>
                  </a:cubicBezTo>
                  <a:cubicBezTo>
                    <a:pt x="1909" y="4078"/>
                    <a:pt x="1972" y="4078"/>
                    <a:pt x="2036" y="4084"/>
                  </a:cubicBezTo>
                  <a:cubicBezTo>
                    <a:pt x="2936" y="4133"/>
                    <a:pt x="3986" y="4507"/>
                    <a:pt x="3986" y="4507"/>
                  </a:cubicBezTo>
                  <a:cubicBezTo>
                    <a:pt x="3986" y="4507"/>
                    <a:pt x="4029" y="4759"/>
                    <a:pt x="4325" y="5960"/>
                  </a:cubicBezTo>
                  <a:cubicBezTo>
                    <a:pt x="4622" y="7163"/>
                    <a:pt x="5409" y="8853"/>
                    <a:pt x="5409" y="8853"/>
                  </a:cubicBezTo>
                  <a:cubicBezTo>
                    <a:pt x="5409" y="8853"/>
                    <a:pt x="5440" y="8810"/>
                    <a:pt x="5489" y="8728"/>
                  </a:cubicBezTo>
                  <a:cubicBezTo>
                    <a:pt x="5191" y="8182"/>
                    <a:pt x="4599" y="6745"/>
                    <a:pt x="4382" y="5555"/>
                  </a:cubicBezTo>
                  <a:cubicBezTo>
                    <a:pt x="4127" y="4137"/>
                    <a:pt x="4149" y="3662"/>
                    <a:pt x="3898" y="2070"/>
                  </a:cubicBezTo>
                  <a:cubicBezTo>
                    <a:pt x="3662" y="577"/>
                    <a:pt x="3421" y="57"/>
                    <a:pt x="33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2"/>
            <p:cNvSpPr/>
            <p:nvPr/>
          </p:nvSpPr>
          <p:spPr>
            <a:xfrm>
              <a:off x="1267261" y="1461035"/>
              <a:ext cx="359978" cy="403976"/>
            </a:xfrm>
            <a:custGeom>
              <a:rect b="b" l="l" r="r" t="t"/>
              <a:pathLst>
                <a:path extrusionOk="0" h="4499" w="4009">
                  <a:moveTo>
                    <a:pt x="1997" y="0"/>
                  </a:moveTo>
                  <a:cubicBezTo>
                    <a:pt x="1997" y="0"/>
                    <a:pt x="1578" y="500"/>
                    <a:pt x="1087" y="710"/>
                  </a:cubicBezTo>
                  <a:cubicBezTo>
                    <a:pt x="678" y="891"/>
                    <a:pt x="305" y="905"/>
                    <a:pt x="196" y="905"/>
                  </a:cubicBezTo>
                  <a:cubicBezTo>
                    <a:pt x="175" y="905"/>
                    <a:pt x="164" y="905"/>
                    <a:pt x="164" y="905"/>
                  </a:cubicBezTo>
                  <a:lnTo>
                    <a:pt x="164" y="905"/>
                  </a:lnTo>
                  <a:cubicBezTo>
                    <a:pt x="1" y="1261"/>
                    <a:pt x="82" y="2619"/>
                    <a:pt x="314" y="3247"/>
                  </a:cubicBezTo>
                  <a:cubicBezTo>
                    <a:pt x="498" y="3753"/>
                    <a:pt x="807" y="4113"/>
                    <a:pt x="1189" y="4311"/>
                  </a:cubicBezTo>
                  <a:cubicBezTo>
                    <a:pt x="1425" y="4435"/>
                    <a:pt x="1688" y="4498"/>
                    <a:pt x="1969" y="4498"/>
                  </a:cubicBezTo>
                  <a:cubicBezTo>
                    <a:pt x="2005" y="4498"/>
                    <a:pt x="2041" y="4497"/>
                    <a:pt x="2077" y="4495"/>
                  </a:cubicBezTo>
                  <a:cubicBezTo>
                    <a:pt x="2366" y="4479"/>
                    <a:pt x="2656" y="4315"/>
                    <a:pt x="2918" y="4080"/>
                  </a:cubicBezTo>
                  <a:cubicBezTo>
                    <a:pt x="3123" y="3892"/>
                    <a:pt x="3313" y="3663"/>
                    <a:pt x="3466" y="3421"/>
                  </a:cubicBezTo>
                  <a:cubicBezTo>
                    <a:pt x="3653" y="3131"/>
                    <a:pt x="3786" y="2824"/>
                    <a:pt x="3845" y="2566"/>
                  </a:cubicBezTo>
                  <a:cubicBezTo>
                    <a:pt x="4009" y="1823"/>
                    <a:pt x="3771" y="1156"/>
                    <a:pt x="3767" y="1156"/>
                  </a:cubicBezTo>
                  <a:cubicBezTo>
                    <a:pt x="3680" y="1175"/>
                    <a:pt x="3597" y="1183"/>
                    <a:pt x="3516" y="1183"/>
                  </a:cubicBezTo>
                  <a:cubicBezTo>
                    <a:pt x="3474" y="1183"/>
                    <a:pt x="3433" y="1181"/>
                    <a:pt x="3393" y="1177"/>
                  </a:cubicBezTo>
                  <a:cubicBezTo>
                    <a:pt x="2472" y="1095"/>
                    <a:pt x="1997" y="0"/>
                    <a:pt x="1997"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2"/>
            <p:cNvSpPr/>
            <p:nvPr/>
          </p:nvSpPr>
          <p:spPr>
            <a:xfrm>
              <a:off x="1186448" y="1917363"/>
              <a:ext cx="162255" cy="70038"/>
            </a:xfrm>
            <a:custGeom>
              <a:rect b="b" l="l" r="r" t="t"/>
              <a:pathLst>
                <a:path extrusionOk="0" h="780" w="1807">
                  <a:moveTo>
                    <a:pt x="1584" y="0"/>
                  </a:moveTo>
                  <a:cubicBezTo>
                    <a:pt x="1050" y="135"/>
                    <a:pt x="487" y="332"/>
                    <a:pt x="0" y="588"/>
                  </a:cubicBezTo>
                  <a:lnTo>
                    <a:pt x="0" y="590"/>
                  </a:lnTo>
                  <a:cubicBezTo>
                    <a:pt x="0" y="590"/>
                    <a:pt x="422" y="772"/>
                    <a:pt x="1807" y="780"/>
                  </a:cubicBezTo>
                  <a:cubicBezTo>
                    <a:pt x="1602" y="483"/>
                    <a:pt x="1584" y="92"/>
                    <a:pt x="1584" y="0"/>
                  </a:cubicBezTo>
                  <a:close/>
                </a:path>
              </a:pathLst>
            </a:custGeom>
            <a:solidFill>
              <a:srgbClr val="F19E3D">
                <a:alpha val="63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2"/>
            <p:cNvSpPr/>
            <p:nvPr/>
          </p:nvSpPr>
          <p:spPr>
            <a:xfrm>
              <a:off x="1557559" y="1917901"/>
              <a:ext cx="100208" cy="60161"/>
            </a:xfrm>
            <a:custGeom>
              <a:rect b="b" l="l" r="r" t="t"/>
              <a:pathLst>
                <a:path extrusionOk="0" h="670" w="1116">
                  <a:moveTo>
                    <a:pt x="358" y="1"/>
                  </a:moveTo>
                  <a:cubicBezTo>
                    <a:pt x="336" y="62"/>
                    <a:pt x="223" y="385"/>
                    <a:pt x="0" y="670"/>
                  </a:cubicBezTo>
                  <a:cubicBezTo>
                    <a:pt x="471" y="625"/>
                    <a:pt x="835" y="582"/>
                    <a:pt x="1115" y="539"/>
                  </a:cubicBezTo>
                  <a:cubicBezTo>
                    <a:pt x="1054" y="281"/>
                    <a:pt x="1044" y="209"/>
                    <a:pt x="1044" y="209"/>
                  </a:cubicBezTo>
                  <a:cubicBezTo>
                    <a:pt x="1044" y="209"/>
                    <a:pt x="759" y="107"/>
                    <a:pt x="358" y="1"/>
                  </a:cubicBezTo>
                  <a:close/>
                </a:path>
              </a:pathLst>
            </a:custGeom>
            <a:solidFill>
              <a:srgbClr val="F19E3D">
                <a:alpha val="63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2"/>
            <p:cNvSpPr/>
            <p:nvPr/>
          </p:nvSpPr>
          <p:spPr>
            <a:xfrm>
              <a:off x="1605149" y="1583961"/>
              <a:ext cx="898" cy="988"/>
            </a:xfrm>
            <a:custGeom>
              <a:rect b="b" l="l" r="r" t="t"/>
              <a:pathLst>
                <a:path extrusionOk="0" h="11" w="10">
                  <a:moveTo>
                    <a:pt x="7" y="1"/>
                  </a:moveTo>
                  <a:cubicBezTo>
                    <a:pt x="6" y="1"/>
                    <a:pt x="2" y="2"/>
                    <a:pt x="0" y="4"/>
                  </a:cubicBezTo>
                  <a:cubicBezTo>
                    <a:pt x="1" y="8"/>
                    <a:pt x="2" y="10"/>
                    <a:pt x="3" y="10"/>
                  </a:cubicBezTo>
                  <a:cubicBezTo>
                    <a:pt x="4" y="10"/>
                    <a:pt x="6" y="8"/>
                    <a:pt x="8" y="2"/>
                  </a:cubicBezTo>
                  <a:cubicBezTo>
                    <a:pt x="9" y="1"/>
                    <a:pt x="9" y="1"/>
                    <a:pt x="7"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2"/>
            <p:cNvSpPr/>
            <p:nvPr/>
          </p:nvSpPr>
          <p:spPr>
            <a:xfrm>
              <a:off x="1173787" y="2724960"/>
              <a:ext cx="558330" cy="93743"/>
            </a:xfrm>
            <a:custGeom>
              <a:rect b="b" l="l" r="r" t="t"/>
              <a:pathLst>
                <a:path extrusionOk="0" h="1044" w="6218">
                  <a:moveTo>
                    <a:pt x="6009" y="0"/>
                  </a:moveTo>
                  <a:cubicBezTo>
                    <a:pt x="5370" y="100"/>
                    <a:pt x="4277" y="238"/>
                    <a:pt x="3037" y="238"/>
                  </a:cubicBezTo>
                  <a:cubicBezTo>
                    <a:pt x="3010" y="238"/>
                    <a:pt x="2983" y="238"/>
                    <a:pt x="2957" y="238"/>
                  </a:cubicBezTo>
                  <a:cubicBezTo>
                    <a:pt x="1707" y="234"/>
                    <a:pt x="837" y="199"/>
                    <a:pt x="364" y="176"/>
                  </a:cubicBezTo>
                  <a:cubicBezTo>
                    <a:pt x="352" y="252"/>
                    <a:pt x="342" y="297"/>
                    <a:pt x="342" y="297"/>
                  </a:cubicBezTo>
                  <a:cubicBezTo>
                    <a:pt x="342" y="297"/>
                    <a:pt x="215" y="444"/>
                    <a:pt x="0" y="837"/>
                  </a:cubicBezTo>
                  <a:cubicBezTo>
                    <a:pt x="356" y="929"/>
                    <a:pt x="1070" y="1044"/>
                    <a:pt x="2423" y="1044"/>
                  </a:cubicBezTo>
                  <a:cubicBezTo>
                    <a:pt x="4020" y="1044"/>
                    <a:pt x="5479" y="823"/>
                    <a:pt x="6218" y="688"/>
                  </a:cubicBezTo>
                  <a:cubicBezTo>
                    <a:pt x="6132" y="409"/>
                    <a:pt x="6060" y="178"/>
                    <a:pt x="60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2"/>
            <p:cNvSpPr/>
            <p:nvPr/>
          </p:nvSpPr>
          <p:spPr>
            <a:xfrm>
              <a:off x="1241221" y="2878506"/>
              <a:ext cx="337171" cy="15714"/>
            </a:xfrm>
            <a:custGeom>
              <a:rect b="b" l="l" r="r" t="t"/>
              <a:pathLst>
                <a:path extrusionOk="0" h="175" w="3755">
                  <a:moveTo>
                    <a:pt x="23" y="0"/>
                  </a:moveTo>
                  <a:cubicBezTo>
                    <a:pt x="12" y="0"/>
                    <a:pt x="2" y="8"/>
                    <a:pt x="2" y="19"/>
                  </a:cubicBezTo>
                  <a:cubicBezTo>
                    <a:pt x="0" y="31"/>
                    <a:pt x="6" y="44"/>
                    <a:pt x="21" y="44"/>
                  </a:cubicBezTo>
                  <a:cubicBezTo>
                    <a:pt x="33" y="48"/>
                    <a:pt x="843" y="175"/>
                    <a:pt x="1936" y="175"/>
                  </a:cubicBezTo>
                  <a:cubicBezTo>
                    <a:pt x="2486" y="175"/>
                    <a:pt x="3106" y="142"/>
                    <a:pt x="3730" y="44"/>
                  </a:cubicBezTo>
                  <a:cubicBezTo>
                    <a:pt x="3744" y="42"/>
                    <a:pt x="3754" y="31"/>
                    <a:pt x="3750" y="19"/>
                  </a:cubicBezTo>
                  <a:cubicBezTo>
                    <a:pt x="3748" y="10"/>
                    <a:pt x="3740" y="0"/>
                    <a:pt x="3729" y="0"/>
                  </a:cubicBezTo>
                  <a:cubicBezTo>
                    <a:pt x="3728" y="0"/>
                    <a:pt x="3727" y="1"/>
                    <a:pt x="3726" y="1"/>
                  </a:cubicBezTo>
                  <a:cubicBezTo>
                    <a:pt x="3098" y="98"/>
                    <a:pt x="2476" y="130"/>
                    <a:pt x="1926" y="130"/>
                  </a:cubicBezTo>
                  <a:cubicBezTo>
                    <a:pt x="843" y="130"/>
                    <a:pt x="39" y="5"/>
                    <a:pt x="27" y="1"/>
                  </a:cubicBezTo>
                  <a:cubicBezTo>
                    <a:pt x="25" y="0"/>
                    <a:pt x="24"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2"/>
            <p:cNvSpPr/>
            <p:nvPr/>
          </p:nvSpPr>
          <p:spPr>
            <a:xfrm>
              <a:off x="1295007" y="1567529"/>
              <a:ext cx="96707" cy="33223"/>
            </a:xfrm>
            <a:custGeom>
              <a:rect b="b" l="l" r="r" t="t"/>
              <a:pathLst>
                <a:path extrusionOk="0" h="370" w="1077">
                  <a:moveTo>
                    <a:pt x="453" y="1"/>
                  </a:moveTo>
                  <a:cubicBezTo>
                    <a:pt x="223" y="1"/>
                    <a:pt x="11" y="57"/>
                    <a:pt x="1" y="116"/>
                  </a:cubicBezTo>
                  <a:cubicBezTo>
                    <a:pt x="1" y="116"/>
                    <a:pt x="52" y="126"/>
                    <a:pt x="408" y="226"/>
                  </a:cubicBezTo>
                  <a:cubicBezTo>
                    <a:pt x="661" y="295"/>
                    <a:pt x="894" y="369"/>
                    <a:pt x="996" y="369"/>
                  </a:cubicBezTo>
                  <a:cubicBezTo>
                    <a:pt x="1024" y="369"/>
                    <a:pt x="1042" y="364"/>
                    <a:pt x="1048" y="351"/>
                  </a:cubicBezTo>
                  <a:cubicBezTo>
                    <a:pt x="1077" y="287"/>
                    <a:pt x="1001" y="93"/>
                    <a:pt x="702" y="26"/>
                  </a:cubicBezTo>
                  <a:cubicBezTo>
                    <a:pt x="623" y="8"/>
                    <a:pt x="537" y="1"/>
                    <a:pt x="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2"/>
            <p:cNvSpPr/>
            <p:nvPr/>
          </p:nvSpPr>
          <p:spPr>
            <a:xfrm>
              <a:off x="1394586" y="2020265"/>
              <a:ext cx="97784" cy="288503"/>
            </a:xfrm>
            <a:custGeom>
              <a:rect b="b" l="l" r="r" t="t"/>
              <a:pathLst>
                <a:path extrusionOk="0" h="3213" w="1089">
                  <a:moveTo>
                    <a:pt x="1089" y="0"/>
                  </a:moveTo>
                  <a:lnTo>
                    <a:pt x="1089" y="0"/>
                  </a:lnTo>
                  <a:cubicBezTo>
                    <a:pt x="930" y="38"/>
                    <a:pt x="756" y="57"/>
                    <a:pt x="583" y="57"/>
                  </a:cubicBezTo>
                  <a:cubicBezTo>
                    <a:pt x="419" y="57"/>
                    <a:pt x="257" y="40"/>
                    <a:pt x="109" y="6"/>
                  </a:cubicBezTo>
                  <a:cubicBezTo>
                    <a:pt x="54" y="215"/>
                    <a:pt x="0" y="610"/>
                    <a:pt x="84" y="1385"/>
                  </a:cubicBezTo>
                  <a:cubicBezTo>
                    <a:pt x="217" y="2598"/>
                    <a:pt x="596" y="3212"/>
                    <a:pt x="596" y="3212"/>
                  </a:cubicBezTo>
                  <a:cubicBezTo>
                    <a:pt x="596" y="3212"/>
                    <a:pt x="696" y="2355"/>
                    <a:pt x="862" y="1443"/>
                  </a:cubicBezTo>
                  <a:cubicBezTo>
                    <a:pt x="985" y="773"/>
                    <a:pt x="1058" y="237"/>
                    <a:pt x="1089"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2"/>
            <p:cNvSpPr/>
            <p:nvPr/>
          </p:nvSpPr>
          <p:spPr>
            <a:xfrm>
              <a:off x="1328409" y="1827300"/>
              <a:ext cx="261386" cy="198352"/>
            </a:xfrm>
            <a:custGeom>
              <a:rect b="b" l="l" r="r" t="t"/>
              <a:pathLst>
                <a:path extrusionOk="0" h="2209" w="2911">
                  <a:moveTo>
                    <a:pt x="2235" y="1"/>
                  </a:moveTo>
                  <a:lnTo>
                    <a:pt x="2235" y="1"/>
                  </a:lnTo>
                  <a:cubicBezTo>
                    <a:pt x="1971" y="238"/>
                    <a:pt x="1683" y="400"/>
                    <a:pt x="1394" y="416"/>
                  </a:cubicBezTo>
                  <a:cubicBezTo>
                    <a:pt x="1358" y="418"/>
                    <a:pt x="1322" y="419"/>
                    <a:pt x="1287" y="419"/>
                  </a:cubicBezTo>
                  <a:cubicBezTo>
                    <a:pt x="1007" y="419"/>
                    <a:pt x="742" y="356"/>
                    <a:pt x="506" y="232"/>
                  </a:cubicBezTo>
                  <a:lnTo>
                    <a:pt x="506" y="232"/>
                  </a:lnTo>
                  <a:cubicBezTo>
                    <a:pt x="590" y="451"/>
                    <a:pt x="692" y="862"/>
                    <a:pt x="668" y="864"/>
                  </a:cubicBezTo>
                  <a:cubicBezTo>
                    <a:pt x="600" y="866"/>
                    <a:pt x="148" y="938"/>
                    <a:pt x="1" y="985"/>
                  </a:cubicBezTo>
                  <a:lnTo>
                    <a:pt x="1" y="1005"/>
                  </a:lnTo>
                  <a:lnTo>
                    <a:pt x="1" y="1040"/>
                  </a:lnTo>
                  <a:cubicBezTo>
                    <a:pt x="7" y="1210"/>
                    <a:pt x="56" y="1715"/>
                    <a:pt x="400" y="1975"/>
                  </a:cubicBezTo>
                  <a:cubicBezTo>
                    <a:pt x="512" y="2061"/>
                    <a:pt x="668" y="2120"/>
                    <a:pt x="842" y="2161"/>
                  </a:cubicBezTo>
                  <a:cubicBezTo>
                    <a:pt x="986" y="2192"/>
                    <a:pt x="1145" y="2208"/>
                    <a:pt x="1304" y="2208"/>
                  </a:cubicBezTo>
                  <a:cubicBezTo>
                    <a:pt x="1480" y="2208"/>
                    <a:pt x="1658" y="2189"/>
                    <a:pt x="1822" y="2149"/>
                  </a:cubicBezTo>
                  <a:cubicBezTo>
                    <a:pt x="1979" y="2110"/>
                    <a:pt x="2125" y="2051"/>
                    <a:pt x="2241" y="1975"/>
                  </a:cubicBezTo>
                  <a:cubicBezTo>
                    <a:pt x="2665" y="1685"/>
                    <a:pt x="2875" y="1098"/>
                    <a:pt x="2906" y="1010"/>
                  </a:cubicBezTo>
                  <a:cubicBezTo>
                    <a:pt x="2910" y="1003"/>
                    <a:pt x="2910" y="997"/>
                    <a:pt x="2910" y="997"/>
                  </a:cubicBezTo>
                  <a:cubicBezTo>
                    <a:pt x="2910" y="997"/>
                    <a:pt x="2855" y="979"/>
                    <a:pt x="2769" y="958"/>
                  </a:cubicBezTo>
                  <a:cubicBezTo>
                    <a:pt x="2591" y="908"/>
                    <a:pt x="2288" y="826"/>
                    <a:pt x="2204" y="826"/>
                  </a:cubicBezTo>
                  <a:cubicBezTo>
                    <a:pt x="2191" y="826"/>
                    <a:pt x="2184" y="828"/>
                    <a:pt x="2182" y="832"/>
                  </a:cubicBezTo>
                  <a:cubicBezTo>
                    <a:pt x="2181" y="832"/>
                    <a:pt x="2181" y="833"/>
                    <a:pt x="2181" y="833"/>
                  </a:cubicBezTo>
                  <a:cubicBezTo>
                    <a:pt x="2168" y="833"/>
                    <a:pt x="2207" y="314"/>
                    <a:pt x="2235"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2"/>
            <p:cNvSpPr/>
            <p:nvPr/>
          </p:nvSpPr>
          <p:spPr>
            <a:xfrm>
              <a:off x="1643490" y="2518975"/>
              <a:ext cx="213347" cy="118975"/>
            </a:xfrm>
            <a:custGeom>
              <a:rect b="b" l="l" r="r" t="t"/>
              <a:pathLst>
                <a:path extrusionOk="0" h="1325" w="2376">
                  <a:moveTo>
                    <a:pt x="1481" y="0"/>
                  </a:moveTo>
                  <a:cubicBezTo>
                    <a:pt x="1387" y="0"/>
                    <a:pt x="1288" y="7"/>
                    <a:pt x="1183" y="23"/>
                  </a:cubicBezTo>
                  <a:cubicBezTo>
                    <a:pt x="451" y="136"/>
                    <a:pt x="82" y="874"/>
                    <a:pt x="1" y="1077"/>
                  </a:cubicBezTo>
                  <a:lnTo>
                    <a:pt x="175" y="1325"/>
                  </a:lnTo>
                  <a:cubicBezTo>
                    <a:pt x="175" y="1325"/>
                    <a:pt x="369" y="741"/>
                    <a:pt x="954" y="402"/>
                  </a:cubicBezTo>
                  <a:cubicBezTo>
                    <a:pt x="1160" y="282"/>
                    <a:pt x="1376" y="244"/>
                    <a:pt x="1564" y="244"/>
                  </a:cubicBezTo>
                  <a:cubicBezTo>
                    <a:pt x="1873" y="244"/>
                    <a:pt x="2108" y="345"/>
                    <a:pt x="2108" y="345"/>
                  </a:cubicBezTo>
                  <a:lnTo>
                    <a:pt x="2376" y="248"/>
                  </a:lnTo>
                  <a:cubicBezTo>
                    <a:pt x="2376" y="248"/>
                    <a:pt x="2039" y="0"/>
                    <a:pt x="14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2"/>
            <p:cNvSpPr/>
            <p:nvPr/>
          </p:nvSpPr>
          <p:spPr>
            <a:xfrm>
              <a:off x="1478183" y="2231907"/>
              <a:ext cx="643633" cy="623699"/>
            </a:xfrm>
            <a:custGeom>
              <a:rect b="b" l="l" r="r" t="t"/>
              <a:pathLst>
                <a:path extrusionOk="0" h="6946" w="7168">
                  <a:moveTo>
                    <a:pt x="5580" y="0"/>
                  </a:moveTo>
                  <a:cubicBezTo>
                    <a:pt x="5580" y="0"/>
                    <a:pt x="5156" y="55"/>
                    <a:pt x="4329" y="634"/>
                  </a:cubicBezTo>
                  <a:cubicBezTo>
                    <a:pt x="4166" y="749"/>
                    <a:pt x="4027" y="851"/>
                    <a:pt x="3910" y="943"/>
                  </a:cubicBezTo>
                  <a:cubicBezTo>
                    <a:pt x="3440" y="1318"/>
                    <a:pt x="3325" y="1504"/>
                    <a:pt x="3325" y="1504"/>
                  </a:cubicBezTo>
                  <a:cubicBezTo>
                    <a:pt x="3360" y="1649"/>
                    <a:pt x="4289" y="3190"/>
                    <a:pt x="4395" y="3366"/>
                  </a:cubicBezTo>
                  <a:cubicBezTo>
                    <a:pt x="4403" y="3378"/>
                    <a:pt x="4405" y="3384"/>
                    <a:pt x="4405" y="3384"/>
                  </a:cubicBezTo>
                  <a:cubicBezTo>
                    <a:pt x="4405" y="3384"/>
                    <a:pt x="3738" y="3562"/>
                    <a:pt x="2748" y="4098"/>
                  </a:cubicBezTo>
                  <a:cubicBezTo>
                    <a:pt x="1756" y="4634"/>
                    <a:pt x="371" y="5567"/>
                    <a:pt x="0" y="5923"/>
                  </a:cubicBezTo>
                  <a:cubicBezTo>
                    <a:pt x="0" y="5923"/>
                    <a:pt x="123" y="6310"/>
                    <a:pt x="258" y="6617"/>
                  </a:cubicBezTo>
                  <a:cubicBezTo>
                    <a:pt x="322" y="6760"/>
                    <a:pt x="389" y="6885"/>
                    <a:pt x="444" y="6946"/>
                  </a:cubicBezTo>
                  <a:cubicBezTo>
                    <a:pt x="444" y="6946"/>
                    <a:pt x="2490" y="6578"/>
                    <a:pt x="3703" y="6254"/>
                  </a:cubicBezTo>
                  <a:cubicBezTo>
                    <a:pt x="4915" y="5933"/>
                    <a:pt x="6899" y="5209"/>
                    <a:pt x="7089" y="4765"/>
                  </a:cubicBezTo>
                  <a:cubicBezTo>
                    <a:pt x="7167" y="4579"/>
                    <a:pt x="7106" y="4164"/>
                    <a:pt x="6987" y="3685"/>
                  </a:cubicBezTo>
                  <a:cubicBezTo>
                    <a:pt x="6817" y="3034"/>
                    <a:pt x="6531" y="2267"/>
                    <a:pt x="6332" y="1803"/>
                  </a:cubicBezTo>
                  <a:cubicBezTo>
                    <a:pt x="5989" y="1001"/>
                    <a:pt x="5580" y="0"/>
                    <a:pt x="55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2"/>
            <p:cNvSpPr/>
            <p:nvPr/>
          </p:nvSpPr>
          <p:spPr>
            <a:xfrm>
              <a:off x="1501624" y="2570434"/>
              <a:ext cx="620466" cy="292724"/>
            </a:xfrm>
            <a:custGeom>
              <a:rect b="b" l="l" r="r" t="t"/>
              <a:pathLst>
                <a:path extrusionOk="0" h="3260" w="6910">
                  <a:moveTo>
                    <a:pt x="6723" y="1"/>
                  </a:moveTo>
                  <a:cubicBezTo>
                    <a:pt x="6158" y="549"/>
                    <a:pt x="4695" y="1613"/>
                    <a:pt x="3171" y="2090"/>
                  </a:cubicBezTo>
                  <a:cubicBezTo>
                    <a:pt x="1492" y="2613"/>
                    <a:pt x="690" y="2892"/>
                    <a:pt x="0" y="2931"/>
                  </a:cubicBezTo>
                  <a:cubicBezTo>
                    <a:pt x="64" y="3074"/>
                    <a:pt x="131" y="3199"/>
                    <a:pt x="186" y="3260"/>
                  </a:cubicBezTo>
                  <a:cubicBezTo>
                    <a:pt x="186" y="3260"/>
                    <a:pt x="2232" y="2892"/>
                    <a:pt x="3445" y="2568"/>
                  </a:cubicBezTo>
                  <a:cubicBezTo>
                    <a:pt x="4657" y="2247"/>
                    <a:pt x="6641" y="1523"/>
                    <a:pt x="6831" y="1079"/>
                  </a:cubicBezTo>
                  <a:cubicBezTo>
                    <a:pt x="6909" y="893"/>
                    <a:pt x="6848" y="478"/>
                    <a:pt x="67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2"/>
            <p:cNvSpPr/>
            <p:nvPr/>
          </p:nvSpPr>
          <p:spPr>
            <a:xfrm>
              <a:off x="928475" y="2264053"/>
              <a:ext cx="570901" cy="513703"/>
            </a:xfrm>
            <a:custGeom>
              <a:rect b="b" l="l" r="r" t="t"/>
              <a:pathLst>
                <a:path extrusionOk="0" h="5721" w="6358">
                  <a:moveTo>
                    <a:pt x="793" y="0"/>
                  </a:moveTo>
                  <a:cubicBezTo>
                    <a:pt x="711" y="80"/>
                    <a:pt x="199" y="1790"/>
                    <a:pt x="109" y="2983"/>
                  </a:cubicBezTo>
                  <a:cubicBezTo>
                    <a:pt x="48" y="3803"/>
                    <a:pt x="1" y="4389"/>
                    <a:pt x="79" y="4810"/>
                  </a:cubicBezTo>
                  <a:lnTo>
                    <a:pt x="79" y="4814"/>
                  </a:lnTo>
                  <a:cubicBezTo>
                    <a:pt x="111" y="5002"/>
                    <a:pt x="171" y="5158"/>
                    <a:pt x="265" y="5287"/>
                  </a:cubicBezTo>
                  <a:cubicBezTo>
                    <a:pt x="470" y="5569"/>
                    <a:pt x="739" y="5721"/>
                    <a:pt x="1511" y="5721"/>
                  </a:cubicBezTo>
                  <a:cubicBezTo>
                    <a:pt x="1865" y="5721"/>
                    <a:pt x="2326" y="5689"/>
                    <a:pt x="2935" y="5622"/>
                  </a:cubicBezTo>
                  <a:cubicBezTo>
                    <a:pt x="4870" y="5410"/>
                    <a:pt x="5390" y="5195"/>
                    <a:pt x="5390" y="5195"/>
                  </a:cubicBezTo>
                  <a:cubicBezTo>
                    <a:pt x="5390" y="5195"/>
                    <a:pt x="5509" y="4953"/>
                    <a:pt x="5695" y="4642"/>
                  </a:cubicBezTo>
                  <a:cubicBezTo>
                    <a:pt x="5775" y="4509"/>
                    <a:pt x="5862" y="4364"/>
                    <a:pt x="5963" y="4217"/>
                  </a:cubicBezTo>
                  <a:cubicBezTo>
                    <a:pt x="6292" y="3730"/>
                    <a:pt x="6358" y="3621"/>
                    <a:pt x="6358" y="3621"/>
                  </a:cubicBezTo>
                  <a:cubicBezTo>
                    <a:pt x="6358" y="3621"/>
                    <a:pt x="6251" y="3517"/>
                    <a:pt x="4999" y="3433"/>
                  </a:cubicBezTo>
                  <a:cubicBezTo>
                    <a:pt x="3943" y="3355"/>
                    <a:pt x="2951" y="3312"/>
                    <a:pt x="2442" y="3306"/>
                  </a:cubicBezTo>
                  <a:lnTo>
                    <a:pt x="2204" y="3306"/>
                  </a:lnTo>
                  <a:lnTo>
                    <a:pt x="2204" y="3302"/>
                  </a:lnTo>
                  <a:cubicBezTo>
                    <a:pt x="2219" y="3229"/>
                    <a:pt x="2483" y="2052"/>
                    <a:pt x="2526" y="1655"/>
                  </a:cubicBezTo>
                  <a:cubicBezTo>
                    <a:pt x="2526" y="1655"/>
                    <a:pt x="2538" y="1305"/>
                    <a:pt x="1963" y="786"/>
                  </a:cubicBezTo>
                  <a:cubicBezTo>
                    <a:pt x="1949" y="773"/>
                    <a:pt x="1934" y="759"/>
                    <a:pt x="1920" y="747"/>
                  </a:cubicBezTo>
                  <a:cubicBezTo>
                    <a:pt x="1335" y="233"/>
                    <a:pt x="793" y="0"/>
                    <a:pt x="7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2"/>
            <p:cNvSpPr/>
            <p:nvPr/>
          </p:nvSpPr>
          <p:spPr>
            <a:xfrm>
              <a:off x="1382105" y="2743278"/>
              <a:ext cx="788019" cy="691043"/>
            </a:xfrm>
            <a:custGeom>
              <a:rect b="b" l="l" r="r" t="t"/>
              <a:pathLst>
                <a:path extrusionOk="0" h="7696" w="8776">
                  <a:moveTo>
                    <a:pt x="2560" y="1"/>
                  </a:moveTo>
                  <a:lnTo>
                    <a:pt x="2322" y="83"/>
                  </a:lnTo>
                  <a:lnTo>
                    <a:pt x="2392" y="840"/>
                  </a:lnTo>
                  <a:lnTo>
                    <a:pt x="1506" y="3387"/>
                  </a:lnTo>
                  <a:lnTo>
                    <a:pt x="39" y="3520"/>
                  </a:lnTo>
                  <a:lnTo>
                    <a:pt x="43" y="3565"/>
                  </a:lnTo>
                  <a:cubicBezTo>
                    <a:pt x="0" y="3960"/>
                    <a:pt x="186" y="5684"/>
                    <a:pt x="1261" y="6650"/>
                  </a:cubicBezTo>
                  <a:cubicBezTo>
                    <a:pt x="1277" y="6664"/>
                    <a:pt x="1293" y="6681"/>
                    <a:pt x="1310" y="6693"/>
                  </a:cubicBezTo>
                  <a:lnTo>
                    <a:pt x="1320" y="6703"/>
                  </a:lnTo>
                  <a:cubicBezTo>
                    <a:pt x="1594" y="6937"/>
                    <a:pt x="1964" y="7141"/>
                    <a:pt x="2388" y="7303"/>
                  </a:cubicBezTo>
                  <a:cubicBezTo>
                    <a:pt x="2406" y="7309"/>
                    <a:pt x="2425" y="7317"/>
                    <a:pt x="2445" y="7325"/>
                  </a:cubicBezTo>
                  <a:lnTo>
                    <a:pt x="2447" y="7325"/>
                  </a:lnTo>
                  <a:cubicBezTo>
                    <a:pt x="3084" y="7556"/>
                    <a:pt x="3837" y="7696"/>
                    <a:pt x="4587" y="7696"/>
                  </a:cubicBezTo>
                  <a:cubicBezTo>
                    <a:pt x="4702" y="7696"/>
                    <a:pt x="4818" y="7692"/>
                    <a:pt x="4933" y="7685"/>
                  </a:cubicBezTo>
                  <a:cubicBezTo>
                    <a:pt x="4960" y="7685"/>
                    <a:pt x="4982" y="7683"/>
                    <a:pt x="5005" y="7679"/>
                  </a:cubicBezTo>
                  <a:cubicBezTo>
                    <a:pt x="5659" y="7634"/>
                    <a:pt x="6294" y="7479"/>
                    <a:pt x="6823" y="7174"/>
                  </a:cubicBezTo>
                  <a:cubicBezTo>
                    <a:pt x="7024" y="7059"/>
                    <a:pt x="7202" y="6926"/>
                    <a:pt x="7366" y="6781"/>
                  </a:cubicBezTo>
                  <a:cubicBezTo>
                    <a:pt x="7382" y="6771"/>
                    <a:pt x="7394" y="6757"/>
                    <a:pt x="7407" y="6744"/>
                  </a:cubicBezTo>
                  <a:cubicBezTo>
                    <a:pt x="8067" y="6131"/>
                    <a:pt x="8421" y="5288"/>
                    <a:pt x="8601" y="4524"/>
                  </a:cubicBezTo>
                  <a:cubicBezTo>
                    <a:pt x="8605" y="4506"/>
                    <a:pt x="8612" y="4490"/>
                    <a:pt x="8616" y="4469"/>
                  </a:cubicBezTo>
                  <a:cubicBezTo>
                    <a:pt x="8745" y="3907"/>
                    <a:pt x="8775" y="3391"/>
                    <a:pt x="8757" y="3053"/>
                  </a:cubicBezTo>
                  <a:lnTo>
                    <a:pt x="8757" y="3053"/>
                  </a:lnTo>
                  <a:lnTo>
                    <a:pt x="4262" y="3209"/>
                  </a:lnTo>
                  <a:lnTo>
                    <a:pt x="2584" y="840"/>
                  </a:lnTo>
                  <a:lnTo>
                    <a:pt x="25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2"/>
            <p:cNvSpPr/>
            <p:nvPr/>
          </p:nvSpPr>
          <p:spPr>
            <a:xfrm>
              <a:off x="1412185" y="2586500"/>
              <a:ext cx="264080" cy="203111"/>
            </a:xfrm>
            <a:custGeom>
              <a:rect b="b" l="l" r="r" t="t"/>
              <a:pathLst>
                <a:path extrusionOk="0" h="2262" w="2941">
                  <a:moveTo>
                    <a:pt x="1414" y="1"/>
                  </a:moveTo>
                  <a:cubicBezTo>
                    <a:pt x="1212" y="1"/>
                    <a:pt x="1042" y="14"/>
                    <a:pt x="967" y="30"/>
                  </a:cubicBezTo>
                  <a:cubicBezTo>
                    <a:pt x="967" y="30"/>
                    <a:pt x="876" y="206"/>
                    <a:pt x="523" y="697"/>
                  </a:cubicBezTo>
                  <a:cubicBezTo>
                    <a:pt x="416" y="843"/>
                    <a:pt x="328" y="982"/>
                    <a:pt x="257" y="1104"/>
                  </a:cubicBezTo>
                  <a:cubicBezTo>
                    <a:pt x="83" y="1395"/>
                    <a:pt x="1" y="1604"/>
                    <a:pt x="1" y="1604"/>
                  </a:cubicBezTo>
                  <a:lnTo>
                    <a:pt x="698" y="1530"/>
                  </a:lnTo>
                  <a:cubicBezTo>
                    <a:pt x="1123" y="1800"/>
                    <a:pt x="1739" y="2261"/>
                    <a:pt x="1922" y="2261"/>
                  </a:cubicBezTo>
                  <a:cubicBezTo>
                    <a:pt x="1931" y="2261"/>
                    <a:pt x="1938" y="2260"/>
                    <a:pt x="1944" y="2258"/>
                  </a:cubicBezTo>
                  <a:cubicBezTo>
                    <a:pt x="1987" y="2246"/>
                    <a:pt x="2008" y="2211"/>
                    <a:pt x="2016" y="2168"/>
                  </a:cubicBezTo>
                  <a:cubicBezTo>
                    <a:pt x="2022" y="2134"/>
                    <a:pt x="2020" y="2095"/>
                    <a:pt x="2016" y="2056"/>
                  </a:cubicBezTo>
                  <a:cubicBezTo>
                    <a:pt x="2006" y="1999"/>
                    <a:pt x="1987" y="1945"/>
                    <a:pt x="1979" y="1923"/>
                  </a:cubicBezTo>
                  <a:lnTo>
                    <a:pt x="1979" y="1923"/>
                  </a:lnTo>
                  <a:cubicBezTo>
                    <a:pt x="1994" y="1947"/>
                    <a:pt x="2028" y="2015"/>
                    <a:pt x="2073" y="2074"/>
                  </a:cubicBezTo>
                  <a:cubicBezTo>
                    <a:pt x="2118" y="2129"/>
                    <a:pt x="2172" y="2179"/>
                    <a:pt x="2224" y="2179"/>
                  </a:cubicBezTo>
                  <a:cubicBezTo>
                    <a:pt x="2245" y="2179"/>
                    <a:pt x="2266" y="2170"/>
                    <a:pt x="2286" y="2150"/>
                  </a:cubicBezTo>
                  <a:cubicBezTo>
                    <a:pt x="2345" y="2093"/>
                    <a:pt x="2354" y="1994"/>
                    <a:pt x="2341" y="1906"/>
                  </a:cubicBezTo>
                  <a:cubicBezTo>
                    <a:pt x="2335" y="1868"/>
                    <a:pt x="2327" y="1831"/>
                    <a:pt x="2317" y="1798"/>
                  </a:cubicBezTo>
                  <a:lnTo>
                    <a:pt x="2317" y="1798"/>
                  </a:lnTo>
                  <a:cubicBezTo>
                    <a:pt x="2337" y="1849"/>
                    <a:pt x="2368" y="1906"/>
                    <a:pt x="2405" y="1939"/>
                  </a:cubicBezTo>
                  <a:cubicBezTo>
                    <a:pt x="2420" y="1951"/>
                    <a:pt x="2435" y="1959"/>
                    <a:pt x="2452" y="1959"/>
                  </a:cubicBezTo>
                  <a:cubicBezTo>
                    <a:pt x="2471" y="1959"/>
                    <a:pt x="2490" y="1950"/>
                    <a:pt x="2511" y="1929"/>
                  </a:cubicBezTo>
                  <a:cubicBezTo>
                    <a:pt x="2616" y="1823"/>
                    <a:pt x="2648" y="1618"/>
                    <a:pt x="2658" y="1534"/>
                  </a:cubicBezTo>
                  <a:cubicBezTo>
                    <a:pt x="2661" y="1514"/>
                    <a:pt x="2661" y="1499"/>
                    <a:pt x="2661" y="1499"/>
                  </a:cubicBezTo>
                  <a:cubicBezTo>
                    <a:pt x="2675" y="1522"/>
                    <a:pt x="2693" y="1536"/>
                    <a:pt x="2710" y="1546"/>
                  </a:cubicBezTo>
                  <a:cubicBezTo>
                    <a:pt x="2728" y="1561"/>
                    <a:pt x="2746" y="1567"/>
                    <a:pt x="2763" y="1567"/>
                  </a:cubicBezTo>
                  <a:cubicBezTo>
                    <a:pt x="2853" y="1567"/>
                    <a:pt x="2916" y="1374"/>
                    <a:pt x="2929" y="1174"/>
                  </a:cubicBezTo>
                  <a:cubicBezTo>
                    <a:pt x="2941" y="906"/>
                    <a:pt x="2765" y="519"/>
                    <a:pt x="2493" y="237"/>
                  </a:cubicBezTo>
                  <a:cubicBezTo>
                    <a:pt x="2317" y="52"/>
                    <a:pt x="1806" y="1"/>
                    <a:pt x="1414"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2"/>
            <p:cNvSpPr/>
            <p:nvPr/>
          </p:nvSpPr>
          <p:spPr>
            <a:xfrm>
              <a:off x="1099709" y="2331039"/>
              <a:ext cx="57018" cy="230318"/>
            </a:xfrm>
            <a:custGeom>
              <a:rect b="b" l="l" r="r" t="t"/>
              <a:pathLst>
                <a:path extrusionOk="0" h="2565" w="635">
                  <a:moveTo>
                    <a:pt x="15" y="1"/>
                  </a:moveTo>
                  <a:cubicBezTo>
                    <a:pt x="46" y="549"/>
                    <a:pt x="105" y="1848"/>
                    <a:pt x="1" y="2564"/>
                  </a:cubicBezTo>
                  <a:cubicBezTo>
                    <a:pt x="1" y="2564"/>
                    <a:pt x="85" y="2556"/>
                    <a:pt x="297" y="2556"/>
                  </a:cubicBezTo>
                  <a:cubicBezTo>
                    <a:pt x="312" y="2483"/>
                    <a:pt x="576" y="1306"/>
                    <a:pt x="619" y="909"/>
                  </a:cubicBezTo>
                  <a:cubicBezTo>
                    <a:pt x="619" y="909"/>
                    <a:pt x="635" y="559"/>
                    <a:pt x="58" y="40"/>
                  </a:cubicBezTo>
                  <a:cubicBezTo>
                    <a:pt x="44" y="25"/>
                    <a:pt x="31" y="13"/>
                    <a:pt x="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2"/>
            <p:cNvSpPr/>
            <p:nvPr/>
          </p:nvSpPr>
          <p:spPr>
            <a:xfrm>
              <a:off x="1776113" y="2316941"/>
              <a:ext cx="127954" cy="220530"/>
            </a:xfrm>
            <a:custGeom>
              <a:rect b="b" l="l" r="r" t="t"/>
              <a:pathLst>
                <a:path extrusionOk="0" h="2456" w="1425">
                  <a:moveTo>
                    <a:pt x="586" y="0"/>
                  </a:moveTo>
                  <a:cubicBezTo>
                    <a:pt x="115" y="373"/>
                    <a:pt x="1" y="559"/>
                    <a:pt x="1" y="559"/>
                  </a:cubicBezTo>
                  <a:cubicBezTo>
                    <a:pt x="38" y="706"/>
                    <a:pt x="964" y="2245"/>
                    <a:pt x="1073" y="2421"/>
                  </a:cubicBezTo>
                  <a:cubicBezTo>
                    <a:pt x="1329" y="2431"/>
                    <a:pt x="1425" y="2455"/>
                    <a:pt x="1425" y="2455"/>
                  </a:cubicBezTo>
                  <a:cubicBezTo>
                    <a:pt x="1425" y="2455"/>
                    <a:pt x="846" y="1013"/>
                    <a:pt x="5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2"/>
            <p:cNvSpPr/>
            <p:nvPr/>
          </p:nvSpPr>
          <p:spPr>
            <a:xfrm>
              <a:off x="935658" y="2680692"/>
              <a:ext cx="504364" cy="96796"/>
            </a:xfrm>
            <a:custGeom>
              <a:rect b="b" l="l" r="r" t="t"/>
              <a:pathLst>
                <a:path extrusionOk="0" h="1078" w="5617">
                  <a:moveTo>
                    <a:pt x="5617" y="0"/>
                  </a:moveTo>
                  <a:lnTo>
                    <a:pt x="5617" y="0"/>
                  </a:lnTo>
                  <a:cubicBezTo>
                    <a:pt x="4811" y="342"/>
                    <a:pt x="3130" y="517"/>
                    <a:pt x="1913" y="517"/>
                  </a:cubicBezTo>
                  <a:cubicBezTo>
                    <a:pt x="1657" y="517"/>
                    <a:pt x="1421" y="509"/>
                    <a:pt x="1218" y="493"/>
                  </a:cubicBezTo>
                  <a:cubicBezTo>
                    <a:pt x="551" y="442"/>
                    <a:pt x="195" y="307"/>
                    <a:pt x="1" y="170"/>
                  </a:cubicBezTo>
                  <a:lnTo>
                    <a:pt x="1" y="170"/>
                  </a:lnTo>
                  <a:cubicBezTo>
                    <a:pt x="33" y="360"/>
                    <a:pt x="93" y="516"/>
                    <a:pt x="187" y="645"/>
                  </a:cubicBezTo>
                  <a:cubicBezTo>
                    <a:pt x="393" y="926"/>
                    <a:pt x="660" y="1078"/>
                    <a:pt x="1428" y="1078"/>
                  </a:cubicBezTo>
                  <a:cubicBezTo>
                    <a:pt x="1783" y="1078"/>
                    <a:pt x="2245" y="1045"/>
                    <a:pt x="2857" y="978"/>
                  </a:cubicBezTo>
                  <a:cubicBezTo>
                    <a:pt x="4794" y="767"/>
                    <a:pt x="5312" y="553"/>
                    <a:pt x="5312" y="553"/>
                  </a:cubicBezTo>
                  <a:cubicBezTo>
                    <a:pt x="5312" y="553"/>
                    <a:pt x="5431" y="311"/>
                    <a:pt x="56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2"/>
            <p:cNvSpPr/>
            <p:nvPr/>
          </p:nvSpPr>
          <p:spPr>
            <a:xfrm>
              <a:off x="1572015" y="1564835"/>
              <a:ext cx="55222" cy="203470"/>
            </a:xfrm>
            <a:custGeom>
              <a:rect b="b" l="l" r="r" t="t"/>
              <a:pathLst>
                <a:path extrusionOk="0" h="2266" w="615">
                  <a:moveTo>
                    <a:pt x="375" y="0"/>
                  </a:moveTo>
                  <a:cubicBezTo>
                    <a:pt x="288" y="19"/>
                    <a:pt x="205" y="27"/>
                    <a:pt x="124" y="27"/>
                  </a:cubicBezTo>
                  <a:cubicBezTo>
                    <a:pt x="82" y="27"/>
                    <a:pt x="41" y="25"/>
                    <a:pt x="1" y="21"/>
                  </a:cubicBezTo>
                  <a:lnTo>
                    <a:pt x="1" y="21"/>
                  </a:lnTo>
                  <a:cubicBezTo>
                    <a:pt x="124" y="716"/>
                    <a:pt x="246" y="1506"/>
                    <a:pt x="72" y="2265"/>
                  </a:cubicBezTo>
                  <a:cubicBezTo>
                    <a:pt x="259" y="1975"/>
                    <a:pt x="392" y="1668"/>
                    <a:pt x="451" y="1410"/>
                  </a:cubicBezTo>
                  <a:cubicBezTo>
                    <a:pt x="615" y="667"/>
                    <a:pt x="377" y="0"/>
                    <a:pt x="375"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2"/>
            <p:cNvSpPr/>
            <p:nvPr/>
          </p:nvSpPr>
          <p:spPr>
            <a:xfrm>
              <a:off x="1328768" y="1826941"/>
              <a:ext cx="248725" cy="113767"/>
            </a:xfrm>
            <a:custGeom>
              <a:rect b="b" l="l" r="r" t="t"/>
              <a:pathLst>
                <a:path extrusionOk="0" h="1267" w="2770">
                  <a:moveTo>
                    <a:pt x="2237" y="1"/>
                  </a:moveTo>
                  <a:lnTo>
                    <a:pt x="2237" y="1"/>
                  </a:lnTo>
                  <a:cubicBezTo>
                    <a:pt x="1973" y="240"/>
                    <a:pt x="1685" y="400"/>
                    <a:pt x="1394" y="418"/>
                  </a:cubicBezTo>
                  <a:cubicBezTo>
                    <a:pt x="1358" y="420"/>
                    <a:pt x="1322" y="421"/>
                    <a:pt x="1287" y="421"/>
                  </a:cubicBezTo>
                  <a:cubicBezTo>
                    <a:pt x="1008" y="421"/>
                    <a:pt x="744" y="357"/>
                    <a:pt x="508" y="234"/>
                  </a:cubicBezTo>
                  <a:lnTo>
                    <a:pt x="508" y="234"/>
                  </a:lnTo>
                  <a:cubicBezTo>
                    <a:pt x="592" y="451"/>
                    <a:pt x="695" y="864"/>
                    <a:pt x="668" y="866"/>
                  </a:cubicBezTo>
                  <a:cubicBezTo>
                    <a:pt x="602" y="868"/>
                    <a:pt x="150" y="940"/>
                    <a:pt x="1" y="987"/>
                  </a:cubicBezTo>
                  <a:lnTo>
                    <a:pt x="1" y="1007"/>
                  </a:lnTo>
                  <a:lnTo>
                    <a:pt x="1" y="1042"/>
                  </a:lnTo>
                  <a:cubicBezTo>
                    <a:pt x="310" y="1152"/>
                    <a:pt x="809" y="1267"/>
                    <a:pt x="1362" y="1267"/>
                  </a:cubicBezTo>
                  <a:cubicBezTo>
                    <a:pt x="1820" y="1267"/>
                    <a:pt x="2315" y="1188"/>
                    <a:pt x="2769" y="960"/>
                  </a:cubicBezTo>
                  <a:cubicBezTo>
                    <a:pt x="2590" y="908"/>
                    <a:pt x="2286" y="828"/>
                    <a:pt x="2203" y="828"/>
                  </a:cubicBezTo>
                  <a:cubicBezTo>
                    <a:pt x="2191" y="828"/>
                    <a:pt x="2184" y="830"/>
                    <a:pt x="2182" y="834"/>
                  </a:cubicBezTo>
                  <a:cubicBezTo>
                    <a:pt x="2182" y="834"/>
                    <a:pt x="2181" y="834"/>
                    <a:pt x="2181" y="834"/>
                  </a:cubicBezTo>
                  <a:cubicBezTo>
                    <a:pt x="2170" y="834"/>
                    <a:pt x="2209" y="316"/>
                    <a:pt x="2237"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2"/>
            <p:cNvSpPr/>
            <p:nvPr/>
          </p:nvSpPr>
          <p:spPr>
            <a:xfrm>
              <a:off x="1412365" y="2682668"/>
              <a:ext cx="181111" cy="106943"/>
            </a:xfrm>
            <a:custGeom>
              <a:rect b="b" l="l" r="r" t="t"/>
              <a:pathLst>
                <a:path extrusionOk="0" h="1191" w="2017">
                  <a:moveTo>
                    <a:pt x="653" y="1"/>
                  </a:moveTo>
                  <a:cubicBezTo>
                    <a:pt x="525" y="1"/>
                    <a:pt x="371" y="18"/>
                    <a:pt x="257" y="33"/>
                  </a:cubicBezTo>
                  <a:cubicBezTo>
                    <a:pt x="83" y="326"/>
                    <a:pt x="1" y="533"/>
                    <a:pt x="1" y="533"/>
                  </a:cubicBezTo>
                  <a:lnTo>
                    <a:pt x="699" y="459"/>
                  </a:lnTo>
                  <a:cubicBezTo>
                    <a:pt x="1125" y="729"/>
                    <a:pt x="1741" y="1190"/>
                    <a:pt x="1923" y="1190"/>
                  </a:cubicBezTo>
                  <a:cubicBezTo>
                    <a:pt x="1931" y="1190"/>
                    <a:pt x="1938" y="1189"/>
                    <a:pt x="1945" y="1187"/>
                  </a:cubicBezTo>
                  <a:cubicBezTo>
                    <a:pt x="1987" y="1175"/>
                    <a:pt x="2008" y="1140"/>
                    <a:pt x="2016" y="1097"/>
                  </a:cubicBezTo>
                  <a:cubicBezTo>
                    <a:pt x="1515" y="833"/>
                    <a:pt x="934" y="152"/>
                    <a:pt x="891" y="60"/>
                  </a:cubicBezTo>
                  <a:cubicBezTo>
                    <a:pt x="870" y="16"/>
                    <a:pt x="773" y="1"/>
                    <a:pt x="653"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2"/>
            <p:cNvSpPr/>
            <p:nvPr/>
          </p:nvSpPr>
          <p:spPr>
            <a:xfrm>
              <a:off x="1391443" y="2763930"/>
              <a:ext cx="131815" cy="261655"/>
            </a:xfrm>
            <a:custGeom>
              <a:rect b="b" l="l" r="r" t="t"/>
              <a:pathLst>
                <a:path extrusionOk="0" h="2914" w="1468">
                  <a:moveTo>
                    <a:pt x="966" y="0"/>
                  </a:moveTo>
                  <a:cubicBezTo>
                    <a:pt x="960" y="4"/>
                    <a:pt x="956" y="8"/>
                    <a:pt x="948" y="14"/>
                  </a:cubicBezTo>
                  <a:cubicBezTo>
                    <a:pt x="717" y="201"/>
                    <a:pt x="1" y="890"/>
                    <a:pt x="46" y="1483"/>
                  </a:cubicBezTo>
                  <a:cubicBezTo>
                    <a:pt x="66" y="1760"/>
                    <a:pt x="132" y="2019"/>
                    <a:pt x="226" y="2240"/>
                  </a:cubicBezTo>
                  <a:cubicBezTo>
                    <a:pt x="285" y="2384"/>
                    <a:pt x="357" y="2512"/>
                    <a:pt x="430" y="2619"/>
                  </a:cubicBezTo>
                  <a:cubicBezTo>
                    <a:pt x="490" y="2705"/>
                    <a:pt x="553" y="2778"/>
                    <a:pt x="619" y="2832"/>
                  </a:cubicBezTo>
                  <a:cubicBezTo>
                    <a:pt x="649" y="2858"/>
                    <a:pt x="676" y="2879"/>
                    <a:pt x="702" y="2891"/>
                  </a:cubicBezTo>
                  <a:cubicBezTo>
                    <a:pt x="704" y="2891"/>
                    <a:pt x="706" y="2891"/>
                    <a:pt x="706" y="2893"/>
                  </a:cubicBezTo>
                  <a:cubicBezTo>
                    <a:pt x="734" y="2908"/>
                    <a:pt x="756" y="2913"/>
                    <a:pt x="775" y="2913"/>
                  </a:cubicBezTo>
                  <a:cubicBezTo>
                    <a:pt x="782" y="2913"/>
                    <a:pt x="789" y="2912"/>
                    <a:pt x="794" y="2911"/>
                  </a:cubicBezTo>
                  <a:cubicBezTo>
                    <a:pt x="835" y="2901"/>
                    <a:pt x="858" y="2862"/>
                    <a:pt x="860" y="2809"/>
                  </a:cubicBezTo>
                  <a:cubicBezTo>
                    <a:pt x="864" y="2791"/>
                    <a:pt x="860" y="2770"/>
                    <a:pt x="858" y="2748"/>
                  </a:cubicBezTo>
                  <a:cubicBezTo>
                    <a:pt x="854" y="2729"/>
                    <a:pt x="850" y="2711"/>
                    <a:pt x="844" y="2690"/>
                  </a:cubicBezTo>
                  <a:cubicBezTo>
                    <a:pt x="827" y="2645"/>
                    <a:pt x="805" y="2598"/>
                    <a:pt x="772" y="2553"/>
                  </a:cubicBezTo>
                  <a:lnTo>
                    <a:pt x="772" y="2553"/>
                  </a:lnTo>
                  <a:cubicBezTo>
                    <a:pt x="786" y="2568"/>
                    <a:pt x="809" y="2598"/>
                    <a:pt x="839" y="2629"/>
                  </a:cubicBezTo>
                  <a:lnTo>
                    <a:pt x="839" y="2633"/>
                  </a:lnTo>
                  <a:cubicBezTo>
                    <a:pt x="889" y="2683"/>
                    <a:pt x="953" y="2734"/>
                    <a:pt x="1003" y="2734"/>
                  </a:cubicBezTo>
                  <a:cubicBezTo>
                    <a:pt x="1022" y="2734"/>
                    <a:pt x="1039" y="2727"/>
                    <a:pt x="1052" y="2711"/>
                  </a:cubicBezTo>
                  <a:cubicBezTo>
                    <a:pt x="1095" y="2660"/>
                    <a:pt x="1060" y="2504"/>
                    <a:pt x="1011" y="2359"/>
                  </a:cubicBezTo>
                  <a:cubicBezTo>
                    <a:pt x="968" y="2224"/>
                    <a:pt x="911" y="2097"/>
                    <a:pt x="905" y="2077"/>
                  </a:cubicBezTo>
                  <a:lnTo>
                    <a:pt x="905" y="2077"/>
                  </a:lnTo>
                  <a:cubicBezTo>
                    <a:pt x="907" y="2083"/>
                    <a:pt x="917" y="2095"/>
                    <a:pt x="929" y="2113"/>
                  </a:cubicBezTo>
                  <a:lnTo>
                    <a:pt x="932" y="2116"/>
                  </a:lnTo>
                  <a:cubicBezTo>
                    <a:pt x="966" y="2163"/>
                    <a:pt x="1024" y="2238"/>
                    <a:pt x="1085" y="2291"/>
                  </a:cubicBezTo>
                  <a:cubicBezTo>
                    <a:pt x="1123" y="2324"/>
                    <a:pt x="1161" y="2350"/>
                    <a:pt x="1194" y="2350"/>
                  </a:cubicBezTo>
                  <a:cubicBezTo>
                    <a:pt x="1200" y="2350"/>
                    <a:pt x="1206" y="2349"/>
                    <a:pt x="1212" y="2347"/>
                  </a:cubicBezTo>
                  <a:cubicBezTo>
                    <a:pt x="1214" y="2347"/>
                    <a:pt x="1218" y="2343"/>
                    <a:pt x="1222" y="2341"/>
                  </a:cubicBezTo>
                  <a:cubicBezTo>
                    <a:pt x="1226" y="2339"/>
                    <a:pt x="1228" y="2336"/>
                    <a:pt x="1234" y="2330"/>
                  </a:cubicBezTo>
                  <a:cubicBezTo>
                    <a:pt x="1236" y="2326"/>
                    <a:pt x="1245" y="2320"/>
                    <a:pt x="1247" y="2312"/>
                  </a:cubicBezTo>
                  <a:cubicBezTo>
                    <a:pt x="1335" y="2165"/>
                    <a:pt x="1052" y="1661"/>
                    <a:pt x="1052" y="1661"/>
                  </a:cubicBezTo>
                  <a:cubicBezTo>
                    <a:pt x="1052" y="1661"/>
                    <a:pt x="1468" y="1555"/>
                    <a:pt x="1410" y="1027"/>
                  </a:cubicBezTo>
                  <a:cubicBezTo>
                    <a:pt x="1410" y="1027"/>
                    <a:pt x="1328" y="876"/>
                    <a:pt x="1247" y="706"/>
                  </a:cubicBezTo>
                  <a:cubicBezTo>
                    <a:pt x="1187" y="587"/>
                    <a:pt x="1130" y="460"/>
                    <a:pt x="1099" y="374"/>
                  </a:cubicBezTo>
                  <a:cubicBezTo>
                    <a:pt x="1042" y="211"/>
                    <a:pt x="991" y="76"/>
                    <a:pt x="972" y="25"/>
                  </a:cubicBezTo>
                  <a:lnTo>
                    <a:pt x="966" y="0"/>
                  </a:ln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2"/>
            <p:cNvSpPr/>
            <p:nvPr/>
          </p:nvSpPr>
          <p:spPr>
            <a:xfrm>
              <a:off x="1473603" y="2825977"/>
              <a:ext cx="49655" cy="148786"/>
            </a:xfrm>
            <a:custGeom>
              <a:rect b="b" l="l" r="r" t="t"/>
              <a:pathLst>
                <a:path extrusionOk="0" h="1657" w="553">
                  <a:moveTo>
                    <a:pt x="307" y="1"/>
                  </a:moveTo>
                  <a:cubicBezTo>
                    <a:pt x="168" y="389"/>
                    <a:pt x="0" y="657"/>
                    <a:pt x="2" y="850"/>
                  </a:cubicBezTo>
                  <a:cubicBezTo>
                    <a:pt x="4" y="974"/>
                    <a:pt x="64" y="1359"/>
                    <a:pt x="170" y="1598"/>
                  </a:cubicBezTo>
                  <a:cubicBezTo>
                    <a:pt x="207" y="1633"/>
                    <a:pt x="245" y="1656"/>
                    <a:pt x="277" y="1656"/>
                  </a:cubicBezTo>
                  <a:cubicBezTo>
                    <a:pt x="299" y="1656"/>
                    <a:pt x="318" y="1646"/>
                    <a:pt x="332" y="1621"/>
                  </a:cubicBezTo>
                  <a:cubicBezTo>
                    <a:pt x="420" y="1474"/>
                    <a:pt x="137" y="970"/>
                    <a:pt x="137" y="970"/>
                  </a:cubicBezTo>
                  <a:cubicBezTo>
                    <a:pt x="137" y="970"/>
                    <a:pt x="553" y="864"/>
                    <a:pt x="493" y="330"/>
                  </a:cubicBezTo>
                  <a:cubicBezTo>
                    <a:pt x="493" y="330"/>
                    <a:pt x="411" y="179"/>
                    <a:pt x="330" y="11"/>
                  </a:cubicBezTo>
                  <a:lnTo>
                    <a:pt x="307" y="1"/>
                  </a:ln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2"/>
            <p:cNvSpPr/>
            <p:nvPr/>
          </p:nvSpPr>
          <p:spPr>
            <a:xfrm>
              <a:off x="1338017" y="1625625"/>
              <a:ext cx="21191" cy="59083"/>
            </a:xfrm>
            <a:custGeom>
              <a:rect b="b" l="l" r="r" t="t"/>
              <a:pathLst>
                <a:path extrusionOk="0" h="658" w="236">
                  <a:moveTo>
                    <a:pt x="119" y="0"/>
                  </a:moveTo>
                  <a:cubicBezTo>
                    <a:pt x="53" y="0"/>
                    <a:pt x="0" y="150"/>
                    <a:pt x="0" y="330"/>
                  </a:cubicBezTo>
                  <a:cubicBezTo>
                    <a:pt x="0" y="510"/>
                    <a:pt x="51" y="657"/>
                    <a:pt x="119" y="657"/>
                  </a:cubicBezTo>
                  <a:cubicBezTo>
                    <a:pt x="182" y="657"/>
                    <a:pt x="236" y="512"/>
                    <a:pt x="236" y="330"/>
                  </a:cubicBezTo>
                  <a:cubicBezTo>
                    <a:pt x="236" y="150"/>
                    <a:pt x="182"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2"/>
            <p:cNvSpPr/>
            <p:nvPr/>
          </p:nvSpPr>
          <p:spPr>
            <a:xfrm>
              <a:off x="1478901" y="1625625"/>
              <a:ext cx="21371" cy="59083"/>
            </a:xfrm>
            <a:custGeom>
              <a:rect b="b" l="l" r="r" t="t"/>
              <a:pathLst>
                <a:path extrusionOk="0" h="658" w="238">
                  <a:moveTo>
                    <a:pt x="119" y="0"/>
                  </a:moveTo>
                  <a:cubicBezTo>
                    <a:pt x="56" y="0"/>
                    <a:pt x="1" y="150"/>
                    <a:pt x="1" y="330"/>
                  </a:cubicBezTo>
                  <a:cubicBezTo>
                    <a:pt x="1" y="510"/>
                    <a:pt x="56" y="657"/>
                    <a:pt x="119" y="657"/>
                  </a:cubicBezTo>
                  <a:cubicBezTo>
                    <a:pt x="183" y="657"/>
                    <a:pt x="238" y="512"/>
                    <a:pt x="238" y="330"/>
                  </a:cubicBezTo>
                  <a:cubicBezTo>
                    <a:pt x="238" y="150"/>
                    <a:pt x="187" y="0"/>
                    <a:pt x="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2"/>
            <p:cNvSpPr/>
            <p:nvPr/>
          </p:nvSpPr>
          <p:spPr>
            <a:xfrm>
              <a:off x="1387403" y="1628499"/>
              <a:ext cx="43100" cy="132264"/>
            </a:xfrm>
            <a:custGeom>
              <a:rect b="b" l="l" r="r" t="t"/>
              <a:pathLst>
                <a:path extrusionOk="0" h="1473" w="480">
                  <a:moveTo>
                    <a:pt x="120" y="1"/>
                  </a:moveTo>
                  <a:cubicBezTo>
                    <a:pt x="109" y="1"/>
                    <a:pt x="97" y="10"/>
                    <a:pt x="97" y="22"/>
                  </a:cubicBezTo>
                  <a:lnTo>
                    <a:pt x="1" y="1448"/>
                  </a:lnTo>
                  <a:cubicBezTo>
                    <a:pt x="1" y="1454"/>
                    <a:pt x="3" y="1462"/>
                    <a:pt x="11" y="1468"/>
                  </a:cubicBezTo>
                  <a:cubicBezTo>
                    <a:pt x="13" y="1470"/>
                    <a:pt x="19" y="1472"/>
                    <a:pt x="23" y="1472"/>
                  </a:cubicBezTo>
                  <a:cubicBezTo>
                    <a:pt x="25" y="1472"/>
                    <a:pt x="29" y="1472"/>
                    <a:pt x="33" y="1470"/>
                  </a:cubicBezTo>
                  <a:cubicBezTo>
                    <a:pt x="44" y="1464"/>
                    <a:pt x="322" y="1366"/>
                    <a:pt x="471" y="1184"/>
                  </a:cubicBezTo>
                  <a:cubicBezTo>
                    <a:pt x="479" y="1176"/>
                    <a:pt x="475" y="1161"/>
                    <a:pt x="465" y="1153"/>
                  </a:cubicBezTo>
                  <a:cubicBezTo>
                    <a:pt x="463" y="1150"/>
                    <a:pt x="458" y="1148"/>
                    <a:pt x="453" y="1148"/>
                  </a:cubicBezTo>
                  <a:cubicBezTo>
                    <a:pt x="447" y="1148"/>
                    <a:pt x="439" y="1151"/>
                    <a:pt x="434" y="1157"/>
                  </a:cubicBezTo>
                  <a:cubicBezTo>
                    <a:pt x="326" y="1294"/>
                    <a:pt x="125" y="1382"/>
                    <a:pt x="50" y="1417"/>
                  </a:cubicBezTo>
                  <a:lnTo>
                    <a:pt x="144" y="28"/>
                  </a:lnTo>
                  <a:cubicBezTo>
                    <a:pt x="146" y="16"/>
                    <a:pt x="136" y="5"/>
                    <a:pt x="123" y="1"/>
                  </a:cubicBezTo>
                  <a:cubicBezTo>
                    <a:pt x="122" y="1"/>
                    <a:pt x="121" y="1"/>
                    <a:pt x="1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2"/>
            <p:cNvSpPr/>
            <p:nvPr/>
          </p:nvSpPr>
          <p:spPr>
            <a:xfrm>
              <a:off x="1395843" y="1787522"/>
              <a:ext cx="75605" cy="12391"/>
            </a:xfrm>
            <a:custGeom>
              <a:rect b="b" l="l" r="r" t="t"/>
              <a:pathLst>
                <a:path extrusionOk="0" h="138" w="842">
                  <a:moveTo>
                    <a:pt x="817" y="1"/>
                  </a:moveTo>
                  <a:cubicBezTo>
                    <a:pt x="813" y="1"/>
                    <a:pt x="809" y="2"/>
                    <a:pt x="805" y="4"/>
                  </a:cubicBezTo>
                  <a:cubicBezTo>
                    <a:pt x="683" y="69"/>
                    <a:pt x="557" y="91"/>
                    <a:pt x="443" y="91"/>
                  </a:cubicBezTo>
                  <a:cubicBezTo>
                    <a:pt x="217" y="91"/>
                    <a:pt x="39" y="5"/>
                    <a:pt x="38" y="4"/>
                  </a:cubicBezTo>
                  <a:cubicBezTo>
                    <a:pt x="35" y="2"/>
                    <a:pt x="31" y="2"/>
                    <a:pt x="28" y="2"/>
                  </a:cubicBezTo>
                  <a:cubicBezTo>
                    <a:pt x="19" y="2"/>
                    <a:pt x="10" y="7"/>
                    <a:pt x="7" y="14"/>
                  </a:cubicBezTo>
                  <a:cubicBezTo>
                    <a:pt x="1" y="22"/>
                    <a:pt x="3" y="39"/>
                    <a:pt x="17" y="45"/>
                  </a:cubicBezTo>
                  <a:cubicBezTo>
                    <a:pt x="27" y="49"/>
                    <a:pt x="207" y="137"/>
                    <a:pt x="441" y="137"/>
                  </a:cubicBezTo>
                  <a:cubicBezTo>
                    <a:pt x="561" y="137"/>
                    <a:pt x="694" y="112"/>
                    <a:pt x="825" y="45"/>
                  </a:cubicBezTo>
                  <a:cubicBezTo>
                    <a:pt x="835" y="39"/>
                    <a:pt x="842" y="22"/>
                    <a:pt x="835" y="14"/>
                  </a:cubicBezTo>
                  <a:cubicBezTo>
                    <a:pt x="831" y="5"/>
                    <a:pt x="825" y="1"/>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2"/>
            <p:cNvSpPr/>
            <p:nvPr/>
          </p:nvSpPr>
          <p:spPr>
            <a:xfrm>
              <a:off x="1302908" y="1808444"/>
              <a:ext cx="27477" cy="116012"/>
            </a:xfrm>
            <a:custGeom>
              <a:rect b="b" l="l" r="r" t="t"/>
              <a:pathLst>
                <a:path extrusionOk="0" h="1292" w="306">
                  <a:moveTo>
                    <a:pt x="264" y="0"/>
                  </a:moveTo>
                  <a:cubicBezTo>
                    <a:pt x="250" y="268"/>
                    <a:pt x="201" y="919"/>
                    <a:pt x="1" y="1291"/>
                  </a:cubicBezTo>
                  <a:cubicBezTo>
                    <a:pt x="17" y="1287"/>
                    <a:pt x="39" y="1279"/>
                    <a:pt x="60" y="1275"/>
                  </a:cubicBezTo>
                  <a:cubicBezTo>
                    <a:pt x="238" y="909"/>
                    <a:pt x="289" y="338"/>
                    <a:pt x="305" y="51"/>
                  </a:cubicBezTo>
                  <a:cubicBezTo>
                    <a:pt x="289" y="33"/>
                    <a:pt x="277" y="17"/>
                    <a:pt x="2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2"/>
            <p:cNvSpPr/>
            <p:nvPr/>
          </p:nvSpPr>
          <p:spPr>
            <a:xfrm>
              <a:off x="1319610" y="1827300"/>
              <a:ext cx="28554" cy="92307"/>
            </a:xfrm>
            <a:custGeom>
              <a:rect b="b" l="l" r="r" t="t"/>
              <a:pathLst>
                <a:path extrusionOk="0" h="1028" w="318">
                  <a:moveTo>
                    <a:pt x="277" y="1"/>
                  </a:moveTo>
                  <a:cubicBezTo>
                    <a:pt x="252" y="257"/>
                    <a:pt x="193" y="688"/>
                    <a:pt x="1" y="1028"/>
                  </a:cubicBezTo>
                  <a:cubicBezTo>
                    <a:pt x="19" y="1022"/>
                    <a:pt x="40" y="1018"/>
                    <a:pt x="60" y="1014"/>
                  </a:cubicBezTo>
                  <a:cubicBezTo>
                    <a:pt x="232" y="686"/>
                    <a:pt x="289" y="287"/>
                    <a:pt x="318" y="36"/>
                  </a:cubicBezTo>
                  <a:cubicBezTo>
                    <a:pt x="303" y="25"/>
                    <a:pt x="289" y="13"/>
                    <a:pt x="2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2"/>
            <p:cNvSpPr/>
            <p:nvPr/>
          </p:nvSpPr>
          <p:spPr>
            <a:xfrm>
              <a:off x="1602724" y="1558730"/>
              <a:ext cx="57377" cy="421217"/>
            </a:xfrm>
            <a:custGeom>
              <a:rect b="b" l="l" r="r" t="t"/>
              <a:pathLst>
                <a:path extrusionOk="0" h="4691" w="639">
                  <a:moveTo>
                    <a:pt x="25" y="0"/>
                  </a:moveTo>
                  <a:cubicBezTo>
                    <a:pt x="24" y="0"/>
                    <a:pt x="22" y="1"/>
                    <a:pt x="21" y="1"/>
                  </a:cubicBezTo>
                  <a:cubicBezTo>
                    <a:pt x="7" y="3"/>
                    <a:pt x="0" y="17"/>
                    <a:pt x="5" y="29"/>
                  </a:cubicBezTo>
                  <a:cubicBezTo>
                    <a:pt x="86" y="365"/>
                    <a:pt x="199" y="827"/>
                    <a:pt x="383" y="2468"/>
                  </a:cubicBezTo>
                  <a:cubicBezTo>
                    <a:pt x="469" y="3239"/>
                    <a:pt x="481" y="3659"/>
                    <a:pt x="491" y="3935"/>
                  </a:cubicBezTo>
                  <a:cubicBezTo>
                    <a:pt x="502" y="4240"/>
                    <a:pt x="508" y="4389"/>
                    <a:pt x="590" y="4672"/>
                  </a:cubicBezTo>
                  <a:cubicBezTo>
                    <a:pt x="592" y="4682"/>
                    <a:pt x="602" y="4690"/>
                    <a:pt x="612" y="4690"/>
                  </a:cubicBezTo>
                  <a:cubicBezTo>
                    <a:pt x="612" y="4690"/>
                    <a:pt x="614" y="4690"/>
                    <a:pt x="620" y="4686"/>
                  </a:cubicBezTo>
                  <a:cubicBezTo>
                    <a:pt x="633" y="4684"/>
                    <a:pt x="639" y="4672"/>
                    <a:pt x="635" y="4657"/>
                  </a:cubicBezTo>
                  <a:cubicBezTo>
                    <a:pt x="557" y="4385"/>
                    <a:pt x="551" y="4234"/>
                    <a:pt x="541" y="3935"/>
                  </a:cubicBezTo>
                  <a:cubicBezTo>
                    <a:pt x="530" y="3659"/>
                    <a:pt x="518" y="3239"/>
                    <a:pt x="430" y="2466"/>
                  </a:cubicBezTo>
                  <a:cubicBezTo>
                    <a:pt x="244" y="819"/>
                    <a:pt x="131" y="357"/>
                    <a:pt x="50" y="19"/>
                  </a:cubicBezTo>
                  <a:cubicBezTo>
                    <a:pt x="48" y="8"/>
                    <a:pt x="38"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2"/>
            <p:cNvSpPr/>
            <p:nvPr/>
          </p:nvSpPr>
          <p:spPr>
            <a:xfrm>
              <a:off x="1277767" y="1390009"/>
              <a:ext cx="329090" cy="179316"/>
            </a:xfrm>
            <a:custGeom>
              <a:rect b="b" l="l" r="r" t="t"/>
              <a:pathLst>
                <a:path extrusionOk="0" h="1997" w="3665">
                  <a:moveTo>
                    <a:pt x="1872" y="0"/>
                  </a:moveTo>
                  <a:cubicBezTo>
                    <a:pt x="1598" y="0"/>
                    <a:pt x="1296" y="75"/>
                    <a:pt x="972" y="263"/>
                  </a:cubicBezTo>
                  <a:cubicBezTo>
                    <a:pt x="0" y="832"/>
                    <a:pt x="49" y="1694"/>
                    <a:pt x="49" y="1694"/>
                  </a:cubicBezTo>
                  <a:cubicBezTo>
                    <a:pt x="49" y="1694"/>
                    <a:pt x="59" y="1694"/>
                    <a:pt x="77" y="1694"/>
                  </a:cubicBezTo>
                  <a:cubicBezTo>
                    <a:pt x="179" y="1694"/>
                    <a:pt x="557" y="1681"/>
                    <a:pt x="972" y="1499"/>
                  </a:cubicBezTo>
                  <a:cubicBezTo>
                    <a:pt x="1461" y="1291"/>
                    <a:pt x="1882" y="789"/>
                    <a:pt x="1882" y="789"/>
                  </a:cubicBezTo>
                  <a:cubicBezTo>
                    <a:pt x="1882" y="789"/>
                    <a:pt x="2132" y="1364"/>
                    <a:pt x="2627" y="1720"/>
                  </a:cubicBezTo>
                  <a:cubicBezTo>
                    <a:pt x="2850" y="1881"/>
                    <a:pt x="3121" y="1996"/>
                    <a:pt x="3442" y="1996"/>
                  </a:cubicBezTo>
                  <a:cubicBezTo>
                    <a:pt x="3514" y="1996"/>
                    <a:pt x="3588" y="1990"/>
                    <a:pt x="3664" y="1978"/>
                  </a:cubicBezTo>
                  <a:cubicBezTo>
                    <a:pt x="3664" y="1978"/>
                    <a:pt x="3484" y="1047"/>
                    <a:pt x="3108" y="599"/>
                  </a:cubicBezTo>
                  <a:cubicBezTo>
                    <a:pt x="2991" y="462"/>
                    <a:pt x="2832" y="321"/>
                    <a:pt x="2639" y="210"/>
                  </a:cubicBezTo>
                  <a:cubicBezTo>
                    <a:pt x="2423" y="86"/>
                    <a:pt x="2164" y="0"/>
                    <a:pt x="18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2"/>
            <p:cNvSpPr/>
            <p:nvPr/>
          </p:nvSpPr>
          <p:spPr>
            <a:xfrm>
              <a:off x="1371599" y="2064982"/>
              <a:ext cx="138819" cy="16522"/>
            </a:xfrm>
            <a:custGeom>
              <a:rect b="b" l="l" r="r" t="t"/>
              <a:pathLst>
                <a:path extrusionOk="0" h="184" w="1546">
                  <a:moveTo>
                    <a:pt x="1519" y="1"/>
                  </a:moveTo>
                  <a:cubicBezTo>
                    <a:pt x="1515" y="1"/>
                    <a:pt x="1512" y="2"/>
                    <a:pt x="1509" y="3"/>
                  </a:cubicBezTo>
                  <a:cubicBezTo>
                    <a:pt x="1285" y="104"/>
                    <a:pt x="1047" y="138"/>
                    <a:pt x="829" y="138"/>
                  </a:cubicBezTo>
                  <a:cubicBezTo>
                    <a:pt x="395" y="138"/>
                    <a:pt x="40" y="5"/>
                    <a:pt x="33" y="3"/>
                  </a:cubicBezTo>
                  <a:cubicBezTo>
                    <a:pt x="31" y="2"/>
                    <a:pt x="28" y="1"/>
                    <a:pt x="25" y="1"/>
                  </a:cubicBezTo>
                  <a:cubicBezTo>
                    <a:pt x="17" y="1"/>
                    <a:pt x="9" y="7"/>
                    <a:pt x="5" y="16"/>
                  </a:cubicBezTo>
                  <a:cubicBezTo>
                    <a:pt x="1" y="28"/>
                    <a:pt x="5" y="40"/>
                    <a:pt x="17" y="46"/>
                  </a:cubicBezTo>
                  <a:cubicBezTo>
                    <a:pt x="23" y="48"/>
                    <a:pt x="383" y="183"/>
                    <a:pt x="829" y="183"/>
                  </a:cubicBezTo>
                  <a:cubicBezTo>
                    <a:pt x="1054" y="183"/>
                    <a:pt x="1300" y="149"/>
                    <a:pt x="1527" y="44"/>
                  </a:cubicBezTo>
                  <a:cubicBezTo>
                    <a:pt x="1539" y="38"/>
                    <a:pt x="1545" y="26"/>
                    <a:pt x="1539" y="14"/>
                  </a:cubicBezTo>
                  <a:cubicBezTo>
                    <a:pt x="1536" y="6"/>
                    <a:pt x="1528" y="1"/>
                    <a:pt x="1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2"/>
            <p:cNvSpPr/>
            <p:nvPr/>
          </p:nvSpPr>
          <p:spPr>
            <a:xfrm>
              <a:off x="1376718" y="2117242"/>
              <a:ext cx="117718" cy="10596"/>
            </a:xfrm>
            <a:custGeom>
              <a:rect b="b" l="l" r="r" t="t"/>
              <a:pathLst>
                <a:path extrusionOk="0" h="118" w="1311">
                  <a:moveTo>
                    <a:pt x="26" y="0"/>
                  </a:moveTo>
                  <a:cubicBezTo>
                    <a:pt x="17" y="0"/>
                    <a:pt x="7" y="8"/>
                    <a:pt x="5" y="19"/>
                  </a:cubicBezTo>
                  <a:cubicBezTo>
                    <a:pt x="1" y="29"/>
                    <a:pt x="9" y="41"/>
                    <a:pt x="21" y="45"/>
                  </a:cubicBezTo>
                  <a:cubicBezTo>
                    <a:pt x="42" y="49"/>
                    <a:pt x="384" y="117"/>
                    <a:pt x="748" y="117"/>
                  </a:cubicBezTo>
                  <a:cubicBezTo>
                    <a:pt x="938" y="117"/>
                    <a:pt x="1132" y="99"/>
                    <a:pt x="1294" y="47"/>
                  </a:cubicBezTo>
                  <a:cubicBezTo>
                    <a:pt x="1306" y="45"/>
                    <a:pt x="1310" y="31"/>
                    <a:pt x="1308" y="19"/>
                  </a:cubicBezTo>
                  <a:cubicBezTo>
                    <a:pt x="1307" y="9"/>
                    <a:pt x="1299" y="2"/>
                    <a:pt x="1289" y="2"/>
                  </a:cubicBezTo>
                  <a:cubicBezTo>
                    <a:pt x="1286" y="2"/>
                    <a:pt x="1283" y="3"/>
                    <a:pt x="1280" y="4"/>
                  </a:cubicBezTo>
                  <a:cubicBezTo>
                    <a:pt x="1126" y="54"/>
                    <a:pt x="938" y="71"/>
                    <a:pt x="754" y="71"/>
                  </a:cubicBezTo>
                  <a:cubicBezTo>
                    <a:pt x="385" y="71"/>
                    <a:pt x="35" y="3"/>
                    <a:pt x="30" y="0"/>
                  </a:cubicBezTo>
                  <a:cubicBezTo>
                    <a:pt x="29" y="0"/>
                    <a:pt x="27"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2"/>
            <p:cNvSpPr/>
            <p:nvPr/>
          </p:nvSpPr>
          <p:spPr>
            <a:xfrm>
              <a:off x="1386864" y="2162138"/>
              <a:ext cx="94731" cy="14367"/>
            </a:xfrm>
            <a:custGeom>
              <a:rect b="b" l="l" r="r" t="t"/>
              <a:pathLst>
                <a:path extrusionOk="0" h="160" w="1055">
                  <a:moveTo>
                    <a:pt x="1028" y="0"/>
                  </a:moveTo>
                  <a:cubicBezTo>
                    <a:pt x="1024" y="0"/>
                    <a:pt x="1020" y="1"/>
                    <a:pt x="1017" y="4"/>
                  </a:cubicBezTo>
                  <a:cubicBezTo>
                    <a:pt x="889" y="87"/>
                    <a:pt x="715" y="113"/>
                    <a:pt x="548" y="113"/>
                  </a:cubicBezTo>
                  <a:cubicBezTo>
                    <a:pt x="283" y="113"/>
                    <a:pt x="39" y="48"/>
                    <a:pt x="35" y="47"/>
                  </a:cubicBezTo>
                  <a:cubicBezTo>
                    <a:pt x="32" y="45"/>
                    <a:pt x="29" y="45"/>
                    <a:pt x="26" y="45"/>
                  </a:cubicBezTo>
                  <a:cubicBezTo>
                    <a:pt x="16" y="45"/>
                    <a:pt x="8" y="52"/>
                    <a:pt x="7" y="61"/>
                  </a:cubicBezTo>
                  <a:cubicBezTo>
                    <a:pt x="1" y="73"/>
                    <a:pt x="9" y="83"/>
                    <a:pt x="21" y="90"/>
                  </a:cubicBezTo>
                  <a:cubicBezTo>
                    <a:pt x="39" y="94"/>
                    <a:pt x="283" y="159"/>
                    <a:pt x="549" y="159"/>
                  </a:cubicBezTo>
                  <a:cubicBezTo>
                    <a:pt x="723" y="159"/>
                    <a:pt x="907" y="131"/>
                    <a:pt x="1040" y="43"/>
                  </a:cubicBezTo>
                  <a:cubicBezTo>
                    <a:pt x="1052" y="38"/>
                    <a:pt x="1054" y="22"/>
                    <a:pt x="1048" y="12"/>
                  </a:cubicBezTo>
                  <a:cubicBezTo>
                    <a:pt x="1044" y="4"/>
                    <a:pt x="1036" y="0"/>
                    <a:pt x="1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2"/>
            <p:cNvSpPr/>
            <p:nvPr/>
          </p:nvSpPr>
          <p:spPr>
            <a:xfrm>
              <a:off x="1395664" y="2215834"/>
              <a:ext cx="86291" cy="14816"/>
            </a:xfrm>
            <a:custGeom>
              <a:rect b="b" l="l" r="r" t="t"/>
              <a:pathLst>
                <a:path extrusionOk="0" h="165" w="961">
                  <a:moveTo>
                    <a:pt x="932" y="1"/>
                  </a:moveTo>
                  <a:cubicBezTo>
                    <a:pt x="929" y="1"/>
                    <a:pt x="926" y="2"/>
                    <a:pt x="923" y="3"/>
                  </a:cubicBezTo>
                  <a:cubicBezTo>
                    <a:pt x="694" y="91"/>
                    <a:pt x="499" y="116"/>
                    <a:pt x="351" y="116"/>
                  </a:cubicBezTo>
                  <a:cubicBezTo>
                    <a:pt x="153" y="116"/>
                    <a:pt x="38" y="71"/>
                    <a:pt x="35" y="69"/>
                  </a:cubicBezTo>
                  <a:cubicBezTo>
                    <a:pt x="33" y="68"/>
                    <a:pt x="30" y="67"/>
                    <a:pt x="27" y="67"/>
                  </a:cubicBezTo>
                  <a:cubicBezTo>
                    <a:pt x="18" y="67"/>
                    <a:pt x="9" y="72"/>
                    <a:pt x="5" y="83"/>
                  </a:cubicBezTo>
                  <a:cubicBezTo>
                    <a:pt x="1" y="95"/>
                    <a:pt x="5" y="107"/>
                    <a:pt x="19" y="114"/>
                  </a:cubicBezTo>
                  <a:cubicBezTo>
                    <a:pt x="25" y="116"/>
                    <a:pt x="144" y="165"/>
                    <a:pt x="349" y="165"/>
                  </a:cubicBezTo>
                  <a:cubicBezTo>
                    <a:pt x="502" y="165"/>
                    <a:pt x="705" y="138"/>
                    <a:pt x="942" y="46"/>
                  </a:cubicBezTo>
                  <a:cubicBezTo>
                    <a:pt x="954" y="42"/>
                    <a:pt x="960" y="28"/>
                    <a:pt x="954" y="15"/>
                  </a:cubicBezTo>
                  <a:cubicBezTo>
                    <a:pt x="951" y="8"/>
                    <a:pt x="942" y="1"/>
                    <a:pt x="9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2"/>
            <p:cNvSpPr/>
            <p:nvPr/>
          </p:nvSpPr>
          <p:spPr>
            <a:xfrm>
              <a:off x="1416765" y="2283897"/>
              <a:ext cx="54684" cy="8710"/>
            </a:xfrm>
            <a:custGeom>
              <a:rect b="b" l="l" r="r" t="t"/>
              <a:pathLst>
                <a:path extrusionOk="0" h="97" w="609">
                  <a:moveTo>
                    <a:pt x="27" y="1"/>
                  </a:moveTo>
                  <a:cubicBezTo>
                    <a:pt x="18" y="1"/>
                    <a:pt x="8" y="7"/>
                    <a:pt x="5" y="16"/>
                  </a:cubicBezTo>
                  <a:cubicBezTo>
                    <a:pt x="1" y="27"/>
                    <a:pt x="5" y="39"/>
                    <a:pt x="19" y="45"/>
                  </a:cubicBezTo>
                  <a:cubicBezTo>
                    <a:pt x="26" y="47"/>
                    <a:pt x="169" y="96"/>
                    <a:pt x="332" y="96"/>
                  </a:cubicBezTo>
                  <a:cubicBezTo>
                    <a:pt x="418" y="96"/>
                    <a:pt x="510" y="84"/>
                    <a:pt x="594" y="45"/>
                  </a:cubicBezTo>
                  <a:cubicBezTo>
                    <a:pt x="605" y="39"/>
                    <a:pt x="609" y="27"/>
                    <a:pt x="605" y="14"/>
                  </a:cubicBezTo>
                  <a:cubicBezTo>
                    <a:pt x="600" y="7"/>
                    <a:pt x="592" y="2"/>
                    <a:pt x="584" y="2"/>
                  </a:cubicBezTo>
                  <a:cubicBezTo>
                    <a:pt x="581" y="2"/>
                    <a:pt x="577" y="2"/>
                    <a:pt x="574" y="4"/>
                  </a:cubicBezTo>
                  <a:cubicBezTo>
                    <a:pt x="500" y="39"/>
                    <a:pt x="415" y="50"/>
                    <a:pt x="336" y="50"/>
                  </a:cubicBezTo>
                  <a:cubicBezTo>
                    <a:pt x="176" y="50"/>
                    <a:pt x="35" y="3"/>
                    <a:pt x="34" y="2"/>
                  </a:cubicBezTo>
                  <a:cubicBezTo>
                    <a:pt x="32" y="1"/>
                    <a:pt x="29"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2"/>
            <p:cNvSpPr/>
            <p:nvPr/>
          </p:nvSpPr>
          <p:spPr>
            <a:xfrm>
              <a:off x="1133381" y="2186023"/>
              <a:ext cx="149594" cy="303858"/>
            </a:xfrm>
            <a:custGeom>
              <a:rect b="b" l="l" r="r" t="t"/>
              <a:pathLst>
                <a:path extrusionOk="0" h="3384" w="1666">
                  <a:moveTo>
                    <a:pt x="592" y="1"/>
                  </a:moveTo>
                  <a:cubicBezTo>
                    <a:pt x="585" y="1"/>
                    <a:pt x="578" y="4"/>
                    <a:pt x="573" y="10"/>
                  </a:cubicBezTo>
                  <a:cubicBezTo>
                    <a:pt x="133" y="552"/>
                    <a:pt x="0" y="1421"/>
                    <a:pt x="98" y="1964"/>
                  </a:cubicBezTo>
                  <a:cubicBezTo>
                    <a:pt x="209" y="2567"/>
                    <a:pt x="481" y="3275"/>
                    <a:pt x="1643" y="3384"/>
                  </a:cubicBezTo>
                  <a:lnTo>
                    <a:pt x="1645" y="3384"/>
                  </a:lnTo>
                  <a:cubicBezTo>
                    <a:pt x="1657" y="3384"/>
                    <a:pt x="1666" y="3375"/>
                    <a:pt x="1663" y="3365"/>
                  </a:cubicBezTo>
                  <a:cubicBezTo>
                    <a:pt x="1666" y="3353"/>
                    <a:pt x="1655" y="3341"/>
                    <a:pt x="1643" y="3341"/>
                  </a:cubicBezTo>
                  <a:cubicBezTo>
                    <a:pt x="520" y="3234"/>
                    <a:pt x="252" y="2584"/>
                    <a:pt x="139" y="1955"/>
                  </a:cubicBezTo>
                  <a:cubicBezTo>
                    <a:pt x="45" y="1421"/>
                    <a:pt x="174" y="570"/>
                    <a:pt x="608" y="38"/>
                  </a:cubicBezTo>
                  <a:cubicBezTo>
                    <a:pt x="618" y="28"/>
                    <a:pt x="614" y="12"/>
                    <a:pt x="604" y="6"/>
                  </a:cubicBezTo>
                  <a:cubicBezTo>
                    <a:pt x="601" y="2"/>
                    <a:pt x="597" y="1"/>
                    <a:pt x="5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2"/>
            <p:cNvSpPr/>
            <p:nvPr/>
          </p:nvSpPr>
          <p:spPr>
            <a:xfrm>
              <a:off x="1615565" y="2304370"/>
              <a:ext cx="176083" cy="175634"/>
            </a:xfrm>
            <a:custGeom>
              <a:rect b="b" l="l" r="r" t="t"/>
              <a:pathLst>
                <a:path extrusionOk="0" h="1956" w="1961">
                  <a:moveTo>
                    <a:pt x="1719" y="1"/>
                  </a:moveTo>
                  <a:cubicBezTo>
                    <a:pt x="1718" y="1"/>
                    <a:pt x="1716" y="1"/>
                    <a:pt x="1715" y="1"/>
                  </a:cubicBezTo>
                  <a:cubicBezTo>
                    <a:pt x="1703" y="3"/>
                    <a:pt x="1697" y="18"/>
                    <a:pt x="1699" y="30"/>
                  </a:cubicBezTo>
                  <a:cubicBezTo>
                    <a:pt x="1703" y="38"/>
                    <a:pt x="1910" y="830"/>
                    <a:pt x="1457" y="1351"/>
                  </a:cubicBezTo>
                  <a:cubicBezTo>
                    <a:pt x="1003" y="1875"/>
                    <a:pt x="35" y="1910"/>
                    <a:pt x="25" y="1910"/>
                  </a:cubicBezTo>
                  <a:cubicBezTo>
                    <a:pt x="11" y="1910"/>
                    <a:pt x="1" y="1920"/>
                    <a:pt x="1" y="1933"/>
                  </a:cubicBezTo>
                  <a:cubicBezTo>
                    <a:pt x="1" y="1945"/>
                    <a:pt x="11" y="1955"/>
                    <a:pt x="25" y="1955"/>
                  </a:cubicBezTo>
                  <a:cubicBezTo>
                    <a:pt x="35" y="1955"/>
                    <a:pt x="1022" y="1922"/>
                    <a:pt x="1490" y="1380"/>
                  </a:cubicBezTo>
                  <a:cubicBezTo>
                    <a:pt x="1961" y="840"/>
                    <a:pt x="1746" y="24"/>
                    <a:pt x="1744" y="18"/>
                  </a:cubicBezTo>
                  <a:cubicBezTo>
                    <a:pt x="1740" y="8"/>
                    <a:pt x="1730" y="1"/>
                    <a:pt x="17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2"/>
            <p:cNvSpPr/>
            <p:nvPr/>
          </p:nvSpPr>
          <p:spPr>
            <a:xfrm>
              <a:off x="1041883" y="2558394"/>
              <a:ext cx="358452" cy="30170"/>
            </a:xfrm>
            <a:custGeom>
              <a:rect b="b" l="l" r="r" t="t"/>
              <a:pathLst>
                <a:path extrusionOk="0" h="336" w="3992">
                  <a:moveTo>
                    <a:pt x="1664" y="1"/>
                  </a:moveTo>
                  <a:cubicBezTo>
                    <a:pt x="1565" y="1"/>
                    <a:pt x="1471" y="2"/>
                    <a:pt x="1383" y="6"/>
                  </a:cubicBezTo>
                  <a:cubicBezTo>
                    <a:pt x="465" y="39"/>
                    <a:pt x="33" y="282"/>
                    <a:pt x="15" y="292"/>
                  </a:cubicBezTo>
                  <a:cubicBezTo>
                    <a:pt x="4" y="296"/>
                    <a:pt x="0" y="313"/>
                    <a:pt x="6" y="323"/>
                  </a:cubicBezTo>
                  <a:cubicBezTo>
                    <a:pt x="13" y="331"/>
                    <a:pt x="21" y="335"/>
                    <a:pt x="27" y="335"/>
                  </a:cubicBezTo>
                  <a:cubicBezTo>
                    <a:pt x="31" y="335"/>
                    <a:pt x="35" y="335"/>
                    <a:pt x="35" y="333"/>
                  </a:cubicBezTo>
                  <a:cubicBezTo>
                    <a:pt x="41" y="331"/>
                    <a:pt x="477" y="88"/>
                    <a:pt x="1383" y="51"/>
                  </a:cubicBezTo>
                  <a:cubicBezTo>
                    <a:pt x="1467" y="48"/>
                    <a:pt x="1557" y="46"/>
                    <a:pt x="1651" y="46"/>
                  </a:cubicBezTo>
                  <a:cubicBezTo>
                    <a:pt x="2584" y="46"/>
                    <a:pt x="3950" y="188"/>
                    <a:pt x="3963" y="190"/>
                  </a:cubicBezTo>
                  <a:cubicBezTo>
                    <a:pt x="3975" y="190"/>
                    <a:pt x="3990" y="182"/>
                    <a:pt x="3990" y="169"/>
                  </a:cubicBezTo>
                  <a:cubicBezTo>
                    <a:pt x="3992" y="157"/>
                    <a:pt x="3982" y="143"/>
                    <a:pt x="3969" y="143"/>
                  </a:cubicBezTo>
                  <a:cubicBezTo>
                    <a:pt x="3955" y="143"/>
                    <a:pt x="2600" y="1"/>
                    <a:pt x="1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2"/>
            <p:cNvSpPr/>
            <p:nvPr/>
          </p:nvSpPr>
          <p:spPr>
            <a:xfrm>
              <a:off x="1822805" y="2535138"/>
              <a:ext cx="88984" cy="19934"/>
            </a:xfrm>
            <a:custGeom>
              <a:rect b="b" l="l" r="r" t="t"/>
              <a:pathLst>
                <a:path extrusionOk="0" h="222" w="991">
                  <a:moveTo>
                    <a:pt x="852" y="0"/>
                  </a:moveTo>
                  <a:cubicBezTo>
                    <a:pt x="689" y="0"/>
                    <a:pt x="434" y="16"/>
                    <a:pt x="15" y="179"/>
                  </a:cubicBezTo>
                  <a:cubicBezTo>
                    <a:pt x="3" y="181"/>
                    <a:pt x="0" y="193"/>
                    <a:pt x="3" y="205"/>
                  </a:cubicBezTo>
                  <a:cubicBezTo>
                    <a:pt x="5" y="216"/>
                    <a:pt x="13" y="222"/>
                    <a:pt x="23" y="222"/>
                  </a:cubicBezTo>
                  <a:cubicBezTo>
                    <a:pt x="24" y="222"/>
                    <a:pt x="27" y="221"/>
                    <a:pt x="28" y="221"/>
                  </a:cubicBezTo>
                  <a:cubicBezTo>
                    <a:pt x="29" y="221"/>
                    <a:pt x="29" y="221"/>
                    <a:pt x="29" y="222"/>
                  </a:cubicBezTo>
                  <a:cubicBezTo>
                    <a:pt x="454" y="53"/>
                    <a:pt x="707" y="48"/>
                    <a:pt x="867" y="48"/>
                  </a:cubicBezTo>
                  <a:cubicBezTo>
                    <a:pt x="878" y="48"/>
                    <a:pt x="889" y="48"/>
                    <a:pt x="899" y="48"/>
                  </a:cubicBezTo>
                  <a:cubicBezTo>
                    <a:pt x="915" y="48"/>
                    <a:pt x="930" y="49"/>
                    <a:pt x="945" y="49"/>
                  </a:cubicBezTo>
                  <a:cubicBezTo>
                    <a:pt x="952" y="49"/>
                    <a:pt x="959" y="49"/>
                    <a:pt x="966" y="48"/>
                  </a:cubicBezTo>
                  <a:cubicBezTo>
                    <a:pt x="980" y="48"/>
                    <a:pt x="991" y="38"/>
                    <a:pt x="991" y="25"/>
                  </a:cubicBezTo>
                  <a:cubicBezTo>
                    <a:pt x="991" y="11"/>
                    <a:pt x="980" y="1"/>
                    <a:pt x="966" y="1"/>
                  </a:cubicBezTo>
                  <a:lnTo>
                    <a:pt x="901" y="1"/>
                  </a:lnTo>
                  <a:cubicBezTo>
                    <a:pt x="885" y="1"/>
                    <a:pt x="869" y="0"/>
                    <a:pt x="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2"/>
            <p:cNvSpPr/>
            <p:nvPr/>
          </p:nvSpPr>
          <p:spPr>
            <a:xfrm>
              <a:off x="1602545" y="2640645"/>
              <a:ext cx="52978" cy="84764"/>
            </a:xfrm>
            <a:custGeom>
              <a:rect b="b" l="l" r="r" t="t"/>
              <a:pathLst>
                <a:path extrusionOk="0" h="944" w="590">
                  <a:moveTo>
                    <a:pt x="30" y="0"/>
                  </a:moveTo>
                  <a:cubicBezTo>
                    <a:pt x="24" y="0"/>
                    <a:pt x="18" y="2"/>
                    <a:pt x="13" y="6"/>
                  </a:cubicBezTo>
                  <a:cubicBezTo>
                    <a:pt x="2" y="17"/>
                    <a:pt x="0" y="29"/>
                    <a:pt x="11" y="39"/>
                  </a:cubicBezTo>
                  <a:cubicBezTo>
                    <a:pt x="258" y="305"/>
                    <a:pt x="448" y="632"/>
                    <a:pt x="538" y="931"/>
                  </a:cubicBezTo>
                  <a:cubicBezTo>
                    <a:pt x="541" y="911"/>
                    <a:pt x="541" y="896"/>
                    <a:pt x="541" y="896"/>
                  </a:cubicBezTo>
                  <a:cubicBezTo>
                    <a:pt x="555" y="919"/>
                    <a:pt x="573" y="933"/>
                    <a:pt x="590" y="943"/>
                  </a:cubicBezTo>
                  <a:cubicBezTo>
                    <a:pt x="502" y="632"/>
                    <a:pt x="303" y="287"/>
                    <a:pt x="43" y="6"/>
                  </a:cubicBezTo>
                  <a:cubicBezTo>
                    <a:pt x="40" y="2"/>
                    <a:pt x="35" y="0"/>
                    <a:pt x="30"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2"/>
            <p:cNvSpPr/>
            <p:nvPr/>
          </p:nvSpPr>
          <p:spPr>
            <a:xfrm>
              <a:off x="1568693" y="2678627"/>
              <a:ext cx="59802" cy="82250"/>
            </a:xfrm>
            <a:custGeom>
              <a:rect b="b" l="l" r="r" t="t"/>
              <a:pathLst>
                <a:path extrusionOk="0" h="916" w="666">
                  <a:moveTo>
                    <a:pt x="28" y="1"/>
                  </a:moveTo>
                  <a:cubicBezTo>
                    <a:pt x="22" y="1"/>
                    <a:pt x="16" y="3"/>
                    <a:pt x="11" y="7"/>
                  </a:cubicBezTo>
                  <a:cubicBezTo>
                    <a:pt x="1" y="15"/>
                    <a:pt x="1" y="27"/>
                    <a:pt x="9" y="38"/>
                  </a:cubicBezTo>
                  <a:cubicBezTo>
                    <a:pt x="15" y="46"/>
                    <a:pt x="424" y="537"/>
                    <a:pt x="600" y="885"/>
                  </a:cubicBezTo>
                  <a:cubicBezTo>
                    <a:pt x="594" y="844"/>
                    <a:pt x="586" y="807"/>
                    <a:pt x="578" y="774"/>
                  </a:cubicBezTo>
                  <a:lnTo>
                    <a:pt x="578" y="774"/>
                  </a:lnTo>
                  <a:cubicBezTo>
                    <a:pt x="594" y="825"/>
                    <a:pt x="625" y="885"/>
                    <a:pt x="666" y="915"/>
                  </a:cubicBezTo>
                  <a:cubicBezTo>
                    <a:pt x="506" y="559"/>
                    <a:pt x="68" y="36"/>
                    <a:pt x="46" y="9"/>
                  </a:cubicBezTo>
                  <a:cubicBezTo>
                    <a:pt x="42" y="4"/>
                    <a:pt x="35" y="1"/>
                    <a:pt x="28"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2"/>
            <p:cNvSpPr/>
            <p:nvPr/>
          </p:nvSpPr>
          <p:spPr>
            <a:xfrm>
              <a:off x="1539511" y="2707271"/>
              <a:ext cx="59443" cy="65549"/>
            </a:xfrm>
            <a:custGeom>
              <a:rect b="b" l="l" r="r" t="t"/>
              <a:pathLst>
                <a:path extrusionOk="0" h="730" w="662">
                  <a:moveTo>
                    <a:pt x="27" y="0"/>
                  </a:moveTo>
                  <a:cubicBezTo>
                    <a:pt x="19" y="0"/>
                    <a:pt x="11" y="5"/>
                    <a:pt x="7" y="13"/>
                  </a:cubicBezTo>
                  <a:cubicBezTo>
                    <a:pt x="1" y="23"/>
                    <a:pt x="7" y="38"/>
                    <a:pt x="17" y="44"/>
                  </a:cubicBezTo>
                  <a:cubicBezTo>
                    <a:pt x="54" y="64"/>
                    <a:pt x="445" y="422"/>
                    <a:pt x="600" y="713"/>
                  </a:cubicBezTo>
                  <a:cubicBezTo>
                    <a:pt x="590" y="658"/>
                    <a:pt x="571" y="604"/>
                    <a:pt x="565" y="580"/>
                  </a:cubicBezTo>
                  <a:lnTo>
                    <a:pt x="565" y="580"/>
                  </a:lnTo>
                  <a:cubicBezTo>
                    <a:pt x="578" y="604"/>
                    <a:pt x="612" y="670"/>
                    <a:pt x="661" y="729"/>
                  </a:cubicBezTo>
                  <a:cubicBezTo>
                    <a:pt x="514" y="414"/>
                    <a:pt x="80" y="23"/>
                    <a:pt x="37" y="3"/>
                  </a:cubicBezTo>
                  <a:cubicBezTo>
                    <a:pt x="34" y="1"/>
                    <a:pt x="31" y="0"/>
                    <a:pt x="2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2"/>
            <p:cNvSpPr/>
            <p:nvPr/>
          </p:nvSpPr>
          <p:spPr>
            <a:xfrm>
              <a:off x="1383901" y="2794999"/>
              <a:ext cx="787301" cy="642825"/>
            </a:xfrm>
            <a:custGeom>
              <a:rect b="b" l="l" r="r" t="t"/>
              <a:pathLst>
                <a:path extrusionOk="0" h="7159" w="8768">
                  <a:moveTo>
                    <a:pt x="8723" y="2506"/>
                  </a:moveTo>
                  <a:cubicBezTo>
                    <a:pt x="8716" y="2631"/>
                    <a:pt x="8686" y="3220"/>
                    <a:pt x="8604" y="3760"/>
                  </a:cubicBezTo>
                  <a:cubicBezTo>
                    <a:pt x="8590" y="3863"/>
                    <a:pt x="8205" y="6258"/>
                    <a:pt x="6145" y="6866"/>
                  </a:cubicBezTo>
                  <a:cubicBezTo>
                    <a:pt x="5581" y="7033"/>
                    <a:pt x="5026" y="7116"/>
                    <a:pt x="4477" y="7116"/>
                  </a:cubicBezTo>
                  <a:cubicBezTo>
                    <a:pt x="3611" y="7116"/>
                    <a:pt x="2759" y="6909"/>
                    <a:pt x="1901" y="6494"/>
                  </a:cubicBezTo>
                  <a:cubicBezTo>
                    <a:pt x="954" y="6033"/>
                    <a:pt x="555" y="5123"/>
                    <a:pt x="553" y="5113"/>
                  </a:cubicBezTo>
                  <a:cubicBezTo>
                    <a:pt x="93" y="4223"/>
                    <a:pt x="50" y="3132"/>
                    <a:pt x="48" y="2968"/>
                  </a:cubicBezTo>
                  <a:lnTo>
                    <a:pt x="1474" y="2842"/>
                  </a:lnTo>
                  <a:cubicBezTo>
                    <a:pt x="1474" y="2921"/>
                    <a:pt x="1496" y="3155"/>
                    <a:pt x="1697" y="3351"/>
                  </a:cubicBezTo>
                  <a:cubicBezTo>
                    <a:pt x="1876" y="3524"/>
                    <a:pt x="2142" y="3612"/>
                    <a:pt x="2494" y="3612"/>
                  </a:cubicBezTo>
                  <a:cubicBezTo>
                    <a:pt x="2560" y="3612"/>
                    <a:pt x="2628" y="3609"/>
                    <a:pt x="2699" y="3603"/>
                  </a:cubicBezTo>
                  <a:cubicBezTo>
                    <a:pt x="3851" y="3511"/>
                    <a:pt x="4215" y="2774"/>
                    <a:pt x="4264" y="2662"/>
                  </a:cubicBezTo>
                  <a:cubicBezTo>
                    <a:pt x="4514" y="2651"/>
                    <a:pt x="7859" y="2535"/>
                    <a:pt x="8723" y="2506"/>
                  </a:cubicBezTo>
                  <a:close/>
                  <a:moveTo>
                    <a:pt x="2352" y="1"/>
                  </a:moveTo>
                  <a:cubicBezTo>
                    <a:pt x="2350" y="1"/>
                    <a:pt x="2348" y="1"/>
                    <a:pt x="2345" y="2"/>
                  </a:cubicBezTo>
                  <a:cubicBezTo>
                    <a:pt x="2333" y="6"/>
                    <a:pt x="2329" y="18"/>
                    <a:pt x="2331" y="31"/>
                  </a:cubicBezTo>
                  <a:cubicBezTo>
                    <a:pt x="2349" y="94"/>
                    <a:pt x="2354" y="235"/>
                    <a:pt x="2354" y="262"/>
                  </a:cubicBezTo>
                  <a:lnTo>
                    <a:pt x="1476" y="2790"/>
                  </a:lnTo>
                  <a:lnTo>
                    <a:pt x="21" y="2923"/>
                  </a:lnTo>
                  <a:cubicBezTo>
                    <a:pt x="11" y="2923"/>
                    <a:pt x="1" y="2934"/>
                    <a:pt x="1" y="2946"/>
                  </a:cubicBezTo>
                  <a:cubicBezTo>
                    <a:pt x="1" y="2958"/>
                    <a:pt x="11" y="4163"/>
                    <a:pt x="512" y="5127"/>
                  </a:cubicBezTo>
                  <a:cubicBezTo>
                    <a:pt x="518" y="5137"/>
                    <a:pt x="917" y="6062"/>
                    <a:pt x="1881" y="6528"/>
                  </a:cubicBezTo>
                  <a:cubicBezTo>
                    <a:pt x="2746" y="6948"/>
                    <a:pt x="3604" y="7159"/>
                    <a:pt x="4477" y="7159"/>
                  </a:cubicBezTo>
                  <a:cubicBezTo>
                    <a:pt x="5030" y="7159"/>
                    <a:pt x="5586" y="7075"/>
                    <a:pt x="6159" y="6903"/>
                  </a:cubicBezTo>
                  <a:cubicBezTo>
                    <a:pt x="8246" y="6285"/>
                    <a:pt x="8635" y="3865"/>
                    <a:pt x="8651" y="3760"/>
                  </a:cubicBezTo>
                  <a:cubicBezTo>
                    <a:pt x="8743" y="3153"/>
                    <a:pt x="8768" y="2486"/>
                    <a:pt x="8768" y="2477"/>
                  </a:cubicBezTo>
                  <a:cubicBezTo>
                    <a:pt x="8768" y="2469"/>
                    <a:pt x="8763" y="2465"/>
                    <a:pt x="8759" y="2459"/>
                  </a:cubicBezTo>
                  <a:cubicBezTo>
                    <a:pt x="8755" y="2455"/>
                    <a:pt x="8747" y="2453"/>
                    <a:pt x="8743" y="2453"/>
                  </a:cubicBezTo>
                  <a:cubicBezTo>
                    <a:pt x="7890" y="2477"/>
                    <a:pt x="4283" y="2606"/>
                    <a:pt x="4246" y="2608"/>
                  </a:cubicBezTo>
                  <a:cubicBezTo>
                    <a:pt x="4238" y="2608"/>
                    <a:pt x="4228" y="2615"/>
                    <a:pt x="4226" y="2625"/>
                  </a:cubicBezTo>
                  <a:cubicBezTo>
                    <a:pt x="4222" y="2635"/>
                    <a:pt x="3908" y="3453"/>
                    <a:pt x="2691" y="3552"/>
                  </a:cubicBezTo>
                  <a:cubicBezTo>
                    <a:pt x="2622" y="3557"/>
                    <a:pt x="2555" y="3560"/>
                    <a:pt x="2491" y="3560"/>
                  </a:cubicBezTo>
                  <a:cubicBezTo>
                    <a:pt x="2152" y="3560"/>
                    <a:pt x="1894" y="3478"/>
                    <a:pt x="1725" y="3312"/>
                  </a:cubicBezTo>
                  <a:cubicBezTo>
                    <a:pt x="1515" y="3110"/>
                    <a:pt x="1515" y="2846"/>
                    <a:pt x="1515" y="2815"/>
                  </a:cubicBezTo>
                  <a:lnTo>
                    <a:pt x="2397" y="272"/>
                  </a:lnTo>
                  <a:lnTo>
                    <a:pt x="2397" y="264"/>
                  </a:lnTo>
                  <a:cubicBezTo>
                    <a:pt x="2397" y="256"/>
                    <a:pt x="2394" y="94"/>
                    <a:pt x="2374" y="18"/>
                  </a:cubicBezTo>
                  <a:cubicBezTo>
                    <a:pt x="2372" y="10"/>
                    <a:pt x="2363" y="1"/>
                    <a:pt x="23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2"/>
            <p:cNvSpPr/>
            <p:nvPr/>
          </p:nvSpPr>
          <p:spPr>
            <a:xfrm>
              <a:off x="1437417" y="2932292"/>
              <a:ext cx="32954" cy="80274"/>
            </a:xfrm>
            <a:custGeom>
              <a:rect b="b" l="l" r="r" t="t"/>
              <a:pathLst>
                <a:path extrusionOk="0" h="894" w="367">
                  <a:moveTo>
                    <a:pt x="25" y="0"/>
                  </a:moveTo>
                  <a:cubicBezTo>
                    <a:pt x="23" y="0"/>
                    <a:pt x="21" y="0"/>
                    <a:pt x="19" y="1"/>
                  </a:cubicBezTo>
                  <a:cubicBezTo>
                    <a:pt x="6" y="3"/>
                    <a:pt x="0" y="15"/>
                    <a:pt x="4" y="28"/>
                  </a:cubicBezTo>
                  <a:cubicBezTo>
                    <a:pt x="90" y="355"/>
                    <a:pt x="201" y="639"/>
                    <a:pt x="317" y="834"/>
                  </a:cubicBezTo>
                  <a:cubicBezTo>
                    <a:pt x="325" y="846"/>
                    <a:pt x="334" y="856"/>
                    <a:pt x="342" y="871"/>
                  </a:cubicBezTo>
                  <a:cubicBezTo>
                    <a:pt x="346" y="877"/>
                    <a:pt x="348" y="885"/>
                    <a:pt x="356" y="893"/>
                  </a:cubicBezTo>
                  <a:cubicBezTo>
                    <a:pt x="366" y="860"/>
                    <a:pt x="366" y="834"/>
                    <a:pt x="366" y="832"/>
                  </a:cubicBezTo>
                  <a:cubicBezTo>
                    <a:pt x="366" y="820"/>
                    <a:pt x="356" y="809"/>
                    <a:pt x="342" y="809"/>
                  </a:cubicBezTo>
                  <a:cubicBezTo>
                    <a:pt x="336" y="809"/>
                    <a:pt x="332" y="811"/>
                    <a:pt x="325" y="815"/>
                  </a:cubicBezTo>
                  <a:cubicBezTo>
                    <a:pt x="311" y="770"/>
                    <a:pt x="287" y="723"/>
                    <a:pt x="254" y="678"/>
                  </a:cubicBezTo>
                  <a:lnTo>
                    <a:pt x="254" y="678"/>
                  </a:lnTo>
                  <a:cubicBezTo>
                    <a:pt x="270" y="693"/>
                    <a:pt x="293" y="723"/>
                    <a:pt x="323" y="754"/>
                  </a:cubicBezTo>
                  <a:cubicBezTo>
                    <a:pt x="221" y="566"/>
                    <a:pt x="123" y="308"/>
                    <a:pt x="47" y="18"/>
                  </a:cubicBezTo>
                  <a:cubicBezTo>
                    <a:pt x="46" y="7"/>
                    <a:pt x="36"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2"/>
            <p:cNvSpPr/>
            <p:nvPr/>
          </p:nvSpPr>
          <p:spPr>
            <a:xfrm>
              <a:off x="1461840" y="2922325"/>
              <a:ext cx="20473" cy="53247"/>
            </a:xfrm>
            <a:custGeom>
              <a:rect b="b" l="l" r="r" t="t"/>
              <a:pathLst>
                <a:path extrusionOk="0" h="593" w="228">
                  <a:moveTo>
                    <a:pt x="25" y="1"/>
                  </a:moveTo>
                  <a:cubicBezTo>
                    <a:pt x="23" y="1"/>
                    <a:pt x="21" y="1"/>
                    <a:pt x="19" y="2"/>
                  </a:cubicBezTo>
                  <a:cubicBezTo>
                    <a:pt x="8" y="4"/>
                    <a:pt x="0" y="14"/>
                    <a:pt x="0" y="26"/>
                  </a:cubicBezTo>
                  <a:cubicBezTo>
                    <a:pt x="2" y="32"/>
                    <a:pt x="72" y="370"/>
                    <a:pt x="227" y="593"/>
                  </a:cubicBezTo>
                  <a:cubicBezTo>
                    <a:pt x="184" y="456"/>
                    <a:pt x="131" y="331"/>
                    <a:pt x="123" y="311"/>
                  </a:cubicBezTo>
                  <a:lnTo>
                    <a:pt x="123" y="311"/>
                  </a:lnTo>
                  <a:cubicBezTo>
                    <a:pt x="125" y="315"/>
                    <a:pt x="133" y="329"/>
                    <a:pt x="148" y="347"/>
                  </a:cubicBezTo>
                  <a:cubicBezTo>
                    <a:pt x="80" y="180"/>
                    <a:pt x="45" y="22"/>
                    <a:pt x="45" y="20"/>
                  </a:cubicBezTo>
                  <a:cubicBezTo>
                    <a:pt x="44" y="8"/>
                    <a:pt x="35"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2"/>
            <p:cNvSpPr/>
            <p:nvPr/>
          </p:nvSpPr>
          <p:spPr>
            <a:xfrm>
              <a:off x="1051221" y="2586679"/>
              <a:ext cx="450758" cy="192874"/>
            </a:xfrm>
            <a:custGeom>
              <a:rect b="b" l="l" r="r" t="t"/>
              <a:pathLst>
                <a:path extrusionOk="0" h="2148" w="5020">
                  <a:moveTo>
                    <a:pt x="4993" y="0"/>
                  </a:moveTo>
                  <a:cubicBezTo>
                    <a:pt x="4986" y="0"/>
                    <a:pt x="4979" y="4"/>
                    <a:pt x="4974" y="10"/>
                  </a:cubicBezTo>
                  <a:cubicBezTo>
                    <a:pt x="4972" y="16"/>
                    <a:pt x="4700" y="438"/>
                    <a:pt x="4424" y="843"/>
                  </a:cubicBezTo>
                  <a:cubicBezTo>
                    <a:pt x="4174" y="1207"/>
                    <a:pt x="4035" y="1520"/>
                    <a:pt x="4011" y="1579"/>
                  </a:cubicBezTo>
                  <a:cubicBezTo>
                    <a:pt x="3916" y="1606"/>
                    <a:pt x="3162" y="1831"/>
                    <a:pt x="2053" y="1947"/>
                  </a:cubicBezTo>
                  <a:cubicBezTo>
                    <a:pt x="874" y="2070"/>
                    <a:pt x="33" y="2103"/>
                    <a:pt x="23" y="2103"/>
                  </a:cubicBezTo>
                  <a:cubicBezTo>
                    <a:pt x="11" y="2103"/>
                    <a:pt x="1" y="2113"/>
                    <a:pt x="1" y="2125"/>
                  </a:cubicBezTo>
                  <a:cubicBezTo>
                    <a:pt x="1" y="2138"/>
                    <a:pt x="11" y="2148"/>
                    <a:pt x="23" y="2148"/>
                  </a:cubicBezTo>
                  <a:cubicBezTo>
                    <a:pt x="31" y="2148"/>
                    <a:pt x="878" y="2115"/>
                    <a:pt x="2059" y="1988"/>
                  </a:cubicBezTo>
                  <a:cubicBezTo>
                    <a:pt x="3243" y="1866"/>
                    <a:pt x="4025" y="1616"/>
                    <a:pt x="4033" y="1614"/>
                  </a:cubicBezTo>
                  <a:cubicBezTo>
                    <a:pt x="4041" y="1612"/>
                    <a:pt x="4045" y="1610"/>
                    <a:pt x="4047" y="1602"/>
                  </a:cubicBezTo>
                  <a:cubicBezTo>
                    <a:pt x="4052" y="1600"/>
                    <a:pt x="4189" y="1266"/>
                    <a:pt x="4463" y="865"/>
                  </a:cubicBezTo>
                  <a:cubicBezTo>
                    <a:pt x="4739" y="460"/>
                    <a:pt x="5009" y="39"/>
                    <a:pt x="5013" y="35"/>
                  </a:cubicBezTo>
                  <a:cubicBezTo>
                    <a:pt x="5019" y="24"/>
                    <a:pt x="5015" y="10"/>
                    <a:pt x="5005" y="4"/>
                  </a:cubicBezTo>
                  <a:cubicBezTo>
                    <a:pt x="5001" y="2"/>
                    <a:pt x="4997" y="0"/>
                    <a:pt x="49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2"/>
            <p:cNvSpPr/>
            <p:nvPr/>
          </p:nvSpPr>
          <p:spPr>
            <a:xfrm>
              <a:off x="1385787" y="2740046"/>
              <a:ext cx="119514" cy="288144"/>
            </a:xfrm>
            <a:custGeom>
              <a:rect b="b" l="l" r="r" t="t"/>
              <a:pathLst>
                <a:path extrusionOk="0" h="3209" w="1331">
                  <a:moveTo>
                    <a:pt x="1296" y="0"/>
                  </a:moveTo>
                  <a:cubicBezTo>
                    <a:pt x="1291" y="0"/>
                    <a:pt x="1286" y="2"/>
                    <a:pt x="1281" y="6"/>
                  </a:cubicBezTo>
                  <a:cubicBezTo>
                    <a:pt x="1279" y="10"/>
                    <a:pt x="1263" y="21"/>
                    <a:pt x="1242" y="39"/>
                  </a:cubicBezTo>
                  <a:cubicBezTo>
                    <a:pt x="1158" y="109"/>
                    <a:pt x="1078" y="178"/>
                    <a:pt x="1003" y="244"/>
                  </a:cubicBezTo>
                  <a:lnTo>
                    <a:pt x="997" y="250"/>
                  </a:lnTo>
                  <a:cubicBezTo>
                    <a:pt x="684" y="530"/>
                    <a:pt x="448" y="794"/>
                    <a:pt x="299" y="1033"/>
                  </a:cubicBezTo>
                  <a:cubicBezTo>
                    <a:pt x="10" y="1500"/>
                    <a:pt x="0" y="1960"/>
                    <a:pt x="268" y="2490"/>
                  </a:cubicBezTo>
                  <a:cubicBezTo>
                    <a:pt x="270" y="2496"/>
                    <a:pt x="276" y="2502"/>
                    <a:pt x="278" y="2506"/>
                  </a:cubicBezTo>
                  <a:cubicBezTo>
                    <a:pt x="356" y="2658"/>
                    <a:pt x="422" y="2783"/>
                    <a:pt x="483" y="2885"/>
                  </a:cubicBezTo>
                  <a:cubicBezTo>
                    <a:pt x="602" y="3083"/>
                    <a:pt x="688" y="3181"/>
                    <a:pt x="755" y="3202"/>
                  </a:cubicBezTo>
                  <a:cubicBezTo>
                    <a:pt x="765" y="3208"/>
                    <a:pt x="772" y="3208"/>
                    <a:pt x="780" y="3208"/>
                  </a:cubicBezTo>
                  <a:cubicBezTo>
                    <a:pt x="792" y="3208"/>
                    <a:pt x="806" y="3206"/>
                    <a:pt x="819" y="3198"/>
                  </a:cubicBezTo>
                  <a:cubicBezTo>
                    <a:pt x="829" y="3190"/>
                    <a:pt x="839" y="3181"/>
                    <a:pt x="847" y="3175"/>
                  </a:cubicBezTo>
                  <a:lnTo>
                    <a:pt x="849" y="3175"/>
                  </a:lnTo>
                  <a:cubicBezTo>
                    <a:pt x="882" y="3145"/>
                    <a:pt x="902" y="3106"/>
                    <a:pt x="917" y="3073"/>
                  </a:cubicBezTo>
                  <a:cubicBezTo>
                    <a:pt x="921" y="3057"/>
                    <a:pt x="927" y="3044"/>
                    <a:pt x="929" y="3032"/>
                  </a:cubicBezTo>
                  <a:cubicBezTo>
                    <a:pt x="939" y="2997"/>
                    <a:pt x="939" y="2973"/>
                    <a:pt x="939" y="2971"/>
                  </a:cubicBezTo>
                  <a:cubicBezTo>
                    <a:pt x="939" y="2956"/>
                    <a:pt x="929" y="2946"/>
                    <a:pt x="917" y="2946"/>
                  </a:cubicBezTo>
                  <a:cubicBezTo>
                    <a:pt x="911" y="2946"/>
                    <a:pt x="907" y="2950"/>
                    <a:pt x="900" y="2954"/>
                  </a:cubicBezTo>
                  <a:cubicBezTo>
                    <a:pt x="896" y="2961"/>
                    <a:pt x="892" y="2965"/>
                    <a:pt x="892" y="2971"/>
                  </a:cubicBezTo>
                  <a:lnTo>
                    <a:pt x="892" y="2977"/>
                  </a:lnTo>
                  <a:cubicBezTo>
                    <a:pt x="892" y="3004"/>
                    <a:pt x="878" y="3110"/>
                    <a:pt x="800" y="3157"/>
                  </a:cubicBezTo>
                  <a:cubicBezTo>
                    <a:pt x="799" y="3158"/>
                    <a:pt x="794" y="3162"/>
                    <a:pt x="786" y="3162"/>
                  </a:cubicBezTo>
                  <a:cubicBezTo>
                    <a:pt x="783" y="3162"/>
                    <a:pt x="780" y="3161"/>
                    <a:pt x="776" y="3159"/>
                  </a:cubicBezTo>
                  <a:cubicBezTo>
                    <a:pt x="651" y="3124"/>
                    <a:pt x="399" y="2633"/>
                    <a:pt x="317" y="2470"/>
                  </a:cubicBezTo>
                  <a:cubicBezTo>
                    <a:pt x="60" y="1958"/>
                    <a:pt x="70" y="1510"/>
                    <a:pt x="348" y="1060"/>
                  </a:cubicBezTo>
                  <a:cubicBezTo>
                    <a:pt x="491" y="827"/>
                    <a:pt x="714" y="573"/>
                    <a:pt x="1015" y="303"/>
                  </a:cubicBezTo>
                  <a:cubicBezTo>
                    <a:pt x="1021" y="297"/>
                    <a:pt x="1025" y="293"/>
                    <a:pt x="1033" y="287"/>
                  </a:cubicBezTo>
                  <a:cubicBezTo>
                    <a:pt x="1038" y="280"/>
                    <a:pt x="1044" y="274"/>
                    <a:pt x="1052" y="270"/>
                  </a:cubicBezTo>
                  <a:cubicBezTo>
                    <a:pt x="1123" y="205"/>
                    <a:pt x="1199" y="139"/>
                    <a:pt x="1281" y="72"/>
                  </a:cubicBezTo>
                  <a:cubicBezTo>
                    <a:pt x="1301" y="57"/>
                    <a:pt x="1318" y="45"/>
                    <a:pt x="1322" y="39"/>
                  </a:cubicBezTo>
                  <a:cubicBezTo>
                    <a:pt x="1330" y="31"/>
                    <a:pt x="1330" y="16"/>
                    <a:pt x="1312" y="8"/>
                  </a:cubicBezTo>
                  <a:cubicBezTo>
                    <a:pt x="1307" y="3"/>
                    <a:pt x="1302" y="0"/>
                    <a:pt x="1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2"/>
            <p:cNvSpPr/>
            <p:nvPr/>
          </p:nvSpPr>
          <p:spPr>
            <a:xfrm>
              <a:off x="1475399" y="2761147"/>
              <a:ext cx="51900" cy="212269"/>
            </a:xfrm>
            <a:custGeom>
              <a:rect b="b" l="l" r="r" t="t"/>
              <a:pathLst>
                <a:path extrusionOk="0" h="2364" w="578">
                  <a:moveTo>
                    <a:pt x="24" y="1"/>
                  </a:moveTo>
                  <a:cubicBezTo>
                    <a:pt x="21" y="1"/>
                    <a:pt x="18" y="1"/>
                    <a:pt x="15" y="2"/>
                  </a:cubicBezTo>
                  <a:cubicBezTo>
                    <a:pt x="3" y="6"/>
                    <a:pt x="1" y="19"/>
                    <a:pt x="3" y="31"/>
                  </a:cubicBezTo>
                  <a:cubicBezTo>
                    <a:pt x="15" y="68"/>
                    <a:pt x="330" y="923"/>
                    <a:pt x="447" y="1060"/>
                  </a:cubicBezTo>
                  <a:cubicBezTo>
                    <a:pt x="455" y="1119"/>
                    <a:pt x="502" y="1572"/>
                    <a:pt x="107" y="1666"/>
                  </a:cubicBezTo>
                  <a:cubicBezTo>
                    <a:pt x="103" y="1668"/>
                    <a:pt x="95" y="1672"/>
                    <a:pt x="93" y="1678"/>
                  </a:cubicBezTo>
                  <a:cubicBezTo>
                    <a:pt x="89" y="1684"/>
                    <a:pt x="89" y="1690"/>
                    <a:pt x="93" y="1698"/>
                  </a:cubicBezTo>
                  <a:cubicBezTo>
                    <a:pt x="166" y="1831"/>
                    <a:pt x="340" y="2210"/>
                    <a:pt x="287" y="2331"/>
                  </a:cubicBezTo>
                  <a:cubicBezTo>
                    <a:pt x="281" y="2343"/>
                    <a:pt x="287" y="2355"/>
                    <a:pt x="299" y="2361"/>
                  </a:cubicBezTo>
                  <a:cubicBezTo>
                    <a:pt x="301" y="2363"/>
                    <a:pt x="308" y="2363"/>
                    <a:pt x="310" y="2363"/>
                  </a:cubicBezTo>
                  <a:cubicBezTo>
                    <a:pt x="320" y="2363"/>
                    <a:pt x="328" y="2359"/>
                    <a:pt x="330" y="2351"/>
                  </a:cubicBezTo>
                  <a:cubicBezTo>
                    <a:pt x="395" y="2206"/>
                    <a:pt x="205" y="1813"/>
                    <a:pt x="148" y="1705"/>
                  </a:cubicBezTo>
                  <a:cubicBezTo>
                    <a:pt x="578" y="1578"/>
                    <a:pt x="494" y="1052"/>
                    <a:pt x="494" y="1046"/>
                  </a:cubicBezTo>
                  <a:cubicBezTo>
                    <a:pt x="492" y="1042"/>
                    <a:pt x="488" y="1040"/>
                    <a:pt x="486" y="1034"/>
                  </a:cubicBezTo>
                  <a:cubicBezTo>
                    <a:pt x="402" y="950"/>
                    <a:pt x="160" y="330"/>
                    <a:pt x="46" y="17"/>
                  </a:cubicBezTo>
                  <a:cubicBezTo>
                    <a:pt x="43" y="6"/>
                    <a:pt x="34"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2"/>
            <p:cNvSpPr/>
            <p:nvPr/>
          </p:nvSpPr>
          <p:spPr>
            <a:xfrm>
              <a:off x="1517332" y="2840075"/>
              <a:ext cx="74079" cy="17599"/>
            </a:xfrm>
            <a:custGeom>
              <a:rect b="b" l="l" r="r" t="t"/>
              <a:pathLst>
                <a:path extrusionOk="0" h="196" w="825">
                  <a:moveTo>
                    <a:pt x="800" y="1"/>
                  </a:moveTo>
                  <a:cubicBezTo>
                    <a:pt x="799" y="1"/>
                    <a:pt x="797" y="1"/>
                    <a:pt x="796" y="1"/>
                  </a:cubicBezTo>
                  <a:cubicBezTo>
                    <a:pt x="628" y="36"/>
                    <a:pt x="0" y="153"/>
                    <a:pt x="0" y="153"/>
                  </a:cubicBezTo>
                  <a:lnTo>
                    <a:pt x="10" y="195"/>
                  </a:lnTo>
                  <a:cubicBezTo>
                    <a:pt x="10" y="195"/>
                    <a:pt x="634" y="79"/>
                    <a:pt x="804" y="46"/>
                  </a:cubicBezTo>
                  <a:cubicBezTo>
                    <a:pt x="816" y="46"/>
                    <a:pt x="825" y="32"/>
                    <a:pt x="823" y="20"/>
                  </a:cubicBezTo>
                  <a:cubicBezTo>
                    <a:pt x="823" y="9"/>
                    <a:pt x="811" y="1"/>
                    <a:pt x="800"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2"/>
            <p:cNvSpPr/>
            <p:nvPr/>
          </p:nvSpPr>
          <p:spPr>
            <a:xfrm>
              <a:off x="1623466" y="2700716"/>
              <a:ext cx="436751" cy="136395"/>
            </a:xfrm>
            <a:custGeom>
              <a:rect b="b" l="l" r="r" t="t"/>
              <a:pathLst>
                <a:path extrusionOk="0" h="1519" w="4864">
                  <a:moveTo>
                    <a:pt x="4838" y="1"/>
                  </a:moveTo>
                  <a:cubicBezTo>
                    <a:pt x="4834" y="1"/>
                    <a:pt x="4830" y="2"/>
                    <a:pt x="4827" y="4"/>
                  </a:cubicBezTo>
                  <a:cubicBezTo>
                    <a:pt x="4403" y="262"/>
                    <a:pt x="3624" y="520"/>
                    <a:pt x="2638" y="845"/>
                  </a:cubicBezTo>
                  <a:lnTo>
                    <a:pt x="2466" y="903"/>
                  </a:lnTo>
                  <a:cubicBezTo>
                    <a:pt x="1392" y="1254"/>
                    <a:pt x="35" y="1469"/>
                    <a:pt x="21" y="1471"/>
                  </a:cubicBezTo>
                  <a:cubicBezTo>
                    <a:pt x="11" y="1475"/>
                    <a:pt x="1" y="1486"/>
                    <a:pt x="3" y="1498"/>
                  </a:cubicBezTo>
                  <a:cubicBezTo>
                    <a:pt x="5" y="1510"/>
                    <a:pt x="15" y="1518"/>
                    <a:pt x="25" y="1518"/>
                  </a:cubicBezTo>
                  <a:cubicBezTo>
                    <a:pt x="29" y="1518"/>
                    <a:pt x="29" y="1518"/>
                    <a:pt x="29" y="1516"/>
                  </a:cubicBezTo>
                  <a:cubicBezTo>
                    <a:pt x="42" y="1516"/>
                    <a:pt x="1404" y="1301"/>
                    <a:pt x="2478" y="945"/>
                  </a:cubicBezTo>
                  <a:lnTo>
                    <a:pt x="2650" y="888"/>
                  </a:lnTo>
                  <a:cubicBezTo>
                    <a:pt x="3642" y="561"/>
                    <a:pt x="4422" y="305"/>
                    <a:pt x="4849" y="43"/>
                  </a:cubicBezTo>
                  <a:cubicBezTo>
                    <a:pt x="4860" y="37"/>
                    <a:pt x="4864" y="23"/>
                    <a:pt x="4858" y="13"/>
                  </a:cubicBezTo>
                  <a:cubicBezTo>
                    <a:pt x="4854" y="6"/>
                    <a:pt x="4846" y="1"/>
                    <a:pt x="4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2"/>
            <p:cNvSpPr/>
            <p:nvPr/>
          </p:nvSpPr>
          <p:spPr>
            <a:xfrm>
              <a:off x="1473064" y="3074434"/>
              <a:ext cx="54235" cy="270814"/>
            </a:xfrm>
            <a:custGeom>
              <a:rect b="b" l="l" r="r" t="t"/>
              <a:pathLst>
                <a:path extrusionOk="0" h="3016" w="604">
                  <a:moveTo>
                    <a:pt x="577" y="0"/>
                  </a:moveTo>
                  <a:cubicBezTo>
                    <a:pt x="573" y="0"/>
                    <a:pt x="568" y="2"/>
                    <a:pt x="565" y="4"/>
                  </a:cubicBezTo>
                  <a:cubicBezTo>
                    <a:pt x="561" y="6"/>
                    <a:pt x="552" y="10"/>
                    <a:pt x="552" y="20"/>
                  </a:cubicBezTo>
                  <a:cubicBezTo>
                    <a:pt x="552" y="26"/>
                    <a:pt x="542" y="45"/>
                    <a:pt x="534" y="59"/>
                  </a:cubicBezTo>
                  <a:cubicBezTo>
                    <a:pt x="100" y="888"/>
                    <a:pt x="0" y="1911"/>
                    <a:pt x="254" y="2962"/>
                  </a:cubicBezTo>
                  <a:cubicBezTo>
                    <a:pt x="268" y="2976"/>
                    <a:pt x="286" y="2993"/>
                    <a:pt x="303" y="3005"/>
                  </a:cubicBezTo>
                  <a:lnTo>
                    <a:pt x="313" y="3015"/>
                  </a:lnTo>
                  <a:cubicBezTo>
                    <a:pt x="47" y="1954"/>
                    <a:pt x="139" y="918"/>
                    <a:pt x="575" y="82"/>
                  </a:cubicBezTo>
                  <a:cubicBezTo>
                    <a:pt x="602" y="34"/>
                    <a:pt x="604" y="28"/>
                    <a:pt x="595" y="14"/>
                  </a:cubicBezTo>
                  <a:cubicBezTo>
                    <a:pt x="593" y="5"/>
                    <a:pt x="585" y="0"/>
                    <a:pt x="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2"/>
            <p:cNvSpPr/>
            <p:nvPr/>
          </p:nvSpPr>
          <p:spPr>
            <a:xfrm>
              <a:off x="1542653" y="3110262"/>
              <a:ext cx="59802" cy="290838"/>
            </a:xfrm>
            <a:custGeom>
              <a:rect b="b" l="l" r="r" t="t"/>
              <a:pathLst>
                <a:path extrusionOk="0" h="3239" w="666">
                  <a:moveTo>
                    <a:pt x="318" y="1"/>
                  </a:moveTo>
                  <a:cubicBezTo>
                    <a:pt x="314" y="1"/>
                    <a:pt x="309" y="2"/>
                    <a:pt x="305" y="6"/>
                  </a:cubicBezTo>
                  <a:cubicBezTo>
                    <a:pt x="291" y="16"/>
                    <a:pt x="0" y="235"/>
                    <a:pt x="103" y="1338"/>
                  </a:cubicBezTo>
                  <a:cubicBezTo>
                    <a:pt x="168" y="2062"/>
                    <a:pt x="434" y="2798"/>
                    <a:pt x="608" y="3216"/>
                  </a:cubicBezTo>
                  <a:cubicBezTo>
                    <a:pt x="626" y="3222"/>
                    <a:pt x="645" y="3230"/>
                    <a:pt x="665" y="3238"/>
                  </a:cubicBezTo>
                  <a:cubicBezTo>
                    <a:pt x="491" y="2831"/>
                    <a:pt x="213" y="2076"/>
                    <a:pt x="146" y="1334"/>
                  </a:cubicBezTo>
                  <a:cubicBezTo>
                    <a:pt x="50" y="270"/>
                    <a:pt x="326" y="47"/>
                    <a:pt x="330" y="41"/>
                  </a:cubicBezTo>
                  <a:cubicBezTo>
                    <a:pt x="340" y="36"/>
                    <a:pt x="342" y="20"/>
                    <a:pt x="336" y="10"/>
                  </a:cubicBezTo>
                  <a:cubicBezTo>
                    <a:pt x="332" y="4"/>
                    <a:pt x="325"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2"/>
            <p:cNvSpPr/>
            <p:nvPr/>
          </p:nvSpPr>
          <p:spPr>
            <a:xfrm>
              <a:off x="1623466" y="3114213"/>
              <a:ext cx="208408" cy="319212"/>
            </a:xfrm>
            <a:custGeom>
              <a:rect b="b" l="l" r="r" t="t"/>
              <a:pathLst>
                <a:path extrusionOk="0" h="3555" w="2321">
                  <a:moveTo>
                    <a:pt x="28" y="1"/>
                  </a:moveTo>
                  <a:cubicBezTo>
                    <a:pt x="26" y="1"/>
                    <a:pt x="24" y="1"/>
                    <a:pt x="21" y="3"/>
                  </a:cubicBezTo>
                  <a:cubicBezTo>
                    <a:pt x="7" y="5"/>
                    <a:pt x="1" y="17"/>
                    <a:pt x="3" y="31"/>
                  </a:cubicBezTo>
                  <a:cubicBezTo>
                    <a:pt x="5" y="42"/>
                    <a:pt x="236" y="954"/>
                    <a:pt x="680" y="1754"/>
                  </a:cubicBezTo>
                  <a:cubicBezTo>
                    <a:pt x="1050" y="2421"/>
                    <a:pt x="1662" y="3115"/>
                    <a:pt x="2249" y="3554"/>
                  </a:cubicBezTo>
                  <a:cubicBezTo>
                    <a:pt x="2274" y="3554"/>
                    <a:pt x="2296" y="3552"/>
                    <a:pt x="2321" y="3550"/>
                  </a:cubicBezTo>
                  <a:cubicBezTo>
                    <a:pt x="1727" y="3117"/>
                    <a:pt x="1097" y="2411"/>
                    <a:pt x="721" y="1734"/>
                  </a:cubicBezTo>
                  <a:cubicBezTo>
                    <a:pt x="281" y="938"/>
                    <a:pt x="50" y="31"/>
                    <a:pt x="50" y="21"/>
                  </a:cubicBezTo>
                  <a:cubicBezTo>
                    <a:pt x="45" y="10"/>
                    <a:pt x="37"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2"/>
            <p:cNvSpPr/>
            <p:nvPr/>
          </p:nvSpPr>
          <p:spPr>
            <a:xfrm>
              <a:off x="1694582" y="3096075"/>
              <a:ext cx="352795" cy="256178"/>
            </a:xfrm>
            <a:custGeom>
              <a:rect b="b" l="l" r="r" t="t"/>
              <a:pathLst>
                <a:path extrusionOk="0" h="2853" w="3929">
                  <a:moveTo>
                    <a:pt x="27" y="1"/>
                  </a:moveTo>
                  <a:cubicBezTo>
                    <a:pt x="23" y="1"/>
                    <a:pt x="19" y="2"/>
                    <a:pt x="15" y="4"/>
                  </a:cubicBezTo>
                  <a:cubicBezTo>
                    <a:pt x="5" y="12"/>
                    <a:pt x="0" y="25"/>
                    <a:pt x="9" y="35"/>
                  </a:cubicBezTo>
                  <a:cubicBezTo>
                    <a:pt x="19" y="49"/>
                    <a:pt x="960" y="1303"/>
                    <a:pt x="1778" y="1846"/>
                  </a:cubicBezTo>
                  <a:cubicBezTo>
                    <a:pt x="2411" y="2263"/>
                    <a:pt x="3331" y="2713"/>
                    <a:pt x="3888" y="2852"/>
                  </a:cubicBezTo>
                  <a:cubicBezTo>
                    <a:pt x="3904" y="2842"/>
                    <a:pt x="3916" y="2828"/>
                    <a:pt x="3929" y="2815"/>
                  </a:cubicBezTo>
                  <a:cubicBezTo>
                    <a:pt x="3413" y="2695"/>
                    <a:pt x="2511" y="2275"/>
                    <a:pt x="1805" y="1811"/>
                  </a:cubicBezTo>
                  <a:cubicBezTo>
                    <a:pt x="993" y="1271"/>
                    <a:pt x="54" y="23"/>
                    <a:pt x="45" y="10"/>
                  </a:cubicBezTo>
                  <a:cubicBezTo>
                    <a:pt x="42" y="4"/>
                    <a:pt x="35"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2"/>
            <p:cNvSpPr/>
            <p:nvPr/>
          </p:nvSpPr>
          <p:spPr>
            <a:xfrm>
              <a:off x="1745314" y="3057643"/>
              <a:ext cx="410442" cy="115832"/>
            </a:xfrm>
            <a:custGeom>
              <a:rect b="b" l="l" r="r" t="t"/>
              <a:pathLst>
                <a:path extrusionOk="0" h="1290" w="4571">
                  <a:moveTo>
                    <a:pt x="25" y="1"/>
                  </a:moveTo>
                  <a:cubicBezTo>
                    <a:pt x="19" y="1"/>
                    <a:pt x="13" y="3"/>
                    <a:pt x="8" y="9"/>
                  </a:cubicBezTo>
                  <a:cubicBezTo>
                    <a:pt x="4" y="13"/>
                    <a:pt x="0" y="23"/>
                    <a:pt x="4" y="31"/>
                  </a:cubicBezTo>
                  <a:cubicBezTo>
                    <a:pt x="27" y="95"/>
                    <a:pt x="1236" y="1001"/>
                    <a:pt x="2500" y="1208"/>
                  </a:cubicBezTo>
                  <a:cubicBezTo>
                    <a:pt x="2838" y="1265"/>
                    <a:pt x="3124" y="1289"/>
                    <a:pt x="3374" y="1289"/>
                  </a:cubicBezTo>
                  <a:cubicBezTo>
                    <a:pt x="3879" y="1289"/>
                    <a:pt x="4229" y="1187"/>
                    <a:pt x="4556" y="1023"/>
                  </a:cubicBezTo>
                  <a:cubicBezTo>
                    <a:pt x="4560" y="1005"/>
                    <a:pt x="4567" y="989"/>
                    <a:pt x="4571" y="968"/>
                  </a:cubicBezTo>
                  <a:lnTo>
                    <a:pt x="4571" y="968"/>
                  </a:lnTo>
                  <a:cubicBezTo>
                    <a:pt x="4241" y="1137"/>
                    <a:pt x="3886" y="1246"/>
                    <a:pt x="3371" y="1246"/>
                  </a:cubicBezTo>
                  <a:cubicBezTo>
                    <a:pt x="3125" y="1246"/>
                    <a:pt x="2843" y="1221"/>
                    <a:pt x="2510" y="1167"/>
                  </a:cubicBezTo>
                  <a:cubicBezTo>
                    <a:pt x="1277" y="964"/>
                    <a:pt x="109" y="84"/>
                    <a:pt x="47" y="17"/>
                  </a:cubicBezTo>
                  <a:cubicBezTo>
                    <a:pt x="43" y="11"/>
                    <a:pt x="43" y="9"/>
                    <a:pt x="39" y="7"/>
                  </a:cubicBezTo>
                  <a:cubicBezTo>
                    <a:pt x="35" y="3"/>
                    <a:pt x="30"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2"/>
            <p:cNvSpPr/>
            <p:nvPr/>
          </p:nvSpPr>
          <p:spPr>
            <a:xfrm>
              <a:off x="1863930" y="2751539"/>
              <a:ext cx="106314" cy="277908"/>
            </a:xfrm>
            <a:custGeom>
              <a:rect b="b" l="l" r="r" t="t"/>
              <a:pathLst>
                <a:path extrusionOk="0" h="3095" w="1184">
                  <a:moveTo>
                    <a:pt x="801" y="1"/>
                  </a:moveTo>
                  <a:cubicBezTo>
                    <a:pt x="798" y="1"/>
                    <a:pt x="795" y="2"/>
                    <a:pt x="793" y="3"/>
                  </a:cubicBezTo>
                  <a:cubicBezTo>
                    <a:pt x="780" y="5"/>
                    <a:pt x="774" y="17"/>
                    <a:pt x="776" y="32"/>
                  </a:cubicBezTo>
                  <a:lnTo>
                    <a:pt x="1138" y="1153"/>
                  </a:lnTo>
                  <a:lnTo>
                    <a:pt x="7" y="3060"/>
                  </a:lnTo>
                  <a:cubicBezTo>
                    <a:pt x="1" y="3070"/>
                    <a:pt x="5" y="3082"/>
                    <a:pt x="15" y="3090"/>
                  </a:cubicBezTo>
                  <a:cubicBezTo>
                    <a:pt x="21" y="3094"/>
                    <a:pt x="25" y="3094"/>
                    <a:pt x="27" y="3094"/>
                  </a:cubicBezTo>
                  <a:cubicBezTo>
                    <a:pt x="36" y="3094"/>
                    <a:pt x="44" y="3092"/>
                    <a:pt x="46" y="3082"/>
                  </a:cubicBezTo>
                  <a:lnTo>
                    <a:pt x="1181" y="1169"/>
                  </a:lnTo>
                  <a:cubicBezTo>
                    <a:pt x="1183" y="1163"/>
                    <a:pt x="1183" y="1159"/>
                    <a:pt x="1183" y="1151"/>
                  </a:cubicBezTo>
                  <a:lnTo>
                    <a:pt x="821" y="17"/>
                  </a:lnTo>
                  <a:cubicBezTo>
                    <a:pt x="820" y="8"/>
                    <a:pt x="811" y="1"/>
                    <a:pt x="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2"/>
            <p:cNvSpPr/>
            <p:nvPr/>
          </p:nvSpPr>
          <p:spPr>
            <a:xfrm>
              <a:off x="2005083" y="2847438"/>
              <a:ext cx="160280" cy="172491"/>
            </a:xfrm>
            <a:custGeom>
              <a:rect b="b" l="l" r="r" t="t"/>
              <a:pathLst>
                <a:path extrusionOk="0" h="1921" w="1785">
                  <a:moveTo>
                    <a:pt x="25" y="0"/>
                  </a:moveTo>
                  <a:cubicBezTo>
                    <a:pt x="20" y="0"/>
                    <a:pt x="15" y="2"/>
                    <a:pt x="10" y="7"/>
                  </a:cubicBezTo>
                  <a:cubicBezTo>
                    <a:pt x="2" y="15"/>
                    <a:pt x="0" y="28"/>
                    <a:pt x="10" y="38"/>
                  </a:cubicBezTo>
                  <a:lnTo>
                    <a:pt x="1739" y="1912"/>
                  </a:lnTo>
                  <a:cubicBezTo>
                    <a:pt x="1743" y="1918"/>
                    <a:pt x="1747" y="1920"/>
                    <a:pt x="1755" y="1920"/>
                  </a:cubicBezTo>
                  <a:cubicBezTo>
                    <a:pt x="1760" y="1920"/>
                    <a:pt x="1766" y="1918"/>
                    <a:pt x="1774" y="1914"/>
                  </a:cubicBezTo>
                  <a:cubicBezTo>
                    <a:pt x="1780" y="1904"/>
                    <a:pt x="1784" y="1891"/>
                    <a:pt x="1774" y="1881"/>
                  </a:cubicBezTo>
                  <a:lnTo>
                    <a:pt x="45" y="9"/>
                  </a:lnTo>
                  <a:cubicBezTo>
                    <a:pt x="38" y="4"/>
                    <a:pt x="32"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2"/>
            <p:cNvSpPr/>
            <p:nvPr/>
          </p:nvSpPr>
          <p:spPr>
            <a:xfrm>
              <a:off x="1194709" y="2811251"/>
              <a:ext cx="63304" cy="914986"/>
            </a:xfrm>
            <a:custGeom>
              <a:rect b="b" l="l" r="r" t="t"/>
              <a:pathLst>
                <a:path extrusionOk="0" h="10190" w="705">
                  <a:moveTo>
                    <a:pt x="678" y="1"/>
                  </a:moveTo>
                  <a:cubicBezTo>
                    <a:pt x="665" y="1"/>
                    <a:pt x="653" y="9"/>
                    <a:pt x="653" y="21"/>
                  </a:cubicBezTo>
                  <a:lnTo>
                    <a:pt x="653" y="30"/>
                  </a:lnTo>
                  <a:cubicBezTo>
                    <a:pt x="653" y="50"/>
                    <a:pt x="631" y="163"/>
                    <a:pt x="604" y="306"/>
                  </a:cubicBezTo>
                  <a:cubicBezTo>
                    <a:pt x="483" y="944"/>
                    <a:pt x="207" y="2436"/>
                    <a:pt x="103" y="3950"/>
                  </a:cubicBezTo>
                  <a:cubicBezTo>
                    <a:pt x="43" y="4823"/>
                    <a:pt x="0" y="6601"/>
                    <a:pt x="131" y="10110"/>
                  </a:cubicBezTo>
                  <a:lnTo>
                    <a:pt x="133" y="10169"/>
                  </a:lnTo>
                  <a:cubicBezTo>
                    <a:pt x="133" y="10179"/>
                    <a:pt x="144" y="10190"/>
                    <a:pt x="156" y="10190"/>
                  </a:cubicBezTo>
                  <a:cubicBezTo>
                    <a:pt x="170" y="10190"/>
                    <a:pt x="176" y="10179"/>
                    <a:pt x="176" y="10169"/>
                  </a:cubicBezTo>
                  <a:lnTo>
                    <a:pt x="174" y="10110"/>
                  </a:lnTo>
                  <a:cubicBezTo>
                    <a:pt x="41" y="6601"/>
                    <a:pt x="88" y="4823"/>
                    <a:pt x="146" y="3952"/>
                  </a:cubicBezTo>
                  <a:cubicBezTo>
                    <a:pt x="252" y="2440"/>
                    <a:pt x="528" y="950"/>
                    <a:pt x="647" y="312"/>
                  </a:cubicBezTo>
                  <a:cubicBezTo>
                    <a:pt x="704" y="23"/>
                    <a:pt x="704" y="23"/>
                    <a:pt x="694" y="11"/>
                  </a:cubicBezTo>
                  <a:cubicBezTo>
                    <a:pt x="692" y="5"/>
                    <a:pt x="686" y="3"/>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2"/>
            <p:cNvSpPr/>
            <p:nvPr/>
          </p:nvSpPr>
          <p:spPr>
            <a:xfrm>
              <a:off x="1189950" y="2802092"/>
              <a:ext cx="236513" cy="18497"/>
            </a:xfrm>
            <a:custGeom>
              <a:rect b="b" l="l" r="r" t="t"/>
              <a:pathLst>
                <a:path extrusionOk="0" h="206" w="2634">
                  <a:moveTo>
                    <a:pt x="21" y="0"/>
                  </a:moveTo>
                  <a:cubicBezTo>
                    <a:pt x="10" y="0"/>
                    <a:pt x="0" y="8"/>
                    <a:pt x="0" y="21"/>
                  </a:cubicBezTo>
                  <a:cubicBezTo>
                    <a:pt x="0" y="33"/>
                    <a:pt x="8" y="46"/>
                    <a:pt x="21" y="46"/>
                  </a:cubicBezTo>
                  <a:cubicBezTo>
                    <a:pt x="33" y="46"/>
                    <a:pt x="1328" y="205"/>
                    <a:pt x="2367" y="205"/>
                  </a:cubicBezTo>
                  <a:cubicBezTo>
                    <a:pt x="2453" y="205"/>
                    <a:pt x="2535" y="205"/>
                    <a:pt x="2611" y="203"/>
                  </a:cubicBezTo>
                  <a:cubicBezTo>
                    <a:pt x="2623" y="203"/>
                    <a:pt x="2633" y="193"/>
                    <a:pt x="2633" y="179"/>
                  </a:cubicBezTo>
                  <a:cubicBezTo>
                    <a:pt x="2633" y="166"/>
                    <a:pt x="2623" y="156"/>
                    <a:pt x="2611" y="156"/>
                  </a:cubicBezTo>
                  <a:cubicBezTo>
                    <a:pt x="2533" y="158"/>
                    <a:pt x="2453" y="159"/>
                    <a:pt x="2371" y="159"/>
                  </a:cubicBezTo>
                  <a:cubicBezTo>
                    <a:pt x="1332" y="159"/>
                    <a:pt x="40" y="3"/>
                    <a:pt x="25" y="1"/>
                  </a:cubicBezTo>
                  <a:cubicBezTo>
                    <a:pt x="24" y="0"/>
                    <a:pt x="22"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2"/>
            <p:cNvSpPr/>
            <p:nvPr/>
          </p:nvSpPr>
          <p:spPr>
            <a:xfrm>
              <a:off x="1371959" y="1845977"/>
              <a:ext cx="25501" cy="85393"/>
            </a:xfrm>
            <a:custGeom>
              <a:rect b="b" l="l" r="r" t="t"/>
              <a:pathLst>
                <a:path extrusionOk="0" h="951" w="284">
                  <a:moveTo>
                    <a:pt x="27" y="0"/>
                  </a:moveTo>
                  <a:cubicBezTo>
                    <a:pt x="24" y="0"/>
                    <a:pt x="22" y="1"/>
                    <a:pt x="19" y="2"/>
                  </a:cubicBezTo>
                  <a:cubicBezTo>
                    <a:pt x="7" y="4"/>
                    <a:pt x="1" y="18"/>
                    <a:pt x="3" y="30"/>
                  </a:cubicBezTo>
                  <a:cubicBezTo>
                    <a:pt x="7" y="34"/>
                    <a:pt x="191" y="587"/>
                    <a:pt x="236" y="930"/>
                  </a:cubicBezTo>
                  <a:cubicBezTo>
                    <a:pt x="238" y="943"/>
                    <a:pt x="246" y="951"/>
                    <a:pt x="259" y="951"/>
                  </a:cubicBezTo>
                  <a:lnTo>
                    <a:pt x="263" y="951"/>
                  </a:lnTo>
                  <a:cubicBezTo>
                    <a:pt x="275" y="951"/>
                    <a:pt x="283" y="939"/>
                    <a:pt x="283" y="924"/>
                  </a:cubicBezTo>
                  <a:cubicBezTo>
                    <a:pt x="236" y="581"/>
                    <a:pt x="50" y="22"/>
                    <a:pt x="48" y="18"/>
                  </a:cubicBezTo>
                  <a:cubicBezTo>
                    <a:pt x="45" y="7"/>
                    <a:pt x="36"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2"/>
            <p:cNvSpPr/>
            <p:nvPr/>
          </p:nvSpPr>
          <p:spPr>
            <a:xfrm>
              <a:off x="1352923" y="1802338"/>
              <a:ext cx="201045" cy="64740"/>
            </a:xfrm>
            <a:custGeom>
              <a:rect b="b" l="l" r="r" t="t"/>
              <a:pathLst>
                <a:path extrusionOk="0" h="721" w="2239">
                  <a:moveTo>
                    <a:pt x="2211" y="1"/>
                  </a:moveTo>
                  <a:cubicBezTo>
                    <a:pt x="2205" y="1"/>
                    <a:pt x="2199" y="3"/>
                    <a:pt x="2195" y="9"/>
                  </a:cubicBezTo>
                  <a:lnTo>
                    <a:pt x="2148" y="66"/>
                  </a:lnTo>
                  <a:cubicBezTo>
                    <a:pt x="1929" y="334"/>
                    <a:pt x="1698" y="612"/>
                    <a:pt x="1125" y="670"/>
                  </a:cubicBezTo>
                  <a:cubicBezTo>
                    <a:pt x="1080" y="674"/>
                    <a:pt x="1035" y="676"/>
                    <a:pt x="992" y="676"/>
                  </a:cubicBezTo>
                  <a:cubicBezTo>
                    <a:pt x="452" y="676"/>
                    <a:pt x="47" y="362"/>
                    <a:pt x="41" y="357"/>
                  </a:cubicBezTo>
                  <a:cubicBezTo>
                    <a:pt x="38" y="354"/>
                    <a:pt x="34" y="353"/>
                    <a:pt x="30" y="353"/>
                  </a:cubicBezTo>
                  <a:cubicBezTo>
                    <a:pt x="23" y="353"/>
                    <a:pt x="15" y="356"/>
                    <a:pt x="10" y="363"/>
                  </a:cubicBezTo>
                  <a:cubicBezTo>
                    <a:pt x="0" y="371"/>
                    <a:pt x="4" y="385"/>
                    <a:pt x="14" y="393"/>
                  </a:cubicBezTo>
                  <a:cubicBezTo>
                    <a:pt x="16" y="396"/>
                    <a:pt x="436" y="721"/>
                    <a:pt x="992" y="721"/>
                  </a:cubicBezTo>
                  <a:cubicBezTo>
                    <a:pt x="1037" y="721"/>
                    <a:pt x="1082" y="719"/>
                    <a:pt x="1129" y="713"/>
                  </a:cubicBezTo>
                  <a:cubicBezTo>
                    <a:pt x="1719" y="657"/>
                    <a:pt x="1964" y="357"/>
                    <a:pt x="2183" y="93"/>
                  </a:cubicBezTo>
                  <a:lnTo>
                    <a:pt x="2230" y="37"/>
                  </a:lnTo>
                  <a:cubicBezTo>
                    <a:pt x="2238" y="29"/>
                    <a:pt x="2238" y="15"/>
                    <a:pt x="2228" y="7"/>
                  </a:cubicBezTo>
                  <a:cubicBezTo>
                    <a:pt x="2223" y="3"/>
                    <a:pt x="2217" y="1"/>
                    <a:pt x="22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2"/>
            <p:cNvSpPr/>
            <p:nvPr/>
          </p:nvSpPr>
          <p:spPr>
            <a:xfrm>
              <a:off x="1134817" y="1807276"/>
              <a:ext cx="54055" cy="165308"/>
            </a:xfrm>
            <a:custGeom>
              <a:rect b="b" l="l" r="r" t="t"/>
              <a:pathLst>
                <a:path extrusionOk="0" h="1841" w="602">
                  <a:moveTo>
                    <a:pt x="300" y="1"/>
                  </a:moveTo>
                  <a:cubicBezTo>
                    <a:pt x="288" y="1"/>
                    <a:pt x="278" y="7"/>
                    <a:pt x="277" y="19"/>
                  </a:cubicBezTo>
                  <a:lnTo>
                    <a:pt x="0" y="1165"/>
                  </a:lnTo>
                  <a:lnTo>
                    <a:pt x="0" y="1175"/>
                  </a:lnTo>
                  <a:cubicBezTo>
                    <a:pt x="74" y="1580"/>
                    <a:pt x="545" y="1826"/>
                    <a:pt x="565" y="1836"/>
                  </a:cubicBezTo>
                  <a:cubicBezTo>
                    <a:pt x="567" y="1836"/>
                    <a:pt x="573" y="1840"/>
                    <a:pt x="575" y="1840"/>
                  </a:cubicBezTo>
                  <a:cubicBezTo>
                    <a:pt x="584" y="1840"/>
                    <a:pt x="594" y="1834"/>
                    <a:pt x="596" y="1826"/>
                  </a:cubicBezTo>
                  <a:cubicBezTo>
                    <a:pt x="602" y="1816"/>
                    <a:pt x="598" y="1801"/>
                    <a:pt x="586" y="1795"/>
                  </a:cubicBezTo>
                  <a:cubicBezTo>
                    <a:pt x="582" y="1793"/>
                    <a:pt x="121" y="1554"/>
                    <a:pt x="46" y="1169"/>
                  </a:cubicBezTo>
                  <a:lnTo>
                    <a:pt x="322" y="30"/>
                  </a:lnTo>
                  <a:cubicBezTo>
                    <a:pt x="326" y="15"/>
                    <a:pt x="318" y="3"/>
                    <a:pt x="305" y="1"/>
                  </a:cubicBezTo>
                  <a:cubicBezTo>
                    <a:pt x="304" y="1"/>
                    <a:pt x="302" y="1"/>
                    <a:pt x="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2"/>
            <p:cNvSpPr/>
            <p:nvPr/>
          </p:nvSpPr>
          <p:spPr>
            <a:xfrm>
              <a:off x="1247776" y="1388482"/>
              <a:ext cx="361056" cy="207690"/>
            </a:xfrm>
            <a:custGeom>
              <a:rect b="b" l="l" r="r" t="t"/>
              <a:pathLst>
                <a:path extrusionOk="0" h="2313" w="4021">
                  <a:moveTo>
                    <a:pt x="2211" y="0"/>
                  </a:moveTo>
                  <a:cubicBezTo>
                    <a:pt x="1573" y="0"/>
                    <a:pt x="945" y="335"/>
                    <a:pt x="643" y="853"/>
                  </a:cubicBezTo>
                  <a:cubicBezTo>
                    <a:pt x="316" y="1414"/>
                    <a:pt x="9" y="2271"/>
                    <a:pt x="5" y="2281"/>
                  </a:cubicBezTo>
                  <a:cubicBezTo>
                    <a:pt x="1" y="2292"/>
                    <a:pt x="5" y="2304"/>
                    <a:pt x="19" y="2310"/>
                  </a:cubicBezTo>
                  <a:cubicBezTo>
                    <a:pt x="21" y="2312"/>
                    <a:pt x="23" y="2312"/>
                    <a:pt x="25" y="2312"/>
                  </a:cubicBezTo>
                  <a:cubicBezTo>
                    <a:pt x="36" y="2312"/>
                    <a:pt x="44" y="2306"/>
                    <a:pt x="50" y="2296"/>
                  </a:cubicBezTo>
                  <a:cubicBezTo>
                    <a:pt x="52" y="2290"/>
                    <a:pt x="357" y="1434"/>
                    <a:pt x="680" y="878"/>
                  </a:cubicBezTo>
                  <a:cubicBezTo>
                    <a:pt x="977" y="372"/>
                    <a:pt x="1591" y="44"/>
                    <a:pt x="2218" y="44"/>
                  </a:cubicBezTo>
                  <a:cubicBezTo>
                    <a:pt x="2273" y="44"/>
                    <a:pt x="2328" y="46"/>
                    <a:pt x="2382" y="51"/>
                  </a:cubicBezTo>
                  <a:cubicBezTo>
                    <a:pt x="3176" y="125"/>
                    <a:pt x="3773" y="853"/>
                    <a:pt x="3974" y="1997"/>
                  </a:cubicBezTo>
                  <a:cubicBezTo>
                    <a:pt x="3974" y="2006"/>
                    <a:pt x="3986" y="2016"/>
                    <a:pt x="3997" y="2016"/>
                  </a:cubicBezTo>
                  <a:cubicBezTo>
                    <a:pt x="3998" y="2016"/>
                    <a:pt x="3999" y="2016"/>
                    <a:pt x="4001" y="2015"/>
                  </a:cubicBezTo>
                  <a:cubicBezTo>
                    <a:pt x="4013" y="2013"/>
                    <a:pt x="4021" y="2003"/>
                    <a:pt x="4019" y="1989"/>
                  </a:cubicBezTo>
                  <a:cubicBezTo>
                    <a:pt x="3814" y="827"/>
                    <a:pt x="3203" y="84"/>
                    <a:pt x="2384" y="8"/>
                  </a:cubicBezTo>
                  <a:cubicBezTo>
                    <a:pt x="2327" y="3"/>
                    <a:pt x="2269" y="0"/>
                    <a:pt x="22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2"/>
            <p:cNvSpPr/>
            <p:nvPr/>
          </p:nvSpPr>
          <p:spPr>
            <a:xfrm>
              <a:off x="1712989" y="1896261"/>
              <a:ext cx="103800" cy="369855"/>
            </a:xfrm>
            <a:custGeom>
              <a:rect b="b" l="l" r="r" t="t"/>
              <a:pathLst>
                <a:path extrusionOk="0" h="4119" w="1156">
                  <a:moveTo>
                    <a:pt x="18" y="0"/>
                  </a:moveTo>
                  <a:cubicBezTo>
                    <a:pt x="8" y="0"/>
                    <a:pt x="0" y="12"/>
                    <a:pt x="0" y="25"/>
                  </a:cubicBezTo>
                  <a:lnTo>
                    <a:pt x="14" y="119"/>
                  </a:lnTo>
                  <a:cubicBezTo>
                    <a:pt x="172" y="1248"/>
                    <a:pt x="438" y="3137"/>
                    <a:pt x="1111" y="4108"/>
                  </a:cubicBezTo>
                  <a:cubicBezTo>
                    <a:pt x="1115" y="4114"/>
                    <a:pt x="1123" y="4119"/>
                    <a:pt x="1131" y="4119"/>
                  </a:cubicBezTo>
                  <a:cubicBezTo>
                    <a:pt x="1135" y="4119"/>
                    <a:pt x="1140" y="4119"/>
                    <a:pt x="1144" y="4117"/>
                  </a:cubicBezTo>
                  <a:cubicBezTo>
                    <a:pt x="1152" y="4112"/>
                    <a:pt x="1156" y="4096"/>
                    <a:pt x="1150" y="4086"/>
                  </a:cubicBezTo>
                  <a:cubicBezTo>
                    <a:pt x="481" y="3122"/>
                    <a:pt x="215" y="1240"/>
                    <a:pt x="57" y="115"/>
                  </a:cubicBezTo>
                  <a:lnTo>
                    <a:pt x="45" y="21"/>
                  </a:lnTo>
                  <a:cubicBezTo>
                    <a:pt x="41" y="6"/>
                    <a:pt x="29" y="0"/>
                    <a:pt x="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2"/>
            <p:cNvSpPr/>
            <p:nvPr/>
          </p:nvSpPr>
          <p:spPr>
            <a:xfrm>
              <a:off x="1513651" y="1409045"/>
              <a:ext cx="93205" cy="160280"/>
            </a:xfrm>
            <a:custGeom>
              <a:rect b="b" l="l" r="r" t="t"/>
              <a:pathLst>
                <a:path extrusionOk="0" h="1785" w="1038">
                  <a:moveTo>
                    <a:pt x="17" y="0"/>
                  </a:moveTo>
                  <a:cubicBezTo>
                    <a:pt x="129" y="612"/>
                    <a:pt x="62" y="1185"/>
                    <a:pt x="0" y="1508"/>
                  </a:cubicBezTo>
                  <a:cubicBezTo>
                    <a:pt x="223" y="1669"/>
                    <a:pt x="494" y="1784"/>
                    <a:pt x="815" y="1784"/>
                  </a:cubicBezTo>
                  <a:cubicBezTo>
                    <a:pt x="887" y="1784"/>
                    <a:pt x="961" y="1778"/>
                    <a:pt x="1037" y="1766"/>
                  </a:cubicBezTo>
                  <a:cubicBezTo>
                    <a:pt x="1037" y="1766"/>
                    <a:pt x="857" y="835"/>
                    <a:pt x="485" y="389"/>
                  </a:cubicBezTo>
                  <a:cubicBezTo>
                    <a:pt x="366" y="252"/>
                    <a:pt x="209" y="111"/>
                    <a:pt x="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2"/>
            <p:cNvSpPr/>
            <p:nvPr/>
          </p:nvSpPr>
          <p:spPr>
            <a:xfrm>
              <a:off x="1486084" y="1567529"/>
              <a:ext cx="100747" cy="33313"/>
            </a:xfrm>
            <a:custGeom>
              <a:rect b="b" l="l" r="r" t="t"/>
              <a:pathLst>
                <a:path extrusionOk="0" h="371" w="1122">
                  <a:moveTo>
                    <a:pt x="589" y="1"/>
                  </a:moveTo>
                  <a:cubicBezTo>
                    <a:pt x="529" y="1"/>
                    <a:pt x="467" y="8"/>
                    <a:pt x="405" y="26"/>
                  </a:cubicBezTo>
                  <a:cubicBezTo>
                    <a:pt x="111" y="107"/>
                    <a:pt x="0" y="277"/>
                    <a:pt x="56" y="351"/>
                  </a:cubicBezTo>
                  <a:cubicBezTo>
                    <a:pt x="65" y="365"/>
                    <a:pt x="96" y="371"/>
                    <a:pt x="141" y="371"/>
                  </a:cubicBezTo>
                  <a:cubicBezTo>
                    <a:pt x="398" y="371"/>
                    <a:pt x="1121" y="177"/>
                    <a:pt x="1121" y="177"/>
                  </a:cubicBezTo>
                  <a:cubicBezTo>
                    <a:pt x="1121" y="177"/>
                    <a:pt x="880"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 name="Google Shape;1682;p72"/>
          <p:cNvGrpSpPr/>
          <p:nvPr/>
        </p:nvGrpSpPr>
        <p:grpSpPr>
          <a:xfrm flipH="1">
            <a:off x="823137" y="1326525"/>
            <a:ext cx="1829567" cy="3464099"/>
            <a:chOff x="6816050" y="0"/>
            <a:chExt cx="2155475" cy="4081172"/>
          </a:xfrm>
        </p:grpSpPr>
        <p:sp>
          <p:nvSpPr>
            <p:cNvPr id="1683" name="Google Shape;1683;p72"/>
            <p:cNvSpPr/>
            <p:nvPr/>
          </p:nvSpPr>
          <p:spPr>
            <a:xfrm>
              <a:off x="7452847" y="46049"/>
              <a:ext cx="916270" cy="1611952"/>
            </a:xfrm>
            <a:custGeom>
              <a:rect b="b" l="l" r="r" t="t"/>
              <a:pathLst>
                <a:path extrusionOk="0" h="13687" w="7780">
                  <a:moveTo>
                    <a:pt x="3681" y="0"/>
                  </a:moveTo>
                  <a:cubicBezTo>
                    <a:pt x="3161" y="0"/>
                    <a:pt x="2280" y="167"/>
                    <a:pt x="1875" y="1077"/>
                  </a:cubicBezTo>
                  <a:cubicBezTo>
                    <a:pt x="1443" y="2055"/>
                    <a:pt x="1096" y="2957"/>
                    <a:pt x="631" y="4995"/>
                  </a:cubicBezTo>
                  <a:cubicBezTo>
                    <a:pt x="3" y="7775"/>
                    <a:pt x="1" y="10382"/>
                    <a:pt x="1265" y="12477"/>
                  </a:cubicBezTo>
                  <a:cubicBezTo>
                    <a:pt x="1848" y="13438"/>
                    <a:pt x="2855" y="13687"/>
                    <a:pt x="3891" y="13687"/>
                  </a:cubicBezTo>
                  <a:cubicBezTo>
                    <a:pt x="4570" y="13687"/>
                    <a:pt x="5262" y="13579"/>
                    <a:pt x="5854" y="13496"/>
                  </a:cubicBezTo>
                  <a:cubicBezTo>
                    <a:pt x="7348" y="13287"/>
                    <a:pt x="7780" y="11528"/>
                    <a:pt x="7626" y="10372"/>
                  </a:cubicBezTo>
                  <a:cubicBezTo>
                    <a:pt x="7473" y="9214"/>
                    <a:pt x="7106" y="6472"/>
                    <a:pt x="6838" y="5504"/>
                  </a:cubicBezTo>
                  <a:cubicBezTo>
                    <a:pt x="6497" y="4269"/>
                    <a:pt x="5883" y="1861"/>
                    <a:pt x="5351" y="1065"/>
                  </a:cubicBezTo>
                  <a:cubicBezTo>
                    <a:pt x="4819" y="269"/>
                    <a:pt x="4123" y="19"/>
                    <a:pt x="3788" y="3"/>
                  </a:cubicBezTo>
                  <a:cubicBezTo>
                    <a:pt x="3754" y="1"/>
                    <a:pt x="3719" y="0"/>
                    <a:pt x="36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2"/>
            <p:cNvSpPr/>
            <p:nvPr/>
          </p:nvSpPr>
          <p:spPr>
            <a:xfrm>
              <a:off x="8161250" y="364742"/>
              <a:ext cx="125899" cy="454955"/>
            </a:xfrm>
            <a:custGeom>
              <a:rect b="b" l="l" r="r" t="t"/>
              <a:pathLst>
                <a:path extrusionOk="0" h="3863" w="1069">
                  <a:moveTo>
                    <a:pt x="25" y="0"/>
                  </a:moveTo>
                  <a:cubicBezTo>
                    <a:pt x="22" y="0"/>
                    <a:pt x="20" y="1"/>
                    <a:pt x="17" y="2"/>
                  </a:cubicBezTo>
                  <a:cubicBezTo>
                    <a:pt x="7" y="6"/>
                    <a:pt x="1" y="16"/>
                    <a:pt x="3" y="26"/>
                  </a:cubicBezTo>
                  <a:cubicBezTo>
                    <a:pt x="167" y="546"/>
                    <a:pt x="656" y="2166"/>
                    <a:pt x="801" y="2800"/>
                  </a:cubicBezTo>
                  <a:cubicBezTo>
                    <a:pt x="944" y="3433"/>
                    <a:pt x="1020" y="3840"/>
                    <a:pt x="1024" y="3844"/>
                  </a:cubicBezTo>
                  <a:cubicBezTo>
                    <a:pt x="1028" y="3856"/>
                    <a:pt x="1036" y="3862"/>
                    <a:pt x="1046" y="3862"/>
                  </a:cubicBezTo>
                  <a:lnTo>
                    <a:pt x="1048" y="3862"/>
                  </a:lnTo>
                  <a:cubicBezTo>
                    <a:pt x="1061" y="3860"/>
                    <a:pt x="1069" y="3850"/>
                    <a:pt x="1067" y="3838"/>
                  </a:cubicBezTo>
                  <a:cubicBezTo>
                    <a:pt x="1065" y="3834"/>
                    <a:pt x="987" y="3424"/>
                    <a:pt x="844" y="2794"/>
                  </a:cubicBezTo>
                  <a:cubicBezTo>
                    <a:pt x="699" y="2158"/>
                    <a:pt x="210" y="536"/>
                    <a:pt x="46" y="16"/>
                  </a:cubicBezTo>
                  <a:cubicBezTo>
                    <a:pt x="43" y="7"/>
                    <a:pt x="35" y="0"/>
                    <a:pt x="25"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2"/>
            <p:cNvSpPr/>
            <p:nvPr/>
          </p:nvSpPr>
          <p:spPr>
            <a:xfrm>
              <a:off x="8028049" y="630202"/>
              <a:ext cx="33565" cy="175952"/>
            </a:xfrm>
            <a:custGeom>
              <a:rect b="b" l="l" r="r" t="t"/>
              <a:pathLst>
                <a:path extrusionOk="0" h="1494" w="285">
                  <a:moveTo>
                    <a:pt x="21" y="0"/>
                  </a:moveTo>
                  <a:cubicBezTo>
                    <a:pt x="9" y="2"/>
                    <a:pt x="1" y="12"/>
                    <a:pt x="1" y="23"/>
                  </a:cubicBezTo>
                  <a:cubicBezTo>
                    <a:pt x="54" y="591"/>
                    <a:pt x="172" y="1271"/>
                    <a:pt x="238" y="1477"/>
                  </a:cubicBezTo>
                  <a:cubicBezTo>
                    <a:pt x="240" y="1487"/>
                    <a:pt x="250" y="1494"/>
                    <a:pt x="258" y="1494"/>
                  </a:cubicBezTo>
                  <a:lnTo>
                    <a:pt x="267" y="1494"/>
                  </a:lnTo>
                  <a:cubicBezTo>
                    <a:pt x="277" y="1487"/>
                    <a:pt x="285" y="1477"/>
                    <a:pt x="283" y="1467"/>
                  </a:cubicBezTo>
                  <a:cubicBezTo>
                    <a:pt x="215" y="1260"/>
                    <a:pt x="99" y="583"/>
                    <a:pt x="44" y="21"/>
                  </a:cubicBezTo>
                  <a:cubicBezTo>
                    <a:pt x="41" y="8"/>
                    <a:pt x="31" y="0"/>
                    <a:pt x="21"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2"/>
            <p:cNvSpPr/>
            <p:nvPr/>
          </p:nvSpPr>
          <p:spPr>
            <a:xfrm>
              <a:off x="8129216" y="728189"/>
              <a:ext cx="43576" cy="151220"/>
            </a:xfrm>
            <a:custGeom>
              <a:rect b="b" l="l" r="r" t="t"/>
              <a:pathLst>
                <a:path extrusionOk="0" h="1284" w="370">
                  <a:moveTo>
                    <a:pt x="25" y="0"/>
                  </a:moveTo>
                  <a:cubicBezTo>
                    <a:pt x="24" y="0"/>
                    <a:pt x="23" y="1"/>
                    <a:pt x="21" y="1"/>
                  </a:cubicBezTo>
                  <a:cubicBezTo>
                    <a:pt x="9" y="5"/>
                    <a:pt x="1" y="15"/>
                    <a:pt x="3" y="27"/>
                  </a:cubicBezTo>
                  <a:cubicBezTo>
                    <a:pt x="81" y="498"/>
                    <a:pt x="207" y="1065"/>
                    <a:pt x="324" y="1273"/>
                  </a:cubicBezTo>
                  <a:cubicBezTo>
                    <a:pt x="328" y="1279"/>
                    <a:pt x="336" y="1284"/>
                    <a:pt x="340" y="1284"/>
                  </a:cubicBezTo>
                  <a:cubicBezTo>
                    <a:pt x="347" y="1279"/>
                    <a:pt x="349" y="1279"/>
                    <a:pt x="355" y="1277"/>
                  </a:cubicBezTo>
                  <a:cubicBezTo>
                    <a:pt x="365" y="1269"/>
                    <a:pt x="369" y="1257"/>
                    <a:pt x="361" y="1249"/>
                  </a:cubicBezTo>
                  <a:cubicBezTo>
                    <a:pt x="248" y="1048"/>
                    <a:pt x="119" y="469"/>
                    <a:pt x="48" y="19"/>
                  </a:cubicBezTo>
                  <a:cubicBezTo>
                    <a:pt x="44" y="8"/>
                    <a:pt x="36" y="0"/>
                    <a:pt x="25"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2"/>
            <p:cNvSpPr/>
            <p:nvPr/>
          </p:nvSpPr>
          <p:spPr>
            <a:xfrm>
              <a:off x="8141582" y="1436120"/>
              <a:ext cx="199860" cy="202569"/>
            </a:xfrm>
            <a:custGeom>
              <a:rect b="b" l="l" r="r" t="t"/>
              <a:pathLst>
                <a:path extrusionOk="0" h="1720" w="1697">
                  <a:moveTo>
                    <a:pt x="1672" y="0"/>
                  </a:moveTo>
                  <a:cubicBezTo>
                    <a:pt x="1663" y="0"/>
                    <a:pt x="1653" y="6"/>
                    <a:pt x="1651" y="17"/>
                  </a:cubicBezTo>
                  <a:cubicBezTo>
                    <a:pt x="1647" y="23"/>
                    <a:pt x="1553" y="508"/>
                    <a:pt x="1119" y="1063"/>
                  </a:cubicBezTo>
                  <a:cubicBezTo>
                    <a:pt x="686" y="1611"/>
                    <a:pt x="29" y="1676"/>
                    <a:pt x="21" y="1676"/>
                  </a:cubicBezTo>
                  <a:cubicBezTo>
                    <a:pt x="8" y="1678"/>
                    <a:pt x="0" y="1689"/>
                    <a:pt x="0" y="1699"/>
                  </a:cubicBezTo>
                  <a:cubicBezTo>
                    <a:pt x="2" y="1709"/>
                    <a:pt x="10" y="1719"/>
                    <a:pt x="21" y="1719"/>
                  </a:cubicBezTo>
                  <a:lnTo>
                    <a:pt x="23" y="1719"/>
                  </a:lnTo>
                  <a:cubicBezTo>
                    <a:pt x="37" y="1715"/>
                    <a:pt x="712" y="1650"/>
                    <a:pt x="1154" y="1087"/>
                  </a:cubicBezTo>
                  <a:cubicBezTo>
                    <a:pt x="1596" y="527"/>
                    <a:pt x="1694" y="31"/>
                    <a:pt x="1694" y="25"/>
                  </a:cubicBezTo>
                  <a:cubicBezTo>
                    <a:pt x="1696" y="13"/>
                    <a:pt x="1686" y="3"/>
                    <a:pt x="1676" y="1"/>
                  </a:cubicBezTo>
                  <a:cubicBezTo>
                    <a:pt x="1674" y="0"/>
                    <a:pt x="1673" y="0"/>
                    <a:pt x="1672"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2"/>
            <p:cNvSpPr/>
            <p:nvPr/>
          </p:nvSpPr>
          <p:spPr>
            <a:xfrm>
              <a:off x="7516798" y="243201"/>
              <a:ext cx="128961" cy="430458"/>
            </a:xfrm>
            <a:custGeom>
              <a:rect b="b" l="l" r="r" t="t"/>
              <a:pathLst>
                <a:path extrusionOk="0" h="3655" w="1095">
                  <a:moveTo>
                    <a:pt x="1068" y="0"/>
                  </a:moveTo>
                  <a:cubicBezTo>
                    <a:pt x="1059" y="0"/>
                    <a:pt x="1052" y="7"/>
                    <a:pt x="1048" y="15"/>
                  </a:cubicBezTo>
                  <a:cubicBezTo>
                    <a:pt x="1039" y="35"/>
                    <a:pt x="276" y="2026"/>
                    <a:pt x="2" y="3628"/>
                  </a:cubicBezTo>
                  <a:cubicBezTo>
                    <a:pt x="0" y="3642"/>
                    <a:pt x="6" y="3652"/>
                    <a:pt x="21" y="3654"/>
                  </a:cubicBezTo>
                  <a:lnTo>
                    <a:pt x="25" y="3654"/>
                  </a:lnTo>
                  <a:cubicBezTo>
                    <a:pt x="35" y="3654"/>
                    <a:pt x="45" y="3646"/>
                    <a:pt x="45" y="3636"/>
                  </a:cubicBezTo>
                  <a:cubicBezTo>
                    <a:pt x="319" y="2038"/>
                    <a:pt x="1080" y="51"/>
                    <a:pt x="1089" y="31"/>
                  </a:cubicBezTo>
                  <a:cubicBezTo>
                    <a:pt x="1095" y="21"/>
                    <a:pt x="1086" y="6"/>
                    <a:pt x="1076" y="2"/>
                  </a:cubicBezTo>
                  <a:cubicBezTo>
                    <a:pt x="1073" y="1"/>
                    <a:pt x="1071" y="0"/>
                    <a:pt x="1068"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2"/>
            <p:cNvSpPr/>
            <p:nvPr/>
          </p:nvSpPr>
          <p:spPr>
            <a:xfrm>
              <a:off x="7649527" y="213051"/>
              <a:ext cx="379345" cy="177719"/>
            </a:xfrm>
            <a:custGeom>
              <a:rect b="b" l="l" r="r" t="t"/>
              <a:pathLst>
                <a:path extrusionOk="0" h="1509" w="3221">
                  <a:moveTo>
                    <a:pt x="1938" y="1"/>
                  </a:moveTo>
                  <a:cubicBezTo>
                    <a:pt x="1933" y="1"/>
                    <a:pt x="1930" y="4"/>
                    <a:pt x="1926" y="7"/>
                  </a:cubicBezTo>
                  <a:cubicBezTo>
                    <a:pt x="1662" y="222"/>
                    <a:pt x="1077" y="416"/>
                    <a:pt x="588" y="447"/>
                  </a:cubicBezTo>
                  <a:cubicBezTo>
                    <a:pt x="520" y="451"/>
                    <a:pt x="460" y="453"/>
                    <a:pt x="408" y="453"/>
                  </a:cubicBezTo>
                  <a:cubicBezTo>
                    <a:pt x="101" y="453"/>
                    <a:pt x="45" y="387"/>
                    <a:pt x="43" y="385"/>
                  </a:cubicBezTo>
                  <a:cubicBezTo>
                    <a:pt x="41" y="378"/>
                    <a:pt x="33" y="375"/>
                    <a:pt x="25" y="375"/>
                  </a:cubicBezTo>
                  <a:cubicBezTo>
                    <a:pt x="22" y="375"/>
                    <a:pt x="18" y="376"/>
                    <a:pt x="15" y="377"/>
                  </a:cubicBezTo>
                  <a:cubicBezTo>
                    <a:pt x="4" y="383"/>
                    <a:pt x="0" y="395"/>
                    <a:pt x="4" y="406"/>
                  </a:cubicBezTo>
                  <a:cubicBezTo>
                    <a:pt x="12" y="415"/>
                    <a:pt x="67" y="493"/>
                    <a:pt x="416" y="493"/>
                  </a:cubicBezTo>
                  <a:cubicBezTo>
                    <a:pt x="467" y="493"/>
                    <a:pt x="526" y="492"/>
                    <a:pt x="592" y="488"/>
                  </a:cubicBezTo>
                  <a:cubicBezTo>
                    <a:pt x="1075" y="457"/>
                    <a:pt x="1658" y="269"/>
                    <a:pt x="1934" y="56"/>
                  </a:cubicBezTo>
                  <a:cubicBezTo>
                    <a:pt x="1989" y="164"/>
                    <a:pt x="2224" y="616"/>
                    <a:pt x="2378" y="864"/>
                  </a:cubicBezTo>
                  <a:cubicBezTo>
                    <a:pt x="2556" y="1150"/>
                    <a:pt x="3051" y="1472"/>
                    <a:pt x="3192" y="1508"/>
                  </a:cubicBezTo>
                  <a:lnTo>
                    <a:pt x="3196" y="1508"/>
                  </a:lnTo>
                  <a:cubicBezTo>
                    <a:pt x="3206" y="1508"/>
                    <a:pt x="3215" y="1500"/>
                    <a:pt x="3217" y="1494"/>
                  </a:cubicBezTo>
                  <a:cubicBezTo>
                    <a:pt x="3221" y="1480"/>
                    <a:pt x="3215" y="1470"/>
                    <a:pt x="3202" y="1468"/>
                  </a:cubicBezTo>
                  <a:cubicBezTo>
                    <a:pt x="3067" y="1431"/>
                    <a:pt x="2586" y="1122"/>
                    <a:pt x="2415" y="844"/>
                  </a:cubicBezTo>
                  <a:cubicBezTo>
                    <a:pt x="2241" y="561"/>
                    <a:pt x="1962" y="19"/>
                    <a:pt x="1958" y="15"/>
                  </a:cubicBezTo>
                  <a:cubicBezTo>
                    <a:pt x="1956" y="9"/>
                    <a:pt x="1950" y="5"/>
                    <a:pt x="1944" y="3"/>
                  </a:cubicBezTo>
                  <a:cubicBezTo>
                    <a:pt x="1942" y="1"/>
                    <a:pt x="1940" y="1"/>
                    <a:pt x="1938" y="1"/>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2"/>
            <p:cNvSpPr/>
            <p:nvPr/>
          </p:nvSpPr>
          <p:spPr>
            <a:xfrm>
              <a:off x="7929002" y="243436"/>
              <a:ext cx="129079" cy="125899"/>
            </a:xfrm>
            <a:custGeom>
              <a:rect b="b" l="l" r="r" t="t"/>
              <a:pathLst>
                <a:path extrusionOk="0" h="1069" w="1096">
                  <a:moveTo>
                    <a:pt x="23" y="1"/>
                  </a:moveTo>
                  <a:cubicBezTo>
                    <a:pt x="21" y="1"/>
                    <a:pt x="18" y="1"/>
                    <a:pt x="15" y="2"/>
                  </a:cubicBezTo>
                  <a:cubicBezTo>
                    <a:pt x="5" y="9"/>
                    <a:pt x="1" y="21"/>
                    <a:pt x="5" y="31"/>
                  </a:cubicBezTo>
                  <a:cubicBezTo>
                    <a:pt x="11" y="41"/>
                    <a:pt x="449" y="854"/>
                    <a:pt x="1063" y="1066"/>
                  </a:cubicBezTo>
                  <a:cubicBezTo>
                    <a:pt x="1065" y="1068"/>
                    <a:pt x="1067" y="1068"/>
                    <a:pt x="1069" y="1068"/>
                  </a:cubicBezTo>
                  <a:cubicBezTo>
                    <a:pt x="1079" y="1068"/>
                    <a:pt x="1087" y="1064"/>
                    <a:pt x="1089" y="1054"/>
                  </a:cubicBezTo>
                  <a:cubicBezTo>
                    <a:pt x="1095" y="1044"/>
                    <a:pt x="1087" y="1032"/>
                    <a:pt x="1077" y="1025"/>
                  </a:cubicBezTo>
                  <a:cubicBezTo>
                    <a:pt x="479" y="819"/>
                    <a:pt x="46" y="21"/>
                    <a:pt x="44" y="13"/>
                  </a:cubicBezTo>
                  <a:cubicBezTo>
                    <a:pt x="41" y="5"/>
                    <a:pt x="32" y="1"/>
                    <a:pt x="23"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2"/>
            <p:cNvSpPr/>
            <p:nvPr/>
          </p:nvSpPr>
          <p:spPr>
            <a:xfrm>
              <a:off x="7682268" y="213051"/>
              <a:ext cx="121777" cy="30974"/>
            </a:xfrm>
            <a:custGeom>
              <a:rect b="b" l="l" r="r" t="t"/>
              <a:pathLst>
                <a:path extrusionOk="0" h="263" w="1034">
                  <a:moveTo>
                    <a:pt x="1009" y="1"/>
                  </a:moveTo>
                  <a:cubicBezTo>
                    <a:pt x="1006" y="1"/>
                    <a:pt x="1004" y="1"/>
                    <a:pt x="1001" y="3"/>
                  </a:cubicBezTo>
                  <a:cubicBezTo>
                    <a:pt x="993" y="5"/>
                    <a:pt x="412" y="219"/>
                    <a:pt x="77" y="219"/>
                  </a:cubicBezTo>
                  <a:cubicBezTo>
                    <a:pt x="60" y="219"/>
                    <a:pt x="43" y="219"/>
                    <a:pt x="27" y="217"/>
                  </a:cubicBezTo>
                  <a:cubicBezTo>
                    <a:pt x="26" y="217"/>
                    <a:pt x="25" y="217"/>
                    <a:pt x="24" y="217"/>
                  </a:cubicBezTo>
                  <a:cubicBezTo>
                    <a:pt x="11" y="217"/>
                    <a:pt x="3" y="227"/>
                    <a:pt x="3" y="238"/>
                  </a:cubicBezTo>
                  <a:cubicBezTo>
                    <a:pt x="1" y="250"/>
                    <a:pt x="11" y="260"/>
                    <a:pt x="23" y="260"/>
                  </a:cubicBezTo>
                  <a:cubicBezTo>
                    <a:pt x="42" y="260"/>
                    <a:pt x="60" y="262"/>
                    <a:pt x="80" y="262"/>
                  </a:cubicBezTo>
                  <a:cubicBezTo>
                    <a:pt x="426" y="262"/>
                    <a:pt x="993" y="54"/>
                    <a:pt x="1015" y="44"/>
                  </a:cubicBezTo>
                  <a:cubicBezTo>
                    <a:pt x="1030" y="37"/>
                    <a:pt x="1034" y="27"/>
                    <a:pt x="1030" y="15"/>
                  </a:cubicBezTo>
                  <a:cubicBezTo>
                    <a:pt x="1025" y="7"/>
                    <a:pt x="1017" y="1"/>
                    <a:pt x="1009"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2"/>
            <p:cNvSpPr/>
            <p:nvPr/>
          </p:nvSpPr>
          <p:spPr>
            <a:xfrm>
              <a:off x="7527868" y="515373"/>
              <a:ext cx="67366" cy="263339"/>
            </a:xfrm>
            <a:custGeom>
              <a:rect b="b" l="l" r="r" t="t"/>
              <a:pathLst>
                <a:path extrusionOk="0" h="2236" w="572">
                  <a:moveTo>
                    <a:pt x="546" y="1"/>
                  </a:moveTo>
                  <a:cubicBezTo>
                    <a:pt x="538" y="1"/>
                    <a:pt x="530" y="6"/>
                    <a:pt x="526" y="14"/>
                  </a:cubicBezTo>
                  <a:cubicBezTo>
                    <a:pt x="107" y="926"/>
                    <a:pt x="2" y="2197"/>
                    <a:pt x="2" y="2211"/>
                  </a:cubicBezTo>
                  <a:cubicBezTo>
                    <a:pt x="0" y="2225"/>
                    <a:pt x="10" y="2235"/>
                    <a:pt x="23" y="2235"/>
                  </a:cubicBezTo>
                  <a:cubicBezTo>
                    <a:pt x="35" y="2235"/>
                    <a:pt x="43" y="2225"/>
                    <a:pt x="43" y="2215"/>
                  </a:cubicBezTo>
                  <a:cubicBezTo>
                    <a:pt x="45" y="2203"/>
                    <a:pt x="152" y="938"/>
                    <a:pt x="565" y="32"/>
                  </a:cubicBezTo>
                  <a:cubicBezTo>
                    <a:pt x="571" y="20"/>
                    <a:pt x="565" y="7"/>
                    <a:pt x="555" y="3"/>
                  </a:cubicBezTo>
                  <a:cubicBezTo>
                    <a:pt x="552" y="2"/>
                    <a:pt x="549" y="1"/>
                    <a:pt x="54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2"/>
            <p:cNvSpPr/>
            <p:nvPr/>
          </p:nvSpPr>
          <p:spPr>
            <a:xfrm>
              <a:off x="7616315" y="630084"/>
              <a:ext cx="33330" cy="148629"/>
            </a:xfrm>
            <a:custGeom>
              <a:rect b="b" l="l" r="r" t="t"/>
              <a:pathLst>
                <a:path extrusionOk="0" h="1262" w="283">
                  <a:moveTo>
                    <a:pt x="259" y="1"/>
                  </a:moveTo>
                  <a:cubicBezTo>
                    <a:pt x="248" y="1"/>
                    <a:pt x="239" y="10"/>
                    <a:pt x="235" y="17"/>
                  </a:cubicBezTo>
                  <a:cubicBezTo>
                    <a:pt x="233" y="30"/>
                    <a:pt x="88" y="1055"/>
                    <a:pt x="6" y="1231"/>
                  </a:cubicBezTo>
                  <a:cubicBezTo>
                    <a:pt x="0" y="1241"/>
                    <a:pt x="6" y="1253"/>
                    <a:pt x="16" y="1259"/>
                  </a:cubicBezTo>
                  <a:cubicBezTo>
                    <a:pt x="18" y="1261"/>
                    <a:pt x="25" y="1261"/>
                    <a:pt x="27" y="1261"/>
                  </a:cubicBezTo>
                  <a:cubicBezTo>
                    <a:pt x="35" y="1261"/>
                    <a:pt x="41" y="1257"/>
                    <a:pt x="47" y="1249"/>
                  </a:cubicBezTo>
                  <a:cubicBezTo>
                    <a:pt x="131" y="1067"/>
                    <a:pt x="274" y="67"/>
                    <a:pt x="280" y="26"/>
                  </a:cubicBezTo>
                  <a:cubicBezTo>
                    <a:pt x="282" y="13"/>
                    <a:pt x="272" y="3"/>
                    <a:pt x="262" y="1"/>
                  </a:cubicBezTo>
                  <a:cubicBezTo>
                    <a:pt x="261" y="1"/>
                    <a:pt x="260" y="1"/>
                    <a:pt x="259"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2"/>
            <p:cNvSpPr/>
            <p:nvPr/>
          </p:nvSpPr>
          <p:spPr>
            <a:xfrm>
              <a:off x="8101775" y="410320"/>
              <a:ext cx="87623" cy="263339"/>
            </a:xfrm>
            <a:custGeom>
              <a:rect b="b" l="l" r="r" t="t"/>
              <a:pathLst>
                <a:path extrusionOk="0" h="2236" w="744">
                  <a:moveTo>
                    <a:pt x="26" y="1"/>
                  </a:moveTo>
                  <a:cubicBezTo>
                    <a:pt x="23" y="1"/>
                    <a:pt x="20" y="2"/>
                    <a:pt x="17" y="3"/>
                  </a:cubicBezTo>
                  <a:cubicBezTo>
                    <a:pt x="7" y="7"/>
                    <a:pt x="1" y="20"/>
                    <a:pt x="7" y="30"/>
                  </a:cubicBezTo>
                  <a:cubicBezTo>
                    <a:pt x="262" y="574"/>
                    <a:pt x="563" y="1636"/>
                    <a:pt x="700" y="2217"/>
                  </a:cubicBezTo>
                  <a:cubicBezTo>
                    <a:pt x="702" y="2227"/>
                    <a:pt x="711" y="2235"/>
                    <a:pt x="721" y="2235"/>
                  </a:cubicBezTo>
                  <a:lnTo>
                    <a:pt x="725" y="2235"/>
                  </a:lnTo>
                  <a:cubicBezTo>
                    <a:pt x="737" y="2233"/>
                    <a:pt x="743" y="2219"/>
                    <a:pt x="741" y="2209"/>
                  </a:cubicBezTo>
                  <a:cubicBezTo>
                    <a:pt x="604" y="1630"/>
                    <a:pt x="303" y="562"/>
                    <a:pt x="46" y="13"/>
                  </a:cubicBezTo>
                  <a:cubicBezTo>
                    <a:pt x="41" y="6"/>
                    <a:pt x="33" y="1"/>
                    <a:pt x="2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2"/>
            <p:cNvSpPr/>
            <p:nvPr/>
          </p:nvSpPr>
          <p:spPr>
            <a:xfrm>
              <a:off x="8215543" y="1310928"/>
              <a:ext cx="36274" cy="185845"/>
            </a:xfrm>
            <a:custGeom>
              <a:rect b="b" l="l" r="r" t="t"/>
              <a:pathLst>
                <a:path extrusionOk="0" h="1578" w="308">
                  <a:moveTo>
                    <a:pt x="24" y="1"/>
                  </a:moveTo>
                  <a:cubicBezTo>
                    <a:pt x="21" y="1"/>
                    <a:pt x="19" y="1"/>
                    <a:pt x="17" y="2"/>
                  </a:cubicBezTo>
                  <a:cubicBezTo>
                    <a:pt x="6" y="6"/>
                    <a:pt x="0" y="16"/>
                    <a:pt x="4" y="31"/>
                  </a:cubicBezTo>
                  <a:cubicBezTo>
                    <a:pt x="195" y="558"/>
                    <a:pt x="260" y="1074"/>
                    <a:pt x="201" y="1555"/>
                  </a:cubicBezTo>
                  <a:cubicBezTo>
                    <a:pt x="201" y="1565"/>
                    <a:pt x="209" y="1577"/>
                    <a:pt x="221" y="1577"/>
                  </a:cubicBezTo>
                  <a:lnTo>
                    <a:pt x="225" y="1577"/>
                  </a:lnTo>
                  <a:cubicBezTo>
                    <a:pt x="236" y="1577"/>
                    <a:pt x="246" y="1569"/>
                    <a:pt x="246" y="1559"/>
                  </a:cubicBezTo>
                  <a:cubicBezTo>
                    <a:pt x="307" y="1072"/>
                    <a:pt x="238" y="552"/>
                    <a:pt x="45" y="14"/>
                  </a:cubicBezTo>
                  <a:cubicBezTo>
                    <a:pt x="44" y="6"/>
                    <a:pt x="33" y="1"/>
                    <a:pt x="2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2"/>
            <p:cNvSpPr/>
            <p:nvPr/>
          </p:nvSpPr>
          <p:spPr>
            <a:xfrm>
              <a:off x="8148295" y="1451077"/>
              <a:ext cx="18608" cy="136027"/>
            </a:xfrm>
            <a:custGeom>
              <a:rect b="b" l="l" r="r" t="t"/>
              <a:pathLst>
                <a:path extrusionOk="0" h="1155" w="158">
                  <a:moveTo>
                    <a:pt x="21" y="1"/>
                  </a:moveTo>
                  <a:cubicBezTo>
                    <a:pt x="7" y="1"/>
                    <a:pt x="0" y="11"/>
                    <a:pt x="0" y="21"/>
                  </a:cubicBezTo>
                  <a:cubicBezTo>
                    <a:pt x="0" y="553"/>
                    <a:pt x="115" y="1132"/>
                    <a:pt x="115" y="1136"/>
                  </a:cubicBezTo>
                  <a:cubicBezTo>
                    <a:pt x="117" y="1146"/>
                    <a:pt x="125" y="1154"/>
                    <a:pt x="135" y="1154"/>
                  </a:cubicBezTo>
                  <a:lnTo>
                    <a:pt x="142" y="1154"/>
                  </a:lnTo>
                  <a:cubicBezTo>
                    <a:pt x="154" y="1152"/>
                    <a:pt x="158" y="1142"/>
                    <a:pt x="158" y="1128"/>
                  </a:cubicBezTo>
                  <a:cubicBezTo>
                    <a:pt x="156" y="1124"/>
                    <a:pt x="43" y="551"/>
                    <a:pt x="43" y="21"/>
                  </a:cubicBezTo>
                  <a:cubicBezTo>
                    <a:pt x="43" y="9"/>
                    <a:pt x="33" y="1"/>
                    <a:pt x="21"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2"/>
            <p:cNvSpPr/>
            <p:nvPr/>
          </p:nvSpPr>
          <p:spPr>
            <a:xfrm>
              <a:off x="7186681" y="817343"/>
              <a:ext cx="1784607" cy="3263829"/>
            </a:xfrm>
            <a:custGeom>
              <a:rect b="b" l="l" r="r" t="t"/>
              <a:pathLst>
                <a:path extrusionOk="0" h="27713" w="15153">
                  <a:moveTo>
                    <a:pt x="4094" y="1"/>
                  </a:moveTo>
                  <a:lnTo>
                    <a:pt x="4094" y="1"/>
                  </a:lnTo>
                  <a:cubicBezTo>
                    <a:pt x="4051" y="7"/>
                    <a:pt x="4004" y="7"/>
                    <a:pt x="3953" y="9"/>
                  </a:cubicBezTo>
                  <a:cubicBezTo>
                    <a:pt x="3941" y="11"/>
                    <a:pt x="3924" y="11"/>
                    <a:pt x="3910" y="11"/>
                  </a:cubicBezTo>
                  <a:cubicBezTo>
                    <a:pt x="3900" y="11"/>
                    <a:pt x="3889" y="13"/>
                    <a:pt x="3881" y="13"/>
                  </a:cubicBezTo>
                  <a:cubicBezTo>
                    <a:pt x="3863" y="17"/>
                    <a:pt x="3849" y="17"/>
                    <a:pt x="3832" y="17"/>
                  </a:cubicBezTo>
                  <a:cubicBezTo>
                    <a:pt x="3740" y="21"/>
                    <a:pt x="3644" y="27"/>
                    <a:pt x="3542" y="38"/>
                  </a:cubicBezTo>
                  <a:cubicBezTo>
                    <a:pt x="3523" y="40"/>
                    <a:pt x="3505" y="40"/>
                    <a:pt x="3488" y="42"/>
                  </a:cubicBezTo>
                  <a:cubicBezTo>
                    <a:pt x="3396" y="52"/>
                    <a:pt x="3304" y="68"/>
                    <a:pt x="3210" y="91"/>
                  </a:cubicBezTo>
                  <a:cubicBezTo>
                    <a:pt x="3186" y="99"/>
                    <a:pt x="3163" y="103"/>
                    <a:pt x="3139" y="109"/>
                  </a:cubicBezTo>
                  <a:cubicBezTo>
                    <a:pt x="2932" y="166"/>
                    <a:pt x="2729" y="263"/>
                    <a:pt x="2549" y="428"/>
                  </a:cubicBezTo>
                  <a:cubicBezTo>
                    <a:pt x="2163" y="780"/>
                    <a:pt x="1911" y="1484"/>
                    <a:pt x="1782" y="2527"/>
                  </a:cubicBezTo>
                  <a:cubicBezTo>
                    <a:pt x="1747" y="2804"/>
                    <a:pt x="1721" y="3102"/>
                    <a:pt x="1704" y="3428"/>
                  </a:cubicBezTo>
                  <a:cubicBezTo>
                    <a:pt x="1704" y="3428"/>
                    <a:pt x="1823" y="3430"/>
                    <a:pt x="1987" y="3438"/>
                  </a:cubicBezTo>
                  <a:cubicBezTo>
                    <a:pt x="1993" y="3438"/>
                    <a:pt x="1999" y="3440"/>
                    <a:pt x="2003" y="3440"/>
                  </a:cubicBezTo>
                  <a:cubicBezTo>
                    <a:pt x="2020" y="3444"/>
                    <a:pt x="2032" y="3444"/>
                    <a:pt x="2048" y="3444"/>
                  </a:cubicBezTo>
                  <a:cubicBezTo>
                    <a:pt x="2105" y="3446"/>
                    <a:pt x="2173" y="3454"/>
                    <a:pt x="2238" y="3460"/>
                  </a:cubicBezTo>
                  <a:cubicBezTo>
                    <a:pt x="2253" y="3465"/>
                    <a:pt x="2267" y="3465"/>
                    <a:pt x="2283" y="3467"/>
                  </a:cubicBezTo>
                  <a:cubicBezTo>
                    <a:pt x="2380" y="3477"/>
                    <a:pt x="2478" y="3491"/>
                    <a:pt x="2572" y="3510"/>
                  </a:cubicBezTo>
                  <a:cubicBezTo>
                    <a:pt x="2584" y="3512"/>
                    <a:pt x="2601" y="3518"/>
                    <a:pt x="2613" y="3520"/>
                  </a:cubicBezTo>
                  <a:cubicBezTo>
                    <a:pt x="2682" y="3536"/>
                    <a:pt x="2744" y="3553"/>
                    <a:pt x="2801" y="3573"/>
                  </a:cubicBezTo>
                  <a:cubicBezTo>
                    <a:pt x="2801" y="3573"/>
                    <a:pt x="2756" y="4535"/>
                    <a:pt x="3648" y="4801"/>
                  </a:cubicBezTo>
                  <a:cubicBezTo>
                    <a:pt x="3648" y="4801"/>
                    <a:pt x="3654" y="4819"/>
                    <a:pt x="3660" y="4856"/>
                  </a:cubicBezTo>
                  <a:cubicBezTo>
                    <a:pt x="3675" y="4909"/>
                    <a:pt x="3691" y="4995"/>
                    <a:pt x="3718" y="5112"/>
                  </a:cubicBezTo>
                  <a:cubicBezTo>
                    <a:pt x="3834" y="5643"/>
                    <a:pt x="4057" y="6722"/>
                    <a:pt x="4094" y="7219"/>
                  </a:cubicBezTo>
                  <a:cubicBezTo>
                    <a:pt x="4106" y="7417"/>
                    <a:pt x="4115" y="7593"/>
                    <a:pt x="4115" y="7745"/>
                  </a:cubicBezTo>
                  <a:cubicBezTo>
                    <a:pt x="4117" y="8101"/>
                    <a:pt x="4094" y="8305"/>
                    <a:pt x="4094" y="8305"/>
                  </a:cubicBezTo>
                  <a:cubicBezTo>
                    <a:pt x="4094" y="8305"/>
                    <a:pt x="4078" y="8315"/>
                    <a:pt x="4053" y="8369"/>
                  </a:cubicBezTo>
                  <a:cubicBezTo>
                    <a:pt x="3887" y="8727"/>
                    <a:pt x="3218" y="10237"/>
                    <a:pt x="2803" y="12078"/>
                  </a:cubicBezTo>
                  <a:cubicBezTo>
                    <a:pt x="2322" y="14193"/>
                    <a:pt x="1465" y="18756"/>
                    <a:pt x="1089" y="20511"/>
                  </a:cubicBezTo>
                  <a:cubicBezTo>
                    <a:pt x="1040" y="20734"/>
                    <a:pt x="988" y="21017"/>
                    <a:pt x="931" y="21336"/>
                  </a:cubicBezTo>
                  <a:cubicBezTo>
                    <a:pt x="542" y="23547"/>
                    <a:pt x="0" y="27647"/>
                    <a:pt x="0" y="27647"/>
                  </a:cubicBezTo>
                  <a:cubicBezTo>
                    <a:pt x="0" y="27647"/>
                    <a:pt x="518" y="27656"/>
                    <a:pt x="1316" y="27666"/>
                  </a:cubicBezTo>
                  <a:cubicBezTo>
                    <a:pt x="2007" y="27676"/>
                    <a:pt x="2907" y="27682"/>
                    <a:pt x="3869" y="27692"/>
                  </a:cubicBezTo>
                  <a:cubicBezTo>
                    <a:pt x="4072" y="27696"/>
                    <a:pt x="4278" y="27696"/>
                    <a:pt x="4485" y="27701"/>
                  </a:cubicBezTo>
                  <a:cubicBezTo>
                    <a:pt x="4784" y="27703"/>
                    <a:pt x="5084" y="27707"/>
                    <a:pt x="5383" y="27707"/>
                  </a:cubicBezTo>
                  <a:cubicBezTo>
                    <a:pt x="6101" y="27710"/>
                    <a:pt x="6807" y="27713"/>
                    <a:pt x="7439" y="27713"/>
                  </a:cubicBezTo>
                  <a:cubicBezTo>
                    <a:pt x="7936" y="27713"/>
                    <a:pt x="8387" y="27711"/>
                    <a:pt x="8763" y="27707"/>
                  </a:cubicBezTo>
                  <a:cubicBezTo>
                    <a:pt x="9002" y="27703"/>
                    <a:pt x="9207" y="27699"/>
                    <a:pt x="9375" y="27692"/>
                  </a:cubicBezTo>
                  <a:cubicBezTo>
                    <a:pt x="9444" y="27690"/>
                    <a:pt x="9516" y="27688"/>
                    <a:pt x="9589" y="27686"/>
                  </a:cubicBezTo>
                  <a:cubicBezTo>
                    <a:pt x="9841" y="27678"/>
                    <a:pt x="10113" y="27670"/>
                    <a:pt x="10398" y="27662"/>
                  </a:cubicBezTo>
                  <a:lnTo>
                    <a:pt x="10400" y="27662"/>
                  </a:lnTo>
                  <a:cubicBezTo>
                    <a:pt x="10946" y="27647"/>
                    <a:pt x="11533" y="27635"/>
                    <a:pt x="12106" y="27625"/>
                  </a:cubicBezTo>
                  <a:cubicBezTo>
                    <a:pt x="13694" y="27588"/>
                    <a:pt x="15152" y="27566"/>
                    <a:pt x="15152" y="27566"/>
                  </a:cubicBezTo>
                  <a:cubicBezTo>
                    <a:pt x="15152" y="27566"/>
                    <a:pt x="13268" y="22983"/>
                    <a:pt x="12932" y="21307"/>
                  </a:cubicBezTo>
                  <a:cubicBezTo>
                    <a:pt x="12597" y="19633"/>
                    <a:pt x="11697" y="14504"/>
                    <a:pt x="11236" y="12663"/>
                  </a:cubicBezTo>
                  <a:cubicBezTo>
                    <a:pt x="10880" y="11249"/>
                    <a:pt x="10580" y="10034"/>
                    <a:pt x="10123" y="9185"/>
                  </a:cubicBezTo>
                  <a:cubicBezTo>
                    <a:pt x="9954" y="9318"/>
                    <a:pt x="9794" y="9420"/>
                    <a:pt x="9659" y="9475"/>
                  </a:cubicBezTo>
                  <a:cubicBezTo>
                    <a:pt x="9572" y="9511"/>
                    <a:pt x="9473" y="9526"/>
                    <a:pt x="9368" y="9526"/>
                  </a:cubicBezTo>
                  <a:cubicBezTo>
                    <a:pt x="9031" y="9526"/>
                    <a:pt x="8628" y="9372"/>
                    <a:pt x="8333" y="9238"/>
                  </a:cubicBezTo>
                  <a:lnTo>
                    <a:pt x="8331" y="9238"/>
                  </a:lnTo>
                  <a:cubicBezTo>
                    <a:pt x="8094" y="9128"/>
                    <a:pt x="7928" y="9029"/>
                    <a:pt x="7928" y="9029"/>
                  </a:cubicBezTo>
                  <a:cubicBezTo>
                    <a:pt x="7762" y="9135"/>
                    <a:pt x="7577" y="9172"/>
                    <a:pt x="7429" y="9172"/>
                  </a:cubicBezTo>
                  <a:cubicBezTo>
                    <a:pt x="7304" y="9172"/>
                    <a:pt x="7206" y="9145"/>
                    <a:pt x="7173" y="9113"/>
                  </a:cubicBezTo>
                  <a:cubicBezTo>
                    <a:pt x="7134" y="9074"/>
                    <a:pt x="7196" y="8982"/>
                    <a:pt x="7257" y="8905"/>
                  </a:cubicBezTo>
                  <a:lnTo>
                    <a:pt x="7257" y="8905"/>
                  </a:lnTo>
                  <a:cubicBezTo>
                    <a:pt x="7172" y="8982"/>
                    <a:pt x="7087" y="9025"/>
                    <a:pt x="7034" y="9025"/>
                  </a:cubicBezTo>
                  <a:cubicBezTo>
                    <a:pt x="6987" y="9025"/>
                    <a:pt x="6965" y="8991"/>
                    <a:pt x="6991" y="8917"/>
                  </a:cubicBezTo>
                  <a:cubicBezTo>
                    <a:pt x="7014" y="8849"/>
                    <a:pt x="7091" y="8712"/>
                    <a:pt x="7188" y="8551"/>
                  </a:cubicBezTo>
                  <a:cubicBezTo>
                    <a:pt x="7351" y="8283"/>
                    <a:pt x="7570" y="7964"/>
                    <a:pt x="7689" y="7861"/>
                  </a:cubicBezTo>
                  <a:cubicBezTo>
                    <a:pt x="7713" y="7839"/>
                    <a:pt x="7730" y="7831"/>
                    <a:pt x="7746" y="7826"/>
                  </a:cubicBezTo>
                  <a:cubicBezTo>
                    <a:pt x="7755" y="7825"/>
                    <a:pt x="7764" y="7824"/>
                    <a:pt x="7773" y="7824"/>
                  </a:cubicBezTo>
                  <a:cubicBezTo>
                    <a:pt x="7905" y="7824"/>
                    <a:pt x="8032" y="7996"/>
                    <a:pt x="8032" y="7996"/>
                  </a:cubicBezTo>
                  <a:cubicBezTo>
                    <a:pt x="8056" y="7991"/>
                    <a:pt x="8080" y="7989"/>
                    <a:pt x="8104" y="7989"/>
                  </a:cubicBezTo>
                  <a:cubicBezTo>
                    <a:pt x="8121" y="7989"/>
                    <a:pt x="8138" y="7990"/>
                    <a:pt x="8155" y="7992"/>
                  </a:cubicBezTo>
                  <a:cubicBezTo>
                    <a:pt x="8288" y="8009"/>
                    <a:pt x="8436" y="8082"/>
                    <a:pt x="8585" y="8221"/>
                  </a:cubicBezTo>
                  <a:cubicBezTo>
                    <a:pt x="8781" y="8401"/>
                    <a:pt x="9283" y="8843"/>
                    <a:pt x="9283" y="8843"/>
                  </a:cubicBezTo>
                  <a:cubicBezTo>
                    <a:pt x="9283" y="8843"/>
                    <a:pt x="9303" y="8467"/>
                    <a:pt x="9377" y="8219"/>
                  </a:cubicBezTo>
                  <a:cubicBezTo>
                    <a:pt x="9162" y="7998"/>
                    <a:pt x="8953" y="7804"/>
                    <a:pt x="8773" y="7646"/>
                  </a:cubicBezTo>
                  <a:cubicBezTo>
                    <a:pt x="8558" y="7452"/>
                    <a:pt x="8384" y="7309"/>
                    <a:pt x="8288" y="7229"/>
                  </a:cubicBezTo>
                  <a:cubicBezTo>
                    <a:pt x="8231" y="7182"/>
                    <a:pt x="8200" y="7159"/>
                    <a:pt x="8200" y="7159"/>
                  </a:cubicBezTo>
                  <a:cubicBezTo>
                    <a:pt x="8200" y="7159"/>
                    <a:pt x="7760" y="5961"/>
                    <a:pt x="7928" y="5136"/>
                  </a:cubicBezTo>
                  <a:lnTo>
                    <a:pt x="8096" y="4314"/>
                  </a:lnTo>
                  <a:cubicBezTo>
                    <a:pt x="8096" y="4314"/>
                    <a:pt x="8728" y="3866"/>
                    <a:pt x="8681" y="3129"/>
                  </a:cubicBezTo>
                  <a:lnTo>
                    <a:pt x="8681" y="3127"/>
                  </a:lnTo>
                  <a:cubicBezTo>
                    <a:pt x="8679" y="3104"/>
                    <a:pt x="8679" y="3084"/>
                    <a:pt x="8675" y="3059"/>
                  </a:cubicBezTo>
                  <a:lnTo>
                    <a:pt x="8675" y="3059"/>
                  </a:lnTo>
                  <a:cubicBezTo>
                    <a:pt x="8675" y="3060"/>
                    <a:pt x="8904" y="3600"/>
                    <a:pt x="9045" y="3782"/>
                  </a:cubicBezTo>
                  <a:cubicBezTo>
                    <a:pt x="9045" y="3782"/>
                    <a:pt x="9053" y="3776"/>
                    <a:pt x="9060" y="3765"/>
                  </a:cubicBezTo>
                  <a:cubicBezTo>
                    <a:pt x="9070" y="3759"/>
                    <a:pt x="9084" y="3745"/>
                    <a:pt x="9096" y="3733"/>
                  </a:cubicBezTo>
                  <a:cubicBezTo>
                    <a:pt x="9145" y="3685"/>
                    <a:pt x="9223" y="3616"/>
                    <a:pt x="9321" y="3530"/>
                  </a:cubicBezTo>
                  <a:cubicBezTo>
                    <a:pt x="9334" y="3520"/>
                    <a:pt x="9346" y="3510"/>
                    <a:pt x="9360" y="3497"/>
                  </a:cubicBezTo>
                  <a:cubicBezTo>
                    <a:pt x="9473" y="3397"/>
                    <a:pt x="9602" y="3291"/>
                    <a:pt x="9724" y="3199"/>
                  </a:cubicBezTo>
                  <a:cubicBezTo>
                    <a:pt x="9739" y="3188"/>
                    <a:pt x="9751" y="3178"/>
                    <a:pt x="9761" y="3170"/>
                  </a:cubicBezTo>
                  <a:cubicBezTo>
                    <a:pt x="9814" y="3129"/>
                    <a:pt x="9866" y="3094"/>
                    <a:pt x="9915" y="3066"/>
                  </a:cubicBezTo>
                  <a:cubicBezTo>
                    <a:pt x="9954" y="3043"/>
                    <a:pt x="9990" y="3016"/>
                    <a:pt x="10031" y="2992"/>
                  </a:cubicBezTo>
                  <a:lnTo>
                    <a:pt x="10070" y="2967"/>
                  </a:lnTo>
                  <a:cubicBezTo>
                    <a:pt x="10148" y="2918"/>
                    <a:pt x="10222" y="2871"/>
                    <a:pt x="10293" y="2824"/>
                  </a:cubicBezTo>
                  <a:cubicBezTo>
                    <a:pt x="10305" y="2816"/>
                    <a:pt x="10318" y="2808"/>
                    <a:pt x="10332" y="2800"/>
                  </a:cubicBezTo>
                  <a:cubicBezTo>
                    <a:pt x="10516" y="2679"/>
                    <a:pt x="10655" y="2587"/>
                    <a:pt x="10655" y="2587"/>
                  </a:cubicBezTo>
                  <a:cubicBezTo>
                    <a:pt x="10655" y="2587"/>
                    <a:pt x="10629" y="2309"/>
                    <a:pt x="10543" y="1963"/>
                  </a:cubicBezTo>
                  <a:lnTo>
                    <a:pt x="10543" y="1961"/>
                  </a:lnTo>
                  <a:cubicBezTo>
                    <a:pt x="10457" y="1613"/>
                    <a:pt x="10314" y="1198"/>
                    <a:pt x="10082" y="923"/>
                  </a:cubicBezTo>
                  <a:cubicBezTo>
                    <a:pt x="9847" y="647"/>
                    <a:pt x="9630" y="486"/>
                    <a:pt x="9436" y="390"/>
                  </a:cubicBezTo>
                  <a:cubicBezTo>
                    <a:pt x="9405" y="375"/>
                    <a:pt x="9381" y="365"/>
                    <a:pt x="9354" y="355"/>
                  </a:cubicBezTo>
                  <a:cubicBezTo>
                    <a:pt x="9222" y="302"/>
                    <a:pt x="9104" y="281"/>
                    <a:pt x="9004" y="281"/>
                  </a:cubicBezTo>
                  <a:cubicBezTo>
                    <a:pt x="8986" y="281"/>
                    <a:pt x="8969" y="282"/>
                    <a:pt x="8953" y="283"/>
                  </a:cubicBezTo>
                  <a:cubicBezTo>
                    <a:pt x="8927" y="285"/>
                    <a:pt x="8902" y="287"/>
                    <a:pt x="8873" y="289"/>
                  </a:cubicBezTo>
                  <a:cubicBezTo>
                    <a:pt x="8855" y="293"/>
                    <a:pt x="8841" y="293"/>
                    <a:pt x="8824" y="295"/>
                  </a:cubicBezTo>
                  <a:cubicBezTo>
                    <a:pt x="8728" y="306"/>
                    <a:pt x="8620" y="318"/>
                    <a:pt x="8521" y="330"/>
                  </a:cubicBezTo>
                  <a:cubicBezTo>
                    <a:pt x="8505" y="334"/>
                    <a:pt x="8491" y="334"/>
                    <a:pt x="8474" y="336"/>
                  </a:cubicBezTo>
                  <a:cubicBezTo>
                    <a:pt x="8425" y="344"/>
                    <a:pt x="8376" y="349"/>
                    <a:pt x="8339" y="357"/>
                  </a:cubicBezTo>
                  <a:cubicBezTo>
                    <a:pt x="8321" y="359"/>
                    <a:pt x="8305" y="361"/>
                    <a:pt x="8292" y="365"/>
                  </a:cubicBezTo>
                  <a:cubicBezTo>
                    <a:pt x="8221" y="375"/>
                    <a:pt x="8176" y="381"/>
                    <a:pt x="8176" y="381"/>
                  </a:cubicBezTo>
                  <a:cubicBezTo>
                    <a:pt x="8176" y="381"/>
                    <a:pt x="7953" y="1638"/>
                    <a:pt x="7947" y="2018"/>
                  </a:cubicBezTo>
                  <a:cubicBezTo>
                    <a:pt x="7947" y="2034"/>
                    <a:pt x="7947" y="2049"/>
                    <a:pt x="7951" y="2063"/>
                  </a:cubicBezTo>
                  <a:cubicBezTo>
                    <a:pt x="7951" y="2063"/>
                    <a:pt x="7832" y="2104"/>
                    <a:pt x="7650" y="2176"/>
                  </a:cubicBezTo>
                  <a:cubicBezTo>
                    <a:pt x="7122" y="2374"/>
                    <a:pt x="6019" y="2806"/>
                    <a:pt x="5479" y="3139"/>
                  </a:cubicBezTo>
                  <a:cubicBezTo>
                    <a:pt x="5479" y="3139"/>
                    <a:pt x="4659" y="2720"/>
                    <a:pt x="4070" y="2403"/>
                  </a:cubicBezTo>
                  <a:cubicBezTo>
                    <a:pt x="3984" y="2356"/>
                    <a:pt x="3679" y="2157"/>
                    <a:pt x="3679" y="2149"/>
                  </a:cubicBezTo>
                  <a:cubicBezTo>
                    <a:pt x="3695" y="2055"/>
                    <a:pt x="3789" y="1451"/>
                    <a:pt x="3930" y="979"/>
                  </a:cubicBezTo>
                  <a:cubicBezTo>
                    <a:pt x="4084" y="461"/>
                    <a:pt x="4094" y="1"/>
                    <a:pt x="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2"/>
            <p:cNvSpPr/>
            <p:nvPr/>
          </p:nvSpPr>
          <p:spPr>
            <a:xfrm>
              <a:off x="7186681" y="3330023"/>
              <a:ext cx="154989" cy="745618"/>
            </a:xfrm>
            <a:custGeom>
              <a:rect b="b" l="l" r="r" t="t"/>
              <a:pathLst>
                <a:path extrusionOk="0" h="6331" w="1316">
                  <a:moveTo>
                    <a:pt x="931" y="1"/>
                  </a:moveTo>
                  <a:cubicBezTo>
                    <a:pt x="542" y="2212"/>
                    <a:pt x="0" y="6312"/>
                    <a:pt x="0" y="6312"/>
                  </a:cubicBezTo>
                  <a:cubicBezTo>
                    <a:pt x="0" y="6312"/>
                    <a:pt x="518" y="6321"/>
                    <a:pt x="1316" y="6331"/>
                  </a:cubicBezTo>
                  <a:cubicBezTo>
                    <a:pt x="1183" y="5502"/>
                    <a:pt x="945" y="4770"/>
                    <a:pt x="997" y="2928"/>
                  </a:cubicBezTo>
                  <a:cubicBezTo>
                    <a:pt x="1029" y="1752"/>
                    <a:pt x="978" y="694"/>
                    <a:pt x="931" y="1"/>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2"/>
            <p:cNvSpPr/>
            <p:nvPr/>
          </p:nvSpPr>
          <p:spPr>
            <a:xfrm>
              <a:off x="7820887" y="4009100"/>
              <a:ext cx="590629" cy="71488"/>
            </a:xfrm>
            <a:custGeom>
              <a:rect b="b" l="l" r="r" t="t"/>
              <a:pathLst>
                <a:path extrusionOk="0" h="607" w="5015">
                  <a:moveTo>
                    <a:pt x="2220" y="1"/>
                  </a:moveTo>
                  <a:cubicBezTo>
                    <a:pt x="1864" y="1"/>
                    <a:pt x="1521" y="57"/>
                    <a:pt x="1166" y="203"/>
                  </a:cubicBezTo>
                  <a:cubicBezTo>
                    <a:pt x="816" y="348"/>
                    <a:pt x="379" y="489"/>
                    <a:pt x="0" y="600"/>
                  </a:cubicBezTo>
                  <a:cubicBezTo>
                    <a:pt x="678" y="604"/>
                    <a:pt x="1344" y="607"/>
                    <a:pt x="1947" y="607"/>
                  </a:cubicBezTo>
                  <a:cubicBezTo>
                    <a:pt x="2488" y="607"/>
                    <a:pt x="2978" y="604"/>
                    <a:pt x="3382" y="600"/>
                  </a:cubicBezTo>
                  <a:cubicBezTo>
                    <a:pt x="3613" y="598"/>
                    <a:pt x="3822" y="591"/>
                    <a:pt x="3992" y="589"/>
                  </a:cubicBezTo>
                  <a:cubicBezTo>
                    <a:pt x="4061" y="587"/>
                    <a:pt x="4133" y="585"/>
                    <a:pt x="4206" y="581"/>
                  </a:cubicBezTo>
                  <a:cubicBezTo>
                    <a:pt x="4458" y="575"/>
                    <a:pt x="4732" y="567"/>
                    <a:pt x="5015" y="559"/>
                  </a:cubicBezTo>
                  <a:cubicBezTo>
                    <a:pt x="4718" y="454"/>
                    <a:pt x="4264" y="311"/>
                    <a:pt x="3715" y="203"/>
                  </a:cubicBezTo>
                  <a:cubicBezTo>
                    <a:pt x="3157" y="92"/>
                    <a:pt x="2677" y="1"/>
                    <a:pt x="2220" y="1"/>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2"/>
            <p:cNvSpPr/>
            <p:nvPr/>
          </p:nvSpPr>
          <p:spPr>
            <a:xfrm>
              <a:off x="6816050" y="1220950"/>
              <a:ext cx="808744" cy="1027447"/>
            </a:xfrm>
            <a:custGeom>
              <a:rect b="b" l="l" r="r" t="t"/>
              <a:pathLst>
                <a:path extrusionOk="0" h="8724" w="6867">
                  <a:moveTo>
                    <a:pt x="5136" y="1"/>
                  </a:moveTo>
                  <a:cubicBezTo>
                    <a:pt x="5136" y="3"/>
                    <a:pt x="4911" y="1359"/>
                    <a:pt x="4774" y="2155"/>
                  </a:cubicBezTo>
                  <a:cubicBezTo>
                    <a:pt x="4633" y="2949"/>
                    <a:pt x="4620" y="3284"/>
                    <a:pt x="4620" y="3284"/>
                  </a:cubicBezTo>
                  <a:cubicBezTo>
                    <a:pt x="4620" y="3284"/>
                    <a:pt x="4090" y="4136"/>
                    <a:pt x="3518" y="4790"/>
                  </a:cubicBezTo>
                  <a:cubicBezTo>
                    <a:pt x="2945" y="5445"/>
                    <a:pt x="2012" y="6855"/>
                    <a:pt x="2012" y="6855"/>
                  </a:cubicBezTo>
                  <a:cubicBezTo>
                    <a:pt x="2012" y="6855"/>
                    <a:pt x="1757" y="6830"/>
                    <a:pt x="1496" y="6830"/>
                  </a:cubicBezTo>
                  <a:cubicBezTo>
                    <a:pt x="1366" y="6830"/>
                    <a:pt x="1234" y="6836"/>
                    <a:pt x="1132" y="6855"/>
                  </a:cubicBezTo>
                  <a:cubicBezTo>
                    <a:pt x="825" y="6912"/>
                    <a:pt x="530" y="7080"/>
                    <a:pt x="295" y="7593"/>
                  </a:cubicBezTo>
                  <a:cubicBezTo>
                    <a:pt x="58" y="8111"/>
                    <a:pt x="1" y="8236"/>
                    <a:pt x="84" y="8293"/>
                  </a:cubicBezTo>
                  <a:cubicBezTo>
                    <a:pt x="87" y="8295"/>
                    <a:pt x="91" y="8296"/>
                    <a:pt x="95" y="8296"/>
                  </a:cubicBezTo>
                  <a:cubicBezTo>
                    <a:pt x="216" y="8296"/>
                    <a:pt x="839" y="7581"/>
                    <a:pt x="839" y="7581"/>
                  </a:cubicBezTo>
                  <a:lnTo>
                    <a:pt x="839" y="7581"/>
                  </a:lnTo>
                  <a:cubicBezTo>
                    <a:pt x="839" y="7581"/>
                    <a:pt x="715" y="8099"/>
                    <a:pt x="743" y="8432"/>
                  </a:cubicBezTo>
                  <a:cubicBezTo>
                    <a:pt x="756" y="8581"/>
                    <a:pt x="794" y="8643"/>
                    <a:pt x="841" y="8651"/>
                  </a:cubicBezTo>
                  <a:lnTo>
                    <a:pt x="846" y="8651"/>
                  </a:lnTo>
                  <a:cubicBezTo>
                    <a:pt x="849" y="8651"/>
                    <a:pt x="852" y="8652"/>
                    <a:pt x="856" y="8652"/>
                  </a:cubicBezTo>
                  <a:cubicBezTo>
                    <a:pt x="911" y="8652"/>
                    <a:pt x="975" y="8576"/>
                    <a:pt x="1011" y="8489"/>
                  </a:cubicBezTo>
                  <a:lnTo>
                    <a:pt x="1011" y="8489"/>
                  </a:lnTo>
                  <a:cubicBezTo>
                    <a:pt x="1011" y="8489"/>
                    <a:pt x="951" y="8724"/>
                    <a:pt x="1042" y="8724"/>
                  </a:cubicBezTo>
                  <a:cubicBezTo>
                    <a:pt x="1068" y="8724"/>
                    <a:pt x="1108" y="8704"/>
                    <a:pt x="1165" y="8653"/>
                  </a:cubicBezTo>
                  <a:cubicBezTo>
                    <a:pt x="1414" y="8420"/>
                    <a:pt x="1875" y="7822"/>
                    <a:pt x="1875" y="7822"/>
                  </a:cubicBezTo>
                  <a:cubicBezTo>
                    <a:pt x="1875" y="7822"/>
                    <a:pt x="2210" y="7765"/>
                    <a:pt x="2865" y="7403"/>
                  </a:cubicBezTo>
                  <a:cubicBezTo>
                    <a:pt x="3522" y="7039"/>
                    <a:pt x="5072" y="5742"/>
                    <a:pt x="5502" y="5128"/>
                  </a:cubicBezTo>
                  <a:cubicBezTo>
                    <a:pt x="5934" y="4514"/>
                    <a:pt x="6809" y="2476"/>
                    <a:pt x="6867" y="1668"/>
                  </a:cubicBezTo>
                  <a:cubicBezTo>
                    <a:pt x="6826" y="1480"/>
                    <a:pt x="6799" y="1361"/>
                    <a:pt x="6799" y="1361"/>
                  </a:cubicBezTo>
                  <a:cubicBezTo>
                    <a:pt x="6548" y="1288"/>
                    <a:pt x="6374" y="1159"/>
                    <a:pt x="6249" y="1011"/>
                  </a:cubicBezTo>
                  <a:cubicBezTo>
                    <a:pt x="5926" y="633"/>
                    <a:pt x="5952" y="134"/>
                    <a:pt x="5952" y="134"/>
                  </a:cubicBezTo>
                  <a:cubicBezTo>
                    <a:pt x="5719" y="48"/>
                    <a:pt x="5377" y="13"/>
                    <a:pt x="5136" y="1"/>
                  </a:cubicBezTo>
                  <a:close/>
                </a:path>
              </a:pathLst>
            </a:custGeom>
            <a:solidFill>
              <a:srgbClr val="B87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2"/>
            <p:cNvSpPr/>
            <p:nvPr/>
          </p:nvSpPr>
          <p:spPr>
            <a:xfrm>
              <a:off x="6914390" y="1339782"/>
              <a:ext cx="709697" cy="908615"/>
            </a:xfrm>
            <a:custGeom>
              <a:rect b="b" l="l" r="r" t="t"/>
              <a:pathLst>
                <a:path extrusionOk="0" h="7715" w="6026">
                  <a:moveTo>
                    <a:pt x="5406" y="0"/>
                  </a:moveTo>
                  <a:cubicBezTo>
                    <a:pt x="5354" y="512"/>
                    <a:pt x="5201" y="1756"/>
                    <a:pt x="4812" y="2703"/>
                  </a:cubicBezTo>
                  <a:cubicBezTo>
                    <a:pt x="4311" y="3920"/>
                    <a:pt x="3392" y="4997"/>
                    <a:pt x="2615" y="5692"/>
                  </a:cubicBezTo>
                  <a:cubicBezTo>
                    <a:pt x="1842" y="6392"/>
                    <a:pt x="988" y="6699"/>
                    <a:pt x="988" y="6699"/>
                  </a:cubicBezTo>
                  <a:cubicBezTo>
                    <a:pt x="988" y="6699"/>
                    <a:pt x="502" y="6754"/>
                    <a:pt x="262" y="7102"/>
                  </a:cubicBezTo>
                  <a:cubicBezTo>
                    <a:pt x="158" y="7255"/>
                    <a:pt x="68" y="7460"/>
                    <a:pt x="0" y="7640"/>
                  </a:cubicBezTo>
                  <a:cubicBezTo>
                    <a:pt x="2" y="7640"/>
                    <a:pt x="3" y="7640"/>
                    <a:pt x="5" y="7640"/>
                  </a:cubicBezTo>
                  <a:cubicBezTo>
                    <a:pt x="31" y="7640"/>
                    <a:pt x="63" y="7624"/>
                    <a:pt x="88" y="7599"/>
                  </a:cubicBezTo>
                  <a:cubicBezTo>
                    <a:pt x="119" y="7568"/>
                    <a:pt x="148" y="7523"/>
                    <a:pt x="168" y="7478"/>
                  </a:cubicBezTo>
                  <a:lnTo>
                    <a:pt x="168" y="7478"/>
                  </a:lnTo>
                  <a:cubicBezTo>
                    <a:pt x="168" y="7478"/>
                    <a:pt x="156" y="7521"/>
                    <a:pt x="154" y="7572"/>
                  </a:cubicBezTo>
                  <a:cubicBezTo>
                    <a:pt x="147" y="7638"/>
                    <a:pt x="150" y="7714"/>
                    <a:pt x="200" y="7714"/>
                  </a:cubicBezTo>
                  <a:cubicBezTo>
                    <a:pt x="226" y="7714"/>
                    <a:pt x="265" y="7694"/>
                    <a:pt x="322" y="7642"/>
                  </a:cubicBezTo>
                  <a:cubicBezTo>
                    <a:pt x="573" y="7409"/>
                    <a:pt x="1033" y="6811"/>
                    <a:pt x="1033" y="6811"/>
                  </a:cubicBezTo>
                  <a:cubicBezTo>
                    <a:pt x="1033" y="6811"/>
                    <a:pt x="1367" y="6754"/>
                    <a:pt x="2022" y="6392"/>
                  </a:cubicBezTo>
                  <a:cubicBezTo>
                    <a:pt x="2680" y="6028"/>
                    <a:pt x="4229" y="4731"/>
                    <a:pt x="4659" y="4117"/>
                  </a:cubicBezTo>
                  <a:cubicBezTo>
                    <a:pt x="5091" y="3503"/>
                    <a:pt x="5966" y="1465"/>
                    <a:pt x="6026" y="657"/>
                  </a:cubicBezTo>
                  <a:cubicBezTo>
                    <a:pt x="5985" y="467"/>
                    <a:pt x="5956" y="350"/>
                    <a:pt x="5956" y="350"/>
                  </a:cubicBezTo>
                  <a:cubicBezTo>
                    <a:pt x="5704" y="277"/>
                    <a:pt x="5530" y="148"/>
                    <a:pt x="5406" y="0"/>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2"/>
            <p:cNvSpPr/>
            <p:nvPr/>
          </p:nvSpPr>
          <p:spPr>
            <a:xfrm>
              <a:off x="7640812" y="1879299"/>
              <a:ext cx="233425" cy="2199990"/>
            </a:xfrm>
            <a:custGeom>
              <a:rect b="b" l="l" r="r" t="t"/>
              <a:pathLst>
                <a:path extrusionOk="0" h="18680" w="1982">
                  <a:moveTo>
                    <a:pt x="1672" y="0"/>
                  </a:moveTo>
                  <a:cubicBezTo>
                    <a:pt x="1500" y="440"/>
                    <a:pt x="999" y="4583"/>
                    <a:pt x="709" y="6864"/>
                  </a:cubicBezTo>
                  <a:cubicBezTo>
                    <a:pt x="494" y="8526"/>
                    <a:pt x="238" y="11257"/>
                    <a:pt x="105" y="13362"/>
                  </a:cubicBezTo>
                  <a:cubicBezTo>
                    <a:pt x="56" y="14144"/>
                    <a:pt x="23" y="14839"/>
                    <a:pt x="17" y="15361"/>
                  </a:cubicBezTo>
                  <a:cubicBezTo>
                    <a:pt x="1" y="16838"/>
                    <a:pt x="11" y="18141"/>
                    <a:pt x="13" y="18671"/>
                  </a:cubicBezTo>
                  <a:cubicBezTo>
                    <a:pt x="216" y="18673"/>
                    <a:pt x="422" y="18673"/>
                    <a:pt x="629" y="18679"/>
                  </a:cubicBezTo>
                  <a:cubicBezTo>
                    <a:pt x="649" y="17886"/>
                    <a:pt x="717" y="15293"/>
                    <a:pt x="778" y="13227"/>
                  </a:cubicBezTo>
                  <a:cubicBezTo>
                    <a:pt x="801" y="12470"/>
                    <a:pt x="821" y="11785"/>
                    <a:pt x="840" y="11283"/>
                  </a:cubicBezTo>
                  <a:cubicBezTo>
                    <a:pt x="915" y="9148"/>
                    <a:pt x="1527" y="4354"/>
                    <a:pt x="1672" y="2889"/>
                  </a:cubicBezTo>
                  <a:cubicBezTo>
                    <a:pt x="1815" y="1424"/>
                    <a:pt x="1981" y="137"/>
                    <a:pt x="1981" y="137"/>
                  </a:cubicBezTo>
                  <a:lnTo>
                    <a:pt x="16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2"/>
            <p:cNvSpPr/>
            <p:nvPr/>
          </p:nvSpPr>
          <p:spPr>
            <a:xfrm>
              <a:off x="7917460" y="1869406"/>
              <a:ext cx="398895" cy="2210590"/>
            </a:xfrm>
            <a:custGeom>
              <a:rect b="b" l="l" r="r" t="t"/>
              <a:pathLst>
                <a:path extrusionOk="0" h="18770" w="3387">
                  <a:moveTo>
                    <a:pt x="346" y="0"/>
                  </a:moveTo>
                  <a:lnTo>
                    <a:pt x="0" y="215"/>
                  </a:lnTo>
                  <a:cubicBezTo>
                    <a:pt x="9" y="348"/>
                    <a:pt x="582" y="4563"/>
                    <a:pt x="956" y="6909"/>
                  </a:cubicBezTo>
                  <a:cubicBezTo>
                    <a:pt x="1175" y="8292"/>
                    <a:pt x="1422" y="10062"/>
                    <a:pt x="1666" y="11809"/>
                  </a:cubicBezTo>
                  <a:cubicBezTo>
                    <a:pt x="1795" y="12761"/>
                    <a:pt x="1922" y="13702"/>
                    <a:pt x="2042" y="14571"/>
                  </a:cubicBezTo>
                  <a:cubicBezTo>
                    <a:pt x="2290" y="16378"/>
                    <a:pt x="2492" y="18144"/>
                    <a:pt x="2562" y="18770"/>
                  </a:cubicBezTo>
                  <a:cubicBezTo>
                    <a:pt x="2799" y="18768"/>
                    <a:pt x="3004" y="18761"/>
                    <a:pt x="3172" y="18757"/>
                  </a:cubicBezTo>
                  <a:cubicBezTo>
                    <a:pt x="3241" y="18755"/>
                    <a:pt x="3313" y="18753"/>
                    <a:pt x="3386" y="18749"/>
                  </a:cubicBezTo>
                  <a:cubicBezTo>
                    <a:pt x="3231" y="17673"/>
                    <a:pt x="2623" y="13489"/>
                    <a:pt x="2261" y="11374"/>
                  </a:cubicBezTo>
                  <a:cubicBezTo>
                    <a:pt x="2210" y="11075"/>
                    <a:pt x="2165" y="10813"/>
                    <a:pt x="2126" y="10615"/>
                  </a:cubicBezTo>
                  <a:cubicBezTo>
                    <a:pt x="1770" y="8773"/>
                    <a:pt x="579" y="1052"/>
                    <a:pt x="475" y="590"/>
                  </a:cubicBezTo>
                  <a:cubicBezTo>
                    <a:pt x="369" y="129"/>
                    <a:pt x="346" y="0"/>
                    <a:pt x="3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2"/>
            <p:cNvSpPr/>
            <p:nvPr/>
          </p:nvSpPr>
          <p:spPr>
            <a:xfrm>
              <a:off x="7619613" y="634206"/>
              <a:ext cx="529976" cy="553177"/>
            </a:xfrm>
            <a:custGeom>
              <a:rect b="b" l="l" r="r" t="t"/>
              <a:pathLst>
                <a:path extrusionOk="0" h="4697" w="4500">
                  <a:moveTo>
                    <a:pt x="2955" y="1"/>
                  </a:moveTo>
                  <a:lnTo>
                    <a:pt x="2955" y="1"/>
                  </a:lnTo>
                  <a:cubicBezTo>
                    <a:pt x="2634" y="325"/>
                    <a:pt x="2052" y="511"/>
                    <a:pt x="1552" y="511"/>
                  </a:cubicBezTo>
                  <a:cubicBezTo>
                    <a:pt x="1396" y="511"/>
                    <a:pt x="1248" y="493"/>
                    <a:pt x="1118" y="455"/>
                  </a:cubicBezTo>
                  <a:lnTo>
                    <a:pt x="1116" y="457"/>
                  </a:lnTo>
                  <a:cubicBezTo>
                    <a:pt x="1200" y="656"/>
                    <a:pt x="1277" y="1310"/>
                    <a:pt x="1249" y="1327"/>
                  </a:cubicBezTo>
                  <a:cubicBezTo>
                    <a:pt x="1236" y="1331"/>
                    <a:pt x="1224" y="1337"/>
                    <a:pt x="1214" y="1341"/>
                  </a:cubicBezTo>
                  <a:cubicBezTo>
                    <a:pt x="1200" y="1349"/>
                    <a:pt x="1187" y="1355"/>
                    <a:pt x="1175" y="1361"/>
                  </a:cubicBezTo>
                  <a:cubicBezTo>
                    <a:pt x="1112" y="1390"/>
                    <a:pt x="1046" y="1413"/>
                    <a:pt x="981" y="1431"/>
                  </a:cubicBezTo>
                  <a:cubicBezTo>
                    <a:pt x="811" y="1478"/>
                    <a:pt x="631" y="1501"/>
                    <a:pt x="416" y="1556"/>
                  </a:cubicBezTo>
                  <a:cubicBezTo>
                    <a:pt x="416" y="1556"/>
                    <a:pt x="406" y="2016"/>
                    <a:pt x="252" y="2534"/>
                  </a:cubicBezTo>
                  <a:cubicBezTo>
                    <a:pt x="109" y="3008"/>
                    <a:pt x="17" y="3612"/>
                    <a:pt x="1" y="3704"/>
                  </a:cubicBezTo>
                  <a:cubicBezTo>
                    <a:pt x="89" y="3763"/>
                    <a:pt x="226" y="3853"/>
                    <a:pt x="391" y="3958"/>
                  </a:cubicBezTo>
                  <a:cubicBezTo>
                    <a:pt x="831" y="4195"/>
                    <a:pt x="1400" y="4488"/>
                    <a:pt x="1658" y="4623"/>
                  </a:cubicBezTo>
                  <a:cubicBezTo>
                    <a:pt x="1748" y="4670"/>
                    <a:pt x="1801" y="4696"/>
                    <a:pt x="1801" y="4696"/>
                  </a:cubicBezTo>
                  <a:cubicBezTo>
                    <a:pt x="1830" y="4680"/>
                    <a:pt x="1858" y="4664"/>
                    <a:pt x="1885" y="4645"/>
                  </a:cubicBezTo>
                  <a:cubicBezTo>
                    <a:pt x="2448" y="4322"/>
                    <a:pt x="3469" y="3923"/>
                    <a:pt x="3972" y="3733"/>
                  </a:cubicBezTo>
                  <a:cubicBezTo>
                    <a:pt x="4176" y="3657"/>
                    <a:pt x="4244" y="3636"/>
                    <a:pt x="4273" y="3620"/>
                  </a:cubicBezTo>
                  <a:cubicBezTo>
                    <a:pt x="4275" y="3240"/>
                    <a:pt x="4500" y="1942"/>
                    <a:pt x="4500" y="1942"/>
                  </a:cubicBezTo>
                  <a:cubicBezTo>
                    <a:pt x="4500" y="1942"/>
                    <a:pt x="3777" y="1658"/>
                    <a:pt x="3356" y="1453"/>
                  </a:cubicBezTo>
                  <a:cubicBezTo>
                    <a:pt x="3260" y="1406"/>
                    <a:pt x="3178" y="1361"/>
                    <a:pt x="3123" y="1329"/>
                  </a:cubicBezTo>
                  <a:cubicBezTo>
                    <a:pt x="3111" y="1318"/>
                    <a:pt x="3098" y="1310"/>
                    <a:pt x="3088" y="1304"/>
                  </a:cubicBezTo>
                  <a:cubicBezTo>
                    <a:pt x="3082" y="1300"/>
                    <a:pt x="3078" y="1296"/>
                    <a:pt x="3076" y="1294"/>
                  </a:cubicBezTo>
                  <a:cubicBezTo>
                    <a:pt x="2933" y="1165"/>
                    <a:pt x="2945" y="332"/>
                    <a:pt x="2955" y="1"/>
                  </a:cubicBezTo>
                  <a:close/>
                </a:path>
              </a:pathLst>
            </a:custGeom>
            <a:solidFill>
              <a:srgbClr val="B87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72"/>
            <p:cNvSpPr/>
            <p:nvPr/>
          </p:nvSpPr>
          <p:spPr>
            <a:xfrm>
              <a:off x="7633157" y="215524"/>
              <a:ext cx="393596" cy="478981"/>
            </a:xfrm>
            <a:custGeom>
              <a:rect b="b" l="l" r="r" t="t"/>
              <a:pathLst>
                <a:path extrusionOk="0" h="4067" w="3342">
                  <a:moveTo>
                    <a:pt x="2083" y="0"/>
                  </a:moveTo>
                  <a:cubicBezTo>
                    <a:pt x="2083" y="0"/>
                    <a:pt x="1872" y="209"/>
                    <a:pt x="1256" y="354"/>
                  </a:cubicBezTo>
                  <a:cubicBezTo>
                    <a:pt x="922" y="435"/>
                    <a:pt x="680" y="453"/>
                    <a:pt x="529" y="453"/>
                  </a:cubicBezTo>
                  <a:cubicBezTo>
                    <a:pt x="400" y="453"/>
                    <a:pt x="336" y="440"/>
                    <a:pt x="336" y="440"/>
                  </a:cubicBezTo>
                  <a:cubicBezTo>
                    <a:pt x="127" y="814"/>
                    <a:pt x="0" y="1704"/>
                    <a:pt x="51" y="2553"/>
                  </a:cubicBezTo>
                  <a:cubicBezTo>
                    <a:pt x="101" y="3402"/>
                    <a:pt x="364" y="3779"/>
                    <a:pt x="939" y="3990"/>
                  </a:cubicBezTo>
                  <a:cubicBezTo>
                    <a:pt x="948" y="3992"/>
                    <a:pt x="952" y="3994"/>
                    <a:pt x="958" y="3996"/>
                  </a:cubicBezTo>
                  <a:lnTo>
                    <a:pt x="960" y="3996"/>
                  </a:lnTo>
                  <a:cubicBezTo>
                    <a:pt x="976" y="4002"/>
                    <a:pt x="991" y="4006"/>
                    <a:pt x="1007" y="4010"/>
                  </a:cubicBezTo>
                  <a:cubicBezTo>
                    <a:pt x="1136" y="4048"/>
                    <a:pt x="1284" y="4066"/>
                    <a:pt x="1440" y="4066"/>
                  </a:cubicBezTo>
                  <a:cubicBezTo>
                    <a:pt x="1939" y="4066"/>
                    <a:pt x="2521" y="3880"/>
                    <a:pt x="2842" y="3556"/>
                  </a:cubicBezTo>
                  <a:cubicBezTo>
                    <a:pt x="2875" y="3523"/>
                    <a:pt x="2903" y="3490"/>
                    <a:pt x="2932" y="3454"/>
                  </a:cubicBezTo>
                  <a:cubicBezTo>
                    <a:pt x="2932" y="3454"/>
                    <a:pt x="3257" y="2744"/>
                    <a:pt x="3341" y="1465"/>
                  </a:cubicBezTo>
                  <a:cubicBezTo>
                    <a:pt x="3341" y="1465"/>
                    <a:pt x="3202" y="1391"/>
                    <a:pt x="3036" y="1281"/>
                  </a:cubicBezTo>
                  <a:cubicBezTo>
                    <a:pt x="2842" y="1148"/>
                    <a:pt x="2607" y="966"/>
                    <a:pt x="2513" y="784"/>
                  </a:cubicBezTo>
                  <a:cubicBezTo>
                    <a:pt x="2333" y="450"/>
                    <a:pt x="2083" y="0"/>
                    <a:pt x="2083" y="0"/>
                  </a:cubicBezTo>
                  <a:close/>
                </a:path>
              </a:pathLst>
            </a:custGeom>
            <a:solidFill>
              <a:srgbClr val="B87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72"/>
            <p:cNvSpPr/>
            <p:nvPr/>
          </p:nvSpPr>
          <p:spPr>
            <a:xfrm>
              <a:off x="7670962" y="300791"/>
              <a:ext cx="98222" cy="50407"/>
            </a:xfrm>
            <a:custGeom>
              <a:rect b="b" l="l" r="r" t="t"/>
              <a:pathLst>
                <a:path extrusionOk="0" h="428" w="834">
                  <a:moveTo>
                    <a:pt x="189" y="1"/>
                  </a:moveTo>
                  <a:cubicBezTo>
                    <a:pt x="71" y="1"/>
                    <a:pt x="0" y="43"/>
                    <a:pt x="0" y="43"/>
                  </a:cubicBezTo>
                  <a:cubicBezTo>
                    <a:pt x="0" y="43"/>
                    <a:pt x="230" y="178"/>
                    <a:pt x="375" y="262"/>
                  </a:cubicBezTo>
                  <a:cubicBezTo>
                    <a:pt x="501" y="333"/>
                    <a:pt x="603" y="428"/>
                    <a:pt x="682" y="428"/>
                  </a:cubicBezTo>
                  <a:cubicBezTo>
                    <a:pt x="696" y="428"/>
                    <a:pt x="710" y="425"/>
                    <a:pt x="723" y="418"/>
                  </a:cubicBezTo>
                  <a:cubicBezTo>
                    <a:pt x="833" y="362"/>
                    <a:pt x="639" y="135"/>
                    <a:pt x="399" y="43"/>
                  </a:cubicBezTo>
                  <a:cubicBezTo>
                    <a:pt x="319" y="11"/>
                    <a:pt x="248"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72"/>
            <p:cNvSpPr/>
            <p:nvPr/>
          </p:nvSpPr>
          <p:spPr>
            <a:xfrm>
              <a:off x="7853274" y="337537"/>
              <a:ext cx="107409" cy="29679"/>
            </a:xfrm>
            <a:custGeom>
              <a:rect b="b" l="l" r="r" t="t"/>
              <a:pathLst>
                <a:path extrusionOk="0" h="252" w="912">
                  <a:moveTo>
                    <a:pt x="450" y="0"/>
                  </a:moveTo>
                  <a:cubicBezTo>
                    <a:pt x="375" y="0"/>
                    <a:pt x="301" y="8"/>
                    <a:pt x="234" y="24"/>
                  </a:cubicBezTo>
                  <a:cubicBezTo>
                    <a:pt x="19" y="79"/>
                    <a:pt x="1" y="252"/>
                    <a:pt x="94" y="252"/>
                  </a:cubicBezTo>
                  <a:cubicBezTo>
                    <a:pt x="101" y="252"/>
                    <a:pt x="108" y="251"/>
                    <a:pt x="116" y="249"/>
                  </a:cubicBezTo>
                  <a:cubicBezTo>
                    <a:pt x="290" y="206"/>
                    <a:pt x="912" y="126"/>
                    <a:pt x="912" y="126"/>
                  </a:cubicBezTo>
                  <a:cubicBezTo>
                    <a:pt x="823" y="46"/>
                    <a:pt x="634" y="0"/>
                    <a:pt x="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2"/>
            <p:cNvSpPr/>
            <p:nvPr/>
          </p:nvSpPr>
          <p:spPr>
            <a:xfrm>
              <a:off x="8041593" y="1850798"/>
              <a:ext cx="13308" cy="14839"/>
            </a:xfrm>
            <a:custGeom>
              <a:rect b="b" l="l" r="r" t="t"/>
              <a:pathLst>
                <a:path extrusionOk="0" h="126" w="113">
                  <a:moveTo>
                    <a:pt x="113" y="1"/>
                  </a:moveTo>
                  <a:cubicBezTo>
                    <a:pt x="113" y="1"/>
                    <a:pt x="53" y="60"/>
                    <a:pt x="0" y="126"/>
                  </a:cubicBezTo>
                  <a:cubicBezTo>
                    <a:pt x="41" y="93"/>
                    <a:pt x="80" y="50"/>
                    <a:pt x="113"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72"/>
            <p:cNvSpPr/>
            <p:nvPr/>
          </p:nvSpPr>
          <p:spPr>
            <a:xfrm>
              <a:off x="7662482" y="0"/>
              <a:ext cx="462257" cy="326701"/>
            </a:xfrm>
            <a:custGeom>
              <a:rect b="b" l="l" r="r" t="t"/>
              <a:pathLst>
                <a:path extrusionOk="0" h="2774" w="3925">
                  <a:moveTo>
                    <a:pt x="2143" y="1"/>
                  </a:moveTo>
                  <a:cubicBezTo>
                    <a:pt x="2080" y="54"/>
                    <a:pt x="1296" y="965"/>
                    <a:pt x="1296" y="965"/>
                  </a:cubicBezTo>
                  <a:cubicBezTo>
                    <a:pt x="1118" y="979"/>
                    <a:pt x="973" y="1018"/>
                    <a:pt x="973" y="1018"/>
                  </a:cubicBezTo>
                  <a:cubicBezTo>
                    <a:pt x="887" y="809"/>
                    <a:pt x="678" y="253"/>
                    <a:pt x="678" y="253"/>
                  </a:cubicBezTo>
                  <a:cubicBezTo>
                    <a:pt x="584" y="328"/>
                    <a:pt x="232" y="1218"/>
                    <a:pt x="232" y="1218"/>
                  </a:cubicBezTo>
                  <a:lnTo>
                    <a:pt x="201" y="1265"/>
                  </a:lnTo>
                  <a:cubicBezTo>
                    <a:pt x="115" y="1402"/>
                    <a:pt x="1" y="1689"/>
                    <a:pt x="1" y="1689"/>
                  </a:cubicBezTo>
                  <a:cubicBezTo>
                    <a:pt x="1" y="1689"/>
                    <a:pt x="268" y="1635"/>
                    <a:pt x="696" y="1635"/>
                  </a:cubicBezTo>
                  <a:cubicBezTo>
                    <a:pt x="1028" y="1635"/>
                    <a:pt x="1457" y="1668"/>
                    <a:pt x="1934" y="1783"/>
                  </a:cubicBezTo>
                  <a:cubicBezTo>
                    <a:pt x="2174" y="1842"/>
                    <a:pt x="2405" y="1922"/>
                    <a:pt x="2620" y="2012"/>
                  </a:cubicBezTo>
                  <a:cubicBezTo>
                    <a:pt x="3377" y="2333"/>
                    <a:pt x="3925" y="2773"/>
                    <a:pt x="3925" y="2773"/>
                  </a:cubicBezTo>
                  <a:lnTo>
                    <a:pt x="3847" y="2153"/>
                  </a:lnTo>
                  <a:cubicBezTo>
                    <a:pt x="3767" y="2108"/>
                    <a:pt x="3636" y="1930"/>
                    <a:pt x="3636" y="1930"/>
                  </a:cubicBezTo>
                  <a:lnTo>
                    <a:pt x="3636" y="936"/>
                  </a:lnTo>
                  <a:lnTo>
                    <a:pt x="3438" y="1083"/>
                  </a:lnTo>
                  <a:lnTo>
                    <a:pt x="3086" y="1341"/>
                  </a:lnTo>
                  <a:cubicBezTo>
                    <a:pt x="2939" y="1214"/>
                    <a:pt x="2562" y="1046"/>
                    <a:pt x="2562" y="1046"/>
                  </a:cubicBezTo>
                  <a:lnTo>
                    <a:pt x="21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72"/>
            <p:cNvSpPr/>
            <p:nvPr/>
          </p:nvSpPr>
          <p:spPr>
            <a:xfrm>
              <a:off x="8009559" y="1049119"/>
              <a:ext cx="432578" cy="809333"/>
            </a:xfrm>
            <a:custGeom>
              <a:rect b="b" l="l" r="r" t="t"/>
              <a:pathLst>
                <a:path extrusionOk="0" h="6872" w="3673">
                  <a:moveTo>
                    <a:pt x="3560" y="1"/>
                  </a:moveTo>
                  <a:cubicBezTo>
                    <a:pt x="3431" y="191"/>
                    <a:pt x="3206" y="404"/>
                    <a:pt x="2807" y="433"/>
                  </a:cubicBezTo>
                  <a:cubicBezTo>
                    <a:pt x="2763" y="436"/>
                    <a:pt x="2720" y="437"/>
                    <a:pt x="2678" y="437"/>
                  </a:cubicBezTo>
                  <a:cubicBezTo>
                    <a:pt x="1988" y="437"/>
                    <a:pt x="1481" y="54"/>
                    <a:pt x="1481" y="54"/>
                  </a:cubicBezTo>
                  <a:lnTo>
                    <a:pt x="1481" y="54"/>
                  </a:lnTo>
                  <a:cubicBezTo>
                    <a:pt x="1481" y="54"/>
                    <a:pt x="1659" y="889"/>
                    <a:pt x="1193" y="1546"/>
                  </a:cubicBezTo>
                  <a:cubicBezTo>
                    <a:pt x="722" y="2202"/>
                    <a:pt x="0" y="2593"/>
                    <a:pt x="0" y="2593"/>
                  </a:cubicBezTo>
                  <a:cubicBezTo>
                    <a:pt x="0" y="2593"/>
                    <a:pt x="87" y="2609"/>
                    <a:pt x="216" y="2609"/>
                  </a:cubicBezTo>
                  <a:cubicBezTo>
                    <a:pt x="379" y="2609"/>
                    <a:pt x="610" y="2583"/>
                    <a:pt x="810" y="2466"/>
                  </a:cubicBezTo>
                  <a:lnTo>
                    <a:pt x="810" y="2466"/>
                  </a:lnTo>
                  <a:cubicBezTo>
                    <a:pt x="810" y="2466"/>
                    <a:pt x="511" y="3260"/>
                    <a:pt x="497" y="3943"/>
                  </a:cubicBezTo>
                  <a:cubicBezTo>
                    <a:pt x="485" y="4482"/>
                    <a:pt x="587" y="5292"/>
                    <a:pt x="708" y="5889"/>
                  </a:cubicBezTo>
                  <a:cubicBezTo>
                    <a:pt x="730" y="5869"/>
                    <a:pt x="749" y="5858"/>
                    <a:pt x="763" y="5856"/>
                  </a:cubicBezTo>
                  <a:cubicBezTo>
                    <a:pt x="773" y="5854"/>
                    <a:pt x="782" y="5854"/>
                    <a:pt x="792" y="5854"/>
                  </a:cubicBezTo>
                  <a:cubicBezTo>
                    <a:pt x="923" y="5854"/>
                    <a:pt x="1050" y="6024"/>
                    <a:pt x="1050" y="6024"/>
                  </a:cubicBezTo>
                  <a:cubicBezTo>
                    <a:pt x="1072" y="6021"/>
                    <a:pt x="1095" y="6019"/>
                    <a:pt x="1117" y="6019"/>
                  </a:cubicBezTo>
                  <a:cubicBezTo>
                    <a:pt x="1136" y="6019"/>
                    <a:pt x="1154" y="6020"/>
                    <a:pt x="1172" y="6022"/>
                  </a:cubicBezTo>
                  <a:cubicBezTo>
                    <a:pt x="1305" y="6038"/>
                    <a:pt x="1455" y="6112"/>
                    <a:pt x="1602" y="6251"/>
                  </a:cubicBezTo>
                  <a:cubicBezTo>
                    <a:pt x="1798" y="6431"/>
                    <a:pt x="2302" y="6871"/>
                    <a:pt x="2302" y="6871"/>
                  </a:cubicBezTo>
                  <a:cubicBezTo>
                    <a:pt x="2302" y="6871"/>
                    <a:pt x="2322" y="6497"/>
                    <a:pt x="2396" y="6247"/>
                  </a:cubicBezTo>
                  <a:cubicBezTo>
                    <a:pt x="2181" y="6028"/>
                    <a:pt x="1970" y="5834"/>
                    <a:pt x="1792" y="5674"/>
                  </a:cubicBezTo>
                  <a:cubicBezTo>
                    <a:pt x="1577" y="5480"/>
                    <a:pt x="1404" y="5337"/>
                    <a:pt x="1305" y="5257"/>
                  </a:cubicBezTo>
                  <a:cubicBezTo>
                    <a:pt x="1250" y="5212"/>
                    <a:pt x="1219" y="5189"/>
                    <a:pt x="1219" y="5189"/>
                  </a:cubicBezTo>
                  <a:cubicBezTo>
                    <a:pt x="1219" y="5189"/>
                    <a:pt x="780" y="3991"/>
                    <a:pt x="945" y="3166"/>
                  </a:cubicBezTo>
                  <a:lnTo>
                    <a:pt x="1115" y="2344"/>
                  </a:lnTo>
                  <a:cubicBezTo>
                    <a:pt x="1115" y="2344"/>
                    <a:pt x="1784" y="1867"/>
                    <a:pt x="1694" y="1091"/>
                  </a:cubicBezTo>
                  <a:lnTo>
                    <a:pt x="1694" y="1091"/>
                  </a:lnTo>
                  <a:cubicBezTo>
                    <a:pt x="1694" y="1092"/>
                    <a:pt x="1925" y="1632"/>
                    <a:pt x="2064" y="1814"/>
                  </a:cubicBezTo>
                  <a:cubicBezTo>
                    <a:pt x="2064" y="1814"/>
                    <a:pt x="2087" y="1795"/>
                    <a:pt x="2115" y="1765"/>
                  </a:cubicBezTo>
                  <a:cubicBezTo>
                    <a:pt x="2259" y="1634"/>
                    <a:pt x="2662" y="1271"/>
                    <a:pt x="2932" y="1100"/>
                  </a:cubicBezTo>
                  <a:cubicBezTo>
                    <a:pt x="3267" y="891"/>
                    <a:pt x="3672" y="625"/>
                    <a:pt x="3672" y="625"/>
                  </a:cubicBezTo>
                  <a:cubicBezTo>
                    <a:pt x="3672" y="625"/>
                    <a:pt x="3644" y="345"/>
                    <a:pt x="3560" y="1"/>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2"/>
            <p:cNvSpPr/>
            <p:nvPr/>
          </p:nvSpPr>
          <p:spPr>
            <a:xfrm>
              <a:off x="8168316" y="1898967"/>
              <a:ext cx="803208" cy="2171843"/>
            </a:xfrm>
            <a:custGeom>
              <a:rect b="b" l="l" r="r" t="t"/>
              <a:pathLst>
                <a:path extrusionOk="0" h="18441" w="6820">
                  <a:moveTo>
                    <a:pt x="1790" y="1"/>
                  </a:moveTo>
                  <a:cubicBezTo>
                    <a:pt x="1621" y="134"/>
                    <a:pt x="1461" y="236"/>
                    <a:pt x="1326" y="294"/>
                  </a:cubicBezTo>
                  <a:cubicBezTo>
                    <a:pt x="1240" y="329"/>
                    <a:pt x="1142" y="343"/>
                    <a:pt x="1037" y="343"/>
                  </a:cubicBezTo>
                  <a:cubicBezTo>
                    <a:pt x="701" y="343"/>
                    <a:pt x="295" y="190"/>
                    <a:pt x="0" y="54"/>
                  </a:cubicBezTo>
                  <a:lnTo>
                    <a:pt x="0" y="54"/>
                  </a:lnTo>
                  <a:cubicBezTo>
                    <a:pt x="177" y="260"/>
                    <a:pt x="481" y="534"/>
                    <a:pt x="841" y="534"/>
                  </a:cubicBezTo>
                  <a:cubicBezTo>
                    <a:pt x="864" y="534"/>
                    <a:pt x="887" y="533"/>
                    <a:pt x="911" y="531"/>
                  </a:cubicBezTo>
                  <a:cubicBezTo>
                    <a:pt x="911" y="531"/>
                    <a:pt x="911" y="531"/>
                    <a:pt x="911" y="531"/>
                  </a:cubicBezTo>
                  <a:cubicBezTo>
                    <a:pt x="916" y="531"/>
                    <a:pt x="1670" y="1955"/>
                    <a:pt x="1983" y="3855"/>
                  </a:cubicBezTo>
                  <a:cubicBezTo>
                    <a:pt x="2298" y="5760"/>
                    <a:pt x="2509" y="8418"/>
                    <a:pt x="2613" y="11078"/>
                  </a:cubicBezTo>
                  <a:cubicBezTo>
                    <a:pt x="2697" y="13216"/>
                    <a:pt x="3214" y="16804"/>
                    <a:pt x="3773" y="18441"/>
                  </a:cubicBezTo>
                  <a:cubicBezTo>
                    <a:pt x="5363" y="18404"/>
                    <a:pt x="6819" y="18382"/>
                    <a:pt x="6819" y="18382"/>
                  </a:cubicBezTo>
                  <a:cubicBezTo>
                    <a:pt x="6819" y="18382"/>
                    <a:pt x="4935" y="13799"/>
                    <a:pt x="4600" y="12123"/>
                  </a:cubicBezTo>
                  <a:cubicBezTo>
                    <a:pt x="4264" y="10452"/>
                    <a:pt x="3364" y="5320"/>
                    <a:pt x="2903" y="3479"/>
                  </a:cubicBezTo>
                  <a:cubicBezTo>
                    <a:pt x="2547" y="2065"/>
                    <a:pt x="2247" y="850"/>
                    <a:pt x="1790" y="1"/>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2"/>
            <p:cNvSpPr/>
            <p:nvPr/>
          </p:nvSpPr>
          <p:spPr>
            <a:xfrm>
              <a:off x="7663778" y="1667897"/>
              <a:ext cx="556946" cy="238725"/>
            </a:xfrm>
            <a:custGeom>
              <a:rect b="b" l="l" r="r" t="t"/>
              <a:pathLst>
                <a:path extrusionOk="0" h="2027" w="4729">
                  <a:moveTo>
                    <a:pt x="4241" y="1"/>
                  </a:moveTo>
                  <a:cubicBezTo>
                    <a:pt x="4071" y="79"/>
                    <a:pt x="3859" y="189"/>
                    <a:pt x="3632" y="316"/>
                  </a:cubicBezTo>
                  <a:cubicBezTo>
                    <a:pt x="2840" y="762"/>
                    <a:pt x="1874" y="1398"/>
                    <a:pt x="1874" y="1398"/>
                  </a:cubicBezTo>
                  <a:cubicBezTo>
                    <a:pt x="1375" y="1112"/>
                    <a:pt x="420" y="672"/>
                    <a:pt x="57" y="502"/>
                  </a:cubicBezTo>
                  <a:lnTo>
                    <a:pt x="57" y="502"/>
                  </a:lnTo>
                  <a:cubicBezTo>
                    <a:pt x="61" y="858"/>
                    <a:pt x="37" y="1063"/>
                    <a:pt x="37" y="1063"/>
                  </a:cubicBezTo>
                  <a:cubicBezTo>
                    <a:pt x="37" y="1063"/>
                    <a:pt x="25" y="1091"/>
                    <a:pt x="0" y="1145"/>
                  </a:cubicBezTo>
                  <a:lnTo>
                    <a:pt x="1997" y="2026"/>
                  </a:lnTo>
                  <a:cubicBezTo>
                    <a:pt x="2296" y="1830"/>
                    <a:pt x="2715" y="1576"/>
                    <a:pt x="3143" y="1329"/>
                  </a:cubicBezTo>
                  <a:cubicBezTo>
                    <a:pt x="3357" y="1202"/>
                    <a:pt x="3580" y="1075"/>
                    <a:pt x="3785" y="956"/>
                  </a:cubicBezTo>
                  <a:cubicBezTo>
                    <a:pt x="3898" y="889"/>
                    <a:pt x="4006" y="827"/>
                    <a:pt x="4108" y="768"/>
                  </a:cubicBezTo>
                  <a:cubicBezTo>
                    <a:pt x="4372" y="617"/>
                    <a:pt x="4593" y="496"/>
                    <a:pt x="4728" y="418"/>
                  </a:cubicBezTo>
                  <a:cubicBezTo>
                    <a:pt x="4513" y="224"/>
                    <a:pt x="4340" y="81"/>
                    <a:pt x="4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2"/>
            <p:cNvSpPr/>
            <p:nvPr/>
          </p:nvSpPr>
          <p:spPr>
            <a:xfrm>
              <a:off x="8090939" y="1668132"/>
              <a:ext cx="129550" cy="112708"/>
            </a:xfrm>
            <a:custGeom>
              <a:rect b="b" l="l" r="r" t="t"/>
              <a:pathLst>
                <a:path extrusionOk="0" h="957" w="1100">
                  <a:moveTo>
                    <a:pt x="612" y="1"/>
                  </a:moveTo>
                  <a:cubicBezTo>
                    <a:pt x="440" y="79"/>
                    <a:pt x="230" y="189"/>
                    <a:pt x="1" y="316"/>
                  </a:cubicBezTo>
                  <a:cubicBezTo>
                    <a:pt x="41" y="535"/>
                    <a:pt x="107" y="782"/>
                    <a:pt x="154" y="956"/>
                  </a:cubicBezTo>
                  <a:cubicBezTo>
                    <a:pt x="267" y="889"/>
                    <a:pt x="377" y="828"/>
                    <a:pt x="479" y="768"/>
                  </a:cubicBezTo>
                  <a:cubicBezTo>
                    <a:pt x="745" y="619"/>
                    <a:pt x="966" y="494"/>
                    <a:pt x="1099" y="418"/>
                  </a:cubicBezTo>
                  <a:cubicBezTo>
                    <a:pt x="884" y="224"/>
                    <a:pt x="710" y="81"/>
                    <a:pt x="6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2"/>
            <p:cNvSpPr/>
            <p:nvPr/>
          </p:nvSpPr>
          <p:spPr>
            <a:xfrm>
              <a:off x="7642814" y="1100233"/>
              <a:ext cx="412557" cy="732663"/>
            </a:xfrm>
            <a:custGeom>
              <a:rect b="b" l="l" r="r" t="t"/>
              <a:pathLst>
                <a:path extrusionOk="0" h="6221" w="3503">
                  <a:moveTo>
                    <a:pt x="3503" y="1"/>
                  </a:moveTo>
                  <a:lnTo>
                    <a:pt x="3503" y="1"/>
                  </a:lnTo>
                  <a:cubicBezTo>
                    <a:pt x="3503" y="1"/>
                    <a:pt x="2220" y="527"/>
                    <a:pt x="1604" y="919"/>
                  </a:cubicBezTo>
                  <a:cubicBezTo>
                    <a:pt x="1604" y="919"/>
                    <a:pt x="405" y="234"/>
                    <a:pt x="0" y="66"/>
                  </a:cubicBezTo>
                  <a:lnTo>
                    <a:pt x="0" y="66"/>
                  </a:lnTo>
                  <a:lnTo>
                    <a:pt x="70" y="361"/>
                  </a:lnTo>
                  <a:cubicBezTo>
                    <a:pt x="47" y="396"/>
                    <a:pt x="336" y="1273"/>
                    <a:pt x="608" y="2311"/>
                  </a:cubicBezTo>
                  <a:cubicBezTo>
                    <a:pt x="673" y="2558"/>
                    <a:pt x="737" y="2814"/>
                    <a:pt x="796" y="3068"/>
                  </a:cubicBezTo>
                  <a:cubicBezTo>
                    <a:pt x="1103" y="4391"/>
                    <a:pt x="1389" y="5873"/>
                    <a:pt x="1389" y="5873"/>
                  </a:cubicBezTo>
                  <a:lnTo>
                    <a:pt x="2056" y="6220"/>
                  </a:lnTo>
                  <a:cubicBezTo>
                    <a:pt x="2056" y="6220"/>
                    <a:pt x="2738" y="5780"/>
                    <a:pt x="2961" y="5645"/>
                  </a:cubicBezTo>
                  <a:cubicBezTo>
                    <a:pt x="2981" y="5631"/>
                    <a:pt x="2995" y="5621"/>
                    <a:pt x="3008" y="5615"/>
                  </a:cubicBezTo>
                  <a:cubicBezTo>
                    <a:pt x="3008" y="5615"/>
                    <a:pt x="2879" y="3456"/>
                    <a:pt x="2991" y="2550"/>
                  </a:cubicBezTo>
                  <a:cubicBezTo>
                    <a:pt x="2995" y="2462"/>
                    <a:pt x="3012" y="2364"/>
                    <a:pt x="3026" y="2261"/>
                  </a:cubicBezTo>
                  <a:cubicBezTo>
                    <a:pt x="3171" y="1333"/>
                    <a:pt x="3503" y="1"/>
                    <a:pt x="3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2"/>
            <p:cNvSpPr/>
            <p:nvPr/>
          </p:nvSpPr>
          <p:spPr>
            <a:xfrm>
              <a:off x="7745865" y="366273"/>
              <a:ext cx="280181" cy="327761"/>
            </a:xfrm>
            <a:custGeom>
              <a:rect b="b" l="l" r="r" t="t"/>
              <a:pathLst>
                <a:path extrusionOk="0" h="2783" w="2379">
                  <a:moveTo>
                    <a:pt x="2075" y="1"/>
                  </a:moveTo>
                  <a:cubicBezTo>
                    <a:pt x="2045" y="617"/>
                    <a:pt x="1983" y="1496"/>
                    <a:pt x="1541" y="1998"/>
                  </a:cubicBezTo>
                  <a:cubicBezTo>
                    <a:pt x="1157" y="2438"/>
                    <a:pt x="793" y="2650"/>
                    <a:pt x="1" y="2712"/>
                  </a:cubicBezTo>
                  <a:cubicBezTo>
                    <a:pt x="15" y="2716"/>
                    <a:pt x="31" y="2722"/>
                    <a:pt x="46" y="2724"/>
                  </a:cubicBezTo>
                  <a:cubicBezTo>
                    <a:pt x="178" y="2764"/>
                    <a:pt x="329" y="2783"/>
                    <a:pt x="489" y="2783"/>
                  </a:cubicBezTo>
                  <a:cubicBezTo>
                    <a:pt x="986" y="2783"/>
                    <a:pt x="1564" y="2598"/>
                    <a:pt x="1881" y="2276"/>
                  </a:cubicBezTo>
                  <a:cubicBezTo>
                    <a:pt x="1914" y="2243"/>
                    <a:pt x="1942" y="2210"/>
                    <a:pt x="1969" y="2174"/>
                  </a:cubicBezTo>
                  <a:cubicBezTo>
                    <a:pt x="1969" y="2174"/>
                    <a:pt x="2294" y="1464"/>
                    <a:pt x="2378" y="185"/>
                  </a:cubicBezTo>
                  <a:cubicBezTo>
                    <a:pt x="2378" y="185"/>
                    <a:pt x="2241" y="111"/>
                    <a:pt x="2075" y="1"/>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2"/>
            <p:cNvSpPr/>
            <p:nvPr/>
          </p:nvSpPr>
          <p:spPr>
            <a:xfrm>
              <a:off x="7735030" y="634677"/>
              <a:ext cx="279592" cy="192440"/>
            </a:xfrm>
            <a:custGeom>
              <a:rect b="b" l="l" r="r" t="t"/>
              <a:pathLst>
                <a:path extrusionOk="0" h="1634" w="2374">
                  <a:moveTo>
                    <a:pt x="1973" y="1"/>
                  </a:moveTo>
                  <a:lnTo>
                    <a:pt x="1973" y="1"/>
                  </a:lnTo>
                  <a:cubicBezTo>
                    <a:pt x="1650" y="324"/>
                    <a:pt x="1068" y="509"/>
                    <a:pt x="569" y="509"/>
                  </a:cubicBezTo>
                  <a:cubicBezTo>
                    <a:pt x="413" y="509"/>
                    <a:pt x="265" y="491"/>
                    <a:pt x="136" y="453"/>
                  </a:cubicBezTo>
                  <a:lnTo>
                    <a:pt x="134" y="455"/>
                  </a:lnTo>
                  <a:cubicBezTo>
                    <a:pt x="218" y="656"/>
                    <a:pt x="295" y="1310"/>
                    <a:pt x="267" y="1325"/>
                  </a:cubicBezTo>
                  <a:cubicBezTo>
                    <a:pt x="183" y="1368"/>
                    <a:pt x="93" y="1402"/>
                    <a:pt x="1" y="1427"/>
                  </a:cubicBezTo>
                  <a:cubicBezTo>
                    <a:pt x="302" y="1540"/>
                    <a:pt x="689" y="1634"/>
                    <a:pt x="1166" y="1634"/>
                  </a:cubicBezTo>
                  <a:cubicBezTo>
                    <a:pt x="1519" y="1634"/>
                    <a:pt x="1921" y="1583"/>
                    <a:pt x="2374" y="1449"/>
                  </a:cubicBezTo>
                  <a:cubicBezTo>
                    <a:pt x="2241" y="1386"/>
                    <a:pt x="2137" y="1327"/>
                    <a:pt x="2092" y="1292"/>
                  </a:cubicBezTo>
                  <a:cubicBezTo>
                    <a:pt x="1948" y="1163"/>
                    <a:pt x="1963" y="330"/>
                    <a:pt x="1973" y="1"/>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2"/>
            <p:cNvSpPr/>
            <p:nvPr/>
          </p:nvSpPr>
          <p:spPr>
            <a:xfrm>
              <a:off x="7814762" y="1100233"/>
              <a:ext cx="26852" cy="86916"/>
            </a:xfrm>
            <a:custGeom>
              <a:rect b="b" l="l" r="r" t="t"/>
              <a:pathLst>
                <a:path extrusionOk="0" h="738" w="228">
                  <a:moveTo>
                    <a:pt x="212" y="1"/>
                  </a:moveTo>
                  <a:lnTo>
                    <a:pt x="212" y="1"/>
                  </a:lnTo>
                  <a:cubicBezTo>
                    <a:pt x="62" y="213"/>
                    <a:pt x="17" y="490"/>
                    <a:pt x="1" y="664"/>
                  </a:cubicBezTo>
                  <a:cubicBezTo>
                    <a:pt x="91" y="709"/>
                    <a:pt x="144" y="737"/>
                    <a:pt x="144" y="737"/>
                  </a:cubicBezTo>
                  <a:cubicBezTo>
                    <a:pt x="173" y="719"/>
                    <a:pt x="201" y="704"/>
                    <a:pt x="228" y="686"/>
                  </a:cubicBezTo>
                  <a:cubicBezTo>
                    <a:pt x="142" y="389"/>
                    <a:pt x="212" y="1"/>
                    <a:pt x="212" y="1"/>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2"/>
            <p:cNvSpPr/>
            <p:nvPr/>
          </p:nvSpPr>
          <p:spPr>
            <a:xfrm>
              <a:off x="8006967" y="1122138"/>
              <a:ext cx="617835" cy="816399"/>
            </a:xfrm>
            <a:custGeom>
              <a:rect b="b" l="l" r="r" t="t"/>
              <a:pathLst>
                <a:path extrusionOk="0" h="6932" w="5246">
                  <a:moveTo>
                    <a:pt x="405" y="6184"/>
                  </a:moveTo>
                  <a:cubicBezTo>
                    <a:pt x="370" y="6231"/>
                    <a:pt x="333" y="6272"/>
                    <a:pt x="294" y="6308"/>
                  </a:cubicBezTo>
                  <a:cubicBezTo>
                    <a:pt x="343" y="6247"/>
                    <a:pt x="392" y="6196"/>
                    <a:pt x="405" y="6184"/>
                  </a:cubicBezTo>
                  <a:close/>
                  <a:moveTo>
                    <a:pt x="3686" y="1"/>
                  </a:moveTo>
                  <a:cubicBezTo>
                    <a:pt x="3686" y="1"/>
                    <a:pt x="3281" y="267"/>
                    <a:pt x="2946" y="478"/>
                  </a:cubicBezTo>
                  <a:cubicBezTo>
                    <a:pt x="2868" y="529"/>
                    <a:pt x="2778" y="592"/>
                    <a:pt x="2686" y="666"/>
                  </a:cubicBezTo>
                  <a:cubicBezTo>
                    <a:pt x="2463" y="840"/>
                    <a:pt x="2230" y="1050"/>
                    <a:pt x="2131" y="1143"/>
                  </a:cubicBezTo>
                  <a:cubicBezTo>
                    <a:pt x="2228" y="1294"/>
                    <a:pt x="2610" y="1893"/>
                    <a:pt x="2888" y="2358"/>
                  </a:cubicBezTo>
                  <a:cubicBezTo>
                    <a:pt x="3165" y="2818"/>
                    <a:pt x="3514" y="3358"/>
                    <a:pt x="3609" y="3504"/>
                  </a:cubicBezTo>
                  <a:cubicBezTo>
                    <a:pt x="3625" y="3526"/>
                    <a:pt x="3633" y="3540"/>
                    <a:pt x="3633" y="3540"/>
                  </a:cubicBezTo>
                  <a:cubicBezTo>
                    <a:pt x="3633" y="3540"/>
                    <a:pt x="3240" y="3857"/>
                    <a:pt x="2950" y="4445"/>
                  </a:cubicBezTo>
                  <a:cubicBezTo>
                    <a:pt x="2774" y="4794"/>
                    <a:pt x="2528" y="5263"/>
                    <a:pt x="2416" y="5627"/>
                  </a:cubicBezTo>
                  <a:cubicBezTo>
                    <a:pt x="2338" y="5873"/>
                    <a:pt x="2289" y="6188"/>
                    <a:pt x="2289" y="6188"/>
                  </a:cubicBezTo>
                  <a:cubicBezTo>
                    <a:pt x="2289" y="6188"/>
                    <a:pt x="1816" y="5811"/>
                    <a:pt x="1620" y="5631"/>
                  </a:cubicBezTo>
                  <a:cubicBezTo>
                    <a:pt x="1449" y="5473"/>
                    <a:pt x="1279" y="5399"/>
                    <a:pt x="1131" y="5399"/>
                  </a:cubicBezTo>
                  <a:cubicBezTo>
                    <a:pt x="1110" y="5399"/>
                    <a:pt x="1088" y="5401"/>
                    <a:pt x="1067" y="5404"/>
                  </a:cubicBezTo>
                  <a:cubicBezTo>
                    <a:pt x="1067" y="5404"/>
                    <a:pt x="936" y="5234"/>
                    <a:pt x="806" y="5234"/>
                  </a:cubicBezTo>
                  <a:cubicBezTo>
                    <a:pt x="798" y="5234"/>
                    <a:pt x="789" y="5235"/>
                    <a:pt x="781" y="5236"/>
                  </a:cubicBezTo>
                  <a:cubicBezTo>
                    <a:pt x="640" y="5265"/>
                    <a:pt x="98" y="6128"/>
                    <a:pt x="26" y="6323"/>
                  </a:cubicBezTo>
                  <a:cubicBezTo>
                    <a:pt x="1" y="6396"/>
                    <a:pt x="22" y="6432"/>
                    <a:pt x="69" y="6432"/>
                  </a:cubicBezTo>
                  <a:cubicBezTo>
                    <a:pt x="83" y="6432"/>
                    <a:pt x="99" y="6429"/>
                    <a:pt x="116" y="6423"/>
                  </a:cubicBezTo>
                  <a:cubicBezTo>
                    <a:pt x="139" y="6415"/>
                    <a:pt x="165" y="6403"/>
                    <a:pt x="196" y="6384"/>
                  </a:cubicBezTo>
                  <a:cubicBezTo>
                    <a:pt x="229" y="6364"/>
                    <a:pt x="261" y="6339"/>
                    <a:pt x="294" y="6308"/>
                  </a:cubicBezTo>
                  <a:lnTo>
                    <a:pt x="294" y="6308"/>
                  </a:lnTo>
                  <a:cubicBezTo>
                    <a:pt x="247" y="6372"/>
                    <a:pt x="198" y="6441"/>
                    <a:pt x="200" y="6486"/>
                  </a:cubicBezTo>
                  <a:cubicBezTo>
                    <a:pt x="200" y="6491"/>
                    <a:pt x="202" y="6495"/>
                    <a:pt x="202" y="6497"/>
                  </a:cubicBezTo>
                  <a:cubicBezTo>
                    <a:pt x="206" y="6505"/>
                    <a:pt x="208" y="6511"/>
                    <a:pt x="212" y="6517"/>
                  </a:cubicBezTo>
                  <a:cubicBezTo>
                    <a:pt x="216" y="6521"/>
                    <a:pt x="218" y="6523"/>
                    <a:pt x="223" y="6525"/>
                  </a:cubicBezTo>
                  <a:cubicBezTo>
                    <a:pt x="261" y="6555"/>
                    <a:pt x="353" y="6578"/>
                    <a:pt x="469" y="6578"/>
                  </a:cubicBezTo>
                  <a:cubicBezTo>
                    <a:pt x="616" y="6578"/>
                    <a:pt x="802" y="6541"/>
                    <a:pt x="967" y="6433"/>
                  </a:cubicBezTo>
                  <a:cubicBezTo>
                    <a:pt x="967" y="6433"/>
                    <a:pt x="1798" y="6931"/>
                    <a:pt x="2406" y="6931"/>
                  </a:cubicBezTo>
                  <a:cubicBezTo>
                    <a:pt x="2511" y="6931"/>
                    <a:pt x="2610" y="6916"/>
                    <a:pt x="2696" y="6881"/>
                  </a:cubicBezTo>
                  <a:cubicBezTo>
                    <a:pt x="2831" y="6824"/>
                    <a:pt x="2991" y="6722"/>
                    <a:pt x="3162" y="6589"/>
                  </a:cubicBezTo>
                  <a:cubicBezTo>
                    <a:pt x="3739" y="6145"/>
                    <a:pt x="4462" y="5349"/>
                    <a:pt x="4775" y="4930"/>
                  </a:cubicBezTo>
                  <a:cubicBezTo>
                    <a:pt x="5155" y="4420"/>
                    <a:pt x="5245" y="4089"/>
                    <a:pt x="5210" y="3682"/>
                  </a:cubicBezTo>
                  <a:cubicBezTo>
                    <a:pt x="5204" y="3612"/>
                    <a:pt x="5194" y="3538"/>
                    <a:pt x="5182" y="3465"/>
                  </a:cubicBezTo>
                  <a:cubicBezTo>
                    <a:pt x="5098" y="2947"/>
                    <a:pt x="4382" y="1032"/>
                    <a:pt x="3686" y="1"/>
                  </a:cubicBezTo>
                  <a:close/>
                </a:path>
              </a:pathLst>
            </a:custGeom>
            <a:solidFill>
              <a:srgbClr val="B878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2"/>
            <p:cNvSpPr/>
            <p:nvPr/>
          </p:nvSpPr>
          <p:spPr>
            <a:xfrm>
              <a:off x="8258177" y="1200928"/>
              <a:ext cx="197976" cy="334121"/>
            </a:xfrm>
            <a:custGeom>
              <a:rect b="b" l="l" r="r" t="t"/>
              <a:pathLst>
                <a:path extrusionOk="0" h="2837" w="1681">
                  <a:moveTo>
                    <a:pt x="555" y="1"/>
                  </a:moveTo>
                  <a:cubicBezTo>
                    <a:pt x="334" y="175"/>
                    <a:pt x="101" y="383"/>
                    <a:pt x="0" y="476"/>
                  </a:cubicBezTo>
                  <a:cubicBezTo>
                    <a:pt x="99" y="627"/>
                    <a:pt x="479" y="1228"/>
                    <a:pt x="757" y="1691"/>
                  </a:cubicBezTo>
                  <a:cubicBezTo>
                    <a:pt x="1034" y="2151"/>
                    <a:pt x="1383" y="2693"/>
                    <a:pt x="1480" y="2837"/>
                  </a:cubicBezTo>
                  <a:cubicBezTo>
                    <a:pt x="1588" y="2800"/>
                    <a:pt x="1676" y="2800"/>
                    <a:pt x="1680" y="2800"/>
                  </a:cubicBezTo>
                  <a:cubicBezTo>
                    <a:pt x="1496" y="2517"/>
                    <a:pt x="911" y="1014"/>
                    <a:pt x="555" y="1"/>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2"/>
            <p:cNvSpPr/>
            <p:nvPr/>
          </p:nvSpPr>
          <p:spPr>
            <a:xfrm>
              <a:off x="8030758" y="1556131"/>
              <a:ext cx="594044" cy="382996"/>
            </a:xfrm>
            <a:custGeom>
              <a:rect b="b" l="l" r="r" t="t"/>
              <a:pathLst>
                <a:path extrusionOk="0" h="3252" w="5044">
                  <a:moveTo>
                    <a:pt x="5008" y="1"/>
                  </a:moveTo>
                  <a:cubicBezTo>
                    <a:pt x="4808" y="377"/>
                    <a:pt x="4444" y="1003"/>
                    <a:pt x="3973" y="1513"/>
                  </a:cubicBezTo>
                  <a:cubicBezTo>
                    <a:pt x="3249" y="2298"/>
                    <a:pt x="2717" y="2973"/>
                    <a:pt x="2187" y="2973"/>
                  </a:cubicBezTo>
                  <a:cubicBezTo>
                    <a:pt x="1657" y="2973"/>
                    <a:pt x="931" y="2497"/>
                    <a:pt x="931" y="2497"/>
                  </a:cubicBezTo>
                  <a:cubicBezTo>
                    <a:pt x="716" y="2654"/>
                    <a:pt x="256" y="2763"/>
                    <a:pt x="0" y="2812"/>
                  </a:cubicBezTo>
                  <a:cubicBezTo>
                    <a:pt x="4" y="2820"/>
                    <a:pt x="6" y="2824"/>
                    <a:pt x="10" y="2832"/>
                  </a:cubicBezTo>
                  <a:cubicBezTo>
                    <a:pt x="43" y="2868"/>
                    <a:pt x="143" y="2896"/>
                    <a:pt x="271" y="2896"/>
                  </a:cubicBezTo>
                  <a:cubicBezTo>
                    <a:pt x="418" y="2896"/>
                    <a:pt x="602" y="2859"/>
                    <a:pt x="765" y="2754"/>
                  </a:cubicBezTo>
                  <a:cubicBezTo>
                    <a:pt x="765" y="2754"/>
                    <a:pt x="1594" y="3251"/>
                    <a:pt x="2202" y="3251"/>
                  </a:cubicBezTo>
                  <a:cubicBezTo>
                    <a:pt x="2308" y="3251"/>
                    <a:pt x="2407" y="3236"/>
                    <a:pt x="2494" y="3200"/>
                  </a:cubicBezTo>
                  <a:cubicBezTo>
                    <a:pt x="2629" y="3145"/>
                    <a:pt x="2789" y="3043"/>
                    <a:pt x="2958" y="2910"/>
                  </a:cubicBezTo>
                  <a:cubicBezTo>
                    <a:pt x="3537" y="2464"/>
                    <a:pt x="4260" y="1668"/>
                    <a:pt x="4573" y="1249"/>
                  </a:cubicBezTo>
                  <a:cubicBezTo>
                    <a:pt x="4953" y="741"/>
                    <a:pt x="5043" y="408"/>
                    <a:pt x="5008" y="1"/>
                  </a:cubicBezTo>
                  <a:close/>
                </a:path>
              </a:pathLst>
            </a:custGeom>
            <a:solidFill>
              <a:srgbClr val="A768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2"/>
            <p:cNvSpPr/>
            <p:nvPr/>
          </p:nvSpPr>
          <p:spPr>
            <a:xfrm>
              <a:off x="7713831" y="1354739"/>
              <a:ext cx="285481" cy="478156"/>
            </a:xfrm>
            <a:custGeom>
              <a:rect b="b" l="l" r="r" t="t"/>
              <a:pathLst>
                <a:path extrusionOk="0" h="4060" w="2424">
                  <a:moveTo>
                    <a:pt x="1001" y="0"/>
                  </a:moveTo>
                  <a:cubicBezTo>
                    <a:pt x="721" y="119"/>
                    <a:pt x="400" y="153"/>
                    <a:pt x="138" y="153"/>
                  </a:cubicBezTo>
                  <a:cubicBezTo>
                    <a:pt x="90" y="153"/>
                    <a:pt x="44" y="151"/>
                    <a:pt x="1" y="150"/>
                  </a:cubicBezTo>
                  <a:lnTo>
                    <a:pt x="1" y="150"/>
                  </a:lnTo>
                  <a:cubicBezTo>
                    <a:pt x="68" y="397"/>
                    <a:pt x="132" y="653"/>
                    <a:pt x="191" y="907"/>
                  </a:cubicBezTo>
                  <a:cubicBezTo>
                    <a:pt x="498" y="2230"/>
                    <a:pt x="784" y="3712"/>
                    <a:pt x="784" y="3712"/>
                  </a:cubicBezTo>
                  <a:lnTo>
                    <a:pt x="1451" y="4059"/>
                  </a:lnTo>
                  <a:cubicBezTo>
                    <a:pt x="1451" y="4059"/>
                    <a:pt x="2133" y="3619"/>
                    <a:pt x="2353" y="3484"/>
                  </a:cubicBezTo>
                  <a:cubicBezTo>
                    <a:pt x="2374" y="3470"/>
                    <a:pt x="2390" y="3460"/>
                    <a:pt x="2403" y="3454"/>
                  </a:cubicBezTo>
                  <a:cubicBezTo>
                    <a:pt x="2403" y="3454"/>
                    <a:pt x="2272" y="1295"/>
                    <a:pt x="2384" y="389"/>
                  </a:cubicBezTo>
                  <a:cubicBezTo>
                    <a:pt x="2392" y="301"/>
                    <a:pt x="2409" y="203"/>
                    <a:pt x="2423" y="100"/>
                  </a:cubicBezTo>
                  <a:lnTo>
                    <a:pt x="2423" y="100"/>
                  </a:lnTo>
                  <a:cubicBezTo>
                    <a:pt x="2278" y="136"/>
                    <a:pt x="2123" y="150"/>
                    <a:pt x="1972" y="150"/>
                  </a:cubicBezTo>
                  <a:cubicBezTo>
                    <a:pt x="1470" y="150"/>
                    <a:pt x="1001"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2"/>
            <p:cNvSpPr/>
            <p:nvPr/>
          </p:nvSpPr>
          <p:spPr>
            <a:xfrm>
              <a:off x="7388072" y="1100233"/>
              <a:ext cx="297729" cy="286894"/>
            </a:xfrm>
            <a:custGeom>
              <a:rect b="b" l="l" r="r" t="t"/>
              <a:pathLst>
                <a:path extrusionOk="0" h="2436" w="2528">
                  <a:moveTo>
                    <a:pt x="1425" y="1"/>
                  </a:moveTo>
                  <a:cubicBezTo>
                    <a:pt x="1269" y="130"/>
                    <a:pt x="1228" y="367"/>
                    <a:pt x="1228" y="367"/>
                  </a:cubicBezTo>
                  <a:cubicBezTo>
                    <a:pt x="1103" y="402"/>
                    <a:pt x="986" y="417"/>
                    <a:pt x="876" y="417"/>
                  </a:cubicBezTo>
                  <a:cubicBezTo>
                    <a:pt x="522" y="417"/>
                    <a:pt x="251" y="260"/>
                    <a:pt x="76" y="113"/>
                  </a:cubicBezTo>
                  <a:cubicBezTo>
                    <a:pt x="44" y="389"/>
                    <a:pt x="15" y="688"/>
                    <a:pt x="1" y="1013"/>
                  </a:cubicBezTo>
                  <a:cubicBezTo>
                    <a:pt x="1" y="1013"/>
                    <a:pt x="117" y="1015"/>
                    <a:pt x="281" y="1024"/>
                  </a:cubicBezTo>
                  <a:cubicBezTo>
                    <a:pt x="522" y="1036"/>
                    <a:pt x="864" y="1073"/>
                    <a:pt x="1095" y="1155"/>
                  </a:cubicBezTo>
                  <a:cubicBezTo>
                    <a:pt x="1095" y="1155"/>
                    <a:pt x="1048" y="2116"/>
                    <a:pt x="1942" y="2382"/>
                  </a:cubicBezTo>
                  <a:cubicBezTo>
                    <a:pt x="1942" y="2382"/>
                    <a:pt x="1946" y="2399"/>
                    <a:pt x="1954" y="2435"/>
                  </a:cubicBezTo>
                  <a:cubicBezTo>
                    <a:pt x="1965" y="2436"/>
                    <a:pt x="1975" y="2436"/>
                    <a:pt x="1985" y="2436"/>
                  </a:cubicBezTo>
                  <a:cubicBezTo>
                    <a:pt x="2327" y="2436"/>
                    <a:pt x="2527" y="2274"/>
                    <a:pt x="2527" y="2274"/>
                  </a:cubicBezTo>
                  <a:cubicBezTo>
                    <a:pt x="2527" y="2274"/>
                    <a:pt x="1760" y="1965"/>
                    <a:pt x="1425" y="1461"/>
                  </a:cubicBezTo>
                  <a:cubicBezTo>
                    <a:pt x="1097" y="970"/>
                    <a:pt x="1412" y="40"/>
                    <a:pt x="1425" y="1"/>
                  </a:cubicBezTo>
                  <a:close/>
                </a:path>
              </a:pathLst>
            </a:custGeom>
            <a:solidFill>
              <a:srgbClr val="3D2D15">
                <a:alpha val="312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2"/>
            <p:cNvSpPr/>
            <p:nvPr/>
          </p:nvSpPr>
          <p:spPr>
            <a:xfrm>
              <a:off x="7640341" y="3437078"/>
              <a:ext cx="92216" cy="642449"/>
            </a:xfrm>
            <a:custGeom>
              <a:rect b="b" l="l" r="r" t="t"/>
              <a:pathLst>
                <a:path extrusionOk="0" h="5455" w="783">
                  <a:moveTo>
                    <a:pt x="782" y="0"/>
                  </a:moveTo>
                  <a:lnTo>
                    <a:pt x="782" y="0"/>
                  </a:lnTo>
                  <a:cubicBezTo>
                    <a:pt x="557" y="57"/>
                    <a:pt x="332" y="104"/>
                    <a:pt x="107" y="137"/>
                  </a:cubicBezTo>
                  <a:cubicBezTo>
                    <a:pt x="58" y="921"/>
                    <a:pt x="25" y="1616"/>
                    <a:pt x="19" y="2138"/>
                  </a:cubicBezTo>
                  <a:cubicBezTo>
                    <a:pt x="1" y="3613"/>
                    <a:pt x="11" y="4916"/>
                    <a:pt x="15" y="5446"/>
                  </a:cubicBezTo>
                  <a:cubicBezTo>
                    <a:pt x="215" y="5448"/>
                    <a:pt x="424" y="5448"/>
                    <a:pt x="631" y="5455"/>
                  </a:cubicBezTo>
                  <a:cubicBezTo>
                    <a:pt x="653" y="4659"/>
                    <a:pt x="721" y="2066"/>
                    <a:pt x="782" y="0"/>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2"/>
            <p:cNvSpPr/>
            <p:nvPr/>
          </p:nvSpPr>
          <p:spPr>
            <a:xfrm>
              <a:off x="8113316" y="3208835"/>
              <a:ext cx="203040" cy="871163"/>
            </a:xfrm>
            <a:custGeom>
              <a:rect b="b" l="l" r="r" t="t"/>
              <a:pathLst>
                <a:path extrusionOk="0" h="7397" w="1724">
                  <a:moveTo>
                    <a:pt x="598" y="1"/>
                  </a:moveTo>
                  <a:cubicBezTo>
                    <a:pt x="414" y="146"/>
                    <a:pt x="214" y="293"/>
                    <a:pt x="1" y="438"/>
                  </a:cubicBezTo>
                  <a:cubicBezTo>
                    <a:pt x="132" y="1388"/>
                    <a:pt x="259" y="2329"/>
                    <a:pt x="379" y="3198"/>
                  </a:cubicBezTo>
                  <a:cubicBezTo>
                    <a:pt x="627" y="5005"/>
                    <a:pt x="829" y="6771"/>
                    <a:pt x="899" y="7397"/>
                  </a:cubicBezTo>
                  <a:cubicBezTo>
                    <a:pt x="1130" y="7393"/>
                    <a:pt x="1339" y="7386"/>
                    <a:pt x="1509" y="7384"/>
                  </a:cubicBezTo>
                  <a:cubicBezTo>
                    <a:pt x="1578" y="7382"/>
                    <a:pt x="1650" y="7380"/>
                    <a:pt x="1723" y="7376"/>
                  </a:cubicBezTo>
                  <a:cubicBezTo>
                    <a:pt x="1568" y="6300"/>
                    <a:pt x="960" y="2116"/>
                    <a:pt x="598"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2"/>
            <p:cNvSpPr/>
            <p:nvPr/>
          </p:nvSpPr>
          <p:spPr>
            <a:xfrm>
              <a:off x="7850919" y="89625"/>
              <a:ext cx="69839" cy="95867"/>
            </a:xfrm>
            <a:custGeom>
              <a:rect b="b" l="l" r="r" t="t"/>
              <a:pathLst>
                <a:path extrusionOk="0" h="814" w="593">
                  <a:moveTo>
                    <a:pt x="354" y="0"/>
                  </a:moveTo>
                  <a:cubicBezTo>
                    <a:pt x="232" y="0"/>
                    <a:pt x="104" y="149"/>
                    <a:pt x="54" y="349"/>
                  </a:cubicBezTo>
                  <a:cubicBezTo>
                    <a:pt x="1" y="572"/>
                    <a:pt x="68" y="776"/>
                    <a:pt x="201" y="809"/>
                  </a:cubicBezTo>
                  <a:cubicBezTo>
                    <a:pt x="213" y="812"/>
                    <a:pt x="225" y="813"/>
                    <a:pt x="236" y="813"/>
                  </a:cubicBezTo>
                  <a:cubicBezTo>
                    <a:pt x="362" y="813"/>
                    <a:pt x="492" y="668"/>
                    <a:pt x="539" y="466"/>
                  </a:cubicBezTo>
                  <a:cubicBezTo>
                    <a:pt x="592" y="242"/>
                    <a:pt x="525" y="38"/>
                    <a:pt x="392" y="5"/>
                  </a:cubicBezTo>
                  <a:cubicBezTo>
                    <a:pt x="379" y="2"/>
                    <a:pt x="367" y="0"/>
                    <a:pt x="3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2"/>
            <p:cNvSpPr/>
            <p:nvPr/>
          </p:nvSpPr>
          <p:spPr>
            <a:xfrm>
              <a:off x="7971165" y="109646"/>
              <a:ext cx="154164" cy="216348"/>
            </a:xfrm>
            <a:custGeom>
              <a:rect b="b" l="l" r="r" t="t"/>
              <a:pathLst>
                <a:path extrusionOk="0" h="1837" w="1309">
                  <a:moveTo>
                    <a:pt x="1018" y="1"/>
                  </a:moveTo>
                  <a:lnTo>
                    <a:pt x="817" y="152"/>
                  </a:lnTo>
                  <a:cubicBezTo>
                    <a:pt x="647" y="443"/>
                    <a:pt x="379" y="823"/>
                    <a:pt x="1" y="1077"/>
                  </a:cubicBezTo>
                  <a:cubicBezTo>
                    <a:pt x="758" y="1396"/>
                    <a:pt x="1308" y="1836"/>
                    <a:pt x="1308" y="1836"/>
                  </a:cubicBezTo>
                  <a:lnTo>
                    <a:pt x="1228" y="1218"/>
                  </a:lnTo>
                  <a:cubicBezTo>
                    <a:pt x="1148" y="1171"/>
                    <a:pt x="1018" y="995"/>
                    <a:pt x="1018" y="995"/>
                  </a:cubicBezTo>
                  <a:lnTo>
                    <a:pt x="10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2"/>
            <p:cNvSpPr/>
            <p:nvPr/>
          </p:nvSpPr>
          <p:spPr>
            <a:xfrm>
              <a:off x="7701583" y="384175"/>
              <a:ext cx="73137" cy="148982"/>
            </a:xfrm>
            <a:custGeom>
              <a:rect b="b" l="l" r="r" t="t"/>
              <a:pathLst>
                <a:path extrusionOk="0" h="1265" w="621">
                  <a:moveTo>
                    <a:pt x="594" y="0"/>
                  </a:moveTo>
                  <a:cubicBezTo>
                    <a:pt x="586" y="0"/>
                    <a:pt x="578" y="7"/>
                    <a:pt x="575" y="15"/>
                  </a:cubicBezTo>
                  <a:cubicBezTo>
                    <a:pt x="561" y="62"/>
                    <a:pt x="193" y="982"/>
                    <a:pt x="6" y="1230"/>
                  </a:cubicBezTo>
                  <a:cubicBezTo>
                    <a:pt x="0" y="1238"/>
                    <a:pt x="0" y="1244"/>
                    <a:pt x="2" y="1252"/>
                  </a:cubicBezTo>
                  <a:cubicBezTo>
                    <a:pt x="9" y="1260"/>
                    <a:pt x="13" y="1265"/>
                    <a:pt x="21" y="1265"/>
                  </a:cubicBezTo>
                  <a:lnTo>
                    <a:pt x="23" y="1265"/>
                  </a:lnTo>
                  <a:cubicBezTo>
                    <a:pt x="39" y="1263"/>
                    <a:pt x="381" y="1242"/>
                    <a:pt x="610" y="1035"/>
                  </a:cubicBezTo>
                  <a:cubicBezTo>
                    <a:pt x="620" y="1027"/>
                    <a:pt x="620" y="1015"/>
                    <a:pt x="612" y="1005"/>
                  </a:cubicBezTo>
                  <a:cubicBezTo>
                    <a:pt x="608" y="999"/>
                    <a:pt x="602" y="997"/>
                    <a:pt x="597" y="997"/>
                  </a:cubicBezTo>
                  <a:cubicBezTo>
                    <a:pt x="591" y="997"/>
                    <a:pt x="586" y="999"/>
                    <a:pt x="581" y="1003"/>
                  </a:cubicBezTo>
                  <a:cubicBezTo>
                    <a:pt x="412" y="1156"/>
                    <a:pt x="166" y="1201"/>
                    <a:pt x="68" y="1213"/>
                  </a:cubicBezTo>
                  <a:cubicBezTo>
                    <a:pt x="272" y="907"/>
                    <a:pt x="612" y="33"/>
                    <a:pt x="616" y="25"/>
                  </a:cubicBezTo>
                  <a:cubicBezTo>
                    <a:pt x="620" y="17"/>
                    <a:pt x="612" y="4"/>
                    <a:pt x="602" y="2"/>
                  </a:cubicBezTo>
                  <a:cubicBezTo>
                    <a:pt x="599" y="1"/>
                    <a:pt x="597" y="0"/>
                    <a:pt x="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2"/>
            <p:cNvSpPr/>
            <p:nvPr/>
          </p:nvSpPr>
          <p:spPr>
            <a:xfrm>
              <a:off x="7724195" y="568371"/>
              <a:ext cx="110235" cy="22377"/>
            </a:xfrm>
            <a:custGeom>
              <a:rect b="b" l="l" r="r" t="t"/>
              <a:pathLst>
                <a:path extrusionOk="0" h="190" w="936">
                  <a:moveTo>
                    <a:pt x="911" y="0"/>
                  </a:moveTo>
                  <a:cubicBezTo>
                    <a:pt x="908" y="0"/>
                    <a:pt x="904" y="1"/>
                    <a:pt x="901" y="3"/>
                  </a:cubicBezTo>
                  <a:cubicBezTo>
                    <a:pt x="713" y="114"/>
                    <a:pt x="540" y="148"/>
                    <a:pt x="398" y="148"/>
                  </a:cubicBezTo>
                  <a:cubicBezTo>
                    <a:pt x="180" y="148"/>
                    <a:pt x="38" y="68"/>
                    <a:pt x="35" y="67"/>
                  </a:cubicBezTo>
                  <a:cubicBezTo>
                    <a:pt x="32" y="66"/>
                    <a:pt x="29" y="65"/>
                    <a:pt x="25" y="65"/>
                  </a:cubicBezTo>
                  <a:cubicBezTo>
                    <a:pt x="18" y="65"/>
                    <a:pt x="10" y="68"/>
                    <a:pt x="5" y="75"/>
                  </a:cubicBezTo>
                  <a:cubicBezTo>
                    <a:pt x="1" y="85"/>
                    <a:pt x="3" y="97"/>
                    <a:pt x="13" y="104"/>
                  </a:cubicBezTo>
                  <a:cubicBezTo>
                    <a:pt x="15" y="106"/>
                    <a:pt x="168" y="190"/>
                    <a:pt x="400" y="190"/>
                  </a:cubicBezTo>
                  <a:cubicBezTo>
                    <a:pt x="547" y="190"/>
                    <a:pt x="729" y="155"/>
                    <a:pt x="923" y="38"/>
                  </a:cubicBezTo>
                  <a:cubicBezTo>
                    <a:pt x="934" y="30"/>
                    <a:pt x="936" y="18"/>
                    <a:pt x="932" y="12"/>
                  </a:cubicBezTo>
                  <a:cubicBezTo>
                    <a:pt x="926" y="5"/>
                    <a:pt x="919" y="0"/>
                    <a:pt x="9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72"/>
            <p:cNvSpPr/>
            <p:nvPr/>
          </p:nvSpPr>
          <p:spPr>
            <a:xfrm>
              <a:off x="7720780" y="599699"/>
              <a:ext cx="267344" cy="97280"/>
            </a:xfrm>
            <a:custGeom>
              <a:rect b="b" l="l" r="r" t="t"/>
              <a:pathLst>
                <a:path extrusionOk="0" h="826" w="2270">
                  <a:moveTo>
                    <a:pt x="2246" y="0"/>
                  </a:moveTo>
                  <a:cubicBezTo>
                    <a:pt x="2237" y="0"/>
                    <a:pt x="2230" y="6"/>
                    <a:pt x="2227" y="14"/>
                  </a:cubicBezTo>
                  <a:cubicBezTo>
                    <a:pt x="2186" y="138"/>
                    <a:pt x="2129" y="218"/>
                    <a:pt x="2129" y="218"/>
                  </a:cubicBezTo>
                  <a:cubicBezTo>
                    <a:pt x="1906" y="451"/>
                    <a:pt x="1474" y="666"/>
                    <a:pt x="1081" y="742"/>
                  </a:cubicBezTo>
                  <a:cubicBezTo>
                    <a:pt x="940" y="770"/>
                    <a:pt x="812" y="781"/>
                    <a:pt x="698" y="781"/>
                  </a:cubicBezTo>
                  <a:cubicBezTo>
                    <a:pt x="353" y="781"/>
                    <a:pt x="137" y="680"/>
                    <a:pt x="52" y="640"/>
                  </a:cubicBezTo>
                  <a:lnTo>
                    <a:pt x="32" y="629"/>
                  </a:lnTo>
                  <a:cubicBezTo>
                    <a:pt x="29" y="628"/>
                    <a:pt x="26" y="628"/>
                    <a:pt x="23" y="628"/>
                  </a:cubicBezTo>
                  <a:cubicBezTo>
                    <a:pt x="16" y="628"/>
                    <a:pt x="8" y="632"/>
                    <a:pt x="3" y="640"/>
                  </a:cubicBezTo>
                  <a:cubicBezTo>
                    <a:pt x="1" y="650"/>
                    <a:pt x="3" y="662"/>
                    <a:pt x="13" y="668"/>
                  </a:cubicBezTo>
                  <a:lnTo>
                    <a:pt x="34" y="679"/>
                  </a:lnTo>
                  <a:cubicBezTo>
                    <a:pt x="124" y="724"/>
                    <a:pt x="347" y="826"/>
                    <a:pt x="699" y="826"/>
                  </a:cubicBezTo>
                  <a:cubicBezTo>
                    <a:pt x="817" y="826"/>
                    <a:pt x="948" y="814"/>
                    <a:pt x="1091" y="785"/>
                  </a:cubicBezTo>
                  <a:cubicBezTo>
                    <a:pt x="1495" y="707"/>
                    <a:pt x="1934" y="486"/>
                    <a:pt x="2161" y="247"/>
                  </a:cubicBezTo>
                  <a:cubicBezTo>
                    <a:pt x="2166" y="243"/>
                    <a:pt x="2223" y="159"/>
                    <a:pt x="2268" y="28"/>
                  </a:cubicBezTo>
                  <a:cubicBezTo>
                    <a:pt x="2270" y="16"/>
                    <a:pt x="2264" y="5"/>
                    <a:pt x="2254" y="1"/>
                  </a:cubicBezTo>
                  <a:cubicBezTo>
                    <a:pt x="2251" y="0"/>
                    <a:pt x="2248" y="0"/>
                    <a:pt x="2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72"/>
            <p:cNvSpPr/>
            <p:nvPr/>
          </p:nvSpPr>
          <p:spPr>
            <a:xfrm>
              <a:off x="7757760" y="787546"/>
              <a:ext cx="229421" cy="100813"/>
            </a:xfrm>
            <a:custGeom>
              <a:rect b="b" l="l" r="r" t="t"/>
              <a:pathLst>
                <a:path extrusionOk="0" h="856" w="1948">
                  <a:moveTo>
                    <a:pt x="1913" y="0"/>
                  </a:moveTo>
                  <a:cubicBezTo>
                    <a:pt x="1735" y="336"/>
                    <a:pt x="1283" y="812"/>
                    <a:pt x="782" y="812"/>
                  </a:cubicBezTo>
                  <a:lnTo>
                    <a:pt x="771" y="812"/>
                  </a:lnTo>
                  <a:cubicBezTo>
                    <a:pt x="440" y="806"/>
                    <a:pt x="190" y="548"/>
                    <a:pt x="37" y="41"/>
                  </a:cubicBezTo>
                  <a:cubicBezTo>
                    <a:pt x="25" y="49"/>
                    <a:pt x="12" y="55"/>
                    <a:pt x="0" y="61"/>
                  </a:cubicBezTo>
                  <a:cubicBezTo>
                    <a:pt x="164" y="585"/>
                    <a:pt x="421" y="851"/>
                    <a:pt x="771" y="855"/>
                  </a:cubicBezTo>
                  <a:lnTo>
                    <a:pt x="784" y="853"/>
                  </a:lnTo>
                  <a:cubicBezTo>
                    <a:pt x="1299" y="853"/>
                    <a:pt x="1766" y="368"/>
                    <a:pt x="1948" y="27"/>
                  </a:cubicBezTo>
                  <a:cubicBezTo>
                    <a:pt x="1935" y="16"/>
                    <a:pt x="1923" y="8"/>
                    <a:pt x="19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2"/>
            <p:cNvSpPr/>
            <p:nvPr/>
          </p:nvSpPr>
          <p:spPr>
            <a:xfrm>
              <a:off x="8273605" y="1282191"/>
              <a:ext cx="164882" cy="389003"/>
            </a:xfrm>
            <a:custGeom>
              <a:rect b="b" l="l" r="r" t="t"/>
              <a:pathLst>
                <a:path extrusionOk="0" h="3303" w="1400">
                  <a:moveTo>
                    <a:pt x="21" y="0"/>
                  </a:moveTo>
                  <a:cubicBezTo>
                    <a:pt x="18" y="0"/>
                    <a:pt x="15" y="1"/>
                    <a:pt x="13" y="2"/>
                  </a:cubicBezTo>
                  <a:cubicBezTo>
                    <a:pt x="2" y="11"/>
                    <a:pt x="0" y="23"/>
                    <a:pt x="4" y="31"/>
                  </a:cubicBezTo>
                  <a:cubicBezTo>
                    <a:pt x="19" y="52"/>
                    <a:pt x="1171" y="1903"/>
                    <a:pt x="1349" y="2179"/>
                  </a:cubicBezTo>
                  <a:cubicBezTo>
                    <a:pt x="1263" y="2239"/>
                    <a:pt x="915" y="2529"/>
                    <a:pt x="567" y="3272"/>
                  </a:cubicBezTo>
                  <a:cubicBezTo>
                    <a:pt x="563" y="3282"/>
                    <a:pt x="567" y="3294"/>
                    <a:pt x="577" y="3300"/>
                  </a:cubicBezTo>
                  <a:cubicBezTo>
                    <a:pt x="581" y="3302"/>
                    <a:pt x="585" y="3302"/>
                    <a:pt x="588" y="3302"/>
                  </a:cubicBezTo>
                  <a:cubicBezTo>
                    <a:pt x="596" y="3302"/>
                    <a:pt x="604" y="3296"/>
                    <a:pt x="608" y="3290"/>
                  </a:cubicBezTo>
                  <a:cubicBezTo>
                    <a:pt x="991" y="2476"/>
                    <a:pt x="1381" y="2204"/>
                    <a:pt x="1385" y="2202"/>
                  </a:cubicBezTo>
                  <a:cubicBezTo>
                    <a:pt x="1396" y="2194"/>
                    <a:pt x="1400" y="2181"/>
                    <a:pt x="1394" y="2175"/>
                  </a:cubicBezTo>
                  <a:cubicBezTo>
                    <a:pt x="1259" y="1967"/>
                    <a:pt x="54" y="29"/>
                    <a:pt x="41" y="11"/>
                  </a:cubicBezTo>
                  <a:cubicBezTo>
                    <a:pt x="36" y="4"/>
                    <a:pt x="28"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72"/>
            <p:cNvSpPr/>
            <p:nvPr/>
          </p:nvSpPr>
          <p:spPr>
            <a:xfrm>
              <a:off x="8432127" y="1515852"/>
              <a:ext cx="71017" cy="26381"/>
            </a:xfrm>
            <a:custGeom>
              <a:rect b="b" l="l" r="r" t="t"/>
              <a:pathLst>
                <a:path extrusionOk="0" h="224" w="603">
                  <a:moveTo>
                    <a:pt x="581" y="1"/>
                  </a:moveTo>
                  <a:cubicBezTo>
                    <a:pt x="580" y="1"/>
                    <a:pt x="579" y="1"/>
                    <a:pt x="578" y="1"/>
                  </a:cubicBezTo>
                  <a:cubicBezTo>
                    <a:pt x="125" y="54"/>
                    <a:pt x="15" y="183"/>
                    <a:pt x="9" y="187"/>
                  </a:cubicBezTo>
                  <a:cubicBezTo>
                    <a:pt x="1" y="197"/>
                    <a:pt x="1" y="212"/>
                    <a:pt x="11" y="218"/>
                  </a:cubicBezTo>
                  <a:cubicBezTo>
                    <a:pt x="15" y="222"/>
                    <a:pt x="23" y="224"/>
                    <a:pt x="27" y="224"/>
                  </a:cubicBezTo>
                  <a:cubicBezTo>
                    <a:pt x="33" y="220"/>
                    <a:pt x="37" y="218"/>
                    <a:pt x="44" y="214"/>
                  </a:cubicBezTo>
                  <a:cubicBezTo>
                    <a:pt x="46" y="212"/>
                    <a:pt x="152" y="93"/>
                    <a:pt x="582" y="42"/>
                  </a:cubicBezTo>
                  <a:cubicBezTo>
                    <a:pt x="596" y="40"/>
                    <a:pt x="602" y="30"/>
                    <a:pt x="600" y="19"/>
                  </a:cubicBezTo>
                  <a:cubicBezTo>
                    <a:pt x="598" y="8"/>
                    <a:pt x="590" y="1"/>
                    <a:pt x="5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72"/>
            <p:cNvSpPr/>
            <p:nvPr/>
          </p:nvSpPr>
          <p:spPr>
            <a:xfrm>
              <a:off x="8052428" y="1175136"/>
              <a:ext cx="175717" cy="182783"/>
            </a:xfrm>
            <a:custGeom>
              <a:rect b="b" l="l" r="r" t="t"/>
              <a:pathLst>
                <a:path extrusionOk="0" h="1552" w="1492">
                  <a:moveTo>
                    <a:pt x="1330" y="1"/>
                  </a:moveTo>
                  <a:cubicBezTo>
                    <a:pt x="1328" y="1"/>
                    <a:pt x="1327" y="1"/>
                    <a:pt x="1326" y="1"/>
                  </a:cubicBezTo>
                  <a:cubicBezTo>
                    <a:pt x="1314" y="5"/>
                    <a:pt x="1305" y="15"/>
                    <a:pt x="1308" y="26"/>
                  </a:cubicBezTo>
                  <a:cubicBezTo>
                    <a:pt x="1314" y="73"/>
                    <a:pt x="1443" y="1229"/>
                    <a:pt x="19" y="1509"/>
                  </a:cubicBezTo>
                  <a:cubicBezTo>
                    <a:pt x="6" y="1511"/>
                    <a:pt x="0" y="1521"/>
                    <a:pt x="4" y="1533"/>
                  </a:cubicBezTo>
                  <a:cubicBezTo>
                    <a:pt x="6" y="1544"/>
                    <a:pt x="15" y="1552"/>
                    <a:pt x="25" y="1552"/>
                  </a:cubicBezTo>
                  <a:lnTo>
                    <a:pt x="29" y="1552"/>
                  </a:lnTo>
                  <a:cubicBezTo>
                    <a:pt x="1492" y="1265"/>
                    <a:pt x="1350" y="32"/>
                    <a:pt x="1350" y="19"/>
                  </a:cubicBezTo>
                  <a:cubicBezTo>
                    <a:pt x="1349" y="8"/>
                    <a:pt x="1340" y="1"/>
                    <a:pt x="1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72"/>
            <p:cNvSpPr/>
            <p:nvPr/>
          </p:nvSpPr>
          <p:spPr>
            <a:xfrm>
              <a:off x="7505374" y="1209290"/>
              <a:ext cx="182783" cy="169592"/>
            </a:xfrm>
            <a:custGeom>
              <a:rect b="b" l="l" r="r" t="t"/>
              <a:pathLst>
                <a:path extrusionOk="0" h="1440" w="1552">
                  <a:moveTo>
                    <a:pt x="96" y="1"/>
                  </a:moveTo>
                  <a:cubicBezTo>
                    <a:pt x="86" y="1"/>
                    <a:pt x="78" y="9"/>
                    <a:pt x="77" y="18"/>
                  </a:cubicBezTo>
                  <a:cubicBezTo>
                    <a:pt x="73" y="26"/>
                    <a:pt x="1" y="824"/>
                    <a:pt x="447" y="1223"/>
                  </a:cubicBezTo>
                  <a:cubicBezTo>
                    <a:pt x="609" y="1368"/>
                    <a:pt x="815" y="1440"/>
                    <a:pt x="1065" y="1440"/>
                  </a:cubicBezTo>
                  <a:cubicBezTo>
                    <a:pt x="1208" y="1440"/>
                    <a:pt x="1364" y="1417"/>
                    <a:pt x="1533" y="1368"/>
                  </a:cubicBezTo>
                  <a:cubicBezTo>
                    <a:pt x="1546" y="1366"/>
                    <a:pt x="1552" y="1354"/>
                    <a:pt x="1550" y="1344"/>
                  </a:cubicBezTo>
                  <a:cubicBezTo>
                    <a:pt x="1546" y="1332"/>
                    <a:pt x="1537" y="1327"/>
                    <a:pt x="1528" y="1327"/>
                  </a:cubicBezTo>
                  <a:cubicBezTo>
                    <a:pt x="1526" y="1327"/>
                    <a:pt x="1525" y="1327"/>
                    <a:pt x="1523" y="1327"/>
                  </a:cubicBezTo>
                  <a:cubicBezTo>
                    <a:pt x="1357" y="1374"/>
                    <a:pt x="1205" y="1397"/>
                    <a:pt x="1067" y="1397"/>
                  </a:cubicBezTo>
                  <a:cubicBezTo>
                    <a:pt x="827" y="1397"/>
                    <a:pt x="629" y="1328"/>
                    <a:pt x="478" y="1190"/>
                  </a:cubicBezTo>
                  <a:cubicBezTo>
                    <a:pt x="48" y="804"/>
                    <a:pt x="120" y="30"/>
                    <a:pt x="120" y="24"/>
                  </a:cubicBezTo>
                  <a:cubicBezTo>
                    <a:pt x="122" y="14"/>
                    <a:pt x="111" y="2"/>
                    <a:pt x="101" y="2"/>
                  </a:cubicBezTo>
                  <a:cubicBezTo>
                    <a:pt x="99" y="1"/>
                    <a:pt x="97"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2"/>
            <p:cNvSpPr/>
            <p:nvPr/>
          </p:nvSpPr>
          <p:spPr>
            <a:xfrm>
              <a:off x="7589228" y="818049"/>
              <a:ext cx="579912" cy="393125"/>
            </a:xfrm>
            <a:custGeom>
              <a:rect b="b" l="l" r="r" t="t"/>
              <a:pathLst>
                <a:path extrusionOk="0" h="3338" w="4924">
                  <a:moveTo>
                    <a:pt x="535" y="1"/>
                  </a:moveTo>
                  <a:cubicBezTo>
                    <a:pt x="523" y="3"/>
                    <a:pt x="506" y="3"/>
                    <a:pt x="492" y="3"/>
                  </a:cubicBezTo>
                  <a:cubicBezTo>
                    <a:pt x="441" y="439"/>
                    <a:pt x="373" y="768"/>
                    <a:pt x="238" y="1286"/>
                  </a:cubicBezTo>
                  <a:cubicBezTo>
                    <a:pt x="87" y="1867"/>
                    <a:pt x="3" y="2204"/>
                    <a:pt x="3" y="2206"/>
                  </a:cubicBezTo>
                  <a:cubicBezTo>
                    <a:pt x="1" y="2219"/>
                    <a:pt x="5" y="2229"/>
                    <a:pt x="15" y="2233"/>
                  </a:cubicBezTo>
                  <a:cubicBezTo>
                    <a:pt x="23" y="2237"/>
                    <a:pt x="690" y="2591"/>
                    <a:pt x="1018" y="2767"/>
                  </a:cubicBezTo>
                  <a:cubicBezTo>
                    <a:pt x="1349" y="2945"/>
                    <a:pt x="2041" y="3330"/>
                    <a:pt x="2049" y="3336"/>
                  </a:cubicBezTo>
                  <a:cubicBezTo>
                    <a:pt x="2055" y="3338"/>
                    <a:pt x="2057" y="3338"/>
                    <a:pt x="2059" y="3338"/>
                  </a:cubicBezTo>
                  <a:cubicBezTo>
                    <a:pt x="2065" y="3338"/>
                    <a:pt x="2067" y="3336"/>
                    <a:pt x="2069" y="3336"/>
                  </a:cubicBezTo>
                  <a:cubicBezTo>
                    <a:pt x="2078" y="3332"/>
                    <a:pt x="2843" y="2910"/>
                    <a:pt x="3242" y="2734"/>
                  </a:cubicBezTo>
                  <a:cubicBezTo>
                    <a:pt x="3641" y="2554"/>
                    <a:pt x="4586" y="2194"/>
                    <a:pt x="4596" y="2192"/>
                  </a:cubicBezTo>
                  <a:cubicBezTo>
                    <a:pt x="4604" y="2190"/>
                    <a:pt x="4608" y="2182"/>
                    <a:pt x="4608" y="2174"/>
                  </a:cubicBezTo>
                  <a:cubicBezTo>
                    <a:pt x="4612" y="2168"/>
                    <a:pt x="4727" y="1384"/>
                    <a:pt x="4813" y="879"/>
                  </a:cubicBezTo>
                  <a:cubicBezTo>
                    <a:pt x="4821" y="840"/>
                    <a:pt x="4827" y="803"/>
                    <a:pt x="4833" y="770"/>
                  </a:cubicBezTo>
                  <a:cubicBezTo>
                    <a:pt x="4840" y="748"/>
                    <a:pt x="4842" y="725"/>
                    <a:pt x="4848" y="707"/>
                  </a:cubicBezTo>
                  <a:cubicBezTo>
                    <a:pt x="4880" y="533"/>
                    <a:pt x="4905" y="422"/>
                    <a:pt x="4923" y="357"/>
                  </a:cubicBezTo>
                  <a:lnTo>
                    <a:pt x="4923" y="357"/>
                  </a:lnTo>
                  <a:cubicBezTo>
                    <a:pt x="4905" y="359"/>
                    <a:pt x="4891" y="359"/>
                    <a:pt x="4878" y="363"/>
                  </a:cubicBezTo>
                  <a:cubicBezTo>
                    <a:pt x="4860" y="424"/>
                    <a:pt x="4840" y="514"/>
                    <a:pt x="4813" y="647"/>
                  </a:cubicBezTo>
                  <a:cubicBezTo>
                    <a:pt x="4811" y="668"/>
                    <a:pt x="4803" y="690"/>
                    <a:pt x="4801" y="715"/>
                  </a:cubicBezTo>
                  <a:cubicBezTo>
                    <a:pt x="4790" y="762"/>
                    <a:pt x="4782" y="813"/>
                    <a:pt x="4772" y="870"/>
                  </a:cubicBezTo>
                  <a:cubicBezTo>
                    <a:pt x="4690" y="1341"/>
                    <a:pt x="4584" y="2055"/>
                    <a:pt x="4572" y="2153"/>
                  </a:cubicBezTo>
                  <a:cubicBezTo>
                    <a:pt x="4461" y="2198"/>
                    <a:pt x="3602" y="2526"/>
                    <a:pt x="3225" y="2693"/>
                  </a:cubicBezTo>
                  <a:cubicBezTo>
                    <a:pt x="2849" y="2859"/>
                    <a:pt x="2153" y="3242"/>
                    <a:pt x="2061" y="3293"/>
                  </a:cubicBezTo>
                  <a:cubicBezTo>
                    <a:pt x="1975" y="3244"/>
                    <a:pt x="1349" y="2896"/>
                    <a:pt x="1042" y="2730"/>
                  </a:cubicBezTo>
                  <a:cubicBezTo>
                    <a:pt x="740" y="2567"/>
                    <a:pt x="152" y="2253"/>
                    <a:pt x="52" y="2202"/>
                  </a:cubicBezTo>
                  <a:cubicBezTo>
                    <a:pt x="70" y="2129"/>
                    <a:pt x="152" y="1805"/>
                    <a:pt x="285" y="1298"/>
                  </a:cubicBezTo>
                  <a:cubicBezTo>
                    <a:pt x="418" y="772"/>
                    <a:pt x="482" y="441"/>
                    <a:pt x="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2"/>
            <p:cNvSpPr/>
            <p:nvPr/>
          </p:nvSpPr>
          <p:spPr>
            <a:xfrm>
              <a:off x="7824655" y="1124611"/>
              <a:ext cx="9775" cy="65128"/>
            </a:xfrm>
            <a:custGeom>
              <a:rect b="b" l="l" r="r" t="t"/>
              <a:pathLst>
                <a:path extrusionOk="0" h="553" w="83">
                  <a:moveTo>
                    <a:pt x="58" y="0"/>
                  </a:moveTo>
                  <a:cubicBezTo>
                    <a:pt x="48" y="0"/>
                    <a:pt x="39" y="8"/>
                    <a:pt x="38" y="19"/>
                  </a:cubicBezTo>
                  <a:cubicBezTo>
                    <a:pt x="1" y="195"/>
                    <a:pt x="36" y="520"/>
                    <a:pt x="38" y="532"/>
                  </a:cubicBezTo>
                  <a:cubicBezTo>
                    <a:pt x="40" y="543"/>
                    <a:pt x="48" y="553"/>
                    <a:pt x="58" y="553"/>
                  </a:cubicBezTo>
                  <a:lnTo>
                    <a:pt x="60" y="553"/>
                  </a:lnTo>
                  <a:cubicBezTo>
                    <a:pt x="72" y="551"/>
                    <a:pt x="81" y="540"/>
                    <a:pt x="81" y="530"/>
                  </a:cubicBezTo>
                  <a:cubicBezTo>
                    <a:pt x="81" y="528"/>
                    <a:pt x="48" y="197"/>
                    <a:pt x="81" y="29"/>
                  </a:cubicBezTo>
                  <a:cubicBezTo>
                    <a:pt x="83" y="13"/>
                    <a:pt x="76" y="4"/>
                    <a:pt x="62" y="0"/>
                  </a:cubicBezTo>
                  <a:cubicBezTo>
                    <a:pt x="61" y="0"/>
                    <a:pt x="60"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72"/>
            <p:cNvSpPr/>
            <p:nvPr/>
          </p:nvSpPr>
          <p:spPr>
            <a:xfrm>
              <a:off x="7739859" y="1834663"/>
              <a:ext cx="257686" cy="74550"/>
            </a:xfrm>
            <a:custGeom>
              <a:rect b="b" l="l" r="r" t="t"/>
              <a:pathLst>
                <a:path extrusionOk="0" h="633" w="2188">
                  <a:moveTo>
                    <a:pt x="23" y="0"/>
                  </a:moveTo>
                  <a:cubicBezTo>
                    <a:pt x="15" y="0"/>
                    <a:pt x="7" y="6"/>
                    <a:pt x="3" y="13"/>
                  </a:cubicBezTo>
                  <a:cubicBezTo>
                    <a:pt x="1" y="23"/>
                    <a:pt x="3" y="35"/>
                    <a:pt x="13" y="42"/>
                  </a:cubicBezTo>
                  <a:cubicBezTo>
                    <a:pt x="25" y="46"/>
                    <a:pt x="1175" y="557"/>
                    <a:pt x="1349" y="631"/>
                  </a:cubicBezTo>
                  <a:cubicBezTo>
                    <a:pt x="1349" y="631"/>
                    <a:pt x="1351" y="633"/>
                    <a:pt x="1353" y="633"/>
                  </a:cubicBezTo>
                  <a:cubicBezTo>
                    <a:pt x="1355" y="633"/>
                    <a:pt x="1361" y="631"/>
                    <a:pt x="1365" y="629"/>
                  </a:cubicBezTo>
                  <a:cubicBezTo>
                    <a:pt x="1373" y="627"/>
                    <a:pt x="1942" y="269"/>
                    <a:pt x="2171" y="130"/>
                  </a:cubicBezTo>
                  <a:cubicBezTo>
                    <a:pt x="2182" y="125"/>
                    <a:pt x="2188" y="109"/>
                    <a:pt x="2180" y="103"/>
                  </a:cubicBezTo>
                  <a:cubicBezTo>
                    <a:pt x="2174" y="96"/>
                    <a:pt x="2167" y="91"/>
                    <a:pt x="2160" y="91"/>
                  </a:cubicBezTo>
                  <a:cubicBezTo>
                    <a:pt x="2157" y="91"/>
                    <a:pt x="2154" y="92"/>
                    <a:pt x="2151" y="95"/>
                  </a:cubicBezTo>
                  <a:cubicBezTo>
                    <a:pt x="1936" y="222"/>
                    <a:pt x="1427" y="543"/>
                    <a:pt x="1353" y="588"/>
                  </a:cubicBezTo>
                  <a:cubicBezTo>
                    <a:pt x="1148" y="502"/>
                    <a:pt x="42" y="7"/>
                    <a:pt x="31" y="3"/>
                  </a:cubicBezTo>
                  <a:cubicBezTo>
                    <a:pt x="28" y="1"/>
                    <a:pt x="26"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72"/>
            <p:cNvSpPr/>
            <p:nvPr/>
          </p:nvSpPr>
          <p:spPr>
            <a:xfrm>
              <a:off x="7754816" y="1740916"/>
              <a:ext cx="274292" cy="94336"/>
            </a:xfrm>
            <a:custGeom>
              <a:rect b="b" l="l" r="r" t="t"/>
              <a:pathLst>
                <a:path extrusionOk="0" h="801" w="2329">
                  <a:moveTo>
                    <a:pt x="2304" y="1"/>
                  </a:moveTo>
                  <a:cubicBezTo>
                    <a:pt x="2301" y="1"/>
                    <a:pt x="2298" y="2"/>
                    <a:pt x="2296" y="3"/>
                  </a:cubicBezTo>
                  <a:cubicBezTo>
                    <a:pt x="1965" y="199"/>
                    <a:pt x="1201" y="690"/>
                    <a:pt x="1101" y="756"/>
                  </a:cubicBezTo>
                  <a:cubicBezTo>
                    <a:pt x="925" y="656"/>
                    <a:pt x="41" y="218"/>
                    <a:pt x="35" y="214"/>
                  </a:cubicBezTo>
                  <a:cubicBezTo>
                    <a:pt x="32" y="212"/>
                    <a:pt x="29" y="211"/>
                    <a:pt x="26" y="211"/>
                  </a:cubicBezTo>
                  <a:cubicBezTo>
                    <a:pt x="18" y="211"/>
                    <a:pt x="10" y="216"/>
                    <a:pt x="7" y="224"/>
                  </a:cubicBezTo>
                  <a:cubicBezTo>
                    <a:pt x="0" y="234"/>
                    <a:pt x="7" y="246"/>
                    <a:pt x="17" y="250"/>
                  </a:cubicBezTo>
                  <a:cubicBezTo>
                    <a:pt x="25" y="257"/>
                    <a:pt x="948" y="715"/>
                    <a:pt x="1091" y="799"/>
                  </a:cubicBezTo>
                  <a:cubicBezTo>
                    <a:pt x="1095" y="801"/>
                    <a:pt x="1099" y="801"/>
                    <a:pt x="1101" y="801"/>
                  </a:cubicBezTo>
                  <a:cubicBezTo>
                    <a:pt x="1105" y="801"/>
                    <a:pt x="1109" y="799"/>
                    <a:pt x="1113" y="799"/>
                  </a:cubicBezTo>
                  <a:cubicBezTo>
                    <a:pt x="1124" y="793"/>
                    <a:pt x="1965" y="246"/>
                    <a:pt x="2316" y="40"/>
                  </a:cubicBezTo>
                  <a:cubicBezTo>
                    <a:pt x="2327" y="32"/>
                    <a:pt x="2329" y="19"/>
                    <a:pt x="2323" y="11"/>
                  </a:cubicBezTo>
                  <a:cubicBezTo>
                    <a:pt x="2318" y="4"/>
                    <a:pt x="2310" y="1"/>
                    <a:pt x="2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2"/>
            <p:cNvSpPr/>
            <p:nvPr/>
          </p:nvSpPr>
          <p:spPr>
            <a:xfrm>
              <a:off x="7291498" y="1458026"/>
              <a:ext cx="328703" cy="534098"/>
            </a:xfrm>
            <a:custGeom>
              <a:rect b="b" l="l" r="r" t="t"/>
              <a:pathLst>
                <a:path extrusionOk="0" h="4535" w="2791">
                  <a:moveTo>
                    <a:pt x="2766" y="0"/>
                  </a:moveTo>
                  <a:cubicBezTo>
                    <a:pt x="2755" y="0"/>
                    <a:pt x="2748" y="5"/>
                    <a:pt x="2746" y="15"/>
                  </a:cubicBezTo>
                  <a:cubicBezTo>
                    <a:pt x="2744" y="32"/>
                    <a:pt x="2394" y="1413"/>
                    <a:pt x="1893" y="2292"/>
                  </a:cubicBezTo>
                  <a:cubicBezTo>
                    <a:pt x="1831" y="2397"/>
                    <a:pt x="1776" y="2495"/>
                    <a:pt x="1729" y="2581"/>
                  </a:cubicBezTo>
                  <a:cubicBezTo>
                    <a:pt x="1357" y="3246"/>
                    <a:pt x="1217" y="3497"/>
                    <a:pt x="10" y="4496"/>
                  </a:cubicBezTo>
                  <a:cubicBezTo>
                    <a:pt x="0" y="4504"/>
                    <a:pt x="0" y="4518"/>
                    <a:pt x="6" y="4526"/>
                  </a:cubicBezTo>
                  <a:cubicBezTo>
                    <a:pt x="12" y="4533"/>
                    <a:pt x="17" y="4535"/>
                    <a:pt x="25" y="4535"/>
                  </a:cubicBezTo>
                  <a:cubicBezTo>
                    <a:pt x="29" y="4535"/>
                    <a:pt x="35" y="4533"/>
                    <a:pt x="37" y="4531"/>
                  </a:cubicBezTo>
                  <a:cubicBezTo>
                    <a:pt x="1250" y="3524"/>
                    <a:pt x="1402" y="3256"/>
                    <a:pt x="1764" y="2601"/>
                  </a:cubicBezTo>
                  <a:cubicBezTo>
                    <a:pt x="1815" y="2513"/>
                    <a:pt x="1866" y="2417"/>
                    <a:pt x="1927" y="2313"/>
                  </a:cubicBezTo>
                  <a:cubicBezTo>
                    <a:pt x="2435" y="1427"/>
                    <a:pt x="2785" y="40"/>
                    <a:pt x="2787" y="25"/>
                  </a:cubicBezTo>
                  <a:cubicBezTo>
                    <a:pt x="2791" y="13"/>
                    <a:pt x="2785" y="3"/>
                    <a:pt x="2772" y="1"/>
                  </a:cubicBezTo>
                  <a:cubicBezTo>
                    <a:pt x="2770" y="1"/>
                    <a:pt x="2768" y="0"/>
                    <a:pt x="2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72"/>
            <p:cNvSpPr/>
            <p:nvPr/>
          </p:nvSpPr>
          <p:spPr>
            <a:xfrm>
              <a:off x="6930525" y="2075626"/>
              <a:ext cx="109764" cy="74550"/>
            </a:xfrm>
            <a:custGeom>
              <a:rect b="b" l="l" r="r" t="t"/>
              <a:pathLst>
                <a:path extrusionOk="0" h="633" w="932">
                  <a:moveTo>
                    <a:pt x="830" y="0"/>
                  </a:moveTo>
                  <a:cubicBezTo>
                    <a:pt x="827" y="0"/>
                    <a:pt x="824" y="1"/>
                    <a:pt x="821" y="3"/>
                  </a:cubicBezTo>
                  <a:lnTo>
                    <a:pt x="757" y="35"/>
                  </a:lnTo>
                  <a:cubicBezTo>
                    <a:pt x="289" y="281"/>
                    <a:pt x="0" y="453"/>
                    <a:pt x="0" y="537"/>
                  </a:cubicBezTo>
                  <a:cubicBezTo>
                    <a:pt x="0" y="565"/>
                    <a:pt x="13" y="588"/>
                    <a:pt x="37" y="604"/>
                  </a:cubicBezTo>
                  <a:cubicBezTo>
                    <a:pt x="64" y="625"/>
                    <a:pt x="113" y="633"/>
                    <a:pt x="172" y="633"/>
                  </a:cubicBezTo>
                  <a:cubicBezTo>
                    <a:pt x="262" y="633"/>
                    <a:pt x="381" y="610"/>
                    <a:pt x="520" y="567"/>
                  </a:cubicBezTo>
                  <a:cubicBezTo>
                    <a:pt x="811" y="475"/>
                    <a:pt x="919" y="389"/>
                    <a:pt x="921" y="383"/>
                  </a:cubicBezTo>
                  <a:cubicBezTo>
                    <a:pt x="931" y="375"/>
                    <a:pt x="931" y="363"/>
                    <a:pt x="923" y="353"/>
                  </a:cubicBezTo>
                  <a:cubicBezTo>
                    <a:pt x="920" y="347"/>
                    <a:pt x="914" y="345"/>
                    <a:pt x="908" y="345"/>
                  </a:cubicBezTo>
                  <a:cubicBezTo>
                    <a:pt x="903" y="345"/>
                    <a:pt x="897" y="347"/>
                    <a:pt x="892" y="350"/>
                  </a:cubicBezTo>
                  <a:cubicBezTo>
                    <a:pt x="890" y="353"/>
                    <a:pt x="786" y="436"/>
                    <a:pt x="504" y="526"/>
                  </a:cubicBezTo>
                  <a:cubicBezTo>
                    <a:pt x="355" y="575"/>
                    <a:pt x="245" y="592"/>
                    <a:pt x="170" y="592"/>
                  </a:cubicBezTo>
                  <a:cubicBezTo>
                    <a:pt x="114" y="592"/>
                    <a:pt x="77" y="582"/>
                    <a:pt x="58" y="569"/>
                  </a:cubicBezTo>
                  <a:cubicBezTo>
                    <a:pt x="43" y="559"/>
                    <a:pt x="39" y="549"/>
                    <a:pt x="39" y="537"/>
                  </a:cubicBezTo>
                  <a:cubicBezTo>
                    <a:pt x="39" y="463"/>
                    <a:pt x="592" y="172"/>
                    <a:pt x="776" y="76"/>
                  </a:cubicBezTo>
                  <a:lnTo>
                    <a:pt x="839" y="42"/>
                  </a:lnTo>
                  <a:cubicBezTo>
                    <a:pt x="849" y="35"/>
                    <a:pt x="856" y="23"/>
                    <a:pt x="849" y="13"/>
                  </a:cubicBezTo>
                  <a:cubicBezTo>
                    <a:pt x="846" y="5"/>
                    <a:pt x="838" y="0"/>
                    <a:pt x="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2"/>
            <p:cNvSpPr/>
            <p:nvPr/>
          </p:nvSpPr>
          <p:spPr>
            <a:xfrm>
              <a:off x="6974572" y="2089641"/>
              <a:ext cx="181370" cy="126841"/>
            </a:xfrm>
            <a:custGeom>
              <a:rect b="b" l="l" r="r" t="t"/>
              <a:pathLst>
                <a:path extrusionOk="0" h="1077" w="1540">
                  <a:moveTo>
                    <a:pt x="1515" y="0"/>
                  </a:moveTo>
                  <a:cubicBezTo>
                    <a:pt x="1512" y="0"/>
                    <a:pt x="1509" y="1"/>
                    <a:pt x="1507" y="2"/>
                  </a:cubicBezTo>
                  <a:cubicBezTo>
                    <a:pt x="1171" y="215"/>
                    <a:pt x="527" y="418"/>
                    <a:pt x="522" y="420"/>
                  </a:cubicBezTo>
                  <a:cubicBezTo>
                    <a:pt x="518" y="424"/>
                    <a:pt x="514" y="426"/>
                    <a:pt x="512" y="428"/>
                  </a:cubicBezTo>
                  <a:cubicBezTo>
                    <a:pt x="506" y="434"/>
                    <a:pt x="79" y="960"/>
                    <a:pt x="7" y="1042"/>
                  </a:cubicBezTo>
                  <a:cubicBezTo>
                    <a:pt x="1" y="1052"/>
                    <a:pt x="1" y="1064"/>
                    <a:pt x="11" y="1072"/>
                  </a:cubicBezTo>
                  <a:cubicBezTo>
                    <a:pt x="13" y="1074"/>
                    <a:pt x="17" y="1076"/>
                    <a:pt x="23" y="1076"/>
                  </a:cubicBezTo>
                  <a:cubicBezTo>
                    <a:pt x="25" y="1076"/>
                    <a:pt x="31" y="1074"/>
                    <a:pt x="36" y="1070"/>
                  </a:cubicBezTo>
                  <a:cubicBezTo>
                    <a:pt x="105" y="991"/>
                    <a:pt x="492" y="518"/>
                    <a:pt x="537" y="459"/>
                  </a:cubicBezTo>
                  <a:cubicBezTo>
                    <a:pt x="604" y="438"/>
                    <a:pt x="1204" y="242"/>
                    <a:pt x="1527" y="39"/>
                  </a:cubicBezTo>
                  <a:cubicBezTo>
                    <a:pt x="1537" y="31"/>
                    <a:pt x="1539" y="19"/>
                    <a:pt x="1535" y="11"/>
                  </a:cubicBezTo>
                  <a:cubicBezTo>
                    <a:pt x="1530" y="4"/>
                    <a:pt x="1522" y="0"/>
                    <a:pt x="1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2"/>
            <p:cNvSpPr/>
            <p:nvPr/>
          </p:nvSpPr>
          <p:spPr>
            <a:xfrm>
              <a:off x="8020865" y="1777897"/>
              <a:ext cx="102227" cy="101284"/>
            </a:xfrm>
            <a:custGeom>
              <a:rect b="b" l="l" r="r" t="t"/>
              <a:pathLst>
                <a:path extrusionOk="0" h="860" w="868">
                  <a:moveTo>
                    <a:pt x="841" y="0"/>
                  </a:moveTo>
                  <a:cubicBezTo>
                    <a:pt x="837" y="0"/>
                    <a:pt x="834" y="1"/>
                    <a:pt x="831" y="4"/>
                  </a:cubicBezTo>
                  <a:cubicBezTo>
                    <a:pt x="829" y="6"/>
                    <a:pt x="616" y="131"/>
                    <a:pt x="387" y="376"/>
                  </a:cubicBezTo>
                  <a:cubicBezTo>
                    <a:pt x="211" y="565"/>
                    <a:pt x="59" y="773"/>
                    <a:pt x="0" y="859"/>
                  </a:cubicBezTo>
                  <a:cubicBezTo>
                    <a:pt x="23" y="853"/>
                    <a:pt x="49" y="839"/>
                    <a:pt x="80" y="822"/>
                  </a:cubicBezTo>
                  <a:cubicBezTo>
                    <a:pt x="154" y="718"/>
                    <a:pt x="276" y="552"/>
                    <a:pt x="418" y="403"/>
                  </a:cubicBezTo>
                  <a:cubicBezTo>
                    <a:pt x="643" y="166"/>
                    <a:pt x="851" y="41"/>
                    <a:pt x="851" y="41"/>
                  </a:cubicBezTo>
                  <a:cubicBezTo>
                    <a:pt x="862" y="35"/>
                    <a:pt x="868" y="20"/>
                    <a:pt x="859" y="12"/>
                  </a:cubicBezTo>
                  <a:cubicBezTo>
                    <a:pt x="854" y="5"/>
                    <a:pt x="847"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2"/>
            <p:cNvSpPr/>
            <p:nvPr/>
          </p:nvSpPr>
          <p:spPr>
            <a:xfrm>
              <a:off x="8030522" y="1824181"/>
              <a:ext cx="117184" cy="66777"/>
            </a:xfrm>
            <a:custGeom>
              <a:rect b="b" l="l" r="r" t="t"/>
              <a:pathLst>
                <a:path extrusionOk="0" h="567" w="995">
                  <a:moveTo>
                    <a:pt x="970" y="0"/>
                  </a:moveTo>
                  <a:cubicBezTo>
                    <a:pt x="967" y="0"/>
                    <a:pt x="964" y="1"/>
                    <a:pt x="962" y="2"/>
                  </a:cubicBezTo>
                  <a:cubicBezTo>
                    <a:pt x="960" y="4"/>
                    <a:pt x="747" y="108"/>
                    <a:pt x="503" y="270"/>
                  </a:cubicBezTo>
                  <a:cubicBezTo>
                    <a:pt x="319" y="392"/>
                    <a:pt x="94" y="491"/>
                    <a:pt x="0" y="530"/>
                  </a:cubicBezTo>
                  <a:cubicBezTo>
                    <a:pt x="0" y="532"/>
                    <a:pt x="2" y="536"/>
                    <a:pt x="2" y="540"/>
                  </a:cubicBezTo>
                  <a:cubicBezTo>
                    <a:pt x="6" y="546"/>
                    <a:pt x="8" y="552"/>
                    <a:pt x="12" y="560"/>
                  </a:cubicBezTo>
                  <a:cubicBezTo>
                    <a:pt x="16" y="564"/>
                    <a:pt x="18" y="566"/>
                    <a:pt x="20" y="566"/>
                  </a:cubicBezTo>
                  <a:cubicBezTo>
                    <a:pt x="121" y="525"/>
                    <a:pt x="344" y="427"/>
                    <a:pt x="528" y="307"/>
                  </a:cubicBezTo>
                  <a:cubicBezTo>
                    <a:pt x="767" y="147"/>
                    <a:pt x="978" y="43"/>
                    <a:pt x="980" y="41"/>
                  </a:cubicBezTo>
                  <a:cubicBezTo>
                    <a:pt x="990" y="34"/>
                    <a:pt x="994" y="22"/>
                    <a:pt x="990" y="12"/>
                  </a:cubicBezTo>
                  <a:cubicBezTo>
                    <a:pt x="986" y="4"/>
                    <a:pt x="978" y="0"/>
                    <a:pt x="9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2"/>
            <p:cNvSpPr/>
            <p:nvPr/>
          </p:nvSpPr>
          <p:spPr>
            <a:xfrm>
              <a:off x="8088584" y="1840081"/>
              <a:ext cx="87976" cy="61713"/>
            </a:xfrm>
            <a:custGeom>
              <a:rect b="b" l="l" r="r" t="t"/>
              <a:pathLst>
                <a:path extrusionOk="0" h="524" w="747">
                  <a:moveTo>
                    <a:pt x="723" y="1"/>
                  </a:moveTo>
                  <a:cubicBezTo>
                    <a:pt x="717" y="1"/>
                    <a:pt x="711" y="4"/>
                    <a:pt x="706" y="10"/>
                  </a:cubicBezTo>
                  <a:cubicBezTo>
                    <a:pt x="530" y="241"/>
                    <a:pt x="21" y="480"/>
                    <a:pt x="16" y="483"/>
                  </a:cubicBezTo>
                  <a:cubicBezTo>
                    <a:pt x="6" y="489"/>
                    <a:pt x="0" y="501"/>
                    <a:pt x="6" y="511"/>
                  </a:cubicBezTo>
                  <a:cubicBezTo>
                    <a:pt x="10" y="519"/>
                    <a:pt x="18" y="523"/>
                    <a:pt x="27" y="523"/>
                  </a:cubicBezTo>
                  <a:cubicBezTo>
                    <a:pt x="27" y="521"/>
                    <a:pt x="29" y="521"/>
                    <a:pt x="35" y="519"/>
                  </a:cubicBezTo>
                  <a:cubicBezTo>
                    <a:pt x="57" y="509"/>
                    <a:pt x="557" y="274"/>
                    <a:pt x="741" y="37"/>
                  </a:cubicBezTo>
                  <a:cubicBezTo>
                    <a:pt x="747" y="24"/>
                    <a:pt x="745" y="12"/>
                    <a:pt x="737" y="6"/>
                  </a:cubicBezTo>
                  <a:cubicBezTo>
                    <a:pt x="732" y="2"/>
                    <a:pt x="728" y="1"/>
                    <a:pt x="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2"/>
            <p:cNvSpPr/>
            <p:nvPr/>
          </p:nvSpPr>
          <p:spPr>
            <a:xfrm>
              <a:off x="8142524" y="970683"/>
              <a:ext cx="112826" cy="294549"/>
            </a:xfrm>
            <a:custGeom>
              <a:rect b="b" l="l" r="r" t="t"/>
              <a:pathLst>
                <a:path extrusionOk="0" h="2501" w="958">
                  <a:moveTo>
                    <a:pt x="25" y="1"/>
                  </a:moveTo>
                  <a:cubicBezTo>
                    <a:pt x="23" y="1"/>
                    <a:pt x="21" y="1"/>
                    <a:pt x="19" y="2"/>
                  </a:cubicBezTo>
                  <a:cubicBezTo>
                    <a:pt x="6" y="4"/>
                    <a:pt x="0" y="16"/>
                    <a:pt x="2" y="27"/>
                  </a:cubicBezTo>
                  <a:cubicBezTo>
                    <a:pt x="9" y="39"/>
                    <a:pt x="360" y="1234"/>
                    <a:pt x="512" y="1659"/>
                  </a:cubicBezTo>
                  <a:cubicBezTo>
                    <a:pt x="663" y="2089"/>
                    <a:pt x="917" y="2482"/>
                    <a:pt x="919" y="2488"/>
                  </a:cubicBezTo>
                  <a:cubicBezTo>
                    <a:pt x="919" y="2496"/>
                    <a:pt x="923" y="2500"/>
                    <a:pt x="931" y="2500"/>
                  </a:cubicBezTo>
                  <a:cubicBezTo>
                    <a:pt x="933" y="2500"/>
                    <a:pt x="939" y="2498"/>
                    <a:pt x="944" y="2498"/>
                  </a:cubicBezTo>
                  <a:cubicBezTo>
                    <a:pt x="954" y="2490"/>
                    <a:pt x="958" y="2478"/>
                    <a:pt x="952" y="2467"/>
                  </a:cubicBezTo>
                  <a:cubicBezTo>
                    <a:pt x="950" y="2463"/>
                    <a:pt x="698" y="2070"/>
                    <a:pt x="551" y="1649"/>
                  </a:cubicBezTo>
                  <a:cubicBezTo>
                    <a:pt x="399" y="1221"/>
                    <a:pt x="47" y="29"/>
                    <a:pt x="43" y="16"/>
                  </a:cubicBezTo>
                  <a:cubicBezTo>
                    <a:pt x="40" y="7"/>
                    <a:pt x="33" y="1"/>
                    <a:pt x="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2"/>
            <p:cNvSpPr/>
            <p:nvPr/>
          </p:nvSpPr>
          <p:spPr>
            <a:xfrm>
              <a:off x="8184451" y="857150"/>
              <a:ext cx="152162" cy="337418"/>
            </a:xfrm>
            <a:custGeom>
              <a:rect b="b" l="l" r="r" t="t"/>
              <a:pathLst>
                <a:path extrusionOk="0" h="2865" w="1292">
                  <a:moveTo>
                    <a:pt x="45" y="0"/>
                  </a:moveTo>
                  <a:cubicBezTo>
                    <a:pt x="31" y="4"/>
                    <a:pt x="15" y="4"/>
                    <a:pt x="0" y="6"/>
                  </a:cubicBezTo>
                  <a:cubicBezTo>
                    <a:pt x="123" y="195"/>
                    <a:pt x="444" y="706"/>
                    <a:pt x="663" y="1164"/>
                  </a:cubicBezTo>
                  <a:cubicBezTo>
                    <a:pt x="894" y="1662"/>
                    <a:pt x="1158" y="2449"/>
                    <a:pt x="1257" y="2865"/>
                  </a:cubicBezTo>
                  <a:cubicBezTo>
                    <a:pt x="1267" y="2852"/>
                    <a:pt x="1279" y="2844"/>
                    <a:pt x="1291" y="2838"/>
                  </a:cubicBezTo>
                  <a:cubicBezTo>
                    <a:pt x="1189" y="2410"/>
                    <a:pt x="931" y="1635"/>
                    <a:pt x="700" y="1146"/>
                  </a:cubicBezTo>
                  <a:cubicBezTo>
                    <a:pt x="491" y="700"/>
                    <a:pt x="176" y="20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2"/>
            <p:cNvSpPr/>
            <p:nvPr/>
          </p:nvSpPr>
          <p:spPr>
            <a:xfrm>
              <a:off x="8225907" y="852792"/>
              <a:ext cx="146627" cy="317515"/>
            </a:xfrm>
            <a:custGeom>
              <a:rect b="b" l="l" r="r" t="t"/>
              <a:pathLst>
                <a:path extrusionOk="0" h="2696" w="1245">
                  <a:moveTo>
                    <a:pt x="49" y="1"/>
                  </a:moveTo>
                  <a:cubicBezTo>
                    <a:pt x="31" y="3"/>
                    <a:pt x="17" y="3"/>
                    <a:pt x="0" y="3"/>
                  </a:cubicBezTo>
                  <a:cubicBezTo>
                    <a:pt x="164" y="230"/>
                    <a:pt x="479" y="772"/>
                    <a:pt x="737" y="1312"/>
                  </a:cubicBezTo>
                  <a:cubicBezTo>
                    <a:pt x="958" y="1770"/>
                    <a:pt x="1136" y="2411"/>
                    <a:pt x="1211" y="2695"/>
                  </a:cubicBezTo>
                  <a:cubicBezTo>
                    <a:pt x="1218" y="2687"/>
                    <a:pt x="1232" y="2679"/>
                    <a:pt x="1244" y="2673"/>
                  </a:cubicBezTo>
                  <a:cubicBezTo>
                    <a:pt x="1166" y="2378"/>
                    <a:pt x="990" y="1746"/>
                    <a:pt x="774" y="1294"/>
                  </a:cubicBezTo>
                  <a:cubicBezTo>
                    <a:pt x="542" y="811"/>
                    <a:pt x="227" y="252"/>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2"/>
            <p:cNvSpPr/>
            <p:nvPr/>
          </p:nvSpPr>
          <p:spPr>
            <a:xfrm>
              <a:off x="8288091" y="860447"/>
              <a:ext cx="114946" cy="290545"/>
            </a:xfrm>
            <a:custGeom>
              <a:rect b="b" l="l" r="r" t="t"/>
              <a:pathLst>
                <a:path extrusionOk="0" h="2467" w="976">
                  <a:moveTo>
                    <a:pt x="0" y="1"/>
                  </a:moveTo>
                  <a:lnTo>
                    <a:pt x="0" y="1"/>
                  </a:lnTo>
                  <a:cubicBezTo>
                    <a:pt x="199" y="242"/>
                    <a:pt x="442" y="676"/>
                    <a:pt x="624" y="1245"/>
                  </a:cubicBezTo>
                  <a:cubicBezTo>
                    <a:pt x="780" y="1730"/>
                    <a:pt x="890" y="2229"/>
                    <a:pt x="939" y="2466"/>
                  </a:cubicBezTo>
                  <a:cubicBezTo>
                    <a:pt x="951" y="2456"/>
                    <a:pt x="964" y="2448"/>
                    <a:pt x="976" y="2442"/>
                  </a:cubicBezTo>
                  <a:cubicBezTo>
                    <a:pt x="925" y="2196"/>
                    <a:pt x="818" y="1707"/>
                    <a:pt x="665" y="1231"/>
                  </a:cubicBezTo>
                  <a:cubicBezTo>
                    <a:pt x="495" y="705"/>
                    <a:pt x="274" y="287"/>
                    <a:pt x="82" y="38"/>
                  </a:cubicBezTo>
                  <a:cubicBezTo>
                    <a:pt x="51" y="21"/>
                    <a:pt x="25" y="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2"/>
            <p:cNvSpPr/>
            <p:nvPr/>
          </p:nvSpPr>
          <p:spPr>
            <a:xfrm>
              <a:off x="8154301" y="894013"/>
              <a:ext cx="135085" cy="339656"/>
            </a:xfrm>
            <a:custGeom>
              <a:rect b="b" l="l" r="r" t="t"/>
              <a:pathLst>
                <a:path extrusionOk="0" h="2884" w="1147">
                  <a:moveTo>
                    <a:pt x="13" y="0"/>
                  </a:moveTo>
                  <a:cubicBezTo>
                    <a:pt x="9" y="21"/>
                    <a:pt x="3" y="43"/>
                    <a:pt x="1" y="66"/>
                  </a:cubicBezTo>
                  <a:cubicBezTo>
                    <a:pt x="11" y="86"/>
                    <a:pt x="21" y="105"/>
                    <a:pt x="33" y="125"/>
                  </a:cubicBezTo>
                  <a:cubicBezTo>
                    <a:pt x="240" y="512"/>
                    <a:pt x="535" y="1077"/>
                    <a:pt x="725" y="1506"/>
                  </a:cubicBezTo>
                  <a:cubicBezTo>
                    <a:pt x="977" y="2073"/>
                    <a:pt x="1077" y="2662"/>
                    <a:pt x="1107" y="2883"/>
                  </a:cubicBezTo>
                  <a:cubicBezTo>
                    <a:pt x="1120" y="2873"/>
                    <a:pt x="1134" y="2863"/>
                    <a:pt x="1146" y="2848"/>
                  </a:cubicBezTo>
                  <a:cubicBezTo>
                    <a:pt x="1109" y="2609"/>
                    <a:pt x="1007" y="2038"/>
                    <a:pt x="762" y="1488"/>
                  </a:cubicBezTo>
                  <a:cubicBezTo>
                    <a:pt x="563" y="1038"/>
                    <a:pt x="250" y="444"/>
                    <a:pt x="44" y="60"/>
                  </a:cubicBezTo>
                  <a:cubicBezTo>
                    <a:pt x="33" y="39"/>
                    <a:pt x="23" y="19"/>
                    <a:pt x="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2"/>
            <p:cNvSpPr/>
            <p:nvPr/>
          </p:nvSpPr>
          <p:spPr>
            <a:xfrm>
              <a:off x="7513853" y="1003188"/>
              <a:ext cx="100107" cy="235545"/>
            </a:xfrm>
            <a:custGeom>
              <a:rect b="b" l="l" r="r" t="t"/>
              <a:pathLst>
                <a:path extrusionOk="0" h="2000" w="850">
                  <a:moveTo>
                    <a:pt x="825" y="0"/>
                  </a:moveTo>
                  <a:cubicBezTo>
                    <a:pt x="819" y="0"/>
                    <a:pt x="814" y="2"/>
                    <a:pt x="809" y="6"/>
                  </a:cubicBezTo>
                  <a:cubicBezTo>
                    <a:pt x="635" y="141"/>
                    <a:pt x="273" y="737"/>
                    <a:pt x="150" y="1140"/>
                  </a:cubicBezTo>
                  <a:cubicBezTo>
                    <a:pt x="27" y="1541"/>
                    <a:pt x="1" y="1970"/>
                    <a:pt x="1" y="1977"/>
                  </a:cubicBezTo>
                  <a:cubicBezTo>
                    <a:pt x="1" y="1989"/>
                    <a:pt x="9" y="1999"/>
                    <a:pt x="21" y="1999"/>
                  </a:cubicBezTo>
                  <a:cubicBezTo>
                    <a:pt x="31" y="1999"/>
                    <a:pt x="41" y="1989"/>
                    <a:pt x="41" y="1979"/>
                  </a:cubicBezTo>
                  <a:cubicBezTo>
                    <a:pt x="41" y="1977"/>
                    <a:pt x="70" y="1549"/>
                    <a:pt x="191" y="1152"/>
                  </a:cubicBezTo>
                  <a:cubicBezTo>
                    <a:pt x="312" y="755"/>
                    <a:pt x="670" y="170"/>
                    <a:pt x="837" y="39"/>
                  </a:cubicBezTo>
                  <a:cubicBezTo>
                    <a:pt x="848" y="31"/>
                    <a:pt x="850" y="19"/>
                    <a:pt x="839" y="8"/>
                  </a:cubicBezTo>
                  <a:cubicBezTo>
                    <a:pt x="836" y="3"/>
                    <a:pt x="831" y="0"/>
                    <a:pt x="8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2"/>
            <p:cNvSpPr/>
            <p:nvPr/>
          </p:nvSpPr>
          <p:spPr>
            <a:xfrm>
              <a:off x="7450020" y="820758"/>
              <a:ext cx="153811" cy="403489"/>
            </a:xfrm>
            <a:custGeom>
              <a:rect b="b" l="l" r="r" t="t"/>
              <a:pathLst>
                <a:path extrusionOk="0" h="3426" w="1306">
                  <a:moveTo>
                    <a:pt x="1306" y="0"/>
                  </a:moveTo>
                  <a:cubicBezTo>
                    <a:pt x="1287" y="2"/>
                    <a:pt x="1269" y="2"/>
                    <a:pt x="1252" y="7"/>
                  </a:cubicBezTo>
                  <a:cubicBezTo>
                    <a:pt x="1009" y="416"/>
                    <a:pt x="541" y="1537"/>
                    <a:pt x="328" y="2114"/>
                  </a:cubicBezTo>
                  <a:cubicBezTo>
                    <a:pt x="144" y="2615"/>
                    <a:pt x="41" y="3151"/>
                    <a:pt x="0" y="3419"/>
                  </a:cubicBezTo>
                  <a:cubicBezTo>
                    <a:pt x="15" y="3423"/>
                    <a:pt x="29" y="3423"/>
                    <a:pt x="45" y="3425"/>
                  </a:cubicBezTo>
                  <a:cubicBezTo>
                    <a:pt x="86" y="3159"/>
                    <a:pt x="189" y="2623"/>
                    <a:pt x="369" y="2128"/>
                  </a:cubicBezTo>
                  <a:cubicBezTo>
                    <a:pt x="588" y="1535"/>
                    <a:pt x="1074" y="371"/>
                    <a:pt x="1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2"/>
            <p:cNvSpPr/>
            <p:nvPr/>
          </p:nvSpPr>
          <p:spPr>
            <a:xfrm>
              <a:off x="7423050" y="826764"/>
              <a:ext cx="142269" cy="394773"/>
            </a:xfrm>
            <a:custGeom>
              <a:rect b="b" l="l" r="r" t="t"/>
              <a:pathLst>
                <a:path extrusionOk="0" h="3352" w="1208">
                  <a:moveTo>
                    <a:pt x="1207" y="1"/>
                  </a:moveTo>
                  <a:lnTo>
                    <a:pt x="1207" y="1"/>
                  </a:lnTo>
                  <a:cubicBezTo>
                    <a:pt x="1181" y="9"/>
                    <a:pt x="1158" y="13"/>
                    <a:pt x="1136" y="19"/>
                  </a:cubicBezTo>
                  <a:cubicBezTo>
                    <a:pt x="868" y="340"/>
                    <a:pt x="420" y="1216"/>
                    <a:pt x="213" y="2161"/>
                  </a:cubicBezTo>
                  <a:cubicBezTo>
                    <a:pt x="82" y="2750"/>
                    <a:pt x="25" y="3123"/>
                    <a:pt x="0" y="3348"/>
                  </a:cubicBezTo>
                  <a:cubicBezTo>
                    <a:pt x="15" y="3352"/>
                    <a:pt x="27" y="3352"/>
                    <a:pt x="43" y="3352"/>
                  </a:cubicBezTo>
                  <a:cubicBezTo>
                    <a:pt x="68" y="3127"/>
                    <a:pt x="125" y="2752"/>
                    <a:pt x="252" y="2171"/>
                  </a:cubicBezTo>
                  <a:cubicBezTo>
                    <a:pt x="471" y="1177"/>
                    <a:pt x="956" y="264"/>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2"/>
            <p:cNvSpPr/>
            <p:nvPr/>
          </p:nvSpPr>
          <p:spPr>
            <a:xfrm>
              <a:off x="7489474" y="818285"/>
              <a:ext cx="154400" cy="411968"/>
            </a:xfrm>
            <a:custGeom>
              <a:rect b="b" l="l" r="r" t="t"/>
              <a:pathLst>
                <a:path extrusionOk="0" h="3498" w="1311">
                  <a:moveTo>
                    <a:pt x="1310" y="1"/>
                  </a:moveTo>
                  <a:lnTo>
                    <a:pt x="1310" y="1"/>
                  </a:lnTo>
                  <a:cubicBezTo>
                    <a:pt x="1292" y="3"/>
                    <a:pt x="1278" y="3"/>
                    <a:pt x="1261" y="3"/>
                  </a:cubicBezTo>
                  <a:cubicBezTo>
                    <a:pt x="1081" y="351"/>
                    <a:pt x="504" y="1470"/>
                    <a:pt x="289" y="2086"/>
                  </a:cubicBezTo>
                  <a:cubicBezTo>
                    <a:pt x="111" y="2599"/>
                    <a:pt x="32" y="3182"/>
                    <a:pt x="1" y="3487"/>
                  </a:cubicBezTo>
                  <a:cubicBezTo>
                    <a:pt x="13" y="3489"/>
                    <a:pt x="30" y="3495"/>
                    <a:pt x="42" y="3497"/>
                  </a:cubicBezTo>
                  <a:cubicBezTo>
                    <a:pt x="73" y="3193"/>
                    <a:pt x="152" y="2612"/>
                    <a:pt x="330" y="2098"/>
                  </a:cubicBezTo>
                  <a:cubicBezTo>
                    <a:pt x="549" y="1470"/>
                    <a:pt x="1145" y="318"/>
                    <a:pt x="1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72"/>
            <p:cNvSpPr/>
            <p:nvPr/>
          </p:nvSpPr>
          <p:spPr>
            <a:xfrm>
              <a:off x="7663307" y="191027"/>
              <a:ext cx="464848" cy="138029"/>
            </a:xfrm>
            <a:custGeom>
              <a:rect b="b" l="l" r="r" t="t"/>
              <a:pathLst>
                <a:path extrusionOk="0" h="1172" w="3947">
                  <a:moveTo>
                    <a:pt x="732" y="0"/>
                  </a:moveTo>
                  <a:cubicBezTo>
                    <a:pt x="331" y="0"/>
                    <a:pt x="25" y="37"/>
                    <a:pt x="20" y="38"/>
                  </a:cubicBezTo>
                  <a:cubicBezTo>
                    <a:pt x="8" y="40"/>
                    <a:pt x="0" y="51"/>
                    <a:pt x="4" y="65"/>
                  </a:cubicBezTo>
                  <a:cubicBezTo>
                    <a:pt x="6" y="75"/>
                    <a:pt x="13" y="82"/>
                    <a:pt x="22" y="82"/>
                  </a:cubicBezTo>
                  <a:cubicBezTo>
                    <a:pt x="24" y="82"/>
                    <a:pt x="26" y="82"/>
                    <a:pt x="29" y="81"/>
                  </a:cubicBezTo>
                  <a:cubicBezTo>
                    <a:pt x="33" y="80"/>
                    <a:pt x="339" y="44"/>
                    <a:pt x="736" y="44"/>
                  </a:cubicBezTo>
                  <a:cubicBezTo>
                    <a:pt x="1012" y="44"/>
                    <a:pt x="1332" y="61"/>
                    <a:pt x="1627" y="120"/>
                  </a:cubicBezTo>
                  <a:cubicBezTo>
                    <a:pt x="2300" y="253"/>
                    <a:pt x="3298" y="638"/>
                    <a:pt x="3908" y="1166"/>
                  </a:cubicBezTo>
                  <a:cubicBezTo>
                    <a:pt x="3912" y="1172"/>
                    <a:pt x="3918" y="1172"/>
                    <a:pt x="3924" y="1172"/>
                  </a:cubicBezTo>
                  <a:cubicBezTo>
                    <a:pt x="3926" y="1172"/>
                    <a:pt x="3932" y="1170"/>
                    <a:pt x="3934" y="1170"/>
                  </a:cubicBezTo>
                  <a:cubicBezTo>
                    <a:pt x="3943" y="1163"/>
                    <a:pt x="3947" y="1155"/>
                    <a:pt x="3945" y="1149"/>
                  </a:cubicBezTo>
                  <a:lnTo>
                    <a:pt x="3904" y="824"/>
                  </a:lnTo>
                  <a:cubicBezTo>
                    <a:pt x="3902" y="813"/>
                    <a:pt x="3893" y="805"/>
                    <a:pt x="3884" y="805"/>
                  </a:cubicBezTo>
                  <a:cubicBezTo>
                    <a:pt x="3883" y="805"/>
                    <a:pt x="3882" y="805"/>
                    <a:pt x="3881" y="805"/>
                  </a:cubicBezTo>
                  <a:cubicBezTo>
                    <a:pt x="3867" y="808"/>
                    <a:pt x="3861" y="818"/>
                    <a:pt x="3863" y="828"/>
                  </a:cubicBezTo>
                  <a:lnTo>
                    <a:pt x="3898" y="1100"/>
                  </a:lnTo>
                  <a:cubicBezTo>
                    <a:pt x="3280" y="582"/>
                    <a:pt x="2302" y="210"/>
                    <a:pt x="1641" y="79"/>
                  </a:cubicBezTo>
                  <a:cubicBezTo>
                    <a:pt x="1339" y="18"/>
                    <a:pt x="1012" y="0"/>
                    <a:pt x="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2"/>
            <p:cNvSpPr/>
            <p:nvPr/>
          </p:nvSpPr>
          <p:spPr>
            <a:xfrm>
              <a:off x="7712418" y="175717"/>
              <a:ext cx="316219" cy="68073"/>
            </a:xfrm>
            <a:custGeom>
              <a:rect b="b" l="l" r="r" t="t"/>
              <a:pathLst>
                <a:path extrusionOk="0" h="578" w="2685">
                  <a:moveTo>
                    <a:pt x="403" y="0"/>
                  </a:moveTo>
                  <a:cubicBezTo>
                    <a:pt x="172" y="0"/>
                    <a:pt x="25" y="16"/>
                    <a:pt x="21" y="17"/>
                  </a:cubicBezTo>
                  <a:cubicBezTo>
                    <a:pt x="9" y="21"/>
                    <a:pt x="0" y="31"/>
                    <a:pt x="0" y="41"/>
                  </a:cubicBezTo>
                  <a:cubicBezTo>
                    <a:pt x="2" y="51"/>
                    <a:pt x="9" y="59"/>
                    <a:pt x="18" y="59"/>
                  </a:cubicBezTo>
                  <a:cubicBezTo>
                    <a:pt x="19" y="59"/>
                    <a:pt x="21" y="58"/>
                    <a:pt x="23" y="58"/>
                  </a:cubicBezTo>
                  <a:cubicBezTo>
                    <a:pt x="23" y="58"/>
                    <a:pt x="24" y="58"/>
                    <a:pt x="26" y="58"/>
                  </a:cubicBezTo>
                  <a:cubicBezTo>
                    <a:pt x="47" y="58"/>
                    <a:pt x="188" y="45"/>
                    <a:pt x="402" y="45"/>
                  </a:cubicBezTo>
                  <a:cubicBezTo>
                    <a:pt x="652" y="45"/>
                    <a:pt x="1002" y="63"/>
                    <a:pt x="1373" y="138"/>
                  </a:cubicBezTo>
                  <a:cubicBezTo>
                    <a:pt x="2085" y="281"/>
                    <a:pt x="2648" y="573"/>
                    <a:pt x="2652" y="575"/>
                  </a:cubicBezTo>
                  <a:cubicBezTo>
                    <a:pt x="2656" y="577"/>
                    <a:pt x="2660" y="577"/>
                    <a:pt x="2662" y="577"/>
                  </a:cubicBezTo>
                  <a:cubicBezTo>
                    <a:pt x="2670" y="577"/>
                    <a:pt x="2678" y="571"/>
                    <a:pt x="2681" y="565"/>
                  </a:cubicBezTo>
                  <a:cubicBezTo>
                    <a:pt x="2685" y="555"/>
                    <a:pt x="2683" y="541"/>
                    <a:pt x="2670" y="537"/>
                  </a:cubicBezTo>
                  <a:cubicBezTo>
                    <a:pt x="2662" y="534"/>
                    <a:pt x="2097" y="240"/>
                    <a:pt x="1381" y="95"/>
                  </a:cubicBezTo>
                  <a:cubicBezTo>
                    <a:pt x="1007" y="19"/>
                    <a:pt x="65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72"/>
            <p:cNvSpPr/>
            <p:nvPr/>
          </p:nvSpPr>
          <p:spPr>
            <a:xfrm>
              <a:off x="7704409" y="53233"/>
              <a:ext cx="58415" cy="77141"/>
            </a:xfrm>
            <a:custGeom>
              <a:rect b="b" l="l" r="r" t="t"/>
              <a:pathLst>
                <a:path extrusionOk="0" h="655" w="496">
                  <a:moveTo>
                    <a:pt x="283" y="83"/>
                  </a:moveTo>
                  <a:lnTo>
                    <a:pt x="443" y="533"/>
                  </a:lnTo>
                  <a:cubicBezTo>
                    <a:pt x="373" y="543"/>
                    <a:pt x="187" y="572"/>
                    <a:pt x="68" y="607"/>
                  </a:cubicBezTo>
                  <a:cubicBezTo>
                    <a:pt x="87" y="531"/>
                    <a:pt x="183" y="300"/>
                    <a:pt x="283" y="83"/>
                  </a:cubicBezTo>
                  <a:close/>
                  <a:moveTo>
                    <a:pt x="286" y="1"/>
                  </a:moveTo>
                  <a:cubicBezTo>
                    <a:pt x="277" y="1"/>
                    <a:pt x="271" y="8"/>
                    <a:pt x="269" y="13"/>
                  </a:cubicBezTo>
                  <a:cubicBezTo>
                    <a:pt x="1" y="601"/>
                    <a:pt x="19" y="631"/>
                    <a:pt x="27" y="642"/>
                  </a:cubicBezTo>
                  <a:cubicBezTo>
                    <a:pt x="30" y="648"/>
                    <a:pt x="40" y="652"/>
                    <a:pt x="48" y="652"/>
                  </a:cubicBezTo>
                  <a:cubicBezTo>
                    <a:pt x="48" y="654"/>
                    <a:pt x="49" y="654"/>
                    <a:pt x="51" y="654"/>
                  </a:cubicBezTo>
                  <a:cubicBezTo>
                    <a:pt x="53" y="654"/>
                    <a:pt x="55" y="654"/>
                    <a:pt x="56" y="654"/>
                  </a:cubicBezTo>
                  <a:cubicBezTo>
                    <a:pt x="191" y="605"/>
                    <a:pt x="469" y="572"/>
                    <a:pt x="476" y="570"/>
                  </a:cubicBezTo>
                  <a:cubicBezTo>
                    <a:pt x="484" y="566"/>
                    <a:pt x="488" y="564"/>
                    <a:pt x="490" y="560"/>
                  </a:cubicBezTo>
                  <a:cubicBezTo>
                    <a:pt x="496" y="554"/>
                    <a:pt x="496" y="545"/>
                    <a:pt x="494" y="541"/>
                  </a:cubicBezTo>
                  <a:lnTo>
                    <a:pt x="310" y="18"/>
                  </a:lnTo>
                  <a:cubicBezTo>
                    <a:pt x="306" y="9"/>
                    <a:pt x="300" y="1"/>
                    <a:pt x="289" y="1"/>
                  </a:cubicBezTo>
                  <a:cubicBezTo>
                    <a:pt x="288" y="1"/>
                    <a:pt x="28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72"/>
            <p:cNvSpPr/>
            <p:nvPr/>
          </p:nvSpPr>
          <p:spPr>
            <a:xfrm>
              <a:off x="7831957" y="21317"/>
              <a:ext cx="114475" cy="98340"/>
            </a:xfrm>
            <a:custGeom>
              <a:rect b="b" l="l" r="r" t="t"/>
              <a:pathLst>
                <a:path extrusionOk="0" h="835" w="972">
                  <a:moveTo>
                    <a:pt x="655" y="1"/>
                  </a:moveTo>
                  <a:cubicBezTo>
                    <a:pt x="649" y="1"/>
                    <a:pt x="644" y="5"/>
                    <a:pt x="641" y="8"/>
                  </a:cubicBezTo>
                  <a:cubicBezTo>
                    <a:pt x="399" y="289"/>
                    <a:pt x="39" y="704"/>
                    <a:pt x="10" y="730"/>
                  </a:cubicBezTo>
                  <a:cubicBezTo>
                    <a:pt x="6" y="735"/>
                    <a:pt x="0" y="741"/>
                    <a:pt x="0" y="749"/>
                  </a:cubicBezTo>
                  <a:cubicBezTo>
                    <a:pt x="0" y="761"/>
                    <a:pt x="10" y="769"/>
                    <a:pt x="25" y="769"/>
                  </a:cubicBezTo>
                  <a:cubicBezTo>
                    <a:pt x="26" y="770"/>
                    <a:pt x="26" y="770"/>
                    <a:pt x="27" y="770"/>
                  </a:cubicBezTo>
                  <a:cubicBezTo>
                    <a:pt x="41" y="770"/>
                    <a:pt x="84" y="723"/>
                    <a:pt x="651" y="66"/>
                  </a:cubicBezTo>
                  <a:lnTo>
                    <a:pt x="927" y="820"/>
                  </a:lnTo>
                  <a:cubicBezTo>
                    <a:pt x="929" y="831"/>
                    <a:pt x="939" y="835"/>
                    <a:pt x="947" y="835"/>
                  </a:cubicBezTo>
                  <a:cubicBezTo>
                    <a:pt x="949" y="835"/>
                    <a:pt x="952" y="835"/>
                    <a:pt x="956" y="833"/>
                  </a:cubicBezTo>
                  <a:cubicBezTo>
                    <a:pt x="968" y="827"/>
                    <a:pt x="972" y="816"/>
                    <a:pt x="968" y="804"/>
                  </a:cubicBezTo>
                  <a:lnTo>
                    <a:pt x="679" y="16"/>
                  </a:lnTo>
                  <a:cubicBezTo>
                    <a:pt x="675" y="8"/>
                    <a:pt x="669" y="4"/>
                    <a:pt x="661" y="2"/>
                  </a:cubicBezTo>
                  <a:cubicBezTo>
                    <a:pt x="659" y="1"/>
                    <a:pt x="657" y="1"/>
                    <a:pt x="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2"/>
            <p:cNvSpPr/>
            <p:nvPr/>
          </p:nvSpPr>
          <p:spPr>
            <a:xfrm>
              <a:off x="8035468" y="134850"/>
              <a:ext cx="47109" cy="77612"/>
            </a:xfrm>
            <a:custGeom>
              <a:rect b="b" l="l" r="r" t="t"/>
              <a:pathLst>
                <a:path extrusionOk="0" h="659" w="400">
                  <a:moveTo>
                    <a:pt x="355" y="61"/>
                  </a:moveTo>
                  <a:lnTo>
                    <a:pt x="355" y="573"/>
                  </a:lnTo>
                  <a:cubicBezTo>
                    <a:pt x="291" y="483"/>
                    <a:pt x="163" y="313"/>
                    <a:pt x="60" y="239"/>
                  </a:cubicBezTo>
                  <a:lnTo>
                    <a:pt x="355" y="61"/>
                  </a:lnTo>
                  <a:close/>
                  <a:moveTo>
                    <a:pt x="379" y="1"/>
                  </a:moveTo>
                  <a:cubicBezTo>
                    <a:pt x="375" y="1"/>
                    <a:pt x="371" y="2"/>
                    <a:pt x="367" y="4"/>
                  </a:cubicBezTo>
                  <a:lnTo>
                    <a:pt x="11" y="221"/>
                  </a:lnTo>
                  <a:cubicBezTo>
                    <a:pt x="3" y="227"/>
                    <a:pt x="1" y="235"/>
                    <a:pt x="1" y="241"/>
                  </a:cubicBezTo>
                  <a:cubicBezTo>
                    <a:pt x="1" y="249"/>
                    <a:pt x="3" y="257"/>
                    <a:pt x="15" y="259"/>
                  </a:cubicBezTo>
                  <a:cubicBezTo>
                    <a:pt x="144" y="331"/>
                    <a:pt x="357" y="646"/>
                    <a:pt x="359" y="648"/>
                  </a:cubicBezTo>
                  <a:cubicBezTo>
                    <a:pt x="365" y="656"/>
                    <a:pt x="369" y="658"/>
                    <a:pt x="377" y="658"/>
                  </a:cubicBezTo>
                  <a:cubicBezTo>
                    <a:pt x="379" y="658"/>
                    <a:pt x="379" y="658"/>
                    <a:pt x="386" y="656"/>
                  </a:cubicBezTo>
                  <a:cubicBezTo>
                    <a:pt x="396" y="654"/>
                    <a:pt x="400" y="646"/>
                    <a:pt x="400" y="636"/>
                  </a:cubicBezTo>
                  <a:lnTo>
                    <a:pt x="400" y="22"/>
                  </a:lnTo>
                  <a:cubicBezTo>
                    <a:pt x="400" y="14"/>
                    <a:pt x="398" y="6"/>
                    <a:pt x="390" y="4"/>
                  </a:cubicBezTo>
                  <a:cubicBezTo>
                    <a:pt x="387" y="2"/>
                    <a:pt x="383" y="1"/>
                    <a:pt x="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2"/>
            <p:cNvSpPr/>
            <p:nvPr/>
          </p:nvSpPr>
          <p:spPr>
            <a:xfrm>
              <a:off x="7776486" y="1352148"/>
              <a:ext cx="135792" cy="20492"/>
            </a:xfrm>
            <a:custGeom>
              <a:rect b="b" l="l" r="r" t="t"/>
              <a:pathLst>
                <a:path extrusionOk="0" h="174" w="1153">
                  <a:moveTo>
                    <a:pt x="468" y="0"/>
                  </a:moveTo>
                  <a:cubicBezTo>
                    <a:pt x="464" y="0"/>
                    <a:pt x="461" y="1"/>
                    <a:pt x="459" y="2"/>
                  </a:cubicBezTo>
                  <a:cubicBezTo>
                    <a:pt x="303" y="88"/>
                    <a:pt x="113" y="110"/>
                    <a:pt x="44" y="118"/>
                  </a:cubicBezTo>
                  <a:cubicBezTo>
                    <a:pt x="33" y="120"/>
                    <a:pt x="27" y="120"/>
                    <a:pt x="21" y="120"/>
                  </a:cubicBezTo>
                  <a:cubicBezTo>
                    <a:pt x="9" y="122"/>
                    <a:pt x="1" y="133"/>
                    <a:pt x="3" y="145"/>
                  </a:cubicBezTo>
                  <a:cubicBezTo>
                    <a:pt x="6" y="157"/>
                    <a:pt x="15" y="164"/>
                    <a:pt x="25" y="164"/>
                  </a:cubicBezTo>
                  <a:cubicBezTo>
                    <a:pt x="26" y="164"/>
                    <a:pt x="28" y="164"/>
                    <a:pt x="29" y="163"/>
                  </a:cubicBezTo>
                  <a:cubicBezTo>
                    <a:pt x="35" y="161"/>
                    <a:pt x="39" y="161"/>
                    <a:pt x="50" y="161"/>
                  </a:cubicBezTo>
                  <a:cubicBezTo>
                    <a:pt x="121" y="151"/>
                    <a:pt x="310" y="131"/>
                    <a:pt x="469" y="47"/>
                  </a:cubicBezTo>
                  <a:cubicBezTo>
                    <a:pt x="520" y="71"/>
                    <a:pt x="737" y="174"/>
                    <a:pt x="997" y="174"/>
                  </a:cubicBezTo>
                  <a:cubicBezTo>
                    <a:pt x="1040" y="174"/>
                    <a:pt x="1085" y="172"/>
                    <a:pt x="1132" y="163"/>
                  </a:cubicBezTo>
                  <a:cubicBezTo>
                    <a:pt x="1144" y="161"/>
                    <a:pt x="1152" y="151"/>
                    <a:pt x="1150" y="139"/>
                  </a:cubicBezTo>
                  <a:cubicBezTo>
                    <a:pt x="1147" y="127"/>
                    <a:pt x="1139" y="119"/>
                    <a:pt x="1131" y="119"/>
                  </a:cubicBezTo>
                  <a:cubicBezTo>
                    <a:pt x="1129" y="119"/>
                    <a:pt x="1128" y="120"/>
                    <a:pt x="1126" y="120"/>
                  </a:cubicBezTo>
                  <a:cubicBezTo>
                    <a:pt x="1084" y="127"/>
                    <a:pt x="1042" y="129"/>
                    <a:pt x="1000" y="129"/>
                  </a:cubicBezTo>
                  <a:cubicBezTo>
                    <a:pt x="720" y="129"/>
                    <a:pt x="481" y="2"/>
                    <a:pt x="479" y="2"/>
                  </a:cubicBezTo>
                  <a:cubicBezTo>
                    <a:pt x="475" y="1"/>
                    <a:pt x="471" y="0"/>
                    <a:pt x="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2"/>
            <p:cNvSpPr/>
            <p:nvPr/>
          </p:nvSpPr>
          <p:spPr>
            <a:xfrm>
              <a:off x="7701112" y="364860"/>
              <a:ext cx="23672" cy="59946"/>
            </a:xfrm>
            <a:custGeom>
              <a:rect b="b" l="l" r="r" t="t"/>
              <a:pathLst>
                <a:path extrusionOk="0" h="509" w="201">
                  <a:moveTo>
                    <a:pt x="141" y="0"/>
                  </a:moveTo>
                  <a:cubicBezTo>
                    <a:pt x="99" y="0"/>
                    <a:pt x="50" y="104"/>
                    <a:pt x="25" y="240"/>
                  </a:cubicBezTo>
                  <a:cubicBezTo>
                    <a:pt x="0" y="381"/>
                    <a:pt x="13" y="502"/>
                    <a:pt x="53" y="508"/>
                  </a:cubicBezTo>
                  <a:cubicBezTo>
                    <a:pt x="55" y="508"/>
                    <a:pt x="57" y="508"/>
                    <a:pt x="58" y="508"/>
                  </a:cubicBezTo>
                  <a:cubicBezTo>
                    <a:pt x="100" y="508"/>
                    <a:pt x="151" y="405"/>
                    <a:pt x="176" y="269"/>
                  </a:cubicBezTo>
                  <a:cubicBezTo>
                    <a:pt x="201" y="127"/>
                    <a:pt x="188" y="7"/>
                    <a:pt x="145" y="1"/>
                  </a:cubicBezTo>
                  <a:cubicBezTo>
                    <a:pt x="144" y="0"/>
                    <a:pt x="142"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2"/>
            <p:cNvSpPr/>
            <p:nvPr/>
          </p:nvSpPr>
          <p:spPr>
            <a:xfrm>
              <a:off x="7858456" y="393007"/>
              <a:ext cx="23908" cy="60182"/>
            </a:xfrm>
            <a:custGeom>
              <a:rect b="b" l="l" r="r" t="t"/>
              <a:pathLst>
                <a:path extrusionOk="0" h="511" w="203">
                  <a:moveTo>
                    <a:pt x="145" y="0"/>
                  </a:moveTo>
                  <a:cubicBezTo>
                    <a:pt x="105" y="0"/>
                    <a:pt x="50" y="106"/>
                    <a:pt x="27" y="242"/>
                  </a:cubicBezTo>
                  <a:cubicBezTo>
                    <a:pt x="0" y="381"/>
                    <a:pt x="15" y="502"/>
                    <a:pt x="58" y="510"/>
                  </a:cubicBezTo>
                  <a:cubicBezTo>
                    <a:pt x="59" y="511"/>
                    <a:pt x="60" y="511"/>
                    <a:pt x="62" y="511"/>
                  </a:cubicBezTo>
                  <a:cubicBezTo>
                    <a:pt x="102" y="511"/>
                    <a:pt x="153" y="405"/>
                    <a:pt x="178" y="269"/>
                  </a:cubicBezTo>
                  <a:cubicBezTo>
                    <a:pt x="203" y="130"/>
                    <a:pt x="190" y="9"/>
                    <a:pt x="150" y="1"/>
                  </a:cubicBezTo>
                  <a:cubicBezTo>
                    <a:pt x="148" y="1"/>
                    <a:pt x="147"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2"/>
            <p:cNvSpPr/>
            <p:nvPr/>
          </p:nvSpPr>
          <p:spPr>
            <a:xfrm>
              <a:off x="7295503" y="1499246"/>
              <a:ext cx="80674" cy="201155"/>
            </a:xfrm>
            <a:custGeom>
              <a:rect b="b" l="l" r="r" t="t"/>
              <a:pathLst>
                <a:path extrusionOk="0" h="1708" w="685">
                  <a:moveTo>
                    <a:pt x="660" y="0"/>
                  </a:moveTo>
                  <a:cubicBezTo>
                    <a:pt x="650" y="0"/>
                    <a:pt x="641" y="8"/>
                    <a:pt x="637" y="19"/>
                  </a:cubicBezTo>
                  <a:cubicBezTo>
                    <a:pt x="633" y="48"/>
                    <a:pt x="525" y="657"/>
                    <a:pt x="523" y="911"/>
                  </a:cubicBezTo>
                  <a:cubicBezTo>
                    <a:pt x="488" y="968"/>
                    <a:pt x="173" y="1447"/>
                    <a:pt x="9" y="1670"/>
                  </a:cubicBezTo>
                  <a:cubicBezTo>
                    <a:pt x="1" y="1680"/>
                    <a:pt x="3" y="1695"/>
                    <a:pt x="11" y="1701"/>
                  </a:cubicBezTo>
                  <a:cubicBezTo>
                    <a:pt x="17" y="1705"/>
                    <a:pt x="19" y="1707"/>
                    <a:pt x="23" y="1707"/>
                  </a:cubicBezTo>
                  <a:cubicBezTo>
                    <a:pt x="34" y="1707"/>
                    <a:pt x="42" y="1705"/>
                    <a:pt x="44" y="1699"/>
                  </a:cubicBezTo>
                  <a:cubicBezTo>
                    <a:pt x="222" y="1462"/>
                    <a:pt x="562" y="938"/>
                    <a:pt x="564" y="932"/>
                  </a:cubicBezTo>
                  <a:cubicBezTo>
                    <a:pt x="566" y="930"/>
                    <a:pt x="566" y="923"/>
                    <a:pt x="566" y="919"/>
                  </a:cubicBezTo>
                  <a:cubicBezTo>
                    <a:pt x="566" y="674"/>
                    <a:pt x="678" y="36"/>
                    <a:pt x="682" y="27"/>
                  </a:cubicBezTo>
                  <a:cubicBezTo>
                    <a:pt x="684" y="15"/>
                    <a:pt x="676" y="3"/>
                    <a:pt x="664" y="1"/>
                  </a:cubicBezTo>
                  <a:cubicBezTo>
                    <a:pt x="663" y="1"/>
                    <a:pt x="661" y="0"/>
                    <a:pt x="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2"/>
            <p:cNvSpPr/>
            <p:nvPr/>
          </p:nvSpPr>
          <p:spPr>
            <a:xfrm>
              <a:off x="7798157" y="876229"/>
              <a:ext cx="101402" cy="106113"/>
            </a:xfrm>
            <a:custGeom>
              <a:rect b="b" l="l" r="r" t="t"/>
              <a:pathLst>
                <a:path extrusionOk="0" h="901" w="861">
                  <a:moveTo>
                    <a:pt x="440" y="0"/>
                  </a:moveTo>
                  <a:cubicBezTo>
                    <a:pt x="232" y="0"/>
                    <a:pt x="51" y="175"/>
                    <a:pt x="27" y="407"/>
                  </a:cubicBezTo>
                  <a:cubicBezTo>
                    <a:pt x="1" y="655"/>
                    <a:pt x="160" y="872"/>
                    <a:pt x="383" y="898"/>
                  </a:cubicBezTo>
                  <a:cubicBezTo>
                    <a:pt x="397" y="900"/>
                    <a:pt x="411" y="900"/>
                    <a:pt x="424" y="900"/>
                  </a:cubicBezTo>
                  <a:cubicBezTo>
                    <a:pt x="632" y="900"/>
                    <a:pt x="808" y="726"/>
                    <a:pt x="833" y="493"/>
                  </a:cubicBezTo>
                  <a:cubicBezTo>
                    <a:pt x="860" y="245"/>
                    <a:pt x="700" y="25"/>
                    <a:pt x="477" y="2"/>
                  </a:cubicBezTo>
                  <a:cubicBezTo>
                    <a:pt x="465" y="1"/>
                    <a:pt x="452" y="0"/>
                    <a:pt x="4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2"/>
            <p:cNvSpPr/>
            <p:nvPr/>
          </p:nvSpPr>
          <p:spPr>
            <a:xfrm>
              <a:off x="7823242" y="902257"/>
              <a:ext cx="51938" cy="54175"/>
            </a:xfrm>
            <a:custGeom>
              <a:rect b="b" l="l" r="r" t="t"/>
              <a:pathLst>
                <a:path extrusionOk="0" h="460" w="441">
                  <a:moveTo>
                    <a:pt x="221" y="1"/>
                  </a:moveTo>
                  <a:cubicBezTo>
                    <a:pt x="116" y="1"/>
                    <a:pt x="26" y="92"/>
                    <a:pt x="13" y="209"/>
                  </a:cubicBezTo>
                  <a:cubicBezTo>
                    <a:pt x="1" y="335"/>
                    <a:pt x="82" y="448"/>
                    <a:pt x="195" y="458"/>
                  </a:cubicBezTo>
                  <a:cubicBezTo>
                    <a:pt x="203" y="459"/>
                    <a:pt x="210" y="460"/>
                    <a:pt x="218" y="460"/>
                  </a:cubicBezTo>
                  <a:cubicBezTo>
                    <a:pt x="321" y="460"/>
                    <a:pt x="413" y="372"/>
                    <a:pt x="426" y="252"/>
                  </a:cubicBezTo>
                  <a:cubicBezTo>
                    <a:pt x="440" y="125"/>
                    <a:pt x="357" y="12"/>
                    <a:pt x="244" y="2"/>
                  </a:cubicBezTo>
                  <a:cubicBezTo>
                    <a:pt x="236" y="1"/>
                    <a:pt x="229" y="1"/>
                    <a:pt x="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8" name="Shape 1768"/>
        <p:cNvGrpSpPr/>
        <p:nvPr/>
      </p:nvGrpSpPr>
      <p:grpSpPr>
        <a:xfrm>
          <a:off x="0" y="0"/>
          <a:ext cx="0" cy="0"/>
          <a:chOff x="0" y="0"/>
          <a:chExt cx="0" cy="0"/>
        </a:xfrm>
      </p:grpSpPr>
      <p:sp>
        <p:nvSpPr>
          <p:cNvPr id="1769" name="Google Shape;1769;p7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True or False </a:t>
            </a:r>
            <a:r>
              <a:rPr i="1" lang="en">
                <a:highlight>
                  <a:schemeClr val="accent1"/>
                </a:highlight>
                <a:latin typeface="Eczar"/>
                <a:ea typeface="Eczar"/>
                <a:cs typeface="Eczar"/>
                <a:sym typeface="Eczar"/>
              </a:rPr>
              <a:t>practical </a:t>
            </a:r>
            <a:r>
              <a:rPr i="1" lang="en">
                <a:highlight>
                  <a:schemeClr val="accent1"/>
                </a:highlight>
                <a:latin typeface="Eczar"/>
                <a:ea typeface="Eczar"/>
                <a:cs typeface="Eczar"/>
                <a:sym typeface="Eczar"/>
              </a:rPr>
              <a:t>exercise</a:t>
            </a:r>
            <a:endParaRPr i="1">
              <a:highlight>
                <a:schemeClr val="accent1"/>
              </a:highlight>
              <a:latin typeface="Eczar"/>
              <a:ea typeface="Eczar"/>
              <a:cs typeface="Eczar"/>
              <a:sym typeface="Eczar"/>
            </a:endParaRPr>
          </a:p>
        </p:txBody>
      </p:sp>
      <p:graphicFrame>
        <p:nvGraphicFramePr>
          <p:cNvPr id="1770" name="Google Shape;1770;p73"/>
          <p:cNvGraphicFramePr/>
          <p:nvPr/>
        </p:nvGraphicFramePr>
        <p:xfrm>
          <a:off x="952500" y="1238250"/>
          <a:ext cx="3000000" cy="3000000"/>
        </p:xfrm>
        <a:graphic>
          <a:graphicData uri="http://schemas.openxmlformats.org/drawingml/2006/table">
            <a:tbl>
              <a:tblPr>
                <a:noFill/>
                <a:tableStyleId>{900681AC-EF89-4229-94C5-8F98573554CB}</a:tableStyleId>
              </a:tblPr>
              <a:tblGrid>
                <a:gridCol w="5605075"/>
                <a:gridCol w="816950"/>
                <a:gridCol w="816950"/>
              </a:tblGrid>
              <a:tr h="548625">
                <a:tc>
                  <a:txBody>
                    <a:bodyPr/>
                    <a:lstStyle/>
                    <a:p>
                      <a:pPr indent="0" lvl="0" marL="0" rtl="0" algn="l">
                        <a:spcBef>
                          <a:spcPts val="0"/>
                        </a:spcBef>
                        <a:spcAft>
                          <a:spcPts val="0"/>
                        </a:spcAft>
                        <a:buNone/>
                      </a:pPr>
                      <a:r>
                        <a:t/>
                      </a:r>
                      <a:endParaRPr/>
                    </a:p>
                  </a:txBody>
                  <a:tcPr marT="91425" marB="91425" marR="91425" marL="91425">
                    <a:lnL cap="flat" cmpd="sng" w="9525">
                      <a:solidFill>
                        <a:srgbClr val="9E9E9E">
                          <a:alpha val="0"/>
                        </a:srgbClr>
                      </a:solidFill>
                      <a:prstDash val="solid"/>
                      <a:round/>
                      <a:headEnd len="sm" w="sm" type="none"/>
                      <a:tailEnd len="sm" w="sm" type="none"/>
                    </a:lnL>
                    <a:lnR cap="flat" cmpd="sng" w="19050">
                      <a:solidFill>
                        <a:schemeClr val="lt2"/>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T</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sz="2400">
                          <a:solidFill>
                            <a:schemeClr val="lt1"/>
                          </a:solidFill>
                          <a:latin typeface="Eczar SemiBold"/>
                          <a:ea typeface="Eczar SemiBold"/>
                          <a:cs typeface="Eczar SemiBold"/>
                          <a:sym typeface="Eczar SemiBold"/>
                        </a:rPr>
                        <a:t>F</a:t>
                      </a:r>
                      <a:endParaRPr sz="2400">
                        <a:solidFill>
                          <a:schemeClr val="lt1"/>
                        </a:solidFill>
                        <a:latin typeface="Eczar SemiBold"/>
                        <a:ea typeface="Eczar SemiBold"/>
                        <a:cs typeface="Eczar SemiBold"/>
                        <a:sym typeface="Eczar SemiBold"/>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r>
              <a:tr h="548625">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Mercury is the smallest planet of them all</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r h="548625">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Venus has a very high temperatures </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r h="548625">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Earth is the only planet known to harbor life</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r h="548625">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Jupiter is a gas giant and the biggest planet in the Solar System</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r h="548625">
                <a:tc>
                  <a:txBody>
                    <a:bodyPr/>
                    <a:lstStyle/>
                    <a:p>
                      <a:pPr indent="0" lvl="0" marL="0" rtl="0" algn="l">
                        <a:spcBef>
                          <a:spcPts val="0"/>
                        </a:spcBef>
                        <a:spcAft>
                          <a:spcPts val="0"/>
                        </a:spcAft>
                        <a:buNone/>
                      </a:pPr>
                      <a:r>
                        <a:rPr lang="en">
                          <a:solidFill>
                            <a:schemeClr val="dk1"/>
                          </a:solidFill>
                          <a:latin typeface="Open Sans"/>
                          <a:ea typeface="Open Sans"/>
                          <a:cs typeface="Open Sans"/>
                          <a:sym typeface="Open Sans"/>
                        </a:rPr>
                        <a:t>Neptune is the farthest planet from the Sun</a:t>
                      </a:r>
                      <a:endParaRPr>
                        <a:solidFill>
                          <a:schemeClr val="dk1"/>
                        </a:solidFill>
                        <a:latin typeface="Open Sans"/>
                        <a:ea typeface="Open Sans"/>
                        <a:cs typeface="Open Sans"/>
                        <a:sym typeface="Open Sans"/>
                      </a:endParaRPr>
                    </a:p>
                  </a:txBody>
                  <a:tcPr marT="91425" marB="91425" marR="91425" marL="91425" anchor="ctr">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dk2"/>
                    </a:solidFill>
                  </a:tcPr>
                </a:tc>
              </a:tr>
            </a:tbl>
          </a:graphicData>
        </a:graphic>
      </p:graphicFrame>
      <p:sp>
        <p:nvSpPr>
          <p:cNvPr id="1771" name="Google Shape;1771;p73"/>
          <p:cNvSpPr/>
          <p:nvPr/>
        </p:nvSpPr>
        <p:spPr>
          <a:xfrm>
            <a:off x="6814376" y="1925975"/>
            <a:ext cx="327277" cy="241451"/>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3"/>
          <p:cNvSpPr/>
          <p:nvPr/>
        </p:nvSpPr>
        <p:spPr>
          <a:xfrm>
            <a:off x="6814364" y="3018975"/>
            <a:ext cx="327277" cy="241451"/>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3"/>
          <p:cNvSpPr/>
          <p:nvPr/>
        </p:nvSpPr>
        <p:spPr>
          <a:xfrm>
            <a:off x="6814364" y="3568800"/>
            <a:ext cx="327277" cy="241451"/>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3"/>
          <p:cNvSpPr/>
          <p:nvPr/>
        </p:nvSpPr>
        <p:spPr>
          <a:xfrm>
            <a:off x="7609075" y="2449688"/>
            <a:ext cx="327300" cy="327300"/>
          </a:xfrm>
          <a:prstGeom prst="mathMultiply">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3"/>
          <p:cNvSpPr/>
          <p:nvPr/>
        </p:nvSpPr>
        <p:spPr>
          <a:xfrm>
            <a:off x="7609075" y="4096775"/>
            <a:ext cx="327300" cy="327300"/>
          </a:xfrm>
          <a:prstGeom prst="mathMultiply">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9" name="Shape 1779"/>
        <p:cNvGrpSpPr/>
        <p:nvPr/>
      </p:nvGrpSpPr>
      <p:grpSpPr>
        <a:xfrm>
          <a:off x="0" y="0"/>
          <a:ext cx="0" cy="0"/>
          <a:chOff x="0" y="0"/>
          <a:chExt cx="0" cy="0"/>
        </a:xfrm>
      </p:grpSpPr>
      <p:sp>
        <p:nvSpPr>
          <p:cNvPr id="1780" name="Google Shape;1780;p7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Find these words in </a:t>
            </a:r>
            <a:r>
              <a:rPr i="1" lang="en">
                <a:highlight>
                  <a:schemeClr val="accent1"/>
                </a:highlight>
                <a:latin typeface="Eczar"/>
                <a:ea typeface="Eczar"/>
                <a:cs typeface="Eczar"/>
                <a:sym typeface="Eczar"/>
              </a:rPr>
              <a:t>the puzzle</a:t>
            </a:r>
            <a:endParaRPr i="1">
              <a:highlight>
                <a:schemeClr val="accent1"/>
              </a:highlight>
              <a:latin typeface="Eczar"/>
              <a:ea typeface="Eczar"/>
              <a:cs typeface="Eczar"/>
              <a:sym typeface="Eczar"/>
            </a:endParaRPr>
          </a:p>
        </p:txBody>
      </p:sp>
      <p:graphicFrame>
        <p:nvGraphicFramePr>
          <p:cNvPr id="1781" name="Google Shape;1781;p74"/>
          <p:cNvGraphicFramePr/>
          <p:nvPr/>
        </p:nvGraphicFramePr>
        <p:xfrm>
          <a:off x="715100" y="1423500"/>
          <a:ext cx="3000000" cy="3000000"/>
        </p:xfrm>
        <a:graphic>
          <a:graphicData uri="http://schemas.openxmlformats.org/drawingml/2006/table">
            <a:tbl>
              <a:tblPr>
                <a:noFill/>
                <a:tableStyleId>{900681AC-EF89-4229-94C5-8F98573554CB}</a:tableStyleId>
              </a:tblPr>
              <a:tblGrid>
                <a:gridCol w="590550"/>
                <a:gridCol w="590550"/>
                <a:gridCol w="590550"/>
                <a:gridCol w="590550"/>
                <a:gridCol w="590550"/>
                <a:gridCol w="590550"/>
                <a:gridCol w="590550"/>
                <a:gridCol w="590550"/>
                <a:gridCol w="590550"/>
                <a:gridCol w="590550"/>
              </a:tblGrid>
              <a:tr h="396225">
                <a:tc>
                  <a:txBody>
                    <a:bodyPr/>
                    <a:lstStyle/>
                    <a:p>
                      <a:pPr indent="0" lvl="0" marL="0" rtl="0" algn="ctr">
                        <a:spcBef>
                          <a:spcPts val="0"/>
                        </a:spcBef>
                        <a:spcAft>
                          <a:spcPts val="0"/>
                        </a:spcAft>
                        <a:buNone/>
                      </a:pPr>
                      <a:r>
                        <a:rPr lang="en"/>
                        <a:t>A</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P</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X</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G</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P</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Y</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K</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Q</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O</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B</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r h="396225">
                <a:tc>
                  <a:txBody>
                    <a:bodyPr/>
                    <a:lstStyle/>
                    <a:p>
                      <a:pPr indent="0" lvl="0" marL="0" rtl="0" algn="ctr">
                        <a:spcBef>
                          <a:spcPts val="0"/>
                        </a:spcBef>
                        <a:spcAft>
                          <a:spcPts val="0"/>
                        </a:spcAft>
                        <a:buNone/>
                      </a:pPr>
                      <a:r>
                        <a:rPr lang="en"/>
                        <a:t>F</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U</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D</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A</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L</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I</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S</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M</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T</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r h="396225">
                <a:tc>
                  <a:txBody>
                    <a:bodyPr/>
                    <a:lstStyle/>
                    <a:p>
                      <a:pPr indent="0" lvl="0" marL="0" rtl="0" algn="ctr">
                        <a:spcBef>
                          <a:spcPts val="0"/>
                        </a:spcBef>
                        <a:spcAft>
                          <a:spcPts val="0"/>
                        </a:spcAft>
                        <a:buNone/>
                      </a:pPr>
                      <a:r>
                        <a:rPr lang="en"/>
                        <a:t>U</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A</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T</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H</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W</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U</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N</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P</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I</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r h="396225">
                <a:tc>
                  <a:txBody>
                    <a:bodyPr/>
                    <a:lstStyle/>
                    <a:p>
                      <a:pPr indent="0" lvl="0" marL="0" rtl="0" algn="ctr">
                        <a:spcBef>
                          <a:spcPts val="0"/>
                        </a:spcBef>
                        <a:spcAft>
                          <a:spcPts val="0"/>
                        </a:spcAft>
                        <a:buNone/>
                      </a:pPr>
                      <a:r>
                        <a:rPr lang="en"/>
                        <a:t>G</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S</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L</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X</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M</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G</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N</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R</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J</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r h="396225">
                <a:tc>
                  <a:txBody>
                    <a:bodyPr/>
                    <a:lstStyle/>
                    <a:p>
                      <a:pPr indent="0" lvl="0" marL="0" rtl="0" algn="ctr">
                        <a:spcBef>
                          <a:spcPts val="0"/>
                        </a:spcBef>
                        <a:spcAft>
                          <a:spcPts val="0"/>
                        </a:spcAft>
                        <a:buNone/>
                      </a:pPr>
                      <a:r>
                        <a:rPr lang="en"/>
                        <a:t>J</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A</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W</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P</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K</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N</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I</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G</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H</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a:t>T</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3"/>
                    </a:solidFill>
                  </a:tcPr>
                </a:tc>
              </a:tr>
              <a:tr h="396225">
                <a:tc>
                  <a:txBody>
                    <a:bodyPr/>
                    <a:lstStyle/>
                    <a:p>
                      <a:pPr indent="0" lvl="0" marL="0" rtl="0" algn="ctr">
                        <a:spcBef>
                          <a:spcPts val="0"/>
                        </a:spcBef>
                        <a:spcAft>
                          <a:spcPts val="0"/>
                        </a:spcAft>
                        <a:buNone/>
                      </a:pPr>
                      <a:r>
                        <a:rPr lang="en"/>
                        <a:t>I</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N</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C</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R</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U</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S</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A</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D</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Q</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r h="396225">
                <a:tc>
                  <a:txBody>
                    <a:bodyPr/>
                    <a:lstStyle/>
                    <a:p>
                      <a:pPr indent="0" lvl="0" marL="0" rtl="0" algn="ctr">
                        <a:spcBef>
                          <a:spcPts val="0"/>
                        </a:spcBef>
                        <a:spcAft>
                          <a:spcPts val="0"/>
                        </a:spcAft>
                        <a:buNone/>
                      </a:pPr>
                      <a:r>
                        <a:rPr lang="en"/>
                        <a:t>B</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T</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O</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Y</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N</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O</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B</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L</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t>E</a:t>
                      </a:r>
                      <a:endParaRPr/>
                    </a:p>
                  </a:txBody>
                  <a:tcPr marT="91425" marB="91425" marR="91425" marL="91425">
                    <a:lnL cap="flat" cmpd="sng" w="19050">
                      <a:solidFill>
                        <a:schemeClr val="lt2"/>
                      </a:solidFill>
                      <a:prstDash val="solid"/>
                      <a:round/>
                      <a:headEnd len="sm" w="sm" type="none"/>
                      <a:tailEnd len="sm" w="sm" type="none"/>
                    </a:lnL>
                    <a:lnR cap="flat" cmpd="sng" w="19050">
                      <a:solidFill>
                        <a:schemeClr val="lt2"/>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solidFill>
                      <a:schemeClr val="accent1"/>
                    </a:solidFill>
                  </a:tcPr>
                </a:tc>
              </a:tr>
            </a:tbl>
          </a:graphicData>
        </a:graphic>
      </p:graphicFrame>
      <p:sp>
        <p:nvSpPr>
          <p:cNvPr id="1782" name="Google Shape;1782;p74"/>
          <p:cNvSpPr txBox="1"/>
          <p:nvPr>
            <p:ph idx="4294967295" type="title"/>
          </p:nvPr>
        </p:nvSpPr>
        <p:spPr>
          <a:xfrm>
            <a:off x="6700809" y="1403275"/>
            <a:ext cx="1723200" cy="46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accent3"/>
                </a:highlight>
              </a:rPr>
              <a:t>King</a:t>
            </a:r>
            <a:endParaRPr sz="2400">
              <a:highlight>
                <a:schemeClr val="accent3"/>
              </a:highlight>
            </a:endParaRPr>
          </a:p>
        </p:txBody>
      </p:sp>
      <p:sp>
        <p:nvSpPr>
          <p:cNvPr id="1783" name="Google Shape;1783;p74"/>
          <p:cNvSpPr txBox="1"/>
          <p:nvPr>
            <p:ph idx="4294967295" type="title"/>
          </p:nvPr>
        </p:nvSpPr>
        <p:spPr>
          <a:xfrm>
            <a:off x="6700811" y="1868768"/>
            <a:ext cx="1723200" cy="46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accent3"/>
                </a:highlight>
              </a:rPr>
              <a:t>Knight</a:t>
            </a:r>
            <a:endParaRPr sz="2400">
              <a:highlight>
                <a:schemeClr val="accent3"/>
              </a:highlight>
            </a:endParaRPr>
          </a:p>
        </p:txBody>
      </p:sp>
      <p:sp>
        <p:nvSpPr>
          <p:cNvPr id="1784" name="Google Shape;1784;p74"/>
          <p:cNvSpPr txBox="1"/>
          <p:nvPr>
            <p:ph idx="4294967295" type="title"/>
          </p:nvPr>
        </p:nvSpPr>
        <p:spPr>
          <a:xfrm>
            <a:off x="6699725" y="2334283"/>
            <a:ext cx="1723200" cy="46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dk2"/>
                </a:highlight>
              </a:rPr>
              <a:t>Noble</a:t>
            </a:r>
            <a:endParaRPr sz="2400">
              <a:highlight>
                <a:schemeClr val="dk2"/>
              </a:highlight>
            </a:endParaRPr>
          </a:p>
        </p:txBody>
      </p:sp>
      <p:sp>
        <p:nvSpPr>
          <p:cNvPr id="1785" name="Google Shape;1785;p74"/>
          <p:cNvSpPr txBox="1"/>
          <p:nvPr>
            <p:ph idx="4294967295" type="title"/>
          </p:nvPr>
        </p:nvSpPr>
        <p:spPr>
          <a:xfrm>
            <a:off x="6699730" y="2796018"/>
            <a:ext cx="1723200" cy="46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dk2"/>
                </a:highlight>
              </a:rPr>
              <a:t>Peasant</a:t>
            </a:r>
            <a:endParaRPr sz="2400">
              <a:highlight>
                <a:schemeClr val="dk2"/>
              </a:highlight>
            </a:endParaRPr>
          </a:p>
        </p:txBody>
      </p:sp>
      <p:sp>
        <p:nvSpPr>
          <p:cNvPr id="1786" name="Google Shape;1786;p74"/>
          <p:cNvSpPr txBox="1"/>
          <p:nvPr>
            <p:ph idx="4294967295" type="title"/>
          </p:nvPr>
        </p:nvSpPr>
        <p:spPr>
          <a:xfrm>
            <a:off x="6695850" y="3261683"/>
            <a:ext cx="1723200" cy="46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dk2"/>
                </a:highlight>
              </a:rPr>
              <a:t>Feudalism</a:t>
            </a:r>
            <a:endParaRPr sz="2400">
              <a:highlight>
                <a:schemeClr val="dk2"/>
              </a:highlight>
            </a:endParaRPr>
          </a:p>
        </p:txBody>
      </p:sp>
      <p:sp>
        <p:nvSpPr>
          <p:cNvPr id="1787" name="Google Shape;1787;p74"/>
          <p:cNvSpPr txBox="1"/>
          <p:nvPr>
            <p:ph idx="4294967295" type="title"/>
          </p:nvPr>
        </p:nvSpPr>
        <p:spPr>
          <a:xfrm>
            <a:off x="6695855" y="3723418"/>
            <a:ext cx="1723200" cy="46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400">
                <a:highlight>
                  <a:schemeClr val="dk2"/>
                </a:highlight>
              </a:rPr>
              <a:t>Crusade</a:t>
            </a:r>
            <a:endParaRPr sz="2400">
              <a:highlight>
                <a:schemeClr val="dk2"/>
              </a:highlight>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1" name="Shape 1791"/>
        <p:cNvGrpSpPr/>
        <p:nvPr/>
      </p:nvGrpSpPr>
      <p:grpSpPr>
        <a:xfrm>
          <a:off x="0" y="0"/>
          <a:ext cx="0" cy="0"/>
          <a:chOff x="0" y="0"/>
          <a:chExt cx="0" cy="0"/>
        </a:xfrm>
      </p:grpSpPr>
      <p:sp>
        <p:nvSpPr>
          <p:cNvPr id="1792" name="Google Shape;1792;p7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Test </a:t>
            </a:r>
            <a:r>
              <a:rPr i="1" lang="en">
                <a:highlight>
                  <a:schemeClr val="accent1"/>
                </a:highlight>
                <a:latin typeface="Eczar"/>
                <a:ea typeface="Eczar"/>
                <a:cs typeface="Eczar"/>
                <a:sym typeface="Eczar"/>
              </a:rPr>
              <a:t>quiz</a:t>
            </a:r>
            <a:endParaRPr i="1">
              <a:highlight>
                <a:schemeClr val="accent1"/>
              </a:highlight>
              <a:latin typeface="Eczar"/>
              <a:ea typeface="Eczar"/>
              <a:cs typeface="Eczar"/>
              <a:sym typeface="Eczar"/>
            </a:endParaRPr>
          </a:p>
        </p:txBody>
      </p:sp>
      <p:sp>
        <p:nvSpPr>
          <p:cNvPr id="1793" name="Google Shape;1793;p75"/>
          <p:cNvSpPr txBox="1"/>
          <p:nvPr>
            <p:ph idx="4294967295" type="title"/>
          </p:nvPr>
        </p:nvSpPr>
        <p:spPr>
          <a:xfrm>
            <a:off x="715116" y="1666275"/>
            <a:ext cx="37557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Medieval political system</a:t>
            </a:r>
            <a:endParaRPr sz="2400">
              <a:highlight>
                <a:schemeClr val="dk2"/>
              </a:highlight>
            </a:endParaRPr>
          </a:p>
        </p:txBody>
      </p:sp>
      <p:sp>
        <p:nvSpPr>
          <p:cNvPr id="1794" name="Google Shape;1794;p75"/>
          <p:cNvSpPr txBox="1"/>
          <p:nvPr>
            <p:ph idx="4294967295" type="subTitle"/>
          </p:nvPr>
        </p:nvSpPr>
        <p:spPr>
          <a:xfrm>
            <a:off x="715100" y="2193975"/>
            <a:ext cx="1251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A-</a:t>
            </a:r>
            <a:r>
              <a:rPr lang="en"/>
              <a:t> </a:t>
            </a:r>
            <a:r>
              <a:rPr lang="en"/>
              <a:t>Venus</a:t>
            </a:r>
            <a:endParaRPr/>
          </a:p>
        </p:txBody>
      </p:sp>
      <p:sp>
        <p:nvSpPr>
          <p:cNvPr id="1795" name="Google Shape;1795;p75"/>
          <p:cNvSpPr txBox="1"/>
          <p:nvPr>
            <p:ph idx="4294967295" type="title"/>
          </p:nvPr>
        </p:nvSpPr>
        <p:spPr>
          <a:xfrm>
            <a:off x="722840" y="1219125"/>
            <a:ext cx="37473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1</a:t>
            </a:r>
            <a:endParaRPr sz="4000">
              <a:solidFill>
                <a:schemeClr val="accent3"/>
              </a:solidFill>
            </a:endParaRPr>
          </a:p>
        </p:txBody>
      </p:sp>
      <p:sp>
        <p:nvSpPr>
          <p:cNvPr id="1796" name="Google Shape;1796;p75"/>
          <p:cNvSpPr txBox="1"/>
          <p:nvPr>
            <p:ph idx="4294967295" type="subTitle"/>
          </p:nvPr>
        </p:nvSpPr>
        <p:spPr>
          <a:xfrm>
            <a:off x="1966995" y="2193975"/>
            <a:ext cx="1251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B-</a:t>
            </a:r>
            <a:r>
              <a:rPr lang="en"/>
              <a:t> Mars</a:t>
            </a:r>
            <a:endParaRPr/>
          </a:p>
        </p:txBody>
      </p:sp>
      <p:sp>
        <p:nvSpPr>
          <p:cNvPr id="1797" name="Google Shape;1797;p75"/>
          <p:cNvSpPr txBox="1"/>
          <p:nvPr>
            <p:ph idx="4294967295" type="subTitle"/>
          </p:nvPr>
        </p:nvSpPr>
        <p:spPr>
          <a:xfrm>
            <a:off x="3218891" y="2193975"/>
            <a:ext cx="1251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C-</a:t>
            </a:r>
            <a:r>
              <a:rPr lang="en"/>
              <a:t> </a:t>
            </a:r>
            <a:r>
              <a:rPr lang="en"/>
              <a:t>Venus</a:t>
            </a:r>
            <a:endParaRPr/>
          </a:p>
        </p:txBody>
      </p:sp>
      <p:sp>
        <p:nvSpPr>
          <p:cNvPr id="1798" name="Google Shape;1798;p75"/>
          <p:cNvSpPr txBox="1"/>
          <p:nvPr>
            <p:ph idx="4294967295" type="title"/>
          </p:nvPr>
        </p:nvSpPr>
        <p:spPr>
          <a:xfrm>
            <a:off x="4690016" y="1666275"/>
            <a:ext cx="37389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Roman empire fall</a:t>
            </a:r>
            <a:endParaRPr sz="2400">
              <a:highlight>
                <a:schemeClr val="dk2"/>
              </a:highlight>
            </a:endParaRPr>
          </a:p>
        </p:txBody>
      </p:sp>
      <p:sp>
        <p:nvSpPr>
          <p:cNvPr id="1799" name="Google Shape;1799;p75"/>
          <p:cNvSpPr txBox="1"/>
          <p:nvPr>
            <p:ph idx="4294967295" type="subTitle"/>
          </p:nvPr>
        </p:nvSpPr>
        <p:spPr>
          <a:xfrm>
            <a:off x="4690000" y="2193975"/>
            <a:ext cx="12462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A-</a:t>
            </a:r>
            <a:r>
              <a:rPr lang="en"/>
              <a:t> Sun</a:t>
            </a:r>
            <a:endParaRPr/>
          </a:p>
        </p:txBody>
      </p:sp>
      <p:sp>
        <p:nvSpPr>
          <p:cNvPr id="1800" name="Google Shape;1800;p75"/>
          <p:cNvSpPr txBox="1"/>
          <p:nvPr>
            <p:ph idx="4294967295" type="title"/>
          </p:nvPr>
        </p:nvSpPr>
        <p:spPr>
          <a:xfrm>
            <a:off x="4697706" y="1219125"/>
            <a:ext cx="37305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2</a:t>
            </a:r>
            <a:endParaRPr sz="4000">
              <a:solidFill>
                <a:schemeClr val="accent3"/>
              </a:solidFill>
            </a:endParaRPr>
          </a:p>
        </p:txBody>
      </p:sp>
      <p:sp>
        <p:nvSpPr>
          <p:cNvPr id="1801" name="Google Shape;1801;p75"/>
          <p:cNvSpPr txBox="1"/>
          <p:nvPr>
            <p:ph idx="4294967295" type="subTitle"/>
          </p:nvPr>
        </p:nvSpPr>
        <p:spPr>
          <a:xfrm>
            <a:off x="5936329" y="2193975"/>
            <a:ext cx="12462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B-</a:t>
            </a:r>
            <a:r>
              <a:rPr lang="en"/>
              <a:t> Pluto</a:t>
            </a:r>
            <a:endParaRPr/>
          </a:p>
        </p:txBody>
      </p:sp>
      <p:sp>
        <p:nvSpPr>
          <p:cNvPr id="1802" name="Google Shape;1802;p75"/>
          <p:cNvSpPr txBox="1"/>
          <p:nvPr>
            <p:ph idx="4294967295" type="subTitle"/>
          </p:nvPr>
        </p:nvSpPr>
        <p:spPr>
          <a:xfrm>
            <a:off x="7182657" y="2193975"/>
            <a:ext cx="12462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C-</a:t>
            </a:r>
            <a:r>
              <a:rPr lang="en"/>
              <a:t> Neptune</a:t>
            </a:r>
            <a:endParaRPr/>
          </a:p>
        </p:txBody>
      </p:sp>
      <p:sp>
        <p:nvSpPr>
          <p:cNvPr id="1803" name="Google Shape;1803;p75"/>
          <p:cNvSpPr txBox="1"/>
          <p:nvPr>
            <p:ph idx="4294967295" type="title"/>
          </p:nvPr>
        </p:nvSpPr>
        <p:spPr>
          <a:xfrm>
            <a:off x="715116" y="3476275"/>
            <a:ext cx="37473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Year of the first crusade</a:t>
            </a:r>
            <a:endParaRPr sz="2400">
              <a:highlight>
                <a:schemeClr val="dk2"/>
              </a:highlight>
            </a:endParaRPr>
          </a:p>
        </p:txBody>
      </p:sp>
      <p:sp>
        <p:nvSpPr>
          <p:cNvPr id="1804" name="Google Shape;1804;p75"/>
          <p:cNvSpPr txBox="1"/>
          <p:nvPr>
            <p:ph idx="4294967295" type="subTitle"/>
          </p:nvPr>
        </p:nvSpPr>
        <p:spPr>
          <a:xfrm>
            <a:off x="715100" y="4003975"/>
            <a:ext cx="1248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A-</a:t>
            </a:r>
            <a:r>
              <a:rPr lang="en"/>
              <a:t> Jupiter</a:t>
            </a:r>
            <a:endParaRPr/>
          </a:p>
        </p:txBody>
      </p:sp>
      <p:sp>
        <p:nvSpPr>
          <p:cNvPr id="1805" name="Google Shape;1805;p75"/>
          <p:cNvSpPr txBox="1"/>
          <p:nvPr>
            <p:ph idx="4294967295" type="title"/>
          </p:nvPr>
        </p:nvSpPr>
        <p:spPr>
          <a:xfrm>
            <a:off x="722823" y="3029125"/>
            <a:ext cx="37389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3</a:t>
            </a:r>
            <a:endParaRPr sz="4000">
              <a:solidFill>
                <a:schemeClr val="accent3"/>
              </a:solidFill>
            </a:endParaRPr>
          </a:p>
        </p:txBody>
      </p:sp>
      <p:sp>
        <p:nvSpPr>
          <p:cNvPr id="1806" name="Google Shape;1806;p75"/>
          <p:cNvSpPr txBox="1"/>
          <p:nvPr>
            <p:ph idx="4294967295" type="subTitle"/>
          </p:nvPr>
        </p:nvSpPr>
        <p:spPr>
          <a:xfrm>
            <a:off x="1964229" y="4003975"/>
            <a:ext cx="1248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B-</a:t>
            </a:r>
            <a:r>
              <a:rPr lang="en"/>
              <a:t> Earth</a:t>
            </a:r>
            <a:endParaRPr/>
          </a:p>
        </p:txBody>
      </p:sp>
      <p:sp>
        <p:nvSpPr>
          <p:cNvPr id="1807" name="Google Shape;1807;p75"/>
          <p:cNvSpPr txBox="1"/>
          <p:nvPr>
            <p:ph idx="4294967295" type="subTitle"/>
          </p:nvPr>
        </p:nvSpPr>
        <p:spPr>
          <a:xfrm>
            <a:off x="3213357" y="4003975"/>
            <a:ext cx="12489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C-</a:t>
            </a:r>
            <a:r>
              <a:rPr lang="en"/>
              <a:t> Uranus</a:t>
            </a:r>
            <a:endParaRPr/>
          </a:p>
        </p:txBody>
      </p:sp>
      <p:sp>
        <p:nvSpPr>
          <p:cNvPr id="1808" name="Google Shape;1808;p75"/>
          <p:cNvSpPr txBox="1"/>
          <p:nvPr>
            <p:ph idx="4294967295" type="title"/>
          </p:nvPr>
        </p:nvSpPr>
        <p:spPr>
          <a:xfrm>
            <a:off x="4698416" y="3476275"/>
            <a:ext cx="37305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400">
                <a:highlight>
                  <a:schemeClr val="dk2"/>
                </a:highlight>
              </a:rPr>
              <a:t>Main </a:t>
            </a:r>
            <a:r>
              <a:rPr lang="en" sz="2400">
                <a:highlight>
                  <a:schemeClr val="dk2"/>
                </a:highlight>
              </a:rPr>
              <a:t>political</a:t>
            </a:r>
            <a:r>
              <a:rPr lang="en" sz="2400">
                <a:highlight>
                  <a:schemeClr val="dk2"/>
                </a:highlight>
              </a:rPr>
              <a:t> figure</a:t>
            </a:r>
            <a:endParaRPr sz="2400">
              <a:highlight>
                <a:schemeClr val="dk2"/>
              </a:highlight>
            </a:endParaRPr>
          </a:p>
        </p:txBody>
      </p:sp>
      <p:sp>
        <p:nvSpPr>
          <p:cNvPr id="1809" name="Google Shape;1809;p75"/>
          <p:cNvSpPr txBox="1"/>
          <p:nvPr>
            <p:ph idx="4294967295" type="subTitle"/>
          </p:nvPr>
        </p:nvSpPr>
        <p:spPr>
          <a:xfrm>
            <a:off x="4698400" y="4003975"/>
            <a:ext cx="12435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A-</a:t>
            </a:r>
            <a:r>
              <a:rPr lang="en"/>
              <a:t> Mercury</a:t>
            </a:r>
            <a:endParaRPr/>
          </a:p>
        </p:txBody>
      </p:sp>
      <p:sp>
        <p:nvSpPr>
          <p:cNvPr id="1810" name="Google Shape;1810;p75"/>
          <p:cNvSpPr txBox="1"/>
          <p:nvPr>
            <p:ph idx="4294967295" type="title"/>
          </p:nvPr>
        </p:nvSpPr>
        <p:spPr>
          <a:xfrm>
            <a:off x="4706089" y="3029125"/>
            <a:ext cx="3722100" cy="3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4000">
                <a:solidFill>
                  <a:schemeClr val="accent3"/>
                </a:solidFill>
              </a:rPr>
              <a:t>4</a:t>
            </a:r>
            <a:endParaRPr sz="4000">
              <a:solidFill>
                <a:schemeClr val="accent3"/>
              </a:solidFill>
            </a:endParaRPr>
          </a:p>
        </p:txBody>
      </p:sp>
      <p:sp>
        <p:nvSpPr>
          <p:cNvPr id="1811" name="Google Shape;1811;p75"/>
          <p:cNvSpPr txBox="1"/>
          <p:nvPr>
            <p:ph idx="4294967295" type="subTitle"/>
          </p:nvPr>
        </p:nvSpPr>
        <p:spPr>
          <a:xfrm>
            <a:off x="5941929" y="4003975"/>
            <a:ext cx="12435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B-</a:t>
            </a:r>
            <a:r>
              <a:rPr lang="en"/>
              <a:t> Sun</a:t>
            </a:r>
            <a:endParaRPr/>
          </a:p>
        </p:txBody>
      </p:sp>
      <p:sp>
        <p:nvSpPr>
          <p:cNvPr id="1812" name="Google Shape;1812;p75"/>
          <p:cNvSpPr txBox="1"/>
          <p:nvPr>
            <p:ph idx="4294967295" type="subTitle"/>
          </p:nvPr>
        </p:nvSpPr>
        <p:spPr>
          <a:xfrm>
            <a:off x="7185457" y="4003975"/>
            <a:ext cx="1243500" cy="390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1" lang="en"/>
              <a:t>C-</a:t>
            </a:r>
            <a:r>
              <a:rPr lang="en"/>
              <a:t> Earth</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6" name="Shape 1816"/>
        <p:cNvGrpSpPr/>
        <p:nvPr/>
      </p:nvGrpSpPr>
      <p:grpSpPr>
        <a:xfrm>
          <a:off x="0" y="0"/>
          <a:ext cx="0" cy="0"/>
          <a:chOff x="0" y="0"/>
          <a:chExt cx="0" cy="0"/>
        </a:xfrm>
      </p:grpSpPr>
      <p:sp>
        <p:nvSpPr>
          <p:cNvPr id="1817" name="Google Shape;1817;p7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Match </a:t>
            </a:r>
            <a:r>
              <a:rPr lang="en"/>
              <a:t>character</a:t>
            </a:r>
            <a:r>
              <a:rPr lang="en"/>
              <a:t> </a:t>
            </a:r>
            <a:r>
              <a:rPr i="1" lang="en">
                <a:highlight>
                  <a:schemeClr val="accent1"/>
                </a:highlight>
                <a:latin typeface="Eczar"/>
                <a:ea typeface="Eczar"/>
                <a:cs typeface="Eczar"/>
                <a:sym typeface="Eczar"/>
              </a:rPr>
              <a:t>with event</a:t>
            </a:r>
            <a:endParaRPr i="1">
              <a:highlight>
                <a:schemeClr val="accent1"/>
              </a:highlight>
              <a:latin typeface="Eczar"/>
              <a:ea typeface="Eczar"/>
              <a:cs typeface="Eczar"/>
              <a:sym typeface="Eczar"/>
            </a:endParaRPr>
          </a:p>
        </p:txBody>
      </p:sp>
      <p:sp>
        <p:nvSpPr>
          <p:cNvPr id="1818" name="Google Shape;1818;p76"/>
          <p:cNvSpPr txBox="1"/>
          <p:nvPr>
            <p:ph idx="4294967295" type="title"/>
          </p:nvPr>
        </p:nvSpPr>
        <p:spPr>
          <a:xfrm>
            <a:off x="724650" y="121800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Marco Polo</a:t>
            </a:r>
            <a:endParaRPr sz="2400">
              <a:highlight>
                <a:schemeClr val="dk2"/>
              </a:highlight>
            </a:endParaRPr>
          </a:p>
        </p:txBody>
      </p:sp>
      <p:sp>
        <p:nvSpPr>
          <p:cNvPr id="1819" name="Google Shape;1819;p76"/>
          <p:cNvSpPr txBox="1"/>
          <p:nvPr>
            <p:ph idx="4294967295" type="title"/>
          </p:nvPr>
        </p:nvSpPr>
        <p:spPr>
          <a:xfrm>
            <a:off x="724650" y="179338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Charlemagne</a:t>
            </a:r>
            <a:endParaRPr sz="2400">
              <a:highlight>
                <a:schemeClr val="dk2"/>
              </a:highlight>
            </a:endParaRPr>
          </a:p>
        </p:txBody>
      </p:sp>
      <p:sp>
        <p:nvSpPr>
          <p:cNvPr id="1820" name="Google Shape;1820;p76"/>
          <p:cNvSpPr txBox="1"/>
          <p:nvPr>
            <p:ph idx="4294967295" type="title"/>
          </p:nvPr>
        </p:nvSpPr>
        <p:spPr>
          <a:xfrm>
            <a:off x="722550" y="236876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Joan of Arc</a:t>
            </a:r>
            <a:endParaRPr sz="2400">
              <a:highlight>
                <a:schemeClr val="dk2"/>
              </a:highlight>
            </a:endParaRPr>
          </a:p>
        </p:txBody>
      </p:sp>
      <p:sp>
        <p:nvSpPr>
          <p:cNvPr id="1821" name="Google Shape;1821;p76"/>
          <p:cNvSpPr txBox="1"/>
          <p:nvPr>
            <p:ph idx="4294967295" type="title"/>
          </p:nvPr>
        </p:nvSpPr>
        <p:spPr>
          <a:xfrm>
            <a:off x="722575" y="294414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Alfonso X</a:t>
            </a:r>
            <a:endParaRPr sz="2400">
              <a:highlight>
                <a:schemeClr val="dk2"/>
              </a:highlight>
            </a:endParaRPr>
          </a:p>
        </p:txBody>
      </p:sp>
      <p:sp>
        <p:nvSpPr>
          <p:cNvPr id="1822" name="Google Shape;1822;p76"/>
          <p:cNvSpPr txBox="1"/>
          <p:nvPr>
            <p:ph idx="4294967295" type="title"/>
          </p:nvPr>
        </p:nvSpPr>
        <p:spPr>
          <a:xfrm>
            <a:off x="715100" y="351952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dk2"/>
                </a:highlight>
              </a:rPr>
              <a:t>Henry III</a:t>
            </a:r>
            <a:endParaRPr sz="2400">
              <a:highlight>
                <a:schemeClr val="dk2"/>
              </a:highlight>
            </a:endParaRPr>
          </a:p>
        </p:txBody>
      </p:sp>
      <p:sp>
        <p:nvSpPr>
          <p:cNvPr id="1823" name="Google Shape;1823;p76"/>
          <p:cNvSpPr txBox="1"/>
          <p:nvPr>
            <p:ph idx="4294967295" type="title"/>
          </p:nvPr>
        </p:nvSpPr>
        <p:spPr>
          <a:xfrm>
            <a:off x="715100" y="4094900"/>
            <a:ext cx="3317100" cy="5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highlight>
                  <a:schemeClr val="accent3"/>
                </a:highlight>
              </a:rPr>
              <a:t>Christopher columbus</a:t>
            </a:r>
            <a:endParaRPr sz="2400">
              <a:highlight>
                <a:schemeClr val="accent3"/>
              </a:highlight>
            </a:endParaRPr>
          </a:p>
        </p:txBody>
      </p:sp>
      <p:sp>
        <p:nvSpPr>
          <p:cNvPr id="1824" name="Google Shape;1824;p76"/>
          <p:cNvSpPr txBox="1"/>
          <p:nvPr>
            <p:ph idx="4294967295" type="subTitle"/>
          </p:nvPr>
        </p:nvSpPr>
        <p:spPr>
          <a:xfrm>
            <a:off x="4599400" y="1218000"/>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Mercury is</a:t>
            </a:r>
            <a:r>
              <a:rPr lang="en"/>
              <a:t> the closest planet to the Sun and the smallest of them all</a:t>
            </a:r>
            <a:endParaRPr/>
          </a:p>
        </p:txBody>
      </p:sp>
      <p:sp>
        <p:nvSpPr>
          <p:cNvPr id="1825" name="Google Shape;1825;p76"/>
          <p:cNvSpPr txBox="1"/>
          <p:nvPr>
            <p:ph idx="4294967295" type="subTitle"/>
          </p:nvPr>
        </p:nvSpPr>
        <p:spPr>
          <a:xfrm>
            <a:off x="4599400" y="1793380"/>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Venus has a beautiful name and is the second planet from the Sun</a:t>
            </a:r>
            <a:endParaRPr/>
          </a:p>
        </p:txBody>
      </p:sp>
      <p:sp>
        <p:nvSpPr>
          <p:cNvPr id="1826" name="Google Shape;1826;p76"/>
          <p:cNvSpPr txBox="1"/>
          <p:nvPr>
            <p:ph idx="4294967295" type="subTitle"/>
          </p:nvPr>
        </p:nvSpPr>
        <p:spPr>
          <a:xfrm>
            <a:off x="4599400" y="2368760"/>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Despite being red, Mars is actually a cold place. It’s full of iron oxide dust</a:t>
            </a:r>
            <a:endParaRPr/>
          </a:p>
        </p:txBody>
      </p:sp>
      <p:sp>
        <p:nvSpPr>
          <p:cNvPr id="1827" name="Google Shape;1827;p76"/>
          <p:cNvSpPr txBox="1"/>
          <p:nvPr>
            <p:ph idx="4294967295" type="subTitle"/>
          </p:nvPr>
        </p:nvSpPr>
        <p:spPr>
          <a:xfrm>
            <a:off x="4599400" y="2944125"/>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Earth is</a:t>
            </a:r>
            <a:r>
              <a:rPr lang="en"/>
              <a:t> planet from the Sun and the only one that harbors life</a:t>
            </a:r>
            <a:endParaRPr/>
          </a:p>
        </p:txBody>
      </p:sp>
      <p:sp>
        <p:nvSpPr>
          <p:cNvPr id="1828" name="Google Shape;1828;p76"/>
          <p:cNvSpPr txBox="1"/>
          <p:nvPr>
            <p:ph idx="4294967295" type="subTitle"/>
          </p:nvPr>
        </p:nvSpPr>
        <p:spPr>
          <a:xfrm>
            <a:off x="4599400" y="3519505"/>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The Sun is the star at the center of the Solar System</a:t>
            </a:r>
            <a:endParaRPr/>
          </a:p>
        </p:txBody>
      </p:sp>
      <p:sp>
        <p:nvSpPr>
          <p:cNvPr id="1829" name="Google Shape;1829;p76"/>
          <p:cNvSpPr txBox="1"/>
          <p:nvPr>
            <p:ph idx="4294967295" type="subTitle"/>
          </p:nvPr>
        </p:nvSpPr>
        <p:spPr>
          <a:xfrm>
            <a:off x="4599400" y="4094885"/>
            <a:ext cx="3829500" cy="513600"/>
          </a:xfrm>
          <a:prstGeom prst="rect">
            <a:avLst/>
          </a:prstGeom>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Saturn is</a:t>
            </a:r>
            <a:r>
              <a:rPr lang="en"/>
              <a:t> also the fourth-largest object by diameter in the Solar System</a:t>
            </a:r>
            <a:endParaRPr/>
          </a:p>
        </p:txBody>
      </p:sp>
      <p:cxnSp>
        <p:nvCxnSpPr>
          <p:cNvPr id="1830" name="Google Shape;1830;p76"/>
          <p:cNvCxnSpPr>
            <a:stCxn id="1823" idx="3"/>
            <a:endCxn id="1827" idx="1"/>
          </p:cNvCxnSpPr>
          <p:nvPr/>
        </p:nvCxnSpPr>
        <p:spPr>
          <a:xfrm flipH="1" rot="10800000">
            <a:off x="4032200" y="3200900"/>
            <a:ext cx="567300" cy="1150800"/>
          </a:xfrm>
          <a:prstGeom prst="curvedConnector3">
            <a:avLst>
              <a:gd fmla="val 49991" name="adj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4" name="Shape 1834"/>
        <p:cNvGrpSpPr/>
        <p:nvPr/>
      </p:nvGrpSpPr>
      <p:grpSpPr>
        <a:xfrm>
          <a:off x="0" y="0"/>
          <a:ext cx="0" cy="0"/>
          <a:chOff x="0" y="0"/>
          <a:chExt cx="0" cy="0"/>
        </a:xfrm>
      </p:grpSpPr>
      <p:sp>
        <p:nvSpPr>
          <p:cNvPr id="1835" name="Google Shape;1835;p77"/>
          <p:cNvSpPr txBox="1"/>
          <p:nvPr>
            <p:ph type="ctrTitle"/>
          </p:nvPr>
        </p:nvSpPr>
        <p:spPr>
          <a:xfrm>
            <a:off x="718200" y="535000"/>
            <a:ext cx="3163800" cy="831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836" name="Google Shape;1836;p77"/>
          <p:cNvSpPr txBox="1"/>
          <p:nvPr>
            <p:ph idx="1" type="subTitle"/>
          </p:nvPr>
        </p:nvSpPr>
        <p:spPr>
          <a:xfrm>
            <a:off x="715100" y="1358250"/>
            <a:ext cx="3163800" cy="12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100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yourwebsite.com</a:t>
            </a:r>
            <a:endParaRPr/>
          </a:p>
        </p:txBody>
      </p:sp>
      <p:sp>
        <p:nvSpPr>
          <p:cNvPr id="1837" name="Google Shape;1837;p77"/>
          <p:cNvSpPr txBox="1"/>
          <p:nvPr/>
        </p:nvSpPr>
        <p:spPr>
          <a:xfrm>
            <a:off x="715100" y="4246940"/>
            <a:ext cx="3163800" cy="369300"/>
          </a:xfrm>
          <a:prstGeom prst="rect">
            <a:avLst/>
          </a:prstGeom>
          <a:noFill/>
          <a:ln>
            <a:noFill/>
          </a:ln>
        </p:spPr>
        <p:txBody>
          <a:bodyPr anchorCtr="0" anchor="t" bIns="91425" lIns="91425" spcFirstLastPara="1" rIns="91425" wrap="square" tIns="91425">
            <a:spAutoFit/>
          </a:bodyPr>
          <a:lstStyle/>
          <a:p>
            <a:pPr indent="0" lvl="0" marL="0" rtl="0" algn="l">
              <a:spcBef>
                <a:spcPts val="300"/>
              </a:spcBef>
              <a:spcAft>
                <a:spcPts val="0"/>
              </a:spcAft>
              <a:buNone/>
            </a:pPr>
            <a:r>
              <a:rPr lang="en" sz="1200">
                <a:solidFill>
                  <a:schemeClr val="dk1"/>
                </a:solidFill>
                <a:latin typeface="Open Sans"/>
                <a:ea typeface="Open Sans"/>
                <a:cs typeface="Open Sans"/>
                <a:sym typeface="Open Sans"/>
              </a:rPr>
              <a:t>Please keep this slide for attribution</a:t>
            </a:r>
            <a:endParaRPr sz="1200">
              <a:solidFill>
                <a:schemeClr val="dk1"/>
              </a:solidFill>
              <a:latin typeface="Open Sans"/>
              <a:ea typeface="Open Sans"/>
              <a:cs typeface="Open Sans"/>
              <a:sym typeface="Open Sans"/>
            </a:endParaRPr>
          </a:p>
        </p:txBody>
      </p:sp>
      <p:grpSp>
        <p:nvGrpSpPr>
          <p:cNvPr id="1838" name="Google Shape;1838;p77"/>
          <p:cNvGrpSpPr/>
          <p:nvPr/>
        </p:nvGrpSpPr>
        <p:grpSpPr>
          <a:xfrm>
            <a:off x="824594" y="2855307"/>
            <a:ext cx="483020" cy="482955"/>
            <a:chOff x="266768" y="1721375"/>
            <a:chExt cx="397907" cy="397887"/>
          </a:xfrm>
        </p:grpSpPr>
        <p:sp>
          <p:nvSpPr>
            <p:cNvPr id="1839" name="Google Shape;1839;p7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0" name="Google Shape;1840;p7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grpSp>
      <p:grpSp>
        <p:nvGrpSpPr>
          <p:cNvPr id="1841" name="Google Shape;1841;p77"/>
          <p:cNvGrpSpPr/>
          <p:nvPr/>
        </p:nvGrpSpPr>
        <p:grpSpPr>
          <a:xfrm>
            <a:off x="2406261" y="2855272"/>
            <a:ext cx="482994" cy="483034"/>
            <a:chOff x="1379798" y="1723250"/>
            <a:chExt cx="397887" cy="397887"/>
          </a:xfrm>
        </p:grpSpPr>
        <p:sp>
          <p:nvSpPr>
            <p:cNvPr id="1842" name="Google Shape;1842;p7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3" name="Google Shape;1843;p7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4" name="Google Shape;1844;p7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5" name="Google Shape;1845;p7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grpSp>
      <p:grpSp>
        <p:nvGrpSpPr>
          <p:cNvPr id="1846" name="Google Shape;1846;p77"/>
          <p:cNvGrpSpPr/>
          <p:nvPr/>
        </p:nvGrpSpPr>
        <p:grpSpPr>
          <a:xfrm>
            <a:off x="1615433" y="2855271"/>
            <a:ext cx="483009" cy="483034"/>
            <a:chOff x="864491" y="1723250"/>
            <a:chExt cx="397866" cy="397887"/>
          </a:xfrm>
        </p:grpSpPr>
        <p:sp>
          <p:nvSpPr>
            <p:cNvPr id="1847" name="Google Shape;1847;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8" name="Google Shape;1848;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sp>
          <p:nvSpPr>
            <p:cNvPr id="1849" name="Google Shape;1849;p7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991B1F"/>
                </a:solidFill>
              </a:endParaRPr>
            </a:p>
          </p:txBody>
        </p:sp>
      </p:grpSp>
      <p:grpSp>
        <p:nvGrpSpPr>
          <p:cNvPr id="1850" name="Google Shape;1850;p77"/>
          <p:cNvGrpSpPr/>
          <p:nvPr/>
        </p:nvGrpSpPr>
        <p:grpSpPr>
          <a:xfrm>
            <a:off x="6758393" y="1325738"/>
            <a:ext cx="1712736" cy="3464069"/>
            <a:chOff x="6205350" y="1326525"/>
            <a:chExt cx="1686760" cy="3411531"/>
          </a:xfrm>
        </p:grpSpPr>
        <p:sp>
          <p:nvSpPr>
            <p:cNvPr id="1851" name="Google Shape;1851;p77"/>
            <p:cNvSpPr/>
            <p:nvPr/>
          </p:nvSpPr>
          <p:spPr>
            <a:xfrm>
              <a:off x="7120853" y="1988706"/>
              <a:ext cx="220645" cy="187882"/>
            </a:xfrm>
            <a:custGeom>
              <a:rect b="b" l="l" r="r" t="t"/>
              <a:pathLst>
                <a:path extrusionOk="0" h="2248" w="2640">
                  <a:moveTo>
                    <a:pt x="1102" y="1"/>
                  </a:moveTo>
                  <a:cubicBezTo>
                    <a:pt x="1078" y="1"/>
                    <a:pt x="1066" y="6"/>
                    <a:pt x="1066" y="6"/>
                  </a:cubicBezTo>
                  <a:cubicBezTo>
                    <a:pt x="898" y="356"/>
                    <a:pt x="581" y="902"/>
                    <a:pt x="0" y="1373"/>
                  </a:cubicBezTo>
                  <a:cubicBezTo>
                    <a:pt x="74" y="1455"/>
                    <a:pt x="186" y="1565"/>
                    <a:pt x="328" y="1684"/>
                  </a:cubicBezTo>
                  <a:cubicBezTo>
                    <a:pt x="344" y="1696"/>
                    <a:pt x="356" y="1707"/>
                    <a:pt x="369" y="1717"/>
                  </a:cubicBezTo>
                  <a:cubicBezTo>
                    <a:pt x="401" y="1741"/>
                    <a:pt x="436" y="1768"/>
                    <a:pt x="471" y="1792"/>
                  </a:cubicBezTo>
                  <a:cubicBezTo>
                    <a:pt x="569" y="1864"/>
                    <a:pt x="675" y="1934"/>
                    <a:pt x="794" y="1997"/>
                  </a:cubicBezTo>
                  <a:cubicBezTo>
                    <a:pt x="810" y="2005"/>
                    <a:pt x="827" y="2015"/>
                    <a:pt x="841" y="2024"/>
                  </a:cubicBezTo>
                  <a:cubicBezTo>
                    <a:pt x="1011" y="2108"/>
                    <a:pt x="1197" y="2179"/>
                    <a:pt x="1400" y="2216"/>
                  </a:cubicBezTo>
                  <a:cubicBezTo>
                    <a:pt x="1420" y="2220"/>
                    <a:pt x="1441" y="2222"/>
                    <a:pt x="1461" y="2226"/>
                  </a:cubicBezTo>
                  <a:cubicBezTo>
                    <a:pt x="1550" y="2240"/>
                    <a:pt x="1642" y="2247"/>
                    <a:pt x="1735" y="2247"/>
                  </a:cubicBezTo>
                  <a:cubicBezTo>
                    <a:pt x="2019" y="2247"/>
                    <a:pt x="2323" y="2178"/>
                    <a:pt x="2640" y="2003"/>
                  </a:cubicBezTo>
                  <a:cubicBezTo>
                    <a:pt x="2640" y="2003"/>
                    <a:pt x="2574" y="1780"/>
                    <a:pt x="2435" y="1479"/>
                  </a:cubicBezTo>
                  <a:cubicBezTo>
                    <a:pt x="2427" y="1463"/>
                    <a:pt x="2421" y="1449"/>
                    <a:pt x="2412" y="1430"/>
                  </a:cubicBezTo>
                  <a:cubicBezTo>
                    <a:pt x="2329" y="1250"/>
                    <a:pt x="2218" y="1048"/>
                    <a:pt x="2083" y="851"/>
                  </a:cubicBezTo>
                  <a:cubicBezTo>
                    <a:pt x="2073" y="837"/>
                    <a:pt x="2063" y="825"/>
                    <a:pt x="2052" y="808"/>
                  </a:cubicBezTo>
                  <a:cubicBezTo>
                    <a:pt x="1985" y="714"/>
                    <a:pt x="1911" y="622"/>
                    <a:pt x="1833" y="534"/>
                  </a:cubicBezTo>
                  <a:cubicBezTo>
                    <a:pt x="1739" y="430"/>
                    <a:pt x="1655" y="346"/>
                    <a:pt x="1582" y="276"/>
                  </a:cubicBezTo>
                  <a:cubicBezTo>
                    <a:pt x="1567" y="264"/>
                    <a:pt x="1557" y="256"/>
                    <a:pt x="1545" y="246"/>
                  </a:cubicBezTo>
                  <a:cubicBezTo>
                    <a:pt x="1357" y="82"/>
                    <a:pt x="1230" y="27"/>
                    <a:pt x="1156" y="8"/>
                  </a:cubicBezTo>
                  <a:cubicBezTo>
                    <a:pt x="1134" y="2"/>
                    <a:pt x="1116" y="1"/>
                    <a:pt x="1102"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77"/>
            <p:cNvSpPr/>
            <p:nvPr/>
          </p:nvSpPr>
          <p:spPr>
            <a:xfrm>
              <a:off x="7121521" y="1989374"/>
              <a:ext cx="96699" cy="149186"/>
            </a:xfrm>
            <a:custGeom>
              <a:rect b="b" l="l" r="r" t="t"/>
              <a:pathLst>
                <a:path extrusionOk="0" h="1785" w="1157">
                  <a:moveTo>
                    <a:pt x="1098" y="0"/>
                  </a:moveTo>
                  <a:cubicBezTo>
                    <a:pt x="1077" y="0"/>
                    <a:pt x="1066" y="4"/>
                    <a:pt x="1066" y="4"/>
                  </a:cubicBezTo>
                  <a:cubicBezTo>
                    <a:pt x="899" y="356"/>
                    <a:pt x="582" y="903"/>
                    <a:pt x="0" y="1373"/>
                  </a:cubicBezTo>
                  <a:cubicBezTo>
                    <a:pt x="74" y="1455"/>
                    <a:pt x="187" y="1566"/>
                    <a:pt x="328" y="1682"/>
                  </a:cubicBezTo>
                  <a:cubicBezTo>
                    <a:pt x="336" y="1688"/>
                    <a:pt x="348" y="1699"/>
                    <a:pt x="361" y="1709"/>
                  </a:cubicBezTo>
                  <a:cubicBezTo>
                    <a:pt x="393" y="1733"/>
                    <a:pt x="428" y="1760"/>
                    <a:pt x="463" y="1784"/>
                  </a:cubicBezTo>
                  <a:cubicBezTo>
                    <a:pt x="850" y="1238"/>
                    <a:pt x="1066" y="418"/>
                    <a:pt x="1156" y="9"/>
                  </a:cubicBezTo>
                  <a:cubicBezTo>
                    <a:pt x="1132" y="2"/>
                    <a:pt x="1113" y="0"/>
                    <a:pt x="1098" y="0"/>
                  </a:cubicBezTo>
                  <a:close/>
                </a:path>
              </a:pathLst>
            </a:custGeom>
            <a:solidFill>
              <a:srgbClr val="659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7"/>
            <p:cNvSpPr/>
            <p:nvPr/>
          </p:nvSpPr>
          <p:spPr>
            <a:xfrm>
              <a:off x="6328292" y="1995726"/>
              <a:ext cx="264774" cy="194736"/>
            </a:xfrm>
            <a:custGeom>
              <a:rect b="b" l="l" r="r" t="t"/>
              <a:pathLst>
                <a:path extrusionOk="0" h="2330" w="3168">
                  <a:moveTo>
                    <a:pt x="1341" y="0"/>
                  </a:moveTo>
                  <a:cubicBezTo>
                    <a:pt x="1107" y="109"/>
                    <a:pt x="383" y="945"/>
                    <a:pt x="0" y="2052"/>
                  </a:cubicBezTo>
                  <a:cubicBezTo>
                    <a:pt x="0" y="2052"/>
                    <a:pt x="510" y="2330"/>
                    <a:pt x="1240" y="2330"/>
                  </a:cubicBezTo>
                  <a:cubicBezTo>
                    <a:pt x="1458" y="2330"/>
                    <a:pt x="1696" y="2305"/>
                    <a:pt x="1946" y="2240"/>
                  </a:cubicBezTo>
                  <a:cubicBezTo>
                    <a:pt x="2161" y="2187"/>
                    <a:pt x="2343" y="2124"/>
                    <a:pt x="2499" y="2060"/>
                  </a:cubicBezTo>
                  <a:cubicBezTo>
                    <a:pt x="2842" y="1913"/>
                    <a:pt x="3049" y="1760"/>
                    <a:pt x="3168" y="1647"/>
                  </a:cubicBezTo>
                  <a:cubicBezTo>
                    <a:pt x="3065" y="1600"/>
                    <a:pt x="2967" y="1549"/>
                    <a:pt x="2877" y="1494"/>
                  </a:cubicBezTo>
                  <a:cubicBezTo>
                    <a:pt x="2658" y="1369"/>
                    <a:pt x="2470" y="1236"/>
                    <a:pt x="2323" y="1103"/>
                  </a:cubicBezTo>
                  <a:cubicBezTo>
                    <a:pt x="1864" y="694"/>
                    <a:pt x="1592" y="356"/>
                    <a:pt x="1453" y="168"/>
                  </a:cubicBezTo>
                  <a:cubicBezTo>
                    <a:pt x="1377" y="59"/>
                    <a:pt x="1341" y="0"/>
                    <a:pt x="1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77"/>
            <p:cNvSpPr/>
            <p:nvPr/>
          </p:nvSpPr>
          <p:spPr>
            <a:xfrm>
              <a:off x="6449729" y="2009683"/>
              <a:ext cx="143001" cy="158296"/>
            </a:xfrm>
            <a:custGeom>
              <a:rect b="b" l="l" r="r" t="t"/>
              <a:pathLst>
                <a:path extrusionOk="0" h="1894" w="1711">
                  <a:moveTo>
                    <a:pt x="0" y="1"/>
                  </a:moveTo>
                  <a:lnTo>
                    <a:pt x="0" y="1"/>
                  </a:lnTo>
                  <a:cubicBezTo>
                    <a:pt x="237" y="885"/>
                    <a:pt x="757" y="1566"/>
                    <a:pt x="1043" y="1893"/>
                  </a:cubicBezTo>
                  <a:cubicBezTo>
                    <a:pt x="1387" y="1746"/>
                    <a:pt x="1594" y="1593"/>
                    <a:pt x="1710" y="1480"/>
                  </a:cubicBezTo>
                  <a:cubicBezTo>
                    <a:pt x="1612" y="1433"/>
                    <a:pt x="1514" y="1382"/>
                    <a:pt x="1424" y="1327"/>
                  </a:cubicBezTo>
                  <a:cubicBezTo>
                    <a:pt x="1205" y="1202"/>
                    <a:pt x="1019" y="1069"/>
                    <a:pt x="870" y="936"/>
                  </a:cubicBezTo>
                  <a:cubicBezTo>
                    <a:pt x="411" y="527"/>
                    <a:pt x="139" y="189"/>
                    <a:pt x="0" y="1"/>
                  </a:cubicBezTo>
                  <a:close/>
                </a:path>
              </a:pathLst>
            </a:custGeom>
            <a:solidFill>
              <a:srgbClr val="659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77"/>
            <p:cNvSpPr/>
            <p:nvPr/>
          </p:nvSpPr>
          <p:spPr>
            <a:xfrm>
              <a:off x="6440285" y="1786031"/>
              <a:ext cx="769749" cy="397411"/>
            </a:xfrm>
            <a:custGeom>
              <a:rect b="b" l="l" r="r" t="t"/>
              <a:pathLst>
                <a:path extrusionOk="0" h="4755" w="9210">
                  <a:moveTo>
                    <a:pt x="6728" y="1"/>
                  </a:moveTo>
                  <a:cubicBezTo>
                    <a:pt x="6676" y="142"/>
                    <a:pt x="6609" y="297"/>
                    <a:pt x="6525" y="461"/>
                  </a:cubicBezTo>
                  <a:cubicBezTo>
                    <a:pt x="6260" y="966"/>
                    <a:pt x="5749" y="1374"/>
                    <a:pt x="5096" y="1374"/>
                  </a:cubicBezTo>
                  <a:cubicBezTo>
                    <a:pt x="4851" y="1374"/>
                    <a:pt x="4587" y="1316"/>
                    <a:pt x="4307" y="1185"/>
                  </a:cubicBezTo>
                  <a:cubicBezTo>
                    <a:pt x="3857" y="973"/>
                    <a:pt x="3536" y="627"/>
                    <a:pt x="3311" y="310"/>
                  </a:cubicBezTo>
                  <a:lnTo>
                    <a:pt x="3311" y="310"/>
                  </a:lnTo>
                  <a:cubicBezTo>
                    <a:pt x="3327" y="345"/>
                    <a:pt x="3497" y="1032"/>
                    <a:pt x="2963" y="1398"/>
                  </a:cubicBezTo>
                  <a:cubicBezTo>
                    <a:pt x="2896" y="1443"/>
                    <a:pt x="2822" y="1484"/>
                    <a:pt x="2732" y="1517"/>
                  </a:cubicBezTo>
                  <a:cubicBezTo>
                    <a:pt x="2652" y="1548"/>
                    <a:pt x="2570" y="1576"/>
                    <a:pt x="2484" y="1605"/>
                  </a:cubicBezTo>
                  <a:cubicBezTo>
                    <a:pt x="2466" y="1613"/>
                    <a:pt x="2452" y="1617"/>
                    <a:pt x="2433" y="1623"/>
                  </a:cubicBezTo>
                  <a:cubicBezTo>
                    <a:pt x="2116" y="1728"/>
                    <a:pt x="1750" y="1830"/>
                    <a:pt x="1398" y="1936"/>
                  </a:cubicBezTo>
                  <a:cubicBezTo>
                    <a:pt x="1384" y="1942"/>
                    <a:pt x="1369" y="1944"/>
                    <a:pt x="1357" y="1951"/>
                  </a:cubicBezTo>
                  <a:cubicBezTo>
                    <a:pt x="952" y="2073"/>
                    <a:pt x="569" y="2198"/>
                    <a:pt x="289" y="2335"/>
                  </a:cubicBezTo>
                  <a:cubicBezTo>
                    <a:pt x="275" y="2343"/>
                    <a:pt x="258" y="2352"/>
                    <a:pt x="246" y="2360"/>
                  </a:cubicBezTo>
                  <a:cubicBezTo>
                    <a:pt x="150" y="2411"/>
                    <a:pt x="64" y="2462"/>
                    <a:pt x="1" y="2515"/>
                  </a:cubicBezTo>
                  <a:cubicBezTo>
                    <a:pt x="1" y="2515"/>
                    <a:pt x="273" y="2984"/>
                    <a:pt x="981" y="3614"/>
                  </a:cubicBezTo>
                  <a:cubicBezTo>
                    <a:pt x="1128" y="3747"/>
                    <a:pt x="1316" y="3880"/>
                    <a:pt x="1535" y="4007"/>
                  </a:cubicBezTo>
                  <a:cubicBezTo>
                    <a:pt x="1625" y="4060"/>
                    <a:pt x="1721" y="4111"/>
                    <a:pt x="1823" y="4160"/>
                  </a:cubicBezTo>
                  <a:cubicBezTo>
                    <a:pt x="1903" y="4197"/>
                    <a:pt x="1987" y="4234"/>
                    <a:pt x="2073" y="4269"/>
                  </a:cubicBezTo>
                  <a:cubicBezTo>
                    <a:pt x="2139" y="4295"/>
                    <a:pt x="2202" y="4322"/>
                    <a:pt x="2272" y="4346"/>
                  </a:cubicBezTo>
                  <a:cubicBezTo>
                    <a:pt x="2938" y="4589"/>
                    <a:pt x="3799" y="4754"/>
                    <a:pt x="4867" y="4754"/>
                  </a:cubicBezTo>
                  <a:cubicBezTo>
                    <a:pt x="5095" y="4754"/>
                    <a:pt x="5331" y="4747"/>
                    <a:pt x="5578" y="4731"/>
                  </a:cubicBezTo>
                  <a:cubicBezTo>
                    <a:pt x="5983" y="4706"/>
                    <a:pt x="6343" y="4643"/>
                    <a:pt x="6668" y="4553"/>
                  </a:cubicBezTo>
                  <a:cubicBezTo>
                    <a:pt x="6959" y="4471"/>
                    <a:pt x="7221" y="4369"/>
                    <a:pt x="7456" y="4252"/>
                  </a:cubicBezTo>
                  <a:cubicBezTo>
                    <a:pt x="7536" y="4213"/>
                    <a:pt x="7609" y="4168"/>
                    <a:pt x="7683" y="4129"/>
                  </a:cubicBezTo>
                  <a:cubicBezTo>
                    <a:pt x="7771" y="4078"/>
                    <a:pt x="7855" y="4023"/>
                    <a:pt x="7931" y="3970"/>
                  </a:cubicBezTo>
                  <a:cubicBezTo>
                    <a:pt x="8008" y="3917"/>
                    <a:pt x="8080" y="3861"/>
                    <a:pt x="8149" y="3806"/>
                  </a:cubicBezTo>
                  <a:cubicBezTo>
                    <a:pt x="8726" y="3336"/>
                    <a:pt x="9044" y="2796"/>
                    <a:pt x="9209" y="2444"/>
                  </a:cubicBezTo>
                  <a:cubicBezTo>
                    <a:pt x="9162" y="2419"/>
                    <a:pt x="9113" y="2399"/>
                    <a:pt x="9060" y="2376"/>
                  </a:cubicBezTo>
                  <a:cubicBezTo>
                    <a:pt x="9033" y="2366"/>
                    <a:pt x="9003" y="2354"/>
                    <a:pt x="8970" y="2341"/>
                  </a:cubicBezTo>
                  <a:cubicBezTo>
                    <a:pt x="8958" y="2335"/>
                    <a:pt x="8941" y="2327"/>
                    <a:pt x="8929" y="2323"/>
                  </a:cubicBezTo>
                  <a:cubicBezTo>
                    <a:pt x="8698" y="2231"/>
                    <a:pt x="8356" y="2088"/>
                    <a:pt x="7988" y="1932"/>
                  </a:cubicBezTo>
                  <a:cubicBezTo>
                    <a:pt x="7976" y="1924"/>
                    <a:pt x="7959" y="1918"/>
                    <a:pt x="7947" y="1914"/>
                  </a:cubicBezTo>
                  <a:cubicBezTo>
                    <a:pt x="7896" y="1891"/>
                    <a:pt x="7845" y="1867"/>
                    <a:pt x="7793" y="1848"/>
                  </a:cubicBezTo>
                  <a:cubicBezTo>
                    <a:pt x="7440" y="1695"/>
                    <a:pt x="7212" y="1572"/>
                    <a:pt x="7065" y="1476"/>
                  </a:cubicBezTo>
                  <a:cubicBezTo>
                    <a:pt x="7051" y="1466"/>
                    <a:pt x="7039" y="1457"/>
                    <a:pt x="7026" y="1451"/>
                  </a:cubicBezTo>
                  <a:cubicBezTo>
                    <a:pt x="7010" y="1441"/>
                    <a:pt x="6996" y="1427"/>
                    <a:pt x="6983" y="1419"/>
                  </a:cubicBezTo>
                  <a:cubicBezTo>
                    <a:pt x="6887" y="1343"/>
                    <a:pt x="6846" y="1288"/>
                    <a:pt x="6842" y="1245"/>
                  </a:cubicBezTo>
                  <a:cubicBezTo>
                    <a:pt x="6826" y="1138"/>
                    <a:pt x="6728" y="1"/>
                    <a:pt x="67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77"/>
            <p:cNvSpPr/>
            <p:nvPr/>
          </p:nvSpPr>
          <p:spPr>
            <a:xfrm>
              <a:off x="6687924" y="1786199"/>
              <a:ext cx="336567" cy="168576"/>
            </a:xfrm>
            <a:custGeom>
              <a:rect b="b" l="l" r="r" t="t"/>
              <a:pathLst>
                <a:path extrusionOk="0" h="2017" w="4027">
                  <a:moveTo>
                    <a:pt x="3771" y="1"/>
                  </a:moveTo>
                  <a:cubicBezTo>
                    <a:pt x="3720" y="142"/>
                    <a:pt x="3654" y="297"/>
                    <a:pt x="3570" y="461"/>
                  </a:cubicBezTo>
                  <a:cubicBezTo>
                    <a:pt x="3305" y="966"/>
                    <a:pt x="2795" y="1374"/>
                    <a:pt x="2141" y="1374"/>
                  </a:cubicBezTo>
                  <a:cubicBezTo>
                    <a:pt x="1897" y="1374"/>
                    <a:pt x="1632" y="1316"/>
                    <a:pt x="1352" y="1185"/>
                  </a:cubicBezTo>
                  <a:cubicBezTo>
                    <a:pt x="902" y="973"/>
                    <a:pt x="579" y="629"/>
                    <a:pt x="354" y="312"/>
                  </a:cubicBezTo>
                  <a:lnTo>
                    <a:pt x="354" y="312"/>
                  </a:lnTo>
                  <a:cubicBezTo>
                    <a:pt x="364" y="343"/>
                    <a:pt x="534" y="1030"/>
                    <a:pt x="0" y="1396"/>
                  </a:cubicBezTo>
                  <a:cubicBezTo>
                    <a:pt x="480" y="1717"/>
                    <a:pt x="1256" y="2016"/>
                    <a:pt x="2109" y="2016"/>
                  </a:cubicBezTo>
                  <a:cubicBezTo>
                    <a:pt x="2736" y="2016"/>
                    <a:pt x="3405" y="1854"/>
                    <a:pt x="4026" y="1419"/>
                  </a:cubicBezTo>
                  <a:cubicBezTo>
                    <a:pt x="3932" y="1345"/>
                    <a:pt x="3891" y="1288"/>
                    <a:pt x="3887" y="1245"/>
                  </a:cubicBezTo>
                  <a:cubicBezTo>
                    <a:pt x="3871" y="1140"/>
                    <a:pt x="3771" y="1"/>
                    <a:pt x="3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77"/>
            <p:cNvSpPr/>
            <p:nvPr/>
          </p:nvSpPr>
          <p:spPr>
            <a:xfrm>
              <a:off x="6408442" y="4517328"/>
              <a:ext cx="164146" cy="220728"/>
            </a:xfrm>
            <a:custGeom>
              <a:rect b="b" l="l" r="r" t="t"/>
              <a:pathLst>
                <a:path extrusionOk="0" h="2641" w="1964">
                  <a:moveTo>
                    <a:pt x="578" y="0"/>
                  </a:moveTo>
                  <a:cubicBezTo>
                    <a:pt x="478" y="156"/>
                    <a:pt x="341" y="373"/>
                    <a:pt x="226" y="590"/>
                  </a:cubicBezTo>
                  <a:cubicBezTo>
                    <a:pt x="109" y="809"/>
                    <a:pt x="17" y="1023"/>
                    <a:pt x="11" y="1171"/>
                  </a:cubicBezTo>
                  <a:cubicBezTo>
                    <a:pt x="1" y="1320"/>
                    <a:pt x="199" y="1703"/>
                    <a:pt x="443" y="2040"/>
                  </a:cubicBezTo>
                  <a:cubicBezTo>
                    <a:pt x="672" y="2361"/>
                    <a:pt x="946" y="2641"/>
                    <a:pt x="1126" y="2641"/>
                  </a:cubicBezTo>
                  <a:cubicBezTo>
                    <a:pt x="1133" y="2641"/>
                    <a:pt x="1140" y="2640"/>
                    <a:pt x="1147" y="2640"/>
                  </a:cubicBezTo>
                  <a:cubicBezTo>
                    <a:pt x="1509" y="2593"/>
                    <a:pt x="1871" y="2140"/>
                    <a:pt x="1916" y="1668"/>
                  </a:cubicBezTo>
                  <a:cubicBezTo>
                    <a:pt x="1963" y="1191"/>
                    <a:pt x="1791" y="0"/>
                    <a:pt x="1791" y="0"/>
                  </a:cubicBezTo>
                  <a:cubicBezTo>
                    <a:pt x="1724" y="115"/>
                    <a:pt x="1638" y="258"/>
                    <a:pt x="1546" y="379"/>
                  </a:cubicBezTo>
                  <a:cubicBezTo>
                    <a:pt x="1454" y="496"/>
                    <a:pt x="1362" y="583"/>
                    <a:pt x="1284" y="583"/>
                  </a:cubicBezTo>
                  <a:cubicBezTo>
                    <a:pt x="1198" y="583"/>
                    <a:pt x="1065" y="483"/>
                    <a:pt x="932" y="363"/>
                  </a:cubicBezTo>
                  <a:cubicBezTo>
                    <a:pt x="791" y="238"/>
                    <a:pt x="652" y="86"/>
                    <a:pt x="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77"/>
            <p:cNvSpPr/>
            <p:nvPr/>
          </p:nvSpPr>
          <p:spPr>
            <a:xfrm>
              <a:off x="7263769" y="4517328"/>
              <a:ext cx="285501" cy="129211"/>
            </a:xfrm>
            <a:custGeom>
              <a:rect b="b" l="l" r="r" t="t"/>
              <a:pathLst>
                <a:path extrusionOk="0" h="1546" w="3416">
                  <a:moveTo>
                    <a:pt x="1306" y="0"/>
                  </a:moveTo>
                  <a:lnTo>
                    <a:pt x="1306" y="0"/>
                  </a:lnTo>
                  <a:cubicBezTo>
                    <a:pt x="1326" y="185"/>
                    <a:pt x="1337" y="289"/>
                    <a:pt x="1337" y="289"/>
                  </a:cubicBezTo>
                  <a:cubicBezTo>
                    <a:pt x="1289" y="323"/>
                    <a:pt x="1206" y="336"/>
                    <a:pt x="1104" y="336"/>
                  </a:cubicBezTo>
                  <a:cubicBezTo>
                    <a:pt x="930" y="336"/>
                    <a:pt x="700" y="296"/>
                    <a:pt x="502" y="252"/>
                  </a:cubicBezTo>
                  <a:cubicBezTo>
                    <a:pt x="275" y="205"/>
                    <a:pt x="93" y="150"/>
                    <a:pt x="93" y="150"/>
                  </a:cubicBezTo>
                  <a:cubicBezTo>
                    <a:pt x="93" y="150"/>
                    <a:pt x="1" y="851"/>
                    <a:pt x="93" y="1009"/>
                  </a:cubicBezTo>
                  <a:cubicBezTo>
                    <a:pt x="93" y="1009"/>
                    <a:pt x="336" y="1177"/>
                    <a:pt x="860" y="1322"/>
                  </a:cubicBezTo>
                  <a:cubicBezTo>
                    <a:pt x="1089" y="1385"/>
                    <a:pt x="1363" y="1445"/>
                    <a:pt x="1697" y="1486"/>
                  </a:cubicBezTo>
                  <a:cubicBezTo>
                    <a:pt x="2066" y="1531"/>
                    <a:pt x="2380" y="1546"/>
                    <a:pt x="2634" y="1546"/>
                  </a:cubicBezTo>
                  <a:cubicBezTo>
                    <a:pt x="3143" y="1546"/>
                    <a:pt x="3415" y="1486"/>
                    <a:pt x="3415" y="1486"/>
                  </a:cubicBezTo>
                  <a:lnTo>
                    <a:pt x="13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77"/>
            <p:cNvSpPr/>
            <p:nvPr/>
          </p:nvSpPr>
          <p:spPr>
            <a:xfrm>
              <a:off x="6408275" y="4517328"/>
              <a:ext cx="78061" cy="170582"/>
            </a:xfrm>
            <a:custGeom>
              <a:rect b="b" l="l" r="r" t="t"/>
              <a:pathLst>
                <a:path extrusionOk="0" h="2041" w="934">
                  <a:moveTo>
                    <a:pt x="578" y="0"/>
                  </a:moveTo>
                  <a:cubicBezTo>
                    <a:pt x="478" y="156"/>
                    <a:pt x="341" y="373"/>
                    <a:pt x="226" y="590"/>
                  </a:cubicBezTo>
                  <a:cubicBezTo>
                    <a:pt x="109" y="809"/>
                    <a:pt x="17" y="1023"/>
                    <a:pt x="11" y="1171"/>
                  </a:cubicBezTo>
                  <a:cubicBezTo>
                    <a:pt x="1" y="1320"/>
                    <a:pt x="199" y="1703"/>
                    <a:pt x="443" y="2040"/>
                  </a:cubicBezTo>
                  <a:cubicBezTo>
                    <a:pt x="445" y="1619"/>
                    <a:pt x="537" y="1017"/>
                    <a:pt x="934" y="365"/>
                  </a:cubicBezTo>
                  <a:cubicBezTo>
                    <a:pt x="793" y="240"/>
                    <a:pt x="656" y="86"/>
                    <a:pt x="578"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77"/>
            <p:cNvSpPr/>
            <p:nvPr/>
          </p:nvSpPr>
          <p:spPr>
            <a:xfrm>
              <a:off x="7263769" y="4529781"/>
              <a:ext cx="71877" cy="98120"/>
            </a:xfrm>
            <a:custGeom>
              <a:rect b="b" l="l" r="r" t="t"/>
              <a:pathLst>
                <a:path extrusionOk="0" h="1174" w="860">
                  <a:moveTo>
                    <a:pt x="93" y="1"/>
                  </a:moveTo>
                  <a:cubicBezTo>
                    <a:pt x="93" y="1"/>
                    <a:pt x="1" y="702"/>
                    <a:pt x="93" y="860"/>
                  </a:cubicBezTo>
                  <a:cubicBezTo>
                    <a:pt x="93" y="860"/>
                    <a:pt x="336" y="1028"/>
                    <a:pt x="860" y="1173"/>
                  </a:cubicBezTo>
                  <a:cubicBezTo>
                    <a:pt x="743" y="891"/>
                    <a:pt x="602" y="512"/>
                    <a:pt x="502" y="103"/>
                  </a:cubicBezTo>
                  <a:cubicBezTo>
                    <a:pt x="275" y="56"/>
                    <a:pt x="93" y="1"/>
                    <a:pt x="93"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77"/>
            <p:cNvSpPr/>
            <p:nvPr/>
          </p:nvSpPr>
          <p:spPr>
            <a:xfrm>
              <a:off x="6245216" y="2966724"/>
              <a:ext cx="236357" cy="254744"/>
            </a:xfrm>
            <a:custGeom>
              <a:rect b="b" l="l" r="r" t="t"/>
              <a:pathLst>
                <a:path extrusionOk="0" h="3048" w="2828">
                  <a:moveTo>
                    <a:pt x="2828" y="1"/>
                  </a:moveTo>
                  <a:cubicBezTo>
                    <a:pt x="2828" y="1"/>
                    <a:pt x="2693" y="66"/>
                    <a:pt x="2457" y="191"/>
                  </a:cubicBezTo>
                  <a:cubicBezTo>
                    <a:pt x="2341" y="255"/>
                    <a:pt x="2193" y="330"/>
                    <a:pt x="2028" y="422"/>
                  </a:cubicBezTo>
                  <a:cubicBezTo>
                    <a:pt x="1713" y="596"/>
                    <a:pt x="1320" y="821"/>
                    <a:pt x="872" y="1098"/>
                  </a:cubicBezTo>
                  <a:cubicBezTo>
                    <a:pt x="598" y="1267"/>
                    <a:pt x="307" y="1451"/>
                    <a:pt x="0" y="1652"/>
                  </a:cubicBezTo>
                  <a:cubicBezTo>
                    <a:pt x="0" y="1652"/>
                    <a:pt x="634" y="2697"/>
                    <a:pt x="1267" y="3047"/>
                  </a:cubicBezTo>
                  <a:cubicBezTo>
                    <a:pt x="1267" y="3047"/>
                    <a:pt x="2026" y="2632"/>
                    <a:pt x="2416" y="2391"/>
                  </a:cubicBezTo>
                  <a:cubicBezTo>
                    <a:pt x="2560" y="2303"/>
                    <a:pt x="2652" y="2237"/>
                    <a:pt x="2648" y="2219"/>
                  </a:cubicBezTo>
                  <a:cubicBezTo>
                    <a:pt x="2623" y="2149"/>
                    <a:pt x="2828" y="1"/>
                    <a:pt x="2828"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77"/>
            <p:cNvSpPr/>
            <p:nvPr/>
          </p:nvSpPr>
          <p:spPr>
            <a:xfrm>
              <a:off x="6414627" y="2966724"/>
              <a:ext cx="67280" cy="199834"/>
            </a:xfrm>
            <a:custGeom>
              <a:rect b="b" l="l" r="r" t="t"/>
              <a:pathLst>
                <a:path extrusionOk="0" h="2391" w="805">
                  <a:moveTo>
                    <a:pt x="805" y="1"/>
                  </a:moveTo>
                  <a:cubicBezTo>
                    <a:pt x="805" y="1"/>
                    <a:pt x="666" y="66"/>
                    <a:pt x="430" y="191"/>
                  </a:cubicBezTo>
                  <a:cubicBezTo>
                    <a:pt x="314" y="255"/>
                    <a:pt x="166" y="330"/>
                    <a:pt x="1" y="422"/>
                  </a:cubicBezTo>
                  <a:cubicBezTo>
                    <a:pt x="156" y="1345"/>
                    <a:pt x="318" y="2065"/>
                    <a:pt x="391" y="2391"/>
                  </a:cubicBezTo>
                  <a:cubicBezTo>
                    <a:pt x="535" y="2303"/>
                    <a:pt x="627" y="2237"/>
                    <a:pt x="623" y="2219"/>
                  </a:cubicBezTo>
                  <a:cubicBezTo>
                    <a:pt x="600" y="2149"/>
                    <a:pt x="805" y="1"/>
                    <a:pt x="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77"/>
            <p:cNvSpPr/>
            <p:nvPr/>
          </p:nvSpPr>
          <p:spPr>
            <a:xfrm>
              <a:off x="6901797" y="3179511"/>
              <a:ext cx="474052" cy="1366074"/>
            </a:xfrm>
            <a:custGeom>
              <a:rect b="b" l="l" r="r" t="t"/>
              <a:pathLst>
                <a:path extrusionOk="0" h="16345" w="5672">
                  <a:moveTo>
                    <a:pt x="3749" y="0"/>
                  </a:moveTo>
                  <a:cubicBezTo>
                    <a:pt x="3468" y="108"/>
                    <a:pt x="2985" y="278"/>
                    <a:pt x="2347" y="436"/>
                  </a:cubicBezTo>
                  <a:cubicBezTo>
                    <a:pt x="1999" y="524"/>
                    <a:pt x="1609" y="606"/>
                    <a:pt x="1175" y="675"/>
                  </a:cubicBezTo>
                  <a:cubicBezTo>
                    <a:pt x="809" y="732"/>
                    <a:pt x="418" y="782"/>
                    <a:pt x="0" y="812"/>
                  </a:cubicBezTo>
                  <a:cubicBezTo>
                    <a:pt x="271" y="1643"/>
                    <a:pt x="1406" y="4947"/>
                    <a:pt x="2069" y="6911"/>
                  </a:cubicBezTo>
                  <a:cubicBezTo>
                    <a:pt x="2077" y="6932"/>
                    <a:pt x="2081" y="6950"/>
                    <a:pt x="2089" y="6968"/>
                  </a:cubicBezTo>
                  <a:cubicBezTo>
                    <a:pt x="2333" y="7687"/>
                    <a:pt x="2507" y="8217"/>
                    <a:pt x="2550" y="8362"/>
                  </a:cubicBezTo>
                  <a:cubicBezTo>
                    <a:pt x="2550" y="8362"/>
                    <a:pt x="2550" y="8362"/>
                    <a:pt x="2550" y="8362"/>
                  </a:cubicBezTo>
                  <a:cubicBezTo>
                    <a:pt x="2547" y="8362"/>
                    <a:pt x="2188" y="10008"/>
                    <a:pt x="2345" y="10868"/>
                  </a:cubicBezTo>
                  <a:cubicBezTo>
                    <a:pt x="2505" y="11727"/>
                    <a:pt x="4428" y="16161"/>
                    <a:pt x="4428" y="16161"/>
                  </a:cubicBezTo>
                  <a:cubicBezTo>
                    <a:pt x="4428" y="16161"/>
                    <a:pt x="4622" y="16216"/>
                    <a:pt x="4857" y="16267"/>
                  </a:cubicBezTo>
                  <a:cubicBezTo>
                    <a:pt x="5050" y="16307"/>
                    <a:pt x="5272" y="16344"/>
                    <a:pt x="5442" y="16344"/>
                  </a:cubicBezTo>
                  <a:cubicBezTo>
                    <a:pt x="5542" y="16344"/>
                    <a:pt x="5625" y="16331"/>
                    <a:pt x="5672" y="16298"/>
                  </a:cubicBezTo>
                  <a:cubicBezTo>
                    <a:pt x="5672" y="16298"/>
                    <a:pt x="5662" y="16194"/>
                    <a:pt x="5641" y="16009"/>
                  </a:cubicBezTo>
                  <a:cubicBezTo>
                    <a:pt x="5545" y="15054"/>
                    <a:pt x="5236" y="11924"/>
                    <a:pt x="5083" y="9671"/>
                  </a:cubicBezTo>
                  <a:cubicBezTo>
                    <a:pt x="5027" y="8900"/>
                    <a:pt x="4935" y="7924"/>
                    <a:pt x="4817" y="6887"/>
                  </a:cubicBezTo>
                  <a:cubicBezTo>
                    <a:pt x="4812" y="6870"/>
                    <a:pt x="4812" y="6856"/>
                    <a:pt x="4810" y="6838"/>
                  </a:cubicBezTo>
                  <a:cubicBezTo>
                    <a:pt x="4514" y="4278"/>
                    <a:pt x="4072" y="1334"/>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77"/>
            <p:cNvSpPr/>
            <p:nvPr/>
          </p:nvSpPr>
          <p:spPr>
            <a:xfrm>
              <a:off x="6901797" y="3235758"/>
              <a:ext cx="406019" cy="1303558"/>
            </a:xfrm>
            <a:custGeom>
              <a:rect b="b" l="l" r="r" t="t"/>
              <a:pathLst>
                <a:path extrusionOk="0" h="15597" w="4858">
                  <a:moveTo>
                    <a:pt x="1175" y="0"/>
                  </a:moveTo>
                  <a:cubicBezTo>
                    <a:pt x="809" y="57"/>
                    <a:pt x="418" y="107"/>
                    <a:pt x="0" y="137"/>
                  </a:cubicBezTo>
                  <a:cubicBezTo>
                    <a:pt x="271" y="968"/>
                    <a:pt x="1406" y="4272"/>
                    <a:pt x="2069" y="6236"/>
                  </a:cubicBezTo>
                  <a:cubicBezTo>
                    <a:pt x="2077" y="6257"/>
                    <a:pt x="2081" y="6275"/>
                    <a:pt x="2089" y="6293"/>
                  </a:cubicBezTo>
                  <a:cubicBezTo>
                    <a:pt x="2333" y="7012"/>
                    <a:pt x="2507" y="7541"/>
                    <a:pt x="2550" y="7687"/>
                  </a:cubicBezTo>
                  <a:cubicBezTo>
                    <a:pt x="2550" y="7687"/>
                    <a:pt x="2188" y="9336"/>
                    <a:pt x="2345" y="10199"/>
                  </a:cubicBezTo>
                  <a:cubicBezTo>
                    <a:pt x="2505" y="11058"/>
                    <a:pt x="4428" y="15490"/>
                    <a:pt x="4428" y="15490"/>
                  </a:cubicBezTo>
                  <a:cubicBezTo>
                    <a:pt x="4428" y="15490"/>
                    <a:pt x="4622" y="15545"/>
                    <a:pt x="4857" y="15596"/>
                  </a:cubicBezTo>
                  <a:cubicBezTo>
                    <a:pt x="4594" y="14888"/>
                    <a:pt x="3851" y="12859"/>
                    <a:pt x="3356" y="11195"/>
                  </a:cubicBezTo>
                  <a:cubicBezTo>
                    <a:pt x="2742" y="9145"/>
                    <a:pt x="3114" y="7879"/>
                    <a:pt x="3114" y="7879"/>
                  </a:cubicBezTo>
                  <a:cubicBezTo>
                    <a:pt x="2844" y="7116"/>
                    <a:pt x="1594" y="1786"/>
                    <a:pt x="11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77"/>
            <p:cNvSpPr/>
            <p:nvPr/>
          </p:nvSpPr>
          <p:spPr>
            <a:xfrm>
              <a:off x="7102215" y="3248796"/>
              <a:ext cx="163895" cy="435272"/>
            </a:xfrm>
            <a:custGeom>
              <a:rect b="b" l="l" r="r" t="t"/>
              <a:pathLst>
                <a:path extrusionOk="0" h="5208" w="1961">
                  <a:moveTo>
                    <a:pt x="830" y="0"/>
                  </a:moveTo>
                  <a:cubicBezTo>
                    <a:pt x="399" y="0"/>
                    <a:pt x="0" y="198"/>
                    <a:pt x="0" y="198"/>
                  </a:cubicBezTo>
                  <a:lnTo>
                    <a:pt x="1124" y="5164"/>
                  </a:lnTo>
                  <a:cubicBezTo>
                    <a:pt x="1216" y="5196"/>
                    <a:pt x="1339" y="5207"/>
                    <a:pt x="1463" y="5207"/>
                  </a:cubicBezTo>
                  <a:cubicBezTo>
                    <a:pt x="1711" y="5207"/>
                    <a:pt x="1960" y="5164"/>
                    <a:pt x="1960" y="5164"/>
                  </a:cubicBezTo>
                  <a:lnTo>
                    <a:pt x="1044" y="18"/>
                  </a:lnTo>
                  <a:cubicBezTo>
                    <a:pt x="973" y="6"/>
                    <a:pt x="901" y="0"/>
                    <a:pt x="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77"/>
            <p:cNvSpPr/>
            <p:nvPr/>
          </p:nvSpPr>
          <p:spPr>
            <a:xfrm>
              <a:off x="6401672" y="3221049"/>
              <a:ext cx="438448" cy="1345263"/>
            </a:xfrm>
            <a:custGeom>
              <a:rect b="b" l="l" r="r" t="t"/>
              <a:pathLst>
                <a:path extrusionOk="0" h="16096" w="5246">
                  <a:moveTo>
                    <a:pt x="1365" y="0"/>
                  </a:moveTo>
                  <a:cubicBezTo>
                    <a:pt x="1365" y="0"/>
                    <a:pt x="999" y="3855"/>
                    <a:pt x="917" y="5491"/>
                  </a:cubicBezTo>
                  <a:cubicBezTo>
                    <a:pt x="915" y="5512"/>
                    <a:pt x="915" y="5532"/>
                    <a:pt x="915" y="5553"/>
                  </a:cubicBezTo>
                  <a:cubicBezTo>
                    <a:pt x="913" y="5584"/>
                    <a:pt x="911" y="5614"/>
                    <a:pt x="911" y="5643"/>
                  </a:cubicBezTo>
                  <a:cubicBezTo>
                    <a:pt x="911" y="5643"/>
                    <a:pt x="913" y="5727"/>
                    <a:pt x="911" y="5852"/>
                  </a:cubicBezTo>
                  <a:cubicBezTo>
                    <a:pt x="911" y="5870"/>
                    <a:pt x="909" y="5888"/>
                    <a:pt x="909" y="5907"/>
                  </a:cubicBezTo>
                  <a:cubicBezTo>
                    <a:pt x="900" y="6181"/>
                    <a:pt x="872" y="6596"/>
                    <a:pt x="771" y="6842"/>
                  </a:cubicBezTo>
                  <a:cubicBezTo>
                    <a:pt x="614" y="7226"/>
                    <a:pt x="229" y="7679"/>
                    <a:pt x="115" y="9082"/>
                  </a:cubicBezTo>
                  <a:cubicBezTo>
                    <a:pt x="0" y="10484"/>
                    <a:pt x="250" y="14262"/>
                    <a:pt x="591" y="15439"/>
                  </a:cubicBezTo>
                  <a:cubicBezTo>
                    <a:pt x="591" y="15439"/>
                    <a:pt x="616" y="15467"/>
                    <a:pt x="655" y="15512"/>
                  </a:cubicBezTo>
                  <a:cubicBezTo>
                    <a:pt x="698" y="15564"/>
                    <a:pt x="761" y="15633"/>
                    <a:pt x="833" y="15707"/>
                  </a:cubicBezTo>
                  <a:cubicBezTo>
                    <a:pt x="1011" y="15889"/>
                    <a:pt x="1238" y="16096"/>
                    <a:pt x="1363" y="16096"/>
                  </a:cubicBezTo>
                  <a:cubicBezTo>
                    <a:pt x="1516" y="16096"/>
                    <a:pt x="1741" y="15740"/>
                    <a:pt x="1870" y="15512"/>
                  </a:cubicBezTo>
                  <a:cubicBezTo>
                    <a:pt x="1932" y="15404"/>
                    <a:pt x="1972" y="15324"/>
                    <a:pt x="1972" y="15324"/>
                  </a:cubicBezTo>
                  <a:cubicBezTo>
                    <a:pt x="1972" y="15324"/>
                    <a:pt x="2537" y="11435"/>
                    <a:pt x="2920" y="9489"/>
                  </a:cubicBezTo>
                  <a:cubicBezTo>
                    <a:pt x="3057" y="8802"/>
                    <a:pt x="3368" y="7550"/>
                    <a:pt x="3722" y="6183"/>
                  </a:cubicBezTo>
                  <a:cubicBezTo>
                    <a:pt x="3724" y="6165"/>
                    <a:pt x="3732" y="6146"/>
                    <a:pt x="3736" y="6132"/>
                  </a:cubicBezTo>
                  <a:cubicBezTo>
                    <a:pt x="3756" y="6050"/>
                    <a:pt x="3779" y="5964"/>
                    <a:pt x="3799" y="5882"/>
                  </a:cubicBezTo>
                  <a:lnTo>
                    <a:pt x="3816" y="5821"/>
                  </a:lnTo>
                  <a:cubicBezTo>
                    <a:pt x="4401" y="3564"/>
                    <a:pt x="5068" y="1099"/>
                    <a:pt x="5246" y="348"/>
                  </a:cubicBezTo>
                  <a:lnTo>
                    <a:pt x="5246" y="348"/>
                  </a:lnTo>
                  <a:cubicBezTo>
                    <a:pt x="5116" y="351"/>
                    <a:pt x="4986" y="353"/>
                    <a:pt x="4855" y="353"/>
                  </a:cubicBezTo>
                  <a:cubicBezTo>
                    <a:pt x="4807" y="353"/>
                    <a:pt x="4759" y="353"/>
                    <a:pt x="4710" y="352"/>
                  </a:cubicBezTo>
                  <a:cubicBezTo>
                    <a:pt x="3941" y="342"/>
                    <a:pt x="3315" y="301"/>
                    <a:pt x="2805" y="246"/>
                  </a:cubicBezTo>
                  <a:cubicBezTo>
                    <a:pt x="2142" y="174"/>
                    <a:pt x="1680" y="86"/>
                    <a:pt x="1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77"/>
            <p:cNvSpPr/>
            <p:nvPr/>
          </p:nvSpPr>
          <p:spPr>
            <a:xfrm>
              <a:off x="6401672" y="3221550"/>
              <a:ext cx="234351" cy="1312250"/>
            </a:xfrm>
            <a:custGeom>
              <a:rect b="b" l="l" r="r" t="t"/>
              <a:pathLst>
                <a:path extrusionOk="0" h="15701" w="2804">
                  <a:moveTo>
                    <a:pt x="1363" y="0"/>
                  </a:moveTo>
                  <a:cubicBezTo>
                    <a:pt x="1363" y="0"/>
                    <a:pt x="997" y="3855"/>
                    <a:pt x="915" y="5492"/>
                  </a:cubicBezTo>
                  <a:cubicBezTo>
                    <a:pt x="913" y="5512"/>
                    <a:pt x="913" y="5533"/>
                    <a:pt x="913" y="5553"/>
                  </a:cubicBezTo>
                  <a:cubicBezTo>
                    <a:pt x="911" y="5584"/>
                    <a:pt x="911" y="5614"/>
                    <a:pt x="911" y="5643"/>
                  </a:cubicBezTo>
                  <a:cubicBezTo>
                    <a:pt x="911" y="5643"/>
                    <a:pt x="913" y="5727"/>
                    <a:pt x="911" y="5852"/>
                  </a:cubicBezTo>
                  <a:cubicBezTo>
                    <a:pt x="911" y="5864"/>
                    <a:pt x="909" y="5882"/>
                    <a:pt x="909" y="5901"/>
                  </a:cubicBezTo>
                  <a:cubicBezTo>
                    <a:pt x="900" y="6175"/>
                    <a:pt x="872" y="6590"/>
                    <a:pt x="771" y="6836"/>
                  </a:cubicBezTo>
                  <a:cubicBezTo>
                    <a:pt x="614" y="7220"/>
                    <a:pt x="229" y="7673"/>
                    <a:pt x="115" y="9076"/>
                  </a:cubicBezTo>
                  <a:cubicBezTo>
                    <a:pt x="0" y="10478"/>
                    <a:pt x="250" y="14256"/>
                    <a:pt x="591" y="15433"/>
                  </a:cubicBezTo>
                  <a:cubicBezTo>
                    <a:pt x="591" y="15433"/>
                    <a:pt x="616" y="15461"/>
                    <a:pt x="655" y="15506"/>
                  </a:cubicBezTo>
                  <a:cubicBezTo>
                    <a:pt x="698" y="15558"/>
                    <a:pt x="761" y="15627"/>
                    <a:pt x="833" y="15701"/>
                  </a:cubicBezTo>
                  <a:cubicBezTo>
                    <a:pt x="679" y="14406"/>
                    <a:pt x="465" y="12276"/>
                    <a:pt x="499" y="10850"/>
                  </a:cubicBezTo>
                  <a:cubicBezTo>
                    <a:pt x="551" y="8677"/>
                    <a:pt x="1281" y="7290"/>
                    <a:pt x="1281" y="7290"/>
                  </a:cubicBezTo>
                  <a:cubicBezTo>
                    <a:pt x="1404" y="5598"/>
                    <a:pt x="2488" y="1377"/>
                    <a:pt x="2803" y="246"/>
                  </a:cubicBezTo>
                  <a:cubicBezTo>
                    <a:pt x="2140" y="174"/>
                    <a:pt x="1678" y="84"/>
                    <a:pt x="13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77"/>
            <p:cNvSpPr/>
            <p:nvPr/>
          </p:nvSpPr>
          <p:spPr>
            <a:xfrm>
              <a:off x="6566988" y="3513903"/>
              <a:ext cx="174844" cy="481323"/>
            </a:xfrm>
            <a:custGeom>
              <a:rect b="b" l="l" r="r" t="t"/>
              <a:pathLst>
                <a:path extrusionOk="0" h="5759" w="2092">
                  <a:moveTo>
                    <a:pt x="907" y="1"/>
                  </a:moveTo>
                  <a:lnTo>
                    <a:pt x="1" y="5691"/>
                  </a:lnTo>
                  <a:cubicBezTo>
                    <a:pt x="234" y="5721"/>
                    <a:pt x="459" y="5758"/>
                    <a:pt x="459" y="5758"/>
                  </a:cubicBezTo>
                  <a:lnTo>
                    <a:pt x="2091" y="171"/>
                  </a:lnTo>
                  <a:lnTo>
                    <a:pt x="90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77"/>
            <p:cNvSpPr/>
            <p:nvPr/>
          </p:nvSpPr>
          <p:spPr>
            <a:xfrm>
              <a:off x="7103719" y="1989709"/>
              <a:ext cx="414962" cy="935734"/>
            </a:xfrm>
            <a:custGeom>
              <a:rect b="b" l="l" r="r" t="t"/>
              <a:pathLst>
                <a:path extrusionOk="0" h="11196" w="4965">
                  <a:moveTo>
                    <a:pt x="1281" y="0"/>
                  </a:moveTo>
                  <a:cubicBezTo>
                    <a:pt x="1153" y="277"/>
                    <a:pt x="930" y="665"/>
                    <a:pt x="561" y="1050"/>
                  </a:cubicBezTo>
                  <a:cubicBezTo>
                    <a:pt x="459" y="1156"/>
                    <a:pt x="346" y="1263"/>
                    <a:pt x="218" y="1367"/>
                  </a:cubicBezTo>
                  <a:cubicBezTo>
                    <a:pt x="150" y="1422"/>
                    <a:pt x="78" y="1478"/>
                    <a:pt x="1" y="1531"/>
                  </a:cubicBezTo>
                  <a:cubicBezTo>
                    <a:pt x="42" y="1692"/>
                    <a:pt x="115" y="1995"/>
                    <a:pt x="195" y="2321"/>
                  </a:cubicBezTo>
                  <a:cubicBezTo>
                    <a:pt x="275" y="2648"/>
                    <a:pt x="357" y="2998"/>
                    <a:pt x="410" y="3254"/>
                  </a:cubicBezTo>
                  <a:cubicBezTo>
                    <a:pt x="539" y="3843"/>
                    <a:pt x="811" y="4542"/>
                    <a:pt x="848" y="4639"/>
                  </a:cubicBezTo>
                  <a:cubicBezTo>
                    <a:pt x="1445" y="5971"/>
                    <a:pt x="2045" y="7333"/>
                    <a:pt x="2188" y="7658"/>
                  </a:cubicBezTo>
                  <a:cubicBezTo>
                    <a:pt x="2192" y="7671"/>
                    <a:pt x="2198" y="7681"/>
                    <a:pt x="2202" y="7691"/>
                  </a:cubicBezTo>
                  <a:lnTo>
                    <a:pt x="2202" y="7693"/>
                  </a:lnTo>
                  <a:cubicBezTo>
                    <a:pt x="2216" y="7720"/>
                    <a:pt x="2221" y="7734"/>
                    <a:pt x="2221" y="7734"/>
                  </a:cubicBezTo>
                  <a:cubicBezTo>
                    <a:pt x="2221" y="7734"/>
                    <a:pt x="1421" y="8460"/>
                    <a:pt x="756" y="9375"/>
                  </a:cubicBezTo>
                  <a:cubicBezTo>
                    <a:pt x="735" y="9399"/>
                    <a:pt x="717" y="9428"/>
                    <a:pt x="696" y="9453"/>
                  </a:cubicBezTo>
                  <a:lnTo>
                    <a:pt x="760" y="9563"/>
                  </a:lnTo>
                  <a:lnTo>
                    <a:pt x="852" y="9725"/>
                  </a:lnTo>
                  <a:lnTo>
                    <a:pt x="1416" y="10715"/>
                  </a:lnTo>
                  <a:lnTo>
                    <a:pt x="1693" y="11196"/>
                  </a:lnTo>
                  <a:cubicBezTo>
                    <a:pt x="1693" y="11196"/>
                    <a:pt x="3049" y="10676"/>
                    <a:pt x="3888" y="10154"/>
                  </a:cubicBezTo>
                  <a:cubicBezTo>
                    <a:pt x="4203" y="9960"/>
                    <a:pt x="4438" y="9755"/>
                    <a:pt x="4604" y="9530"/>
                  </a:cubicBezTo>
                  <a:lnTo>
                    <a:pt x="4606" y="9528"/>
                  </a:lnTo>
                  <a:cubicBezTo>
                    <a:pt x="4886" y="9150"/>
                    <a:pt x="4964" y="8714"/>
                    <a:pt x="4864" y="8162"/>
                  </a:cubicBezTo>
                  <a:cubicBezTo>
                    <a:pt x="4706" y="7280"/>
                    <a:pt x="3487" y="3278"/>
                    <a:pt x="2853" y="1989"/>
                  </a:cubicBezTo>
                  <a:cubicBezTo>
                    <a:pt x="2251" y="766"/>
                    <a:pt x="2171" y="404"/>
                    <a:pt x="1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7"/>
            <p:cNvSpPr/>
            <p:nvPr/>
          </p:nvSpPr>
          <p:spPr>
            <a:xfrm>
              <a:off x="7103051" y="2077464"/>
              <a:ext cx="223904" cy="552364"/>
            </a:xfrm>
            <a:custGeom>
              <a:rect b="b" l="l" r="r" t="t"/>
              <a:pathLst>
                <a:path extrusionOk="0" h="6609" w="2679">
                  <a:moveTo>
                    <a:pt x="561" y="0"/>
                  </a:moveTo>
                  <a:cubicBezTo>
                    <a:pt x="459" y="106"/>
                    <a:pt x="346" y="213"/>
                    <a:pt x="219" y="317"/>
                  </a:cubicBezTo>
                  <a:cubicBezTo>
                    <a:pt x="150" y="372"/>
                    <a:pt x="78" y="428"/>
                    <a:pt x="1" y="481"/>
                  </a:cubicBezTo>
                  <a:cubicBezTo>
                    <a:pt x="41" y="642"/>
                    <a:pt x="117" y="945"/>
                    <a:pt x="195" y="1271"/>
                  </a:cubicBezTo>
                  <a:cubicBezTo>
                    <a:pt x="275" y="1598"/>
                    <a:pt x="357" y="1948"/>
                    <a:pt x="410" y="2204"/>
                  </a:cubicBezTo>
                  <a:cubicBezTo>
                    <a:pt x="539" y="2793"/>
                    <a:pt x="813" y="3492"/>
                    <a:pt x="848" y="3589"/>
                  </a:cubicBezTo>
                  <a:cubicBezTo>
                    <a:pt x="1447" y="4921"/>
                    <a:pt x="2044" y="6283"/>
                    <a:pt x="2188" y="6608"/>
                  </a:cubicBezTo>
                  <a:cubicBezTo>
                    <a:pt x="2163" y="6367"/>
                    <a:pt x="2126" y="5598"/>
                    <a:pt x="2679" y="5227"/>
                  </a:cubicBezTo>
                  <a:cubicBezTo>
                    <a:pt x="2679" y="5227"/>
                    <a:pt x="1236" y="1708"/>
                    <a:pt x="870" y="700"/>
                  </a:cubicBezTo>
                  <a:lnTo>
                    <a:pt x="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7"/>
            <p:cNvSpPr/>
            <p:nvPr/>
          </p:nvSpPr>
          <p:spPr>
            <a:xfrm>
              <a:off x="7283076" y="2633335"/>
              <a:ext cx="3677" cy="3343"/>
            </a:xfrm>
            <a:custGeom>
              <a:rect b="b" l="l" r="r" t="t"/>
              <a:pathLst>
                <a:path extrusionOk="0" h="40" w="44">
                  <a:moveTo>
                    <a:pt x="40" y="0"/>
                  </a:moveTo>
                  <a:lnTo>
                    <a:pt x="1" y="37"/>
                  </a:lnTo>
                  <a:cubicBezTo>
                    <a:pt x="30" y="39"/>
                    <a:pt x="44" y="39"/>
                    <a:pt x="44" y="39"/>
                  </a:cubicBezTo>
                  <a:cubicBezTo>
                    <a:pt x="44" y="39"/>
                    <a:pt x="42" y="27"/>
                    <a:pt x="40"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7"/>
            <p:cNvSpPr/>
            <p:nvPr/>
          </p:nvSpPr>
          <p:spPr>
            <a:xfrm>
              <a:off x="7283076" y="2633335"/>
              <a:ext cx="3677" cy="3343"/>
            </a:xfrm>
            <a:custGeom>
              <a:rect b="b" l="l" r="r" t="t"/>
              <a:pathLst>
                <a:path extrusionOk="0" h="40" w="44">
                  <a:moveTo>
                    <a:pt x="40" y="0"/>
                  </a:moveTo>
                  <a:lnTo>
                    <a:pt x="1" y="37"/>
                  </a:lnTo>
                  <a:cubicBezTo>
                    <a:pt x="30" y="39"/>
                    <a:pt x="44" y="39"/>
                    <a:pt x="44" y="39"/>
                  </a:cubicBezTo>
                  <a:cubicBezTo>
                    <a:pt x="44" y="39"/>
                    <a:pt x="42" y="27"/>
                    <a:pt x="40"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7"/>
            <p:cNvSpPr/>
            <p:nvPr/>
          </p:nvSpPr>
          <p:spPr>
            <a:xfrm>
              <a:off x="7161889" y="2631413"/>
              <a:ext cx="165066" cy="157627"/>
            </a:xfrm>
            <a:custGeom>
              <a:rect b="b" l="l" r="r" t="t"/>
              <a:pathLst>
                <a:path extrusionOk="0" h="1886" w="1975">
                  <a:moveTo>
                    <a:pt x="1516" y="1"/>
                  </a:moveTo>
                  <a:lnTo>
                    <a:pt x="1498" y="15"/>
                  </a:lnTo>
                  <a:lnTo>
                    <a:pt x="1498" y="19"/>
                  </a:lnTo>
                  <a:cubicBezTo>
                    <a:pt x="1512" y="44"/>
                    <a:pt x="1516" y="60"/>
                    <a:pt x="1516" y="60"/>
                  </a:cubicBezTo>
                  <a:cubicBezTo>
                    <a:pt x="1516" y="60"/>
                    <a:pt x="725" y="782"/>
                    <a:pt x="60" y="1697"/>
                  </a:cubicBezTo>
                  <a:cubicBezTo>
                    <a:pt x="39" y="1721"/>
                    <a:pt x="21" y="1750"/>
                    <a:pt x="0" y="1775"/>
                  </a:cubicBezTo>
                  <a:lnTo>
                    <a:pt x="64" y="1885"/>
                  </a:lnTo>
                  <a:lnTo>
                    <a:pt x="1975" y="645"/>
                  </a:lnTo>
                  <a:cubicBezTo>
                    <a:pt x="1547" y="439"/>
                    <a:pt x="1516" y="1"/>
                    <a:pt x="1516"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77"/>
            <p:cNvSpPr/>
            <p:nvPr/>
          </p:nvSpPr>
          <p:spPr>
            <a:xfrm>
              <a:off x="7221897" y="2786198"/>
              <a:ext cx="266278" cy="138906"/>
            </a:xfrm>
            <a:custGeom>
              <a:rect b="b" l="l" r="r" t="t"/>
              <a:pathLst>
                <a:path extrusionOk="0" h="1662" w="3186">
                  <a:moveTo>
                    <a:pt x="3186" y="0"/>
                  </a:moveTo>
                  <a:lnTo>
                    <a:pt x="3186" y="0"/>
                  </a:lnTo>
                  <a:cubicBezTo>
                    <a:pt x="2302" y="594"/>
                    <a:pt x="731" y="1077"/>
                    <a:pt x="0" y="1181"/>
                  </a:cubicBezTo>
                  <a:lnTo>
                    <a:pt x="277" y="1662"/>
                  </a:lnTo>
                  <a:cubicBezTo>
                    <a:pt x="277" y="1662"/>
                    <a:pt x="1633" y="1142"/>
                    <a:pt x="2472" y="622"/>
                  </a:cubicBezTo>
                  <a:cubicBezTo>
                    <a:pt x="2787" y="430"/>
                    <a:pt x="3022" y="225"/>
                    <a:pt x="3186"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77"/>
            <p:cNvSpPr/>
            <p:nvPr/>
          </p:nvSpPr>
          <p:spPr>
            <a:xfrm>
              <a:off x="6465776" y="2116913"/>
              <a:ext cx="773343" cy="1133729"/>
            </a:xfrm>
            <a:custGeom>
              <a:rect b="b" l="l" r="r" t="t"/>
              <a:pathLst>
                <a:path extrusionOk="0" h="13565" w="9253">
                  <a:moveTo>
                    <a:pt x="7613" y="1"/>
                  </a:moveTo>
                  <a:cubicBezTo>
                    <a:pt x="7533" y="58"/>
                    <a:pt x="7452" y="111"/>
                    <a:pt x="7366" y="160"/>
                  </a:cubicBezTo>
                  <a:cubicBezTo>
                    <a:pt x="7290" y="203"/>
                    <a:pt x="7216" y="244"/>
                    <a:pt x="7137" y="283"/>
                  </a:cubicBezTo>
                  <a:cubicBezTo>
                    <a:pt x="6905" y="400"/>
                    <a:pt x="6643" y="504"/>
                    <a:pt x="6349" y="584"/>
                  </a:cubicBezTo>
                  <a:cubicBezTo>
                    <a:pt x="6026" y="674"/>
                    <a:pt x="5663" y="737"/>
                    <a:pt x="5260" y="764"/>
                  </a:cubicBezTo>
                  <a:cubicBezTo>
                    <a:pt x="5021" y="779"/>
                    <a:pt x="4791" y="786"/>
                    <a:pt x="4569" y="786"/>
                  </a:cubicBezTo>
                  <a:cubicBezTo>
                    <a:pt x="3492" y="786"/>
                    <a:pt x="2625" y="618"/>
                    <a:pt x="1954" y="377"/>
                  </a:cubicBezTo>
                  <a:cubicBezTo>
                    <a:pt x="1885" y="351"/>
                    <a:pt x="1817" y="326"/>
                    <a:pt x="1754" y="299"/>
                  </a:cubicBezTo>
                  <a:lnTo>
                    <a:pt x="1629" y="805"/>
                  </a:lnTo>
                  <a:lnTo>
                    <a:pt x="1371" y="1842"/>
                  </a:lnTo>
                  <a:lnTo>
                    <a:pt x="1097" y="2949"/>
                  </a:lnTo>
                  <a:cubicBezTo>
                    <a:pt x="1097" y="2949"/>
                    <a:pt x="1504" y="5647"/>
                    <a:pt x="1617" y="6300"/>
                  </a:cubicBezTo>
                  <a:cubicBezTo>
                    <a:pt x="1629" y="6370"/>
                    <a:pt x="1637" y="6417"/>
                    <a:pt x="1641" y="6433"/>
                  </a:cubicBezTo>
                  <a:cubicBezTo>
                    <a:pt x="1641" y="6433"/>
                    <a:pt x="1611" y="6544"/>
                    <a:pt x="1561" y="6724"/>
                  </a:cubicBezTo>
                  <a:cubicBezTo>
                    <a:pt x="1568" y="6783"/>
                    <a:pt x="1549" y="6844"/>
                    <a:pt x="1533" y="6908"/>
                  </a:cubicBezTo>
                  <a:cubicBezTo>
                    <a:pt x="1523" y="6938"/>
                    <a:pt x="1514" y="6973"/>
                    <a:pt x="1506" y="7006"/>
                  </a:cubicBezTo>
                  <a:cubicBezTo>
                    <a:pt x="1478" y="7106"/>
                    <a:pt x="1451" y="7215"/>
                    <a:pt x="1420" y="7333"/>
                  </a:cubicBezTo>
                  <a:cubicBezTo>
                    <a:pt x="1369" y="7521"/>
                    <a:pt x="1312" y="7732"/>
                    <a:pt x="1252" y="7949"/>
                  </a:cubicBezTo>
                  <a:cubicBezTo>
                    <a:pt x="1240" y="7990"/>
                    <a:pt x="1232" y="8029"/>
                    <a:pt x="1220" y="8070"/>
                  </a:cubicBezTo>
                  <a:cubicBezTo>
                    <a:pt x="1218" y="8084"/>
                    <a:pt x="1212" y="8098"/>
                    <a:pt x="1207" y="8113"/>
                  </a:cubicBezTo>
                  <a:cubicBezTo>
                    <a:pt x="1089" y="8553"/>
                    <a:pt x="964" y="9021"/>
                    <a:pt x="854" y="9441"/>
                  </a:cubicBezTo>
                  <a:cubicBezTo>
                    <a:pt x="849" y="9455"/>
                    <a:pt x="845" y="9471"/>
                    <a:pt x="841" y="9486"/>
                  </a:cubicBezTo>
                  <a:cubicBezTo>
                    <a:pt x="823" y="9551"/>
                    <a:pt x="809" y="9612"/>
                    <a:pt x="792" y="9674"/>
                  </a:cubicBezTo>
                  <a:cubicBezTo>
                    <a:pt x="706" y="10003"/>
                    <a:pt x="610" y="10380"/>
                    <a:pt x="518" y="10758"/>
                  </a:cubicBezTo>
                  <a:cubicBezTo>
                    <a:pt x="514" y="10772"/>
                    <a:pt x="512" y="10789"/>
                    <a:pt x="508" y="10803"/>
                  </a:cubicBezTo>
                  <a:cubicBezTo>
                    <a:pt x="416" y="11180"/>
                    <a:pt x="330" y="11552"/>
                    <a:pt x="252" y="11885"/>
                  </a:cubicBezTo>
                  <a:cubicBezTo>
                    <a:pt x="250" y="11906"/>
                    <a:pt x="246" y="11924"/>
                    <a:pt x="240" y="11941"/>
                  </a:cubicBezTo>
                  <a:cubicBezTo>
                    <a:pt x="99" y="12550"/>
                    <a:pt x="0" y="12998"/>
                    <a:pt x="0" y="12998"/>
                  </a:cubicBezTo>
                  <a:cubicBezTo>
                    <a:pt x="0" y="12998"/>
                    <a:pt x="154" y="13101"/>
                    <a:pt x="590" y="13215"/>
                  </a:cubicBezTo>
                  <a:cubicBezTo>
                    <a:pt x="764" y="13260"/>
                    <a:pt x="987" y="13309"/>
                    <a:pt x="1261" y="13356"/>
                  </a:cubicBezTo>
                  <a:cubicBezTo>
                    <a:pt x="1864" y="13459"/>
                    <a:pt x="2723" y="13547"/>
                    <a:pt x="3935" y="13563"/>
                  </a:cubicBezTo>
                  <a:cubicBezTo>
                    <a:pt x="4008" y="13564"/>
                    <a:pt x="4081" y="13564"/>
                    <a:pt x="4154" y="13564"/>
                  </a:cubicBezTo>
                  <a:cubicBezTo>
                    <a:pt x="4256" y="13564"/>
                    <a:pt x="4357" y="13563"/>
                    <a:pt x="4456" y="13561"/>
                  </a:cubicBezTo>
                  <a:lnTo>
                    <a:pt x="4473" y="13561"/>
                  </a:lnTo>
                  <a:cubicBezTo>
                    <a:pt x="4483" y="13561"/>
                    <a:pt x="4493" y="13557"/>
                    <a:pt x="4503" y="13557"/>
                  </a:cubicBezTo>
                  <a:cubicBezTo>
                    <a:pt x="4747" y="13551"/>
                    <a:pt x="4984" y="13537"/>
                    <a:pt x="5211" y="13522"/>
                  </a:cubicBezTo>
                  <a:cubicBezTo>
                    <a:pt x="7040" y="13383"/>
                    <a:pt x="8395" y="12931"/>
                    <a:pt x="8962" y="12712"/>
                  </a:cubicBezTo>
                  <a:cubicBezTo>
                    <a:pt x="9150" y="12636"/>
                    <a:pt x="9252" y="12589"/>
                    <a:pt x="9252" y="12589"/>
                  </a:cubicBezTo>
                  <a:cubicBezTo>
                    <a:pt x="9252" y="12589"/>
                    <a:pt x="9213" y="12252"/>
                    <a:pt x="9146" y="11752"/>
                  </a:cubicBezTo>
                  <a:cubicBezTo>
                    <a:pt x="9142" y="11736"/>
                    <a:pt x="9142" y="11724"/>
                    <a:pt x="9137" y="11710"/>
                  </a:cubicBezTo>
                  <a:lnTo>
                    <a:pt x="9137" y="11705"/>
                  </a:lnTo>
                  <a:cubicBezTo>
                    <a:pt x="9094" y="11384"/>
                    <a:pt x="9037" y="11004"/>
                    <a:pt x="8974" y="10601"/>
                  </a:cubicBezTo>
                  <a:cubicBezTo>
                    <a:pt x="8972" y="10586"/>
                    <a:pt x="8972" y="10570"/>
                    <a:pt x="8966" y="10556"/>
                  </a:cubicBezTo>
                  <a:cubicBezTo>
                    <a:pt x="8884" y="10052"/>
                    <a:pt x="8792" y="9522"/>
                    <a:pt x="8689" y="9056"/>
                  </a:cubicBezTo>
                  <a:cubicBezTo>
                    <a:pt x="8687" y="9042"/>
                    <a:pt x="8685" y="9025"/>
                    <a:pt x="8679" y="9011"/>
                  </a:cubicBezTo>
                  <a:cubicBezTo>
                    <a:pt x="8636" y="8810"/>
                    <a:pt x="8589" y="8624"/>
                    <a:pt x="8544" y="8456"/>
                  </a:cubicBezTo>
                  <a:cubicBezTo>
                    <a:pt x="8518" y="8364"/>
                    <a:pt x="8495" y="8276"/>
                    <a:pt x="8473" y="8195"/>
                  </a:cubicBezTo>
                  <a:lnTo>
                    <a:pt x="8368" y="8010"/>
                  </a:lnTo>
                  <a:lnTo>
                    <a:pt x="8342" y="7970"/>
                  </a:lnTo>
                  <a:lnTo>
                    <a:pt x="8313" y="7925"/>
                  </a:lnTo>
                  <a:cubicBezTo>
                    <a:pt x="8333" y="7898"/>
                    <a:pt x="8352" y="7869"/>
                    <a:pt x="8372" y="7845"/>
                  </a:cubicBezTo>
                  <a:cubicBezTo>
                    <a:pt x="8303" y="7597"/>
                    <a:pt x="8241" y="7378"/>
                    <a:pt x="8190" y="7192"/>
                  </a:cubicBezTo>
                  <a:cubicBezTo>
                    <a:pt x="8106" y="6885"/>
                    <a:pt x="8043" y="6660"/>
                    <a:pt x="8004" y="6517"/>
                  </a:cubicBezTo>
                  <a:cubicBezTo>
                    <a:pt x="7971" y="6392"/>
                    <a:pt x="7951" y="6331"/>
                    <a:pt x="7951" y="6331"/>
                  </a:cubicBezTo>
                  <a:cubicBezTo>
                    <a:pt x="7951" y="6331"/>
                    <a:pt x="7961" y="6284"/>
                    <a:pt x="7973" y="6206"/>
                  </a:cubicBezTo>
                  <a:cubicBezTo>
                    <a:pt x="8063" y="5701"/>
                    <a:pt x="8395" y="3822"/>
                    <a:pt x="8462" y="3123"/>
                  </a:cubicBezTo>
                  <a:cubicBezTo>
                    <a:pt x="8462" y="3123"/>
                    <a:pt x="8460" y="3119"/>
                    <a:pt x="8456" y="3110"/>
                  </a:cubicBezTo>
                  <a:cubicBezTo>
                    <a:pt x="8419" y="3014"/>
                    <a:pt x="8145" y="2315"/>
                    <a:pt x="8020" y="1727"/>
                  </a:cubicBezTo>
                  <a:cubicBezTo>
                    <a:pt x="8010" y="1680"/>
                    <a:pt x="8000" y="1633"/>
                    <a:pt x="7990" y="1582"/>
                  </a:cubicBezTo>
                  <a:cubicBezTo>
                    <a:pt x="7943" y="1373"/>
                    <a:pt x="7887" y="1128"/>
                    <a:pt x="7830" y="891"/>
                  </a:cubicBezTo>
                  <a:cubicBezTo>
                    <a:pt x="7744" y="529"/>
                    <a:pt x="7656" y="177"/>
                    <a:pt x="7613"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77"/>
            <p:cNvSpPr/>
            <p:nvPr/>
          </p:nvSpPr>
          <p:spPr>
            <a:xfrm>
              <a:off x="6558964" y="2210770"/>
              <a:ext cx="106979" cy="468619"/>
            </a:xfrm>
            <a:custGeom>
              <a:rect b="b" l="l" r="r" t="t"/>
              <a:pathLst>
                <a:path extrusionOk="0" h="5607" w="1280">
                  <a:moveTo>
                    <a:pt x="522" y="1"/>
                  </a:moveTo>
                  <a:lnTo>
                    <a:pt x="275" y="725"/>
                  </a:lnTo>
                  <a:lnTo>
                    <a:pt x="0" y="1832"/>
                  </a:lnTo>
                  <a:cubicBezTo>
                    <a:pt x="0" y="1832"/>
                    <a:pt x="408" y="4531"/>
                    <a:pt x="520" y="5181"/>
                  </a:cubicBezTo>
                  <a:cubicBezTo>
                    <a:pt x="532" y="5251"/>
                    <a:pt x="541" y="5300"/>
                    <a:pt x="545" y="5314"/>
                  </a:cubicBezTo>
                  <a:cubicBezTo>
                    <a:pt x="545" y="5314"/>
                    <a:pt x="514" y="5425"/>
                    <a:pt x="465" y="5607"/>
                  </a:cubicBezTo>
                  <a:lnTo>
                    <a:pt x="1279" y="5576"/>
                  </a:lnTo>
                  <a:cubicBezTo>
                    <a:pt x="1279" y="5576"/>
                    <a:pt x="534" y="1447"/>
                    <a:pt x="5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77"/>
            <p:cNvSpPr/>
            <p:nvPr/>
          </p:nvSpPr>
          <p:spPr>
            <a:xfrm>
              <a:off x="7076891" y="2249633"/>
              <a:ext cx="97535" cy="420562"/>
            </a:xfrm>
            <a:custGeom>
              <a:rect b="b" l="l" r="r" t="t"/>
              <a:pathLst>
                <a:path extrusionOk="0" h="5032" w="1167">
                  <a:moveTo>
                    <a:pt x="692" y="0"/>
                  </a:moveTo>
                  <a:cubicBezTo>
                    <a:pt x="534" y="941"/>
                    <a:pt x="0" y="5031"/>
                    <a:pt x="0" y="5031"/>
                  </a:cubicBezTo>
                  <a:lnTo>
                    <a:pt x="708" y="4937"/>
                  </a:lnTo>
                  <a:cubicBezTo>
                    <a:pt x="676" y="4812"/>
                    <a:pt x="655" y="4751"/>
                    <a:pt x="655" y="4751"/>
                  </a:cubicBezTo>
                  <a:cubicBezTo>
                    <a:pt x="655" y="4751"/>
                    <a:pt x="665" y="4704"/>
                    <a:pt x="678" y="4624"/>
                  </a:cubicBezTo>
                  <a:cubicBezTo>
                    <a:pt x="770" y="4121"/>
                    <a:pt x="1099" y="2239"/>
                    <a:pt x="1167" y="1543"/>
                  </a:cubicBezTo>
                  <a:cubicBezTo>
                    <a:pt x="1167" y="1543"/>
                    <a:pt x="1163" y="1539"/>
                    <a:pt x="1161" y="1531"/>
                  </a:cubicBezTo>
                  <a:cubicBezTo>
                    <a:pt x="1122" y="1432"/>
                    <a:pt x="850" y="735"/>
                    <a:pt x="723" y="148"/>
                  </a:cubicBezTo>
                  <a:cubicBezTo>
                    <a:pt x="712" y="101"/>
                    <a:pt x="702" y="51"/>
                    <a:pt x="6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7"/>
            <p:cNvSpPr/>
            <p:nvPr/>
          </p:nvSpPr>
          <p:spPr>
            <a:xfrm>
              <a:off x="6465943" y="2694179"/>
              <a:ext cx="168659" cy="539075"/>
            </a:xfrm>
            <a:custGeom>
              <a:rect b="b" l="l" r="r" t="t"/>
              <a:pathLst>
                <a:path extrusionOk="0" h="6450" w="2018">
                  <a:moveTo>
                    <a:pt x="1533" y="1"/>
                  </a:moveTo>
                  <a:cubicBezTo>
                    <a:pt x="1523" y="31"/>
                    <a:pt x="1514" y="66"/>
                    <a:pt x="1506" y="99"/>
                  </a:cubicBezTo>
                  <a:cubicBezTo>
                    <a:pt x="1480" y="199"/>
                    <a:pt x="1451" y="308"/>
                    <a:pt x="1420" y="426"/>
                  </a:cubicBezTo>
                  <a:cubicBezTo>
                    <a:pt x="1369" y="614"/>
                    <a:pt x="1312" y="825"/>
                    <a:pt x="1255" y="1042"/>
                  </a:cubicBezTo>
                  <a:cubicBezTo>
                    <a:pt x="1240" y="1083"/>
                    <a:pt x="1232" y="1122"/>
                    <a:pt x="1220" y="1163"/>
                  </a:cubicBezTo>
                  <a:cubicBezTo>
                    <a:pt x="1216" y="1177"/>
                    <a:pt x="1212" y="1191"/>
                    <a:pt x="1208" y="1206"/>
                  </a:cubicBezTo>
                  <a:cubicBezTo>
                    <a:pt x="1089" y="1646"/>
                    <a:pt x="964" y="2114"/>
                    <a:pt x="854" y="2534"/>
                  </a:cubicBezTo>
                  <a:cubicBezTo>
                    <a:pt x="852" y="2548"/>
                    <a:pt x="847" y="2564"/>
                    <a:pt x="841" y="2579"/>
                  </a:cubicBezTo>
                  <a:cubicBezTo>
                    <a:pt x="823" y="2644"/>
                    <a:pt x="809" y="2705"/>
                    <a:pt x="792" y="2767"/>
                  </a:cubicBezTo>
                  <a:cubicBezTo>
                    <a:pt x="706" y="3096"/>
                    <a:pt x="612" y="3473"/>
                    <a:pt x="520" y="3851"/>
                  </a:cubicBezTo>
                  <a:cubicBezTo>
                    <a:pt x="516" y="3865"/>
                    <a:pt x="512" y="3882"/>
                    <a:pt x="510" y="3896"/>
                  </a:cubicBezTo>
                  <a:cubicBezTo>
                    <a:pt x="418" y="4273"/>
                    <a:pt x="330" y="4645"/>
                    <a:pt x="254" y="4978"/>
                  </a:cubicBezTo>
                  <a:cubicBezTo>
                    <a:pt x="248" y="4999"/>
                    <a:pt x="246" y="5017"/>
                    <a:pt x="240" y="5034"/>
                  </a:cubicBezTo>
                  <a:cubicBezTo>
                    <a:pt x="101" y="5643"/>
                    <a:pt x="0" y="6091"/>
                    <a:pt x="0" y="6091"/>
                  </a:cubicBezTo>
                  <a:cubicBezTo>
                    <a:pt x="0" y="6091"/>
                    <a:pt x="154" y="6194"/>
                    <a:pt x="592" y="6308"/>
                  </a:cubicBezTo>
                  <a:cubicBezTo>
                    <a:pt x="766" y="6353"/>
                    <a:pt x="987" y="6402"/>
                    <a:pt x="1261" y="6449"/>
                  </a:cubicBezTo>
                  <a:cubicBezTo>
                    <a:pt x="1310" y="5073"/>
                    <a:pt x="1482" y="1009"/>
                    <a:pt x="2018" y="60"/>
                  </a:cubicBezTo>
                  <a:lnTo>
                    <a:pt x="1533" y="1"/>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7"/>
            <p:cNvSpPr/>
            <p:nvPr/>
          </p:nvSpPr>
          <p:spPr>
            <a:xfrm>
              <a:off x="6205350" y="2133210"/>
              <a:ext cx="408443" cy="925287"/>
            </a:xfrm>
            <a:custGeom>
              <a:rect b="b" l="l" r="r" t="t"/>
              <a:pathLst>
                <a:path extrusionOk="0" h="11071" w="4887">
                  <a:moveTo>
                    <a:pt x="4639" y="0"/>
                  </a:moveTo>
                  <a:cubicBezTo>
                    <a:pt x="4571" y="63"/>
                    <a:pt x="4479" y="139"/>
                    <a:pt x="4352" y="217"/>
                  </a:cubicBezTo>
                  <a:cubicBezTo>
                    <a:pt x="4141" y="348"/>
                    <a:pt x="3843" y="487"/>
                    <a:pt x="3417" y="595"/>
                  </a:cubicBezTo>
                  <a:cubicBezTo>
                    <a:pt x="3167" y="660"/>
                    <a:pt x="2930" y="685"/>
                    <a:pt x="2711" y="685"/>
                  </a:cubicBezTo>
                  <a:cubicBezTo>
                    <a:pt x="1982" y="685"/>
                    <a:pt x="1471" y="407"/>
                    <a:pt x="1471" y="407"/>
                  </a:cubicBezTo>
                  <a:cubicBezTo>
                    <a:pt x="1109" y="1084"/>
                    <a:pt x="608" y="3715"/>
                    <a:pt x="250" y="5362"/>
                  </a:cubicBezTo>
                  <a:cubicBezTo>
                    <a:pt x="250" y="5362"/>
                    <a:pt x="0" y="5905"/>
                    <a:pt x="365" y="7488"/>
                  </a:cubicBezTo>
                  <a:cubicBezTo>
                    <a:pt x="700" y="8949"/>
                    <a:pt x="1265" y="10798"/>
                    <a:pt x="1349" y="11071"/>
                  </a:cubicBezTo>
                  <a:cubicBezTo>
                    <a:pt x="1787" y="10803"/>
                    <a:pt x="2361" y="10483"/>
                    <a:pt x="2736" y="10281"/>
                  </a:cubicBezTo>
                  <a:cubicBezTo>
                    <a:pt x="2947" y="10166"/>
                    <a:pt x="3094" y="10086"/>
                    <a:pt x="3114" y="10072"/>
                  </a:cubicBezTo>
                  <a:cubicBezTo>
                    <a:pt x="3114" y="10072"/>
                    <a:pt x="2977" y="7058"/>
                    <a:pt x="2812" y="6246"/>
                  </a:cubicBezTo>
                  <a:cubicBezTo>
                    <a:pt x="2812" y="6246"/>
                    <a:pt x="2855" y="6117"/>
                    <a:pt x="2934" y="5903"/>
                  </a:cubicBezTo>
                  <a:cubicBezTo>
                    <a:pt x="2932" y="5884"/>
                    <a:pt x="2932" y="5868"/>
                    <a:pt x="2932" y="5849"/>
                  </a:cubicBezTo>
                  <a:lnTo>
                    <a:pt x="2932" y="5847"/>
                  </a:lnTo>
                  <a:cubicBezTo>
                    <a:pt x="2940" y="5808"/>
                    <a:pt x="2940" y="5786"/>
                    <a:pt x="2940" y="5786"/>
                  </a:cubicBezTo>
                  <a:lnTo>
                    <a:pt x="2987" y="5757"/>
                  </a:lnTo>
                  <a:cubicBezTo>
                    <a:pt x="3229" y="5103"/>
                    <a:pt x="3691" y="3887"/>
                    <a:pt x="4231" y="2760"/>
                  </a:cubicBezTo>
                  <a:lnTo>
                    <a:pt x="4886" y="111"/>
                  </a:lnTo>
                  <a:cubicBezTo>
                    <a:pt x="4798" y="74"/>
                    <a:pt x="4714" y="39"/>
                    <a:pt x="4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7"/>
            <p:cNvSpPr/>
            <p:nvPr/>
          </p:nvSpPr>
          <p:spPr>
            <a:xfrm>
              <a:off x="6416549" y="2133210"/>
              <a:ext cx="197410" cy="488928"/>
            </a:xfrm>
            <a:custGeom>
              <a:rect b="b" l="l" r="r" t="t"/>
              <a:pathLst>
                <a:path extrusionOk="0" h="5850" w="2362">
                  <a:moveTo>
                    <a:pt x="2114" y="0"/>
                  </a:moveTo>
                  <a:cubicBezTo>
                    <a:pt x="2046" y="63"/>
                    <a:pt x="1954" y="139"/>
                    <a:pt x="1827" y="217"/>
                  </a:cubicBezTo>
                  <a:lnTo>
                    <a:pt x="1846" y="534"/>
                  </a:lnTo>
                  <a:cubicBezTo>
                    <a:pt x="577" y="2731"/>
                    <a:pt x="0" y="4796"/>
                    <a:pt x="0" y="4796"/>
                  </a:cubicBezTo>
                  <a:cubicBezTo>
                    <a:pt x="0" y="4796"/>
                    <a:pt x="342" y="5143"/>
                    <a:pt x="405" y="5849"/>
                  </a:cubicBezTo>
                  <a:cubicBezTo>
                    <a:pt x="413" y="5808"/>
                    <a:pt x="415" y="5786"/>
                    <a:pt x="415" y="5786"/>
                  </a:cubicBezTo>
                  <a:lnTo>
                    <a:pt x="465" y="5757"/>
                  </a:lnTo>
                  <a:cubicBezTo>
                    <a:pt x="704" y="5103"/>
                    <a:pt x="1166" y="3887"/>
                    <a:pt x="1706" y="2760"/>
                  </a:cubicBezTo>
                  <a:lnTo>
                    <a:pt x="2361" y="111"/>
                  </a:lnTo>
                  <a:cubicBezTo>
                    <a:pt x="2275" y="74"/>
                    <a:pt x="2189" y="39"/>
                    <a:pt x="21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77"/>
            <p:cNvSpPr/>
            <p:nvPr/>
          </p:nvSpPr>
          <p:spPr>
            <a:xfrm>
              <a:off x="6374593" y="2622052"/>
              <a:ext cx="91267" cy="370248"/>
            </a:xfrm>
            <a:custGeom>
              <a:rect b="b" l="l" r="r" t="t"/>
              <a:pathLst>
                <a:path extrusionOk="0" h="4430" w="1092">
                  <a:moveTo>
                    <a:pt x="907" y="0"/>
                  </a:moveTo>
                  <a:cubicBezTo>
                    <a:pt x="868" y="199"/>
                    <a:pt x="697" y="819"/>
                    <a:pt x="1" y="984"/>
                  </a:cubicBezTo>
                  <a:lnTo>
                    <a:pt x="713" y="4430"/>
                  </a:lnTo>
                  <a:cubicBezTo>
                    <a:pt x="926" y="4315"/>
                    <a:pt x="1071" y="4235"/>
                    <a:pt x="1091" y="4219"/>
                  </a:cubicBezTo>
                  <a:cubicBezTo>
                    <a:pt x="1091" y="4219"/>
                    <a:pt x="956" y="1207"/>
                    <a:pt x="789" y="393"/>
                  </a:cubicBezTo>
                  <a:cubicBezTo>
                    <a:pt x="789" y="393"/>
                    <a:pt x="834" y="266"/>
                    <a:pt x="911" y="51"/>
                  </a:cubicBezTo>
                  <a:cubicBezTo>
                    <a:pt x="909" y="33"/>
                    <a:pt x="907" y="19"/>
                    <a:pt x="9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77"/>
            <p:cNvSpPr/>
            <p:nvPr/>
          </p:nvSpPr>
          <p:spPr>
            <a:xfrm>
              <a:off x="6623068" y="1326525"/>
              <a:ext cx="437445" cy="574762"/>
            </a:xfrm>
            <a:custGeom>
              <a:rect b="b" l="l" r="r" t="t"/>
              <a:pathLst>
                <a:path extrusionOk="0" h="6877" w="5234">
                  <a:moveTo>
                    <a:pt x="2569" y="1"/>
                  </a:moveTo>
                  <a:cubicBezTo>
                    <a:pt x="2557" y="1"/>
                    <a:pt x="2547" y="2"/>
                    <a:pt x="2538" y="5"/>
                  </a:cubicBezTo>
                  <a:cubicBezTo>
                    <a:pt x="2290" y="87"/>
                    <a:pt x="1770" y="396"/>
                    <a:pt x="1247" y="1086"/>
                  </a:cubicBezTo>
                  <a:cubicBezTo>
                    <a:pt x="1128" y="1239"/>
                    <a:pt x="1011" y="1409"/>
                    <a:pt x="895" y="1603"/>
                  </a:cubicBezTo>
                  <a:cubicBezTo>
                    <a:pt x="260" y="2659"/>
                    <a:pt x="336" y="3330"/>
                    <a:pt x="336" y="3330"/>
                  </a:cubicBezTo>
                  <a:cubicBezTo>
                    <a:pt x="336" y="3330"/>
                    <a:pt x="316" y="3312"/>
                    <a:pt x="284" y="3312"/>
                  </a:cubicBezTo>
                  <a:cubicBezTo>
                    <a:pt x="243" y="3312"/>
                    <a:pt x="183" y="3341"/>
                    <a:pt x="123" y="3473"/>
                  </a:cubicBezTo>
                  <a:cubicBezTo>
                    <a:pt x="0" y="3748"/>
                    <a:pt x="194" y="5027"/>
                    <a:pt x="709" y="5027"/>
                  </a:cubicBezTo>
                  <a:cubicBezTo>
                    <a:pt x="715" y="5027"/>
                    <a:pt x="721" y="5027"/>
                    <a:pt x="727" y="5026"/>
                  </a:cubicBezTo>
                  <a:cubicBezTo>
                    <a:pt x="727" y="5026"/>
                    <a:pt x="846" y="5396"/>
                    <a:pt x="1130" y="5808"/>
                  </a:cubicBezTo>
                  <a:cubicBezTo>
                    <a:pt x="1355" y="6129"/>
                    <a:pt x="1678" y="6473"/>
                    <a:pt x="2128" y="6685"/>
                  </a:cubicBezTo>
                  <a:cubicBezTo>
                    <a:pt x="2137" y="6687"/>
                    <a:pt x="2143" y="6694"/>
                    <a:pt x="2149" y="6696"/>
                  </a:cubicBezTo>
                  <a:cubicBezTo>
                    <a:pt x="2421" y="6821"/>
                    <a:pt x="2679" y="6876"/>
                    <a:pt x="2918" y="6876"/>
                  </a:cubicBezTo>
                  <a:cubicBezTo>
                    <a:pt x="3572" y="6876"/>
                    <a:pt x="4084" y="6466"/>
                    <a:pt x="4346" y="5961"/>
                  </a:cubicBezTo>
                  <a:cubicBezTo>
                    <a:pt x="4432" y="5797"/>
                    <a:pt x="4500" y="5642"/>
                    <a:pt x="4547" y="5501"/>
                  </a:cubicBezTo>
                  <a:cubicBezTo>
                    <a:pt x="4714" y="5041"/>
                    <a:pt x="4725" y="4723"/>
                    <a:pt x="4725" y="4723"/>
                  </a:cubicBezTo>
                  <a:cubicBezTo>
                    <a:pt x="4725" y="4723"/>
                    <a:pt x="5177" y="4543"/>
                    <a:pt x="5207" y="4015"/>
                  </a:cubicBezTo>
                  <a:cubicBezTo>
                    <a:pt x="5234" y="3566"/>
                    <a:pt x="5040" y="3314"/>
                    <a:pt x="4835" y="3314"/>
                  </a:cubicBezTo>
                  <a:cubicBezTo>
                    <a:pt x="4798" y="3314"/>
                    <a:pt x="4761" y="3322"/>
                    <a:pt x="4725" y="3338"/>
                  </a:cubicBezTo>
                  <a:cubicBezTo>
                    <a:pt x="4725" y="3338"/>
                    <a:pt x="4602" y="1982"/>
                    <a:pt x="3970" y="1241"/>
                  </a:cubicBezTo>
                  <a:cubicBezTo>
                    <a:pt x="3368" y="538"/>
                    <a:pt x="2786" y="1"/>
                    <a:pt x="2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77"/>
            <p:cNvSpPr/>
            <p:nvPr/>
          </p:nvSpPr>
          <p:spPr>
            <a:xfrm>
              <a:off x="6814794" y="1686240"/>
              <a:ext cx="179608" cy="172253"/>
            </a:xfrm>
            <a:custGeom>
              <a:rect b="b" l="l" r="r" t="t"/>
              <a:pathLst>
                <a:path extrusionOk="0" h="2061" w="2149">
                  <a:moveTo>
                    <a:pt x="1240" y="0"/>
                  </a:moveTo>
                  <a:cubicBezTo>
                    <a:pt x="847" y="0"/>
                    <a:pt x="418" y="34"/>
                    <a:pt x="0" y="86"/>
                  </a:cubicBezTo>
                  <a:cubicBezTo>
                    <a:pt x="0" y="86"/>
                    <a:pt x="350" y="2060"/>
                    <a:pt x="1070" y="2060"/>
                  </a:cubicBezTo>
                  <a:cubicBezTo>
                    <a:pt x="1698" y="2060"/>
                    <a:pt x="2148" y="86"/>
                    <a:pt x="2148" y="86"/>
                  </a:cubicBezTo>
                  <a:cubicBezTo>
                    <a:pt x="1891" y="25"/>
                    <a:pt x="1579" y="0"/>
                    <a:pt x="1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77"/>
            <p:cNvSpPr/>
            <p:nvPr/>
          </p:nvSpPr>
          <p:spPr>
            <a:xfrm>
              <a:off x="6623068" y="1417373"/>
              <a:ext cx="179608" cy="468786"/>
            </a:xfrm>
            <a:custGeom>
              <a:rect b="b" l="l" r="r" t="t"/>
              <a:pathLst>
                <a:path extrusionOk="0" h="5609" w="2149">
                  <a:moveTo>
                    <a:pt x="1242" y="1"/>
                  </a:moveTo>
                  <a:lnTo>
                    <a:pt x="1242" y="1"/>
                  </a:lnTo>
                  <a:cubicBezTo>
                    <a:pt x="1126" y="154"/>
                    <a:pt x="1007" y="326"/>
                    <a:pt x="893" y="520"/>
                  </a:cubicBezTo>
                  <a:cubicBezTo>
                    <a:pt x="258" y="1576"/>
                    <a:pt x="332" y="2245"/>
                    <a:pt x="332" y="2245"/>
                  </a:cubicBezTo>
                  <a:cubicBezTo>
                    <a:pt x="332" y="2245"/>
                    <a:pt x="312" y="2227"/>
                    <a:pt x="280" y="2227"/>
                  </a:cubicBezTo>
                  <a:cubicBezTo>
                    <a:pt x="240" y="2227"/>
                    <a:pt x="182" y="2256"/>
                    <a:pt x="123" y="2386"/>
                  </a:cubicBezTo>
                  <a:cubicBezTo>
                    <a:pt x="0" y="2661"/>
                    <a:pt x="194" y="3940"/>
                    <a:pt x="709" y="3940"/>
                  </a:cubicBezTo>
                  <a:cubicBezTo>
                    <a:pt x="715" y="3940"/>
                    <a:pt x="721" y="3940"/>
                    <a:pt x="727" y="3939"/>
                  </a:cubicBezTo>
                  <a:cubicBezTo>
                    <a:pt x="727" y="3939"/>
                    <a:pt x="846" y="4309"/>
                    <a:pt x="1130" y="4721"/>
                  </a:cubicBezTo>
                  <a:cubicBezTo>
                    <a:pt x="1355" y="5042"/>
                    <a:pt x="1678" y="5386"/>
                    <a:pt x="2128" y="5598"/>
                  </a:cubicBezTo>
                  <a:cubicBezTo>
                    <a:pt x="2137" y="5600"/>
                    <a:pt x="2143" y="5607"/>
                    <a:pt x="2149" y="5609"/>
                  </a:cubicBezTo>
                  <a:cubicBezTo>
                    <a:pt x="1901" y="5279"/>
                    <a:pt x="1566" y="4756"/>
                    <a:pt x="1222" y="3980"/>
                  </a:cubicBezTo>
                  <a:cubicBezTo>
                    <a:pt x="653" y="2691"/>
                    <a:pt x="841" y="1304"/>
                    <a:pt x="1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77"/>
            <p:cNvSpPr/>
            <p:nvPr/>
          </p:nvSpPr>
          <p:spPr>
            <a:xfrm>
              <a:off x="6566653" y="2783607"/>
              <a:ext cx="599585" cy="47639"/>
            </a:xfrm>
            <a:custGeom>
              <a:rect b="b" l="l" r="r" t="t"/>
              <a:pathLst>
                <a:path extrusionOk="0" h="570" w="7174">
                  <a:moveTo>
                    <a:pt x="7149" y="1"/>
                  </a:moveTo>
                  <a:cubicBezTo>
                    <a:pt x="5709" y="392"/>
                    <a:pt x="4409" y="522"/>
                    <a:pt x="3313" y="524"/>
                  </a:cubicBezTo>
                  <a:lnTo>
                    <a:pt x="3266" y="524"/>
                  </a:lnTo>
                  <a:cubicBezTo>
                    <a:pt x="1713" y="522"/>
                    <a:pt x="573" y="259"/>
                    <a:pt x="13" y="95"/>
                  </a:cubicBezTo>
                  <a:cubicBezTo>
                    <a:pt x="11" y="109"/>
                    <a:pt x="5" y="123"/>
                    <a:pt x="0" y="138"/>
                  </a:cubicBezTo>
                  <a:cubicBezTo>
                    <a:pt x="563" y="304"/>
                    <a:pt x="1707" y="567"/>
                    <a:pt x="3264" y="570"/>
                  </a:cubicBezTo>
                  <a:lnTo>
                    <a:pt x="3309" y="570"/>
                  </a:lnTo>
                  <a:cubicBezTo>
                    <a:pt x="4418" y="567"/>
                    <a:pt x="5723" y="434"/>
                    <a:pt x="7173" y="42"/>
                  </a:cubicBezTo>
                  <a:lnTo>
                    <a:pt x="71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77"/>
            <p:cNvSpPr/>
            <p:nvPr/>
          </p:nvSpPr>
          <p:spPr>
            <a:xfrm>
              <a:off x="6508651" y="2999235"/>
              <a:ext cx="708069" cy="72462"/>
            </a:xfrm>
            <a:custGeom>
              <a:rect b="b" l="l" r="r" t="t"/>
              <a:pathLst>
                <a:path extrusionOk="0" h="867" w="8472">
                  <a:moveTo>
                    <a:pt x="8463" y="1"/>
                  </a:moveTo>
                  <a:cubicBezTo>
                    <a:pt x="6617" y="510"/>
                    <a:pt x="5134" y="733"/>
                    <a:pt x="3968" y="797"/>
                  </a:cubicBezTo>
                  <a:cubicBezTo>
                    <a:pt x="3952" y="799"/>
                    <a:pt x="3937" y="799"/>
                    <a:pt x="3921" y="799"/>
                  </a:cubicBezTo>
                  <a:cubicBezTo>
                    <a:pt x="3665" y="813"/>
                    <a:pt x="3425" y="819"/>
                    <a:pt x="3200" y="819"/>
                  </a:cubicBezTo>
                  <a:cubicBezTo>
                    <a:pt x="2683" y="819"/>
                    <a:pt x="2247" y="786"/>
                    <a:pt x="1883" y="737"/>
                  </a:cubicBezTo>
                  <a:cubicBezTo>
                    <a:pt x="879" y="606"/>
                    <a:pt x="285" y="346"/>
                    <a:pt x="11" y="197"/>
                  </a:cubicBezTo>
                  <a:cubicBezTo>
                    <a:pt x="9" y="213"/>
                    <a:pt x="3" y="228"/>
                    <a:pt x="1" y="244"/>
                  </a:cubicBezTo>
                  <a:cubicBezTo>
                    <a:pt x="283" y="398"/>
                    <a:pt x="879" y="653"/>
                    <a:pt x="1871" y="784"/>
                  </a:cubicBezTo>
                  <a:cubicBezTo>
                    <a:pt x="2303" y="839"/>
                    <a:pt x="2753" y="866"/>
                    <a:pt x="3209" y="866"/>
                  </a:cubicBezTo>
                  <a:cubicBezTo>
                    <a:pt x="3446" y="866"/>
                    <a:pt x="3684" y="860"/>
                    <a:pt x="3921" y="846"/>
                  </a:cubicBezTo>
                  <a:cubicBezTo>
                    <a:pt x="3937" y="846"/>
                    <a:pt x="3952" y="842"/>
                    <a:pt x="3968" y="842"/>
                  </a:cubicBezTo>
                  <a:cubicBezTo>
                    <a:pt x="5527" y="754"/>
                    <a:pt x="7129" y="416"/>
                    <a:pt x="8471" y="48"/>
                  </a:cubicBezTo>
                  <a:cubicBezTo>
                    <a:pt x="8469" y="31"/>
                    <a:pt x="8469" y="17"/>
                    <a:pt x="8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77"/>
            <p:cNvSpPr/>
            <p:nvPr/>
          </p:nvSpPr>
          <p:spPr>
            <a:xfrm>
              <a:off x="6536231" y="2870109"/>
              <a:ext cx="657003" cy="81655"/>
            </a:xfrm>
            <a:custGeom>
              <a:rect b="b" l="l" r="r" t="t"/>
              <a:pathLst>
                <a:path extrusionOk="0" h="977" w="7861">
                  <a:moveTo>
                    <a:pt x="7850" y="1"/>
                  </a:moveTo>
                  <a:cubicBezTo>
                    <a:pt x="6236" y="627"/>
                    <a:pt x="4808" y="864"/>
                    <a:pt x="3650" y="920"/>
                  </a:cubicBezTo>
                  <a:cubicBezTo>
                    <a:pt x="3636" y="922"/>
                    <a:pt x="3620" y="922"/>
                    <a:pt x="3605" y="922"/>
                  </a:cubicBezTo>
                  <a:cubicBezTo>
                    <a:pt x="3442" y="929"/>
                    <a:pt x="3285" y="932"/>
                    <a:pt x="3133" y="932"/>
                  </a:cubicBezTo>
                  <a:cubicBezTo>
                    <a:pt x="2746" y="932"/>
                    <a:pt x="2395" y="911"/>
                    <a:pt x="2085" y="879"/>
                  </a:cubicBezTo>
                  <a:cubicBezTo>
                    <a:pt x="1121" y="780"/>
                    <a:pt x="409" y="572"/>
                    <a:pt x="15" y="427"/>
                  </a:cubicBezTo>
                  <a:cubicBezTo>
                    <a:pt x="8" y="441"/>
                    <a:pt x="6" y="455"/>
                    <a:pt x="0" y="472"/>
                  </a:cubicBezTo>
                  <a:cubicBezTo>
                    <a:pt x="397" y="615"/>
                    <a:pt x="1111" y="828"/>
                    <a:pt x="2075" y="924"/>
                  </a:cubicBezTo>
                  <a:cubicBezTo>
                    <a:pt x="2386" y="958"/>
                    <a:pt x="2740" y="975"/>
                    <a:pt x="3129" y="975"/>
                  </a:cubicBezTo>
                  <a:cubicBezTo>
                    <a:pt x="3170" y="976"/>
                    <a:pt x="3212" y="976"/>
                    <a:pt x="3254" y="976"/>
                  </a:cubicBezTo>
                  <a:cubicBezTo>
                    <a:pt x="3369" y="976"/>
                    <a:pt x="3485" y="973"/>
                    <a:pt x="3605" y="967"/>
                  </a:cubicBezTo>
                  <a:cubicBezTo>
                    <a:pt x="3620" y="965"/>
                    <a:pt x="3636" y="965"/>
                    <a:pt x="3650" y="965"/>
                  </a:cubicBezTo>
                  <a:cubicBezTo>
                    <a:pt x="4812" y="911"/>
                    <a:pt x="6240" y="674"/>
                    <a:pt x="7861" y="46"/>
                  </a:cubicBezTo>
                  <a:cubicBezTo>
                    <a:pt x="7857" y="32"/>
                    <a:pt x="7855" y="17"/>
                    <a:pt x="7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77"/>
            <p:cNvSpPr/>
            <p:nvPr/>
          </p:nvSpPr>
          <p:spPr>
            <a:xfrm>
              <a:off x="6853908" y="2876294"/>
              <a:ext cx="258422" cy="225826"/>
            </a:xfrm>
            <a:custGeom>
              <a:rect b="b" l="l" r="r" t="t"/>
              <a:pathLst>
                <a:path extrusionOk="0" h="2702" w="3092">
                  <a:moveTo>
                    <a:pt x="2194" y="1"/>
                  </a:moveTo>
                  <a:cubicBezTo>
                    <a:pt x="2194" y="1"/>
                    <a:pt x="1017" y="273"/>
                    <a:pt x="1017" y="477"/>
                  </a:cubicBezTo>
                  <a:cubicBezTo>
                    <a:pt x="1017" y="682"/>
                    <a:pt x="1719" y="817"/>
                    <a:pt x="1719" y="817"/>
                  </a:cubicBezTo>
                  <a:cubicBezTo>
                    <a:pt x="1719" y="817"/>
                    <a:pt x="1425" y="1089"/>
                    <a:pt x="860" y="1382"/>
                  </a:cubicBezTo>
                  <a:cubicBezTo>
                    <a:pt x="295" y="1672"/>
                    <a:pt x="1" y="1877"/>
                    <a:pt x="46" y="2012"/>
                  </a:cubicBezTo>
                  <a:cubicBezTo>
                    <a:pt x="68" y="2077"/>
                    <a:pt x="204" y="2106"/>
                    <a:pt x="375" y="2106"/>
                  </a:cubicBezTo>
                  <a:cubicBezTo>
                    <a:pt x="558" y="2106"/>
                    <a:pt x="781" y="2072"/>
                    <a:pt x="946" y="2014"/>
                  </a:cubicBezTo>
                  <a:lnTo>
                    <a:pt x="946" y="2014"/>
                  </a:lnTo>
                  <a:cubicBezTo>
                    <a:pt x="897" y="2034"/>
                    <a:pt x="553" y="2184"/>
                    <a:pt x="680" y="2329"/>
                  </a:cubicBezTo>
                  <a:cubicBezTo>
                    <a:pt x="725" y="2382"/>
                    <a:pt x="818" y="2400"/>
                    <a:pt x="922" y="2400"/>
                  </a:cubicBezTo>
                  <a:cubicBezTo>
                    <a:pt x="1117" y="2400"/>
                    <a:pt x="1350" y="2338"/>
                    <a:pt x="1380" y="2331"/>
                  </a:cubicBezTo>
                  <a:lnTo>
                    <a:pt x="1380" y="2331"/>
                  </a:lnTo>
                  <a:cubicBezTo>
                    <a:pt x="1361" y="2341"/>
                    <a:pt x="1271" y="2398"/>
                    <a:pt x="1357" y="2568"/>
                  </a:cubicBezTo>
                  <a:lnTo>
                    <a:pt x="1382" y="2607"/>
                  </a:lnTo>
                  <a:cubicBezTo>
                    <a:pt x="1418" y="2667"/>
                    <a:pt x="1527" y="2702"/>
                    <a:pt x="1675" y="2702"/>
                  </a:cubicBezTo>
                  <a:cubicBezTo>
                    <a:pt x="2078" y="2702"/>
                    <a:pt x="2772" y="2441"/>
                    <a:pt x="3092" y="1697"/>
                  </a:cubicBezTo>
                  <a:cubicBezTo>
                    <a:pt x="3092" y="1697"/>
                    <a:pt x="3045" y="1482"/>
                    <a:pt x="2930" y="1185"/>
                  </a:cubicBezTo>
                  <a:cubicBezTo>
                    <a:pt x="2795" y="835"/>
                    <a:pt x="2562" y="367"/>
                    <a:pt x="2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77"/>
            <p:cNvSpPr/>
            <p:nvPr/>
          </p:nvSpPr>
          <p:spPr>
            <a:xfrm>
              <a:off x="6967154" y="2975165"/>
              <a:ext cx="145174" cy="126620"/>
            </a:xfrm>
            <a:custGeom>
              <a:rect b="b" l="l" r="r" t="t"/>
              <a:pathLst>
                <a:path extrusionOk="0" h="1515" w="1737">
                  <a:moveTo>
                    <a:pt x="1575" y="0"/>
                  </a:moveTo>
                  <a:cubicBezTo>
                    <a:pt x="1297" y="557"/>
                    <a:pt x="685" y="1123"/>
                    <a:pt x="0" y="1381"/>
                  </a:cubicBezTo>
                  <a:lnTo>
                    <a:pt x="25" y="1420"/>
                  </a:lnTo>
                  <a:cubicBezTo>
                    <a:pt x="61" y="1480"/>
                    <a:pt x="170" y="1515"/>
                    <a:pt x="318" y="1515"/>
                  </a:cubicBezTo>
                  <a:cubicBezTo>
                    <a:pt x="722" y="1515"/>
                    <a:pt x="1416" y="1255"/>
                    <a:pt x="1737" y="512"/>
                  </a:cubicBezTo>
                  <a:cubicBezTo>
                    <a:pt x="1737" y="512"/>
                    <a:pt x="1690" y="297"/>
                    <a:pt x="1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77"/>
            <p:cNvSpPr/>
            <p:nvPr/>
          </p:nvSpPr>
          <p:spPr>
            <a:xfrm>
              <a:off x="7037192" y="2743824"/>
              <a:ext cx="228919" cy="274134"/>
            </a:xfrm>
            <a:custGeom>
              <a:rect b="b" l="l" r="r" t="t"/>
              <a:pathLst>
                <a:path extrusionOk="0" h="3280" w="2739">
                  <a:moveTo>
                    <a:pt x="1085" y="0"/>
                  </a:moveTo>
                  <a:lnTo>
                    <a:pt x="1" y="1584"/>
                  </a:lnTo>
                  <a:cubicBezTo>
                    <a:pt x="236" y="1829"/>
                    <a:pt x="498" y="2351"/>
                    <a:pt x="676" y="2750"/>
                  </a:cubicBezTo>
                  <a:cubicBezTo>
                    <a:pt x="809" y="3048"/>
                    <a:pt x="899" y="3280"/>
                    <a:pt x="899" y="3280"/>
                  </a:cubicBezTo>
                  <a:cubicBezTo>
                    <a:pt x="2200" y="3210"/>
                    <a:pt x="2738" y="2555"/>
                    <a:pt x="2738" y="2555"/>
                  </a:cubicBezTo>
                  <a:cubicBezTo>
                    <a:pt x="2654" y="2375"/>
                    <a:pt x="2568" y="2208"/>
                    <a:pt x="2487" y="2048"/>
                  </a:cubicBezTo>
                  <a:cubicBezTo>
                    <a:pt x="1760" y="655"/>
                    <a:pt x="1085" y="0"/>
                    <a:pt x="1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7"/>
            <p:cNvSpPr/>
            <p:nvPr/>
          </p:nvSpPr>
          <p:spPr>
            <a:xfrm>
              <a:off x="7093606" y="2914990"/>
              <a:ext cx="172504" cy="103135"/>
            </a:xfrm>
            <a:custGeom>
              <a:rect b="b" l="l" r="r" t="t"/>
              <a:pathLst>
                <a:path extrusionOk="0" h="1234" w="2064">
                  <a:moveTo>
                    <a:pt x="1812" y="0"/>
                  </a:moveTo>
                  <a:cubicBezTo>
                    <a:pt x="1233" y="307"/>
                    <a:pt x="521" y="597"/>
                    <a:pt x="1" y="704"/>
                  </a:cubicBezTo>
                  <a:cubicBezTo>
                    <a:pt x="134" y="1003"/>
                    <a:pt x="224" y="1234"/>
                    <a:pt x="224" y="1234"/>
                  </a:cubicBezTo>
                  <a:cubicBezTo>
                    <a:pt x="1525" y="1162"/>
                    <a:pt x="2063" y="507"/>
                    <a:pt x="2063" y="507"/>
                  </a:cubicBezTo>
                  <a:cubicBezTo>
                    <a:pt x="1979" y="327"/>
                    <a:pt x="1893" y="160"/>
                    <a:pt x="1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77"/>
            <p:cNvSpPr/>
            <p:nvPr/>
          </p:nvSpPr>
          <p:spPr>
            <a:xfrm>
              <a:off x="6832512" y="2747167"/>
              <a:ext cx="13122" cy="503554"/>
            </a:xfrm>
            <a:custGeom>
              <a:rect b="b" l="l" r="r" t="t"/>
              <a:pathLst>
                <a:path extrusionOk="0" h="6025" w="157">
                  <a:moveTo>
                    <a:pt x="132" y="1"/>
                  </a:moveTo>
                  <a:cubicBezTo>
                    <a:pt x="117" y="1"/>
                    <a:pt x="107" y="11"/>
                    <a:pt x="107" y="26"/>
                  </a:cubicBezTo>
                  <a:cubicBezTo>
                    <a:pt x="105" y="87"/>
                    <a:pt x="105" y="183"/>
                    <a:pt x="101" y="312"/>
                  </a:cubicBezTo>
                  <a:cubicBezTo>
                    <a:pt x="75" y="1335"/>
                    <a:pt x="1" y="4209"/>
                    <a:pt x="72" y="6024"/>
                  </a:cubicBezTo>
                  <a:lnTo>
                    <a:pt x="87" y="6024"/>
                  </a:lnTo>
                  <a:cubicBezTo>
                    <a:pt x="97" y="6024"/>
                    <a:pt x="107" y="6022"/>
                    <a:pt x="117" y="6022"/>
                  </a:cubicBezTo>
                  <a:cubicBezTo>
                    <a:pt x="46" y="4205"/>
                    <a:pt x="120" y="1335"/>
                    <a:pt x="146" y="312"/>
                  </a:cubicBezTo>
                  <a:cubicBezTo>
                    <a:pt x="152" y="181"/>
                    <a:pt x="154" y="85"/>
                    <a:pt x="156" y="26"/>
                  </a:cubicBezTo>
                  <a:cubicBezTo>
                    <a:pt x="156" y="11"/>
                    <a:pt x="146" y="1"/>
                    <a:pt x="1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77"/>
            <p:cNvSpPr/>
            <p:nvPr/>
          </p:nvSpPr>
          <p:spPr>
            <a:xfrm>
              <a:off x="6486085" y="3095516"/>
              <a:ext cx="744425" cy="86586"/>
            </a:xfrm>
            <a:custGeom>
              <a:rect b="b" l="l" r="r" t="t"/>
              <a:pathLst>
                <a:path extrusionOk="0" h="1036" w="8907">
                  <a:moveTo>
                    <a:pt x="8901" y="1"/>
                  </a:moveTo>
                  <a:cubicBezTo>
                    <a:pt x="8731" y="78"/>
                    <a:pt x="8528" y="166"/>
                    <a:pt x="8293" y="256"/>
                  </a:cubicBezTo>
                  <a:cubicBezTo>
                    <a:pt x="7513" y="545"/>
                    <a:pt x="6180" y="905"/>
                    <a:pt x="4242" y="976"/>
                  </a:cubicBezTo>
                  <a:cubicBezTo>
                    <a:pt x="4232" y="976"/>
                    <a:pt x="4222" y="978"/>
                    <a:pt x="4209" y="978"/>
                  </a:cubicBezTo>
                  <a:lnTo>
                    <a:pt x="4195" y="978"/>
                  </a:lnTo>
                  <a:cubicBezTo>
                    <a:pt x="3987" y="986"/>
                    <a:pt x="3789" y="989"/>
                    <a:pt x="3600" y="989"/>
                  </a:cubicBezTo>
                  <a:cubicBezTo>
                    <a:pt x="1313" y="989"/>
                    <a:pt x="367" y="471"/>
                    <a:pt x="13" y="174"/>
                  </a:cubicBezTo>
                  <a:cubicBezTo>
                    <a:pt x="7" y="195"/>
                    <a:pt x="5" y="211"/>
                    <a:pt x="1" y="230"/>
                  </a:cubicBezTo>
                  <a:cubicBezTo>
                    <a:pt x="371" y="539"/>
                    <a:pt x="1325" y="1036"/>
                    <a:pt x="3598" y="1036"/>
                  </a:cubicBezTo>
                  <a:cubicBezTo>
                    <a:pt x="3788" y="1036"/>
                    <a:pt x="3986" y="1032"/>
                    <a:pt x="4195" y="1026"/>
                  </a:cubicBezTo>
                  <a:lnTo>
                    <a:pt x="4215" y="1026"/>
                  </a:lnTo>
                  <a:cubicBezTo>
                    <a:pt x="4226" y="1026"/>
                    <a:pt x="4236" y="1023"/>
                    <a:pt x="4246" y="1023"/>
                  </a:cubicBezTo>
                  <a:cubicBezTo>
                    <a:pt x="6623" y="933"/>
                    <a:pt x="8127" y="412"/>
                    <a:pt x="8907" y="43"/>
                  </a:cubicBezTo>
                  <a:cubicBezTo>
                    <a:pt x="8905" y="27"/>
                    <a:pt x="8905" y="15"/>
                    <a:pt x="8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7"/>
            <p:cNvSpPr/>
            <p:nvPr/>
          </p:nvSpPr>
          <p:spPr>
            <a:xfrm>
              <a:off x="6464188" y="3006089"/>
              <a:ext cx="777772" cy="246470"/>
            </a:xfrm>
            <a:custGeom>
              <a:rect b="b" l="l" r="r" t="t"/>
              <a:pathLst>
                <a:path extrusionOk="0" h="2949" w="9306">
                  <a:moveTo>
                    <a:pt x="568" y="0"/>
                  </a:moveTo>
                  <a:cubicBezTo>
                    <a:pt x="558" y="0"/>
                    <a:pt x="549" y="5"/>
                    <a:pt x="545" y="19"/>
                  </a:cubicBezTo>
                  <a:cubicBezTo>
                    <a:pt x="412" y="547"/>
                    <a:pt x="7" y="2335"/>
                    <a:pt x="3" y="2353"/>
                  </a:cubicBezTo>
                  <a:cubicBezTo>
                    <a:pt x="1" y="2364"/>
                    <a:pt x="7" y="2372"/>
                    <a:pt x="13" y="2376"/>
                  </a:cubicBezTo>
                  <a:cubicBezTo>
                    <a:pt x="34" y="2392"/>
                    <a:pt x="549" y="2744"/>
                    <a:pt x="2671" y="2908"/>
                  </a:cubicBezTo>
                  <a:cubicBezTo>
                    <a:pt x="3021" y="2936"/>
                    <a:pt x="3399" y="2949"/>
                    <a:pt x="3796" y="2949"/>
                  </a:cubicBezTo>
                  <a:cubicBezTo>
                    <a:pt x="5648" y="2949"/>
                    <a:pt x="7874" y="2646"/>
                    <a:pt x="9287" y="1973"/>
                  </a:cubicBezTo>
                  <a:cubicBezTo>
                    <a:pt x="9300" y="1967"/>
                    <a:pt x="9306" y="1952"/>
                    <a:pt x="9298" y="1942"/>
                  </a:cubicBezTo>
                  <a:cubicBezTo>
                    <a:pt x="9293" y="1934"/>
                    <a:pt x="9285" y="1928"/>
                    <a:pt x="9277" y="1928"/>
                  </a:cubicBezTo>
                  <a:cubicBezTo>
                    <a:pt x="9274" y="1928"/>
                    <a:pt x="9270" y="1929"/>
                    <a:pt x="9267" y="1932"/>
                  </a:cubicBezTo>
                  <a:cubicBezTo>
                    <a:pt x="7860" y="2604"/>
                    <a:pt x="5645" y="2906"/>
                    <a:pt x="3799" y="2906"/>
                  </a:cubicBezTo>
                  <a:cubicBezTo>
                    <a:pt x="3403" y="2906"/>
                    <a:pt x="3023" y="2892"/>
                    <a:pt x="2673" y="2865"/>
                  </a:cubicBezTo>
                  <a:cubicBezTo>
                    <a:pt x="744" y="2713"/>
                    <a:pt x="142" y="2402"/>
                    <a:pt x="52" y="2349"/>
                  </a:cubicBezTo>
                  <a:cubicBezTo>
                    <a:pt x="93" y="2169"/>
                    <a:pt x="467" y="532"/>
                    <a:pt x="592" y="29"/>
                  </a:cubicBezTo>
                  <a:cubicBezTo>
                    <a:pt x="594" y="17"/>
                    <a:pt x="586" y="3"/>
                    <a:pt x="574" y="0"/>
                  </a:cubicBezTo>
                  <a:cubicBezTo>
                    <a:pt x="572" y="0"/>
                    <a:pt x="570" y="0"/>
                    <a:pt x="5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7"/>
            <p:cNvSpPr/>
            <p:nvPr/>
          </p:nvSpPr>
          <p:spPr>
            <a:xfrm>
              <a:off x="6940577" y="3367058"/>
              <a:ext cx="233348" cy="926540"/>
            </a:xfrm>
            <a:custGeom>
              <a:rect b="b" l="l" r="r" t="t"/>
              <a:pathLst>
                <a:path extrusionOk="0" h="11086" w="2792">
                  <a:moveTo>
                    <a:pt x="26" y="0"/>
                  </a:moveTo>
                  <a:cubicBezTo>
                    <a:pt x="24" y="0"/>
                    <a:pt x="23" y="0"/>
                    <a:pt x="21" y="0"/>
                  </a:cubicBezTo>
                  <a:cubicBezTo>
                    <a:pt x="9" y="7"/>
                    <a:pt x="1" y="19"/>
                    <a:pt x="7" y="29"/>
                  </a:cubicBezTo>
                  <a:cubicBezTo>
                    <a:pt x="25" y="82"/>
                    <a:pt x="1464" y="4313"/>
                    <a:pt x="1464" y="4313"/>
                  </a:cubicBezTo>
                  <a:lnTo>
                    <a:pt x="2061" y="6112"/>
                  </a:lnTo>
                  <a:cubicBezTo>
                    <a:pt x="2035" y="6198"/>
                    <a:pt x="1801" y="7055"/>
                    <a:pt x="1818" y="8108"/>
                  </a:cubicBezTo>
                  <a:cubicBezTo>
                    <a:pt x="1832" y="9003"/>
                    <a:pt x="2176" y="9778"/>
                    <a:pt x="2507" y="10527"/>
                  </a:cubicBezTo>
                  <a:cubicBezTo>
                    <a:pt x="2593" y="10715"/>
                    <a:pt x="2669" y="10891"/>
                    <a:pt x="2742" y="11069"/>
                  </a:cubicBezTo>
                  <a:cubicBezTo>
                    <a:pt x="2749" y="11079"/>
                    <a:pt x="2757" y="11085"/>
                    <a:pt x="2767" y="11085"/>
                  </a:cubicBezTo>
                  <a:cubicBezTo>
                    <a:pt x="2769" y="11085"/>
                    <a:pt x="2771" y="11085"/>
                    <a:pt x="2773" y="11083"/>
                  </a:cubicBezTo>
                  <a:cubicBezTo>
                    <a:pt x="2787" y="11077"/>
                    <a:pt x="2792" y="11065"/>
                    <a:pt x="2787" y="11053"/>
                  </a:cubicBezTo>
                  <a:cubicBezTo>
                    <a:pt x="2712" y="10872"/>
                    <a:pt x="2634" y="10697"/>
                    <a:pt x="2552" y="10510"/>
                  </a:cubicBezTo>
                  <a:cubicBezTo>
                    <a:pt x="2219" y="9766"/>
                    <a:pt x="1879" y="8996"/>
                    <a:pt x="1863" y="8108"/>
                  </a:cubicBezTo>
                  <a:cubicBezTo>
                    <a:pt x="1846" y="7008"/>
                    <a:pt x="2104" y="6126"/>
                    <a:pt x="2106" y="6116"/>
                  </a:cubicBezTo>
                  <a:lnTo>
                    <a:pt x="2106" y="6105"/>
                  </a:lnTo>
                  <a:lnTo>
                    <a:pt x="1509" y="4301"/>
                  </a:lnTo>
                  <a:cubicBezTo>
                    <a:pt x="1509" y="4301"/>
                    <a:pt x="68" y="72"/>
                    <a:pt x="50" y="17"/>
                  </a:cubicBezTo>
                  <a:cubicBezTo>
                    <a:pt x="48" y="6"/>
                    <a:pt x="36"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7"/>
            <p:cNvSpPr/>
            <p:nvPr/>
          </p:nvSpPr>
          <p:spPr>
            <a:xfrm>
              <a:off x="6605266" y="2117749"/>
              <a:ext cx="510157" cy="563145"/>
            </a:xfrm>
            <a:custGeom>
              <a:rect b="b" l="l" r="r" t="t"/>
              <a:pathLst>
                <a:path extrusionOk="0" h="6738" w="6104">
                  <a:moveTo>
                    <a:pt x="5961" y="1"/>
                  </a:moveTo>
                  <a:cubicBezTo>
                    <a:pt x="5881" y="58"/>
                    <a:pt x="5799" y="111"/>
                    <a:pt x="5711" y="160"/>
                  </a:cubicBezTo>
                  <a:cubicBezTo>
                    <a:pt x="5637" y="203"/>
                    <a:pt x="5564" y="244"/>
                    <a:pt x="5484" y="283"/>
                  </a:cubicBezTo>
                  <a:cubicBezTo>
                    <a:pt x="5251" y="400"/>
                    <a:pt x="4991" y="504"/>
                    <a:pt x="4696" y="584"/>
                  </a:cubicBezTo>
                  <a:cubicBezTo>
                    <a:pt x="4371" y="674"/>
                    <a:pt x="4011" y="737"/>
                    <a:pt x="3608" y="762"/>
                  </a:cubicBezTo>
                  <a:cubicBezTo>
                    <a:pt x="3364" y="778"/>
                    <a:pt x="3130" y="785"/>
                    <a:pt x="2905" y="785"/>
                  </a:cubicBezTo>
                  <a:cubicBezTo>
                    <a:pt x="1831" y="785"/>
                    <a:pt x="968" y="617"/>
                    <a:pt x="300" y="377"/>
                  </a:cubicBezTo>
                  <a:cubicBezTo>
                    <a:pt x="232" y="351"/>
                    <a:pt x="165" y="326"/>
                    <a:pt x="101" y="300"/>
                  </a:cubicBezTo>
                  <a:lnTo>
                    <a:pt x="1" y="705"/>
                  </a:lnTo>
                  <a:cubicBezTo>
                    <a:pt x="103" y="797"/>
                    <a:pt x="893" y="1458"/>
                    <a:pt x="2403" y="1595"/>
                  </a:cubicBezTo>
                  <a:lnTo>
                    <a:pt x="2746" y="6718"/>
                  </a:lnTo>
                  <a:cubicBezTo>
                    <a:pt x="2747" y="6717"/>
                    <a:pt x="2747" y="6717"/>
                    <a:pt x="2748" y="6717"/>
                  </a:cubicBezTo>
                  <a:cubicBezTo>
                    <a:pt x="2760" y="6717"/>
                    <a:pt x="2830" y="6738"/>
                    <a:pt x="3024" y="6738"/>
                  </a:cubicBezTo>
                  <a:cubicBezTo>
                    <a:pt x="3145" y="6738"/>
                    <a:pt x="3315" y="6730"/>
                    <a:pt x="3548" y="6703"/>
                  </a:cubicBezTo>
                  <a:lnTo>
                    <a:pt x="3679" y="1576"/>
                  </a:lnTo>
                  <a:cubicBezTo>
                    <a:pt x="3679" y="1576"/>
                    <a:pt x="4829" y="1501"/>
                    <a:pt x="6104" y="586"/>
                  </a:cubicBezTo>
                  <a:cubicBezTo>
                    <a:pt x="6016" y="224"/>
                    <a:pt x="6004" y="177"/>
                    <a:pt x="59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77"/>
            <p:cNvSpPr/>
            <p:nvPr/>
          </p:nvSpPr>
          <p:spPr>
            <a:xfrm>
              <a:off x="7197743" y="1984610"/>
              <a:ext cx="12955" cy="5516"/>
            </a:xfrm>
            <a:custGeom>
              <a:rect b="b" l="l" r="r" t="t"/>
              <a:pathLst>
                <a:path extrusionOk="0" h="66" w="155">
                  <a:moveTo>
                    <a:pt x="1" y="0"/>
                  </a:moveTo>
                  <a:lnTo>
                    <a:pt x="1" y="0"/>
                  </a:lnTo>
                  <a:cubicBezTo>
                    <a:pt x="54" y="25"/>
                    <a:pt x="103" y="45"/>
                    <a:pt x="152" y="66"/>
                  </a:cubicBezTo>
                  <a:cubicBezTo>
                    <a:pt x="154" y="61"/>
                    <a:pt x="154" y="61"/>
                    <a:pt x="154" y="59"/>
                  </a:cubicBezTo>
                  <a:lnTo>
                    <a:pt x="154" y="59"/>
                  </a:lnTo>
                  <a:cubicBezTo>
                    <a:pt x="154" y="60"/>
                    <a:pt x="154" y="60"/>
                    <a:pt x="154" y="60"/>
                  </a:cubicBezTo>
                  <a:cubicBezTo>
                    <a:pt x="147" y="60"/>
                    <a:pt x="91" y="37"/>
                    <a:pt x="1"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77"/>
            <p:cNvSpPr/>
            <p:nvPr/>
          </p:nvSpPr>
          <p:spPr>
            <a:xfrm>
              <a:off x="6613707" y="2142571"/>
              <a:ext cx="384122" cy="40619"/>
            </a:xfrm>
            <a:custGeom>
              <a:rect b="b" l="l" r="r" t="t"/>
              <a:pathLst>
                <a:path extrusionOk="0" h="486" w="4596">
                  <a:moveTo>
                    <a:pt x="0" y="1"/>
                  </a:moveTo>
                  <a:cubicBezTo>
                    <a:pt x="64" y="27"/>
                    <a:pt x="129" y="54"/>
                    <a:pt x="199" y="78"/>
                  </a:cubicBezTo>
                  <a:cubicBezTo>
                    <a:pt x="131" y="52"/>
                    <a:pt x="64" y="27"/>
                    <a:pt x="0" y="1"/>
                  </a:cubicBezTo>
                  <a:close/>
                  <a:moveTo>
                    <a:pt x="4595" y="285"/>
                  </a:moveTo>
                  <a:cubicBezTo>
                    <a:pt x="4270" y="375"/>
                    <a:pt x="3910" y="438"/>
                    <a:pt x="3507" y="463"/>
                  </a:cubicBezTo>
                  <a:cubicBezTo>
                    <a:pt x="3912" y="438"/>
                    <a:pt x="4274" y="375"/>
                    <a:pt x="4595" y="285"/>
                  </a:cubicBezTo>
                  <a:close/>
                  <a:moveTo>
                    <a:pt x="201" y="79"/>
                  </a:moveTo>
                  <a:cubicBezTo>
                    <a:pt x="868" y="319"/>
                    <a:pt x="1731" y="486"/>
                    <a:pt x="2804" y="486"/>
                  </a:cubicBezTo>
                  <a:cubicBezTo>
                    <a:pt x="3029" y="486"/>
                    <a:pt x="3263" y="479"/>
                    <a:pt x="3507" y="463"/>
                  </a:cubicBezTo>
                  <a:lnTo>
                    <a:pt x="3507" y="463"/>
                  </a:lnTo>
                  <a:cubicBezTo>
                    <a:pt x="3265" y="478"/>
                    <a:pt x="3033" y="485"/>
                    <a:pt x="2810" y="485"/>
                  </a:cubicBezTo>
                  <a:cubicBezTo>
                    <a:pt x="1735" y="485"/>
                    <a:pt x="870" y="319"/>
                    <a:pt x="201" y="79"/>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77"/>
            <p:cNvSpPr/>
            <p:nvPr/>
          </p:nvSpPr>
          <p:spPr>
            <a:xfrm>
              <a:off x="7063519" y="2131121"/>
              <a:ext cx="18889" cy="10364"/>
            </a:xfrm>
            <a:custGeom>
              <a:rect b="b" l="l" r="r" t="t"/>
              <a:pathLst>
                <a:path extrusionOk="0" h="124" w="226">
                  <a:moveTo>
                    <a:pt x="1" y="123"/>
                  </a:moveTo>
                  <a:cubicBezTo>
                    <a:pt x="81" y="82"/>
                    <a:pt x="154" y="41"/>
                    <a:pt x="226" y="0"/>
                  </a:cubicBezTo>
                  <a:lnTo>
                    <a:pt x="226" y="0"/>
                  </a:lnTo>
                  <a:cubicBezTo>
                    <a:pt x="154" y="41"/>
                    <a:pt x="81" y="82"/>
                    <a:pt x="1" y="123"/>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77"/>
            <p:cNvSpPr/>
            <p:nvPr/>
          </p:nvSpPr>
          <p:spPr>
            <a:xfrm>
              <a:off x="7082574" y="2117581"/>
              <a:ext cx="20894" cy="13289"/>
            </a:xfrm>
            <a:custGeom>
              <a:rect b="b" l="l" r="r" t="t"/>
              <a:pathLst>
                <a:path extrusionOk="0" h="159" w="250">
                  <a:moveTo>
                    <a:pt x="250" y="1"/>
                  </a:moveTo>
                  <a:cubicBezTo>
                    <a:pt x="170" y="54"/>
                    <a:pt x="88" y="107"/>
                    <a:pt x="0" y="158"/>
                  </a:cubicBezTo>
                  <a:cubicBezTo>
                    <a:pt x="88" y="107"/>
                    <a:pt x="172" y="54"/>
                    <a:pt x="250"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77"/>
            <p:cNvSpPr/>
            <p:nvPr/>
          </p:nvSpPr>
          <p:spPr>
            <a:xfrm>
              <a:off x="6584455" y="2635926"/>
              <a:ext cx="567240" cy="273633"/>
            </a:xfrm>
            <a:custGeom>
              <a:rect b="b" l="l" r="r" t="t"/>
              <a:pathLst>
                <a:path extrusionOk="0" h="3274" w="6787">
                  <a:moveTo>
                    <a:pt x="6570" y="0"/>
                  </a:moveTo>
                  <a:cubicBezTo>
                    <a:pt x="5958" y="147"/>
                    <a:pt x="4554" y="469"/>
                    <a:pt x="3601" y="514"/>
                  </a:cubicBezTo>
                  <a:cubicBezTo>
                    <a:pt x="3525" y="517"/>
                    <a:pt x="3446" y="519"/>
                    <a:pt x="3364" y="519"/>
                  </a:cubicBezTo>
                  <a:cubicBezTo>
                    <a:pt x="2243" y="519"/>
                    <a:pt x="596" y="176"/>
                    <a:pt x="215" y="92"/>
                  </a:cubicBezTo>
                  <a:lnTo>
                    <a:pt x="215" y="92"/>
                  </a:lnTo>
                  <a:cubicBezTo>
                    <a:pt x="227" y="162"/>
                    <a:pt x="236" y="209"/>
                    <a:pt x="240" y="225"/>
                  </a:cubicBezTo>
                  <a:cubicBezTo>
                    <a:pt x="240" y="225"/>
                    <a:pt x="178" y="448"/>
                    <a:pt x="88" y="792"/>
                  </a:cubicBezTo>
                  <a:cubicBezTo>
                    <a:pt x="62" y="896"/>
                    <a:pt x="31" y="1005"/>
                    <a:pt x="0" y="1123"/>
                  </a:cubicBezTo>
                  <a:cubicBezTo>
                    <a:pt x="729" y="1524"/>
                    <a:pt x="2273" y="1600"/>
                    <a:pt x="2273" y="1600"/>
                  </a:cubicBezTo>
                  <a:cubicBezTo>
                    <a:pt x="1821" y="2234"/>
                    <a:pt x="1790" y="2654"/>
                    <a:pt x="1790" y="2654"/>
                  </a:cubicBezTo>
                  <a:lnTo>
                    <a:pt x="2273" y="3274"/>
                  </a:lnTo>
                  <a:cubicBezTo>
                    <a:pt x="2273" y="3274"/>
                    <a:pt x="2408" y="3046"/>
                    <a:pt x="2787" y="2504"/>
                  </a:cubicBezTo>
                  <a:cubicBezTo>
                    <a:pt x="3163" y="1962"/>
                    <a:pt x="3857" y="1447"/>
                    <a:pt x="3857" y="1447"/>
                  </a:cubicBezTo>
                  <a:cubicBezTo>
                    <a:pt x="3857" y="1447"/>
                    <a:pt x="3865" y="1454"/>
                    <a:pt x="3941" y="1454"/>
                  </a:cubicBezTo>
                  <a:cubicBezTo>
                    <a:pt x="4078" y="1454"/>
                    <a:pt x="4433" y="1429"/>
                    <a:pt x="5350" y="1289"/>
                  </a:cubicBezTo>
                  <a:cubicBezTo>
                    <a:pt x="6165" y="1164"/>
                    <a:pt x="6580" y="1056"/>
                    <a:pt x="6787" y="986"/>
                  </a:cubicBezTo>
                  <a:cubicBezTo>
                    <a:pt x="6629" y="419"/>
                    <a:pt x="6547" y="125"/>
                    <a:pt x="6547" y="125"/>
                  </a:cubicBezTo>
                  <a:cubicBezTo>
                    <a:pt x="6547" y="125"/>
                    <a:pt x="6557" y="80"/>
                    <a:pt x="65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7"/>
            <p:cNvSpPr/>
            <p:nvPr/>
          </p:nvSpPr>
          <p:spPr>
            <a:xfrm>
              <a:off x="6570414" y="2700698"/>
              <a:ext cx="357795" cy="150607"/>
            </a:xfrm>
            <a:custGeom>
              <a:rect b="b" l="l" r="r" t="t"/>
              <a:pathLst>
                <a:path extrusionOk="0" h="1802" w="4281">
                  <a:moveTo>
                    <a:pt x="630" y="1"/>
                  </a:moveTo>
                  <a:cubicBezTo>
                    <a:pt x="499" y="1"/>
                    <a:pt x="373" y="6"/>
                    <a:pt x="254" y="17"/>
                  </a:cubicBezTo>
                  <a:cubicBezTo>
                    <a:pt x="185" y="279"/>
                    <a:pt x="97" y="606"/>
                    <a:pt x="0" y="962"/>
                  </a:cubicBezTo>
                  <a:cubicBezTo>
                    <a:pt x="231" y="945"/>
                    <a:pt x="455" y="932"/>
                    <a:pt x="680" y="932"/>
                  </a:cubicBezTo>
                  <a:cubicBezTo>
                    <a:pt x="1125" y="932"/>
                    <a:pt x="1573" y="983"/>
                    <a:pt x="2081" y="1152"/>
                  </a:cubicBezTo>
                  <a:cubicBezTo>
                    <a:pt x="2744" y="1376"/>
                    <a:pt x="3329" y="1801"/>
                    <a:pt x="3710" y="1801"/>
                  </a:cubicBezTo>
                  <a:cubicBezTo>
                    <a:pt x="3796" y="1801"/>
                    <a:pt x="3871" y="1780"/>
                    <a:pt x="3935" y="1729"/>
                  </a:cubicBezTo>
                  <a:cubicBezTo>
                    <a:pt x="4281" y="1457"/>
                    <a:pt x="4117" y="944"/>
                    <a:pt x="3135" y="514"/>
                  </a:cubicBezTo>
                  <a:cubicBezTo>
                    <a:pt x="2413" y="198"/>
                    <a:pt x="1429" y="1"/>
                    <a:pt x="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7"/>
            <p:cNvSpPr/>
            <p:nvPr/>
          </p:nvSpPr>
          <p:spPr>
            <a:xfrm>
              <a:off x="6645132" y="1514657"/>
              <a:ext cx="374929" cy="118095"/>
            </a:xfrm>
            <a:custGeom>
              <a:rect b="b" l="l" r="r" t="t"/>
              <a:pathLst>
                <a:path extrusionOk="0" h="1413" w="4486">
                  <a:moveTo>
                    <a:pt x="4239" y="1"/>
                  </a:moveTo>
                  <a:cubicBezTo>
                    <a:pt x="4236" y="1"/>
                    <a:pt x="4233" y="1"/>
                    <a:pt x="4229" y="3"/>
                  </a:cubicBezTo>
                  <a:cubicBezTo>
                    <a:pt x="4217" y="7"/>
                    <a:pt x="4211" y="19"/>
                    <a:pt x="4213" y="34"/>
                  </a:cubicBezTo>
                  <a:cubicBezTo>
                    <a:pt x="4340" y="365"/>
                    <a:pt x="4405" y="836"/>
                    <a:pt x="4428" y="1018"/>
                  </a:cubicBezTo>
                  <a:cubicBezTo>
                    <a:pt x="4287" y="863"/>
                    <a:pt x="3816" y="477"/>
                    <a:pt x="2696" y="477"/>
                  </a:cubicBezTo>
                  <a:cubicBezTo>
                    <a:pt x="2646" y="477"/>
                    <a:pt x="2596" y="478"/>
                    <a:pt x="2544" y="480"/>
                  </a:cubicBezTo>
                  <a:cubicBezTo>
                    <a:pt x="1191" y="521"/>
                    <a:pt x="305" y="1224"/>
                    <a:pt x="156" y="1355"/>
                  </a:cubicBezTo>
                  <a:cubicBezTo>
                    <a:pt x="60" y="1114"/>
                    <a:pt x="168" y="662"/>
                    <a:pt x="170" y="658"/>
                  </a:cubicBezTo>
                  <a:cubicBezTo>
                    <a:pt x="170" y="639"/>
                    <a:pt x="164" y="627"/>
                    <a:pt x="150" y="625"/>
                  </a:cubicBezTo>
                  <a:cubicBezTo>
                    <a:pt x="148" y="624"/>
                    <a:pt x="146" y="624"/>
                    <a:pt x="143" y="624"/>
                  </a:cubicBezTo>
                  <a:cubicBezTo>
                    <a:pt x="134" y="624"/>
                    <a:pt x="125" y="631"/>
                    <a:pt x="123" y="641"/>
                  </a:cubicBezTo>
                  <a:cubicBezTo>
                    <a:pt x="117" y="662"/>
                    <a:pt x="1" y="1153"/>
                    <a:pt x="125" y="1398"/>
                  </a:cubicBezTo>
                  <a:cubicBezTo>
                    <a:pt x="127" y="1406"/>
                    <a:pt x="136" y="1409"/>
                    <a:pt x="144" y="1413"/>
                  </a:cubicBezTo>
                  <a:lnTo>
                    <a:pt x="148" y="1413"/>
                  </a:lnTo>
                  <a:cubicBezTo>
                    <a:pt x="152" y="1413"/>
                    <a:pt x="160" y="1409"/>
                    <a:pt x="162" y="1404"/>
                  </a:cubicBezTo>
                  <a:cubicBezTo>
                    <a:pt x="172" y="1396"/>
                    <a:pt x="1079" y="566"/>
                    <a:pt x="2546" y="523"/>
                  </a:cubicBezTo>
                  <a:cubicBezTo>
                    <a:pt x="2599" y="521"/>
                    <a:pt x="2651" y="520"/>
                    <a:pt x="2702" y="520"/>
                  </a:cubicBezTo>
                  <a:cubicBezTo>
                    <a:pt x="4037" y="520"/>
                    <a:pt x="4438" y="1096"/>
                    <a:pt x="4442" y="1100"/>
                  </a:cubicBezTo>
                  <a:cubicBezTo>
                    <a:pt x="4447" y="1108"/>
                    <a:pt x="4454" y="1111"/>
                    <a:pt x="4462" y="1111"/>
                  </a:cubicBezTo>
                  <a:cubicBezTo>
                    <a:pt x="4464" y="1111"/>
                    <a:pt x="4467" y="1110"/>
                    <a:pt x="4469" y="1110"/>
                  </a:cubicBezTo>
                  <a:cubicBezTo>
                    <a:pt x="4479" y="1106"/>
                    <a:pt x="4485" y="1098"/>
                    <a:pt x="4485" y="1087"/>
                  </a:cubicBezTo>
                  <a:cubicBezTo>
                    <a:pt x="4483" y="1079"/>
                    <a:pt x="4418" y="437"/>
                    <a:pt x="4260" y="15"/>
                  </a:cubicBezTo>
                  <a:cubicBezTo>
                    <a:pt x="4256" y="6"/>
                    <a:pt x="4248" y="1"/>
                    <a:pt x="42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77"/>
            <p:cNvSpPr/>
            <p:nvPr/>
          </p:nvSpPr>
          <p:spPr>
            <a:xfrm>
              <a:off x="6841455" y="1372910"/>
              <a:ext cx="52236" cy="529296"/>
            </a:xfrm>
            <a:custGeom>
              <a:rect b="b" l="l" r="r" t="t"/>
              <a:pathLst>
                <a:path extrusionOk="0" h="6333" w="625">
                  <a:moveTo>
                    <a:pt x="24" y="0"/>
                  </a:moveTo>
                  <a:cubicBezTo>
                    <a:pt x="22" y="0"/>
                    <a:pt x="20" y="1"/>
                    <a:pt x="19" y="1"/>
                  </a:cubicBezTo>
                  <a:cubicBezTo>
                    <a:pt x="6" y="5"/>
                    <a:pt x="0" y="19"/>
                    <a:pt x="4" y="29"/>
                  </a:cubicBezTo>
                  <a:cubicBezTo>
                    <a:pt x="223" y="664"/>
                    <a:pt x="262" y="2178"/>
                    <a:pt x="262" y="2194"/>
                  </a:cubicBezTo>
                  <a:cubicBezTo>
                    <a:pt x="264" y="2219"/>
                    <a:pt x="579" y="4567"/>
                    <a:pt x="428" y="6310"/>
                  </a:cubicBezTo>
                  <a:cubicBezTo>
                    <a:pt x="428" y="6321"/>
                    <a:pt x="438" y="6333"/>
                    <a:pt x="448" y="6333"/>
                  </a:cubicBezTo>
                  <a:lnTo>
                    <a:pt x="450" y="6333"/>
                  </a:lnTo>
                  <a:cubicBezTo>
                    <a:pt x="465" y="6333"/>
                    <a:pt x="475" y="6323"/>
                    <a:pt x="475" y="6313"/>
                  </a:cubicBezTo>
                  <a:cubicBezTo>
                    <a:pt x="624" y="4567"/>
                    <a:pt x="311" y="2212"/>
                    <a:pt x="307" y="2192"/>
                  </a:cubicBezTo>
                  <a:cubicBezTo>
                    <a:pt x="307" y="2178"/>
                    <a:pt x="270" y="658"/>
                    <a:pt x="47" y="15"/>
                  </a:cubicBezTo>
                  <a:cubicBezTo>
                    <a:pt x="46" y="5"/>
                    <a:pt x="34"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77"/>
            <p:cNvSpPr/>
            <p:nvPr/>
          </p:nvSpPr>
          <p:spPr>
            <a:xfrm>
              <a:off x="6705475" y="1665012"/>
              <a:ext cx="305643" cy="34434"/>
            </a:xfrm>
            <a:custGeom>
              <a:rect b="b" l="l" r="r" t="t"/>
              <a:pathLst>
                <a:path extrusionOk="0" h="412" w="3657">
                  <a:moveTo>
                    <a:pt x="2449" y="1"/>
                  </a:moveTo>
                  <a:cubicBezTo>
                    <a:pt x="1069" y="1"/>
                    <a:pt x="32" y="362"/>
                    <a:pt x="19" y="366"/>
                  </a:cubicBezTo>
                  <a:cubicBezTo>
                    <a:pt x="7" y="373"/>
                    <a:pt x="1" y="385"/>
                    <a:pt x="3" y="395"/>
                  </a:cubicBezTo>
                  <a:cubicBezTo>
                    <a:pt x="7" y="405"/>
                    <a:pt x="17" y="412"/>
                    <a:pt x="27" y="412"/>
                  </a:cubicBezTo>
                  <a:cubicBezTo>
                    <a:pt x="29" y="412"/>
                    <a:pt x="31" y="412"/>
                    <a:pt x="36" y="407"/>
                  </a:cubicBezTo>
                  <a:cubicBezTo>
                    <a:pt x="47" y="404"/>
                    <a:pt x="1078" y="45"/>
                    <a:pt x="2452" y="45"/>
                  </a:cubicBezTo>
                  <a:cubicBezTo>
                    <a:pt x="2823" y="45"/>
                    <a:pt x="3219" y="71"/>
                    <a:pt x="3626" y="137"/>
                  </a:cubicBezTo>
                  <a:cubicBezTo>
                    <a:pt x="3627" y="138"/>
                    <a:pt x="3629" y="138"/>
                    <a:pt x="3630" y="138"/>
                  </a:cubicBezTo>
                  <a:cubicBezTo>
                    <a:pt x="3642" y="138"/>
                    <a:pt x="3651" y="128"/>
                    <a:pt x="3653" y="119"/>
                  </a:cubicBezTo>
                  <a:cubicBezTo>
                    <a:pt x="3657" y="107"/>
                    <a:pt x="3645" y="94"/>
                    <a:pt x="3632" y="94"/>
                  </a:cubicBezTo>
                  <a:cubicBezTo>
                    <a:pt x="3222" y="27"/>
                    <a:pt x="2823" y="1"/>
                    <a:pt x="2449"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7"/>
            <p:cNvSpPr/>
            <p:nvPr/>
          </p:nvSpPr>
          <p:spPr>
            <a:xfrm>
              <a:off x="6725199" y="1617039"/>
              <a:ext cx="42290" cy="76390"/>
            </a:xfrm>
            <a:custGeom>
              <a:rect b="b" l="l" r="r" t="t"/>
              <a:pathLst>
                <a:path extrusionOk="0" h="914" w="506">
                  <a:moveTo>
                    <a:pt x="410" y="0"/>
                  </a:moveTo>
                  <a:cubicBezTo>
                    <a:pt x="407" y="0"/>
                    <a:pt x="404" y="1"/>
                    <a:pt x="401" y="1"/>
                  </a:cubicBezTo>
                  <a:lnTo>
                    <a:pt x="16" y="138"/>
                  </a:lnTo>
                  <a:cubicBezTo>
                    <a:pt x="6" y="143"/>
                    <a:pt x="0" y="151"/>
                    <a:pt x="0" y="161"/>
                  </a:cubicBezTo>
                  <a:lnTo>
                    <a:pt x="0" y="889"/>
                  </a:lnTo>
                  <a:cubicBezTo>
                    <a:pt x="0" y="898"/>
                    <a:pt x="2" y="906"/>
                    <a:pt x="10" y="908"/>
                  </a:cubicBezTo>
                  <a:cubicBezTo>
                    <a:pt x="12" y="914"/>
                    <a:pt x="20" y="914"/>
                    <a:pt x="27" y="914"/>
                  </a:cubicBezTo>
                  <a:lnTo>
                    <a:pt x="29" y="914"/>
                  </a:lnTo>
                  <a:lnTo>
                    <a:pt x="487" y="801"/>
                  </a:lnTo>
                  <a:cubicBezTo>
                    <a:pt x="499" y="797"/>
                    <a:pt x="505" y="787"/>
                    <a:pt x="505" y="775"/>
                  </a:cubicBezTo>
                  <a:lnTo>
                    <a:pt x="432" y="22"/>
                  </a:lnTo>
                  <a:cubicBezTo>
                    <a:pt x="430" y="16"/>
                    <a:pt x="428" y="8"/>
                    <a:pt x="422" y="6"/>
                  </a:cubicBezTo>
                  <a:cubicBezTo>
                    <a:pt x="419" y="2"/>
                    <a:pt x="415" y="0"/>
                    <a:pt x="4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77"/>
            <p:cNvSpPr/>
            <p:nvPr/>
          </p:nvSpPr>
          <p:spPr>
            <a:xfrm>
              <a:off x="6791977" y="1597064"/>
              <a:ext cx="45132" cy="80485"/>
            </a:xfrm>
            <a:custGeom>
              <a:rect b="b" l="l" r="r" t="t"/>
              <a:pathLst>
                <a:path extrusionOk="0" h="963" w="540">
                  <a:moveTo>
                    <a:pt x="514" y="0"/>
                  </a:moveTo>
                  <a:cubicBezTo>
                    <a:pt x="512" y="0"/>
                    <a:pt x="510" y="1"/>
                    <a:pt x="508" y="1"/>
                  </a:cubicBezTo>
                  <a:lnTo>
                    <a:pt x="24" y="109"/>
                  </a:lnTo>
                  <a:cubicBezTo>
                    <a:pt x="9" y="112"/>
                    <a:pt x="1" y="122"/>
                    <a:pt x="5" y="134"/>
                  </a:cubicBezTo>
                  <a:lnTo>
                    <a:pt x="69" y="944"/>
                  </a:lnTo>
                  <a:cubicBezTo>
                    <a:pt x="69" y="952"/>
                    <a:pt x="75" y="959"/>
                    <a:pt x="79" y="963"/>
                  </a:cubicBezTo>
                  <a:cubicBezTo>
                    <a:pt x="81" y="962"/>
                    <a:pt x="83" y="962"/>
                    <a:pt x="84" y="962"/>
                  </a:cubicBezTo>
                  <a:cubicBezTo>
                    <a:pt x="88" y="962"/>
                    <a:pt x="91" y="963"/>
                    <a:pt x="95" y="963"/>
                  </a:cubicBezTo>
                  <a:lnTo>
                    <a:pt x="97" y="963"/>
                  </a:lnTo>
                  <a:cubicBezTo>
                    <a:pt x="289" y="930"/>
                    <a:pt x="517" y="907"/>
                    <a:pt x="519" y="907"/>
                  </a:cubicBezTo>
                  <a:cubicBezTo>
                    <a:pt x="531" y="903"/>
                    <a:pt x="539" y="897"/>
                    <a:pt x="539" y="883"/>
                  </a:cubicBezTo>
                  <a:lnTo>
                    <a:pt x="539" y="24"/>
                  </a:lnTo>
                  <a:cubicBezTo>
                    <a:pt x="539" y="17"/>
                    <a:pt x="537" y="11"/>
                    <a:pt x="529" y="7"/>
                  </a:cubicBezTo>
                  <a:cubicBezTo>
                    <a:pt x="526" y="3"/>
                    <a:pt x="520" y="0"/>
                    <a:pt x="5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77"/>
            <p:cNvSpPr/>
            <p:nvPr/>
          </p:nvSpPr>
          <p:spPr>
            <a:xfrm>
              <a:off x="6894610" y="1591715"/>
              <a:ext cx="37025" cy="77142"/>
            </a:xfrm>
            <a:custGeom>
              <a:rect b="b" l="l" r="r" t="t"/>
              <a:pathLst>
                <a:path extrusionOk="0" h="923" w="443">
                  <a:moveTo>
                    <a:pt x="22" y="0"/>
                  </a:moveTo>
                  <a:cubicBezTo>
                    <a:pt x="17" y="0"/>
                    <a:pt x="13" y="4"/>
                    <a:pt x="9" y="6"/>
                  </a:cubicBezTo>
                  <a:cubicBezTo>
                    <a:pt x="5" y="12"/>
                    <a:pt x="1" y="16"/>
                    <a:pt x="1" y="24"/>
                  </a:cubicBezTo>
                  <a:lnTo>
                    <a:pt x="1" y="896"/>
                  </a:lnTo>
                  <a:cubicBezTo>
                    <a:pt x="1" y="904"/>
                    <a:pt x="5" y="908"/>
                    <a:pt x="9" y="914"/>
                  </a:cubicBezTo>
                  <a:cubicBezTo>
                    <a:pt x="15" y="918"/>
                    <a:pt x="19" y="922"/>
                    <a:pt x="27" y="922"/>
                  </a:cubicBezTo>
                  <a:cubicBezTo>
                    <a:pt x="91" y="920"/>
                    <a:pt x="156" y="919"/>
                    <a:pt x="213" y="919"/>
                  </a:cubicBezTo>
                  <a:cubicBezTo>
                    <a:pt x="329" y="919"/>
                    <a:pt x="416" y="922"/>
                    <a:pt x="416" y="922"/>
                  </a:cubicBezTo>
                  <a:cubicBezTo>
                    <a:pt x="424" y="922"/>
                    <a:pt x="428" y="920"/>
                    <a:pt x="434" y="914"/>
                  </a:cubicBezTo>
                  <a:cubicBezTo>
                    <a:pt x="438" y="910"/>
                    <a:pt x="442" y="904"/>
                    <a:pt x="442" y="896"/>
                  </a:cubicBezTo>
                  <a:lnTo>
                    <a:pt x="442" y="86"/>
                  </a:lnTo>
                  <a:cubicBezTo>
                    <a:pt x="442" y="73"/>
                    <a:pt x="434" y="65"/>
                    <a:pt x="422" y="63"/>
                  </a:cubicBezTo>
                  <a:lnTo>
                    <a:pt x="27" y="2"/>
                  </a:lnTo>
                  <a:cubicBezTo>
                    <a:pt x="25" y="1"/>
                    <a:pt x="23"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7"/>
            <p:cNvSpPr/>
            <p:nvPr/>
          </p:nvSpPr>
          <p:spPr>
            <a:xfrm>
              <a:off x="6956540" y="1604586"/>
              <a:ext cx="38028" cy="68701"/>
            </a:xfrm>
            <a:custGeom>
              <a:rect b="b" l="l" r="r" t="t"/>
              <a:pathLst>
                <a:path extrusionOk="0" h="822" w="455">
                  <a:moveTo>
                    <a:pt x="23" y="0"/>
                  </a:moveTo>
                  <a:cubicBezTo>
                    <a:pt x="17" y="0"/>
                    <a:pt x="13" y="2"/>
                    <a:pt x="8" y="5"/>
                  </a:cubicBezTo>
                  <a:cubicBezTo>
                    <a:pt x="2" y="11"/>
                    <a:pt x="0" y="15"/>
                    <a:pt x="0" y="24"/>
                  </a:cubicBezTo>
                  <a:lnTo>
                    <a:pt x="0" y="766"/>
                  </a:lnTo>
                  <a:cubicBezTo>
                    <a:pt x="0" y="779"/>
                    <a:pt x="10" y="789"/>
                    <a:pt x="21" y="789"/>
                  </a:cubicBezTo>
                  <a:lnTo>
                    <a:pt x="352" y="821"/>
                  </a:lnTo>
                  <a:lnTo>
                    <a:pt x="356" y="821"/>
                  </a:lnTo>
                  <a:cubicBezTo>
                    <a:pt x="368" y="821"/>
                    <a:pt x="379" y="811"/>
                    <a:pt x="379" y="801"/>
                  </a:cubicBezTo>
                  <a:lnTo>
                    <a:pt x="452" y="112"/>
                  </a:lnTo>
                  <a:cubicBezTo>
                    <a:pt x="454" y="97"/>
                    <a:pt x="444" y="87"/>
                    <a:pt x="434" y="85"/>
                  </a:cubicBezTo>
                  <a:lnTo>
                    <a:pt x="29" y="1"/>
                  </a:lnTo>
                  <a:cubicBezTo>
                    <a:pt x="27" y="1"/>
                    <a:pt x="25"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7"/>
            <p:cNvSpPr/>
            <p:nvPr/>
          </p:nvSpPr>
          <p:spPr>
            <a:xfrm>
              <a:off x="6696783" y="1757448"/>
              <a:ext cx="316592" cy="145508"/>
            </a:xfrm>
            <a:custGeom>
              <a:rect b="b" l="l" r="r" t="t"/>
              <a:pathLst>
                <a:path extrusionOk="0" h="1741" w="3788">
                  <a:moveTo>
                    <a:pt x="3761" y="0"/>
                  </a:moveTo>
                  <a:cubicBezTo>
                    <a:pt x="3751" y="0"/>
                    <a:pt x="3742" y="7"/>
                    <a:pt x="3742" y="17"/>
                  </a:cubicBezTo>
                  <a:cubicBezTo>
                    <a:pt x="3601" y="740"/>
                    <a:pt x="3239" y="1276"/>
                    <a:pt x="2711" y="1531"/>
                  </a:cubicBezTo>
                  <a:cubicBezTo>
                    <a:pt x="2488" y="1641"/>
                    <a:pt x="2254" y="1695"/>
                    <a:pt x="2016" y="1695"/>
                  </a:cubicBezTo>
                  <a:cubicBezTo>
                    <a:pt x="1688" y="1695"/>
                    <a:pt x="1354" y="1591"/>
                    <a:pt x="1034" y="1386"/>
                  </a:cubicBezTo>
                  <a:cubicBezTo>
                    <a:pt x="430" y="1000"/>
                    <a:pt x="50" y="281"/>
                    <a:pt x="47" y="273"/>
                  </a:cubicBezTo>
                  <a:cubicBezTo>
                    <a:pt x="43" y="265"/>
                    <a:pt x="35" y="261"/>
                    <a:pt x="27" y="261"/>
                  </a:cubicBezTo>
                  <a:cubicBezTo>
                    <a:pt x="23" y="261"/>
                    <a:pt x="20" y="262"/>
                    <a:pt x="17" y="263"/>
                  </a:cubicBezTo>
                  <a:cubicBezTo>
                    <a:pt x="2" y="271"/>
                    <a:pt x="0" y="283"/>
                    <a:pt x="7" y="294"/>
                  </a:cubicBezTo>
                  <a:cubicBezTo>
                    <a:pt x="9" y="302"/>
                    <a:pt x="395" y="1030"/>
                    <a:pt x="1009" y="1425"/>
                  </a:cubicBezTo>
                  <a:cubicBezTo>
                    <a:pt x="1338" y="1634"/>
                    <a:pt x="1680" y="1740"/>
                    <a:pt x="2018" y="1740"/>
                  </a:cubicBezTo>
                  <a:cubicBezTo>
                    <a:pt x="2261" y="1740"/>
                    <a:pt x="2503" y="1683"/>
                    <a:pt x="2732" y="1572"/>
                  </a:cubicBezTo>
                  <a:cubicBezTo>
                    <a:pt x="3272" y="1313"/>
                    <a:pt x="3644" y="762"/>
                    <a:pt x="3785" y="28"/>
                  </a:cubicBezTo>
                  <a:cubicBezTo>
                    <a:pt x="3787" y="15"/>
                    <a:pt x="3781" y="3"/>
                    <a:pt x="3767" y="1"/>
                  </a:cubicBezTo>
                  <a:cubicBezTo>
                    <a:pt x="3765" y="0"/>
                    <a:pt x="3763" y="0"/>
                    <a:pt x="3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7"/>
            <p:cNvSpPr/>
            <p:nvPr/>
          </p:nvSpPr>
          <p:spPr>
            <a:xfrm>
              <a:off x="6438196" y="1987452"/>
              <a:ext cx="774680" cy="197995"/>
            </a:xfrm>
            <a:custGeom>
              <a:rect b="b" l="l" r="r" t="t"/>
              <a:pathLst>
                <a:path extrusionOk="0" h="2369" w="9269">
                  <a:moveTo>
                    <a:pt x="9239" y="0"/>
                  </a:moveTo>
                  <a:cubicBezTo>
                    <a:pt x="9230" y="0"/>
                    <a:pt x="9223" y="5"/>
                    <a:pt x="9220" y="13"/>
                  </a:cubicBezTo>
                  <a:cubicBezTo>
                    <a:pt x="9218" y="17"/>
                    <a:pt x="9019" y="381"/>
                    <a:pt x="8627" y="924"/>
                  </a:cubicBezTo>
                  <a:cubicBezTo>
                    <a:pt x="8226" y="1476"/>
                    <a:pt x="7430" y="2217"/>
                    <a:pt x="5142" y="2313"/>
                  </a:cubicBezTo>
                  <a:cubicBezTo>
                    <a:pt x="5003" y="2319"/>
                    <a:pt x="4867" y="2321"/>
                    <a:pt x="4732" y="2321"/>
                  </a:cubicBezTo>
                  <a:cubicBezTo>
                    <a:pt x="3136" y="2321"/>
                    <a:pt x="1864" y="1918"/>
                    <a:pt x="954" y="1120"/>
                  </a:cubicBezTo>
                  <a:cubicBezTo>
                    <a:pt x="310" y="555"/>
                    <a:pt x="48" y="93"/>
                    <a:pt x="46" y="87"/>
                  </a:cubicBezTo>
                  <a:cubicBezTo>
                    <a:pt x="43" y="79"/>
                    <a:pt x="33" y="75"/>
                    <a:pt x="24" y="75"/>
                  </a:cubicBezTo>
                  <a:cubicBezTo>
                    <a:pt x="21" y="75"/>
                    <a:pt x="18" y="76"/>
                    <a:pt x="15" y="77"/>
                  </a:cubicBezTo>
                  <a:cubicBezTo>
                    <a:pt x="5" y="85"/>
                    <a:pt x="1" y="97"/>
                    <a:pt x="5" y="107"/>
                  </a:cubicBezTo>
                  <a:cubicBezTo>
                    <a:pt x="11" y="118"/>
                    <a:pt x="273" y="588"/>
                    <a:pt x="926" y="1159"/>
                  </a:cubicBezTo>
                  <a:cubicBezTo>
                    <a:pt x="1844" y="1965"/>
                    <a:pt x="3125" y="2368"/>
                    <a:pt x="4733" y="2368"/>
                  </a:cubicBezTo>
                  <a:cubicBezTo>
                    <a:pt x="4870" y="2368"/>
                    <a:pt x="5007" y="2366"/>
                    <a:pt x="5146" y="2358"/>
                  </a:cubicBezTo>
                  <a:cubicBezTo>
                    <a:pt x="7452" y="2264"/>
                    <a:pt x="8260" y="1509"/>
                    <a:pt x="8665" y="948"/>
                  </a:cubicBezTo>
                  <a:cubicBezTo>
                    <a:pt x="9060" y="404"/>
                    <a:pt x="9259" y="38"/>
                    <a:pt x="9261" y="34"/>
                  </a:cubicBezTo>
                  <a:cubicBezTo>
                    <a:pt x="9269" y="21"/>
                    <a:pt x="9263" y="7"/>
                    <a:pt x="9251" y="3"/>
                  </a:cubicBezTo>
                  <a:cubicBezTo>
                    <a:pt x="9247" y="1"/>
                    <a:pt x="9243" y="0"/>
                    <a:pt x="9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77"/>
            <p:cNvSpPr/>
            <p:nvPr/>
          </p:nvSpPr>
          <p:spPr>
            <a:xfrm>
              <a:off x="6461012" y="1980097"/>
              <a:ext cx="729715" cy="188384"/>
            </a:xfrm>
            <a:custGeom>
              <a:rect b="b" l="l" r="r" t="t"/>
              <a:pathLst>
                <a:path extrusionOk="0" h="2254" w="8731">
                  <a:moveTo>
                    <a:pt x="8689" y="1"/>
                  </a:moveTo>
                  <a:cubicBezTo>
                    <a:pt x="8004" y="1760"/>
                    <a:pt x="6179" y="2172"/>
                    <a:pt x="4743" y="2206"/>
                  </a:cubicBezTo>
                  <a:cubicBezTo>
                    <a:pt x="4669" y="2208"/>
                    <a:pt x="4595" y="2209"/>
                    <a:pt x="4523" y="2209"/>
                  </a:cubicBezTo>
                  <a:cubicBezTo>
                    <a:pt x="2354" y="2209"/>
                    <a:pt x="851" y="1468"/>
                    <a:pt x="45" y="11"/>
                  </a:cubicBezTo>
                  <a:cubicBezTo>
                    <a:pt x="29" y="19"/>
                    <a:pt x="14" y="28"/>
                    <a:pt x="0" y="34"/>
                  </a:cubicBezTo>
                  <a:cubicBezTo>
                    <a:pt x="174" y="359"/>
                    <a:pt x="487" y="832"/>
                    <a:pt x="1048" y="1261"/>
                  </a:cubicBezTo>
                  <a:cubicBezTo>
                    <a:pt x="1909" y="1922"/>
                    <a:pt x="3083" y="2253"/>
                    <a:pt x="4530" y="2253"/>
                  </a:cubicBezTo>
                  <a:cubicBezTo>
                    <a:pt x="4601" y="2253"/>
                    <a:pt x="4671" y="2251"/>
                    <a:pt x="4743" y="2251"/>
                  </a:cubicBezTo>
                  <a:cubicBezTo>
                    <a:pt x="6193" y="2219"/>
                    <a:pt x="8034" y="1801"/>
                    <a:pt x="8730" y="19"/>
                  </a:cubicBezTo>
                  <a:cubicBezTo>
                    <a:pt x="8716" y="13"/>
                    <a:pt x="8701" y="7"/>
                    <a:pt x="86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77"/>
            <p:cNvSpPr/>
            <p:nvPr/>
          </p:nvSpPr>
          <p:spPr>
            <a:xfrm>
              <a:off x="6554033" y="1946249"/>
              <a:ext cx="554537" cy="126286"/>
            </a:xfrm>
            <a:custGeom>
              <a:rect b="b" l="l" r="r" t="t"/>
              <a:pathLst>
                <a:path extrusionOk="0" h="1511" w="6635">
                  <a:moveTo>
                    <a:pt x="6594" y="1"/>
                  </a:moveTo>
                  <a:cubicBezTo>
                    <a:pt x="6210" y="515"/>
                    <a:pt x="5276" y="1467"/>
                    <a:pt x="3584" y="1467"/>
                  </a:cubicBezTo>
                  <a:cubicBezTo>
                    <a:pt x="3546" y="1467"/>
                    <a:pt x="3507" y="1467"/>
                    <a:pt x="3468" y="1466"/>
                  </a:cubicBezTo>
                  <a:cubicBezTo>
                    <a:pt x="2621" y="1445"/>
                    <a:pt x="675" y="1255"/>
                    <a:pt x="41" y="21"/>
                  </a:cubicBezTo>
                  <a:cubicBezTo>
                    <a:pt x="29" y="27"/>
                    <a:pt x="12" y="29"/>
                    <a:pt x="0" y="36"/>
                  </a:cubicBezTo>
                  <a:cubicBezTo>
                    <a:pt x="143" y="312"/>
                    <a:pt x="399" y="631"/>
                    <a:pt x="859" y="903"/>
                  </a:cubicBezTo>
                  <a:cubicBezTo>
                    <a:pt x="1490" y="1275"/>
                    <a:pt x="2365" y="1480"/>
                    <a:pt x="3466" y="1509"/>
                  </a:cubicBezTo>
                  <a:cubicBezTo>
                    <a:pt x="3505" y="1511"/>
                    <a:pt x="3542" y="1511"/>
                    <a:pt x="3580" y="1511"/>
                  </a:cubicBezTo>
                  <a:cubicBezTo>
                    <a:pt x="5299" y="1511"/>
                    <a:pt x="6250" y="537"/>
                    <a:pt x="6635" y="19"/>
                  </a:cubicBezTo>
                  <a:cubicBezTo>
                    <a:pt x="6621" y="13"/>
                    <a:pt x="6606" y="7"/>
                    <a:pt x="6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7"/>
            <p:cNvSpPr/>
            <p:nvPr/>
          </p:nvSpPr>
          <p:spPr>
            <a:xfrm>
              <a:off x="6643628" y="1907302"/>
              <a:ext cx="387549" cy="83745"/>
            </a:xfrm>
            <a:custGeom>
              <a:rect b="b" l="l" r="r" t="t"/>
              <a:pathLst>
                <a:path extrusionOk="0" h="1002" w="4637">
                  <a:moveTo>
                    <a:pt x="4597" y="0"/>
                  </a:moveTo>
                  <a:cubicBezTo>
                    <a:pt x="4434" y="342"/>
                    <a:pt x="3973" y="813"/>
                    <a:pt x="2682" y="933"/>
                  </a:cubicBezTo>
                  <a:cubicBezTo>
                    <a:pt x="2526" y="948"/>
                    <a:pt x="2376" y="955"/>
                    <a:pt x="2234" y="955"/>
                  </a:cubicBezTo>
                  <a:cubicBezTo>
                    <a:pt x="1037" y="955"/>
                    <a:pt x="359" y="463"/>
                    <a:pt x="51" y="152"/>
                  </a:cubicBezTo>
                  <a:cubicBezTo>
                    <a:pt x="33" y="158"/>
                    <a:pt x="17" y="164"/>
                    <a:pt x="0" y="168"/>
                  </a:cubicBezTo>
                  <a:cubicBezTo>
                    <a:pt x="104" y="277"/>
                    <a:pt x="248" y="403"/>
                    <a:pt x="444" y="530"/>
                  </a:cubicBezTo>
                  <a:cubicBezTo>
                    <a:pt x="800" y="755"/>
                    <a:pt x="1383" y="1001"/>
                    <a:pt x="2240" y="1001"/>
                  </a:cubicBezTo>
                  <a:cubicBezTo>
                    <a:pt x="2255" y="1001"/>
                    <a:pt x="2270" y="1001"/>
                    <a:pt x="2284" y="1001"/>
                  </a:cubicBezTo>
                  <a:cubicBezTo>
                    <a:pt x="2414" y="1001"/>
                    <a:pt x="2547" y="993"/>
                    <a:pt x="2688" y="980"/>
                  </a:cubicBezTo>
                  <a:cubicBezTo>
                    <a:pt x="3990" y="858"/>
                    <a:pt x="4464" y="379"/>
                    <a:pt x="4636" y="25"/>
                  </a:cubicBezTo>
                  <a:cubicBezTo>
                    <a:pt x="4624" y="15"/>
                    <a:pt x="4612" y="9"/>
                    <a:pt x="45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7"/>
            <p:cNvSpPr/>
            <p:nvPr/>
          </p:nvSpPr>
          <p:spPr>
            <a:xfrm>
              <a:off x="6438446" y="2141317"/>
              <a:ext cx="177184" cy="835608"/>
            </a:xfrm>
            <a:custGeom>
              <a:rect b="b" l="l" r="r" t="t"/>
              <a:pathLst>
                <a:path extrusionOk="0" h="9998" w="2120">
                  <a:moveTo>
                    <a:pt x="2093" y="0"/>
                  </a:moveTo>
                  <a:cubicBezTo>
                    <a:pt x="2083" y="0"/>
                    <a:pt x="2074" y="7"/>
                    <a:pt x="2071" y="18"/>
                  </a:cubicBezTo>
                  <a:cubicBezTo>
                    <a:pt x="2068" y="38"/>
                    <a:pt x="1647" y="2170"/>
                    <a:pt x="1422" y="2653"/>
                  </a:cubicBezTo>
                  <a:cubicBezTo>
                    <a:pt x="1410" y="2681"/>
                    <a:pt x="196" y="5392"/>
                    <a:pt x="2" y="6139"/>
                  </a:cubicBezTo>
                  <a:cubicBezTo>
                    <a:pt x="0" y="6143"/>
                    <a:pt x="0" y="6145"/>
                    <a:pt x="0" y="6149"/>
                  </a:cubicBezTo>
                  <a:cubicBezTo>
                    <a:pt x="2" y="6153"/>
                    <a:pt x="94" y="6630"/>
                    <a:pt x="158" y="7594"/>
                  </a:cubicBezTo>
                  <a:cubicBezTo>
                    <a:pt x="225" y="8559"/>
                    <a:pt x="301" y="9959"/>
                    <a:pt x="301" y="9975"/>
                  </a:cubicBezTo>
                  <a:cubicBezTo>
                    <a:pt x="305" y="9987"/>
                    <a:pt x="311" y="9998"/>
                    <a:pt x="325" y="9998"/>
                  </a:cubicBezTo>
                  <a:lnTo>
                    <a:pt x="327" y="9998"/>
                  </a:lnTo>
                  <a:cubicBezTo>
                    <a:pt x="340" y="9996"/>
                    <a:pt x="350" y="9985"/>
                    <a:pt x="350" y="9971"/>
                  </a:cubicBezTo>
                  <a:cubicBezTo>
                    <a:pt x="350" y="9957"/>
                    <a:pt x="274" y="8559"/>
                    <a:pt x="207" y="7592"/>
                  </a:cubicBezTo>
                  <a:cubicBezTo>
                    <a:pt x="143" y="6675"/>
                    <a:pt x="59" y="6196"/>
                    <a:pt x="49" y="6143"/>
                  </a:cubicBezTo>
                  <a:cubicBezTo>
                    <a:pt x="246" y="5394"/>
                    <a:pt x="1451" y="2696"/>
                    <a:pt x="1463" y="2671"/>
                  </a:cubicBezTo>
                  <a:cubicBezTo>
                    <a:pt x="1690" y="2184"/>
                    <a:pt x="2099" y="116"/>
                    <a:pt x="2118" y="28"/>
                  </a:cubicBezTo>
                  <a:cubicBezTo>
                    <a:pt x="2120" y="16"/>
                    <a:pt x="2111" y="3"/>
                    <a:pt x="2099" y="1"/>
                  </a:cubicBezTo>
                  <a:cubicBezTo>
                    <a:pt x="2097" y="1"/>
                    <a:pt x="2095" y="0"/>
                    <a:pt x="20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7"/>
            <p:cNvSpPr/>
            <p:nvPr/>
          </p:nvSpPr>
          <p:spPr>
            <a:xfrm>
              <a:off x="6556708" y="2141401"/>
              <a:ext cx="47639" cy="504641"/>
            </a:xfrm>
            <a:custGeom>
              <a:rect b="b" l="l" r="r" t="t"/>
              <a:pathLst>
                <a:path extrusionOk="0" h="6038" w="570">
                  <a:moveTo>
                    <a:pt x="236" y="0"/>
                  </a:moveTo>
                  <a:cubicBezTo>
                    <a:pt x="227" y="0"/>
                    <a:pt x="218" y="7"/>
                    <a:pt x="214" y="17"/>
                  </a:cubicBezTo>
                  <a:cubicBezTo>
                    <a:pt x="7" y="641"/>
                    <a:pt x="1" y="2582"/>
                    <a:pt x="5" y="2666"/>
                  </a:cubicBezTo>
                  <a:cubicBezTo>
                    <a:pt x="7" y="2695"/>
                    <a:pt x="424" y="5498"/>
                    <a:pt x="523" y="6017"/>
                  </a:cubicBezTo>
                  <a:cubicBezTo>
                    <a:pt x="527" y="6030"/>
                    <a:pt x="537" y="6038"/>
                    <a:pt x="547" y="6038"/>
                  </a:cubicBezTo>
                  <a:lnTo>
                    <a:pt x="549" y="6038"/>
                  </a:lnTo>
                  <a:cubicBezTo>
                    <a:pt x="561" y="6036"/>
                    <a:pt x="570" y="6021"/>
                    <a:pt x="568" y="6009"/>
                  </a:cubicBezTo>
                  <a:cubicBezTo>
                    <a:pt x="467" y="5489"/>
                    <a:pt x="52" y="2691"/>
                    <a:pt x="48" y="2664"/>
                  </a:cubicBezTo>
                  <a:cubicBezTo>
                    <a:pt x="48" y="2644"/>
                    <a:pt x="50" y="649"/>
                    <a:pt x="257" y="33"/>
                  </a:cubicBezTo>
                  <a:cubicBezTo>
                    <a:pt x="263" y="17"/>
                    <a:pt x="257" y="4"/>
                    <a:pt x="244" y="2"/>
                  </a:cubicBezTo>
                  <a:cubicBezTo>
                    <a:pt x="241" y="1"/>
                    <a:pt x="239" y="0"/>
                    <a:pt x="2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77"/>
            <p:cNvSpPr/>
            <p:nvPr/>
          </p:nvSpPr>
          <p:spPr>
            <a:xfrm>
              <a:off x="7100794" y="2122011"/>
              <a:ext cx="190055" cy="662185"/>
            </a:xfrm>
            <a:custGeom>
              <a:rect b="b" l="l" r="r" t="t"/>
              <a:pathLst>
                <a:path extrusionOk="0" h="7923" w="2274">
                  <a:moveTo>
                    <a:pt x="26" y="1"/>
                  </a:moveTo>
                  <a:cubicBezTo>
                    <a:pt x="24" y="1"/>
                    <a:pt x="23" y="1"/>
                    <a:pt x="21" y="1"/>
                  </a:cubicBezTo>
                  <a:cubicBezTo>
                    <a:pt x="7" y="3"/>
                    <a:pt x="1" y="15"/>
                    <a:pt x="3" y="30"/>
                  </a:cubicBezTo>
                  <a:cubicBezTo>
                    <a:pt x="5" y="50"/>
                    <a:pt x="447" y="2004"/>
                    <a:pt x="678" y="2599"/>
                  </a:cubicBezTo>
                  <a:cubicBezTo>
                    <a:pt x="881" y="3123"/>
                    <a:pt x="1423" y="4343"/>
                    <a:pt x="1711" y="5001"/>
                  </a:cubicBezTo>
                  <a:lnTo>
                    <a:pt x="1822" y="5249"/>
                  </a:lnTo>
                  <a:cubicBezTo>
                    <a:pt x="2018" y="5693"/>
                    <a:pt x="2182" y="6067"/>
                    <a:pt x="2215" y="6143"/>
                  </a:cubicBezTo>
                  <a:cubicBezTo>
                    <a:pt x="2110" y="6257"/>
                    <a:pt x="1208" y="7160"/>
                    <a:pt x="703" y="7890"/>
                  </a:cubicBezTo>
                  <a:cubicBezTo>
                    <a:pt x="697" y="7900"/>
                    <a:pt x="699" y="7917"/>
                    <a:pt x="709" y="7921"/>
                  </a:cubicBezTo>
                  <a:cubicBezTo>
                    <a:pt x="711" y="7923"/>
                    <a:pt x="717" y="7923"/>
                    <a:pt x="721" y="7923"/>
                  </a:cubicBezTo>
                  <a:cubicBezTo>
                    <a:pt x="729" y="7923"/>
                    <a:pt x="737" y="7921"/>
                    <a:pt x="742" y="7913"/>
                  </a:cubicBezTo>
                  <a:cubicBezTo>
                    <a:pt x="1273" y="7141"/>
                    <a:pt x="2253" y="6178"/>
                    <a:pt x="2264" y="6167"/>
                  </a:cubicBezTo>
                  <a:cubicBezTo>
                    <a:pt x="2272" y="6159"/>
                    <a:pt x="2274" y="6149"/>
                    <a:pt x="2266" y="6141"/>
                  </a:cubicBezTo>
                  <a:cubicBezTo>
                    <a:pt x="2266" y="6141"/>
                    <a:pt x="2084" y="5730"/>
                    <a:pt x="1865" y="5232"/>
                  </a:cubicBezTo>
                  <a:lnTo>
                    <a:pt x="1754" y="4985"/>
                  </a:lnTo>
                  <a:cubicBezTo>
                    <a:pt x="1464" y="4328"/>
                    <a:pt x="924" y="3105"/>
                    <a:pt x="721" y="2583"/>
                  </a:cubicBezTo>
                  <a:cubicBezTo>
                    <a:pt x="492" y="1990"/>
                    <a:pt x="52" y="40"/>
                    <a:pt x="48" y="19"/>
                  </a:cubicBezTo>
                  <a:cubicBezTo>
                    <a:pt x="44" y="7"/>
                    <a:pt x="36"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77"/>
            <p:cNvSpPr/>
            <p:nvPr/>
          </p:nvSpPr>
          <p:spPr>
            <a:xfrm>
              <a:off x="7062516" y="3708721"/>
              <a:ext cx="238614" cy="32930"/>
            </a:xfrm>
            <a:custGeom>
              <a:rect b="b" l="l" r="r" t="t"/>
              <a:pathLst>
                <a:path extrusionOk="0" h="394" w="2855">
                  <a:moveTo>
                    <a:pt x="2828" y="0"/>
                  </a:moveTo>
                  <a:cubicBezTo>
                    <a:pt x="2824" y="0"/>
                    <a:pt x="2821" y="1"/>
                    <a:pt x="2818" y="2"/>
                  </a:cubicBezTo>
                  <a:cubicBezTo>
                    <a:pt x="2316" y="269"/>
                    <a:pt x="1746" y="347"/>
                    <a:pt x="1252" y="347"/>
                  </a:cubicBezTo>
                  <a:cubicBezTo>
                    <a:pt x="574" y="347"/>
                    <a:pt x="42" y="200"/>
                    <a:pt x="31" y="197"/>
                  </a:cubicBezTo>
                  <a:cubicBezTo>
                    <a:pt x="29" y="196"/>
                    <a:pt x="26" y="195"/>
                    <a:pt x="24" y="195"/>
                  </a:cubicBezTo>
                  <a:cubicBezTo>
                    <a:pt x="14" y="195"/>
                    <a:pt x="4" y="202"/>
                    <a:pt x="3" y="213"/>
                  </a:cubicBezTo>
                  <a:cubicBezTo>
                    <a:pt x="1" y="225"/>
                    <a:pt x="5" y="238"/>
                    <a:pt x="19" y="240"/>
                  </a:cubicBezTo>
                  <a:cubicBezTo>
                    <a:pt x="29" y="246"/>
                    <a:pt x="567" y="393"/>
                    <a:pt x="1253" y="393"/>
                  </a:cubicBezTo>
                  <a:cubicBezTo>
                    <a:pt x="1752" y="393"/>
                    <a:pt x="2331" y="315"/>
                    <a:pt x="2838" y="43"/>
                  </a:cubicBezTo>
                  <a:cubicBezTo>
                    <a:pt x="2853" y="39"/>
                    <a:pt x="2855" y="23"/>
                    <a:pt x="2849" y="12"/>
                  </a:cubicBezTo>
                  <a:cubicBezTo>
                    <a:pt x="2844" y="4"/>
                    <a:pt x="2836" y="0"/>
                    <a:pt x="2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7"/>
            <p:cNvSpPr/>
            <p:nvPr/>
          </p:nvSpPr>
          <p:spPr>
            <a:xfrm>
              <a:off x="7102048" y="3905544"/>
              <a:ext cx="220310" cy="40034"/>
            </a:xfrm>
            <a:custGeom>
              <a:rect b="b" l="l" r="r" t="t"/>
              <a:pathLst>
                <a:path extrusionOk="0" h="479" w="2636">
                  <a:moveTo>
                    <a:pt x="2610" y="0"/>
                  </a:moveTo>
                  <a:cubicBezTo>
                    <a:pt x="2605" y="0"/>
                    <a:pt x="2600" y="3"/>
                    <a:pt x="2597" y="6"/>
                  </a:cubicBezTo>
                  <a:cubicBezTo>
                    <a:pt x="2148" y="335"/>
                    <a:pt x="1645" y="434"/>
                    <a:pt x="1204" y="434"/>
                  </a:cubicBezTo>
                  <a:cubicBezTo>
                    <a:pt x="557" y="434"/>
                    <a:pt x="44" y="222"/>
                    <a:pt x="37" y="217"/>
                  </a:cubicBezTo>
                  <a:cubicBezTo>
                    <a:pt x="34" y="216"/>
                    <a:pt x="30" y="215"/>
                    <a:pt x="27" y="215"/>
                  </a:cubicBezTo>
                  <a:cubicBezTo>
                    <a:pt x="17" y="215"/>
                    <a:pt x="9" y="220"/>
                    <a:pt x="6" y="231"/>
                  </a:cubicBezTo>
                  <a:cubicBezTo>
                    <a:pt x="0" y="241"/>
                    <a:pt x="6" y="256"/>
                    <a:pt x="19" y="262"/>
                  </a:cubicBezTo>
                  <a:cubicBezTo>
                    <a:pt x="27" y="266"/>
                    <a:pt x="544" y="479"/>
                    <a:pt x="1203" y="479"/>
                  </a:cubicBezTo>
                  <a:cubicBezTo>
                    <a:pt x="1649" y="479"/>
                    <a:pt x="2165" y="379"/>
                    <a:pt x="2621" y="41"/>
                  </a:cubicBezTo>
                  <a:cubicBezTo>
                    <a:pt x="2631" y="33"/>
                    <a:pt x="2635" y="21"/>
                    <a:pt x="2627" y="10"/>
                  </a:cubicBezTo>
                  <a:cubicBezTo>
                    <a:pt x="2623" y="4"/>
                    <a:pt x="2616" y="0"/>
                    <a:pt x="26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7"/>
            <p:cNvSpPr/>
            <p:nvPr/>
          </p:nvSpPr>
          <p:spPr>
            <a:xfrm>
              <a:off x="7093439" y="3967475"/>
              <a:ext cx="234017" cy="44296"/>
            </a:xfrm>
            <a:custGeom>
              <a:rect b="b" l="l" r="r" t="t"/>
              <a:pathLst>
                <a:path extrusionOk="0" h="530" w="2800">
                  <a:moveTo>
                    <a:pt x="2770" y="1"/>
                  </a:moveTo>
                  <a:cubicBezTo>
                    <a:pt x="2766" y="1"/>
                    <a:pt x="2762" y="2"/>
                    <a:pt x="2759" y="4"/>
                  </a:cubicBezTo>
                  <a:cubicBezTo>
                    <a:pt x="2188" y="378"/>
                    <a:pt x="1609" y="485"/>
                    <a:pt x="1132" y="485"/>
                  </a:cubicBezTo>
                  <a:cubicBezTo>
                    <a:pt x="497" y="485"/>
                    <a:pt x="45" y="295"/>
                    <a:pt x="38" y="290"/>
                  </a:cubicBezTo>
                  <a:cubicBezTo>
                    <a:pt x="34" y="289"/>
                    <a:pt x="30" y="288"/>
                    <a:pt x="27" y="288"/>
                  </a:cubicBezTo>
                  <a:cubicBezTo>
                    <a:pt x="17" y="288"/>
                    <a:pt x="10" y="294"/>
                    <a:pt x="7" y="302"/>
                  </a:cubicBezTo>
                  <a:cubicBezTo>
                    <a:pt x="1" y="315"/>
                    <a:pt x="7" y="329"/>
                    <a:pt x="19" y="333"/>
                  </a:cubicBezTo>
                  <a:cubicBezTo>
                    <a:pt x="28" y="337"/>
                    <a:pt x="488" y="530"/>
                    <a:pt x="1134" y="530"/>
                  </a:cubicBezTo>
                  <a:cubicBezTo>
                    <a:pt x="1619" y="528"/>
                    <a:pt x="2206" y="421"/>
                    <a:pt x="2783" y="43"/>
                  </a:cubicBezTo>
                  <a:cubicBezTo>
                    <a:pt x="2794" y="34"/>
                    <a:pt x="2800" y="22"/>
                    <a:pt x="2792" y="12"/>
                  </a:cubicBezTo>
                  <a:cubicBezTo>
                    <a:pt x="2786" y="5"/>
                    <a:pt x="2778" y="1"/>
                    <a:pt x="27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7"/>
            <p:cNvSpPr/>
            <p:nvPr/>
          </p:nvSpPr>
          <p:spPr>
            <a:xfrm>
              <a:off x="6478062" y="3680137"/>
              <a:ext cx="242542" cy="44714"/>
            </a:xfrm>
            <a:custGeom>
              <a:rect b="b" l="l" r="r" t="t"/>
              <a:pathLst>
                <a:path extrusionOk="0" h="535" w="2902">
                  <a:moveTo>
                    <a:pt x="5" y="1"/>
                  </a:moveTo>
                  <a:cubicBezTo>
                    <a:pt x="1" y="23"/>
                    <a:pt x="1" y="41"/>
                    <a:pt x="1" y="64"/>
                  </a:cubicBezTo>
                  <a:cubicBezTo>
                    <a:pt x="578" y="432"/>
                    <a:pt x="1216" y="535"/>
                    <a:pt x="1756" y="535"/>
                  </a:cubicBezTo>
                  <a:cubicBezTo>
                    <a:pt x="2276" y="535"/>
                    <a:pt x="2699" y="438"/>
                    <a:pt x="2885" y="387"/>
                  </a:cubicBezTo>
                  <a:cubicBezTo>
                    <a:pt x="2892" y="367"/>
                    <a:pt x="2896" y="346"/>
                    <a:pt x="2902" y="330"/>
                  </a:cubicBezTo>
                  <a:lnTo>
                    <a:pt x="2902" y="330"/>
                  </a:lnTo>
                  <a:cubicBezTo>
                    <a:pt x="2733" y="377"/>
                    <a:pt x="2297" y="480"/>
                    <a:pt x="1761" y="480"/>
                  </a:cubicBezTo>
                  <a:cubicBezTo>
                    <a:pt x="1220" y="480"/>
                    <a:pt x="577" y="375"/>
                    <a:pt x="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7"/>
            <p:cNvSpPr/>
            <p:nvPr/>
          </p:nvSpPr>
          <p:spPr>
            <a:xfrm>
              <a:off x="6424907" y="3884650"/>
              <a:ext cx="244631" cy="53239"/>
            </a:xfrm>
            <a:custGeom>
              <a:rect b="b" l="l" r="r" t="t"/>
              <a:pathLst>
                <a:path extrusionOk="0" h="637" w="2927">
                  <a:moveTo>
                    <a:pt x="26" y="0"/>
                  </a:moveTo>
                  <a:cubicBezTo>
                    <a:pt x="19" y="0"/>
                    <a:pt x="11" y="4"/>
                    <a:pt x="9" y="11"/>
                  </a:cubicBezTo>
                  <a:cubicBezTo>
                    <a:pt x="0" y="21"/>
                    <a:pt x="0" y="35"/>
                    <a:pt x="11" y="43"/>
                  </a:cubicBezTo>
                  <a:cubicBezTo>
                    <a:pt x="643" y="508"/>
                    <a:pt x="1281" y="637"/>
                    <a:pt x="1799" y="637"/>
                  </a:cubicBezTo>
                  <a:cubicBezTo>
                    <a:pt x="1802" y="637"/>
                    <a:pt x="1805" y="637"/>
                    <a:pt x="1809" y="637"/>
                  </a:cubicBezTo>
                  <a:cubicBezTo>
                    <a:pt x="2452" y="637"/>
                    <a:pt x="2902" y="436"/>
                    <a:pt x="2912" y="434"/>
                  </a:cubicBezTo>
                  <a:cubicBezTo>
                    <a:pt x="2924" y="430"/>
                    <a:pt x="2926" y="416"/>
                    <a:pt x="2922" y="404"/>
                  </a:cubicBezTo>
                  <a:cubicBezTo>
                    <a:pt x="2917" y="395"/>
                    <a:pt x="2910" y="389"/>
                    <a:pt x="2901" y="389"/>
                  </a:cubicBezTo>
                  <a:cubicBezTo>
                    <a:pt x="2898" y="389"/>
                    <a:pt x="2895" y="390"/>
                    <a:pt x="2891" y="391"/>
                  </a:cubicBezTo>
                  <a:cubicBezTo>
                    <a:pt x="2882" y="396"/>
                    <a:pt x="2436" y="593"/>
                    <a:pt x="1803" y="593"/>
                  </a:cubicBezTo>
                  <a:cubicBezTo>
                    <a:pt x="1293" y="593"/>
                    <a:pt x="661" y="465"/>
                    <a:pt x="39" y="5"/>
                  </a:cubicBezTo>
                  <a:cubicBezTo>
                    <a:pt x="36" y="2"/>
                    <a:pt x="31"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77"/>
            <p:cNvSpPr/>
            <p:nvPr/>
          </p:nvSpPr>
          <p:spPr>
            <a:xfrm>
              <a:off x="6407105" y="3994721"/>
              <a:ext cx="235856" cy="53322"/>
            </a:xfrm>
            <a:custGeom>
              <a:rect b="b" l="l" r="r" t="t"/>
              <a:pathLst>
                <a:path extrusionOk="0" h="638" w="2822">
                  <a:moveTo>
                    <a:pt x="25" y="0"/>
                  </a:moveTo>
                  <a:cubicBezTo>
                    <a:pt x="19" y="0"/>
                    <a:pt x="12" y="3"/>
                    <a:pt x="9" y="9"/>
                  </a:cubicBezTo>
                  <a:cubicBezTo>
                    <a:pt x="1" y="19"/>
                    <a:pt x="5" y="36"/>
                    <a:pt x="15" y="40"/>
                  </a:cubicBezTo>
                  <a:cubicBezTo>
                    <a:pt x="715" y="529"/>
                    <a:pt x="1500" y="637"/>
                    <a:pt x="2061" y="637"/>
                  </a:cubicBezTo>
                  <a:cubicBezTo>
                    <a:pt x="2074" y="637"/>
                    <a:pt x="2087" y="638"/>
                    <a:pt x="2100" y="638"/>
                  </a:cubicBezTo>
                  <a:cubicBezTo>
                    <a:pt x="2515" y="638"/>
                    <a:pt x="2798" y="576"/>
                    <a:pt x="2801" y="572"/>
                  </a:cubicBezTo>
                  <a:cubicBezTo>
                    <a:pt x="2814" y="570"/>
                    <a:pt x="2822" y="558"/>
                    <a:pt x="2820" y="545"/>
                  </a:cubicBezTo>
                  <a:cubicBezTo>
                    <a:pt x="2818" y="533"/>
                    <a:pt x="2807" y="526"/>
                    <a:pt x="2796" y="526"/>
                  </a:cubicBezTo>
                  <a:cubicBezTo>
                    <a:pt x="2794" y="526"/>
                    <a:pt x="2793" y="527"/>
                    <a:pt x="2791" y="527"/>
                  </a:cubicBezTo>
                  <a:cubicBezTo>
                    <a:pt x="2785" y="529"/>
                    <a:pt x="2491" y="594"/>
                    <a:pt x="2059" y="594"/>
                  </a:cubicBezTo>
                  <a:cubicBezTo>
                    <a:pt x="1507" y="594"/>
                    <a:pt x="729" y="487"/>
                    <a:pt x="40" y="5"/>
                  </a:cubicBezTo>
                  <a:cubicBezTo>
                    <a:pt x="35" y="2"/>
                    <a:pt x="30" y="0"/>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77"/>
            <p:cNvSpPr/>
            <p:nvPr/>
          </p:nvSpPr>
          <p:spPr>
            <a:xfrm>
              <a:off x="6435354" y="4436091"/>
              <a:ext cx="142834" cy="131718"/>
            </a:xfrm>
            <a:custGeom>
              <a:rect b="b" l="l" r="r" t="t"/>
              <a:pathLst>
                <a:path extrusionOk="0" h="1576" w="1709">
                  <a:moveTo>
                    <a:pt x="1686" y="1"/>
                  </a:moveTo>
                  <a:cubicBezTo>
                    <a:pt x="1674" y="1"/>
                    <a:pt x="1659" y="7"/>
                    <a:pt x="1659" y="17"/>
                  </a:cubicBezTo>
                  <a:lnTo>
                    <a:pt x="1547" y="780"/>
                  </a:lnTo>
                  <a:cubicBezTo>
                    <a:pt x="1492" y="1163"/>
                    <a:pt x="1019" y="1488"/>
                    <a:pt x="958" y="1529"/>
                  </a:cubicBezTo>
                  <a:cubicBezTo>
                    <a:pt x="634" y="1486"/>
                    <a:pt x="246" y="938"/>
                    <a:pt x="213" y="886"/>
                  </a:cubicBezTo>
                  <a:cubicBezTo>
                    <a:pt x="201" y="833"/>
                    <a:pt x="176" y="711"/>
                    <a:pt x="150" y="580"/>
                  </a:cubicBezTo>
                  <a:cubicBezTo>
                    <a:pt x="107" y="371"/>
                    <a:pt x="55" y="129"/>
                    <a:pt x="49" y="97"/>
                  </a:cubicBezTo>
                  <a:cubicBezTo>
                    <a:pt x="47" y="86"/>
                    <a:pt x="37" y="76"/>
                    <a:pt x="24" y="76"/>
                  </a:cubicBezTo>
                  <a:cubicBezTo>
                    <a:pt x="23" y="76"/>
                    <a:pt x="22" y="76"/>
                    <a:pt x="21" y="76"/>
                  </a:cubicBezTo>
                  <a:cubicBezTo>
                    <a:pt x="8" y="78"/>
                    <a:pt x="0" y="93"/>
                    <a:pt x="4" y="103"/>
                  </a:cubicBezTo>
                  <a:cubicBezTo>
                    <a:pt x="10" y="138"/>
                    <a:pt x="60" y="375"/>
                    <a:pt x="103" y="588"/>
                  </a:cubicBezTo>
                  <a:cubicBezTo>
                    <a:pt x="131" y="723"/>
                    <a:pt x="158" y="850"/>
                    <a:pt x="168" y="901"/>
                  </a:cubicBezTo>
                  <a:cubicBezTo>
                    <a:pt x="170" y="905"/>
                    <a:pt x="170" y="907"/>
                    <a:pt x="172" y="911"/>
                  </a:cubicBezTo>
                  <a:cubicBezTo>
                    <a:pt x="190" y="936"/>
                    <a:pt x="602" y="1539"/>
                    <a:pt x="960" y="1576"/>
                  </a:cubicBezTo>
                  <a:lnTo>
                    <a:pt x="962" y="1576"/>
                  </a:lnTo>
                  <a:cubicBezTo>
                    <a:pt x="968" y="1576"/>
                    <a:pt x="970" y="1572"/>
                    <a:pt x="976" y="1570"/>
                  </a:cubicBezTo>
                  <a:cubicBezTo>
                    <a:pt x="999" y="1555"/>
                    <a:pt x="1531" y="1214"/>
                    <a:pt x="1594" y="784"/>
                  </a:cubicBezTo>
                  <a:lnTo>
                    <a:pt x="1707" y="25"/>
                  </a:lnTo>
                  <a:cubicBezTo>
                    <a:pt x="1709" y="13"/>
                    <a:pt x="1698" y="1"/>
                    <a:pt x="16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7"/>
            <p:cNvSpPr/>
            <p:nvPr/>
          </p:nvSpPr>
          <p:spPr>
            <a:xfrm>
              <a:off x="7253155" y="4387867"/>
              <a:ext cx="124447" cy="158463"/>
            </a:xfrm>
            <a:custGeom>
              <a:rect b="b" l="l" r="r" t="t"/>
              <a:pathLst>
                <a:path extrusionOk="0" h="1896" w="1489">
                  <a:moveTo>
                    <a:pt x="1285" y="0"/>
                  </a:moveTo>
                  <a:cubicBezTo>
                    <a:pt x="1284" y="0"/>
                    <a:pt x="1283" y="0"/>
                    <a:pt x="1282" y="1"/>
                  </a:cubicBezTo>
                  <a:cubicBezTo>
                    <a:pt x="1269" y="1"/>
                    <a:pt x="1259" y="13"/>
                    <a:pt x="1261" y="27"/>
                  </a:cubicBezTo>
                  <a:cubicBezTo>
                    <a:pt x="1312" y="559"/>
                    <a:pt x="1425" y="1660"/>
                    <a:pt x="1441" y="1817"/>
                  </a:cubicBezTo>
                  <a:cubicBezTo>
                    <a:pt x="1362" y="1841"/>
                    <a:pt x="1269" y="1850"/>
                    <a:pt x="1171" y="1850"/>
                  </a:cubicBezTo>
                  <a:cubicBezTo>
                    <a:pt x="783" y="1850"/>
                    <a:pt x="310" y="1704"/>
                    <a:pt x="238" y="1682"/>
                  </a:cubicBezTo>
                  <a:cubicBezTo>
                    <a:pt x="210" y="1621"/>
                    <a:pt x="64" y="1277"/>
                    <a:pt x="50" y="1238"/>
                  </a:cubicBezTo>
                  <a:cubicBezTo>
                    <a:pt x="45" y="1230"/>
                    <a:pt x="36" y="1225"/>
                    <a:pt x="27" y="1225"/>
                  </a:cubicBezTo>
                  <a:cubicBezTo>
                    <a:pt x="25" y="1225"/>
                    <a:pt x="22" y="1225"/>
                    <a:pt x="19" y="1226"/>
                  </a:cubicBezTo>
                  <a:cubicBezTo>
                    <a:pt x="5" y="1230"/>
                    <a:pt x="1" y="1245"/>
                    <a:pt x="5" y="1257"/>
                  </a:cubicBezTo>
                  <a:cubicBezTo>
                    <a:pt x="23" y="1300"/>
                    <a:pt x="199" y="1707"/>
                    <a:pt x="199" y="1707"/>
                  </a:cubicBezTo>
                  <a:cubicBezTo>
                    <a:pt x="203" y="1711"/>
                    <a:pt x="207" y="1717"/>
                    <a:pt x="214" y="1719"/>
                  </a:cubicBezTo>
                  <a:cubicBezTo>
                    <a:pt x="240" y="1729"/>
                    <a:pt x="750" y="1895"/>
                    <a:pt x="1169" y="1895"/>
                  </a:cubicBezTo>
                  <a:cubicBezTo>
                    <a:pt x="1280" y="1895"/>
                    <a:pt x="1382" y="1883"/>
                    <a:pt x="1472" y="1854"/>
                  </a:cubicBezTo>
                  <a:cubicBezTo>
                    <a:pt x="1482" y="1852"/>
                    <a:pt x="1488" y="1842"/>
                    <a:pt x="1486" y="1832"/>
                  </a:cubicBezTo>
                  <a:cubicBezTo>
                    <a:pt x="1484" y="1819"/>
                    <a:pt x="1361" y="592"/>
                    <a:pt x="1308" y="21"/>
                  </a:cubicBezTo>
                  <a:cubicBezTo>
                    <a:pt x="1304" y="10"/>
                    <a:pt x="1296" y="0"/>
                    <a:pt x="1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7"/>
            <p:cNvSpPr/>
            <p:nvPr/>
          </p:nvSpPr>
          <p:spPr>
            <a:xfrm>
              <a:off x="6487005" y="4037011"/>
              <a:ext cx="21897" cy="528293"/>
            </a:xfrm>
            <a:custGeom>
              <a:rect b="b" l="l" r="r" t="t"/>
              <a:pathLst>
                <a:path extrusionOk="0" h="6321" w="262">
                  <a:moveTo>
                    <a:pt x="239" y="0"/>
                  </a:moveTo>
                  <a:cubicBezTo>
                    <a:pt x="227" y="0"/>
                    <a:pt x="217" y="11"/>
                    <a:pt x="215" y="23"/>
                  </a:cubicBezTo>
                  <a:cubicBezTo>
                    <a:pt x="211" y="72"/>
                    <a:pt x="0" y="4745"/>
                    <a:pt x="215" y="6300"/>
                  </a:cubicBezTo>
                  <a:cubicBezTo>
                    <a:pt x="217" y="6312"/>
                    <a:pt x="227" y="6320"/>
                    <a:pt x="237" y="6320"/>
                  </a:cubicBezTo>
                  <a:lnTo>
                    <a:pt x="239" y="6320"/>
                  </a:lnTo>
                  <a:cubicBezTo>
                    <a:pt x="252" y="6316"/>
                    <a:pt x="262" y="6306"/>
                    <a:pt x="260" y="6294"/>
                  </a:cubicBezTo>
                  <a:cubicBezTo>
                    <a:pt x="45" y="4745"/>
                    <a:pt x="258" y="74"/>
                    <a:pt x="260" y="25"/>
                  </a:cubicBezTo>
                  <a:cubicBezTo>
                    <a:pt x="260" y="13"/>
                    <a:pt x="252" y="2"/>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7"/>
            <p:cNvSpPr/>
            <p:nvPr/>
          </p:nvSpPr>
          <p:spPr>
            <a:xfrm>
              <a:off x="6524113" y="4044700"/>
              <a:ext cx="25324" cy="515757"/>
            </a:xfrm>
            <a:custGeom>
              <a:rect b="b" l="l" r="r" t="t"/>
              <a:pathLst>
                <a:path extrusionOk="0" h="6171" w="303">
                  <a:moveTo>
                    <a:pt x="279" y="0"/>
                  </a:moveTo>
                  <a:cubicBezTo>
                    <a:pt x="266" y="0"/>
                    <a:pt x="256" y="10"/>
                    <a:pt x="254" y="19"/>
                  </a:cubicBezTo>
                  <a:cubicBezTo>
                    <a:pt x="90" y="987"/>
                    <a:pt x="2" y="6095"/>
                    <a:pt x="0" y="6148"/>
                  </a:cubicBezTo>
                  <a:cubicBezTo>
                    <a:pt x="0" y="6161"/>
                    <a:pt x="10" y="6171"/>
                    <a:pt x="23" y="6171"/>
                  </a:cubicBezTo>
                  <a:cubicBezTo>
                    <a:pt x="37" y="6171"/>
                    <a:pt x="47" y="6161"/>
                    <a:pt x="47" y="6148"/>
                  </a:cubicBezTo>
                  <a:cubicBezTo>
                    <a:pt x="49" y="6097"/>
                    <a:pt x="135" y="993"/>
                    <a:pt x="299" y="25"/>
                  </a:cubicBezTo>
                  <a:cubicBezTo>
                    <a:pt x="303" y="13"/>
                    <a:pt x="293" y="2"/>
                    <a:pt x="282" y="0"/>
                  </a:cubicBezTo>
                  <a:cubicBezTo>
                    <a:pt x="281" y="0"/>
                    <a:pt x="280" y="0"/>
                    <a:pt x="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77"/>
            <p:cNvSpPr/>
            <p:nvPr/>
          </p:nvSpPr>
          <p:spPr>
            <a:xfrm>
              <a:off x="7244797" y="4001073"/>
              <a:ext cx="99959" cy="545594"/>
            </a:xfrm>
            <a:custGeom>
              <a:rect b="b" l="l" r="r" t="t"/>
              <a:pathLst>
                <a:path extrusionOk="0" h="6528" w="1196">
                  <a:moveTo>
                    <a:pt x="27" y="0"/>
                  </a:moveTo>
                  <a:cubicBezTo>
                    <a:pt x="26" y="0"/>
                    <a:pt x="24" y="1"/>
                    <a:pt x="23" y="1"/>
                  </a:cubicBezTo>
                  <a:cubicBezTo>
                    <a:pt x="11" y="3"/>
                    <a:pt x="1" y="13"/>
                    <a:pt x="3" y="25"/>
                  </a:cubicBezTo>
                  <a:cubicBezTo>
                    <a:pt x="9" y="76"/>
                    <a:pt x="575" y="5116"/>
                    <a:pt x="1144" y="6511"/>
                  </a:cubicBezTo>
                  <a:cubicBezTo>
                    <a:pt x="1148" y="6521"/>
                    <a:pt x="1157" y="6527"/>
                    <a:pt x="1167" y="6527"/>
                  </a:cubicBezTo>
                  <a:cubicBezTo>
                    <a:pt x="1173" y="6527"/>
                    <a:pt x="1175" y="6527"/>
                    <a:pt x="1177" y="6525"/>
                  </a:cubicBezTo>
                  <a:cubicBezTo>
                    <a:pt x="1189" y="6521"/>
                    <a:pt x="1195" y="6507"/>
                    <a:pt x="1189" y="6495"/>
                  </a:cubicBezTo>
                  <a:cubicBezTo>
                    <a:pt x="618" y="5105"/>
                    <a:pt x="54" y="72"/>
                    <a:pt x="50" y="21"/>
                  </a:cubicBezTo>
                  <a:cubicBezTo>
                    <a:pt x="48" y="10"/>
                    <a:pt x="39"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77"/>
            <p:cNvSpPr/>
            <p:nvPr/>
          </p:nvSpPr>
          <p:spPr>
            <a:xfrm>
              <a:off x="7285499" y="3987784"/>
              <a:ext cx="82992" cy="558883"/>
            </a:xfrm>
            <a:custGeom>
              <a:rect b="b" l="l" r="r" t="t"/>
              <a:pathLst>
                <a:path extrusionOk="0" h="6687" w="993">
                  <a:moveTo>
                    <a:pt x="23" y="0"/>
                  </a:moveTo>
                  <a:cubicBezTo>
                    <a:pt x="11" y="0"/>
                    <a:pt x="1" y="14"/>
                    <a:pt x="1" y="25"/>
                  </a:cubicBezTo>
                  <a:cubicBezTo>
                    <a:pt x="54" y="1146"/>
                    <a:pt x="936" y="6608"/>
                    <a:pt x="944" y="6666"/>
                  </a:cubicBezTo>
                  <a:cubicBezTo>
                    <a:pt x="946" y="6678"/>
                    <a:pt x="956" y="6686"/>
                    <a:pt x="966" y="6686"/>
                  </a:cubicBezTo>
                  <a:lnTo>
                    <a:pt x="972" y="6686"/>
                  </a:lnTo>
                  <a:cubicBezTo>
                    <a:pt x="985" y="6684"/>
                    <a:pt x="993" y="6670"/>
                    <a:pt x="993" y="6660"/>
                  </a:cubicBezTo>
                  <a:cubicBezTo>
                    <a:pt x="983" y="6604"/>
                    <a:pt x="103" y="1142"/>
                    <a:pt x="48" y="25"/>
                  </a:cubicBezTo>
                  <a:cubicBezTo>
                    <a:pt x="46" y="10"/>
                    <a:pt x="35"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77"/>
            <p:cNvSpPr/>
            <p:nvPr/>
          </p:nvSpPr>
          <p:spPr>
            <a:xfrm>
              <a:off x="7035520" y="2742069"/>
              <a:ext cx="232930" cy="277979"/>
            </a:xfrm>
            <a:custGeom>
              <a:rect b="b" l="l" r="r" t="t"/>
              <a:pathLst>
                <a:path extrusionOk="0" h="3326" w="2787">
                  <a:moveTo>
                    <a:pt x="1109" y="58"/>
                  </a:moveTo>
                  <a:cubicBezTo>
                    <a:pt x="1252" y="213"/>
                    <a:pt x="2179" y="1232"/>
                    <a:pt x="2730" y="2574"/>
                  </a:cubicBezTo>
                  <a:cubicBezTo>
                    <a:pt x="2670" y="2652"/>
                    <a:pt x="2216" y="3202"/>
                    <a:pt x="935" y="3278"/>
                  </a:cubicBezTo>
                  <a:cubicBezTo>
                    <a:pt x="917" y="3188"/>
                    <a:pt x="837" y="2812"/>
                    <a:pt x="579" y="2345"/>
                  </a:cubicBezTo>
                  <a:cubicBezTo>
                    <a:pt x="322" y="1881"/>
                    <a:pt x="107" y="1656"/>
                    <a:pt x="47" y="1600"/>
                  </a:cubicBezTo>
                  <a:lnTo>
                    <a:pt x="1109" y="58"/>
                  </a:lnTo>
                  <a:close/>
                  <a:moveTo>
                    <a:pt x="1111" y="1"/>
                  </a:moveTo>
                  <a:cubicBezTo>
                    <a:pt x="1103" y="1"/>
                    <a:pt x="1099" y="7"/>
                    <a:pt x="1093" y="11"/>
                  </a:cubicBezTo>
                  <a:lnTo>
                    <a:pt x="9" y="1594"/>
                  </a:lnTo>
                  <a:cubicBezTo>
                    <a:pt x="0" y="1605"/>
                    <a:pt x="4" y="1617"/>
                    <a:pt x="11" y="1625"/>
                  </a:cubicBezTo>
                  <a:lnTo>
                    <a:pt x="11" y="1625"/>
                  </a:lnTo>
                  <a:cubicBezTo>
                    <a:pt x="11" y="1625"/>
                    <a:pt x="11" y="1625"/>
                    <a:pt x="11" y="1625"/>
                  </a:cubicBezTo>
                  <a:lnTo>
                    <a:pt x="11" y="1625"/>
                  </a:lnTo>
                  <a:cubicBezTo>
                    <a:pt x="11" y="1625"/>
                    <a:pt x="11" y="1625"/>
                    <a:pt x="11" y="1625"/>
                  </a:cubicBezTo>
                  <a:cubicBezTo>
                    <a:pt x="11" y="1625"/>
                    <a:pt x="11" y="1625"/>
                    <a:pt x="11" y="1625"/>
                  </a:cubicBezTo>
                  <a:lnTo>
                    <a:pt x="11" y="1625"/>
                  </a:lnTo>
                  <a:cubicBezTo>
                    <a:pt x="12" y="1626"/>
                    <a:pt x="254" y="1845"/>
                    <a:pt x="543" y="2370"/>
                  </a:cubicBezTo>
                  <a:cubicBezTo>
                    <a:pt x="833" y="2896"/>
                    <a:pt x="896" y="3301"/>
                    <a:pt x="896" y="3305"/>
                  </a:cubicBezTo>
                  <a:cubicBezTo>
                    <a:pt x="899" y="3317"/>
                    <a:pt x="909" y="3325"/>
                    <a:pt x="919" y="3325"/>
                  </a:cubicBezTo>
                  <a:lnTo>
                    <a:pt x="921" y="3325"/>
                  </a:lnTo>
                  <a:cubicBezTo>
                    <a:pt x="2333" y="3250"/>
                    <a:pt x="2762" y="2617"/>
                    <a:pt x="2781" y="2593"/>
                  </a:cubicBezTo>
                  <a:cubicBezTo>
                    <a:pt x="2787" y="2585"/>
                    <a:pt x="2787" y="2576"/>
                    <a:pt x="2783" y="2572"/>
                  </a:cubicBezTo>
                  <a:cubicBezTo>
                    <a:pt x="2185" y="1105"/>
                    <a:pt x="1140" y="19"/>
                    <a:pt x="1130" y="9"/>
                  </a:cubicBezTo>
                  <a:cubicBezTo>
                    <a:pt x="1124" y="5"/>
                    <a:pt x="1115" y="1"/>
                    <a:pt x="1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7"/>
            <p:cNvSpPr/>
            <p:nvPr/>
          </p:nvSpPr>
          <p:spPr>
            <a:xfrm>
              <a:off x="6325868" y="2003415"/>
              <a:ext cx="266696" cy="188133"/>
            </a:xfrm>
            <a:custGeom>
              <a:rect b="b" l="l" r="r" t="t"/>
              <a:pathLst>
                <a:path extrusionOk="0" h="2251" w="3191">
                  <a:moveTo>
                    <a:pt x="969" y="325"/>
                  </a:moveTo>
                  <a:cubicBezTo>
                    <a:pt x="1003" y="407"/>
                    <a:pt x="1104" y="620"/>
                    <a:pt x="1308" y="878"/>
                  </a:cubicBezTo>
                  <a:cubicBezTo>
                    <a:pt x="1545" y="1172"/>
                    <a:pt x="1971" y="1580"/>
                    <a:pt x="2665" y="1856"/>
                  </a:cubicBezTo>
                  <a:cubicBezTo>
                    <a:pt x="2470" y="1960"/>
                    <a:pt x="2217" y="2067"/>
                    <a:pt x="1912" y="2134"/>
                  </a:cubicBezTo>
                  <a:cubicBezTo>
                    <a:pt x="960" y="1790"/>
                    <a:pt x="633" y="945"/>
                    <a:pt x="594" y="843"/>
                  </a:cubicBezTo>
                  <a:cubicBezTo>
                    <a:pt x="703" y="669"/>
                    <a:pt x="827" y="495"/>
                    <a:pt x="969" y="325"/>
                  </a:cubicBezTo>
                  <a:close/>
                  <a:moveTo>
                    <a:pt x="283" y="1420"/>
                  </a:moveTo>
                  <a:cubicBezTo>
                    <a:pt x="349" y="1543"/>
                    <a:pt x="565" y="1895"/>
                    <a:pt x="999" y="2187"/>
                  </a:cubicBezTo>
                  <a:cubicBezTo>
                    <a:pt x="707" y="2159"/>
                    <a:pt x="394" y="2087"/>
                    <a:pt x="60" y="1950"/>
                  </a:cubicBezTo>
                  <a:cubicBezTo>
                    <a:pt x="83" y="1887"/>
                    <a:pt x="158" y="1686"/>
                    <a:pt x="283" y="1420"/>
                  </a:cubicBezTo>
                  <a:close/>
                  <a:moveTo>
                    <a:pt x="570" y="888"/>
                  </a:moveTo>
                  <a:cubicBezTo>
                    <a:pt x="643" y="1078"/>
                    <a:pt x="981" y="1811"/>
                    <a:pt x="1832" y="2146"/>
                  </a:cubicBezTo>
                  <a:cubicBezTo>
                    <a:pt x="1662" y="2182"/>
                    <a:pt x="1480" y="2202"/>
                    <a:pt x="1286" y="2202"/>
                  </a:cubicBezTo>
                  <a:cubicBezTo>
                    <a:pt x="1222" y="2202"/>
                    <a:pt x="1157" y="2200"/>
                    <a:pt x="1091" y="2195"/>
                  </a:cubicBezTo>
                  <a:cubicBezTo>
                    <a:pt x="572" y="1868"/>
                    <a:pt x="345" y="1443"/>
                    <a:pt x="306" y="1369"/>
                  </a:cubicBezTo>
                  <a:cubicBezTo>
                    <a:pt x="377" y="1222"/>
                    <a:pt x="467" y="1056"/>
                    <a:pt x="570" y="888"/>
                  </a:cubicBezTo>
                  <a:close/>
                  <a:moveTo>
                    <a:pt x="1217" y="1"/>
                  </a:moveTo>
                  <a:cubicBezTo>
                    <a:pt x="1210" y="1"/>
                    <a:pt x="1205" y="3"/>
                    <a:pt x="1202" y="8"/>
                  </a:cubicBezTo>
                  <a:cubicBezTo>
                    <a:pt x="1126" y="80"/>
                    <a:pt x="1052" y="160"/>
                    <a:pt x="979" y="244"/>
                  </a:cubicBezTo>
                  <a:cubicBezTo>
                    <a:pt x="815" y="434"/>
                    <a:pt x="674" y="632"/>
                    <a:pt x="551" y="827"/>
                  </a:cubicBezTo>
                  <a:lnTo>
                    <a:pt x="549" y="829"/>
                  </a:lnTo>
                  <a:cubicBezTo>
                    <a:pt x="435" y="1013"/>
                    <a:pt x="336" y="1195"/>
                    <a:pt x="261" y="1355"/>
                  </a:cubicBezTo>
                  <a:cubicBezTo>
                    <a:pt x="257" y="1359"/>
                    <a:pt x="255" y="1361"/>
                    <a:pt x="255" y="1367"/>
                  </a:cubicBezTo>
                  <a:cubicBezTo>
                    <a:pt x="89" y="1706"/>
                    <a:pt x="7" y="1952"/>
                    <a:pt x="5" y="1958"/>
                  </a:cubicBezTo>
                  <a:cubicBezTo>
                    <a:pt x="1" y="1970"/>
                    <a:pt x="7" y="1981"/>
                    <a:pt x="17" y="1985"/>
                  </a:cubicBezTo>
                  <a:cubicBezTo>
                    <a:pt x="396" y="2144"/>
                    <a:pt x="748" y="2220"/>
                    <a:pt x="1073" y="2245"/>
                  </a:cubicBezTo>
                  <a:cubicBezTo>
                    <a:pt x="1075" y="2247"/>
                    <a:pt x="1079" y="2247"/>
                    <a:pt x="1081" y="2247"/>
                  </a:cubicBezTo>
                  <a:cubicBezTo>
                    <a:pt x="1083" y="2247"/>
                    <a:pt x="1083" y="2245"/>
                    <a:pt x="1085" y="2245"/>
                  </a:cubicBezTo>
                  <a:cubicBezTo>
                    <a:pt x="1153" y="2247"/>
                    <a:pt x="1218" y="2251"/>
                    <a:pt x="1284" y="2251"/>
                  </a:cubicBezTo>
                  <a:cubicBezTo>
                    <a:pt x="1511" y="2251"/>
                    <a:pt x="1719" y="2224"/>
                    <a:pt x="1910" y="2183"/>
                  </a:cubicBezTo>
                  <a:lnTo>
                    <a:pt x="1912" y="2183"/>
                  </a:lnTo>
                  <a:cubicBezTo>
                    <a:pt x="1914" y="2183"/>
                    <a:pt x="1920" y="2179"/>
                    <a:pt x="1922" y="2179"/>
                  </a:cubicBezTo>
                  <a:cubicBezTo>
                    <a:pt x="2296" y="2095"/>
                    <a:pt x="2595" y="1952"/>
                    <a:pt x="2802" y="1829"/>
                  </a:cubicBezTo>
                  <a:cubicBezTo>
                    <a:pt x="3035" y="1692"/>
                    <a:pt x="3166" y="1571"/>
                    <a:pt x="3180" y="1559"/>
                  </a:cubicBezTo>
                  <a:cubicBezTo>
                    <a:pt x="3186" y="1553"/>
                    <a:pt x="3190" y="1545"/>
                    <a:pt x="3188" y="1539"/>
                  </a:cubicBezTo>
                  <a:cubicBezTo>
                    <a:pt x="3186" y="1531"/>
                    <a:pt x="3180" y="1522"/>
                    <a:pt x="3176" y="1520"/>
                  </a:cubicBezTo>
                  <a:cubicBezTo>
                    <a:pt x="3173" y="1518"/>
                    <a:pt x="3170" y="1517"/>
                    <a:pt x="3167" y="1517"/>
                  </a:cubicBezTo>
                  <a:cubicBezTo>
                    <a:pt x="3161" y="1517"/>
                    <a:pt x="3155" y="1520"/>
                    <a:pt x="3149" y="1524"/>
                  </a:cubicBezTo>
                  <a:cubicBezTo>
                    <a:pt x="3135" y="1539"/>
                    <a:pt x="3006" y="1655"/>
                    <a:pt x="2781" y="1790"/>
                  </a:cubicBezTo>
                  <a:cubicBezTo>
                    <a:pt x="2759" y="1805"/>
                    <a:pt x="2738" y="1817"/>
                    <a:pt x="2712" y="1829"/>
                  </a:cubicBezTo>
                  <a:cubicBezTo>
                    <a:pt x="2710" y="1827"/>
                    <a:pt x="2710" y="1827"/>
                    <a:pt x="2708" y="1827"/>
                  </a:cubicBezTo>
                  <a:cubicBezTo>
                    <a:pt x="1443" y="1334"/>
                    <a:pt x="1044" y="405"/>
                    <a:pt x="999" y="287"/>
                  </a:cubicBezTo>
                  <a:cubicBezTo>
                    <a:pt x="1001" y="283"/>
                    <a:pt x="1007" y="276"/>
                    <a:pt x="1012" y="274"/>
                  </a:cubicBezTo>
                  <a:cubicBezTo>
                    <a:pt x="1085" y="190"/>
                    <a:pt x="1157" y="113"/>
                    <a:pt x="1232" y="41"/>
                  </a:cubicBezTo>
                  <a:cubicBezTo>
                    <a:pt x="1243" y="31"/>
                    <a:pt x="1243" y="19"/>
                    <a:pt x="1235" y="8"/>
                  </a:cubicBezTo>
                  <a:cubicBezTo>
                    <a:pt x="1229" y="3"/>
                    <a:pt x="1223" y="1"/>
                    <a:pt x="12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77"/>
            <p:cNvSpPr/>
            <p:nvPr/>
          </p:nvSpPr>
          <p:spPr>
            <a:xfrm>
              <a:off x="7121020" y="2009683"/>
              <a:ext cx="222567" cy="167991"/>
            </a:xfrm>
            <a:custGeom>
              <a:rect b="b" l="l" r="r" t="t"/>
              <a:pathLst>
                <a:path extrusionOk="0" h="2010" w="2663">
                  <a:moveTo>
                    <a:pt x="2067" y="629"/>
                  </a:moveTo>
                  <a:cubicBezTo>
                    <a:pt x="2198" y="825"/>
                    <a:pt x="2308" y="1028"/>
                    <a:pt x="2392" y="1208"/>
                  </a:cubicBezTo>
                  <a:cubicBezTo>
                    <a:pt x="2134" y="1535"/>
                    <a:pt x="1510" y="1893"/>
                    <a:pt x="1418" y="1944"/>
                  </a:cubicBezTo>
                  <a:cubicBezTo>
                    <a:pt x="1207" y="1910"/>
                    <a:pt x="1019" y="1844"/>
                    <a:pt x="853" y="1762"/>
                  </a:cubicBezTo>
                  <a:cubicBezTo>
                    <a:pt x="1027" y="1670"/>
                    <a:pt x="1713" y="1265"/>
                    <a:pt x="2067" y="629"/>
                  </a:cubicBezTo>
                  <a:close/>
                  <a:moveTo>
                    <a:pt x="2415" y="1253"/>
                  </a:moveTo>
                  <a:cubicBezTo>
                    <a:pt x="2525" y="1490"/>
                    <a:pt x="2593" y="1683"/>
                    <a:pt x="2613" y="1740"/>
                  </a:cubicBezTo>
                  <a:cubicBezTo>
                    <a:pt x="2288" y="1904"/>
                    <a:pt x="1981" y="1966"/>
                    <a:pt x="1702" y="1966"/>
                  </a:cubicBezTo>
                  <a:cubicBezTo>
                    <a:pt x="1630" y="1966"/>
                    <a:pt x="1560" y="1962"/>
                    <a:pt x="1492" y="1955"/>
                  </a:cubicBezTo>
                  <a:cubicBezTo>
                    <a:pt x="1672" y="1852"/>
                    <a:pt x="2173" y="1548"/>
                    <a:pt x="2415" y="1253"/>
                  </a:cubicBezTo>
                  <a:close/>
                  <a:moveTo>
                    <a:pt x="1549" y="1"/>
                  </a:moveTo>
                  <a:cubicBezTo>
                    <a:pt x="1300" y="629"/>
                    <a:pt x="412" y="1368"/>
                    <a:pt x="338" y="1427"/>
                  </a:cubicBezTo>
                  <a:cubicBezTo>
                    <a:pt x="154" y="1273"/>
                    <a:pt x="51" y="1147"/>
                    <a:pt x="47" y="1140"/>
                  </a:cubicBezTo>
                  <a:cubicBezTo>
                    <a:pt x="42" y="1134"/>
                    <a:pt x="34" y="1131"/>
                    <a:pt x="26" y="1131"/>
                  </a:cubicBezTo>
                  <a:cubicBezTo>
                    <a:pt x="21" y="1131"/>
                    <a:pt x="16" y="1132"/>
                    <a:pt x="13" y="1134"/>
                  </a:cubicBezTo>
                  <a:cubicBezTo>
                    <a:pt x="2" y="1142"/>
                    <a:pt x="0" y="1159"/>
                    <a:pt x="11" y="1169"/>
                  </a:cubicBezTo>
                  <a:cubicBezTo>
                    <a:pt x="17" y="1175"/>
                    <a:pt x="299" y="1527"/>
                    <a:pt x="776" y="1773"/>
                  </a:cubicBezTo>
                  <a:cubicBezTo>
                    <a:pt x="780" y="1779"/>
                    <a:pt x="788" y="1785"/>
                    <a:pt x="796" y="1785"/>
                  </a:cubicBezTo>
                  <a:cubicBezTo>
                    <a:pt x="798" y="1785"/>
                    <a:pt x="798" y="1785"/>
                    <a:pt x="798" y="1783"/>
                  </a:cubicBezTo>
                  <a:cubicBezTo>
                    <a:pt x="974" y="1871"/>
                    <a:pt x="1177" y="1942"/>
                    <a:pt x="1400" y="1981"/>
                  </a:cubicBezTo>
                  <a:cubicBezTo>
                    <a:pt x="1402" y="1987"/>
                    <a:pt x="1410" y="1990"/>
                    <a:pt x="1414" y="1990"/>
                  </a:cubicBezTo>
                  <a:cubicBezTo>
                    <a:pt x="1420" y="1990"/>
                    <a:pt x="1422" y="1987"/>
                    <a:pt x="1424" y="1987"/>
                  </a:cubicBezTo>
                  <a:cubicBezTo>
                    <a:pt x="1514" y="2000"/>
                    <a:pt x="1606" y="2010"/>
                    <a:pt x="1703" y="2010"/>
                  </a:cubicBezTo>
                  <a:cubicBezTo>
                    <a:pt x="1991" y="2010"/>
                    <a:pt x="2310" y="1940"/>
                    <a:pt x="2648" y="1767"/>
                  </a:cubicBezTo>
                  <a:cubicBezTo>
                    <a:pt x="2658" y="1762"/>
                    <a:pt x="2662" y="1748"/>
                    <a:pt x="2660" y="1738"/>
                  </a:cubicBezTo>
                  <a:cubicBezTo>
                    <a:pt x="2658" y="1728"/>
                    <a:pt x="2374" y="854"/>
                    <a:pt x="1856" y="269"/>
                  </a:cubicBezTo>
                  <a:cubicBezTo>
                    <a:pt x="1849" y="263"/>
                    <a:pt x="1842" y="261"/>
                    <a:pt x="1836" y="261"/>
                  </a:cubicBezTo>
                  <a:cubicBezTo>
                    <a:pt x="1831" y="261"/>
                    <a:pt x="1826" y="262"/>
                    <a:pt x="1821" y="265"/>
                  </a:cubicBezTo>
                  <a:cubicBezTo>
                    <a:pt x="1811" y="273"/>
                    <a:pt x="1811" y="289"/>
                    <a:pt x="1819" y="300"/>
                  </a:cubicBezTo>
                  <a:cubicBezTo>
                    <a:pt x="1899" y="388"/>
                    <a:pt x="1973" y="484"/>
                    <a:pt x="2038" y="582"/>
                  </a:cubicBezTo>
                  <a:cubicBezTo>
                    <a:pt x="1668" y="1263"/>
                    <a:pt x="911" y="1676"/>
                    <a:pt x="804" y="1736"/>
                  </a:cubicBezTo>
                  <a:cubicBezTo>
                    <a:pt x="635" y="1650"/>
                    <a:pt x="491" y="1550"/>
                    <a:pt x="377" y="1456"/>
                  </a:cubicBezTo>
                  <a:cubicBezTo>
                    <a:pt x="485" y="1368"/>
                    <a:pt x="1328" y="662"/>
                    <a:pt x="1584" y="32"/>
                  </a:cubicBezTo>
                  <a:cubicBezTo>
                    <a:pt x="1572" y="17"/>
                    <a:pt x="1561" y="11"/>
                    <a:pt x="15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77"/>
            <p:cNvSpPr/>
            <p:nvPr/>
          </p:nvSpPr>
          <p:spPr>
            <a:xfrm>
              <a:off x="7030924" y="3016118"/>
              <a:ext cx="83327" cy="79984"/>
            </a:xfrm>
            <a:custGeom>
              <a:rect b="b" l="l" r="r" t="t"/>
              <a:pathLst>
                <a:path extrusionOk="0" h="957" w="997">
                  <a:moveTo>
                    <a:pt x="973" y="1"/>
                  </a:moveTo>
                  <a:cubicBezTo>
                    <a:pt x="962" y="1"/>
                    <a:pt x="953" y="5"/>
                    <a:pt x="951" y="16"/>
                  </a:cubicBezTo>
                  <a:cubicBezTo>
                    <a:pt x="949" y="24"/>
                    <a:pt x="710" y="742"/>
                    <a:pt x="21" y="912"/>
                  </a:cubicBezTo>
                  <a:cubicBezTo>
                    <a:pt x="8" y="914"/>
                    <a:pt x="0" y="926"/>
                    <a:pt x="2" y="940"/>
                  </a:cubicBezTo>
                  <a:cubicBezTo>
                    <a:pt x="4" y="951"/>
                    <a:pt x="14" y="957"/>
                    <a:pt x="25" y="957"/>
                  </a:cubicBezTo>
                  <a:lnTo>
                    <a:pt x="31" y="957"/>
                  </a:lnTo>
                  <a:cubicBezTo>
                    <a:pt x="747" y="781"/>
                    <a:pt x="992" y="34"/>
                    <a:pt x="994" y="30"/>
                  </a:cubicBezTo>
                  <a:cubicBezTo>
                    <a:pt x="997" y="16"/>
                    <a:pt x="992" y="3"/>
                    <a:pt x="980" y="1"/>
                  </a:cubicBezTo>
                  <a:cubicBezTo>
                    <a:pt x="978" y="1"/>
                    <a:pt x="976" y="1"/>
                    <a:pt x="9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7"/>
            <p:cNvSpPr/>
            <p:nvPr/>
          </p:nvSpPr>
          <p:spPr>
            <a:xfrm>
              <a:off x="6923527" y="2873953"/>
              <a:ext cx="116173" cy="119599"/>
            </a:xfrm>
            <a:custGeom>
              <a:rect b="b" l="l" r="r" t="t"/>
              <a:pathLst>
                <a:path extrusionOk="0" h="1431" w="1390">
                  <a:moveTo>
                    <a:pt x="1365" y="1"/>
                  </a:moveTo>
                  <a:cubicBezTo>
                    <a:pt x="1363" y="1"/>
                    <a:pt x="1361" y="1"/>
                    <a:pt x="1359" y="2"/>
                  </a:cubicBezTo>
                  <a:cubicBezTo>
                    <a:pt x="1355" y="4"/>
                    <a:pt x="1013" y="70"/>
                    <a:pt x="725" y="178"/>
                  </a:cubicBezTo>
                  <a:cubicBezTo>
                    <a:pt x="428" y="288"/>
                    <a:pt x="199" y="376"/>
                    <a:pt x="162" y="462"/>
                  </a:cubicBezTo>
                  <a:cubicBezTo>
                    <a:pt x="154" y="479"/>
                    <a:pt x="154" y="495"/>
                    <a:pt x="162" y="509"/>
                  </a:cubicBezTo>
                  <a:cubicBezTo>
                    <a:pt x="201" y="595"/>
                    <a:pt x="444" y="804"/>
                    <a:pt x="827" y="855"/>
                  </a:cubicBezTo>
                  <a:cubicBezTo>
                    <a:pt x="716" y="937"/>
                    <a:pt x="416" y="1160"/>
                    <a:pt x="13" y="1385"/>
                  </a:cubicBezTo>
                  <a:cubicBezTo>
                    <a:pt x="4" y="1393"/>
                    <a:pt x="0" y="1406"/>
                    <a:pt x="6" y="1418"/>
                  </a:cubicBezTo>
                  <a:cubicBezTo>
                    <a:pt x="8" y="1426"/>
                    <a:pt x="19" y="1430"/>
                    <a:pt x="27" y="1430"/>
                  </a:cubicBezTo>
                  <a:cubicBezTo>
                    <a:pt x="29" y="1430"/>
                    <a:pt x="35" y="1428"/>
                    <a:pt x="39" y="1428"/>
                  </a:cubicBezTo>
                  <a:cubicBezTo>
                    <a:pt x="549" y="1140"/>
                    <a:pt x="898" y="863"/>
                    <a:pt x="901" y="861"/>
                  </a:cubicBezTo>
                  <a:cubicBezTo>
                    <a:pt x="909" y="853"/>
                    <a:pt x="911" y="845"/>
                    <a:pt x="909" y="835"/>
                  </a:cubicBezTo>
                  <a:cubicBezTo>
                    <a:pt x="907" y="824"/>
                    <a:pt x="896" y="820"/>
                    <a:pt x="888" y="820"/>
                  </a:cubicBezTo>
                  <a:cubicBezTo>
                    <a:pt x="497" y="782"/>
                    <a:pt x="242" y="571"/>
                    <a:pt x="205" y="493"/>
                  </a:cubicBezTo>
                  <a:cubicBezTo>
                    <a:pt x="203" y="489"/>
                    <a:pt x="203" y="485"/>
                    <a:pt x="209" y="479"/>
                  </a:cubicBezTo>
                  <a:cubicBezTo>
                    <a:pt x="240" y="407"/>
                    <a:pt x="542" y="295"/>
                    <a:pt x="743" y="221"/>
                  </a:cubicBezTo>
                  <a:cubicBezTo>
                    <a:pt x="1029" y="117"/>
                    <a:pt x="1367" y="47"/>
                    <a:pt x="1369" y="47"/>
                  </a:cubicBezTo>
                  <a:cubicBezTo>
                    <a:pt x="1381" y="45"/>
                    <a:pt x="1389" y="33"/>
                    <a:pt x="1387" y="18"/>
                  </a:cubicBezTo>
                  <a:cubicBezTo>
                    <a:pt x="1386" y="8"/>
                    <a:pt x="1376" y="1"/>
                    <a:pt x="13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7"/>
            <p:cNvSpPr/>
            <p:nvPr/>
          </p:nvSpPr>
          <p:spPr>
            <a:xfrm>
              <a:off x="6215630" y="2491254"/>
              <a:ext cx="240118" cy="222316"/>
            </a:xfrm>
            <a:custGeom>
              <a:rect b="b" l="l" r="r" t="t"/>
              <a:pathLst>
                <a:path extrusionOk="0" h="2660" w="2873">
                  <a:moveTo>
                    <a:pt x="1318" y="43"/>
                  </a:moveTo>
                  <a:cubicBezTo>
                    <a:pt x="1408" y="43"/>
                    <a:pt x="1500" y="51"/>
                    <a:pt x="1594" y="70"/>
                  </a:cubicBezTo>
                  <a:cubicBezTo>
                    <a:pt x="2267" y="184"/>
                    <a:pt x="2551" y="659"/>
                    <a:pt x="2658" y="933"/>
                  </a:cubicBezTo>
                  <a:cubicBezTo>
                    <a:pt x="2824" y="1353"/>
                    <a:pt x="2797" y="1784"/>
                    <a:pt x="2674" y="1946"/>
                  </a:cubicBezTo>
                  <a:cubicBezTo>
                    <a:pt x="2339" y="2388"/>
                    <a:pt x="1950" y="2613"/>
                    <a:pt x="1520" y="2613"/>
                  </a:cubicBezTo>
                  <a:cubicBezTo>
                    <a:pt x="823" y="2613"/>
                    <a:pt x="184" y="1995"/>
                    <a:pt x="121" y="1672"/>
                  </a:cubicBezTo>
                  <a:cubicBezTo>
                    <a:pt x="51" y="1332"/>
                    <a:pt x="117" y="823"/>
                    <a:pt x="416" y="458"/>
                  </a:cubicBezTo>
                  <a:cubicBezTo>
                    <a:pt x="639" y="186"/>
                    <a:pt x="950" y="43"/>
                    <a:pt x="1318" y="43"/>
                  </a:cubicBezTo>
                  <a:close/>
                  <a:moveTo>
                    <a:pt x="1323" y="1"/>
                  </a:moveTo>
                  <a:cubicBezTo>
                    <a:pt x="936" y="1"/>
                    <a:pt x="609" y="149"/>
                    <a:pt x="377" y="432"/>
                  </a:cubicBezTo>
                  <a:cubicBezTo>
                    <a:pt x="68" y="810"/>
                    <a:pt x="0" y="1332"/>
                    <a:pt x="70" y="1682"/>
                  </a:cubicBezTo>
                  <a:cubicBezTo>
                    <a:pt x="111" y="1854"/>
                    <a:pt x="297" y="2097"/>
                    <a:pt x="542" y="2292"/>
                  </a:cubicBezTo>
                  <a:cubicBezTo>
                    <a:pt x="845" y="2529"/>
                    <a:pt x="1193" y="2660"/>
                    <a:pt x="1520" y="2660"/>
                  </a:cubicBezTo>
                  <a:cubicBezTo>
                    <a:pt x="1968" y="2660"/>
                    <a:pt x="2367" y="2429"/>
                    <a:pt x="2709" y="1975"/>
                  </a:cubicBezTo>
                  <a:cubicBezTo>
                    <a:pt x="2840" y="1803"/>
                    <a:pt x="2873" y="1351"/>
                    <a:pt x="2699" y="917"/>
                  </a:cubicBezTo>
                  <a:cubicBezTo>
                    <a:pt x="2586" y="634"/>
                    <a:pt x="2294" y="143"/>
                    <a:pt x="1600" y="25"/>
                  </a:cubicBezTo>
                  <a:cubicBezTo>
                    <a:pt x="1505" y="9"/>
                    <a:pt x="1412" y="1"/>
                    <a:pt x="1323"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7"/>
            <p:cNvSpPr/>
            <p:nvPr/>
          </p:nvSpPr>
          <p:spPr>
            <a:xfrm>
              <a:off x="7278145" y="2497355"/>
              <a:ext cx="220477" cy="207021"/>
            </a:xfrm>
            <a:custGeom>
              <a:rect b="b" l="l" r="r" t="t"/>
              <a:pathLst>
                <a:path extrusionOk="0" h="2477" w="2638">
                  <a:moveTo>
                    <a:pt x="1377" y="46"/>
                  </a:moveTo>
                  <a:cubicBezTo>
                    <a:pt x="2044" y="46"/>
                    <a:pt x="2476" y="492"/>
                    <a:pt x="2560" y="1269"/>
                  </a:cubicBezTo>
                  <a:cubicBezTo>
                    <a:pt x="2591" y="1546"/>
                    <a:pt x="2509" y="1799"/>
                    <a:pt x="2329" y="2000"/>
                  </a:cubicBezTo>
                  <a:cubicBezTo>
                    <a:pt x="2089" y="2268"/>
                    <a:pt x="1686" y="2433"/>
                    <a:pt x="1271" y="2433"/>
                  </a:cubicBezTo>
                  <a:cubicBezTo>
                    <a:pt x="827" y="2433"/>
                    <a:pt x="299" y="2229"/>
                    <a:pt x="150" y="1656"/>
                  </a:cubicBezTo>
                  <a:cubicBezTo>
                    <a:pt x="119" y="1539"/>
                    <a:pt x="50" y="981"/>
                    <a:pt x="307" y="555"/>
                  </a:cubicBezTo>
                  <a:cubicBezTo>
                    <a:pt x="449" y="320"/>
                    <a:pt x="663" y="167"/>
                    <a:pt x="948" y="101"/>
                  </a:cubicBezTo>
                  <a:cubicBezTo>
                    <a:pt x="1097" y="64"/>
                    <a:pt x="1244" y="46"/>
                    <a:pt x="1377" y="46"/>
                  </a:cubicBezTo>
                  <a:close/>
                  <a:moveTo>
                    <a:pt x="1373" y="1"/>
                  </a:moveTo>
                  <a:cubicBezTo>
                    <a:pt x="1236" y="1"/>
                    <a:pt x="1087" y="19"/>
                    <a:pt x="931" y="56"/>
                  </a:cubicBezTo>
                  <a:cubicBezTo>
                    <a:pt x="637" y="126"/>
                    <a:pt x="412" y="287"/>
                    <a:pt x="264" y="533"/>
                  </a:cubicBezTo>
                  <a:cubicBezTo>
                    <a:pt x="1" y="973"/>
                    <a:pt x="70" y="1548"/>
                    <a:pt x="101" y="1668"/>
                  </a:cubicBezTo>
                  <a:cubicBezTo>
                    <a:pt x="262" y="2264"/>
                    <a:pt x="809" y="2476"/>
                    <a:pt x="1271" y="2476"/>
                  </a:cubicBezTo>
                  <a:cubicBezTo>
                    <a:pt x="1699" y="2476"/>
                    <a:pt x="2116" y="2305"/>
                    <a:pt x="2362" y="2028"/>
                  </a:cubicBezTo>
                  <a:cubicBezTo>
                    <a:pt x="2554" y="1814"/>
                    <a:pt x="2638" y="1552"/>
                    <a:pt x="2605" y="1261"/>
                  </a:cubicBezTo>
                  <a:cubicBezTo>
                    <a:pt x="2515" y="459"/>
                    <a:pt x="2067" y="1"/>
                    <a:pt x="1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7"/>
            <p:cNvSpPr/>
            <p:nvPr/>
          </p:nvSpPr>
          <p:spPr>
            <a:xfrm>
              <a:off x="7262766" y="4528110"/>
              <a:ext cx="289095" cy="120268"/>
            </a:xfrm>
            <a:custGeom>
              <a:rect b="b" l="l" r="r" t="t"/>
              <a:pathLst>
                <a:path extrusionOk="0" h="1439" w="3459">
                  <a:moveTo>
                    <a:pt x="105" y="0"/>
                  </a:moveTo>
                  <a:cubicBezTo>
                    <a:pt x="92" y="0"/>
                    <a:pt x="82" y="10"/>
                    <a:pt x="82" y="21"/>
                  </a:cubicBezTo>
                  <a:cubicBezTo>
                    <a:pt x="78" y="49"/>
                    <a:pt x="0" y="680"/>
                    <a:pt x="84" y="890"/>
                  </a:cubicBezTo>
                  <a:cubicBezTo>
                    <a:pt x="88" y="896"/>
                    <a:pt x="90" y="900"/>
                    <a:pt x="95" y="900"/>
                  </a:cubicBezTo>
                  <a:cubicBezTo>
                    <a:pt x="109" y="909"/>
                    <a:pt x="379" y="1091"/>
                    <a:pt x="927" y="1242"/>
                  </a:cubicBezTo>
                  <a:cubicBezTo>
                    <a:pt x="1285" y="1340"/>
                    <a:pt x="1813" y="1439"/>
                    <a:pt x="2503" y="1439"/>
                  </a:cubicBezTo>
                  <a:cubicBezTo>
                    <a:pt x="2785" y="1439"/>
                    <a:pt x="3098" y="1420"/>
                    <a:pt x="3436" y="1381"/>
                  </a:cubicBezTo>
                  <a:cubicBezTo>
                    <a:pt x="3448" y="1379"/>
                    <a:pt x="3458" y="1369"/>
                    <a:pt x="3456" y="1357"/>
                  </a:cubicBezTo>
                  <a:cubicBezTo>
                    <a:pt x="3454" y="1344"/>
                    <a:pt x="3444" y="1336"/>
                    <a:pt x="3429" y="1336"/>
                  </a:cubicBezTo>
                  <a:cubicBezTo>
                    <a:pt x="3096" y="1376"/>
                    <a:pt x="2788" y="1392"/>
                    <a:pt x="2505" y="1392"/>
                  </a:cubicBezTo>
                  <a:cubicBezTo>
                    <a:pt x="995" y="1392"/>
                    <a:pt x="201" y="916"/>
                    <a:pt x="125" y="870"/>
                  </a:cubicBezTo>
                  <a:cubicBezTo>
                    <a:pt x="50" y="659"/>
                    <a:pt x="129" y="35"/>
                    <a:pt x="129" y="29"/>
                  </a:cubicBezTo>
                  <a:cubicBezTo>
                    <a:pt x="131" y="15"/>
                    <a:pt x="121" y="0"/>
                    <a:pt x="109" y="0"/>
                  </a:cubicBezTo>
                  <a:cubicBezTo>
                    <a:pt x="108" y="0"/>
                    <a:pt x="106" y="0"/>
                    <a:pt x="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7"/>
            <p:cNvSpPr/>
            <p:nvPr/>
          </p:nvSpPr>
          <p:spPr>
            <a:xfrm>
              <a:off x="6404347" y="4516075"/>
              <a:ext cx="75554" cy="211117"/>
            </a:xfrm>
            <a:custGeom>
              <a:rect b="b" l="l" r="r" t="t"/>
              <a:pathLst>
                <a:path extrusionOk="0" h="2526" w="904">
                  <a:moveTo>
                    <a:pt x="618" y="0"/>
                  </a:moveTo>
                  <a:cubicBezTo>
                    <a:pt x="610" y="0"/>
                    <a:pt x="603" y="4"/>
                    <a:pt x="598" y="11"/>
                  </a:cubicBezTo>
                  <a:lnTo>
                    <a:pt x="582" y="40"/>
                  </a:lnTo>
                  <a:cubicBezTo>
                    <a:pt x="177" y="674"/>
                    <a:pt x="1" y="1051"/>
                    <a:pt x="34" y="1192"/>
                  </a:cubicBezTo>
                  <a:cubicBezTo>
                    <a:pt x="85" y="1400"/>
                    <a:pt x="433" y="2198"/>
                    <a:pt x="866" y="2524"/>
                  </a:cubicBezTo>
                  <a:cubicBezTo>
                    <a:pt x="870" y="2526"/>
                    <a:pt x="877" y="2526"/>
                    <a:pt x="879" y="2526"/>
                  </a:cubicBezTo>
                  <a:cubicBezTo>
                    <a:pt x="887" y="2526"/>
                    <a:pt x="893" y="2524"/>
                    <a:pt x="895" y="2516"/>
                  </a:cubicBezTo>
                  <a:cubicBezTo>
                    <a:pt x="903" y="2505"/>
                    <a:pt x="903" y="2491"/>
                    <a:pt x="891" y="2483"/>
                  </a:cubicBezTo>
                  <a:cubicBezTo>
                    <a:pt x="467" y="2168"/>
                    <a:pt x="126" y="1382"/>
                    <a:pt x="75" y="1177"/>
                  </a:cubicBezTo>
                  <a:cubicBezTo>
                    <a:pt x="52" y="1090"/>
                    <a:pt x="132" y="826"/>
                    <a:pt x="617" y="62"/>
                  </a:cubicBezTo>
                  <a:lnTo>
                    <a:pt x="641" y="36"/>
                  </a:lnTo>
                  <a:cubicBezTo>
                    <a:pt x="647" y="26"/>
                    <a:pt x="643" y="9"/>
                    <a:pt x="633" y="5"/>
                  </a:cubicBezTo>
                  <a:cubicBezTo>
                    <a:pt x="628" y="2"/>
                    <a:pt x="623" y="0"/>
                    <a:pt x="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77"/>
            <p:cNvSpPr/>
            <p:nvPr/>
          </p:nvSpPr>
          <p:spPr>
            <a:xfrm>
              <a:off x="6257836" y="3001241"/>
              <a:ext cx="222567" cy="130297"/>
            </a:xfrm>
            <a:custGeom>
              <a:rect b="b" l="l" r="r" t="t"/>
              <a:pathLst>
                <a:path extrusionOk="0" h="1559" w="2663">
                  <a:moveTo>
                    <a:pt x="2636" y="1"/>
                  </a:moveTo>
                  <a:cubicBezTo>
                    <a:pt x="2633" y="1"/>
                    <a:pt x="2629" y="2"/>
                    <a:pt x="2625" y="3"/>
                  </a:cubicBezTo>
                  <a:cubicBezTo>
                    <a:pt x="1907" y="306"/>
                    <a:pt x="33" y="1501"/>
                    <a:pt x="15" y="1513"/>
                  </a:cubicBezTo>
                  <a:cubicBezTo>
                    <a:pt x="3" y="1521"/>
                    <a:pt x="1" y="1534"/>
                    <a:pt x="7" y="1548"/>
                  </a:cubicBezTo>
                  <a:cubicBezTo>
                    <a:pt x="11" y="1554"/>
                    <a:pt x="21" y="1558"/>
                    <a:pt x="27" y="1558"/>
                  </a:cubicBezTo>
                  <a:cubicBezTo>
                    <a:pt x="31" y="1558"/>
                    <a:pt x="35" y="1554"/>
                    <a:pt x="37" y="1552"/>
                  </a:cubicBezTo>
                  <a:cubicBezTo>
                    <a:pt x="58" y="1540"/>
                    <a:pt x="1928" y="351"/>
                    <a:pt x="2644" y="46"/>
                  </a:cubicBezTo>
                  <a:cubicBezTo>
                    <a:pt x="2656" y="40"/>
                    <a:pt x="2662" y="28"/>
                    <a:pt x="2656" y="16"/>
                  </a:cubicBezTo>
                  <a:cubicBezTo>
                    <a:pt x="2653" y="7"/>
                    <a:pt x="2646" y="1"/>
                    <a:pt x="26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77"/>
            <p:cNvSpPr/>
            <p:nvPr/>
          </p:nvSpPr>
          <p:spPr>
            <a:xfrm>
              <a:off x="7109904" y="2764635"/>
              <a:ext cx="131718" cy="218639"/>
            </a:xfrm>
            <a:custGeom>
              <a:rect b="b" l="l" r="r" t="t"/>
              <a:pathLst>
                <a:path extrusionOk="0" h="2616" w="1576">
                  <a:moveTo>
                    <a:pt x="27" y="0"/>
                  </a:moveTo>
                  <a:cubicBezTo>
                    <a:pt x="23" y="0"/>
                    <a:pt x="18" y="2"/>
                    <a:pt x="15" y="5"/>
                  </a:cubicBezTo>
                  <a:cubicBezTo>
                    <a:pt x="4" y="13"/>
                    <a:pt x="0" y="27"/>
                    <a:pt x="9" y="37"/>
                  </a:cubicBezTo>
                  <a:cubicBezTo>
                    <a:pt x="21" y="54"/>
                    <a:pt x="1201" y="1529"/>
                    <a:pt x="1529" y="2599"/>
                  </a:cubicBezTo>
                  <a:cubicBezTo>
                    <a:pt x="1533" y="2611"/>
                    <a:pt x="1541" y="2615"/>
                    <a:pt x="1551" y="2615"/>
                  </a:cubicBezTo>
                  <a:cubicBezTo>
                    <a:pt x="1553" y="2615"/>
                    <a:pt x="1553" y="2615"/>
                    <a:pt x="1559" y="2613"/>
                  </a:cubicBezTo>
                  <a:cubicBezTo>
                    <a:pt x="1572" y="2611"/>
                    <a:pt x="1576" y="2595"/>
                    <a:pt x="1574" y="2585"/>
                  </a:cubicBezTo>
                  <a:cubicBezTo>
                    <a:pt x="1244" y="1508"/>
                    <a:pt x="60" y="25"/>
                    <a:pt x="47" y="11"/>
                  </a:cubicBezTo>
                  <a:cubicBezTo>
                    <a:pt x="42" y="4"/>
                    <a:pt x="35" y="0"/>
                    <a:pt x="2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7"/>
            <p:cNvSpPr/>
            <p:nvPr/>
          </p:nvSpPr>
          <p:spPr>
            <a:xfrm>
              <a:off x="6604597" y="2166641"/>
              <a:ext cx="510157" cy="518264"/>
            </a:xfrm>
            <a:custGeom>
              <a:rect b="b" l="l" r="r" t="t"/>
              <a:pathLst>
                <a:path extrusionOk="0" h="6201" w="6104">
                  <a:moveTo>
                    <a:pt x="6080" y="0"/>
                  </a:moveTo>
                  <a:cubicBezTo>
                    <a:pt x="6074" y="0"/>
                    <a:pt x="6069" y="2"/>
                    <a:pt x="6065" y="5"/>
                  </a:cubicBezTo>
                  <a:cubicBezTo>
                    <a:pt x="4892" y="838"/>
                    <a:pt x="3702" y="963"/>
                    <a:pt x="3689" y="967"/>
                  </a:cubicBezTo>
                  <a:cubicBezTo>
                    <a:pt x="3675" y="969"/>
                    <a:pt x="3669" y="977"/>
                    <a:pt x="3669" y="989"/>
                  </a:cubicBezTo>
                  <a:lnTo>
                    <a:pt x="3536" y="6096"/>
                  </a:lnTo>
                  <a:cubicBezTo>
                    <a:pt x="3427" y="6142"/>
                    <a:pt x="3267" y="6154"/>
                    <a:pt x="3122" y="6154"/>
                  </a:cubicBezTo>
                  <a:cubicBezTo>
                    <a:pt x="2967" y="6154"/>
                    <a:pt x="2828" y="6140"/>
                    <a:pt x="2781" y="6135"/>
                  </a:cubicBezTo>
                  <a:lnTo>
                    <a:pt x="2435" y="1004"/>
                  </a:lnTo>
                  <a:cubicBezTo>
                    <a:pt x="2435" y="991"/>
                    <a:pt x="2425" y="983"/>
                    <a:pt x="2415" y="983"/>
                  </a:cubicBezTo>
                  <a:cubicBezTo>
                    <a:pt x="860" y="864"/>
                    <a:pt x="52" y="107"/>
                    <a:pt x="44" y="99"/>
                  </a:cubicBezTo>
                  <a:cubicBezTo>
                    <a:pt x="39" y="95"/>
                    <a:pt x="34" y="93"/>
                    <a:pt x="29" y="93"/>
                  </a:cubicBezTo>
                  <a:cubicBezTo>
                    <a:pt x="23" y="93"/>
                    <a:pt x="17" y="96"/>
                    <a:pt x="11" y="101"/>
                  </a:cubicBezTo>
                  <a:cubicBezTo>
                    <a:pt x="1" y="112"/>
                    <a:pt x="3" y="124"/>
                    <a:pt x="13" y="134"/>
                  </a:cubicBezTo>
                  <a:cubicBezTo>
                    <a:pt x="21" y="142"/>
                    <a:pt x="835" y="905"/>
                    <a:pt x="2392" y="1030"/>
                  </a:cubicBezTo>
                  <a:lnTo>
                    <a:pt x="2736" y="6155"/>
                  </a:lnTo>
                  <a:cubicBezTo>
                    <a:pt x="2736" y="6165"/>
                    <a:pt x="2746" y="6176"/>
                    <a:pt x="2757" y="6176"/>
                  </a:cubicBezTo>
                  <a:cubicBezTo>
                    <a:pt x="2769" y="6178"/>
                    <a:pt x="2937" y="6200"/>
                    <a:pt x="3129" y="6200"/>
                  </a:cubicBezTo>
                  <a:cubicBezTo>
                    <a:pt x="3284" y="6200"/>
                    <a:pt x="3454" y="6186"/>
                    <a:pt x="3569" y="6133"/>
                  </a:cubicBezTo>
                  <a:cubicBezTo>
                    <a:pt x="3577" y="6129"/>
                    <a:pt x="3581" y="6118"/>
                    <a:pt x="3581" y="6112"/>
                  </a:cubicBezTo>
                  <a:lnTo>
                    <a:pt x="3714" y="1010"/>
                  </a:lnTo>
                  <a:cubicBezTo>
                    <a:pt x="3876" y="989"/>
                    <a:pt x="4991" y="823"/>
                    <a:pt x="6091" y="42"/>
                  </a:cubicBezTo>
                  <a:cubicBezTo>
                    <a:pt x="6102" y="36"/>
                    <a:pt x="6104" y="19"/>
                    <a:pt x="6098" y="9"/>
                  </a:cubicBezTo>
                  <a:cubicBezTo>
                    <a:pt x="6094" y="3"/>
                    <a:pt x="6087" y="0"/>
                    <a:pt x="60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7"/>
            <p:cNvSpPr/>
            <p:nvPr/>
          </p:nvSpPr>
          <p:spPr>
            <a:xfrm>
              <a:off x="6477560" y="3710058"/>
              <a:ext cx="236441" cy="43544"/>
            </a:xfrm>
            <a:custGeom>
              <a:rect b="b" l="l" r="r" t="t"/>
              <a:pathLst>
                <a:path extrusionOk="0" h="521" w="2829">
                  <a:moveTo>
                    <a:pt x="3" y="1"/>
                  </a:moveTo>
                  <a:cubicBezTo>
                    <a:pt x="3" y="19"/>
                    <a:pt x="1" y="37"/>
                    <a:pt x="1" y="56"/>
                  </a:cubicBezTo>
                  <a:cubicBezTo>
                    <a:pt x="250" y="224"/>
                    <a:pt x="803" y="520"/>
                    <a:pt x="1627" y="520"/>
                  </a:cubicBezTo>
                  <a:cubicBezTo>
                    <a:pt x="1975" y="520"/>
                    <a:pt x="2370" y="467"/>
                    <a:pt x="2814" y="328"/>
                  </a:cubicBezTo>
                  <a:cubicBezTo>
                    <a:pt x="2820" y="314"/>
                    <a:pt x="2824" y="295"/>
                    <a:pt x="2828" y="279"/>
                  </a:cubicBezTo>
                  <a:lnTo>
                    <a:pt x="2828" y="279"/>
                  </a:lnTo>
                  <a:cubicBezTo>
                    <a:pt x="2380" y="421"/>
                    <a:pt x="1979" y="476"/>
                    <a:pt x="1628" y="476"/>
                  </a:cubicBezTo>
                  <a:cubicBezTo>
                    <a:pt x="786" y="476"/>
                    <a:pt x="232" y="162"/>
                    <a:pt x="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7"/>
            <p:cNvSpPr/>
            <p:nvPr/>
          </p:nvSpPr>
          <p:spPr>
            <a:xfrm>
              <a:off x="7074635" y="3750593"/>
              <a:ext cx="229755" cy="30171"/>
            </a:xfrm>
            <a:custGeom>
              <a:rect b="b" l="l" r="r" t="t"/>
              <a:pathLst>
                <a:path extrusionOk="0" h="361" w="2749">
                  <a:moveTo>
                    <a:pt x="2742" y="0"/>
                  </a:moveTo>
                  <a:cubicBezTo>
                    <a:pt x="2286" y="235"/>
                    <a:pt x="1809" y="314"/>
                    <a:pt x="1376" y="314"/>
                  </a:cubicBezTo>
                  <a:cubicBezTo>
                    <a:pt x="783" y="314"/>
                    <a:pt x="270" y="167"/>
                    <a:pt x="1" y="72"/>
                  </a:cubicBezTo>
                  <a:lnTo>
                    <a:pt x="1" y="72"/>
                  </a:lnTo>
                  <a:cubicBezTo>
                    <a:pt x="9" y="93"/>
                    <a:pt x="13" y="111"/>
                    <a:pt x="21" y="127"/>
                  </a:cubicBezTo>
                  <a:cubicBezTo>
                    <a:pt x="304" y="226"/>
                    <a:pt x="801" y="361"/>
                    <a:pt x="1380" y="361"/>
                  </a:cubicBezTo>
                  <a:cubicBezTo>
                    <a:pt x="1809" y="361"/>
                    <a:pt x="2290" y="285"/>
                    <a:pt x="2749" y="50"/>
                  </a:cubicBezTo>
                  <a:cubicBezTo>
                    <a:pt x="2744" y="33"/>
                    <a:pt x="2744" y="19"/>
                    <a:pt x="27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7"/>
            <p:cNvSpPr/>
            <p:nvPr/>
          </p:nvSpPr>
          <p:spPr>
            <a:xfrm>
              <a:off x="6589888" y="2699027"/>
              <a:ext cx="201505" cy="154284"/>
            </a:xfrm>
            <a:custGeom>
              <a:rect b="b" l="l" r="r" t="t"/>
              <a:pathLst>
                <a:path extrusionOk="0" h="1846" w="2411">
                  <a:moveTo>
                    <a:pt x="455" y="0"/>
                  </a:moveTo>
                  <a:cubicBezTo>
                    <a:pt x="192" y="0"/>
                    <a:pt x="28" y="17"/>
                    <a:pt x="23" y="18"/>
                  </a:cubicBezTo>
                  <a:cubicBezTo>
                    <a:pt x="11" y="20"/>
                    <a:pt x="1" y="31"/>
                    <a:pt x="3" y="43"/>
                  </a:cubicBezTo>
                  <a:cubicBezTo>
                    <a:pt x="7" y="54"/>
                    <a:pt x="17" y="64"/>
                    <a:pt x="27" y="64"/>
                  </a:cubicBezTo>
                  <a:cubicBezTo>
                    <a:pt x="28" y="64"/>
                    <a:pt x="28" y="64"/>
                    <a:pt x="29" y="63"/>
                  </a:cubicBezTo>
                  <a:cubicBezTo>
                    <a:pt x="34" y="63"/>
                    <a:pt x="195" y="46"/>
                    <a:pt x="454" y="46"/>
                  </a:cubicBezTo>
                  <a:cubicBezTo>
                    <a:pt x="899" y="46"/>
                    <a:pt x="1631" y="95"/>
                    <a:pt x="2354" y="356"/>
                  </a:cubicBezTo>
                  <a:cubicBezTo>
                    <a:pt x="2280" y="481"/>
                    <a:pt x="1934" y="1093"/>
                    <a:pt x="1721" y="1815"/>
                  </a:cubicBezTo>
                  <a:cubicBezTo>
                    <a:pt x="1715" y="1829"/>
                    <a:pt x="1721" y="1837"/>
                    <a:pt x="1732" y="1843"/>
                  </a:cubicBezTo>
                  <a:cubicBezTo>
                    <a:pt x="1736" y="1845"/>
                    <a:pt x="1736" y="1845"/>
                    <a:pt x="1740" y="1845"/>
                  </a:cubicBezTo>
                  <a:cubicBezTo>
                    <a:pt x="1750" y="1845"/>
                    <a:pt x="1760" y="1837"/>
                    <a:pt x="1762" y="1829"/>
                  </a:cubicBezTo>
                  <a:cubicBezTo>
                    <a:pt x="1998" y="1023"/>
                    <a:pt x="2401" y="360"/>
                    <a:pt x="2405" y="356"/>
                  </a:cubicBezTo>
                  <a:cubicBezTo>
                    <a:pt x="2411" y="350"/>
                    <a:pt x="2411" y="342"/>
                    <a:pt x="2407" y="336"/>
                  </a:cubicBezTo>
                  <a:cubicBezTo>
                    <a:pt x="2405" y="327"/>
                    <a:pt x="2401" y="321"/>
                    <a:pt x="2394" y="319"/>
                  </a:cubicBezTo>
                  <a:cubicBezTo>
                    <a:pt x="1660" y="51"/>
                    <a:pt x="910" y="0"/>
                    <a:pt x="4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7"/>
            <p:cNvSpPr/>
            <p:nvPr/>
          </p:nvSpPr>
          <p:spPr>
            <a:xfrm>
              <a:off x="6806519" y="2743740"/>
              <a:ext cx="214543" cy="115170"/>
            </a:xfrm>
            <a:custGeom>
              <a:rect b="b" l="l" r="r" t="t"/>
              <a:pathLst>
                <a:path extrusionOk="0" h="1378" w="2567">
                  <a:moveTo>
                    <a:pt x="2540" y="1"/>
                  </a:moveTo>
                  <a:cubicBezTo>
                    <a:pt x="2539" y="1"/>
                    <a:pt x="2537" y="1"/>
                    <a:pt x="2536" y="1"/>
                  </a:cubicBezTo>
                  <a:cubicBezTo>
                    <a:pt x="1767" y="130"/>
                    <a:pt x="1204" y="138"/>
                    <a:pt x="1198" y="138"/>
                  </a:cubicBezTo>
                  <a:cubicBezTo>
                    <a:pt x="1196" y="138"/>
                    <a:pt x="1192" y="140"/>
                    <a:pt x="1185" y="140"/>
                  </a:cubicBezTo>
                  <a:cubicBezTo>
                    <a:pt x="480" y="562"/>
                    <a:pt x="15" y="1337"/>
                    <a:pt x="9" y="1343"/>
                  </a:cubicBezTo>
                  <a:cubicBezTo>
                    <a:pt x="1" y="1353"/>
                    <a:pt x="7" y="1370"/>
                    <a:pt x="17" y="1374"/>
                  </a:cubicBezTo>
                  <a:cubicBezTo>
                    <a:pt x="21" y="1378"/>
                    <a:pt x="25" y="1378"/>
                    <a:pt x="30" y="1378"/>
                  </a:cubicBezTo>
                  <a:cubicBezTo>
                    <a:pt x="40" y="1378"/>
                    <a:pt x="48" y="1376"/>
                    <a:pt x="54" y="1368"/>
                  </a:cubicBezTo>
                  <a:cubicBezTo>
                    <a:pt x="58" y="1360"/>
                    <a:pt x="516" y="598"/>
                    <a:pt x="1206" y="181"/>
                  </a:cubicBezTo>
                  <a:cubicBezTo>
                    <a:pt x="1271" y="177"/>
                    <a:pt x="1818" y="165"/>
                    <a:pt x="2546" y="44"/>
                  </a:cubicBezTo>
                  <a:cubicBezTo>
                    <a:pt x="2560" y="42"/>
                    <a:pt x="2566" y="30"/>
                    <a:pt x="2564" y="19"/>
                  </a:cubicBezTo>
                  <a:cubicBezTo>
                    <a:pt x="2563" y="8"/>
                    <a:pt x="2553" y="1"/>
                    <a:pt x="25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7"/>
            <p:cNvSpPr/>
            <p:nvPr/>
          </p:nvSpPr>
          <p:spPr>
            <a:xfrm>
              <a:off x="6466110" y="3265345"/>
              <a:ext cx="1423576" cy="497453"/>
            </a:xfrm>
            <a:custGeom>
              <a:rect b="b" l="l" r="r" t="t"/>
              <a:pathLst>
                <a:path extrusionOk="0" h="5952" w="17033">
                  <a:moveTo>
                    <a:pt x="651" y="0"/>
                  </a:moveTo>
                  <a:lnTo>
                    <a:pt x="0" y="1573"/>
                  </a:lnTo>
                  <a:cubicBezTo>
                    <a:pt x="0" y="1573"/>
                    <a:pt x="16136" y="5952"/>
                    <a:pt x="16330" y="5952"/>
                  </a:cubicBezTo>
                  <a:cubicBezTo>
                    <a:pt x="16330" y="5952"/>
                    <a:pt x="16331" y="5952"/>
                    <a:pt x="16331" y="5952"/>
                  </a:cubicBezTo>
                  <a:cubicBezTo>
                    <a:pt x="16371" y="5943"/>
                    <a:pt x="16471" y="5940"/>
                    <a:pt x="16582" y="5940"/>
                  </a:cubicBezTo>
                  <a:cubicBezTo>
                    <a:pt x="16787" y="5940"/>
                    <a:pt x="17033" y="5950"/>
                    <a:pt x="17033" y="5950"/>
                  </a:cubicBezTo>
                  <a:lnTo>
                    <a:pt x="16511" y="5473"/>
                  </a:lnTo>
                  <a:lnTo>
                    <a:pt x="10997" y="3568"/>
                  </a:lnTo>
                  <a:lnTo>
                    <a:pt x="1447" y="274"/>
                  </a:lnTo>
                  <a:lnTo>
                    <a:pt x="6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77"/>
            <p:cNvSpPr/>
            <p:nvPr/>
          </p:nvSpPr>
          <p:spPr>
            <a:xfrm>
              <a:off x="6396825" y="3190292"/>
              <a:ext cx="146177" cy="270958"/>
            </a:xfrm>
            <a:custGeom>
              <a:rect b="b" l="l" r="r" t="t"/>
              <a:pathLst>
                <a:path extrusionOk="0" h="3242" w="1749">
                  <a:moveTo>
                    <a:pt x="1371" y="1"/>
                  </a:moveTo>
                  <a:cubicBezTo>
                    <a:pt x="1292" y="1"/>
                    <a:pt x="1213" y="60"/>
                    <a:pt x="1175" y="151"/>
                  </a:cubicBezTo>
                  <a:lnTo>
                    <a:pt x="50" y="2870"/>
                  </a:lnTo>
                  <a:cubicBezTo>
                    <a:pt x="1" y="2985"/>
                    <a:pt x="38" y="3112"/>
                    <a:pt x="132" y="3149"/>
                  </a:cubicBezTo>
                  <a:lnTo>
                    <a:pt x="322" y="3230"/>
                  </a:lnTo>
                  <a:cubicBezTo>
                    <a:pt x="340" y="3238"/>
                    <a:pt x="360" y="3242"/>
                    <a:pt x="379" y="3242"/>
                  </a:cubicBezTo>
                  <a:cubicBezTo>
                    <a:pt x="457" y="3242"/>
                    <a:pt x="538" y="3183"/>
                    <a:pt x="574" y="3091"/>
                  </a:cubicBezTo>
                  <a:lnTo>
                    <a:pt x="1699" y="370"/>
                  </a:lnTo>
                  <a:cubicBezTo>
                    <a:pt x="1748" y="254"/>
                    <a:pt x="1713" y="129"/>
                    <a:pt x="1617" y="90"/>
                  </a:cubicBezTo>
                  <a:lnTo>
                    <a:pt x="1429" y="12"/>
                  </a:lnTo>
                  <a:cubicBezTo>
                    <a:pt x="1410" y="4"/>
                    <a:pt x="1391" y="1"/>
                    <a:pt x="13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7"/>
            <p:cNvSpPr/>
            <p:nvPr/>
          </p:nvSpPr>
          <p:spPr>
            <a:xfrm>
              <a:off x="6324531" y="3157447"/>
              <a:ext cx="206269" cy="227582"/>
            </a:xfrm>
            <a:custGeom>
              <a:rect b="b" l="l" r="r" t="t"/>
              <a:pathLst>
                <a:path extrusionOk="0" h="2723" w="2468">
                  <a:moveTo>
                    <a:pt x="1631" y="0"/>
                  </a:moveTo>
                  <a:lnTo>
                    <a:pt x="318" y="761"/>
                  </a:lnTo>
                  <a:cubicBezTo>
                    <a:pt x="248" y="1134"/>
                    <a:pt x="0" y="1813"/>
                    <a:pt x="45" y="2128"/>
                  </a:cubicBezTo>
                  <a:cubicBezTo>
                    <a:pt x="93" y="2447"/>
                    <a:pt x="524" y="2478"/>
                    <a:pt x="524" y="2478"/>
                  </a:cubicBezTo>
                  <a:cubicBezTo>
                    <a:pt x="524" y="2478"/>
                    <a:pt x="885" y="2723"/>
                    <a:pt x="1187" y="2723"/>
                  </a:cubicBezTo>
                  <a:cubicBezTo>
                    <a:pt x="1259" y="2723"/>
                    <a:pt x="1328" y="2709"/>
                    <a:pt x="1388" y="2674"/>
                  </a:cubicBezTo>
                  <a:cubicBezTo>
                    <a:pt x="1699" y="2494"/>
                    <a:pt x="1586" y="1297"/>
                    <a:pt x="1699" y="1273"/>
                  </a:cubicBezTo>
                  <a:cubicBezTo>
                    <a:pt x="1700" y="1272"/>
                    <a:pt x="1702" y="1272"/>
                    <a:pt x="1704" y="1272"/>
                  </a:cubicBezTo>
                  <a:cubicBezTo>
                    <a:pt x="1822" y="1272"/>
                    <a:pt x="2153" y="1952"/>
                    <a:pt x="2308" y="1952"/>
                  </a:cubicBezTo>
                  <a:cubicBezTo>
                    <a:pt x="2468" y="1952"/>
                    <a:pt x="2456" y="923"/>
                    <a:pt x="2192" y="765"/>
                  </a:cubicBezTo>
                  <a:cubicBezTo>
                    <a:pt x="1930" y="606"/>
                    <a:pt x="1699" y="546"/>
                    <a:pt x="1699" y="546"/>
                  </a:cubicBezTo>
                  <a:lnTo>
                    <a:pt x="163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7"/>
            <p:cNvSpPr/>
            <p:nvPr/>
          </p:nvSpPr>
          <p:spPr>
            <a:xfrm>
              <a:off x="6324197" y="3219294"/>
              <a:ext cx="171585" cy="167991"/>
            </a:xfrm>
            <a:custGeom>
              <a:rect b="b" l="l" r="r" t="t"/>
              <a:pathLst>
                <a:path extrusionOk="0" h="2010" w="2053">
                  <a:moveTo>
                    <a:pt x="319" y="1"/>
                  </a:moveTo>
                  <a:cubicBezTo>
                    <a:pt x="310" y="1"/>
                    <a:pt x="303" y="7"/>
                    <a:pt x="301" y="15"/>
                  </a:cubicBezTo>
                  <a:cubicBezTo>
                    <a:pt x="297" y="19"/>
                    <a:pt x="107" y="527"/>
                    <a:pt x="66" y="956"/>
                  </a:cubicBezTo>
                  <a:lnTo>
                    <a:pt x="60" y="1009"/>
                  </a:lnTo>
                  <a:cubicBezTo>
                    <a:pt x="21" y="1410"/>
                    <a:pt x="0" y="1633"/>
                    <a:pt x="526" y="1736"/>
                  </a:cubicBezTo>
                  <a:cubicBezTo>
                    <a:pt x="571" y="1768"/>
                    <a:pt x="915" y="2010"/>
                    <a:pt x="1195" y="2010"/>
                  </a:cubicBezTo>
                  <a:cubicBezTo>
                    <a:pt x="1273" y="2010"/>
                    <a:pt x="1345" y="1991"/>
                    <a:pt x="1402" y="1948"/>
                  </a:cubicBezTo>
                  <a:cubicBezTo>
                    <a:pt x="1590" y="1815"/>
                    <a:pt x="1623" y="1357"/>
                    <a:pt x="1647" y="989"/>
                  </a:cubicBezTo>
                  <a:cubicBezTo>
                    <a:pt x="1664" y="782"/>
                    <a:pt x="1678" y="588"/>
                    <a:pt x="1717" y="541"/>
                  </a:cubicBezTo>
                  <a:cubicBezTo>
                    <a:pt x="1726" y="529"/>
                    <a:pt x="1741" y="516"/>
                    <a:pt x="1753" y="516"/>
                  </a:cubicBezTo>
                  <a:cubicBezTo>
                    <a:pt x="1754" y="516"/>
                    <a:pt x="1755" y="516"/>
                    <a:pt x="1756" y="516"/>
                  </a:cubicBezTo>
                  <a:cubicBezTo>
                    <a:pt x="1786" y="518"/>
                    <a:pt x="1821" y="598"/>
                    <a:pt x="1860" y="672"/>
                  </a:cubicBezTo>
                  <a:cubicBezTo>
                    <a:pt x="1899" y="745"/>
                    <a:pt x="1944" y="842"/>
                    <a:pt x="2005" y="923"/>
                  </a:cubicBezTo>
                  <a:cubicBezTo>
                    <a:pt x="2010" y="929"/>
                    <a:pt x="2018" y="933"/>
                    <a:pt x="2025" y="933"/>
                  </a:cubicBezTo>
                  <a:cubicBezTo>
                    <a:pt x="2031" y="933"/>
                    <a:pt x="2036" y="931"/>
                    <a:pt x="2040" y="928"/>
                  </a:cubicBezTo>
                  <a:cubicBezTo>
                    <a:pt x="2050" y="919"/>
                    <a:pt x="2052" y="905"/>
                    <a:pt x="2042" y="895"/>
                  </a:cubicBezTo>
                  <a:cubicBezTo>
                    <a:pt x="1981" y="815"/>
                    <a:pt x="1940" y="727"/>
                    <a:pt x="1901" y="651"/>
                  </a:cubicBezTo>
                  <a:cubicBezTo>
                    <a:pt x="1850" y="549"/>
                    <a:pt x="1813" y="477"/>
                    <a:pt x="1760" y="469"/>
                  </a:cubicBezTo>
                  <a:cubicBezTo>
                    <a:pt x="1758" y="469"/>
                    <a:pt x="1756" y="469"/>
                    <a:pt x="1755" y="469"/>
                  </a:cubicBezTo>
                  <a:cubicBezTo>
                    <a:pt x="1731" y="469"/>
                    <a:pt x="1705" y="482"/>
                    <a:pt x="1682" y="512"/>
                  </a:cubicBezTo>
                  <a:cubicBezTo>
                    <a:pt x="1633" y="572"/>
                    <a:pt x="1621" y="754"/>
                    <a:pt x="1604" y="987"/>
                  </a:cubicBezTo>
                  <a:cubicBezTo>
                    <a:pt x="1580" y="1327"/>
                    <a:pt x="1545" y="1791"/>
                    <a:pt x="1377" y="1912"/>
                  </a:cubicBezTo>
                  <a:cubicBezTo>
                    <a:pt x="1325" y="1949"/>
                    <a:pt x="1263" y="1963"/>
                    <a:pt x="1196" y="1963"/>
                  </a:cubicBezTo>
                  <a:cubicBezTo>
                    <a:pt x="914" y="1963"/>
                    <a:pt x="552" y="1698"/>
                    <a:pt x="549" y="1695"/>
                  </a:cubicBezTo>
                  <a:cubicBezTo>
                    <a:pt x="547" y="1693"/>
                    <a:pt x="543" y="1689"/>
                    <a:pt x="538" y="1689"/>
                  </a:cubicBezTo>
                  <a:cubicBezTo>
                    <a:pt x="49" y="1592"/>
                    <a:pt x="64" y="1410"/>
                    <a:pt x="103" y="1009"/>
                  </a:cubicBezTo>
                  <a:lnTo>
                    <a:pt x="113" y="960"/>
                  </a:lnTo>
                  <a:cubicBezTo>
                    <a:pt x="152" y="539"/>
                    <a:pt x="344" y="38"/>
                    <a:pt x="344" y="33"/>
                  </a:cubicBezTo>
                  <a:cubicBezTo>
                    <a:pt x="348" y="19"/>
                    <a:pt x="342" y="7"/>
                    <a:pt x="328" y="3"/>
                  </a:cubicBezTo>
                  <a:cubicBezTo>
                    <a:pt x="325" y="1"/>
                    <a:pt x="322" y="1"/>
                    <a:pt x="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7"/>
            <p:cNvSpPr/>
            <p:nvPr/>
          </p:nvSpPr>
          <p:spPr>
            <a:xfrm>
              <a:off x="6442542" y="3342820"/>
              <a:ext cx="47388" cy="107731"/>
            </a:xfrm>
            <a:custGeom>
              <a:rect b="b" l="l" r="r" t="t"/>
              <a:pathLst>
                <a:path extrusionOk="0" h="1289" w="567">
                  <a:moveTo>
                    <a:pt x="539" y="0"/>
                  </a:moveTo>
                  <a:cubicBezTo>
                    <a:pt x="530" y="0"/>
                    <a:pt x="522" y="5"/>
                    <a:pt x="518" y="14"/>
                  </a:cubicBezTo>
                  <a:lnTo>
                    <a:pt x="4" y="1256"/>
                  </a:lnTo>
                  <a:cubicBezTo>
                    <a:pt x="0" y="1268"/>
                    <a:pt x="4" y="1281"/>
                    <a:pt x="17" y="1287"/>
                  </a:cubicBezTo>
                  <a:cubicBezTo>
                    <a:pt x="21" y="1289"/>
                    <a:pt x="23" y="1289"/>
                    <a:pt x="25" y="1289"/>
                  </a:cubicBezTo>
                  <a:cubicBezTo>
                    <a:pt x="37" y="1289"/>
                    <a:pt x="45" y="1283"/>
                    <a:pt x="47" y="1272"/>
                  </a:cubicBezTo>
                  <a:lnTo>
                    <a:pt x="563" y="33"/>
                  </a:lnTo>
                  <a:cubicBezTo>
                    <a:pt x="567" y="20"/>
                    <a:pt x="563" y="8"/>
                    <a:pt x="548" y="2"/>
                  </a:cubicBezTo>
                  <a:cubicBezTo>
                    <a:pt x="545" y="1"/>
                    <a:pt x="542" y="0"/>
                    <a:pt x="539"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77"/>
            <p:cNvSpPr/>
            <p:nvPr/>
          </p:nvSpPr>
          <p:spPr>
            <a:xfrm>
              <a:off x="6464188" y="3329365"/>
              <a:ext cx="1427922" cy="435188"/>
            </a:xfrm>
            <a:custGeom>
              <a:rect b="b" l="l" r="r" t="t"/>
              <a:pathLst>
                <a:path extrusionOk="0" h="5207" w="17085">
                  <a:moveTo>
                    <a:pt x="352" y="1"/>
                  </a:moveTo>
                  <a:cubicBezTo>
                    <a:pt x="340" y="1"/>
                    <a:pt x="330" y="7"/>
                    <a:pt x="328" y="18"/>
                  </a:cubicBezTo>
                  <a:cubicBezTo>
                    <a:pt x="326" y="30"/>
                    <a:pt x="332" y="42"/>
                    <a:pt x="343" y="46"/>
                  </a:cubicBezTo>
                  <a:lnTo>
                    <a:pt x="16904" y="5073"/>
                  </a:lnTo>
                  <a:lnTo>
                    <a:pt x="17001" y="5161"/>
                  </a:lnTo>
                  <a:lnTo>
                    <a:pt x="16360" y="5161"/>
                  </a:lnTo>
                  <a:lnTo>
                    <a:pt x="9373" y="3310"/>
                  </a:lnTo>
                  <a:lnTo>
                    <a:pt x="32" y="752"/>
                  </a:lnTo>
                  <a:cubicBezTo>
                    <a:pt x="29" y="751"/>
                    <a:pt x="27" y="751"/>
                    <a:pt x="25" y="751"/>
                  </a:cubicBezTo>
                  <a:cubicBezTo>
                    <a:pt x="15" y="751"/>
                    <a:pt x="6" y="758"/>
                    <a:pt x="3" y="767"/>
                  </a:cubicBezTo>
                  <a:cubicBezTo>
                    <a:pt x="1" y="779"/>
                    <a:pt x="9" y="791"/>
                    <a:pt x="21" y="795"/>
                  </a:cubicBezTo>
                  <a:lnTo>
                    <a:pt x="9363" y="3353"/>
                  </a:lnTo>
                  <a:lnTo>
                    <a:pt x="16350" y="5206"/>
                  </a:lnTo>
                  <a:lnTo>
                    <a:pt x="17060" y="5206"/>
                  </a:lnTo>
                  <a:cubicBezTo>
                    <a:pt x="17070" y="5206"/>
                    <a:pt x="17076" y="5198"/>
                    <a:pt x="17082" y="5192"/>
                  </a:cubicBezTo>
                  <a:cubicBezTo>
                    <a:pt x="17084" y="5182"/>
                    <a:pt x="17084" y="5169"/>
                    <a:pt x="17074" y="5165"/>
                  </a:cubicBezTo>
                  <a:lnTo>
                    <a:pt x="16933" y="5038"/>
                  </a:lnTo>
                  <a:cubicBezTo>
                    <a:pt x="16931" y="5034"/>
                    <a:pt x="16929" y="5032"/>
                    <a:pt x="16923" y="5032"/>
                  </a:cubicBezTo>
                  <a:lnTo>
                    <a:pt x="357" y="1"/>
                  </a:lnTo>
                  <a:cubicBezTo>
                    <a:pt x="355" y="1"/>
                    <a:pt x="353" y="1"/>
                    <a:pt x="3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77"/>
            <p:cNvSpPr/>
            <p:nvPr/>
          </p:nvSpPr>
          <p:spPr>
            <a:xfrm>
              <a:off x="7143251" y="2126441"/>
              <a:ext cx="20393" cy="205016"/>
            </a:xfrm>
            <a:custGeom>
              <a:rect b="b" l="l" r="r" t="t"/>
              <a:pathLst>
                <a:path extrusionOk="0" h="2453" w="244">
                  <a:moveTo>
                    <a:pt x="23" y="1"/>
                  </a:moveTo>
                  <a:cubicBezTo>
                    <a:pt x="22" y="1"/>
                    <a:pt x="20" y="1"/>
                    <a:pt x="19" y="1"/>
                  </a:cubicBezTo>
                  <a:cubicBezTo>
                    <a:pt x="6" y="7"/>
                    <a:pt x="0" y="20"/>
                    <a:pt x="6" y="32"/>
                  </a:cubicBezTo>
                  <a:cubicBezTo>
                    <a:pt x="199" y="558"/>
                    <a:pt x="152" y="1857"/>
                    <a:pt x="137" y="2282"/>
                  </a:cubicBezTo>
                  <a:cubicBezTo>
                    <a:pt x="131" y="2422"/>
                    <a:pt x="131" y="2426"/>
                    <a:pt x="133" y="2434"/>
                  </a:cubicBezTo>
                  <a:cubicBezTo>
                    <a:pt x="139" y="2444"/>
                    <a:pt x="150" y="2452"/>
                    <a:pt x="158" y="2452"/>
                  </a:cubicBezTo>
                  <a:cubicBezTo>
                    <a:pt x="160" y="2452"/>
                    <a:pt x="160" y="2452"/>
                    <a:pt x="164" y="2448"/>
                  </a:cubicBezTo>
                  <a:cubicBezTo>
                    <a:pt x="178" y="2446"/>
                    <a:pt x="184" y="2434"/>
                    <a:pt x="180" y="2422"/>
                  </a:cubicBezTo>
                  <a:cubicBezTo>
                    <a:pt x="178" y="2411"/>
                    <a:pt x="180" y="2354"/>
                    <a:pt x="184" y="2282"/>
                  </a:cubicBezTo>
                  <a:cubicBezTo>
                    <a:pt x="199" y="1857"/>
                    <a:pt x="244" y="550"/>
                    <a:pt x="49" y="18"/>
                  </a:cubicBezTo>
                  <a:cubicBezTo>
                    <a:pt x="46" y="7"/>
                    <a:pt x="34"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7"/>
            <p:cNvSpPr/>
            <p:nvPr/>
          </p:nvSpPr>
          <p:spPr>
            <a:xfrm>
              <a:off x="6867949" y="1372910"/>
              <a:ext cx="116841" cy="189721"/>
            </a:xfrm>
            <a:custGeom>
              <a:rect b="b" l="l" r="r" t="t"/>
              <a:pathLst>
                <a:path extrusionOk="0" h="2270" w="1398">
                  <a:moveTo>
                    <a:pt x="0" y="1"/>
                  </a:moveTo>
                  <a:lnTo>
                    <a:pt x="0" y="1"/>
                  </a:lnTo>
                  <a:cubicBezTo>
                    <a:pt x="0" y="1"/>
                    <a:pt x="518" y="1228"/>
                    <a:pt x="440" y="2020"/>
                  </a:cubicBezTo>
                  <a:cubicBezTo>
                    <a:pt x="440" y="2020"/>
                    <a:pt x="1062" y="2024"/>
                    <a:pt x="1398" y="2270"/>
                  </a:cubicBezTo>
                  <a:cubicBezTo>
                    <a:pt x="1398" y="2270"/>
                    <a:pt x="1167" y="89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77"/>
            <p:cNvSpPr/>
            <p:nvPr/>
          </p:nvSpPr>
          <p:spPr>
            <a:xfrm>
              <a:off x="6243294" y="2964802"/>
              <a:ext cx="240703" cy="258338"/>
            </a:xfrm>
            <a:custGeom>
              <a:rect b="b" l="l" r="r" t="t"/>
              <a:pathLst>
                <a:path extrusionOk="0" h="3091" w="2880">
                  <a:moveTo>
                    <a:pt x="2852" y="0"/>
                  </a:moveTo>
                  <a:cubicBezTo>
                    <a:pt x="2849" y="0"/>
                    <a:pt x="2846" y="1"/>
                    <a:pt x="2844" y="1"/>
                  </a:cubicBezTo>
                  <a:cubicBezTo>
                    <a:pt x="2566" y="145"/>
                    <a:pt x="535" y="1317"/>
                    <a:pt x="514" y="1329"/>
                  </a:cubicBezTo>
                  <a:cubicBezTo>
                    <a:pt x="504" y="1335"/>
                    <a:pt x="498" y="1350"/>
                    <a:pt x="504" y="1358"/>
                  </a:cubicBezTo>
                  <a:cubicBezTo>
                    <a:pt x="509" y="1365"/>
                    <a:pt x="517" y="1370"/>
                    <a:pt x="524" y="1370"/>
                  </a:cubicBezTo>
                  <a:cubicBezTo>
                    <a:pt x="528" y="1370"/>
                    <a:pt x="531" y="1369"/>
                    <a:pt x="535" y="1366"/>
                  </a:cubicBezTo>
                  <a:cubicBezTo>
                    <a:pt x="555" y="1354"/>
                    <a:pt x="2443" y="261"/>
                    <a:pt x="2826" y="57"/>
                  </a:cubicBezTo>
                  <a:lnTo>
                    <a:pt x="2826" y="57"/>
                  </a:lnTo>
                  <a:lnTo>
                    <a:pt x="2648" y="2225"/>
                  </a:lnTo>
                  <a:cubicBezTo>
                    <a:pt x="2460" y="2440"/>
                    <a:pt x="1408" y="2982"/>
                    <a:pt x="1292" y="3044"/>
                  </a:cubicBezTo>
                  <a:cubicBezTo>
                    <a:pt x="557" y="2632"/>
                    <a:pt x="48" y="1675"/>
                    <a:pt x="46" y="1665"/>
                  </a:cubicBezTo>
                  <a:cubicBezTo>
                    <a:pt x="40" y="1657"/>
                    <a:pt x="31" y="1653"/>
                    <a:pt x="23" y="1653"/>
                  </a:cubicBezTo>
                  <a:cubicBezTo>
                    <a:pt x="20" y="1653"/>
                    <a:pt x="18" y="1653"/>
                    <a:pt x="15" y="1655"/>
                  </a:cubicBezTo>
                  <a:cubicBezTo>
                    <a:pt x="3" y="1663"/>
                    <a:pt x="1" y="1675"/>
                    <a:pt x="5" y="1685"/>
                  </a:cubicBezTo>
                  <a:cubicBezTo>
                    <a:pt x="11" y="1695"/>
                    <a:pt x="528" y="2673"/>
                    <a:pt x="1281" y="3087"/>
                  </a:cubicBezTo>
                  <a:cubicBezTo>
                    <a:pt x="1283" y="3091"/>
                    <a:pt x="1290" y="3091"/>
                    <a:pt x="1294" y="3091"/>
                  </a:cubicBezTo>
                  <a:cubicBezTo>
                    <a:pt x="1296" y="3091"/>
                    <a:pt x="1302" y="3091"/>
                    <a:pt x="1304" y="3087"/>
                  </a:cubicBezTo>
                  <a:cubicBezTo>
                    <a:pt x="1353" y="3062"/>
                    <a:pt x="2501" y="2479"/>
                    <a:pt x="2691" y="2254"/>
                  </a:cubicBezTo>
                  <a:cubicBezTo>
                    <a:pt x="2693" y="2252"/>
                    <a:pt x="2695" y="2246"/>
                    <a:pt x="2695" y="2242"/>
                  </a:cubicBezTo>
                  <a:lnTo>
                    <a:pt x="2877" y="24"/>
                  </a:lnTo>
                  <a:cubicBezTo>
                    <a:pt x="2879" y="16"/>
                    <a:pt x="2875" y="6"/>
                    <a:pt x="2867" y="3"/>
                  </a:cubicBezTo>
                  <a:cubicBezTo>
                    <a:pt x="2862" y="1"/>
                    <a:pt x="2857" y="0"/>
                    <a:pt x="28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77"/>
            <p:cNvSpPr/>
            <p:nvPr/>
          </p:nvSpPr>
          <p:spPr>
            <a:xfrm>
              <a:off x="7267697" y="2210770"/>
              <a:ext cx="149520" cy="266696"/>
            </a:xfrm>
            <a:custGeom>
              <a:rect b="b" l="l" r="r" t="t"/>
              <a:pathLst>
                <a:path extrusionOk="0" h="3191" w="1789">
                  <a:moveTo>
                    <a:pt x="709" y="1"/>
                  </a:moveTo>
                  <a:cubicBezTo>
                    <a:pt x="587" y="77"/>
                    <a:pt x="467" y="103"/>
                    <a:pt x="362" y="103"/>
                  </a:cubicBezTo>
                  <a:cubicBezTo>
                    <a:pt x="153" y="103"/>
                    <a:pt x="1" y="1"/>
                    <a:pt x="1" y="1"/>
                  </a:cubicBezTo>
                  <a:lnTo>
                    <a:pt x="1" y="1"/>
                  </a:lnTo>
                  <a:cubicBezTo>
                    <a:pt x="1" y="1"/>
                    <a:pt x="1065" y="2798"/>
                    <a:pt x="1202" y="2904"/>
                  </a:cubicBezTo>
                  <a:cubicBezTo>
                    <a:pt x="1343" y="3008"/>
                    <a:pt x="1789" y="3190"/>
                    <a:pt x="1789" y="3190"/>
                  </a:cubicBezTo>
                  <a:cubicBezTo>
                    <a:pt x="1547" y="2466"/>
                    <a:pt x="709" y="1"/>
                    <a:pt x="7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7"/>
            <p:cNvSpPr/>
            <p:nvPr/>
          </p:nvSpPr>
          <p:spPr>
            <a:xfrm>
              <a:off x="6275471" y="2210770"/>
              <a:ext cx="151693" cy="266696"/>
            </a:xfrm>
            <a:custGeom>
              <a:rect b="b" l="l" r="r" t="t"/>
              <a:pathLst>
                <a:path extrusionOk="0" h="3191" w="1815">
                  <a:moveTo>
                    <a:pt x="720" y="1"/>
                  </a:moveTo>
                  <a:cubicBezTo>
                    <a:pt x="485" y="627"/>
                    <a:pt x="127" y="2740"/>
                    <a:pt x="0" y="3190"/>
                  </a:cubicBezTo>
                  <a:cubicBezTo>
                    <a:pt x="0" y="3190"/>
                    <a:pt x="469" y="3103"/>
                    <a:pt x="612" y="2980"/>
                  </a:cubicBezTo>
                  <a:lnTo>
                    <a:pt x="1815" y="1"/>
                  </a:lnTo>
                  <a:lnTo>
                    <a:pt x="1815" y="1"/>
                  </a:lnTo>
                  <a:cubicBezTo>
                    <a:pt x="1815" y="1"/>
                    <a:pt x="1538" y="118"/>
                    <a:pt x="1204" y="118"/>
                  </a:cubicBezTo>
                  <a:cubicBezTo>
                    <a:pt x="1198" y="118"/>
                    <a:pt x="1193" y="118"/>
                    <a:pt x="1187" y="117"/>
                  </a:cubicBezTo>
                  <a:cubicBezTo>
                    <a:pt x="845" y="113"/>
                    <a:pt x="720"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77"/>
            <p:cNvSpPr/>
            <p:nvPr/>
          </p:nvSpPr>
          <p:spPr>
            <a:xfrm>
              <a:off x="7384371" y="2542905"/>
              <a:ext cx="65358" cy="65023"/>
            </a:xfrm>
            <a:custGeom>
              <a:rect b="b" l="l" r="r" t="t"/>
              <a:pathLst>
                <a:path extrusionOk="0" h="778" w="782">
                  <a:moveTo>
                    <a:pt x="393" y="0"/>
                  </a:moveTo>
                  <a:cubicBezTo>
                    <a:pt x="178" y="0"/>
                    <a:pt x="0" y="174"/>
                    <a:pt x="0" y="389"/>
                  </a:cubicBezTo>
                  <a:cubicBezTo>
                    <a:pt x="0" y="604"/>
                    <a:pt x="174" y="778"/>
                    <a:pt x="393" y="778"/>
                  </a:cubicBezTo>
                  <a:cubicBezTo>
                    <a:pt x="608" y="778"/>
                    <a:pt x="782" y="604"/>
                    <a:pt x="782" y="389"/>
                  </a:cubicBezTo>
                  <a:cubicBezTo>
                    <a:pt x="782" y="174"/>
                    <a:pt x="608" y="0"/>
                    <a:pt x="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77"/>
            <p:cNvSpPr/>
            <p:nvPr/>
          </p:nvSpPr>
          <p:spPr>
            <a:xfrm>
              <a:off x="6318848" y="2526607"/>
              <a:ext cx="65107" cy="65107"/>
            </a:xfrm>
            <a:custGeom>
              <a:rect b="b" l="l" r="r" t="t"/>
              <a:pathLst>
                <a:path extrusionOk="0" h="779" w="779">
                  <a:moveTo>
                    <a:pt x="390" y="1"/>
                  </a:moveTo>
                  <a:cubicBezTo>
                    <a:pt x="175" y="1"/>
                    <a:pt x="1" y="175"/>
                    <a:pt x="1" y="389"/>
                  </a:cubicBezTo>
                  <a:cubicBezTo>
                    <a:pt x="1" y="604"/>
                    <a:pt x="175" y="778"/>
                    <a:pt x="390" y="778"/>
                  </a:cubicBezTo>
                  <a:cubicBezTo>
                    <a:pt x="604" y="778"/>
                    <a:pt x="778" y="604"/>
                    <a:pt x="778" y="389"/>
                  </a:cubicBezTo>
                  <a:cubicBezTo>
                    <a:pt x="778" y="175"/>
                    <a:pt x="604" y="1"/>
                    <a:pt x="3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7"/>
            <p:cNvSpPr/>
            <p:nvPr/>
          </p:nvSpPr>
          <p:spPr>
            <a:xfrm>
              <a:off x="6587130" y="3288077"/>
              <a:ext cx="798499" cy="275722"/>
            </a:xfrm>
            <a:custGeom>
              <a:rect b="b" l="l" r="r" t="t"/>
              <a:pathLst>
                <a:path extrusionOk="0" h="3299" w="9554">
                  <a:moveTo>
                    <a:pt x="1" y="0"/>
                  </a:moveTo>
                  <a:lnTo>
                    <a:pt x="265" y="657"/>
                  </a:lnTo>
                  <a:lnTo>
                    <a:pt x="9553" y="3298"/>
                  </a:lnTo>
                  <a:lnTo>
                    <a:pt x="9553" y="3298"/>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7"/>
            <p:cNvSpPr/>
            <p:nvPr/>
          </p:nvSpPr>
          <p:spPr>
            <a:xfrm>
              <a:off x="6941162" y="2249633"/>
              <a:ext cx="135813" cy="314084"/>
            </a:xfrm>
            <a:custGeom>
              <a:rect b="b" l="l" r="r" t="t"/>
              <a:pathLst>
                <a:path extrusionOk="0" h="3758" w="1625">
                  <a:moveTo>
                    <a:pt x="1624" y="0"/>
                  </a:moveTo>
                  <a:lnTo>
                    <a:pt x="1624" y="0"/>
                  </a:lnTo>
                  <a:cubicBezTo>
                    <a:pt x="1271" y="308"/>
                    <a:pt x="445" y="328"/>
                    <a:pt x="235" y="328"/>
                  </a:cubicBezTo>
                  <a:cubicBezTo>
                    <a:pt x="204" y="328"/>
                    <a:pt x="186" y="328"/>
                    <a:pt x="186" y="328"/>
                  </a:cubicBezTo>
                  <a:lnTo>
                    <a:pt x="0" y="3703"/>
                  </a:lnTo>
                  <a:cubicBezTo>
                    <a:pt x="46" y="3744"/>
                    <a:pt x="186" y="3757"/>
                    <a:pt x="354" y="3757"/>
                  </a:cubicBezTo>
                  <a:cubicBezTo>
                    <a:pt x="688" y="3757"/>
                    <a:pt x="1129" y="3703"/>
                    <a:pt x="1129" y="3703"/>
                  </a:cubicBezTo>
                  <a:lnTo>
                    <a:pt x="16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7"/>
            <p:cNvSpPr/>
            <p:nvPr/>
          </p:nvSpPr>
          <p:spPr>
            <a:xfrm>
              <a:off x="7355119" y="2704292"/>
              <a:ext cx="128124" cy="103218"/>
            </a:xfrm>
            <a:custGeom>
              <a:rect b="b" l="l" r="r" t="t"/>
              <a:pathLst>
                <a:path extrusionOk="0" h="1235" w="1533">
                  <a:moveTo>
                    <a:pt x="1490" y="0"/>
                  </a:moveTo>
                  <a:cubicBezTo>
                    <a:pt x="1490" y="0"/>
                    <a:pt x="1260" y="181"/>
                    <a:pt x="743" y="512"/>
                  </a:cubicBezTo>
                  <a:cubicBezTo>
                    <a:pt x="221" y="845"/>
                    <a:pt x="0" y="950"/>
                    <a:pt x="0" y="950"/>
                  </a:cubicBezTo>
                  <a:lnTo>
                    <a:pt x="0" y="1234"/>
                  </a:lnTo>
                  <a:cubicBezTo>
                    <a:pt x="1363" y="819"/>
                    <a:pt x="1533" y="338"/>
                    <a:pt x="1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7"/>
          <p:cNvGrpSpPr/>
          <p:nvPr/>
        </p:nvGrpSpPr>
        <p:grpSpPr>
          <a:xfrm>
            <a:off x="4451208" y="1326514"/>
            <a:ext cx="2202408" cy="3464101"/>
            <a:chOff x="4643875" y="1431150"/>
            <a:chExt cx="571075" cy="898250"/>
          </a:xfrm>
        </p:grpSpPr>
        <p:sp>
          <p:nvSpPr>
            <p:cNvPr id="1963" name="Google Shape;1963;p77"/>
            <p:cNvSpPr/>
            <p:nvPr/>
          </p:nvSpPr>
          <p:spPr>
            <a:xfrm>
              <a:off x="4732600" y="1679675"/>
              <a:ext cx="391675" cy="631825"/>
            </a:xfrm>
            <a:custGeom>
              <a:rect b="b" l="l" r="r" t="t"/>
              <a:pathLst>
                <a:path extrusionOk="0" h="25273" w="15667">
                  <a:moveTo>
                    <a:pt x="7924" y="0"/>
                  </a:moveTo>
                  <a:cubicBezTo>
                    <a:pt x="7758" y="0"/>
                    <a:pt x="7588" y="7"/>
                    <a:pt x="7414" y="19"/>
                  </a:cubicBezTo>
                  <a:cubicBezTo>
                    <a:pt x="4680" y="218"/>
                    <a:pt x="2018" y="1190"/>
                    <a:pt x="800" y="4049"/>
                  </a:cubicBezTo>
                  <a:cubicBezTo>
                    <a:pt x="796" y="4070"/>
                    <a:pt x="792" y="4090"/>
                    <a:pt x="788" y="4111"/>
                  </a:cubicBezTo>
                  <a:cubicBezTo>
                    <a:pt x="604" y="4983"/>
                    <a:pt x="438" y="5892"/>
                    <a:pt x="317" y="6742"/>
                  </a:cubicBezTo>
                  <a:cubicBezTo>
                    <a:pt x="228" y="7353"/>
                    <a:pt x="165" y="7934"/>
                    <a:pt x="135" y="8444"/>
                  </a:cubicBezTo>
                  <a:cubicBezTo>
                    <a:pt x="1" y="10765"/>
                    <a:pt x="17" y="16435"/>
                    <a:pt x="283" y="18706"/>
                  </a:cubicBezTo>
                  <a:cubicBezTo>
                    <a:pt x="549" y="20977"/>
                    <a:pt x="918" y="25188"/>
                    <a:pt x="918" y="25188"/>
                  </a:cubicBezTo>
                  <a:cubicBezTo>
                    <a:pt x="918" y="25188"/>
                    <a:pt x="3066" y="24945"/>
                    <a:pt x="4681" y="24899"/>
                  </a:cubicBezTo>
                  <a:cubicBezTo>
                    <a:pt x="4859" y="24893"/>
                    <a:pt x="5030" y="24890"/>
                    <a:pt x="5191" y="24890"/>
                  </a:cubicBezTo>
                  <a:cubicBezTo>
                    <a:pt x="5446" y="24890"/>
                    <a:pt x="5677" y="24898"/>
                    <a:pt x="5868" y="24916"/>
                  </a:cubicBezTo>
                  <a:cubicBezTo>
                    <a:pt x="6840" y="25006"/>
                    <a:pt x="8014" y="25017"/>
                    <a:pt x="8956" y="25017"/>
                  </a:cubicBezTo>
                  <a:cubicBezTo>
                    <a:pt x="9267" y="25017"/>
                    <a:pt x="9553" y="25016"/>
                    <a:pt x="9798" y="25016"/>
                  </a:cubicBezTo>
                  <a:cubicBezTo>
                    <a:pt x="9885" y="25016"/>
                    <a:pt x="9966" y="25016"/>
                    <a:pt x="10042" y="25017"/>
                  </a:cubicBezTo>
                  <a:cubicBezTo>
                    <a:pt x="10091" y="25017"/>
                    <a:pt x="10141" y="25017"/>
                    <a:pt x="10191" y="25017"/>
                  </a:cubicBezTo>
                  <a:cubicBezTo>
                    <a:pt x="11110" y="25017"/>
                    <a:pt x="12294" y="24972"/>
                    <a:pt x="13139" y="24849"/>
                  </a:cubicBezTo>
                  <a:cubicBezTo>
                    <a:pt x="13231" y="24835"/>
                    <a:pt x="13331" y="24829"/>
                    <a:pt x="13437" y="24829"/>
                  </a:cubicBezTo>
                  <a:cubicBezTo>
                    <a:pt x="14255" y="24829"/>
                    <a:pt x="15413" y="25191"/>
                    <a:pt x="15666" y="25273"/>
                  </a:cubicBezTo>
                  <a:cubicBezTo>
                    <a:pt x="15640" y="24814"/>
                    <a:pt x="15586" y="23682"/>
                    <a:pt x="15594" y="22362"/>
                  </a:cubicBezTo>
                  <a:cubicBezTo>
                    <a:pt x="15606" y="20634"/>
                    <a:pt x="15489" y="15634"/>
                    <a:pt x="15420" y="13090"/>
                  </a:cubicBezTo>
                  <a:cubicBezTo>
                    <a:pt x="15366" y="11193"/>
                    <a:pt x="15212" y="9109"/>
                    <a:pt x="15057" y="7461"/>
                  </a:cubicBezTo>
                  <a:cubicBezTo>
                    <a:pt x="15023" y="7109"/>
                    <a:pt x="14992" y="6777"/>
                    <a:pt x="14960" y="6471"/>
                  </a:cubicBezTo>
                  <a:cubicBezTo>
                    <a:pt x="14595" y="5001"/>
                    <a:pt x="13909" y="3710"/>
                    <a:pt x="13128" y="2780"/>
                  </a:cubicBezTo>
                  <a:cubicBezTo>
                    <a:pt x="12224" y="1702"/>
                    <a:pt x="10683" y="0"/>
                    <a:pt x="79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7"/>
            <p:cNvSpPr/>
            <p:nvPr/>
          </p:nvSpPr>
          <p:spPr>
            <a:xfrm>
              <a:off x="4732625" y="1679675"/>
              <a:ext cx="376450" cy="629700"/>
            </a:xfrm>
            <a:custGeom>
              <a:rect b="b" l="l" r="r" t="t"/>
              <a:pathLst>
                <a:path extrusionOk="0" h="25188" w="15058">
                  <a:moveTo>
                    <a:pt x="7924" y="0"/>
                  </a:moveTo>
                  <a:cubicBezTo>
                    <a:pt x="7758" y="0"/>
                    <a:pt x="7588" y="7"/>
                    <a:pt x="7414" y="19"/>
                  </a:cubicBezTo>
                  <a:cubicBezTo>
                    <a:pt x="4680" y="218"/>
                    <a:pt x="2018" y="1190"/>
                    <a:pt x="800" y="4049"/>
                  </a:cubicBezTo>
                  <a:cubicBezTo>
                    <a:pt x="797" y="4070"/>
                    <a:pt x="793" y="4090"/>
                    <a:pt x="788" y="4111"/>
                  </a:cubicBezTo>
                  <a:cubicBezTo>
                    <a:pt x="604" y="4983"/>
                    <a:pt x="439" y="5892"/>
                    <a:pt x="317" y="6742"/>
                  </a:cubicBezTo>
                  <a:cubicBezTo>
                    <a:pt x="228" y="7353"/>
                    <a:pt x="165" y="7934"/>
                    <a:pt x="135" y="8444"/>
                  </a:cubicBezTo>
                  <a:cubicBezTo>
                    <a:pt x="1" y="10765"/>
                    <a:pt x="17" y="16435"/>
                    <a:pt x="283" y="18706"/>
                  </a:cubicBezTo>
                  <a:cubicBezTo>
                    <a:pt x="549" y="20977"/>
                    <a:pt x="918" y="25188"/>
                    <a:pt x="918" y="25188"/>
                  </a:cubicBezTo>
                  <a:cubicBezTo>
                    <a:pt x="918" y="25188"/>
                    <a:pt x="3066" y="24945"/>
                    <a:pt x="4681" y="24899"/>
                  </a:cubicBezTo>
                  <a:cubicBezTo>
                    <a:pt x="6072" y="21633"/>
                    <a:pt x="9995" y="13048"/>
                    <a:pt x="15057" y="7458"/>
                  </a:cubicBezTo>
                  <a:cubicBezTo>
                    <a:pt x="15024" y="7106"/>
                    <a:pt x="14992" y="6775"/>
                    <a:pt x="14960" y="6471"/>
                  </a:cubicBezTo>
                  <a:cubicBezTo>
                    <a:pt x="14595" y="5001"/>
                    <a:pt x="13909" y="3710"/>
                    <a:pt x="13128" y="2780"/>
                  </a:cubicBezTo>
                  <a:cubicBezTo>
                    <a:pt x="12224" y="1702"/>
                    <a:pt x="10683" y="0"/>
                    <a:pt x="79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7"/>
            <p:cNvSpPr/>
            <p:nvPr/>
          </p:nvSpPr>
          <p:spPr>
            <a:xfrm>
              <a:off x="4846700" y="1513075"/>
              <a:ext cx="12250" cy="23775"/>
            </a:xfrm>
            <a:custGeom>
              <a:rect b="b" l="l" r="r" t="t"/>
              <a:pathLst>
                <a:path extrusionOk="0" h="951" w="490">
                  <a:moveTo>
                    <a:pt x="211" y="1"/>
                  </a:moveTo>
                  <a:cubicBezTo>
                    <a:pt x="128" y="1"/>
                    <a:pt x="55" y="74"/>
                    <a:pt x="34" y="229"/>
                  </a:cubicBezTo>
                  <a:cubicBezTo>
                    <a:pt x="0" y="480"/>
                    <a:pt x="195" y="938"/>
                    <a:pt x="490" y="951"/>
                  </a:cubicBezTo>
                  <a:cubicBezTo>
                    <a:pt x="486" y="928"/>
                    <a:pt x="484" y="903"/>
                    <a:pt x="477" y="879"/>
                  </a:cubicBezTo>
                  <a:cubicBezTo>
                    <a:pt x="445" y="597"/>
                    <a:pt x="420" y="352"/>
                    <a:pt x="404" y="134"/>
                  </a:cubicBezTo>
                  <a:cubicBezTo>
                    <a:pt x="347" y="46"/>
                    <a:pt x="276" y="1"/>
                    <a:pt x="211"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77"/>
            <p:cNvSpPr/>
            <p:nvPr/>
          </p:nvSpPr>
          <p:spPr>
            <a:xfrm>
              <a:off x="4861475" y="1474125"/>
              <a:ext cx="84525" cy="84750"/>
            </a:xfrm>
            <a:custGeom>
              <a:rect b="b" l="l" r="r" t="t"/>
              <a:pathLst>
                <a:path extrusionOk="0" h="3390" w="3381">
                  <a:moveTo>
                    <a:pt x="1780" y="1"/>
                  </a:moveTo>
                  <a:cubicBezTo>
                    <a:pt x="1709" y="1"/>
                    <a:pt x="1636" y="4"/>
                    <a:pt x="1564" y="9"/>
                  </a:cubicBezTo>
                  <a:cubicBezTo>
                    <a:pt x="1370" y="25"/>
                    <a:pt x="1185" y="60"/>
                    <a:pt x="1012" y="108"/>
                  </a:cubicBezTo>
                  <a:cubicBezTo>
                    <a:pt x="896" y="140"/>
                    <a:pt x="785" y="177"/>
                    <a:pt x="681" y="218"/>
                  </a:cubicBezTo>
                  <a:cubicBezTo>
                    <a:pt x="605" y="447"/>
                    <a:pt x="181" y="895"/>
                    <a:pt x="92" y="1201"/>
                  </a:cubicBezTo>
                  <a:cubicBezTo>
                    <a:pt x="0" y="1514"/>
                    <a:pt x="53" y="1907"/>
                    <a:pt x="190" y="2441"/>
                  </a:cubicBezTo>
                  <a:cubicBezTo>
                    <a:pt x="294" y="2848"/>
                    <a:pt x="605" y="3187"/>
                    <a:pt x="745" y="3323"/>
                  </a:cubicBezTo>
                  <a:cubicBezTo>
                    <a:pt x="791" y="3367"/>
                    <a:pt x="817" y="3389"/>
                    <a:pt x="817" y="3389"/>
                  </a:cubicBezTo>
                  <a:cubicBezTo>
                    <a:pt x="817" y="3389"/>
                    <a:pt x="1247" y="2841"/>
                    <a:pt x="1828" y="2841"/>
                  </a:cubicBezTo>
                  <a:cubicBezTo>
                    <a:pt x="1837" y="2841"/>
                    <a:pt x="1846" y="2841"/>
                    <a:pt x="1855" y="2841"/>
                  </a:cubicBezTo>
                  <a:cubicBezTo>
                    <a:pt x="2450" y="2861"/>
                    <a:pt x="2898" y="3261"/>
                    <a:pt x="2898" y="3261"/>
                  </a:cubicBezTo>
                  <a:cubicBezTo>
                    <a:pt x="3377" y="2687"/>
                    <a:pt x="3381" y="1295"/>
                    <a:pt x="3381" y="1295"/>
                  </a:cubicBezTo>
                  <a:cubicBezTo>
                    <a:pt x="3381" y="1295"/>
                    <a:pt x="3246" y="1210"/>
                    <a:pt x="3078" y="988"/>
                  </a:cubicBezTo>
                  <a:cubicBezTo>
                    <a:pt x="2941" y="812"/>
                    <a:pt x="2894" y="352"/>
                    <a:pt x="2879" y="184"/>
                  </a:cubicBezTo>
                  <a:cubicBezTo>
                    <a:pt x="2591" y="92"/>
                    <a:pt x="2203" y="1"/>
                    <a:pt x="1780"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7"/>
            <p:cNvSpPr/>
            <p:nvPr/>
          </p:nvSpPr>
          <p:spPr>
            <a:xfrm>
              <a:off x="4951575" y="1502175"/>
              <a:ext cx="10850" cy="23025"/>
            </a:xfrm>
            <a:custGeom>
              <a:rect b="b" l="l" r="r" t="t"/>
              <a:pathLst>
                <a:path extrusionOk="0" h="921" w="434">
                  <a:moveTo>
                    <a:pt x="221" y="1"/>
                  </a:moveTo>
                  <a:cubicBezTo>
                    <a:pt x="211" y="1"/>
                    <a:pt x="201" y="1"/>
                    <a:pt x="191" y="3"/>
                  </a:cubicBezTo>
                  <a:cubicBezTo>
                    <a:pt x="121" y="14"/>
                    <a:pt x="54" y="91"/>
                    <a:pt x="0" y="171"/>
                  </a:cubicBezTo>
                  <a:cubicBezTo>
                    <a:pt x="11" y="281"/>
                    <a:pt x="19" y="390"/>
                    <a:pt x="27" y="493"/>
                  </a:cubicBezTo>
                  <a:cubicBezTo>
                    <a:pt x="28" y="530"/>
                    <a:pt x="32" y="565"/>
                    <a:pt x="34" y="598"/>
                  </a:cubicBezTo>
                  <a:cubicBezTo>
                    <a:pt x="42" y="704"/>
                    <a:pt x="52" y="797"/>
                    <a:pt x="67" y="868"/>
                  </a:cubicBezTo>
                  <a:cubicBezTo>
                    <a:pt x="69" y="884"/>
                    <a:pt x="73" y="902"/>
                    <a:pt x="74" y="921"/>
                  </a:cubicBezTo>
                  <a:cubicBezTo>
                    <a:pt x="198" y="813"/>
                    <a:pt x="331" y="664"/>
                    <a:pt x="367" y="491"/>
                  </a:cubicBezTo>
                  <a:cubicBezTo>
                    <a:pt x="434" y="166"/>
                    <a:pt x="358" y="1"/>
                    <a:pt x="221"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7"/>
            <p:cNvSpPr/>
            <p:nvPr/>
          </p:nvSpPr>
          <p:spPr>
            <a:xfrm>
              <a:off x="4861500" y="1476875"/>
              <a:ext cx="25325" cy="80375"/>
            </a:xfrm>
            <a:custGeom>
              <a:rect b="b" l="l" r="r" t="t"/>
              <a:pathLst>
                <a:path extrusionOk="0" h="3215" w="1013">
                  <a:moveTo>
                    <a:pt x="1013" y="1"/>
                  </a:moveTo>
                  <a:cubicBezTo>
                    <a:pt x="896" y="31"/>
                    <a:pt x="785" y="68"/>
                    <a:pt x="681" y="109"/>
                  </a:cubicBezTo>
                  <a:cubicBezTo>
                    <a:pt x="605" y="338"/>
                    <a:pt x="181" y="786"/>
                    <a:pt x="92" y="1092"/>
                  </a:cubicBezTo>
                  <a:cubicBezTo>
                    <a:pt x="0" y="1405"/>
                    <a:pt x="53" y="1799"/>
                    <a:pt x="190" y="2332"/>
                  </a:cubicBezTo>
                  <a:cubicBezTo>
                    <a:pt x="294" y="2739"/>
                    <a:pt x="605" y="3078"/>
                    <a:pt x="747" y="3215"/>
                  </a:cubicBezTo>
                  <a:cubicBezTo>
                    <a:pt x="650" y="2934"/>
                    <a:pt x="496" y="2417"/>
                    <a:pt x="417" y="1837"/>
                  </a:cubicBezTo>
                  <a:cubicBezTo>
                    <a:pt x="309" y="1039"/>
                    <a:pt x="660" y="544"/>
                    <a:pt x="1013"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77"/>
            <p:cNvSpPr/>
            <p:nvPr/>
          </p:nvSpPr>
          <p:spPr>
            <a:xfrm>
              <a:off x="4846700" y="1513075"/>
              <a:ext cx="12250" cy="23775"/>
            </a:xfrm>
            <a:custGeom>
              <a:rect b="b" l="l" r="r" t="t"/>
              <a:pathLst>
                <a:path extrusionOk="0" h="951" w="490">
                  <a:moveTo>
                    <a:pt x="211" y="1"/>
                  </a:moveTo>
                  <a:cubicBezTo>
                    <a:pt x="128" y="1"/>
                    <a:pt x="55" y="74"/>
                    <a:pt x="34" y="229"/>
                  </a:cubicBezTo>
                  <a:cubicBezTo>
                    <a:pt x="0" y="480"/>
                    <a:pt x="195" y="938"/>
                    <a:pt x="490" y="951"/>
                  </a:cubicBezTo>
                  <a:cubicBezTo>
                    <a:pt x="486" y="928"/>
                    <a:pt x="484" y="903"/>
                    <a:pt x="477" y="880"/>
                  </a:cubicBezTo>
                  <a:cubicBezTo>
                    <a:pt x="468" y="789"/>
                    <a:pt x="458" y="700"/>
                    <a:pt x="449" y="616"/>
                  </a:cubicBezTo>
                  <a:cubicBezTo>
                    <a:pt x="445" y="572"/>
                    <a:pt x="440" y="530"/>
                    <a:pt x="435" y="489"/>
                  </a:cubicBezTo>
                  <a:cubicBezTo>
                    <a:pt x="422" y="362"/>
                    <a:pt x="413" y="244"/>
                    <a:pt x="404" y="134"/>
                  </a:cubicBezTo>
                  <a:cubicBezTo>
                    <a:pt x="347" y="46"/>
                    <a:pt x="276" y="1"/>
                    <a:pt x="21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77"/>
            <p:cNvSpPr/>
            <p:nvPr/>
          </p:nvSpPr>
          <p:spPr>
            <a:xfrm>
              <a:off x="4855850" y="1478825"/>
              <a:ext cx="98550" cy="120975"/>
            </a:xfrm>
            <a:custGeom>
              <a:rect b="b" l="l" r="r" t="t"/>
              <a:pathLst>
                <a:path extrusionOk="0" h="4839" w="3942">
                  <a:moveTo>
                    <a:pt x="3105" y="0"/>
                  </a:moveTo>
                  <a:lnTo>
                    <a:pt x="3105" y="0"/>
                  </a:lnTo>
                  <a:cubicBezTo>
                    <a:pt x="3120" y="168"/>
                    <a:pt x="3167" y="626"/>
                    <a:pt x="3304" y="804"/>
                  </a:cubicBezTo>
                  <a:cubicBezTo>
                    <a:pt x="3472" y="1024"/>
                    <a:pt x="3607" y="1111"/>
                    <a:pt x="3607" y="1111"/>
                  </a:cubicBezTo>
                  <a:cubicBezTo>
                    <a:pt x="3607" y="1111"/>
                    <a:pt x="3604" y="2503"/>
                    <a:pt x="3124" y="3077"/>
                  </a:cubicBezTo>
                  <a:cubicBezTo>
                    <a:pt x="3124" y="3077"/>
                    <a:pt x="2677" y="2677"/>
                    <a:pt x="2081" y="2657"/>
                  </a:cubicBezTo>
                  <a:cubicBezTo>
                    <a:pt x="2071" y="2657"/>
                    <a:pt x="2061" y="2657"/>
                    <a:pt x="2051" y="2657"/>
                  </a:cubicBezTo>
                  <a:cubicBezTo>
                    <a:pt x="1472" y="2657"/>
                    <a:pt x="1044" y="3205"/>
                    <a:pt x="1044" y="3205"/>
                  </a:cubicBezTo>
                  <a:cubicBezTo>
                    <a:pt x="1044" y="3205"/>
                    <a:pt x="553" y="2789"/>
                    <a:pt x="416" y="2257"/>
                  </a:cubicBezTo>
                  <a:cubicBezTo>
                    <a:pt x="381" y="2123"/>
                    <a:pt x="351" y="1997"/>
                    <a:pt x="330" y="1878"/>
                  </a:cubicBezTo>
                  <a:cubicBezTo>
                    <a:pt x="262" y="1530"/>
                    <a:pt x="251" y="1253"/>
                    <a:pt x="318" y="1017"/>
                  </a:cubicBezTo>
                  <a:cubicBezTo>
                    <a:pt x="349" y="915"/>
                    <a:pt x="417" y="795"/>
                    <a:pt x="496" y="674"/>
                  </a:cubicBezTo>
                  <a:cubicBezTo>
                    <a:pt x="653" y="434"/>
                    <a:pt x="857" y="186"/>
                    <a:pt x="907" y="34"/>
                  </a:cubicBezTo>
                  <a:lnTo>
                    <a:pt x="907" y="34"/>
                  </a:lnTo>
                  <a:cubicBezTo>
                    <a:pt x="872" y="46"/>
                    <a:pt x="837" y="60"/>
                    <a:pt x="805" y="73"/>
                  </a:cubicBezTo>
                  <a:cubicBezTo>
                    <a:pt x="753" y="96"/>
                    <a:pt x="703" y="117"/>
                    <a:pt x="656" y="139"/>
                  </a:cubicBezTo>
                  <a:cubicBezTo>
                    <a:pt x="339" y="286"/>
                    <a:pt x="123" y="437"/>
                    <a:pt x="69" y="475"/>
                  </a:cubicBezTo>
                  <a:cubicBezTo>
                    <a:pt x="12" y="645"/>
                    <a:pt x="1" y="982"/>
                    <a:pt x="41" y="1507"/>
                  </a:cubicBezTo>
                  <a:cubicBezTo>
                    <a:pt x="56" y="1724"/>
                    <a:pt x="80" y="1970"/>
                    <a:pt x="115" y="2252"/>
                  </a:cubicBezTo>
                  <a:cubicBezTo>
                    <a:pt x="119" y="2276"/>
                    <a:pt x="121" y="2299"/>
                    <a:pt x="125" y="2324"/>
                  </a:cubicBezTo>
                  <a:cubicBezTo>
                    <a:pt x="218" y="3067"/>
                    <a:pt x="354" y="3643"/>
                    <a:pt x="624" y="4073"/>
                  </a:cubicBezTo>
                  <a:cubicBezTo>
                    <a:pt x="687" y="4173"/>
                    <a:pt x="758" y="4266"/>
                    <a:pt x="835" y="4351"/>
                  </a:cubicBezTo>
                  <a:cubicBezTo>
                    <a:pt x="861" y="4379"/>
                    <a:pt x="889" y="4407"/>
                    <a:pt x="917" y="4433"/>
                  </a:cubicBezTo>
                  <a:cubicBezTo>
                    <a:pt x="969" y="4484"/>
                    <a:pt x="1031" y="4529"/>
                    <a:pt x="1096" y="4570"/>
                  </a:cubicBezTo>
                  <a:cubicBezTo>
                    <a:pt x="1390" y="4753"/>
                    <a:pt x="1784" y="4839"/>
                    <a:pt x="2171" y="4839"/>
                  </a:cubicBezTo>
                  <a:cubicBezTo>
                    <a:pt x="2477" y="4839"/>
                    <a:pt x="2777" y="4785"/>
                    <a:pt x="3018" y="4684"/>
                  </a:cubicBezTo>
                  <a:cubicBezTo>
                    <a:pt x="3130" y="4638"/>
                    <a:pt x="3230" y="4575"/>
                    <a:pt x="3318" y="4503"/>
                  </a:cubicBezTo>
                  <a:cubicBezTo>
                    <a:pt x="3438" y="4406"/>
                    <a:pt x="3539" y="4288"/>
                    <a:pt x="3622" y="4162"/>
                  </a:cubicBezTo>
                  <a:cubicBezTo>
                    <a:pt x="3733" y="3998"/>
                    <a:pt x="3812" y="3817"/>
                    <a:pt x="3860" y="3644"/>
                  </a:cubicBezTo>
                  <a:cubicBezTo>
                    <a:pt x="3880" y="3572"/>
                    <a:pt x="3897" y="3498"/>
                    <a:pt x="3906" y="3429"/>
                  </a:cubicBezTo>
                  <a:cubicBezTo>
                    <a:pt x="3916" y="3370"/>
                    <a:pt x="3921" y="3314"/>
                    <a:pt x="3922" y="3260"/>
                  </a:cubicBezTo>
                  <a:cubicBezTo>
                    <a:pt x="3934" y="2827"/>
                    <a:pt x="3942" y="2135"/>
                    <a:pt x="3903" y="1858"/>
                  </a:cubicBezTo>
                  <a:cubicBezTo>
                    <a:pt x="3902" y="1837"/>
                    <a:pt x="3899" y="1821"/>
                    <a:pt x="3896" y="1805"/>
                  </a:cubicBezTo>
                  <a:cubicBezTo>
                    <a:pt x="3862" y="1643"/>
                    <a:pt x="3857" y="1379"/>
                    <a:pt x="3828" y="1107"/>
                  </a:cubicBezTo>
                  <a:cubicBezTo>
                    <a:pt x="3816" y="982"/>
                    <a:pt x="3800" y="855"/>
                    <a:pt x="3771" y="737"/>
                  </a:cubicBezTo>
                  <a:cubicBezTo>
                    <a:pt x="3698" y="424"/>
                    <a:pt x="3606" y="241"/>
                    <a:pt x="3575" y="186"/>
                  </a:cubicBezTo>
                  <a:cubicBezTo>
                    <a:pt x="3528" y="163"/>
                    <a:pt x="3399" y="102"/>
                    <a:pt x="3212" y="36"/>
                  </a:cubicBezTo>
                  <a:cubicBezTo>
                    <a:pt x="3179" y="25"/>
                    <a:pt x="3143" y="12"/>
                    <a:pt x="3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7"/>
            <p:cNvSpPr/>
            <p:nvPr/>
          </p:nvSpPr>
          <p:spPr>
            <a:xfrm>
              <a:off x="4855850" y="1482275"/>
              <a:ext cx="97650" cy="117525"/>
            </a:xfrm>
            <a:custGeom>
              <a:rect b="b" l="l" r="r" t="t"/>
              <a:pathLst>
                <a:path extrusionOk="0" h="4701" w="3906">
                  <a:moveTo>
                    <a:pt x="656" y="1"/>
                  </a:moveTo>
                  <a:lnTo>
                    <a:pt x="656" y="1"/>
                  </a:lnTo>
                  <a:cubicBezTo>
                    <a:pt x="339" y="148"/>
                    <a:pt x="123" y="299"/>
                    <a:pt x="69" y="337"/>
                  </a:cubicBezTo>
                  <a:cubicBezTo>
                    <a:pt x="12" y="507"/>
                    <a:pt x="1" y="844"/>
                    <a:pt x="41" y="1369"/>
                  </a:cubicBezTo>
                  <a:cubicBezTo>
                    <a:pt x="56" y="1586"/>
                    <a:pt x="80" y="1832"/>
                    <a:pt x="115" y="2114"/>
                  </a:cubicBezTo>
                  <a:cubicBezTo>
                    <a:pt x="119" y="2138"/>
                    <a:pt x="121" y="2161"/>
                    <a:pt x="125" y="2186"/>
                  </a:cubicBezTo>
                  <a:cubicBezTo>
                    <a:pt x="218" y="2929"/>
                    <a:pt x="354" y="3505"/>
                    <a:pt x="624" y="3935"/>
                  </a:cubicBezTo>
                  <a:cubicBezTo>
                    <a:pt x="687" y="4035"/>
                    <a:pt x="758" y="4128"/>
                    <a:pt x="835" y="4213"/>
                  </a:cubicBezTo>
                  <a:cubicBezTo>
                    <a:pt x="861" y="4241"/>
                    <a:pt x="889" y="4269"/>
                    <a:pt x="917" y="4295"/>
                  </a:cubicBezTo>
                  <a:cubicBezTo>
                    <a:pt x="969" y="4346"/>
                    <a:pt x="1031" y="4391"/>
                    <a:pt x="1096" y="4432"/>
                  </a:cubicBezTo>
                  <a:cubicBezTo>
                    <a:pt x="1390" y="4615"/>
                    <a:pt x="1784" y="4701"/>
                    <a:pt x="2171" y="4701"/>
                  </a:cubicBezTo>
                  <a:cubicBezTo>
                    <a:pt x="2477" y="4701"/>
                    <a:pt x="2777" y="4647"/>
                    <a:pt x="3018" y="4546"/>
                  </a:cubicBezTo>
                  <a:cubicBezTo>
                    <a:pt x="3130" y="4500"/>
                    <a:pt x="3230" y="4437"/>
                    <a:pt x="3318" y="4365"/>
                  </a:cubicBezTo>
                  <a:cubicBezTo>
                    <a:pt x="3438" y="4268"/>
                    <a:pt x="3539" y="4150"/>
                    <a:pt x="3622" y="4024"/>
                  </a:cubicBezTo>
                  <a:cubicBezTo>
                    <a:pt x="3733" y="3860"/>
                    <a:pt x="3812" y="3679"/>
                    <a:pt x="3860" y="3506"/>
                  </a:cubicBezTo>
                  <a:cubicBezTo>
                    <a:pt x="3880" y="3434"/>
                    <a:pt x="3897" y="3360"/>
                    <a:pt x="3906" y="3291"/>
                  </a:cubicBezTo>
                  <a:lnTo>
                    <a:pt x="3906" y="3291"/>
                  </a:lnTo>
                  <a:cubicBezTo>
                    <a:pt x="3478" y="3849"/>
                    <a:pt x="2838" y="4073"/>
                    <a:pt x="2238" y="4073"/>
                  </a:cubicBezTo>
                  <a:cubicBezTo>
                    <a:pt x="1607" y="4073"/>
                    <a:pt x="1022" y="3825"/>
                    <a:pt x="779" y="3459"/>
                  </a:cubicBezTo>
                  <a:cubicBezTo>
                    <a:pt x="372" y="2848"/>
                    <a:pt x="313" y="2278"/>
                    <a:pt x="330" y="1740"/>
                  </a:cubicBezTo>
                  <a:cubicBezTo>
                    <a:pt x="262" y="1392"/>
                    <a:pt x="251" y="1115"/>
                    <a:pt x="318" y="879"/>
                  </a:cubicBezTo>
                  <a:cubicBezTo>
                    <a:pt x="349" y="777"/>
                    <a:pt x="417" y="657"/>
                    <a:pt x="496" y="536"/>
                  </a:cubicBezTo>
                  <a:cubicBezTo>
                    <a:pt x="544" y="359"/>
                    <a:pt x="600" y="175"/>
                    <a:pt x="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77"/>
            <p:cNvSpPr/>
            <p:nvPr/>
          </p:nvSpPr>
          <p:spPr>
            <a:xfrm>
              <a:off x="4817425" y="1591350"/>
              <a:ext cx="190750" cy="74925"/>
            </a:xfrm>
            <a:custGeom>
              <a:rect b="b" l="l" r="r" t="t"/>
              <a:pathLst>
                <a:path extrusionOk="0" h="2997" w="7630">
                  <a:moveTo>
                    <a:pt x="4855" y="0"/>
                  </a:moveTo>
                  <a:cubicBezTo>
                    <a:pt x="4767" y="74"/>
                    <a:pt x="4667" y="135"/>
                    <a:pt x="4555" y="181"/>
                  </a:cubicBezTo>
                  <a:cubicBezTo>
                    <a:pt x="4314" y="282"/>
                    <a:pt x="4013" y="336"/>
                    <a:pt x="3706" y="336"/>
                  </a:cubicBezTo>
                  <a:cubicBezTo>
                    <a:pt x="3320" y="336"/>
                    <a:pt x="2926" y="251"/>
                    <a:pt x="2633" y="67"/>
                  </a:cubicBezTo>
                  <a:cubicBezTo>
                    <a:pt x="2506" y="282"/>
                    <a:pt x="2282" y="573"/>
                    <a:pt x="1892" y="923"/>
                  </a:cubicBezTo>
                  <a:cubicBezTo>
                    <a:pt x="1307" y="1450"/>
                    <a:pt x="578" y="1649"/>
                    <a:pt x="76" y="1745"/>
                  </a:cubicBezTo>
                  <a:cubicBezTo>
                    <a:pt x="50" y="1750"/>
                    <a:pt x="24" y="1755"/>
                    <a:pt x="1" y="1759"/>
                  </a:cubicBezTo>
                  <a:cubicBezTo>
                    <a:pt x="69" y="1826"/>
                    <a:pt x="164" y="1914"/>
                    <a:pt x="292" y="2016"/>
                  </a:cubicBezTo>
                  <a:lnTo>
                    <a:pt x="294" y="2016"/>
                  </a:lnTo>
                  <a:cubicBezTo>
                    <a:pt x="465" y="2154"/>
                    <a:pt x="693" y="2316"/>
                    <a:pt x="985" y="2480"/>
                  </a:cubicBezTo>
                  <a:cubicBezTo>
                    <a:pt x="1581" y="2815"/>
                    <a:pt x="2779" y="2997"/>
                    <a:pt x="3856" y="2997"/>
                  </a:cubicBezTo>
                  <a:cubicBezTo>
                    <a:pt x="3908" y="2997"/>
                    <a:pt x="3960" y="2996"/>
                    <a:pt x="4012" y="2995"/>
                  </a:cubicBezTo>
                  <a:cubicBezTo>
                    <a:pt x="5485" y="2972"/>
                    <a:pt x="6905" y="2246"/>
                    <a:pt x="7277" y="1893"/>
                  </a:cubicBezTo>
                  <a:cubicBezTo>
                    <a:pt x="7365" y="1810"/>
                    <a:pt x="7450" y="1713"/>
                    <a:pt x="7525" y="1611"/>
                  </a:cubicBezTo>
                  <a:cubicBezTo>
                    <a:pt x="7560" y="1561"/>
                    <a:pt x="7595" y="1511"/>
                    <a:pt x="7629" y="1459"/>
                  </a:cubicBezTo>
                  <a:cubicBezTo>
                    <a:pt x="7540" y="1456"/>
                    <a:pt x="7452" y="1447"/>
                    <a:pt x="7364" y="1437"/>
                  </a:cubicBezTo>
                  <a:cubicBezTo>
                    <a:pt x="7031" y="1402"/>
                    <a:pt x="6699" y="1331"/>
                    <a:pt x="6403" y="1215"/>
                  </a:cubicBezTo>
                  <a:cubicBezTo>
                    <a:pt x="5747" y="957"/>
                    <a:pt x="5137" y="531"/>
                    <a:pt x="4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77"/>
            <p:cNvSpPr/>
            <p:nvPr/>
          </p:nvSpPr>
          <p:spPr>
            <a:xfrm>
              <a:off x="4817375" y="1591350"/>
              <a:ext cx="190800" cy="50425"/>
            </a:xfrm>
            <a:custGeom>
              <a:rect b="b" l="l" r="r" t="t"/>
              <a:pathLst>
                <a:path extrusionOk="0" h="2017" w="7632">
                  <a:moveTo>
                    <a:pt x="4855" y="0"/>
                  </a:moveTo>
                  <a:cubicBezTo>
                    <a:pt x="4767" y="74"/>
                    <a:pt x="4668" y="135"/>
                    <a:pt x="4556" y="181"/>
                  </a:cubicBezTo>
                  <a:cubicBezTo>
                    <a:pt x="4315" y="282"/>
                    <a:pt x="4013" y="336"/>
                    <a:pt x="3707" y="336"/>
                  </a:cubicBezTo>
                  <a:cubicBezTo>
                    <a:pt x="3321" y="336"/>
                    <a:pt x="2927" y="251"/>
                    <a:pt x="2633" y="67"/>
                  </a:cubicBezTo>
                  <a:cubicBezTo>
                    <a:pt x="2507" y="282"/>
                    <a:pt x="2283" y="573"/>
                    <a:pt x="1893" y="923"/>
                  </a:cubicBezTo>
                  <a:cubicBezTo>
                    <a:pt x="1307" y="1450"/>
                    <a:pt x="579" y="1649"/>
                    <a:pt x="77" y="1745"/>
                  </a:cubicBezTo>
                  <a:cubicBezTo>
                    <a:pt x="51" y="1750"/>
                    <a:pt x="24" y="1755"/>
                    <a:pt x="1" y="1759"/>
                  </a:cubicBezTo>
                  <a:cubicBezTo>
                    <a:pt x="69" y="1826"/>
                    <a:pt x="165" y="1914"/>
                    <a:pt x="293" y="2016"/>
                  </a:cubicBezTo>
                  <a:lnTo>
                    <a:pt x="294" y="2016"/>
                  </a:lnTo>
                  <a:cubicBezTo>
                    <a:pt x="585" y="1991"/>
                    <a:pt x="1435" y="1954"/>
                    <a:pt x="2075" y="1543"/>
                  </a:cubicBezTo>
                  <a:cubicBezTo>
                    <a:pt x="2833" y="1054"/>
                    <a:pt x="2910" y="502"/>
                    <a:pt x="2910" y="502"/>
                  </a:cubicBezTo>
                  <a:cubicBezTo>
                    <a:pt x="2910" y="502"/>
                    <a:pt x="3256" y="647"/>
                    <a:pt x="3699" y="647"/>
                  </a:cubicBezTo>
                  <a:cubicBezTo>
                    <a:pt x="3965" y="647"/>
                    <a:pt x="4266" y="595"/>
                    <a:pt x="4547" y="427"/>
                  </a:cubicBezTo>
                  <a:cubicBezTo>
                    <a:pt x="4547" y="427"/>
                    <a:pt x="4915" y="985"/>
                    <a:pt x="5739" y="1326"/>
                  </a:cubicBezTo>
                  <a:cubicBezTo>
                    <a:pt x="6272" y="1546"/>
                    <a:pt x="7045" y="1601"/>
                    <a:pt x="7527" y="1611"/>
                  </a:cubicBezTo>
                  <a:cubicBezTo>
                    <a:pt x="7562" y="1561"/>
                    <a:pt x="7597" y="1511"/>
                    <a:pt x="7631" y="1459"/>
                  </a:cubicBezTo>
                  <a:cubicBezTo>
                    <a:pt x="7542" y="1456"/>
                    <a:pt x="7454" y="1447"/>
                    <a:pt x="7364" y="1437"/>
                  </a:cubicBezTo>
                  <a:cubicBezTo>
                    <a:pt x="7031" y="1402"/>
                    <a:pt x="6700" y="1331"/>
                    <a:pt x="6404" y="1215"/>
                  </a:cubicBezTo>
                  <a:cubicBezTo>
                    <a:pt x="5748" y="957"/>
                    <a:pt x="5137" y="531"/>
                    <a:pt x="4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7"/>
            <p:cNvSpPr/>
            <p:nvPr/>
          </p:nvSpPr>
          <p:spPr>
            <a:xfrm>
              <a:off x="4755775" y="1805250"/>
              <a:ext cx="356100" cy="382600"/>
            </a:xfrm>
            <a:custGeom>
              <a:rect b="b" l="l" r="r" t="t"/>
              <a:pathLst>
                <a:path extrusionOk="0" h="15304" w="14244">
                  <a:moveTo>
                    <a:pt x="10275" y="0"/>
                  </a:moveTo>
                  <a:cubicBezTo>
                    <a:pt x="10275" y="0"/>
                    <a:pt x="10048" y="55"/>
                    <a:pt x="9641" y="130"/>
                  </a:cubicBezTo>
                  <a:cubicBezTo>
                    <a:pt x="9289" y="194"/>
                    <a:pt x="8801" y="273"/>
                    <a:pt x="8204" y="345"/>
                  </a:cubicBezTo>
                  <a:cubicBezTo>
                    <a:pt x="8190" y="346"/>
                    <a:pt x="8174" y="347"/>
                    <a:pt x="8159" y="350"/>
                  </a:cubicBezTo>
                  <a:cubicBezTo>
                    <a:pt x="7979" y="371"/>
                    <a:pt x="7789" y="391"/>
                    <a:pt x="7591" y="410"/>
                  </a:cubicBezTo>
                  <a:cubicBezTo>
                    <a:pt x="7575" y="410"/>
                    <a:pt x="7562" y="413"/>
                    <a:pt x="7547" y="414"/>
                  </a:cubicBezTo>
                  <a:cubicBezTo>
                    <a:pt x="7252" y="442"/>
                    <a:pt x="6937" y="468"/>
                    <a:pt x="6607" y="486"/>
                  </a:cubicBezTo>
                  <a:lnTo>
                    <a:pt x="6596" y="486"/>
                  </a:lnTo>
                  <a:cubicBezTo>
                    <a:pt x="6581" y="489"/>
                    <a:pt x="6566" y="490"/>
                    <a:pt x="6551" y="490"/>
                  </a:cubicBezTo>
                  <a:cubicBezTo>
                    <a:pt x="6263" y="506"/>
                    <a:pt x="5976" y="520"/>
                    <a:pt x="5698" y="532"/>
                  </a:cubicBezTo>
                  <a:cubicBezTo>
                    <a:pt x="5681" y="532"/>
                    <a:pt x="5666" y="533"/>
                    <a:pt x="5648" y="533"/>
                  </a:cubicBezTo>
                  <a:cubicBezTo>
                    <a:pt x="5396" y="543"/>
                    <a:pt x="5151" y="551"/>
                    <a:pt x="4915" y="557"/>
                  </a:cubicBezTo>
                  <a:lnTo>
                    <a:pt x="4869" y="558"/>
                  </a:lnTo>
                  <a:cubicBezTo>
                    <a:pt x="4307" y="572"/>
                    <a:pt x="3803" y="576"/>
                    <a:pt x="3400" y="576"/>
                  </a:cubicBezTo>
                  <a:cubicBezTo>
                    <a:pt x="3302" y="576"/>
                    <a:pt x="3209" y="576"/>
                    <a:pt x="3123" y="576"/>
                  </a:cubicBezTo>
                  <a:cubicBezTo>
                    <a:pt x="2680" y="571"/>
                    <a:pt x="2416" y="565"/>
                    <a:pt x="2414" y="565"/>
                  </a:cubicBezTo>
                  <a:cubicBezTo>
                    <a:pt x="2178" y="1477"/>
                    <a:pt x="1654" y="4279"/>
                    <a:pt x="1398" y="5956"/>
                  </a:cubicBezTo>
                  <a:cubicBezTo>
                    <a:pt x="1329" y="6398"/>
                    <a:pt x="1250" y="6883"/>
                    <a:pt x="1165" y="7387"/>
                  </a:cubicBezTo>
                  <a:cubicBezTo>
                    <a:pt x="896" y="8959"/>
                    <a:pt x="571" y="10717"/>
                    <a:pt x="379" y="11925"/>
                  </a:cubicBezTo>
                  <a:cubicBezTo>
                    <a:pt x="126" y="13523"/>
                    <a:pt x="0" y="14700"/>
                    <a:pt x="0" y="14700"/>
                  </a:cubicBezTo>
                  <a:cubicBezTo>
                    <a:pt x="0" y="14700"/>
                    <a:pt x="195" y="14779"/>
                    <a:pt x="570" y="14874"/>
                  </a:cubicBezTo>
                  <a:cubicBezTo>
                    <a:pt x="888" y="14956"/>
                    <a:pt x="1340" y="15051"/>
                    <a:pt x="1912" y="15123"/>
                  </a:cubicBezTo>
                  <a:cubicBezTo>
                    <a:pt x="2115" y="15149"/>
                    <a:pt x="2332" y="15171"/>
                    <a:pt x="2563" y="15189"/>
                  </a:cubicBezTo>
                  <a:cubicBezTo>
                    <a:pt x="2579" y="15191"/>
                    <a:pt x="2593" y="15193"/>
                    <a:pt x="2608" y="15193"/>
                  </a:cubicBezTo>
                  <a:cubicBezTo>
                    <a:pt x="2644" y="15197"/>
                    <a:pt x="2680" y="15199"/>
                    <a:pt x="2716" y="15202"/>
                  </a:cubicBezTo>
                  <a:cubicBezTo>
                    <a:pt x="2924" y="15216"/>
                    <a:pt x="3130" y="15225"/>
                    <a:pt x="3336" y="15234"/>
                  </a:cubicBezTo>
                  <a:cubicBezTo>
                    <a:pt x="3351" y="15235"/>
                    <a:pt x="3366" y="15235"/>
                    <a:pt x="3381" y="15236"/>
                  </a:cubicBezTo>
                  <a:cubicBezTo>
                    <a:pt x="3462" y="15239"/>
                    <a:pt x="3543" y="15240"/>
                    <a:pt x="3623" y="15243"/>
                  </a:cubicBezTo>
                  <a:cubicBezTo>
                    <a:pt x="3921" y="15251"/>
                    <a:pt x="4212" y="15255"/>
                    <a:pt x="4486" y="15255"/>
                  </a:cubicBezTo>
                  <a:cubicBezTo>
                    <a:pt x="4953" y="15255"/>
                    <a:pt x="5372" y="15245"/>
                    <a:pt x="5693" y="15235"/>
                  </a:cubicBezTo>
                  <a:cubicBezTo>
                    <a:pt x="6098" y="15222"/>
                    <a:pt x="6347" y="15208"/>
                    <a:pt x="6347" y="15208"/>
                  </a:cubicBezTo>
                  <a:cubicBezTo>
                    <a:pt x="6347" y="15208"/>
                    <a:pt x="6590" y="12378"/>
                    <a:pt x="6625" y="10994"/>
                  </a:cubicBezTo>
                  <a:lnTo>
                    <a:pt x="6628" y="10851"/>
                  </a:lnTo>
                  <a:cubicBezTo>
                    <a:pt x="6668" y="9438"/>
                    <a:pt x="6796" y="7003"/>
                    <a:pt x="6796" y="7003"/>
                  </a:cubicBezTo>
                  <a:cubicBezTo>
                    <a:pt x="6796" y="7003"/>
                    <a:pt x="6800" y="7044"/>
                    <a:pt x="6809" y="7119"/>
                  </a:cubicBezTo>
                  <a:cubicBezTo>
                    <a:pt x="6820" y="7228"/>
                    <a:pt x="6840" y="7408"/>
                    <a:pt x="6866" y="7638"/>
                  </a:cubicBezTo>
                  <a:lnTo>
                    <a:pt x="6866" y="7642"/>
                  </a:lnTo>
                  <a:cubicBezTo>
                    <a:pt x="6951" y="8447"/>
                    <a:pt x="7103" y="9855"/>
                    <a:pt x="7216" y="10983"/>
                  </a:cubicBezTo>
                  <a:cubicBezTo>
                    <a:pt x="7265" y="11472"/>
                    <a:pt x="7307" y="11905"/>
                    <a:pt x="7333" y="12215"/>
                  </a:cubicBezTo>
                  <a:cubicBezTo>
                    <a:pt x="7447" y="13597"/>
                    <a:pt x="7822" y="15301"/>
                    <a:pt x="7822" y="15301"/>
                  </a:cubicBezTo>
                  <a:cubicBezTo>
                    <a:pt x="7822" y="15301"/>
                    <a:pt x="7946" y="15303"/>
                    <a:pt x="8165" y="15303"/>
                  </a:cubicBezTo>
                  <a:cubicBezTo>
                    <a:pt x="8274" y="15303"/>
                    <a:pt x="8407" y="15303"/>
                    <a:pt x="8560" y="15301"/>
                  </a:cubicBezTo>
                  <a:cubicBezTo>
                    <a:pt x="9088" y="15299"/>
                    <a:pt x="9851" y="15287"/>
                    <a:pt x="10696" y="15253"/>
                  </a:cubicBezTo>
                  <a:lnTo>
                    <a:pt x="10705" y="15253"/>
                  </a:lnTo>
                  <a:cubicBezTo>
                    <a:pt x="10717" y="15253"/>
                    <a:pt x="10728" y="15250"/>
                    <a:pt x="10740" y="15250"/>
                  </a:cubicBezTo>
                  <a:cubicBezTo>
                    <a:pt x="10812" y="15248"/>
                    <a:pt x="10885" y="15246"/>
                    <a:pt x="10960" y="15243"/>
                  </a:cubicBezTo>
                  <a:cubicBezTo>
                    <a:pt x="11126" y="15235"/>
                    <a:pt x="11294" y="15225"/>
                    <a:pt x="11457" y="15217"/>
                  </a:cubicBezTo>
                  <a:cubicBezTo>
                    <a:pt x="11472" y="15217"/>
                    <a:pt x="11488" y="15216"/>
                    <a:pt x="11503" y="15214"/>
                  </a:cubicBezTo>
                  <a:cubicBezTo>
                    <a:pt x="11889" y="15194"/>
                    <a:pt x="12262" y="15169"/>
                    <a:pt x="12600" y="15144"/>
                  </a:cubicBezTo>
                  <a:cubicBezTo>
                    <a:pt x="13025" y="15112"/>
                    <a:pt x="13397" y="15081"/>
                    <a:pt x="13680" y="15056"/>
                  </a:cubicBezTo>
                  <a:cubicBezTo>
                    <a:pt x="14032" y="15024"/>
                    <a:pt x="14244" y="15002"/>
                    <a:pt x="14244" y="15002"/>
                  </a:cubicBezTo>
                  <a:cubicBezTo>
                    <a:pt x="14244" y="15002"/>
                    <a:pt x="13702" y="12693"/>
                    <a:pt x="13196" y="10567"/>
                  </a:cubicBezTo>
                  <a:cubicBezTo>
                    <a:pt x="13078" y="10073"/>
                    <a:pt x="12961" y="9589"/>
                    <a:pt x="12855" y="9148"/>
                  </a:cubicBezTo>
                  <a:cubicBezTo>
                    <a:pt x="12289" y="6808"/>
                    <a:pt x="11445" y="3909"/>
                    <a:pt x="11249" y="2856"/>
                  </a:cubicBezTo>
                  <a:cubicBezTo>
                    <a:pt x="11071" y="1894"/>
                    <a:pt x="10391" y="277"/>
                    <a:pt x="10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7"/>
            <p:cNvSpPr/>
            <p:nvPr/>
          </p:nvSpPr>
          <p:spPr>
            <a:xfrm>
              <a:off x="4755800" y="1819500"/>
              <a:ext cx="78100" cy="364000"/>
            </a:xfrm>
            <a:custGeom>
              <a:rect b="b" l="l" r="r" t="t"/>
              <a:pathLst>
                <a:path extrusionOk="0" h="14560" w="3124">
                  <a:moveTo>
                    <a:pt x="2415" y="0"/>
                  </a:moveTo>
                  <a:cubicBezTo>
                    <a:pt x="2179" y="912"/>
                    <a:pt x="1654" y="3714"/>
                    <a:pt x="1398" y="5391"/>
                  </a:cubicBezTo>
                  <a:cubicBezTo>
                    <a:pt x="1330" y="5834"/>
                    <a:pt x="1250" y="6318"/>
                    <a:pt x="1166" y="6822"/>
                  </a:cubicBezTo>
                  <a:cubicBezTo>
                    <a:pt x="896" y="8395"/>
                    <a:pt x="572" y="10152"/>
                    <a:pt x="379" y="11361"/>
                  </a:cubicBezTo>
                  <a:cubicBezTo>
                    <a:pt x="127" y="12958"/>
                    <a:pt x="0" y="14135"/>
                    <a:pt x="0" y="14135"/>
                  </a:cubicBezTo>
                  <a:cubicBezTo>
                    <a:pt x="0" y="14135"/>
                    <a:pt x="195" y="14214"/>
                    <a:pt x="570" y="14309"/>
                  </a:cubicBezTo>
                  <a:cubicBezTo>
                    <a:pt x="889" y="14391"/>
                    <a:pt x="1341" y="14488"/>
                    <a:pt x="1913" y="14559"/>
                  </a:cubicBezTo>
                  <a:cubicBezTo>
                    <a:pt x="1895" y="13124"/>
                    <a:pt x="1883" y="10321"/>
                    <a:pt x="2022" y="7814"/>
                  </a:cubicBezTo>
                  <a:cubicBezTo>
                    <a:pt x="2033" y="7597"/>
                    <a:pt x="2046" y="7379"/>
                    <a:pt x="2062" y="7167"/>
                  </a:cubicBezTo>
                  <a:cubicBezTo>
                    <a:pt x="2283" y="3902"/>
                    <a:pt x="2592" y="1700"/>
                    <a:pt x="3123" y="11"/>
                  </a:cubicBezTo>
                  <a:cubicBezTo>
                    <a:pt x="2682" y="7"/>
                    <a:pt x="2416" y="0"/>
                    <a:pt x="24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7"/>
            <p:cNvSpPr/>
            <p:nvPr/>
          </p:nvSpPr>
          <p:spPr>
            <a:xfrm>
              <a:off x="4740550" y="1773325"/>
              <a:ext cx="65400" cy="149275"/>
            </a:xfrm>
            <a:custGeom>
              <a:rect b="b" l="l" r="r" t="t"/>
              <a:pathLst>
                <a:path extrusionOk="0" h="5971" w="2616">
                  <a:moveTo>
                    <a:pt x="1675" y="0"/>
                  </a:moveTo>
                  <a:cubicBezTo>
                    <a:pt x="1482" y="0"/>
                    <a:pt x="1258" y="13"/>
                    <a:pt x="1036" y="56"/>
                  </a:cubicBezTo>
                  <a:cubicBezTo>
                    <a:pt x="952" y="71"/>
                    <a:pt x="878" y="87"/>
                    <a:pt x="811" y="103"/>
                  </a:cubicBezTo>
                  <a:cubicBezTo>
                    <a:pt x="683" y="132"/>
                    <a:pt x="585" y="159"/>
                    <a:pt x="511" y="183"/>
                  </a:cubicBezTo>
                  <a:cubicBezTo>
                    <a:pt x="498" y="242"/>
                    <a:pt x="483" y="302"/>
                    <a:pt x="471" y="364"/>
                  </a:cubicBezTo>
                  <a:cubicBezTo>
                    <a:pt x="287" y="1235"/>
                    <a:pt x="122" y="2145"/>
                    <a:pt x="0" y="2995"/>
                  </a:cubicBezTo>
                  <a:cubicBezTo>
                    <a:pt x="94" y="3469"/>
                    <a:pt x="407" y="4626"/>
                    <a:pt x="1330" y="5971"/>
                  </a:cubicBezTo>
                  <a:cubicBezTo>
                    <a:pt x="1330" y="5971"/>
                    <a:pt x="1412" y="5640"/>
                    <a:pt x="1605" y="5349"/>
                  </a:cubicBezTo>
                  <a:cubicBezTo>
                    <a:pt x="1640" y="5295"/>
                    <a:pt x="1680" y="5243"/>
                    <a:pt x="1725" y="5195"/>
                  </a:cubicBezTo>
                  <a:cubicBezTo>
                    <a:pt x="2004" y="4883"/>
                    <a:pt x="2615" y="4653"/>
                    <a:pt x="2615" y="4653"/>
                  </a:cubicBezTo>
                  <a:cubicBezTo>
                    <a:pt x="2615" y="4653"/>
                    <a:pt x="2313" y="3268"/>
                    <a:pt x="2237" y="2186"/>
                  </a:cubicBezTo>
                  <a:cubicBezTo>
                    <a:pt x="2162" y="1106"/>
                    <a:pt x="2216" y="34"/>
                    <a:pt x="2216" y="34"/>
                  </a:cubicBezTo>
                  <a:cubicBezTo>
                    <a:pt x="2216" y="34"/>
                    <a:pt x="1987"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77"/>
            <p:cNvSpPr/>
            <p:nvPr/>
          </p:nvSpPr>
          <p:spPr>
            <a:xfrm>
              <a:off x="4740550" y="1775875"/>
              <a:ext cx="40125" cy="146725"/>
            </a:xfrm>
            <a:custGeom>
              <a:rect b="b" l="l" r="r" t="t"/>
              <a:pathLst>
                <a:path extrusionOk="0" h="5869" w="1605">
                  <a:moveTo>
                    <a:pt x="811" y="1"/>
                  </a:moveTo>
                  <a:lnTo>
                    <a:pt x="811" y="1"/>
                  </a:lnTo>
                  <a:cubicBezTo>
                    <a:pt x="683" y="30"/>
                    <a:pt x="585" y="57"/>
                    <a:pt x="511" y="81"/>
                  </a:cubicBezTo>
                  <a:cubicBezTo>
                    <a:pt x="498" y="140"/>
                    <a:pt x="483" y="200"/>
                    <a:pt x="471" y="262"/>
                  </a:cubicBezTo>
                  <a:cubicBezTo>
                    <a:pt x="287" y="1133"/>
                    <a:pt x="122" y="2043"/>
                    <a:pt x="0" y="2893"/>
                  </a:cubicBezTo>
                  <a:cubicBezTo>
                    <a:pt x="94" y="3367"/>
                    <a:pt x="407" y="4523"/>
                    <a:pt x="1330" y="5869"/>
                  </a:cubicBezTo>
                  <a:cubicBezTo>
                    <a:pt x="1330" y="5869"/>
                    <a:pt x="1412" y="5537"/>
                    <a:pt x="1605" y="5247"/>
                  </a:cubicBezTo>
                  <a:cubicBezTo>
                    <a:pt x="1381" y="4814"/>
                    <a:pt x="1074" y="4122"/>
                    <a:pt x="910" y="3318"/>
                  </a:cubicBezTo>
                  <a:cubicBezTo>
                    <a:pt x="646" y="2033"/>
                    <a:pt x="644" y="1099"/>
                    <a:pt x="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7"/>
            <p:cNvSpPr/>
            <p:nvPr/>
          </p:nvSpPr>
          <p:spPr>
            <a:xfrm>
              <a:off x="5104600" y="1798625"/>
              <a:ext cx="110350" cy="526900"/>
            </a:xfrm>
            <a:custGeom>
              <a:rect b="b" l="l" r="r" t="t"/>
              <a:pathLst>
                <a:path extrusionOk="0" h="21076" w="4414">
                  <a:moveTo>
                    <a:pt x="1331" y="1"/>
                  </a:moveTo>
                  <a:cubicBezTo>
                    <a:pt x="1182" y="197"/>
                    <a:pt x="979" y="431"/>
                    <a:pt x="757" y="673"/>
                  </a:cubicBezTo>
                  <a:lnTo>
                    <a:pt x="756" y="673"/>
                  </a:lnTo>
                  <a:cubicBezTo>
                    <a:pt x="723" y="707"/>
                    <a:pt x="690" y="743"/>
                    <a:pt x="656" y="779"/>
                  </a:cubicBezTo>
                  <a:cubicBezTo>
                    <a:pt x="443" y="1008"/>
                    <a:pt x="215" y="1240"/>
                    <a:pt x="0" y="1449"/>
                  </a:cubicBezTo>
                  <a:cubicBezTo>
                    <a:pt x="34" y="1561"/>
                    <a:pt x="71" y="1604"/>
                    <a:pt x="81" y="1711"/>
                  </a:cubicBezTo>
                  <a:cubicBezTo>
                    <a:pt x="90" y="1793"/>
                    <a:pt x="98" y="1877"/>
                    <a:pt x="107" y="1964"/>
                  </a:cubicBezTo>
                  <a:lnTo>
                    <a:pt x="107" y="1966"/>
                  </a:lnTo>
                  <a:cubicBezTo>
                    <a:pt x="109" y="1993"/>
                    <a:pt x="112" y="2022"/>
                    <a:pt x="114" y="2051"/>
                  </a:cubicBezTo>
                  <a:cubicBezTo>
                    <a:pt x="118" y="2078"/>
                    <a:pt x="121" y="2104"/>
                    <a:pt x="123" y="2131"/>
                  </a:cubicBezTo>
                  <a:cubicBezTo>
                    <a:pt x="126" y="2150"/>
                    <a:pt x="127" y="2171"/>
                    <a:pt x="129" y="2189"/>
                  </a:cubicBezTo>
                  <a:cubicBezTo>
                    <a:pt x="229" y="3207"/>
                    <a:pt x="334" y="4444"/>
                    <a:pt x="418" y="5719"/>
                  </a:cubicBezTo>
                  <a:lnTo>
                    <a:pt x="418" y="5720"/>
                  </a:lnTo>
                  <a:lnTo>
                    <a:pt x="421" y="5790"/>
                  </a:lnTo>
                  <a:lnTo>
                    <a:pt x="421" y="5791"/>
                  </a:lnTo>
                  <a:cubicBezTo>
                    <a:pt x="436" y="6047"/>
                    <a:pt x="452" y="6304"/>
                    <a:pt x="466" y="6561"/>
                  </a:cubicBezTo>
                  <a:cubicBezTo>
                    <a:pt x="467" y="6584"/>
                    <a:pt x="467" y="6602"/>
                    <a:pt x="469" y="6622"/>
                  </a:cubicBezTo>
                  <a:cubicBezTo>
                    <a:pt x="500" y="7198"/>
                    <a:pt x="523" y="7772"/>
                    <a:pt x="539" y="8330"/>
                  </a:cubicBezTo>
                  <a:cubicBezTo>
                    <a:pt x="558" y="9034"/>
                    <a:pt x="582" y="9925"/>
                    <a:pt x="604" y="10885"/>
                  </a:cubicBezTo>
                  <a:lnTo>
                    <a:pt x="604" y="10886"/>
                  </a:lnTo>
                  <a:cubicBezTo>
                    <a:pt x="605" y="10908"/>
                    <a:pt x="605" y="10927"/>
                    <a:pt x="607" y="10951"/>
                  </a:cubicBezTo>
                  <a:cubicBezTo>
                    <a:pt x="643" y="12471"/>
                    <a:pt x="678" y="14152"/>
                    <a:pt x="698" y="15512"/>
                  </a:cubicBezTo>
                  <a:cubicBezTo>
                    <a:pt x="699" y="15544"/>
                    <a:pt x="699" y="15575"/>
                    <a:pt x="699" y="15606"/>
                  </a:cubicBezTo>
                  <a:cubicBezTo>
                    <a:pt x="701" y="15715"/>
                    <a:pt x="703" y="15821"/>
                    <a:pt x="704" y="15927"/>
                  </a:cubicBezTo>
                  <a:lnTo>
                    <a:pt x="704" y="15988"/>
                  </a:lnTo>
                  <a:cubicBezTo>
                    <a:pt x="715" y="16649"/>
                    <a:pt x="717" y="17209"/>
                    <a:pt x="715" y="17601"/>
                  </a:cubicBezTo>
                  <a:cubicBezTo>
                    <a:pt x="708" y="18433"/>
                    <a:pt x="728" y="19190"/>
                    <a:pt x="751" y="19751"/>
                  </a:cubicBezTo>
                  <a:cubicBezTo>
                    <a:pt x="751" y="19772"/>
                    <a:pt x="753" y="19795"/>
                    <a:pt x="753" y="19817"/>
                  </a:cubicBezTo>
                  <a:cubicBezTo>
                    <a:pt x="766" y="20116"/>
                    <a:pt x="777" y="20355"/>
                    <a:pt x="787" y="20514"/>
                  </a:cubicBezTo>
                  <a:cubicBezTo>
                    <a:pt x="796" y="20654"/>
                    <a:pt x="801" y="20732"/>
                    <a:pt x="801" y="20732"/>
                  </a:cubicBezTo>
                  <a:cubicBezTo>
                    <a:pt x="801" y="20732"/>
                    <a:pt x="1349" y="21075"/>
                    <a:pt x="1990" y="21075"/>
                  </a:cubicBezTo>
                  <a:cubicBezTo>
                    <a:pt x="2106" y="21075"/>
                    <a:pt x="2224" y="21064"/>
                    <a:pt x="2343" y="21038"/>
                  </a:cubicBezTo>
                  <a:cubicBezTo>
                    <a:pt x="2347" y="21037"/>
                    <a:pt x="2352" y="21036"/>
                    <a:pt x="2357" y="21034"/>
                  </a:cubicBezTo>
                  <a:cubicBezTo>
                    <a:pt x="2375" y="21031"/>
                    <a:pt x="2395" y="21027"/>
                    <a:pt x="2415" y="21023"/>
                  </a:cubicBezTo>
                  <a:cubicBezTo>
                    <a:pt x="2531" y="21000"/>
                    <a:pt x="2655" y="20981"/>
                    <a:pt x="2785" y="20964"/>
                  </a:cubicBezTo>
                  <a:cubicBezTo>
                    <a:pt x="2805" y="20961"/>
                    <a:pt x="2825" y="20959"/>
                    <a:pt x="2845" y="20956"/>
                  </a:cubicBezTo>
                  <a:cubicBezTo>
                    <a:pt x="3578" y="20868"/>
                    <a:pt x="4413" y="20865"/>
                    <a:pt x="4413" y="20865"/>
                  </a:cubicBezTo>
                  <a:cubicBezTo>
                    <a:pt x="4413" y="20865"/>
                    <a:pt x="4306" y="20242"/>
                    <a:pt x="4182" y="19349"/>
                  </a:cubicBezTo>
                  <a:cubicBezTo>
                    <a:pt x="4180" y="19324"/>
                    <a:pt x="4176" y="19302"/>
                    <a:pt x="4171" y="19278"/>
                  </a:cubicBezTo>
                  <a:cubicBezTo>
                    <a:pt x="4070" y="18566"/>
                    <a:pt x="3956" y="17696"/>
                    <a:pt x="3873" y="16838"/>
                  </a:cubicBezTo>
                  <a:cubicBezTo>
                    <a:pt x="3855" y="16659"/>
                    <a:pt x="3834" y="16457"/>
                    <a:pt x="3809" y="16239"/>
                  </a:cubicBezTo>
                  <a:cubicBezTo>
                    <a:pt x="3808" y="16218"/>
                    <a:pt x="3805" y="16196"/>
                    <a:pt x="3802" y="16175"/>
                  </a:cubicBezTo>
                  <a:cubicBezTo>
                    <a:pt x="3758" y="15784"/>
                    <a:pt x="3702" y="15338"/>
                    <a:pt x="3642" y="14858"/>
                  </a:cubicBezTo>
                  <a:cubicBezTo>
                    <a:pt x="3637" y="14823"/>
                    <a:pt x="3631" y="14788"/>
                    <a:pt x="3628" y="14754"/>
                  </a:cubicBezTo>
                  <a:lnTo>
                    <a:pt x="3628" y="14752"/>
                  </a:lnTo>
                  <a:cubicBezTo>
                    <a:pt x="3505" y="13804"/>
                    <a:pt x="3358" y="12732"/>
                    <a:pt x="3216" y="11700"/>
                  </a:cubicBezTo>
                  <a:cubicBezTo>
                    <a:pt x="3213" y="11678"/>
                    <a:pt x="3211" y="11658"/>
                    <a:pt x="3208" y="11638"/>
                  </a:cubicBezTo>
                  <a:cubicBezTo>
                    <a:pt x="3016" y="10256"/>
                    <a:pt x="2835" y="8952"/>
                    <a:pt x="2727" y="8110"/>
                  </a:cubicBezTo>
                  <a:cubicBezTo>
                    <a:pt x="2673" y="7706"/>
                    <a:pt x="2584" y="7127"/>
                    <a:pt x="2476" y="6462"/>
                  </a:cubicBezTo>
                  <a:cubicBezTo>
                    <a:pt x="2472" y="6436"/>
                    <a:pt x="2468" y="6412"/>
                    <a:pt x="2463" y="6386"/>
                  </a:cubicBezTo>
                  <a:cubicBezTo>
                    <a:pt x="2422" y="6140"/>
                    <a:pt x="2379" y="5884"/>
                    <a:pt x="2335" y="5618"/>
                  </a:cubicBezTo>
                  <a:cubicBezTo>
                    <a:pt x="2327" y="5581"/>
                    <a:pt x="2320" y="5542"/>
                    <a:pt x="2314" y="5503"/>
                  </a:cubicBezTo>
                  <a:cubicBezTo>
                    <a:pt x="2213" y="4905"/>
                    <a:pt x="2103" y="4276"/>
                    <a:pt x="1995" y="3657"/>
                  </a:cubicBezTo>
                  <a:cubicBezTo>
                    <a:pt x="1991" y="3637"/>
                    <a:pt x="1987" y="3619"/>
                    <a:pt x="1984" y="3599"/>
                  </a:cubicBezTo>
                  <a:cubicBezTo>
                    <a:pt x="1979" y="3574"/>
                    <a:pt x="1975" y="3551"/>
                    <a:pt x="1971" y="3528"/>
                  </a:cubicBezTo>
                  <a:cubicBezTo>
                    <a:pt x="1966" y="3507"/>
                    <a:pt x="1962" y="3486"/>
                    <a:pt x="1960" y="3466"/>
                  </a:cubicBezTo>
                  <a:cubicBezTo>
                    <a:pt x="1873" y="2975"/>
                    <a:pt x="1787" y="2498"/>
                    <a:pt x="1706" y="2055"/>
                  </a:cubicBezTo>
                  <a:cubicBezTo>
                    <a:pt x="1703" y="2027"/>
                    <a:pt x="1698" y="2000"/>
                    <a:pt x="1691" y="1972"/>
                  </a:cubicBezTo>
                  <a:cubicBezTo>
                    <a:pt x="1621" y="1580"/>
                    <a:pt x="1554" y="1216"/>
                    <a:pt x="1496" y="901"/>
                  </a:cubicBezTo>
                  <a:cubicBezTo>
                    <a:pt x="1491" y="876"/>
                    <a:pt x="1488" y="853"/>
                    <a:pt x="1484" y="830"/>
                  </a:cubicBezTo>
                  <a:cubicBezTo>
                    <a:pt x="1421" y="484"/>
                    <a:pt x="1368" y="201"/>
                    <a:pt x="133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7"/>
            <p:cNvSpPr/>
            <p:nvPr/>
          </p:nvSpPr>
          <p:spPr>
            <a:xfrm>
              <a:off x="5028525" y="1756600"/>
              <a:ext cx="116850" cy="116025"/>
            </a:xfrm>
            <a:custGeom>
              <a:rect b="b" l="l" r="r" t="t"/>
              <a:pathLst>
                <a:path extrusionOk="0" h="4641" w="4674">
                  <a:moveTo>
                    <a:pt x="2995" y="0"/>
                  </a:moveTo>
                  <a:cubicBezTo>
                    <a:pt x="2955" y="0"/>
                    <a:pt x="2915" y="2"/>
                    <a:pt x="2876" y="5"/>
                  </a:cubicBezTo>
                  <a:cubicBezTo>
                    <a:pt x="2597" y="28"/>
                    <a:pt x="2320" y="92"/>
                    <a:pt x="2088" y="162"/>
                  </a:cubicBezTo>
                  <a:cubicBezTo>
                    <a:pt x="1732" y="270"/>
                    <a:pt x="1473" y="393"/>
                    <a:pt x="1439" y="409"/>
                  </a:cubicBezTo>
                  <a:cubicBezTo>
                    <a:pt x="1435" y="410"/>
                    <a:pt x="1432" y="412"/>
                    <a:pt x="1432" y="412"/>
                  </a:cubicBezTo>
                  <a:cubicBezTo>
                    <a:pt x="1501" y="479"/>
                    <a:pt x="1604" y="676"/>
                    <a:pt x="1604" y="676"/>
                  </a:cubicBezTo>
                  <a:cubicBezTo>
                    <a:pt x="1604" y="676"/>
                    <a:pt x="1205" y="1365"/>
                    <a:pt x="739" y="2144"/>
                  </a:cubicBezTo>
                  <a:cubicBezTo>
                    <a:pt x="404" y="2704"/>
                    <a:pt x="128" y="3264"/>
                    <a:pt x="0" y="3532"/>
                  </a:cubicBezTo>
                  <a:cubicBezTo>
                    <a:pt x="36" y="3556"/>
                    <a:pt x="66" y="3588"/>
                    <a:pt x="89" y="3628"/>
                  </a:cubicBezTo>
                  <a:cubicBezTo>
                    <a:pt x="170" y="3757"/>
                    <a:pt x="194" y="3946"/>
                    <a:pt x="194" y="3946"/>
                  </a:cubicBezTo>
                  <a:cubicBezTo>
                    <a:pt x="461" y="4030"/>
                    <a:pt x="486" y="4536"/>
                    <a:pt x="486" y="4536"/>
                  </a:cubicBezTo>
                  <a:cubicBezTo>
                    <a:pt x="486" y="4536"/>
                    <a:pt x="503" y="4534"/>
                    <a:pt x="527" y="4534"/>
                  </a:cubicBezTo>
                  <a:cubicBezTo>
                    <a:pt x="591" y="4534"/>
                    <a:pt x="711" y="4547"/>
                    <a:pt x="763" y="4641"/>
                  </a:cubicBezTo>
                  <a:lnTo>
                    <a:pt x="784" y="4641"/>
                  </a:lnTo>
                  <a:cubicBezTo>
                    <a:pt x="784" y="4641"/>
                    <a:pt x="1417" y="4473"/>
                    <a:pt x="2154" y="3912"/>
                  </a:cubicBezTo>
                  <a:cubicBezTo>
                    <a:pt x="2406" y="3719"/>
                    <a:pt x="2746" y="3418"/>
                    <a:pt x="3093" y="3082"/>
                  </a:cubicBezTo>
                  <a:cubicBezTo>
                    <a:pt x="3569" y="2620"/>
                    <a:pt x="4062" y="2091"/>
                    <a:pt x="4374" y="1681"/>
                  </a:cubicBezTo>
                  <a:cubicBezTo>
                    <a:pt x="4497" y="1518"/>
                    <a:pt x="4593" y="1374"/>
                    <a:pt x="4648" y="1258"/>
                  </a:cubicBezTo>
                  <a:cubicBezTo>
                    <a:pt x="4648" y="1258"/>
                    <a:pt x="4673" y="842"/>
                    <a:pt x="4492" y="466"/>
                  </a:cubicBezTo>
                  <a:cubicBezTo>
                    <a:pt x="4491" y="465"/>
                    <a:pt x="3702" y="0"/>
                    <a:pt x="2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7"/>
            <p:cNvSpPr/>
            <p:nvPr/>
          </p:nvSpPr>
          <p:spPr>
            <a:xfrm>
              <a:off x="5028400" y="1760625"/>
              <a:ext cx="61075" cy="86675"/>
            </a:xfrm>
            <a:custGeom>
              <a:rect b="b" l="l" r="r" t="t"/>
              <a:pathLst>
                <a:path extrusionOk="0" h="3467" w="2443">
                  <a:moveTo>
                    <a:pt x="2089" y="0"/>
                  </a:moveTo>
                  <a:cubicBezTo>
                    <a:pt x="1734" y="108"/>
                    <a:pt x="1474" y="231"/>
                    <a:pt x="1440" y="247"/>
                  </a:cubicBezTo>
                  <a:cubicBezTo>
                    <a:pt x="1435" y="248"/>
                    <a:pt x="1433" y="249"/>
                    <a:pt x="1433" y="249"/>
                  </a:cubicBezTo>
                  <a:cubicBezTo>
                    <a:pt x="1502" y="316"/>
                    <a:pt x="1606" y="514"/>
                    <a:pt x="1606" y="514"/>
                  </a:cubicBezTo>
                  <a:cubicBezTo>
                    <a:pt x="1606" y="514"/>
                    <a:pt x="1207" y="1203"/>
                    <a:pt x="741" y="1982"/>
                  </a:cubicBezTo>
                  <a:cubicBezTo>
                    <a:pt x="405" y="2542"/>
                    <a:pt x="129" y="3101"/>
                    <a:pt x="1" y="3370"/>
                  </a:cubicBezTo>
                  <a:cubicBezTo>
                    <a:pt x="37" y="3393"/>
                    <a:pt x="66" y="3426"/>
                    <a:pt x="91" y="3466"/>
                  </a:cubicBezTo>
                  <a:cubicBezTo>
                    <a:pt x="649" y="2791"/>
                    <a:pt x="2014" y="1049"/>
                    <a:pt x="2221" y="786"/>
                  </a:cubicBezTo>
                  <a:cubicBezTo>
                    <a:pt x="2443" y="502"/>
                    <a:pt x="2277" y="237"/>
                    <a:pt x="2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7"/>
            <p:cNvSpPr/>
            <p:nvPr/>
          </p:nvSpPr>
          <p:spPr>
            <a:xfrm>
              <a:off x="4752300" y="1605425"/>
              <a:ext cx="388400" cy="187000"/>
            </a:xfrm>
            <a:custGeom>
              <a:rect b="b" l="l" r="r" t="t"/>
              <a:pathLst>
                <a:path extrusionOk="0" h="7480" w="15536">
                  <a:moveTo>
                    <a:pt x="10569" y="1"/>
                  </a:moveTo>
                  <a:cubicBezTo>
                    <a:pt x="10569" y="1"/>
                    <a:pt x="10385" y="425"/>
                    <a:pt x="9969" y="875"/>
                  </a:cubicBezTo>
                  <a:cubicBezTo>
                    <a:pt x="10056" y="884"/>
                    <a:pt x="10144" y="891"/>
                    <a:pt x="10232" y="896"/>
                  </a:cubicBezTo>
                  <a:cubicBezTo>
                    <a:pt x="10132" y="1053"/>
                    <a:pt x="10011" y="1206"/>
                    <a:pt x="9879" y="1330"/>
                  </a:cubicBezTo>
                  <a:cubicBezTo>
                    <a:pt x="9646" y="1552"/>
                    <a:pt x="8993" y="1923"/>
                    <a:pt x="8175" y="2173"/>
                  </a:cubicBezTo>
                  <a:cubicBezTo>
                    <a:pt x="8162" y="2176"/>
                    <a:pt x="8146" y="2181"/>
                    <a:pt x="8131" y="2186"/>
                  </a:cubicBezTo>
                  <a:cubicBezTo>
                    <a:pt x="7964" y="2236"/>
                    <a:pt x="7791" y="2281"/>
                    <a:pt x="7615" y="2317"/>
                  </a:cubicBezTo>
                  <a:cubicBezTo>
                    <a:pt x="7600" y="2319"/>
                    <a:pt x="7585" y="2323"/>
                    <a:pt x="7572" y="2325"/>
                  </a:cubicBezTo>
                  <a:cubicBezTo>
                    <a:pt x="7262" y="2388"/>
                    <a:pt x="6939" y="2427"/>
                    <a:pt x="6615" y="2432"/>
                  </a:cubicBezTo>
                  <a:cubicBezTo>
                    <a:pt x="6568" y="2433"/>
                    <a:pt x="6522" y="2433"/>
                    <a:pt x="6475" y="2433"/>
                  </a:cubicBezTo>
                  <a:cubicBezTo>
                    <a:pt x="6212" y="2433"/>
                    <a:pt x="5942" y="2423"/>
                    <a:pt x="5675" y="2402"/>
                  </a:cubicBezTo>
                  <a:cubicBezTo>
                    <a:pt x="5659" y="2401"/>
                    <a:pt x="5645" y="2400"/>
                    <a:pt x="5632" y="2399"/>
                  </a:cubicBezTo>
                  <a:cubicBezTo>
                    <a:pt x="5422" y="2381"/>
                    <a:pt x="5215" y="2359"/>
                    <a:pt x="5015" y="2328"/>
                  </a:cubicBezTo>
                  <a:cubicBezTo>
                    <a:pt x="5002" y="2327"/>
                    <a:pt x="4987" y="2323"/>
                    <a:pt x="4971" y="2322"/>
                  </a:cubicBezTo>
                  <a:cubicBezTo>
                    <a:pt x="4410" y="2235"/>
                    <a:pt x="3909" y="2097"/>
                    <a:pt x="3587" y="1915"/>
                  </a:cubicBezTo>
                  <a:cubicBezTo>
                    <a:pt x="3278" y="1743"/>
                    <a:pt x="3039" y="1570"/>
                    <a:pt x="2864" y="1427"/>
                  </a:cubicBezTo>
                  <a:cubicBezTo>
                    <a:pt x="2751" y="1336"/>
                    <a:pt x="2664" y="1257"/>
                    <a:pt x="2603" y="1195"/>
                  </a:cubicBezTo>
                  <a:cubicBezTo>
                    <a:pt x="2393" y="1232"/>
                    <a:pt x="2230" y="1253"/>
                    <a:pt x="2146" y="1273"/>
                  </a:cubicBezTo>
                  <a:cubicBezTo>
                    <a:pt x="1859" y="1346"/>
                    <a:pt x="1424" y="2001"/>
                    <a:pt x="876" y="3663"/>
                  </a:cubicBezTo>
                  <a:cubicBezTo>
                    <a:pt x="618" y="4443"/>
                    <a:pt x="295" y="5685"/>
                    <a:pt x="11" y="7024"/>
                  </a:cubicBezTo>
                  <a:cubicBezTo>
                    <a:pt x="7" y="7044"/>
                    <a:pt x="3" y="7062"/>
                    <a:pt x="0" y="7080"/>
                  </a:cubicBezTo>
                  <a:cubicBezTo>
                    <a:pt x="24" y="7075"/>
                    <a:pt x="52" y="7069"/>
                    <a:pt x="82" y="7060"/>
                  </a:cubicBezTo>
                  <a:cubicBezTo>
                    <a:pt x="152" y="7044"/>
                    <a:pt x="236" y="7024"/>
                    <a:pt x="328" y="7004"/>
                  </a:cubicBezTo>
                  <a:cubicBezTo>
                    <a:pt x="679" y="6925"/>
                    <a:pt x="1152" y="6825"/>
                    <a:pt x="1506" y="6776"/>
                  </a:cubicBezTo>
                  <a:cubicBezTo>
                    <a:pt x="1593" y="6763"/>
                    <a:pt x="1674" y="6755"/>
                    <a:pt x="1743" y="6750"/>
                  </a:cubicBezTo>
                  <a:cubicBezTo>
                    <a:pt x="1743" y="6750"/>
                    <a:pt x="1982" y="5913"/>
                    <a:pt x="2135" y="5374"/>
                  </a:cubicBezTo>
                  <a:cubicBezTo>
                    <a:pt x="2289" y="4835"/>
                    <a:pt x="2362" y="4818"/>
                    <a:pt x="2362" y="4818"/>
                  </a:cubicBezTo>
                  <a:cubicBezTo>
                    <a:pt x="2362" y="4818"/>
                    <a:pt x="2516" y="5084"/>
                    <a:pt x="2586" y="5589"/>
                  </a:cubicBezTo>
                  <a:cubicBezTo>
                    <a:pt x="2649" y="6064"/>
                    <a:pt x="2725" y="7074"/>
                    <a:pt x="2739" y="7479"/>
                  </a:cubicBezTo>
                  <a:cubicBezTo>
                    <a:pt x="2739" y="7479"/>
                    <a:pt x="2895" y="7385"/>
                    <a:pt x="3207" y="7255"/>
                  </a:cubicBezTo>
                  <a:cubicBezTo>
                    <a:pt x="3284" y="7224"/>
                    <a:pt x="3369" y="7190"/>
                    <a:pt x="3463" y="7157"/>
                  </a:cubicBezTo>
                  <a:cubicBezTo>
                    <a:pt x="3756" y="7049"/>
                    <a:pt x="4138" y="6930"/>
                    <a:pt x="4606" y="6827"/>
                  </a:cubicBezTo>
                  <a:cubicBezTo>
                    <a:pt x="4666" y="6813"/>
                    <a:pt x="4726" y="6798"/>
                    <a:pt x="4788" y="6787"/>
                  </a:cubicBezTo>
                  <a:lnTo>
                    <a:pt x="4789" y="6787"/>
                  </a:lnTo>
                  <a:cubicBezTo>
                    <a:pt x="4942" y="6756"/>
                    <a:pt x="5101" y="6730"/>
                    <a:pt x="5264" y="6706"/>
                  </a:cubicBezTo>
                  <a:cubicBezTo>
                    <a:pt x="5278" y="6704"/>
                    <a:pt x="5294" y="6701"/>
                    <a:pt x="5307" y="6700"/>
                  </a:cubicBezTo>
                  <a:cubicBezTo>
                    <a:pt x="5485" y="6674"/>
                    <a:pt x="5667" y="6654"/>
                    <a:pt x="5849" y="6637"/>
                  </a:cubicBezTo>
                  <a:cubicBezTo>
                    <a:pt x="5864" y="6635"/>
                    <a:pt x="5879" y="6634"/>
                    <a:pt x="5894" y="6633"/>
                  </a:cubicBezTo>
                  <a:cubicBezTo>
                    <a:pt x="6487" y="6581"/>
                    <a:pt x="7087" y="6564"/>
                    <a:pt x="7583" y="6563"/>
                  </a:cubicBezTo>
                  <a:lnTo>
                    <a:pt x="7628" y="6563"/>
                  </a:lnTo>
                  <a:cubicBezTo>
                    <a:pt x="7777" y="6563"/>
                    <a:pt x="7916" y="6564"/>
                    <a:pt x="8043" y="6566"/>
                  </a:cubicBezTo>
                  <a:cubicBezTo>
                    <a:pt x="8059" y="6566"/>
                    <a:pt x="8074" y="6566"/>
                    <a:pt x="8087" y="6567"/>
                  </a:cubicBezTo>
                  <a:cubicBezTo>
                    <a:pt x="8305" y="6568"/>
                    <a:pt x="8480" y="6573"/>
                    <a:pt x="8596" y="6576"/>
                  </a:cubicBezTo>
                  <a:cubicBezTo>
                    <a:pt x="8882" y="6582"/>
                    <a:pt x="9270" y="6651"/>
                    <a:pt x="9574" y="6715"/>
                  </a:cubicBezTo>
                  <a:cubicBezTo>
                    <a:pt x="9846" y="6773"/>
                    <a:pt x="10051" y="6827"/>
                    <a:pt x="10051" y="6827"/>
                  </a:cubicBezTo>
                  <a:cubicBezTo>
                    <a:pt x="10051" y="6827"/>
                    <a:pt x="10269" y="5440"/>
                    <a:pt x="10406" y="5025"/>
                  </a:cubicBezTo>
                  <a:cubicBezTo>
                    <a:pt x="10520" y="4683"/>
                    <a:pt x="10591" y="4424"/>
                    <a:pt x="10659" y="4424"/>
                  </a:cubicBezTo>
                  <a:cubicBezTo>
                    <a:pt x="10673" y="4424"/>
                    <a:pt x="10687" y="4436"/>
                    <a:pt x="10702" y="4462"/>
                  </a:cubicBezTo>
                  <a:cubicBezTo>
                    <a:pt x="10774" y="4588"/>
                    <a:pt x="12170" y="6115"/>
                    <a:pt x="12482" y="6455"/>
                  </a:cubicBezTo>
                  <a:cubicBezTo>
                    <a:pt x="12517" y="6439"/>
                    <a:pt x="12770" y="6318"/>
                    <a:pt x="13118" y="6213"/>
                  </a:cubicBezTo>
                  <a:cubicBezTo>
                    <a:pt x="13355" y="6141"/>
                    <a:pt x="13635" y="6075"/>
                    <a:pt x="13920" y="6052"/>
                  </a:cubicBezTo>
                  <a:cubicBezTo>
                    <a:pt x="13959" y="6049"/>
                    <a:pt x="13998" y="6047"/>
                    <a:pt x="14037" y="6047"/>
                  </a:cubicBezTo>
                  <a:cubicBezTo>
                    <a:pt x="14744" y="6047"/>
                    <a:pt x="15535" y="6512"/>
                    <a:pt x="15536" y="6513"/>
                  </a:cubicBezTo>
                  <a:cubicBezTo>
                    <a:pt x="15422" y="6072"/>
                    <a:pt x="15016" y="4702"/>
                    <a:pt x="14114" y="3438"/>
                  </a:cubicBezTo>
                  <a:cubicBezTo>
                    <a:pt x="13026" y="1907"/>
                    <a:pt x="11788" y="803"/>
                    <a:pt x="10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7"/>
            <p:cNvSpPr/>
            <p:nvPr/>
          </p:nvSpPr>
          <p:spPr>
            <a:xfrm>
              <a:off x="4752600" y="1635325"/>
              <a:ext cx="71350" cy="146625"/>
            </a:xfrm>
            <a:custGeom>
              <a:rect b="b" l="l" r="r" t="t"/>
              <a:pathLst>
                <a:path extrusionOk="0" h="5865" w="2854">
                  <a:moveTo>
                    <a:pt x="2592" y="0"/>
                  </a:moveTo>
                  <a:cubicBezTo>
                    <a:pt x="2382" y="37"/>
                    <a:pt x="2219" y="58"/>
                    <a:pt x="2135" y="78"/>
                  </a:cubicBezTo>
                  <a:cubicBezTo>
                    <a:pt x="1848" y="151"/>
                    <a:pt x="1413" y="806"/>
                    <a:pt x="865" y="2468"/>
                  </a:cubicBezTo>
                  <a:cubicBezTo>
                    <a:pt x="607" y="3248"/>
                    <a:pt x="285" y="4490"/>
                    <a:pt x="0" y="5831"/>
                  </a:cubicBezTo>
                  <a:lnTo>
                    <a:pt x="71" y="5864"/>
                  </a:lnTo>
                  <a:cubicBezTo>
                    <a:pt x="142" y="5848"/>
                    <a:pt x="225" y="5828"/>
                    <a:pt x="317" y="5808"/>
                  </a:cubicBezTo>
                  <a:cubicBezTo>
                    <a:pt x="377" y="5054"/>
                    <a:pt x="640" y="3984"/>
                    <a:pt x="1094" y="2776"/>
                  </a:cubicBezTo>
                  <a:cubicBezTo>
                    <a:pt x="1510" y="1666"/>
                    <a:pt x="1992" y="748"/>
                    <a:pt x="2853" y="232"/>
                  </a:cubicBezTo>
                  <a:cubicBezTo>
                    <a:pt x="2740" y="141"/>
                    <a:pt x="2655" y="60"/>
                    <a:pt x="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7"/>
            <p:cNvSpPr/>
            <p:nvPr/>
          </p:nvSpPr>
          <p:spPr>
            <a:xfrm>
              <a:off x="4789975" y="1698225"/>
              <a:ext cx="48950" cy="94200"/>
            </a:xfrm>
            <a:custGeom>
              <a:rect b="b" l="l" r="r" t="t"/>
              <a:pathLst>
                <a:path extrusionOk="0" h="3768" w="1958">
                  <a:moveTo>
                    <a:pt x="344" y="0"/>
                  </a:moveTo>
                  <a:cubicBezTo>
                    <a:pt x="288" y="379"/>
                    <a:pt x="56" y="2394"/>
                    <a:pt x="0" y="3063"/>
                  </a:cubicBezTo>
                  <a:cubicBezTo>
                    <a:pt x="87" y="3051"/>
                    <a:pt x="168" y="3042"/>
                    <a:pt x="237" y="3037"/>
                  </a:cubicBezTo>
                  <a:cubicBezTo>
                    <a:pt x="237" y="3037"/>
                    <a:pt x="476" y="2201"/>
                    <a:pt x="629" y="1662"/>
                  </a:cubicBezTo>
                  <a:cubicBezTo>
                    <a:pt x="783" y="1123"/>
                    <a:pt x="856" y="1106"/>
                    <a:pt x="856" y="1106"/>
                  </a:cubicBezTo>
                  <a:cubicBezTo>
                    <a:pt x="856" y="1106"/>
                    <a:pt x="1010" y="1372"/>
                    <a:pt x="1080" y="1877"/>
                  </a:cubicBezTo>
                  <a:cubicBezTo>
                    <a:pt x="1143" y="2351"/>
                    <a:pt x="1219" y="3362"/>
                    <a:pt x="1233" y="3767"/>
                  </a:cubicBezTo>
                  <a:cubicBezTo>
                    <a:pt x="1233" y="3767"/>
                    <a:pt x="1389" y="3673"/>
                    <a:pt x="1701" y="3543"/>
                  </a:cubicBezTo>
                  <a:cubicBezTo>
                    <a:pt x="1778" y="3512"/>
                    <a:pt x="1863" y="3478"/>
                    <a:pt x="1957" y="3445"/>
                  </a:cubicBezTo>
                  <a:cubicBezTo>
                    <a:pt x="1827" y="2860"/>
                    <a:pt x="1593" y="1850"/>
                    <a:pt x="1389" y="1275"/>
                  </a:cubicBezTo>
                  <a:cubicBezTo>
                    <a:pt x="1092" y="433"/>
                    <a:pt x="344"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7"/>
            <p:cNvSpPr/>
            <p:nvPr/>
          </p:nvSpPr>
          <p:spPr>
            <a:xfrm>
              <a:off x="4991650" y="1685100"/>
              <a:ext cx="88650" cy="91000"/>
            </a:xfrm>
            <a:custGeom>
              <a:rect b="b" l="l" r="r" t="t"/>
              <a:pathLst>
                <a:path extrusionOk="0" h="3640" w="3546">
                  <a:moveTo>
                    <a:pt x="1194" y="1"/>
                  </a:moveTo>
                  <a:cubicBezTo>
                    <a:pt x="1194" y="1"/>
                    <a:pt x="944" y="493"/>
                    <a:pt x="549" y="1496"/>
                  </a:cubicBezTo>
                  <a:cubicBezTo>
                    <a:pt x="293" y="2146"/>
                    <a:pt x="103" y="3005"/>
                    <a:pt x="1" y="3528"/>
                  </a:cubicBezTo>
                  <a:cubicBezTo>
                    <a:pt x="273" y="3586"/>
                    <a:pt x="478" y="3640"/>
                    <a:pt x="478" y="3640"/>
                  </a:cubicBezTo>
                  <a:cubicBezTo>
                    <a:pt x="478" y="3640"/>
                    <a:pt x="697" y="2253"/>
                    <a:pt x="833" y="1838"/>
                  </a:cubicBezTo>
                  <a:cubicBezTo>
                    <a:pt x="948" y="1496"/>
                    <a:pt x="1019" y="1237"/>
                    <a:pt x="1086" y="1237"/>
                  </a:cubicBezTo>
                  <a:cubicBezTo>
                    <a:pt x="1100" y="1237"/>
                    <a:pt x="1114" y="1249"/>
                    <a:pt x="1129" y="1275"/>
                  </a:cubicBezTo>
                  <a:cubicBezTo>
                    <a:pt x="1201" y="1401"/>
                    <a:pt x="2597" y="2928"/>
                    <a:pt x="2910" y="3268"/>
                  </a:cubicBezTo>
                  <a:cubicBezTo>
                    <a:pt x="2944" y="3252"/>
                    <a:pt x="3197" y="3131"/>
                    <a:pt x="3545" y="3026"/>
                  </a:cubicBezTo>
                  <a:cubicBezTo>
                    <a:pt x="2939" y="2139"/>
                    <a:pt x="1807" y="540"/>
                    <a:pt x="1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7"/>
            <p:cNvSpPr/>
            <p:nvPr/>
          </p:nvSpPr>
          <p:spPr>
            <a:xfrm>
              <a:off x="4996973" y="1806376"/>
              <a:ext cx="115100" cy="378500"/>
            </a:xfrm>
            <a:custGeom>
              <a:rect b="b" l="l" r="r" t="t"/>
              <a:pathLst>
                <a:path extrusionOk="0" h="15140" w="4604">
                  <a:moveTo>
                    <a:pt x="634" y="0"/>
                  </a:moveTo>
                  <a:cubicBezTo>
                    <a:pt x="634" y="0"/>
                    <a:pt x="407" y="55"/>
                    <a:pt x="0" y="129"/>
                  </a:cubicBezTo>
                  <a:cubicBezTo>
                    <a:pt x="606" y="1669"/>
                    <a:pt x="1064" y="2768"/>
                    <a:pt x="1736" y="6129"/>
                  </a:cubicBezTo>
                  <a:cubicBezTo>
                    <a:pt x="2013" y="7519"/>
                    <a:pt x="2268" y="9259"/>
                    <a:pt x="2475" y="10884"/>
                  </a:cubicBezTo>
                  <a:cubicBezTo>
                    <a:pt x="2699" y="12630"/>
                    <a:pt x="2871" y="14242"/>
                    <a:pt x="2960" y="15140"/>
                  </a:cubicBezTo>
                  <a:cubicBezTo>
                    <a:pt x="3385" y="15108"/>
                    <a:pt x="3757" y="15077"/>
                    <a:pt x="4040" y="15052"/>
                  </a:cubicBezTo>
                  <a:cubicBezTo>
                    <a:pt x="4392" y="15020"/>
                    <a:pt x="4604" y="14998"/>
                    <a:pt x="4604" y="14998"/>
                  </a:cubicBezTo>
                  <a:cubicBezTo>
                    <a:pt x="4604" y="14998"/>
                    <a:pt x="4062" y="12689"/>
                    <a:pt x="3555" y="10567"/>
                  </a:cubicBezTo>
                  <a:cubicBezTo>
                    <a:pt x="3437" y="10073"/>
                    <a:pt x="3320" y="9589"/>
                    <a:pt x="3214" y="9148"/>
                  </a:cubicBezTo>
                  <a:cubicBezTo>
                    <a:pt x="2648" y="6808"/>
                    <a:pt x="1803" y="3909"/>
                    <a:pt x="1608" y="2856"/>
                  </a:cubicBezTo>
                  <a:cubicBezTo>
                    <a:pt x="1430" y="1894"/>
                    <a:pt x="750" y="277"/>
                    <a:pt x="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7"/>
            <p:cNvSpPr/>
            <p:nvPr/>
          </p:nvSpPr>
          <p:spPr>
            <a:xfrm>
              <a:off x="4755800" y="1989925"/>
              <a:ext cx="165750" cy="196750"/>
            </a:xfrm>
            <a:custGeom>
              <a:rect b="b" l="l" r="r" t="t"/>
              <a:pathLst>
                <a:path extrusionOk="0" h="7870" w="6630">
                  <a:moveTo>
                    <a:pt x="1166" y="1"/>
                  </a:moveTo>
                  <a:cubicBezTo>
                    <a:pt x="896" y="1574"/>
                    <a:pt x="572" y="3331"/>
                    <a:pt x="379" y="4539"/>
                  </a:cubicBezTo>
                  <a:cubicBezTo>
                    <a:pt x="127" y="6137"/>
                    <a:pt x="0" y="7314"/>
                    <a:pt x="0" y="7314"/>
                  </a:cubicBezTo>
                  <a:cubicBezTo>
                    <a:pt x="0" y="7314"/>
                    <a:pt x="195" y="7394"/>
                    <a:pt x="570" y="7488"/>
                  </a:cubicBezTo>
                  <a:cubicBezTo>
                    <a:pt x="889" y="7570"/>
                    <a:pt x="1341" y="7666"/>
                    <a:pt x="1913" y="7738"/>
                  </a:cubicBezTo>
                  <a:cubicBezTo>
                    <a:pt x="2115" y="7764"/>
                    <a:pt x="2333" y="7785"/>
                    <a:pt x="2564" y="7804"/>
                  </a:cubicBezTo>
                  <a:cubicBezTo>
                    <a:pt x="2580" y="7805"/>
                    <a:pt x="2594" y="7807"/>
                    <a:pt x="2609" y="7807"/>
                  </a:cubicBezTo>
                  <a:cubicBezTo>
                    <a:pt x="2645" y="7811"/>
                    <a:pt x="2681" y="7814"/>
                    <a:pt x="2717" y="7816"/>
                  </a:cubicBezTo>
                  <a:cubicBezTo>
                    <a:pt x="2924" y="7830"/>
                    <a:pt x="3132" y="7841"/>
                    <a:pt x="3337" y="7848"/>
                  </a:cubicBezTo>
                  <a:cubicBezTo>
                    <a:pt x="3352" y="7850"/>
                    <a:pt x="3367" y="7850"/>
                    <a:pt x="3382" y="7851"/>
                  </a:cubicBezTo>
                  <a:cubicBezTo>
                    <a:pt x="3462" y="7853"/>
                    <a:pt x="3543" y="7855"/>
                    <a:pt x="3624" y="7857"/>
                  </a:cubicBezTo>
                  <a:cubicBezTo>
                    <a:pt x="3930" y="7866"/>
                    <a:pt x="4230" y="7869"/>
                    <a:pt x="4511" y="7869"/>
                  </a:cubicBezTo>
                  <a:cubicBezTo>
                    <a:pt x="5552" y="7869"/>
                    <a:pt x="6348" y="7822"/>
                    <a:pt x="6348" y="7822"/>
                  </a:cubicBezTo>
                  <a:cubicBezTo>
                    <a:pt x="6348" y="7822"/>
                    <a:pt x="6590" y="4993"/>
                    <a:pt x="6625" y="3608"/>
                  </a:cubicBezTo>
                  <a:lnTo>
                    <a:pt x="6629" y="3465"/>
                  </a:lnTo>
                  <a:cubicBezTo>
                    <a:pt x="6221" y="3365"/>
                    <a:pt x="5802" y="3237"/>
                    <a:pt x="5377" y="3075"/>
                  </a:cubicBezTo>
                  <a:cubicBezTo>
                    <a:pt x="4710" y="2829"/>
                    <a:pt x="4125" y="2539"/>
                    <a:pt x="3609" y="2223"/>
                  </a:cubicBezTo>
                  <a:cubicBezTo>
                    <a:pt x="3594" y="2214"/>
                    <a:pt x="3579" y="2206"/>
                    <a:pt x="3565" y="2198"/>
                  </a:cubicBezTo>
                  <a:cubicBezTo>
                    <a:pt x="3365" y="2074"/>
                    <a:pt x="3178" y="1948"/>
                    <a:pt x="2999" y="1818"/>
                  </a:cubicBezTo>
                  <a:cubicBezTo>
                    <a:pt x="2985" y="1808"/>
                    <a:pt x="2971" y="1797"/>
                    <a:pt x="2957" y="1789"/>
                  </a:cubicBezTo>
                  <a:cubicBezTo>
                    <a:pt x="2606" y="1532"/>
                    <a:pt x="2297" y="1264"/>
                    <a:pt x="2022" y="993"/>
                  </a:cubicBezTo>
                  <a:cubicBezTo>
                    <a:pt x="1685" y="662"/>
                    <a:pt x="1402" y="326"/>
                    <a:pt x="11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7"/>
            <p:cNvSpPr/>
            <p:nvPr/>
          </p:nvSpPr>
          <p:spPr>
            <a:xfrm>
              <a:off x="4936150" y="2069500"/>
              <a:ext cx="175725" cy="118325"/>
            </a:xfrm>
            <a:custGeom>
              <a:rect b="b" l="l" r="r" t="t"/>
              <a:pathLst>
                <a:path extrusionOk="0" h="4733" w="7029">
                  <a:moveTo>
                    <a:pt x="5980" y="1"/>
                  </a:moveTo>
                  <a:cubicBezTo>
                    <a:pt x="5700" y="99"/>
                    <a:pt x="5335" y="215"/>
                    <a:pt x="4900" y="317"/>
                  </a:cubicBezTo>
                  <a:cubicBezTo>
                    <a:pt x="4501" y="413"/>
                    <a:pt x="4041" y="498"/>
                    <a:pt x="3532" y="557"/>
                  </a:cubicBezTo>
                  <a:cubicBezTo>
                    <a:pt x="3517" y="558"/>
                    <a:pt x="3503" y="559"/>
                    <a:pt x="3487" y="562"/>
                  </a:cubicBezTo>
                  <a:cubicBezTo>
                    <a:pt x="3278" y="584"/>
                    <a:pt x="3061" y="603"/>
                    <a:pt x="2836" y="614"/>
                  </a:cubicBezTo>
                  <a:cubicBezTo>
                    <a:pt x="2821" y="614"/>
                    <a:pt x="2805" y="615"/>
                    <a:pt x="2790" y="615"/>
                  </a:cubicBezTo>
                  <a:cubicBezTo>
                    <a:pt x="2607" y="624"/>
                    <a:pt x="2418" y="629"/>
                    <a:pt x="2225" y="629"/>
                  </a:cubicBezTo>
                  <a:cubicBezTo>
                    <a:pt x="1538" y="629"/>
                    <a:pt x="791" y="568"/>
                    <a:pt x="1" y="413"/>
                  </a:cubicBezTo>
                  <a:lnTo>
                    <a:pt x="1" y="413"/>
                  </a:lnTo>
                  <a:cubicBezTo>
                    <a:pt x="50" y="902"/>
                    <a:pt x="92" y="1335"/>
                    <a:pt x="118" y="1645"/>
                  </a:cubicBezTo>
                  <a:cubicBezTo>
                    <a:pt x="232" y="3027"/>
                    <a:pt x="607" y="4731"/>
                    <a:pt x="607" y="4731"/>
                  </a:cubicBezTo>
                  <a:cubicBezTo>
                    <a:pt x="607" y="4731"/>
                    <a:pt x="745" y="4733"/>
                    <a:pt x="985" y="4733"/>
                  </a:cubicBezTo>
                  <a:cubicBezTo>
                    <a:pt x="1482" y="4733"/>
                    <a:pt x="2417" y="4726"/>
                    <a:pt x="3481" y="4683"/>
                  </a:cubicBezTo>
                  <a:lnTo>
                    <a:pt x="3490" y="4683"/>
                  </a:lnTo>
                  <a:cubicBezTo>
                    <a:pt x="3502" y="4683"/>
                    <a:pt x="3513" y="4680"/>
                    <a:pt x="3525" y="4680"/>
                  </a:cubicBezTo>
                  <a:cubicBezTo>
                    <a:pt x="3597" y="4678"/>
                    <a:pt x="3670" y="4676"/>
                    <a:pt x="3745" y="4673"/>
                  </a:cubicBezTo>
                  <a:cubicBezTo>
                    <a:pt x="3911" y="4665"/>
                    <a:pt x="4079" y="4655"/>
                    <a:pt x="4242" y="4647"/>
                  </a:cubicBezTo>
                  <a:cubicBezTo>
                    <a:pt x="4257" y="4647"/>
                    <a:pt x="4273" y="4646"/>
                    <a:pt x="4288" y="4644"/>
                  </a:cubicBezTo>
                  <a:cubicBezTo>
                    <a:pt x="4674" y="4624"/>
                    <a:pt x="5047" y="4599"/>
                    <a:pt x="5385" y="4574"/>
                  </a:cubicBezTo>
                  <a:cubicBezTo>
                    <a:pt x="5810" y="4542"/>
                    <a:pt x="6182" y="4511"/>
                    <a:pt x="6465" y="4486"/>
                  </a:cubicBezTo>
                  <a:cubicBezTo>
                    <a:pt x="6817" y="4454"/>
                    <a:pt x="7029" y="4432"/>
                    <a:pt x="7029" y="4432"/>
                  </a:cubicBezTo>
                  <a:cubicBezTo>
                    <a:pt x="7029" y="4432"/>
                    <a:pt x="6487" y="2123"/>
                    <a:pt x="59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77"/>
            <p:cNvSpPr/>
            <p:nvPr/>
          </p:nvSpPr>
          <p:spPr>
            <a:xfrm>
              <a:off x="4845525" y="1451400"/>
              <a:ext cx="7050" cy="8300"/>
            </a:xfrm>
            <a:custGeom>
              <a:rect b="b" l="l" r="r" t="t"/>
              <a:pathLst>
                <a:path extrusionOk="0" h="332" w="282">
                  <a:moveTo>
                    <a:pt x="101" y="0"/>
                  </a:moveTo>
                  <a:cubicBezTo>
                    <a:pt x="91" y="0"/>
                    <a:pt x="81" y="2"/>
                    <a:pt x="71" y="7"/>
                  </a:cubicBezTo>
                  <a:cubicBezTo>
                    <a:pt x="15" y="31"/>
                    <a:pt x="0" y="124"/>
                    <a:pt x="40" y="212"/>
                  </a:cubicBezTo>
                  <a:cubicBezTo>
                    <a:pt x="73" y="284"/>
                    <a:pt x="132" y="332"/>
                    <a:pt x="182" y="332"/>
                  </a:cubicBezTo>
                  <a:cubicBezTo>
                    <a:pt x="193" y="332"/>
                    <a:pt x="204" y="330"/>
                    <a:pt x="213" y="325"/>
                  </a:cubicBezTo>
                  <a:cubicBezTo>
                    <a:pt x="269" y="300"/>
                    <a:pt x="282" y="210"/>
                    <a:pt x="242" y="121"/>
                  </a:cubicBezTo>
                  <a:cubicBezTo>
                    <a:pt x="210" y="48"/>
                    <a:pt x="152" y="0"/>
                    <a:pt x="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77"/>
            <p:cNvSpPr/>
            <p:nvPr/>
          </p:nvSpPr>
          <p:spPr>
            <a:xfrm>
              <a:off x="4848950" y="1438775"/>
              <a:ext cx="101175" cy="52150"/>
            </a:xfrm>
            <a:custGeom>
              <a:rect b="b" l="l" r="r" t="t"/>
              <a:pathLst>
                <a:path extrusionOk="0" h="2086" w="4047">
                  <a:moveTo>
                    <a:pt x="2168" y="0"/>
                  </a:moveTo>
                  <a:cubicBezTo>
                    <a:pt x="2135" y="0"/>
                    <a:pt x="2102" y="0"/>
                    <a:pt x="2069" y="1"/>
                  </a:cubicBezTo>
                  <a:cubicBezTo>
                    <a:pt x="1266" y="15"/>
                    <a:pt x="683" y="313"/>
                    <a:pt x="344" y="549"/>
                  </a:cubicBezTo>
                  <a:cubicBezTo>
                    <a:pt x="118" y="705"/>
                    <a:pt x="0" y="835"/>
                    <a:pt x="0" y="835"/>
                  </a:cubicBezTo>
                  <a:lnTo>
                    <a:pt x="66" y="1085"/>
                  </a:lnTo>
                  <a:lnTo>
                    <a:pt x="78" y="1135"/>
                  </a:lnTo>
                  <a:lnTo>
                    <a:pt x="243" y="1759"/>
                  </a:lnTo>
                  <a:lnTo>
                    <a:pt x="255" y="1803"/>
                  </a:lnTo>
                  <a:lnTo>
                    <a:pt x="329" y="2086"/>
                  </a:lnTo>
                  <a:cubicBezTo>
                    <a:pt x="329" y="2086"/>
                    <a:pt x="334" y="2083"/>
                    <a:pt x="343" y="2075"/>
                  </a:cubicBezTo>
                  <a:cubicBezTo>
                    <a:pt x="404" y="2032"/>
                    <a:pt x="681" y="1839"/>
                    <a:pt x="1078" y="1674"/>
                  </a:cubicBezTo>
                  <a:cubicBezTo>
                    <a:pt x="1111" y="1660"/>
                    <a:pt x="1146" y="1647"/>
                    <a:pt x="1180" y="1634"/>
                  </a:cubicBezTo>
                  <a:cubicBezTo>
                    <a:pt x="1296" y="1589"/>
                    <a:pt x="1420" y="1547"/>
                    <a:pt x="1551" y="1514"/>
                  </a:cubicBezTo>
                  <a:cubicBezTo>
                    <a:pt x="1711" y="1470"/>
                    <a:pt x="1884" y="1439"/>
                    <a:pt x="2064" y="1424"/>
                  </a:cubicBezTo>
                  <a:cubicBezTo>
                    <a:pt x="2135" y="1419"/>
                    <a:pt x="2207" y="1416"/>
                    <a:pt x="2277" y="1416"/>
                  </a:cubicBezTo>
                  <a:cubicBezTo>
                    <a:pt x="2701" y="1416"/>
                    <a:pt x="3090" y="1507"/>
                    <a:pt x="3379" y="1599"/>
                  </a:cubicBezTo>
                  <a:cubicBezTo>
                    <a:pt x="3416" y="1612"/>
                    <a:pt x="3452" y="1624"/>
                    <a:pt x="3486" y="1635"/>
                  </a:cubicBezTo>
                  <a:cubicBezTo>
                    <a:pt x="3672" y="1701"/>
                    <a:pt x="3803" y="1761"/>
                    <a:pt x="3849" y="1786"/>
                  </a:cubicBezTo>
                  <a:cubicBezTo>
                    <a:pt x="3863" y="1792"/>
                    <a:pt x="3872" y="1796"/>
                    <a:pt x="3872" y="1796"/>
                  </a:cubicBezTo>
                  <a:lnTo>
                    <a:pt x="3901" y="1563"/>
                  </a:lnTo>
                  <a:lnTo>
                    <a:pt x="3908" y="1517"/>
                  </a:lnTo>
                  <a:lnTo>
                    <a:pt x="4004" y="768"/>
                  </a:lnTo>
                  <a:lnTo>
                    <a:pt x="4010" y="721"/>
                  </a:lnTo>
                  <a:lnTo>
                    <a:pt x="4047" y="431"/>
                  </a:lnTo>
                  <a:cubicBezTo>
                    <a:pt x="4047" y="431"/>
                    <a:pt x="3424" y="0"/>
                    <a:pt x="2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7"/>
            <p:cNvSpPr/>
            <p:nvPr/>
          </p:nvSpPr>
          <p:spPr>
            <a:xfrm>
              <a:off x="4848975" y="1452450"/>
              <a:ext cx="38775" cy="38450"/>
            </a:xfrm>
            <a:custGeom>
              <a:rect b="b" l="l" r="r" t="t"/>
              <a:pathLst>
                <a:path extrusionOk="0" h="1538" w="1551">
                  <a:moveTo>
                    <a:pt x="344" y="1"/>
                  </a:moveTo>
                  <a:cubicBezTo>
                    <a:pt x="118" y="157"/>
                    <a:pt x="0" y="287"/>
                    <a:pt x="0" y="287"/>
                  </a:cubicBezTo>
                  <a:lnTo>
                    <a:pt x="329" y="1538"/>
                  </a:lnTo>
                  <a:cubicBezTo>
                    <a:pt x="329" y="1538"/>
                    <a:pt x="334" y="1535"/>
                    <a:pt x="343" y="1527"/>
                  </a:cubicBezTo>
                  <a:cubicBezTo>
                    <a:pt x="404" y="1484"/>
                    <a:pt x="681" y="1291"/>
                    <a:pt x="1079" y="1126"/>
                  </a:cubicBezTo>
                  <a:cubicBezTo>
                    <a:pt x="1111" y="1112"/>
                    <a:pt x="1146" y="1099"/>
                    <a:pt x="1181" y="1086"/>
                  </a:cubicBezTo>
                  <a:cubicBezTo>
                    <a:pt x="1296" y="1041"/>
                    <a:pt x="1420" y="999"/>
                    <a:pt x="1551" y="966"/>
                  </a:cubicBezTo>
                  <a:cubicBezTo>
                    <a:pt x="1178" y="783"/>
                    <a:pt x="643" y="460"/>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7"/>
            <p:cNvSpPr/>
            <p:nvPr/>
          </p:nvSpPr>
          <p:spPr>
            <a:xfrm>
              <a:off x="4643875" y="1580500"/>
              <a:ext cx="239400" cy="745375"/>
            </a:xfrm>
            <a:custGeom>
              <a:rect b="b" l="l" r="r" t="t"/>
              <a:pathLst>
                <a:path extrusionOk="0" h="29815" w="9576">
                  <a:moveTo>
                    <a:pt x="9106" y="0"/>
                  </a:moveTo>
                  <a:cubicBezTo>
                    <a:pt x="9050" y="15"/>
                    <a:pt x="8994" y="30"/>
                    <a:pt x="8937" y="46"/>
                  </a:cubicBezTo>
                  <a:cubicBezTo>
                    <a:pt x="8921" y="50"/>
                    <a:pt x="8905" y="56"/>
                    <a:pt x="8889" y="60"/>
                  </a:cubicBezTo>
                  <a:cubicBezTo>
                    <a:pt x="8678" y="118"/>
                    <a:pt x="8454" y="184"/>
                    <a:pt x="8226" y="255"/>
                  </a:cubicBezTo>
                  <a:cubicBezTo>
                    <a:pt x="8209" y="261"/>
                    <a:pt x="8190" y="269"/>
                    <a:pt x="8170" y="274"/>
                  </a:cubicBezTo>
                  <a:cubicBezTo>
                    <a:pt x="7635" y="446"/>
                    <a:pt x="7083" y="648"/>
                    <a:pt x="6634" y="860"/>
                  </a:cubicBezTo>
                  <a:cubicBezTo>
                    <a:pt x="6618" y="868"/>
                    <a:pt x="6603" y="875"/>
                    <a:pt x="6588" y="883"/>
                  </a:cubicBezTo>
                  <a:cubicBezTo>
                    <a:pt x="6475" y="936"/>
                    <a:pt x="6371" y="990"/>
                    <a:pt x="6274" y="1045"/>
                  </a:cubicBezTo>
                  <a:cubicBezTo>
                    <a:pt x="6109" y="1140"/>
                    <a:pt x="5965" y="1234"/>
                    <a:pt x="5839" y="1335"/>
                  </a:cubicBezTo>
                  <a:cubicBezTo>
                    <a:pt x="5827" y="1346"/>
                    <a:pt x="5813" y="1356"/>
                    <a:pt x="5801" y="1367"/>
                  </a:cubicBezTo>
                  <a:cubicBezTo>
                    <a:pt x="5615" y="1523"/>
                    <a:pt x="5466" y="1692"/>
                    <a:pt x="5333" y="1887"/>
                  </a:cubicBezTo>
                  <a:cubicBezTo>
                    <a:pt x="5323" y="1899"/>
                    <a:pt x="5316" y="1912"/>
                    <a:pt x="5308" y="1924"/>
                  </a:cubicBezTo>
                  <a:cubicBezTo>
                    <a:pt x="5254" y="2007"/>
                    <a:pt x="5202" y="2096"/>
                    <a:pt x="5151" y="2190"/>
                  </a:cubicBezTo>
                  <a:cubicBezTo>
                    <a:pt x="5141" y="2207"/>
                    <a:pt x="5132" y="2225"/>
                    <a:pt x="5123" y="2243"/>
                  </a:cubicBezTo>
                  <a:lnTo>
                    <a:pt x="5123" y="2245"/>
                  </a:lnTo>
                  <a:cubicBezTo>
                    <a:pt x="4984" y="2508"/>
                    <a:pt x="4851" y="2815"/>
                    <a:pt x="4693" y="3188"/>
                  </a:cubicBezTo>
                  <a:cubicBezTo>
                    <a:pt x="4514" y="3612"/>
                    <a:pt x="4266" y="4446"/>
                    <a:pt x="4001" y="5429"/>
                  </a:cubicBezTo>
                  <a:cubicBezTo>
                    <a:pt x="3992" y="5461"/>
                    <a:pt x="3986" y="5493"/>
                    <a:pt x="3976" y="5526"/>
                  </a:cubicBezTo>
                  <a:cubicBezTo>
                    <a:pt x="3976" y="5527"/>
                    <a:pt x="3975" y="5528"/>
                    <a:pt x="3975" y="5529"/>
                  </a:cubicBezTo>
                  <a:cubicBezTo>
                    <a:pt x="3966" y="5560"/>
                    <a:pt x="3956" y="5590"/>
                    <a:pt x="3949" y="5621"/>
                  </a:cubicBezTo>
                  <a:lnTo>
                    <a:pt x="3949" y="5624"/>
                  </a:lnTo>
                  <a:cubicBezTo>
                    <a:pt x="3782" y="6249"/>
                    <a:pt x="3612" y="6925"/>
                    <a:pt x="3454" y="7589"/>
                  </a:cubicBezTo>
                  <a:cubicBezTo>
                    <a:pt x="3447" y="7614"/>
                    <a:pt x="3442" y="7637"/>
                    <a:pt x="3437" y="7661"/>
                  </a:cubicBezTo>
                  <a:cubicBezTo>
                    <a:pt x="3380" y="7903"/>
                    <a:pt x="3321" y="8143"/>
                    <a:pt x="3267" y="8379"/>
                  </a:cubicBezTo>
                  <a:cubicBezTo>
                    <a:pt x="3260" y="8404"/>
                    <a:pt x="3255" y="8431"/>
                    <a:pt x="3249" y="8457"/>
                  </a:cubicBezTo>
                  <a:cubicBezTo>
                    <a:pt x="3096" y="9105"/>
                    <a:pt x="2961" y="9710"/>
                    <a:pt x="2856" y="10201"/>
                  </a:cubicBezTo>
                  <a:lnTo>
                    <a:pt x="2856" y="10202"/>
                  </a:lnTo>
                  <a:cubicBezTo>
                    <a:pt x="2853" y="10217"/>
                    <a:pt x="2849" y="10230"/>
                    <a:pt x="2847" y="10243"/>
                  </a:cubicBezTo>
                  <a:cubicBezTo>
                    <a:pt x="2844" y="10256"/>
                    <a:pt x="2843" y="10266"/>
                    <a:pt x="2840" y="10276"/>
                  </a:cubicBezTo>
                  <a:cubicBezTo>
                    <a:pt x="2839" y="10279"/>
                    <a:pt x="2838" y="10284"/>
                    <a:pt x="2838" y="10288"/>
                  </a:cubicBezTo>
                  <a:lnTo>
                    <a:pt x="2838" y="10289"/>
                  </a:lnTo>
                  <a:cubicBezTo>
                    <a:pt x="2833" y="10313"/>
                    <a:pt x="2829" y="10336"/>
                    <a:pt x="2823" y="10360"/>
                  </a:cubicBezTo>
                  <a:cubicBezTo>
                    <a:pt x="2734" y="10794"/>
                    <a:pt x="2625" y="11402"/>
                    <a:pt x="2509" y="12099"/>
                  </a:cubicBezTo>
                  <a:cubicBezTo>
                    <a:pt x="2503" y="12119"/>
                    <a:pt x="2501" y="12138"/>
                    <a:pt x="2497" y="12158"/>
                  </a:cubicBezTo>
                  <a:cubicBezTo>
                    <a:pt x="2456" y="12402"/>
                    <a:pt x="2415" y="12657"/>
                    <a:pt x="2372" y="12918"/>
                  </a:cubicBezTo>
                  <a:cubicBezTo>
                    <a:pt x="2367" y="12940"/>
                    <a:pt x="2363" y="12964"/>
                    <a:pt x="2361" y="12987"/>
                  </a:cubicBezTo>
                  <a:lnTo>
                    <a:pt x="2361" y="12989"/>
                  </a:lnTo>
                  <a:cubicBezTo>
                    <a:pt x="2185" y="14062"/>
                    <a:pt x="1999" y="15253"/>
                    <a:pt x="1829" y="16328"/>
                  </a:cubicBezTo>
                  <a:cubicBezTo>
                    <a:pt x="1825" y="16350"/>
                    <a:pt x="1820" y="16371"/>
                    <a:pt x="1818" y="16395"/>
                  </a:cubicBezTo>
                  <a:cubicBezTo>
                    <a:pt x="1816" y="16395"/>
                    <a:pt x="1816" y="16395"/>
                    <a:pt x="1816" y="16396"/>
                  </a:cubicBezTo>
                  <a:cubicBezTo>
                    <a:pt x="1782" y="16621"/>
                    <a:pt x="1747" y="16842"/>
                    <a:pt x="1712" y="17056"/>
                  </a:cubicBezTo>
                  <a:cubicBezTo>
                    <a:pt x="1708" y="17081"/>
                    <a:pt x="1704" y="17103"/>
                    <a:pt x="1701" y="17128"/>
                  </a:cubicBezTo>
                  <a:cubicBezTo>
                    <a:pt x="1531" y="18191"/>
                    <a:pt x="1390" y="19057"/>
                    <a:pt x="1307" y="19450"/>
                  </a:cubicBezTo>
                  <a:cubicBezTo>
                    <a:pt x="1302" y="19479"/>
                    <a:pt x="1295" y="19505"/>
                    <a:pt x="1291" y="19528"/>
                  </a:cubicBezTo>
                  <a:cubicBezTo>
                    <a:pt x="1287" y="19543"/>
                    <a:pt x="1284" y="19558"/>
                    <a:pt x="1281" y="19570"/>
                  </a:cubicBezTo>
                  <a:cubicBezTo>
                    <a:pt x="1281" y="19573"/>
                    <a:pt x="1281" y="19574"/>
                    <a:pt x="1279" y="19576"/>
                  </a:cubicBezTo>
                  <a:cubicBezTo>
                    <a:pt x="1277" y="19592"/>
                    <a:pt x="1273" y="19607"/>
                    <a:pt x="1269" y="19626"/>
                  </a:cubicBezTo>
                  <a:cubicBezTo>
                    <a:pt x="1179" y="20054"/>
                    <a:pt x="989" y="21508"/>
                    <a:pt x="781" y="23187"/>
                  </a:cubicBezTo>
                  <a:cubicBezTo>
                    <a:pt x="779" y="23208"/>
                    <a:pt x="776" y="23228"/>
                    <a:pt x="774" y="23250"/>
                  </a:cubicBezTo>
                  <a:cubicBezTo>
                    <a:pt x="632" y="24404"/>
                    <a:pt x="483" y="25660"/>
                    <a:pt x="354" y="26762"/>
                  </a:cubicBezTo>
                  <a:cubicBezTo>
                    <a:pt x="349" y="26795"/>
                    <a:pt x="345" y="26829"/>
                    <a:pt x="341" y="26863"/>
                  </a:cubicBezTo>
                  <a:lnTo>
                    <a:pt x="341" y="26864"/>
                  </a:lnTo>
                  <a:cubicBezTo>
                    <a:pt x="314" y="27097"/>
                    <a:pt x="289" y="27322"/>
                    <a:pt x="263" y="27537"/>
                  </a:cubicBezTo>
                  <a:cubicBezTo>
                    <a:pt x="260" y="27567"/>
                    <a:pt x="255" y="27595"/>
                    <a:pt x="253" y="27623"/>
                  </a:cubicBezTo>
                  <a:cubicBezTo>
                    <a:pt x="104" y="28904"/>
                    <a:pt x="1" y="29814"/>
                    <a:pt x="1" y="29814"/>
                  </a:cubicBezTo>
                  <a:cubicBezTo>
                    <a:pt x="1" y="29814"/>
                    <a:pt x="576" y="29748"/>
                    <a:pt x="1297" y="29649"/>
                  </a:cubicBezTo>
                  <a:lnTo>
                    <a:pt x="1346" y="29641"/>
                  </a:lnTo>
                  <a:cubicBezTo>
                    <a:pt x="1727" y="29590"/>
                    <a:pt x="2144" y="29528"/>
                    <a:pt x="2537" y="29465"/>
                  </a:cubicBezTo>
                  <a:cubicBezTo>
                    <a:pt x="3694" y="29275"/>
                    <a:pt x="4472" y="29149"/>
                    <a:pt x="4472" y="29149"/>
                  </a:cubicBezTo>
                  <a:cubicBezTo>
                    <a:pt x="4472" y="29149"/>
                    <a:pt x="4383" y="28124"/>
                    <a:pt x="4258" y="26810"/>
                  </a:cubicBezTo>
                  <a:cubicBezTo>
                    <a:pt x="4257" y="26789"/>
                    <a:pt x="4255" y="26764"/>
                    <a:pt x="4252" y="26742"/>
                  </a:cubicBezTo>
                  <a:cubicBezTo>
                    <a:pt x="4128" y="25410"/>
                    <a:pt x="3970" y="23799"/>
                    <a:pt x="3838" y="22668"/>
                  </a:cubicBezTo>
                  <a:cubicBezTo>
                    <a:pt x="3821" y="22525"/>
                    <a:pt x="3806" y="22368"/>
                    <a:pt x="3790" y="22199"/>
                  </a:cubicBezTo>
                  <a:lnTo>
                    <a:pt x="3790" y="22197"/>
                  </a:lnTo>
                  <a:cubicBezTo>
                    <a:pt x="3787" y="22174"/>
                    <a:pt x="3785" y="22149"/>
                    <a:pt x="3783" y="22124"/>
                  </a:cubicBezTo>
                  <a:cubicBezTo>
                    <a:pt x="3678" y="20874"/>
                    <a:pt x="3624" y="19016"/>
                    <a:pt x="3609" y="17195"/>
                  </a:cubicBezTo>
                  <a:cubicBezTo>
                    <a:pt x="3609" y="17168"/>
                    <a:pt x="3608" y="17141"/>
                    <a:pt x="3608" y="17114"/>
                  </a:cubicBezTo>
                  <a:cubicBezTo>
                    <a:pt x="3599" y="15603"/>
                    <a:pt x="3617" y="14127"/>
                    <a:pt x="3658" y="13051"/>
                  </a:cubicBezTo>
                  <a:cubicBezTo>
                    <a:pt x="3659" y="13028"/>
                    <a:pt x="3659" y="13006"/>
                    <a:pt x="3660" y="12984"/>
                  </a:cubicBezTo>
                  <a:lnTo>
                    <a:pt x="3660" y="12982"/>
                  </a:lnTo>
                  <a:cubicBezTo>
                    <a:pt x="3670" y="12774"/>
                    <a:pt x="3679" y="12581"/>
                    <a:pt x="3689" y="12407"/>
                  </a:cubicBezTo>
                  <a:cubicBezTo>
                    <a:pt x="3693" y="12347"/>
                    <a:pt x="3697" y="12290"/>
                    <a:pt x="3700" y="12230"/>
                  </a:cubicBezTo>
                  <a:lnTo>
                    <a:pt x="3700" y="12229"/>
                  </a:lnTo>
                  <a:cubicBezTo>
                    <a:pt x="3704" y="12198"/>
                    <a:pt x="3705" y="12168"/>
                    <a:pt x="3709" y="12138"/>
                  </a:cubicBezTo>
                  <a:cubicBezTo>
                    <a:pt x="3741" y="11696"/>
                    <a:pt x="3798" y="11211"/>
                    <a:pt x="3871" y="10704"/>
                  </a:cubicBezTo>
                  <a:cubicBezTo>
                    <a:pt x="3945" y="10187"/>
                    <a:pt x="4035" y="9648"/>
                    <a:pt x="4135" y="9109"/>
                  </a:cubicBezTo>
                  <a:cubicBezTo>
                    <a:pt x="4140" y="9084"/>
                    <a:pt x="4146" y="9061"/>
                    <a:pt x="4150" y="9036"/>
                  </a:cubicBezTo>
                  <a:cubicBezTo>
                    <a:pt x="4210" y="8715"/>
                    <a:pt x="4276" y="8392"/>
                    <a:pt x="4342" y="8075"/>
                  </a:cubicBezTo>
                  <a:cubicBezTo>
                    <a:pt x="4347" y="8053"/>
                    <a:pt x="4350" y="8034"/>
                    <a:pt x="4355" y="8012"/>
                  </a:cubicBezTo>
                  <a:cubicBezTo>
                    <a:pt x="4363" y="7978"/>
                    <a:pt x="4369" y="7943"/>
                    <a:pt x="4378" y="7908"/>
                  </a:cubicBezTo>
                  <a:cubicBezTo>
                    <a:pt x="4378" y="7902"/>
                    <a:pt x="4379" y="7898"/>
                    <a:pt x="4380" y="7892"/>
                  </a:cubicBezTo>
                  <a:cubicBezTo>
                    <a:pt x="4389" y="7860"/>
                    <a:pt x="4396" y="7826"/>
                    <a:pt x="4402" y="7794"/>
                  </a:cubicBezTo>
                  <a:cubicBezTo>
                    <a:pt x="4673" y="6542"/>
                    <a:pt x="4974" y="5394"/>
                    <a:pt x="5218" y="4658"/>
                  </a:cubicBezTo>
                  <a:cubicBezTo>
                    <a:pt x="5313" y="4369"/>
                    <a:pt x="5405" y="4110"/>
                    <a:pt x="5494" y="3880"/>
                  </a:cubicBezTo>
                  <a:cubicBezTo>
                    <a:pt x="5506" y="3844"/>
                    <a:pt x="5522" y="3808"/>
                    <a:pt x="5536" y="3772"/>
                  </a:cubicBezTo>
                  <a:cubicBezTo>
                    <a:pt x="5562" y="3708"/>
                    <a:pt x="5587" y="3643"/>
                    <a:pt x="5613" y="3583"/>
                  </a:cubicBezTo>
                  <a:lnTo>
                    <a:pt x="5613" y="3582"/>
                  </a:lnTo>
                  <a:cubicBezTo>
                    <a:pt x="5620" y="3561"/>
                    <a:pt x="5628" y="3542"/>
                    <a:pt x="5638" y="3522"/>
                  </a:cubicBezTo>
                  <a:cubicBezTo>
                    <a:pt x="5943" y="2796"/>
                    <a:pt x="6202" y="2426"/>
                    <a:pt x="6402" y="2306"/>
                  </a:cubicBezTo>
                  <a:cubicBezTo>
                    <a:pt x="6423" y="2294"/>
                    <a:pt x="6444" y="2284"/>
                    <a:pt x="6464" y="2277"/>
                  </a:cubicBezTo>
                  <a:cubicBezTo>
                    <a:pt x="6473" y="2275"/>
                    <a:pt x="6480" y="2272"/>
                    <a:pt x="6488" y="2270"/>
                  </a:cubicBezTo>
                  <a:cubicBezTo>
                    <a:pt x="6555" y="2253"/>
                    <a:pt x="6670" y="2236"/>
                    <a:pt x="6820" y="2212"/>
                  </a:cubicBezTo>
                  <a:cubicBezTo>
                    <a:pt x="6837" y="2210"/>
                    <a:pt x="6854" y="2207"/>
                    <a:pt x="6871" y="2204"/>
                  </a:cubicBezTo>
                  <a:cubicBezTo>
                    <a:pt x="6895" y="2201"/>
                    <a:pt x="6919" y="2197"/>
                    <a:pt x="6944" y="2191"/>
                  </a:cubicBezTo>
                  <a:cubicBezTo>
                    <a:pt x="6967" y="2188"/>
                    <a:pt x="6994" y="2183"/>
                    <a:pt x="7020" y="2178"/>
                  </a:cubicBezTo>
                  <a:cubicBezTo>
                    <a:pt x="7435" y="2098"/>
                    <a:pt x="8004" y="1950"/>
                    <a:pt x="8520" y="1603"/>
                  </a:cubicBezTo>
                  <a:cubicBezTo>
                    <a:pt x="8533" y="1594"/>
                    <a:pt x="8546" y="1584"/>
                    <a:pt x="8561" y="1575"/>
                  </a:cubicBezTo>
                  <a:cubicBezTo>
                    <a:pt x="8654" y="1510"/>
                    <a:pt x="8746" y="1438"/>
                    <a:pt x="8834" y="1357"/>
                  </a:cubicBezTo>
                  <a:cubicBezTo>
                    <a:pt x="9224" y="1006"/>
                    <a:pt x="9448" y="715"/>
                    <a:pt x="9575" y="501"/>
                  </a:cubicBezTo>
                  <a:cubicBezTo>
                    <a:pt x="9510" y="460"/>
                    <a:pt x="9448" y="416"/>
                    <a:pt x="9400" y="361"/>
                  </a:cubicBezTo>
                  <a:cubicBezTo>
                    <a:pt x="9372" y="335"/>
                    <a:pt x="9344" y="306"/>
                    <a:pt x="9318" y="279"/>
                  </a:cubicBezTo>
                  <a:cubicBezTo>
                    <a:pt x="9240" y="194"/>
                    <a:pt x="9170" y="101"/>
                    <a:pt x="91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7"/>
            <p:cNvSpPr/>
            <p:nvPr/>
          </p:nvSpPr>
          <p:spPr>
            <a:xfrm>
              <a:off x="4903750" y="1678375"/>
              <a:ext cx="30300" cy="36950"/>
            </a:xfrm>
            <a:custGeom>
              <a:rect b="b" l="l" r="r" t="t"/>
              <a:pathLst>
                <a:path extrusionOk="0" h="1478" w="1212">
                  <a:moveTo>
                    <a:pt x="589" y="1"/>
                  </a:moveTo>
                  <a:lnTo>
                    <a:pt x="1" y="750"/>
                  </a:lnTo>
                  <a:lnTo>
                    <a:pt x="645" y="1477"/>
                  </a:lnTo>
                  <a:lnTo>
                    <a:pt x="1212" y="692"/>
                  </a:lnTo>
                  <a:lnTo>
                    <a:pt x="5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7"/>
            <p:cNvSpPr/>
            <p:nvPr/>
          </p:nvSpPr>
          <p:spPr>
            <a:xfrm>
              <a:off x="4714200" y="2177175"/>
              <a:ext cx="132250" cy="139400"/>
            </a:xfrm>
            <a:custGeom>
              <a:rect b="b" l="l" r="r" t="t"/>
              <a:pathLst>
                <a:path extrusionOk="0" h="5576" w="5290">
                  <a:moveTo>
                    <a:pt x="2236" y="0"/>
                  </a:moveTo>
                  <a:cubicBezTo>
                    <a:pt x="2237" y="68"/>
                    <a:pt x="2238" y="160"/>
                    <a:pt x="2239" y="271"/>
                  </a:cubicBezTo>
                  <a:cubicBezTo>
                    <a:pt x="2252" y="1190"/>
                    <a:pt x="2274" y="3459"/>
                    <a:pt x="2300" y="3638"/>
                  </a:cubicBezTo>
                  <a:cubicBezTo>
                    <a:pt x="2300" y="3638"/>
                    <a:pt x="1681" y="3931"/>
                    <a:pt x="1081" y="4435"/>
                  </a:cubicBezTo>
                  <a:cubicBezTo>
                    <a:pt x="481" y="4936"/>
                    <a:pt x="1" y="5497"/>
                    <a:pt x="1" y="5497"/>
                  </a:cubicBezTo>
                  <a:cubicBezTo>
                    <a:pt x="1" y="5497"/>
                    <a:pt x="493" y="5575"/>
                    <a:pt x="1097" y="5575"/>
                  </a:cubicBezTo>
                  <a:cubicBezTo>
                    <a:pt x="1313" y="5575"/>
                    <a:pt x="1544" y="5565"/>
                    <a:pt x="1772" y="5538"/>
                  </a:cubicBezTo>
                  <a:cubicBezTo>
                    <a:pt x="2633" y="5431"/>
                    <a:pt x="2869" y="5369"/>
                    <a:pt x="2869" y="5369"/>
                  </a:cubicBezTo>
                  <a:lnTo>
                    <a:pt x="3098" y="4842"/>
                  </a:lnTo>
                  <a:lnTo>
                    <a:pt x="3147" y="4928"/>
                  </a:lnTo>
                  <a:lnTo>
                    <a:pt x="3359" y="5299"/>
                  </a:lnTo>
                  <a:cubicBezTo>
                    <a:pt x="3359" y="5299"/>
                    <a:pt x="3834" y="5247"/>
                    <a:pt x="4025" y="5109"/>
                  </a:cubicBezTo>
                  <a:cubicBezTo>
                    <a:pt x="4025" y="5109"/>
                    <a:pt x="4111" y="4126"/>
                    <a:pt x="3998" y="3667"/>
                  </a:cubicBezTo>
                  <a:cubicBezTo>
                    <a:pt x="3998" y="3667"/>
                    <a:pt x="4603" y="2689"/>
                    <a:pt x="4847" y="2119"/>
                  </a:cubicBezTo>
                  <a:cubicBezTo>
                    <a:pt x="5069" y="1596"/>
                    <a:pt x="5274" y="834"/>
                    <a:pt x="5289" y="367"/>
                  </a:cubicBezTo>
                  <a:cubicBezTo>
                    <a:pt x="4990" y="359"/>
                    <a:pt x="4684" y="347"/>
                    <a:pt x="4382" y="327"/>
                  </a:cubicBezTo>
                  <a:cubicBezTo>
                    <a:pt x="3416" y="261"/>
                    <a:pt x="2692" y="118"/>
                    <a:pt x="22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7"/>
            <p:cNvSpPr/>
            <p:nvPr/>
          </p:nvSpPr>
          <p:spPr>
            <a:xfrm>
              <a:off x="5023375" y="2181625"/>
              <a:ext cx="121800" cy="147775"/>
            </a:xfrm>
            <a:custGeom>
              <a:rect b="b" l="l" r="r" t="t"/>
              <a:pathLst>
                <a:path extrusionOk="0" h="5911" w="4872">
                  <a:moveTo>
                    <a:pt x="2976" y="1"/>
                  </a:moveTo>
                  <a:cubicBezTo>
                    <a:pt x="2363" y="55"/>
                    <a:pt x="1332" y="139"/>
                    <a:pt x="256" y="188"/>
                  </a:cubicBezTo>
                  <a:cubicBezTo>
                    <a:pt x="170" y="192"/>
                    <a:pt x="84" y="194"/>
                    <a:pt x="0" y="198"/>
                  </a:cubicBezTo>
                  <a:cubicBezTo>
                    <a:pt x="142" y="924"/>
                    <a:pt x="394" y="1472"/>
                    <a:pt x="750" y="2736"/>
                  </a:cubicBezTo>
                  <a:cubicBezTo>
                    <a:pt x="1133" y="4099"/>
                    <a:pt x="1579" y="4908"/>
                    <a:pt x="1579" y="4908"/>
                  </a:cubicBezTo>
                  <a:cubicBezTo>
                    <a:pt x="1579" y="4908"/>
                    <a:pt x="1836" y="4602"/>
                    <a:pt x="1868" y="4602"/>
                  </a:cubicBezTo>
                  <a:cubicBezTo>
                    <a:pt x="1870" y="4602"/>
                    <a:pt x="1871" y="4603"/>
                    <a:pt x="1871" y="4606"/>
                  </a:cubicBezTo>
                  <a:cubicBezTo>
                    <a:pt x="1872" y="4651"/>
                    <a:pt x="2164" y="5114"/>
                    <a:pt x="2179" y="5148"/>
                  </a:cubicBezTo>
                  <a:cubicBezTo>
                    <a:pt x="2194" y="5179"/>
                    <a:pt x="2571" y="5366"/>
                    <a:pt x="3437" y="5588"/>
                  </a:cubicBezTo>
                  <a:cubicBezTo>
                    <a:pt x="4304" y="5809"/>
                    <a:pt x="4872" y="5910"/>
                    <a:pt x="4872" y="5910"/>
                  </a:cubicBezTo>
                  <a:cubicBezTo>
                    <a:pt x="4872" y="5910"/>
                    <a:pt x="4865" y="5893"/>
                    <a:pt x="4850" y="5862"/>
                  </a:cubicBezTo>
                  <a:cubicBezTo>
                    <a:pt x="4734" y="5603"/>
                    <a:pt x="4130" y="4332"/>
                    <a:pt x="3129" y="3407"/>
                  </a:cubicBezTo>
                  <a:lnTo>
                    <a:pt x="2988" y="285"/>
                  </a:lnTo>
                  <a:lnTo>
                    <a:pt x="2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7"/>
            <p:cNvSpPr/>
            <p:nvPr/>
          </p:nvSpPr>
          <p:spPr>
            <a:xfrm>
              <a:off x="4938800" y="1569875"/>
              <a:ext cx="104625" cy="58175"/>
            </a:xfrm>
            <a:custGeom>
              <a:rect b="b" l="l" r="r" t="t"/>
              <a:pathLst>
                <a:path extrusionOk="0" h="2327" w="4185">
                  <a:moveTo>
                    <a:pt x="542" y="0"/>
                  </a:moveTo>
                  <a:cubicBezTo>
                    <a:pt x="493" y="174"/>
                    <a:pt x="414" y="354"/>
                    <a:pt x="304" y="519"/>
                  </a:cubicBezTo>
                  <a:cubicBezTo>
                    <a:pt x="222" y="644"/>
                    <a:pt x="122" y="762"/>
                    <a:pt x="0" y="859"/>
                  </a:cubicBezTo>
                  <a:cubicBezTo>
                    <a:pt x="113" y="1070"/>
                    <a:pt x="277" y="1265"/>
                    <a:pt x="476" y="1441"/>
                  </a:cubicBezTo>
                  <a:cubicBezTo>
                    <a:pt x="489" y="1451"/>
                    <a:pt x="501" y="1461"/>
                    <a:pt x="513" y="1472"/>
                  </a:cubicBezTo>
                  <a:cubicBezTo>
                    <a:pt x="806" y="1719"/>
                    <a:pt x="1170" y="1924"/>
                    <a:pt x="1548" y="2074"/>
                  </a:cubicBezTo>
                  <a:cubicBezTo>
                    <a:pt x="1803" y="2175"/>
                    <a:pt x="2086" y="2241"/>
                    <a:pt x="2373" y="2281"/>
                  </a:cubicBezTo>
                  <a:cubicBezTo>
                    <a:pt x="2391" y="2283"/>
                    <a:pt x="2407" y="2286"/>
                    <a:pt x="2424" y="2287"/>
                  </a:cubicBezTo>
                  <a:cubicBezTo>
                    <a:pt x="2505" y="2297"/>
                    <a:pt x="2585" y="2304"/>
                    <a:pt x="2663" y="2311"/>
                  </a:cubicBezTo>
                  <a:cubicBezTo>
                    <a:pt x="2685" y="2313"/>
                    <a:pt x="2705" y="2314"/>
                    <a:pt x="2726" y="2314"/>
                  </a:cubicBezTo>
                  <a:cubicBezTo>
                    <a:pt x="2743" y="2316"/>
                    <a:pt x="2759" y="2317"/>
                    <a:pt x="2774" y="2318"/>
                  </a:cubicBezTo>
                  <a:cubicBezTo>
                    <a:pt x="2877" y="2324"/>
                    <a:pt x="2979" y="2327"/>
                    <a:pt x="3079" y="2327"/>
                  </a:cubicBezTo>
                  <a:cubicBezTo>
                    <a:pt x="3501" y="2327"/>
                    <a:pt x="3894" y="2280"/>
                    <a:pt x="4185" y="2211"/>
                  </a:cubicBezTo>
                  <a:cubicBezTo>
                    <a:pt x="4185" y="2211"/>
                    <a:pt x="3972" y="1958"/>
                    <a:pt x="3553" y="1603"/>
                  </a:cubicBezTo>
                  <a:cubicBezTo>
                    <a:pt x="3542" y="1593"/>
                    <a:pt x="3530" y="1584"/>
                    <a:pt x="3518" y="1574"/>
                  </a:cubicBezTo>
                  <a:cubicBezTo>
                    <a:pt x="3379" y="1457"/>
                    <a:pt x="3217" y="1328"/>
                    <a:pt x="3036" y="1193"/>
                  </a:cubicBezTo>
                  <a:cubicBezTo>
                    <a:pt x="3023" y="1185"/>
                    <a:pt x="3010" y="1175"/>
                    <a:pt x="2996" y="1165"/>
                  </a:cubicBezTo>
                  <a:cubicBezTo>
                    <a:pt x="2934" y="1119"/>
                    <a:pt x="2868" y="1073"/>
                    <a:pt x="2801" y="1026"/>
                  </a:cubicBezTo>
                  <a:cubicBezTo>
                    <a:pt x="2685" y="946"/>
                    <a:pt x="2561" y="872"/>
                    <a:pt x="2433" y="799"/>
                  </a:cubicBezTo>
                  <a:cubicBezTo>
                    <a:pt x="2416" y="789"/>
                    <a:pt x="2396" y="779"/>
                    <a:pt x="2378" y="770"/>
                  </a:cubicBezTo>
                  <a:cubicBezTo>
                    <a:pt x="1655" y="376"/>
                    <a:pt x="818" y="116"/>
                    <a:pt x="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7"/>
            <p:cNvSpPr/>
            <p:nvPr/>
          </p:nvSpPr>
          <p:spPr>
            <a:xfrm>
              <a:off x="4868325" y="1493675"/>
              <a:ext cx="23475" cy="7650"/>
            </a:xfrm>
            <a:custGeom>
              <a:rect b="b" l="l" r="r" t="t"/>
              <a:pathLst>
                <a:path extrusionOk="0" h="306" w="939">
                  <a:moveTo>
                    <a:pt x="565" y="0"/>
                  </a:moveTo>
                  <a:cubicBezTo>
                    <a:pt x="531" y="0"/>
                    <a:pt x="495" y="2"/>
                    <a:pt x="456" y="5"/>
                  </a:cubicBezTo>
                  <a:cubicBezTo>
                    <a:pt x="134" y="35"/>
                    <a:pt x="0" y="305"/>
                    <a:pt x="0" y="305"/>
                  </a:cubicBezTo>
                  <a:cubicBezTo>
                    <a:pt x="172" y="283"/>
                    <a:pt x="323" y="261"/>
                    <a:pt x="495" y="261"/>
                  </a:cubicBezTo>
                  <a:cubicBezTo>
                    <a:pt x="532" y="261"/>
                    <a:pt x="570" y="262"/>
                    <a:pt x="610" y="264"/>
                  </a:cubicBezTo>
                  <a:cubicBezTo>
                    <a:pt x="695" y="268"/>
                    <a:pt x="757" y="275"/>
                    <a:pt x="803" y="275"/>
                  </a:cubicBezTo>
                  <a:cubicBezTo>
                    <a:pt x="878" y="275"/>
                    <a:pt x="908" y="258"/>
                    <a:pt x="921" y="183"/>
                  </a:cubicBezTo>
                  <a:cubicBezTo>
                    <a:pt x="939" y="79"/>
                    <a:pt x="808"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77"/>
            <p:cNvSpPr/>
            <p:nvPr/>
          </p:nvSpPr>
          <p:spPr>
            <a:xfrm>
              <a:off x="4911525" y="1491150"/>
              <a:ext cx="24525" cy="7950"/>
            </a:xfrm>
            <a:custGeom>
              <a:rect b="b" l="l" r="r" t="t"/>
              <a:pathLst>
                <a:path extrusionOk="0" h="318" w="981">
                  <a:moveTo>
                    <a:pt x="510" y="0"/>
                  </a:moveTo>
                  <a:cubicBezTo>
                    <a:pt x="490" y="0"/>
                    <a:pt x="470" y="1"/>
                    <a:pt x="448" y="3"/>
                  </a:cubicBezTo>
                  <a:cubicBezTo>
                    <a:pt x="192" y="25"/>
                    <a:pt x="1" y="174"/>
                    <a:pt x="71" y="279"/>
                  </a:cubicBezTo>
                  <a:cubicBezTo>
                    <a:pt x="90" y="307"/>
                    <a:pt x="111" y="317"/>
                    <a:pt x="140" y="317"/>
                  </a:cubicBezTo>
                  <a:cubicBezTo>
                    <a:pt x="206" y="317"/>
                    <a:pt x="310" y="264"/>
                    <a:pt x="505" y="254"/>
                  </a:cubicBezTo>
                  <a:cubicBezTo>
                    <a:pt x="584" y="249"/>
                    <a:pt x="656" y="248"/>
                    <a:pt x="719" y="248"/>
                  </a:cubicBezTo>
                  <a:cubicBezTo>
                    <a:pt x="880" y="248"/>
                    <a:pt x="981" y="258"/>
                    <a:pt x="981" y="258"/>
                  </a:cubicBezTo>
                  <a:cubicBezTo>
                    <a:pt x="981" y="258"/>
                    <a:pt x="841" y="0"/>
                    <a:pt x="5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77"/>
            <p:cNvSpPr/>
            <p:nvPr/>
          </p:nvSpPr>
          <p:spPr>
            <a:xfrm>
              <a:off x="4866375" y="1534675"/>
              <a:ext cx="78225" cy="21500"/>
            </a:xfrm>
            <a:custGeom>
              <a:rect b="b" l="l" r="r" t="t"/>
              <a:pathLst>
                <a:path extrusionOk="0" h="860" w="3129">
                  <a:moveTo>
                    <a:pt x="2480" y="0"/>
                  </a:moveTo>
                  <a:cubicBezTo>
                    <a:pt x="2031" y="0"/>
                    <a:pt x="1671" y="253"/>
                    <a:pt x="1562" y="253"/>
                  </a:cubicBezTo>
                  <a:cubicBezTo>
                    <a:pt x="1555" y="253"/>
                    <a:pt x="1550" y="252"/>
                    <a:pt x="1545" y="250"/>
                  </a:cubicBezTo>
                  <a:cubicBezTo>
                    <a:pt x="1545" y="250"/>
                    <a:pt x="1101" y="228"/>
                    <a:pt x="816" y="141"/>
                  </a:cubicBezTo>
                  <a:cubicBezTo>
                    <a:pt x="722" y="112"/>
                    <a:pt x="625" y="95"/>
                    <a:pt x="530" y="95"/>
                  </a:cubicBezTo>
                  <a:cubicBezTo>
                    <a:pt x="355" y="95"/>
                    <a:pt x="184" y="152"/>
                    <a:pt x="43" y="290"/>
                  </a:cubicBezTo>
                  <a:cubicBezTo>
                    <a:pt x="31" y="301"/>
                    <a:pt x="20" y="312"/>
                    <a:pt x="10" y="325"/>
                  </a:cubicBezTo>
                  <a:cubicBezTo>
                    <a:pt x="6" y="327"/>
                    <a:pt x="4" y="331"/>
                    <a:pt x="1" y="334"/>
                  </a:cubicBezTo>
                  <a:cubicBezTo>
                    <a:pt x="1" y="334"/>
                    <a:pt x="52" y="447"/>
                    <a:pt x="186" y="592"/>
                  </a:cubicBezTo>
                  <a:cubicBezTo>
                    <a:pt x="205" y="616"/>
                    <a:pt x="229" y="638"/>
                    <a:pt x="255" y="663"/>
                  </a:cubicBezTo>
                  <a:cubicBezTo>
                    <a:pt x="283" y="693"/>
                    <a:pt x="318" y="723"/>
                    <a:pt x="358" y="755"/>
                  </a:cubicBezTo>
                  <a:cubicBezTo>
                    <a:pt x="452" y="831"/>
                    <a:pt x="584" y="860"/>
                    <a:pt x="721" y="860"/>
                  </a:cubicBezTo>
                  <a:cubicBezTo>
                    <a:pt x="970" y="860"/>
                    <a:pt x="1237" y="765"/>
                    <a:pt x="1332" y="688"/>
                  </a:cubicBezTo>
                  <a:cubicBezTo>
                    <a:pt x="1478" y="566"/>
                    <a:pt x="1491" y="490"/>
                    <a:pt x="1491" y="490"/>
                  </a:cubicBezTo>
                  <a:cubicBezTo>
                    <a:pt x="1597" y="632"/>
                    <a:pt x="1884" y="728"/>
                    <a:pt x="2168" y="728"/>
                  </a:cubicBezTo>
                  <a:cubicBezTo>
                    <a:pt x="2236" y="728"/>
                    <a:pt x="2302" y="722"/>
                    <a:pt x="2367" y="711"/>
                  </a:cubicBezTo>
                  <a:cubicBezTo>
                    <a:pt x="2556" y="678"/>
                    <a:pt x="2717" y="595"/>
                    <a:pt x="2841" y="506"/>
                  </a:cubicBezTo>
                  <a:cubicBezTo>
                    <a:pt x="2891" y="470"/>
                    <a:pt x="2937" y="434"/>
                    <a:pt x="2974" y="399"/>
                  </a:cubicBezTo>
                  <a:cubicBezTo>
                    <a:pt x="3075" y="309"/>
                    <a:pt x="3129" y="233"/>
                    <a:pt x="3129" y="233"/>
                  </a:cubicBezTo>
                  <a:cubicBezTo>
                    <a:pt x="3129" y="233"/>
                    <a:pt x="2978" y="121"/>
                    <a:pt x="2800" y="55"/>
                  </a:cubicBezTo>
                  <a:lnTo>
                    <a:pt x="2799" y="55"/>
                  </a:lnTo>
                  <a:cubicBezTo>
                    <a:pt x="2776" y="48"/>
                    <a:pt x="2755" y="39"/>
                    <a:pt x="2732" y="33"/>
                  </a:cubicBezTo>
                  <a:cubicBezTo>
                    <a:pt x="2693" y="22"/>
                    <a:pt x="2652" y="13"/>
                    <a:pt x="2611" y="8"/>
                  </a:cubicBezTo>
                  <a:cubicBezTo>
                    <a:pt x="2566" y="3"/>
                    <a:pt x="2522" y="0"/>
                    <a:pt x="24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7"/>
            <p:cNvSpPr/>
            <p:nvPr/>
          </p:nvSpPr>
          <p:spPr>
            <a:xfrm>
              <a:off x="5028300" y="1879900"/>
              <a:ext cx="600" cy="800"/>
            </a:xfrm>
            <a:custGeom>
              <a:rect b="b" l="l" r="r" t="t"/>
              <a:pathLst>
                <a:path extrusionOk="0" h="32" w="24">
                  <a:moveTo>
                    <a:pt x="1" y="32"/>
                  </a:moveTo>
                  <a:cubicBezTo>
                    <a:pt x="15" y="12"/>
                    <a:pt x="23" y="1"/>
                    <a:pt x="23" y="1"/>
                  </a:cubicBezTo>
                  <a:cubicBezTo>
                    <a:pt x="23" y="1"/>
                    <a:pt x="15" y="12"/>
                    <a:pt x="1" y="32"/>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7"/>
            <p:cNvSpPr/>
            <p:nvPr/>
          </p:nvSpPr>
          <p:spPr>
            <a:xfrm>
              <a:off x="4994875" y="1834700"/>
              <a:ext cx="53300" cy="59400"/>
            </a:xfrm>
            <a:custGeom>
              <a:rect b="b" l="l" r="r" t="t"/>
              <a:pathLst>
                <a:path extrusionOk="0" h="2376" w="2132">
                  <a:moveTo>
                    <a:pt x="972" y="0"/>
                  </a:moveTo>
                  <a:cubicBezTo>
                    <a:pt x="881" y="0"/>
                    <a:pt x="768" y="86"/>
                    <a:pt x="605" y="319"/>
                  </a:cubicBezTo>
                  <a:cubicBezTo>
                    <a:pt x="329" y="710"/>
                    <a:pt x="1" y="1371"/>
                    <a:pt x="137" y="1487"/>
                  </a:cubicBezTo>
                  <a:cubicBezTo>
                    <a:pt x="147" y="1496"/>
                    <a:pt x="159" y="1500"/>
                    <a:pt x="173" y="1500"/>
                  </a:cubicBezTo>
                  <a:cubicBezTo>
                    <a:pt x="323" y="1500"/>
                    <a:pt x="652" y="1002"/>
                    <a:pt x="711" y="910"/>
                  </a:cubicBezTo>
                  <a:lnTo>
                    <a:pt x="711" y="910"/>
                  </a:lnTo>
                  <a:cubicBezTo>
                    <a:pt x="702" y="928"/>
                    <a:pt x="683" y="964"/>
                    <a:pt x="660" y="1008"/>
                  </a:cubicBezTo>
                  <a:cubicBezTo>
                    <a:pt x="629" y="1072"/>
                    <a:pt x="588" y="1154"/>
                    <a:pt x="549" y="1242"/>
                  </a:cubicBezTo>
                  <a:cubicBezTo>
                    <a:pt x="548" y="1242"/>
                    <a:pt x="548" y="1242"/>
                    <a:pt x="548" y="1243"/>
                  </a:cubicBezTo>
                  <a:cubicBezTo>
                    <a:pt x="456" y="1456"/>
                    <a:pt x="374" y="1709"/>
                    <a:pt x="440" y="1825"/>
                  </a:cubicBezTo>
                  <a:cubicBezTo>
                    <a:pt x="456" y="1855"/>
                    <a:pt x="480" y="1868"/>
                    <a:pt x="508" y="1868"/>
                  </a:cubicBezTo>
                  <a:cubicBezTo>
                    <a:pt x="687" y="1868"/>
                    <a:pt x="1060" y="1369"/>
                    <a:pt x="1083" y="1338"/>
                  </a:cubicBezTo>
                  <a:lnTo>
                    <a:pt x="1083" y="1338"/>
                  </a:lnTo>
                  <a:cubicBezTo>
                    <a:pt x="1077" y="1349"/>
                    <a:pt x="1045" y="1406"/>
                    <a:pt x="1003" y="1488"/>
                  </a:cubicBezTo>
                  <a:cubicBezTo>
                    <a:pt x="1003" y="1490"/>
                    <a:pt x="1001" y="1490"/>
                    <a:pt x="1001" y="1490"/>
                  </a:cubicBezTo>
                  <a:cubicBezTo>
                    <a:pt x="973" y="1545"/>
                    <a:pt x="941" y="1610"/>
                    <a:pt x="907" y="1682"/>
                  </a:cubicBezTo>
                  <a:cubicBezTo>
                    <a:pt x="869" y="1764"/>
                    <a:pt x="828" y="1854"/>
                    <a:pt x="794" y="1939"/>
                  </a:cubicBezTo>
                  <a:cubicBezTo>
                    <a:pt x="721" y="2125"/>
                    <a:pt x="677" y="2297"/>
                    <a:pt x="732" y="2356"/>
                  </a:cubicBezTo>
                  <a:cubicBezTo>
                    <a:pt x="745" y="2370"/>
                    <a:pt x="761" y="2376"/>
                    <a:pt x="779" y="2376"/>
                  </a:cubicBezTo>
                  <a:cubicBezTo>
                    <a:pt x="894" y="2376"/>
                    <a:pt x="1102" y="2139"/>
                    <a:pt x="1235" y="1973"/>
                  </a:cubicBezTo>
                  <a:cubicBezTo>
                    <a:pt x="1255" y="1949"/>
                    <a:pt x="1270" y="1928"/>
                    <a:pt x="1286" y="1907"/>
                  </a:cubicBezTo>
                  <a:cubicBezTo>
                    <a:pt x="1291" y="1901"/>
                    <a:pt x="1296" y="1895"/>
                    <a:pt x="1300" y="1888"/>
                  </a:cubicBezTo>
                  <a:cubicBezTo>
                    <a:pt x="1310" y="1875"/>
                    <a:pt x="1319" y="1864"/>
                    <a:pt x="1327" y="1854"/>
                  </a:cubicBezTo>
                  <a:lnTo>
                    <a:pt x="1327" y="1854"/>
                  </a:lnTo>
                  <a:cubicBezTo>
                    <a:pt x="1307" y="1883"/>
                    <a:pt x="1279" y="1926"/>
                    <a:pt x="1253" y="1972"/>
                  </a:cubicBezTo>
                  <a:cubicBezTo>
                    <a:pt x="1222" y="2024"/>
                    <a:pt x="1192" y="2081"/>
                    <a:pt x="1179" y="2131"/>
                  </a:cubicBezTo>
                  <a:cubicBezTo>
                    <a:pt x="1157" y="2209"/>
                    <a:pt x="1168" y="2270"/>
                    <a:pt x="1259" y="2270"/>
                  </a:cubicBezTo>
                  <a:cubicBezTo>
                    <a:pt x="1287" y="2270"/>
                    <a:pt x="1323" y="2264"/>
                    <a:pt x="1369" y="2251"/>
                  </a:cubicBezTo>
                  <a:cubicBezTo>
                    <a:pt x="1659" y="2169"/>
                    <a:pt x="1899" y="2023"/>
                    <a:pt x="2027" y="1865"/>
                  </a:cubicBezTo>
                  <a:lnTo>
                    <a:pt x="2028" y="1865"/>
                  </a:lnTo>
                  <a:cubicBezTo>
                    <a:pt x="2095" y="1782"/>
                    <a:pt x="2131" y="1695"/>
                    <a:pt x="2130" y="1614"/>
                  </a:cubicBezTo>
                  <a:cubicBezTo>
                    <a:pt x="2129" y="1574"/>
                    <a:pt x="2120" y="1544"/>
                    <a:pt x="2108" y="1517"/>
                  </a:cubicBezTo>
                  <a:cubicBezTo>
                    <a:pt x="2056" y="1422"/>
                    <a:pt x="1932" y="1410"/>
                    <a:pt x="1869" y="1410"/>
                  </a:cubicBezTo>
                  <a:cubicBezTo>
                    <a:pt x="1846" y="1410"/>
                    <a:pt x="1831" y="1412"/>
                    <a:pt x="1831" y="1412"/>
                  </a:cubicBezTo>
                  <a:cubicBezTo>
                    <a:pt x="1831" y="1412"/>
                    <a:pt x="1807" y="906"/>
                    <a:pt x="1538" y="822"/>
                  </a:cubicBezTo>
                  <a:cubicBezTo>
                    <a:pt x="1538" y="822"/>
                    <a:pt x="1500" y="503"/>
                    <a:pt x="1343" y="408"/>
                  </a:cubicBezTo>
                  <a:cubicBezTo>
                    <a:pt x="1316" y="392"/>
                    <a:pt x="1288" y="380"/>
                    <a:pt x="1254" y="380"/>
                  </a:cubicBezTo>
                  <a:cubicBezTo>
                    <a:pt x="1251" y="380"/>
                    <a:pt x="1248" y="380"/>
                    <a:pt x="1246" y="380"/>
                  </a:cubicBezTo>
                  <a:cubicBezTo>
                    <a:pt x="1246" y="380"/>
                    <a:pt x="1222" y="198"/>
                    <a:pt x="1137" y="100"/>
                  </a:cubicBezTo>
                  <a:cubicBezTo>
                    <a:pt x="1086" y="40"/>
                    <a:pt x="1034" y="0"/>
                    <a:pt x="972"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7"/>
            <p:cNvSpPr/>
            <p:nvPr/>
          </p:nvSpPr>
          <p:spPr>
            <a:xfrm>
              <a:off x="4773750" y="1889675"/>
              <a:ext cx="63200" cy="73300"/>
            </a:xfrm>
            <a:custGeom>
              <a:rect b="b" l="l" r="r" t="t"/>
              <a:pathLst>
                <a:path extrusionOk="0" h="2932" w="2528">
                  <a:moveTo>
                    <a:pt x="1284" y="1"/>
                  </a:moveTo>
                  <a:cubicBezTo>
                    <a:pt x="1284" y="1"/>
                    <a:pt x="674" y="231"/>
                    <a:pt x="394" y="543"/>
                  </a:cubicBezTo>
                  <a:cubicBezTo>
                    <a:pt x="364" y="576"/>
                    <a:pt x="337" y="610"/>
                    <a:pt x="311" y="646"/>
                  </a:cubicBezTo>
                  <a:cubicBezTo>
                    <a:pt x="91" y="947"/>
                    <a:pt x="0" y="1320"/>
                    <a:pt x="0" y="1320"/>
                  </a:cubicBezTo>
                  <a:cubicBezTo>
                    <a:pt x="103" y="1628"/>
                    <a:pt x="382" y="2049"/>
                    <a:pt x="650" y="2392"/>
                  </a:cubicBezTo>
                  <a:cubicBezTo>
                    <a:pt x="696" y="2448"/>
                    <a:pt x="740" y="2502"/>
                    <a:pt x="782" y="2555"/>
                  </a:cubicBezTo>
                  <a:cubicBezTo>
                    <a:pt x="1041" y="2868"/>
                    <a:pt x="1221" y="2932"/>
                    <a:pt x="1425" y="2932"/>
                  </a:cubicBezTo>
                  <a:cubicBezTo>
                    <a:pt x="1460" y="2932"/>
                    <a:pt x="1495" y="2930"/>
                    <a:pt x="1532" y="2927"/>
                  </a:cubicBezTo>
                  <a:cubicBezTo>
                    <a:pt x="1545" y="2927"/>
                    <a:pt x="1558" y="2926"/>
                    <a:pt x="1571" y="2926"/>
                  </a:cubicBezTo>
                  <a:lnTo>
                    <a:pt x="1572" y="2926"/>
                  </a:lnTo>
                  <a:cubicBezTo>
                    <a:pt x="1591" y="2922"/>
                    <a:pt x="1611" y="2921"/>
                    <a:pt x="1629" y="2919"/>
                  </a:cubicBezTo>
                  <a:lnTo>
                    <a:pt x="1631" y="2919"/>
                  </a:lnTo>
                  <a:cubicBezTo>
                    <a:pt x="1681" y="2914"/>
                    <a:pt x="1724" y="2908"/>
                    <a:pt x="1761" y="2897"/>
                  </a:cubicBezTo>
                  <a:cubicBezTo>
                    <a:pt x="1850" y="2872"/>
                    <a:pt x="1893" y="2826"/>
                    <a:pt x="1866" y="2729"/>
                  </a:cubicBezTo>
                  <a:cubicBezTo>
                    <a:pt x="1861" y="2708"/>
                    <a:pt x="1851" y="2687"/>
                    <a:pt x="1838" y="2661"/>
                  </a:cubicBezTo>
                  <a:cubicBezTo>
                    <a:pt x="1835" y="2655"/>
                    <a:pt x="1831" y="2646"/>
                    <a:pt x="1826" y="2637"/>
                  </a:cubicBezTo>
                  <a:cubicBezTo>
                    <a:pt x="1688" y="2387"/>
                    <a:pt x="1488" y="1245"/>
                    <a:pt x="1561" y="1155"/>
                  </a:cubicBezTo>
                  <a:cubicBezTo>
                    <a:pt x="1567" y="1147"/>
                    <a:pt x="1578" y="1143"/>
                    <a:pt x="1593" y="1143"/>
                  </a:cubicBezTo>
                  <a:cubicBezTo>
                    <a:pt x="1714" y="1143"/>
                    <a:pt x="2089" y="1376"/>
                    <a:pt x="2297" y="1376"/>
                  </a:cubicBezTo>
                  <a:cubicBezTo>
                    <a:pt x="2352" y="1376"/>
                    <a:pt x="2395" y="1360"/>
                    <a:pt x="2419" y="1319"/>
                  </a:cubicBezTo>
                  <a:cubicBezTo>
                    <a:pt x="2421" y="1315"/>
                    <a:pt x="2423" y="1308"/>
                    <a:pt x="2426" y="1301"/>
                  </a:cubicBezTo>
                  <a:cubicBezTo>
                    <a:pt x="2527" y="1045"/>
                    <a:pt x="1498" y="159"/>
                    <a:pt x="1284"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7"/>
            <p:cNvSpPr/>
            <p:nvPr/>
          </p:nvSpPr>
          <p:spPr>
            <a:xfrm>
              <a:off x="4927150" y="1433800"/>
              <a:ext cx="6225" cy="8750"/>
            </a:xfrm>
            <a:custGeom>
              <a:rect b="b" l="l" r="r" t="t"/>
              <a:pathLst>
                <a:path extrusionOk="0" h="350" w="249">
                  <a:moveTo>
                    <a:pt x="139" y="1"/>
                  </a:moveTo>
                  <a:cubicBezTo>
                    <a:pt x="81" y="1"/>
                    <a:pt x="26" y="69"/>
                    <a:pt x="13" y="159"/>
                  </a:cubicBezTo>
                  <a:cubicBezTo>
                    <a:pt x="0" y="255"/>
                    <a:pt x="38" y="340"/>
                    <a:pt x="99" y="348"/>
                  </a:cubicBezTo>
                  <a:cubicBezTo>
                    <a:pt x="102" y="349"/>
                    <a:pt x="106" y="349"/>
                    <a:pt x="110" y="349"/>
                  </a:cubicBezTo>
                  <a:cubicBezTo>
                    <a:pt x="167" y="349"/>
                    <a:pt x="221" y="281"/>
                    <a:pt x="235" y="193"/>
                  </a:cubicBezTo>
                  <a:cubicBezTo>
                    <a:pt x="248" y="97"/>
                    <a:pt x="211" y="13"/>
                    <a:pt x="149" y="1"/>
                  </a:cubicBezTo>
                  <a:cubicBezTo>
                    <a:pt x="146" y="1"/>
                    <a:pt x="142" y="1"/>
                    <a:pt x="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7"/>
            <p:cNvSpPr/>
            <p:nvPr/>
          </p:nvSpPr>
          <p:spPr>
            <a:xfrm>
              <a:off x="4945950" y="1441050"/>
              <a:ext cx="6850" cy="8450"/>
            </a:xfrm>
            <a:custGeom>
              <a:rect b="b" l="l" r="r" t="t"/>
              <a:pathLst>
                <a:path extrusionOk="0" h="338" w="274">
                  <a:moveTo>
                    <a:pt x="168" y="0"/>
                  </a:moveTo>
                  <a:cubicBezTo>
                    <a:pt x="116" y="0"/>
                    <a:pt x="58" y="54"/>
                    <a:pt x="32" y="133"/>
                  </a:cubicBezTo>
                  <a:cubicBezTo>
                    <a:pt x="1" y="224"/>
                    <a:pt x="24" y="314"/>
                    <a:pt x="82" y="334"/>
                  </a:cubicBezTo>
                  <a:cubicBezTo>
                    <a:pt x="90" y="337"/>
                    <a:pt x="98" y="338"/>
                    <a:pt x="106" y="338"/>
                  </a:cubicBezTo>
                  <a:cubicBezTo>
                    <a:pt x="158" y="338"/>
                    <a:pt x="216" y="284"/>
                    <a:pt x="243" y="205"/>
                  </a:cubicBezTo>
                  <a:cubicBezTo>
                    <a:pt x="273" y="114"/>
                    <a:pt x="251" y="23"/>
                    <a:pt x="192" y="4"/>
                  </a:cubicBezTo>
                  <a:cubicBezTo>
                    <a:pt x="185" y="1"/>
                    <a:pt x="177" y="0"/>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77"/>
            <p:cNvSpPr/>
            <p:nvPr/>
          </p:nvSpPr>
          <p:spPr>
            <a:xfrm>
              <a:off x="4901450" y="1431150"/>
              <a:ext cx="5875" cy="8775"/>
            </a:xfrm>
            <a:custGeom>
              <a:rect b="b" l="l" r="r" t="t"/>
              <a:pathLst>
                <a:path extrusionOk="0" h="351" w="235">
                  <a:moveTo>
                    <a:pt x="113" y="1"/>
                  </a:moveTo>
                  <a:cubicBezTo>
                    <a:pt x="111" y="1"/>
                    <a:pt x="110" y="1"/>
                    <a:pt x="108" y="1"/>
                  </a:cubicBezTo>
                  <a:cubicBezTo>
                    <a:pt x="46" y="4"/>
                    <a:pt x="0" y="85"/>
                    <a:pt x="7" y="181"/>
                  </a:cubicBezTo>
                  <a:cubicBezTo>
                    <a:pt x="14" y="276"/>
                    <a:pt x="64" y="350"/>
                    <a:pt x="124" y="350"/>
                  </a:cubicBezTo>
                  <a:cubicBezTo>
                    <a:pt x="125" y="350"/>
                    <a:pt x="127" y="350"/>
                    <a:pt x="128" y="350"/>
                  </a:cubicBezTo>
                  <a:cubicBezTo>
                    <a:pt x="190" y="346"/>
                    <a:pt x="235" y="264"/>
                    <a:pt x="230" y="168"/>
                  </a:cubicBezTo>
                  <a:cubicBezTo>
                    <a:pt x="225" y="75"/>
                    <a:pt x="172" y="1"/>
                    <a:pt x="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7"/>
            <p:cNvSpPr/>
            <p:nvPr/>
          </p:nvSpPr>
          <p:spPr>
            <a:xfrm>
              <a:off x="4878000" y="1433725"/>
              <a:ext cx="6400" cy="8675"/>
            </a:xfrm>
            <a:custGeom>
              <a:rect b="b" l="l" r="r" t="t"/>
              <a:pathLst>
                <a:path extrusionOk="0" h="347" w="256">
                  <a:moveTo>
                    <a:pt x="109" y="1"/>
                  </a:moveTo>
                  <a:cubicBezTo>
                    <a:pt x="104" y="1"/>
                    <a:pt x="100" y="1"/>
                    <a:pt x="95" y="2"/>
                  </a:cubicBezTo>
                  <a:cubicBezTo>
                    <a:pt x="35" y="13"/>
                    <a:pt x="1" y="100"/>
                    <a:pt x="18" y="195"/>
                  </a:cubicBezTo>
                  <a:cubicBezTo>
                    <a:pt x="35" y="282"/>
                    <a:pt x="91" y="347"/>
                    <a:pt x="147" y="347"/>
                  </a:cubicBezTo>
                  <a:cubicBezTo>
                    <a:pt x="151" y="347"/>
                    <a:pt x="156" y="346"/>
                    <a:pt x="160" y="345"/>
                  </a:cubicBezTo>
                  <a:cubicBezTo>
                    <a:pt x="221" y="333"/>
                    <a:pt x="255" y="247"/>
                    <a:pt x="237" y="152"/>
                  </a:cubicBezTo>
                  <a:cubicBezTo>
                    <a:pt x="221" y="64"/>
                    <a:pt x="165" y="1"/>
                    <a:pt x="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7"/>
            <p:cNvSpPr/>
            <p:nvPr/>
          </p:nvSpPr>
          <p:spPr>
            <a:xfrm>
              <a:off x="4860250" y="1441350"/>
              <a:ext cx="6825" cy="8525"/>
            </a:xfrm>
            <a:custGeom>
              <a:rect b="b" l="l" r="r" t="t"/>
              <a:pathLst>
                <a:path extrusionOk="0" h="341" w="273">
                  <a:moveTo>
                    <a:pt x="106" y="1"/>
                  </a:moveTo>
                  <a:cubicBezTo>
                    <a:pt x="98" y="1"/>
                    <a:pt x="90" y="2"/>
                    <a:pt x="83" y="4"/>
                  </a:cubicBezTo>
                  <a:cubicBezTo>
                    <a:pt x="25" y="24"/>
                    <a:pt x="1" y="113"/>
                    <a:pt x="31" y="205"/>
                  </a:cubicBezTo>
                  <a:cubicBezTo>
                    <a:pt x="57" y="285"/>
                    <a:pt x="114" y="341"/>
                    <a:pt x="167" y="341"/>
                  </a:cubicBezTo>
                  <a:cubicBezTo>
                    <a:pt x="175" y="341"/>
                    <a:pt x="183" y="340"/>
                    <a:pt x="190" y="337"/>
                  </a:cubicBezTo>
                  <a:cubicBezTo>
                    <a:pt x="250" y="318"/>
                    <a:pt x="272" y="229"/>
                    <a:pt x="244" y="137"/>
                  </a:cubicBezTo>
                  <a:cubicBezTo>
                    <a:pt x="218" y="56"/>
                    <a:pt x="160" y="1"/>
                    <a:pt x="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7"/>
            <p:cNvSpPr/>
            <p:nvPr/>
          </p:nvSpPr>
          <p:spPr>
            <a:xfrm>
              <a:off x="4891225" y="1450125"/>
              <a:ext cx="12800" cy="12700"/>
            </a:xfrm>
            <a:custGeom>
              <a:rect b="b" l="l" r="r" t="t"/>
              <a:pathLst>
                <a:path extrusionOk="0" h="508" w="512">
                  <a:moveTo>
                    <a:pt x="257" y="1"/>
                  </a:moveTo>
                  <a:cubicBezTo>
                    <a:pt x="256" y="1"/>
                    <a:pt x="254" y="1"/>
                    <a:pt x="252" y="1"/>
                  </a:cubicBezTo>
                  <a:cubicBezTo>
                    <a:pt x="112" y="3"/>
                    <a:pt x="1" y="119"/>
                    <a:pt x="4" y="259"/>
                  </a:cubicBezTo>
                  <a:cubicBezTo>
                    <a:pt x="6" y="398"/>
                    <a:pt x="120" y="507"/>
                    <a:pt x="257" y="507"/>
                  </a:cubicBezTo>
                  <a:cubicBezTo>
                    <a:pt x="258" y="507"/>
                    <a:pt x="260" y="507"/>
                    <a:pt x="261" y="507"/>
                  </a:cubicBezTo>
                  <a:cubicBezTo>
                    <a:pt x="400" y="503"/>
                    <a:pt x="512" y="389"/>
                    <a:pt x="510" y="248"/>
                  </a:cubicBezTo>
                  <a:cubicBezTo>
                    <a:pt x="508" y="111"/>
                    <a:pt x="395" y="1"/>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7"/>
            <p:cNvSpPr/>
            <p:nvPr/>
          </p:nvSpPr>
          <p:spPr>
            <a:xfrm>
              <a:off x="4855525" y="1465200"/>
              <a:ext cx="8650" cy="8525"/>
            </a:xfrm>
            <a:custGeom>
              <a:rect b="b" l="l" r="r" t="t"/>
              <a:pathLst>
                <a:path extrusionOk="0" h="341" w="346">
                  <a:moveTo>
                    <a:pt x="173" y="1"/>
                  </a:moveTo>
                  <a:cubicBezTo>
                    <a:pt x="172" y="1"/>
                    <a:pt x="171" y="1"/>
                    <a:pt x="169" y="1"/>
                  </a:cubicBezTo>
                  <a:cubicBezTo>
                    <a:pt x="75" y="2"/>
                    <a:pt x="1" y="79"/>
                    <a:pt x="3" y="175"/>
                  </a:cubicBezTo>
                  <a:cubicBezTo>
                    <a:pt x="5" y="267"/>
                    <a:pt x="81" y="341"/>
                    <a:pt x="175" y="341"/>
                  </a:cubicBezTo>
                  <a:cubicBezTo>
                    <a:pt x="175" y="341"/>
                    <a:pt x="176" y="341"/>
                    <a:pt x="177" y="341"/>
                  </a:cubicBezTo>
                  <a:cubicBezTo>
                    <a:pt x="271" y="340"/>
                    <a:pt x="346" y="262"/>
                    <a:pt x="344" y="168"/>
                  </a:cubicBezTo>
                  <a:cubicBezTo>
                    <a:pt x="343" y="75"/>
                    <a:pt x="267"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7"/>
            <p:cNvSpPr/>
            <p:nvPr/>
          </p:nvSpPr>
          <p:spPr>
            <a:xfrm>
              <a:off x="4933475" y="1457775"/>
              <a:ext cx="8675" cy="8550"/>
            </a:xfrm>
            <a:custGeom>
              <a:rect b="b" l="l" r="r" t="t"/>
              <a:pathLst>
                <a:path extrusionOk="0" h="342" w="347">
                  <a:moveTo>
                    <a:pt x="175" y="1"/>
                  </a:moveTo>
                  <a:cubicBezTo>
                    <a:pt x="174" y="1"/>
                    <a:pt x="173" y="1"/>
                    <a:pt x="171" y="1"/>
                  </a:cubicBezTo>
                  <a:cubicBezTo>
                    <a:pt x="76" y="2"/>
                    <a:pt x="0" y="80"/>
                    <a:pt x="3" y="175"/>
                  </a:cubicBezTo>
                  <a:cubicBezTo>
                    <a:pt x="5" y="268"/>
                    <a:pt x="80" y="342"/>
                    <a:pt x="174" y="342"/>
                  </a:cubicBezTo>
                  <a:cubicBezTo>
                    <a:pt x="175" y="342"/>
                    <a:pt x="176" y="342"/>
                    <a:pt x="177" y="342"/>
                  </a:cubicBezTo>
                  <a:cubicBezTo>
                    <a:pt x="272" y="340"/>
                    <a:pt x="346" y="263"/>
                    <a:pt x="345" y="168"/>
                  </a:cubicBezTo>
                  <a:cubicBezTo>
                    <a:pt x="342" y="75"/>
                    <a:pt x="268" y="1"/>
                    <a:pt x="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7"/>
            <p:cNvSpPr/>
            <p:nvPr/>
          </p:nvSpPr>
          <p:spPr>
            <a:xfrm>
              <a:off x="4851275" y="1518150"/>
              <a:ext cx="6675" cy="10300"/>
            </a:xfrm>
            <a:custGeom>
              <a:rect b="b" l="l" r="r" t="t"/>
              <a:pathLst>
                <a:path extrusionOk="0" h="412" w="267">
                  <a:moveTo>
                    <a:pt x="24" y="1"/>
                  </a:moveTo>
                  <a:cubicBezTo>
                    <a:pt x="18" y="1"/>
                    <a:pt x="12" y="3"/>
                    <a:pt x="9" y="7"/>
                  </a:cubicBezTo>
                  <a:cubicBezTo>
                    <a:pt x="1" y="15"/>
                    <a:pt x="1" y="30"/>
                    <a:pt x="10" y="39"/>
                  </a:cubicBezTo>
                  <a:cubicBezTo>
                    <a:pt x="11" y="40"/>
                    <a:pt x="173" y="197"/>
                    <a:pt x="267" y="412"/>
                  </a:cubicBezTo>
                  <a:cubicBezTo>
                    <a:pt x="263" y="368"/>
                    <a:pt x="258" y="327"/>
                    <a:pt x="252" y="286"/>
                  </a:cubicBezTo>
                  <a:cubicBezTo>
                    <a:pt x="158" y="123"/>
                    <a:pt x="46" y="13"/>
                    <a:pt x="38" y="7"/>
                  </a:cubicBezTo>
                  <a:cubicBezTo>
                    <a:pt x="34" y="3"/>
                    <a:pt x="29"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7"/>
            <p:cNvSpPr/>
            <p:nvPr/>
          </p:nvSpPr>
          <p:spPr>
            <a:xfrm>
              <a:off x="4952175" y="1507550"/>
              <a:ext cx="4950" cy="9600"/>
            </a:xfrm>
            <a:custGeom>
              <a:rect b="b" l="l" r="r" t="t"/>
              <a:pathLst>
                <a:path extrusionOk="0" h="384" w="198">
                  <a:moveTo>
                    <a:pt x="172" y="1"/>
                  </a:moveTo>
                  <a:cubicBezTo>
                    <a:pt x="169" y="1"/>
                    <a:pt x="166" y="1"/>
                    <a:pt x="163" y="3"/>
                  </a:cubicBezTo>
                  <a:cubicBezTo>
                    <a:pt x="145" y="9"/>
                    <a:pt x="64" y="124"/>
                    <a:pt x="1" y="278"/>
                  </a:cubicBezTo>
                  <a:cubicBezTo>
                    <a:pt x="3" y="315"/>
                    <a:pt x="6" y="350"/>
                    <a:pt x="9" y="383"/>
                  </a:cubicBezTo>
                  <a:cubicBezTo>
                    <a:pt x="69" y="199"/>
                    <a:pt x="168" y="58"/>
                    <a:pt x="184" y="40"/>
                  </a:cubicBezTo>
                  <a:cubicBezTo>
                    <a:pt x="193" y="34"/>
                    <a:pt x="197" y="23"/>
                    <a:pt x="192" y="13"/>
                  </a:cubicBezTo>
                  <a:cubicBezTo>
                    <a:pt x="189" y="6"/>
                    <a:pt x="18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7"/>
            <p:cNvSpPr/>
            <p:nvPr/>
          </p:nvSpPr>
          <p:spPr>
            <a:xfrm>
              <a:off x="4855100" y="1465475"/>
              <a:ext cx="91575" cy="18400"/>
            </a:xfrm>
            <a:custGeom>
              <a:rect b="b" l="l" r="r" t="t"/>
              <a:pathLst>
                <a:path extrusionOk="0" h="736" w="3663">
                  <a:moveTo>
                    <a:pt x="1966" y="0"/>
                  </a:moveTo>
                  <a:cubicBezTo>
                    <a:pt x="1905" y="0"/>
                    <a:pt x="1846" y="3"/>
                    <a:pt x="1787" y="8"/>
                  </a:cubicBezTo>
                  <a:cubicBezTo>
                    <a:pt x="1011" y="79"/>
                    <a:pt x="261" y="522"/>
                    <a:pt x="0" y="691"/>
                  </a:cubicBezTo>
                  <a:lnTo>
                    <a:pt x="11" y="735"/>
                  </a:lnTo>
                  <a:cubicBezTo>
                    <a:pt x="251" y="578"/>
                    <a:pt x="1003" y="124"/>
                    <a:pt x="1791" y="52"/>
                  </a:cubicBezTo>
                  <a:cubicBezTo>
                    <a:pt x="1848" y="47"/>
                    <a:pt x="1907" y="45"/>
                    <a:pt x="1966" y="45"/>
                  </a:cubicBezTo>
                  <a:cubicBezTo>
                    <a:pt x="2611" y="45"/>
                    <a:pt x="3315" y="334"/>
                    <a:pt x="3656" y="496"/>
                  </a:cubicBezTo>
                  <a:lnTo>
                    <a:pt x="3663" y="450"/>
                  </a:lnTo>
                  <a:cubicBezTo>
                    <a:pt x="3313" y="287"/>
                    <a:pt x="2610" y="0"/>
                    <a:pt x="1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7"/>
            <p:cNvSpPr/>
            <p:nvPr/>
          </p:nvSpPr>
          <p:spPr>
            <a:xfrm>
              <a:off x="4850600" y="1445175"/>
              <a:ext cx="98625" cy="21950"/>
            </a:xfrm>
            <a:custGeom>
              <a:rect b="b" l="l" r="r" t="t"/>
              <a:pathLst>
                <a:path extrusionOk="0" h="878" w="3945">
                  <a:moveTo>
                    <a:pt x="2113" y="0"/>
                  </a:moveTo>
                  <a:cubicBezTo>
                    <a:pt x="2045" y="0"/>
                    <a:pt x="1976" y="2"/>
                    <a:pt x="1905" y="6"/>
                  </a:cubicBezTo>
                  <a:cubicBezTo>
                    <a:pt x="851" y="66"/>
                    <a:pt x="216" y="594"/>
                    <a:pt x="1" y="828"/>
                  </a:cubicBezTo>
                  <a:lnTo>
                    <a:pt x="13" y="877"/>
                  </a:lnTo>
                  <a:cubicBezTo>
                    <a:pt x="194" y="673"/>
                    <a:pt x="835" y="113"/>
                    <a:pt x="1907" y="51"/>
                  </a:cubicBezTo>
                  <a:cubicBezTo>
                    <a:pt x="1979" y="47"/>
                    <a:pt x="2050" y="45"/>
                    <a:pt x="2119" y="45"/>
                  </a:cubicBezTo>
                  <a:cubicBezTo>
                    <a:pt x="2964" y="45"/>
                    <a:pt x="3625" y="340"/>
                    <a:pt x="3939" y="512"/>
                  </a:cubicBezTo>
                  <a:lnTo>
                    <a:pt x="3945" y="465"/>
                  </a:lnTo>
                  <a:cubicBezTo>
                    <a:pt x="3618" y="289"/>
                    <a:pt x="2956"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7"/>
            <p:cNvSpPr/>
            <p:nvPr/>
          </p:nvSpPr>
          <p:spPr>
            <a:xfrm>
              <a:off x="4789400" y="1678300"/>
              <a:ext cx="31975" cy="114625"/>
            </a:xfrm>
            <a:custGeom>
              <a:rect b="b" l="l" r="r" t="t"/>
              <a:pathLst>
                <a:path extrusionOk="0" h="4585" w="1279">
                  <a:moveTo>
                    <a:pt x="26" y="1"/>
                  </a:moveTo>
                  <a:cubicBezTo>
                    <a:pt x="23" y="1"/>
                    <a:pt x="20" y="1"/>
                    <a:pt x="17" y="3"/>
                  </a:cubicBezTo>
                  <a:cubicBezTo>
                    <a:pt x="5" y="8"/>
                    <a:pt x="1" y="21"/>
                    <a:pt x="5" y="32"/>
                  </a:cubicBezTo>
                  <a:cubicBezTo>
                    <a:pt x="12" y="47"/>
                    <a:pt x="648" y="1502"/>
                    <a:pt x="877" y="1947"/>
                  </a:cubicBezTo>
                  <a:cubicBezTo>
                    <a:pt x="879" y="1950"/>
                    <a:pt x="1047" y="2350"/>
                    <a:pt x="1091" y="2752"/>
                  </a:cubicBezTo>
                  <a:cubicBezTo>
                    <a:pt x="1134" y="3156"/>
                    <a:pt x="1236" y="4261"/>
                    <a:pt x="1235" y="4561"/>
                  </a:cubicBezTo>
                  <a:cubicBezTo>
                    <a:pt x="1235" y="4574"/>
                    <a:pt x="1245" y="4585"/>
                    <a:pt x="1257" y="4585"/>
                  </a:cubicBezTo>
                  <a:cubicBezTo>
                    <a:pt x="1268" y="4585"/>
                    <a:pt x="1279" y="4575"/>
                    <a:pt x="1278" y="4563"/>
                  </a:cubicBezTo>
                  <a:cubicBezTo>
                    <a:pt x="1279" y="4261"/>
                    <a:pt x="1177" y="3153"/>
                    <a:pt x="1134" y="2748"/>
                  </a:cubicBezTo>
                  <a:cubicBezTo>
                    <a:pt x="1089" y="2338"/>
                    <a:pt x="919" y="1933"/>
                    <a:pt x="916" y="1928"/>
                  </a:cubicBezTo>
                  <a:cubicBezTo>
                    <a:pt x="688" y="1482"/>
                    <a:pt x="53" y="28"/>
                    <a:pt x="46" y="14"/>
                  </a:cubicBezTo>
                  <a:cubicBezTo>
                    <a:pt x="42" y="6"/>
                    <a:pt x="34"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7"/>
            <p:cNvSpPr/>
            <p:nvPr/>
          </p:nvSpPr>
          <p:spPr>
            <a:xfrm>
              <a:off x="4795300" y="1725600"/>
              <a:ext cx="16800" cy="49125"/>
            </a:xfrm>
            <a:custGeom>
              <a:rect b="b" l="l" r="r" t="t"/>
              <a:pathLst>
                <a:path extrusionOk="0" h="1965" w="672">
                  <a:moveTo>
                    <a:pt x="648" y="0"/>
                  </a:moveTo>
                  <a:cubicBezTo>
                    <a:pt x="641" y="0"/>
                    <a:pt x="634" y="3"/>
                    <a:pt x="630" y="9"/>
                  </a:cubicBezTo>
                  <a:cubicBezTo>
                    <a:pt x="625" y="15"/>
                    <a:pt x="499" y="187"/>
                    <a:pt x="325" y="798"/>
                  </a:cubicBezTo>
                  <a:cubicBezTo>
                    <a:pt x="151" y="1413"/>
                    <a:pt x="2" y="1936"/>
                    <a:pt x="2" y="1936"/>
                  </a:cubicBezTo>
                  <a:cubicBezTo>
                    <a:pt x="0" y="1949"/>
                    <a:pt x="6" y="1960"/>
                    <a:pt x="19" y="1965"/>
                  </a:cubicBezTo>
                  <a:lnTo>
                    <a:pt x="26" y="1965"/>
                  </a:lnTo>
                  <a:cubicBezTo>
                    <a:pt x="36" y="1965"/>
                    <a:pt x="44" y="1958"/>
                    <a:pt x="44" y="1948"/>
                  </a:cubicBezTo>
                  <a:cubicBezTo>
                    <a:pt x="44" y="1948"/>
                    <a:pt x="193" y="1424"/>
                    <a:pt x="367" y="810"/>
                  </a:cubicBezTo>
                  <a:cubicBezTo>
                    <a:pt x="538" y="210"/>
                    <a:pt x="663" y="36"/>
                    <a:pt x="664" y="35"/>
                  </a:cubicBezTo>
                  <a:cubicBezTo>
                    <a:pt x="672" y="25"/>
                    <a:pt x="671" y="11"/>
                    <a:pt x="661" y="4"/>
                  </a:cubicBezTo>
                  <a:cubicBezTo>
                    <a:pt x="657" y="1"/>
                    <a:pt x="652" y="0"/>
                    <a:pt x="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7"/>
            <p:cNvSpPr/>
            <p:nvPr/>
          </p:nvSpPr>
          <p:spPr>
            <a:xfrm>
              <a:off x="5003025" y="1671475"/>
              <a:ext cx="19750" cy="105200"/>
            </a:xfrm>
            <a:custGeom>
              <a:rect b="b" l="l" r="r" t="t"/>
              <a:pathLst>
                <a:path extrusionOk="0" h="4208" w="790">
                  <a:moveTo>
                    <a:pt x="727" y="0"/>
                  </a:moveTo>
                  <a:cubicBezTo>
                    <a:pt x="714" y="0"/>
                    <a:pt x="704" y="10"/>
                    <a:pt x="705" y="24"/>
                  </a:cubicBezTo>
                  <a:cubicBezTo>
                    <a:pt x="719" y="318"/>
                    <a:pt x="750" y="1319"/>
                    <a:pt x="565" y="1811"/>
                  </a:cubicBezTo>
                  <a:cubicBezTo>
                    <a:pt x="395" y="2266"/>
                    <a:pt x="44" y="3467"/>
                    <a:pt x="1" y="4184"/>
                  </a:cubicBezTo>
                  <a:cubicBezTo>
                    <a:pt x="0" y="4196"/>
                    <a:pt x="8" y="4207"/>
                    <a:pt x="22" y="4207"/>
                  </a:cubicBezTo>
                  <a:lnTo>
                    <a:pt x="23" y="4207"/>
                  </a:lnTo>
                  <a:cubicBezTo>
                    <a:pt x="34" y="4207"/>
                    <a:pt x="44" y="4198"/>
                    <a:pt x="47" y="4188"/>
                  </a:cubicBezTo>
                  <a:cubicBezTo>
                    <a:pt x="90" y="3476"/>
                    <a:pt x="441" y="2281"/>
                    <a:pt x="609" y="1828"/>
                  </a:cubicBezTo>
                  <a:cubicBezTo>
                    <a:pt x="790" y="1340"/>
                    <a:pt x="768" y="403"/>
                    <a:pt x="750" y="22"/>
                  </a:cubicBezTo>
                  <a:cubicBezTo>
                    <a:pt x="750" y="9"/>
                    <a:pt x="739" y="2"/>
                    <a:pt x="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7"/>
            <p:cNvSpPr/>
            <p:nvPr/>
          </p:nvSpPr>
          <p:spPr>
            <a:xfrm>
              <a:off x="5017525" y="1715000"/>
              <a:ext cx="51675" cy="59075"/>
            </a:xfrm>
            <a:custGeom>
              <a:rect b="b" l="l" r="r" t="t"/>
              <a:pathLst>
                <a:path extrusionOk="0" h="2363" w="2067">
                  <a:moveTo>
                    <a:pt x="24" y="0"/>
                  </a:moveTo>
                  <a:cubicBezTo>
                    <a:pt x="19" y="0"/>
                    <a:pt x="14" y="2"/>
                    <a:pt x="10" y="5"/>
                  </a:cubicBezTo>
                  <a:cubicBezTo>
                    <a:pt x="1" y="14"/>
                    <a:pt x="1" y="29"/>
                    <a:pt x="9" y="38"/>
                  </a:cubicBezTo>
                  <a:cubicBezTo>
                    <a:pt x="15" y="44"/>
                    <a:pt x="603" y="708"/>
                    <a:pt x="923" y="1064"/>
                  </a:cubicBezTo>
                  <a:cubicBezTo>
                    <a:pt x="1249" y="1422"/>
                    <a:pt x="1886" y="2133"/>
                    <a:pt x="1886" y="2133"/>
                  </a:cubicBezTo>
                  <a:lnTo>
                    <a:pt x="2022" y="2353"/>
                  </a:lnTo>
                  <a:cubicBezTo>
                    <a:pt x="2026" y="2359"/>
                    <a:pt x="2033" y="2363"/>
                    <a:pt x="2041" y="2363"/>
                  </a:cubicBezTo>
                  <a:cubicBezTo>
                    <a:pt x="2044" y="2363"/>
                    <a:pt x="2049" y="2362"/>
                    <a:pt x="2053" y="2362"/>
                  </a:cubicBezTo>
                  <a:cubicBezTo>
                    <a:pt x="2063" y="2355"/>
                    <a:pt x="2067" y="2341"/>
                    <a:pt x="2060" y="2331"/>
                  </a:cubicBezTo>
                  <a:lnTo>
                    <a:pt x="1924" y="2107"/>
                  </a:lnTo>
                  <a:cubicBezTo>
                    <a:pt x="1924" y="2107"/>
                    <a:pt x="1284" y="1392"/>
                    <a:pt x="957" y="1034"/>
                  </a:cubicBezTo>
                  <a:cubicBezTo>
                    <a:pt x="636" y="679"/>
                    <a:pt x="48" y="14"/>
                    <a:pt x="42" y="8"/>
                  </a:cubicBezTo>
                  <a:cubicBezTo>
                    <a:pt x="37" y="3"/>
                    <a:pt x="30"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7"/>
            <p:cNvSpPr/>
            <p:nvPr/>
          </p:nvSpPr>
          <p:spPr>
            <a:xfrm>
              <a:off x="4876625" y="1663475"/>
              <a:ext cx="8425" cy="109625"/>
            </a:xfrm>
            <a:custGeom>
              <a:rect b="b" l="l" r="r" t="t"/>
              <a:pathLst>
                <a:path extrusionOk="0" h="4385" w="337">
                  <a:moveTo>
                    <a:pt x="0" y="1"/>
                  </a:moveTo>
                  <a:cubicBezTo>
                    <a:pt x="36" y="766"/>
                    <a:pt x="190" y="3358"/>
                    <a:pt x="292" y="4384"/>
                  </a:cubicBezTo>
                  <a:cubicBezTo>
                    <a:pt x="306" y="4382"/>
                    <a:pt x="322" y="4379"/>
                    <a:pt x="336" y="4378"/>
                  </a:cubicBezTo>
                  <a:cubicBezTo>
                    <a:pt x="234" y="3354"/>
                    <a:pt x="81" y="779"/>
                    <a:pt x="45" y="7"/>
                  </a:cubicBezTo>
                  <a:cubicBezTo>
                    <a:pt x="31" y="6"/>
                    <a:pt x="16" y="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7"/>
            <p:cNvSpPr/>
            <p:nvPr/>
          </p:nvSpPr>
          <p:spPr>
            <a:xfrm>
              <a:off x="4953350" y="1659775"/>
              <a:ext cx="3375" cy="109850"/>
            </a:xfrm>
            <a:custGeom>
              <a:rect b="b" l="l" r="r" t="t"/>
              <a:pathLst>
                <a:path extrusionOk="0" h="4394" w="135">
                  <a:moveTo>
                    <a:pt x="135" y="0"/>
                  </a:moveTo>
                  <a:cubicBezTo>
                    <a:pt x="121" y="3"/>
                    <a:pt x="105" y="10"/>
                    <a:pt x="90" y="13"/>
                  </a:cubicBezTo>
                  <a:cubicBezTo>
                    <a:pt x="84" y="255"/>
                    <a:pt x="81" y="655"/>
                    <a:pt x="78" y="1129"/>
                  </a:cubicBezTo>
                  <a:cubicBezTo>
                    <a:pt x="68" y="2204"/>
                    <a:pt x="58" y="3647"/>
                    <a:pt x="1" y="4393"/>
                  </a:cubicBezTo>
                  <a:cubicBezTo>
                    <a:pt x="17" y="4393"/>
                    <a:pt x="32" y="4393"/>
                    <a:pt x="45" y="4394"/>
                  </a:cubicBezTo>
                  <a:cubicBezTo>
                    <a:pt x="101" y="3645"/>
                    <a:pt x="115" y="2203"/>
                    <a:pt x="122" y="1129"/>
                  </a:cubicBezTo>
                  <a:cubicBezTo>
                    <a:pt x="125" y="645"/>
                    <a:pt x="129" y="242"/>
                    <a:pt x="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7"/>
            <p:cNvSpPr/>
            <p:nvPr/>
          </p:nvSpPr>
          <p:spPr>
            <a:xfrm>
              <a:off x="4892000" y="1665400"/>
              <a:ext cx="7675" cy="106000"/>
            </a:xfrm>
            <a:custGeom>
              <a:rect b="b" l="l" r="r" t="t"/>
              <a:pathLst>
                <a:path extrusionOk="0" h="4240" w="307">
                  <a:moveTo>
                    <a:pt x="46" y="1"/>
                  </a:moveTo>
                  <a:cubicBezTo>
                    <a:pt x="31" y="264"/>
                    <a:pt x="1" y="1114"/>
                    <a:pt x="97" y="2370"/>
                  </a:cubicBezTo>
                  <a:cubicBezTo>
                    <a:pt x="170" y="3329"/>
                    <a:pt x="229" y="3927"/>
                    <a:pt x="262" y="4239"/>
                  </a:cubicBezTo>
                  <a:cubicBezTo>
                    <a:pt x="277" y="4238"/>
                    <a:pt x="292" y="4236"/>
                    <a:pt x="307" y="4235"/>
                  </a:cubicBezTo>
                  <a:cubicBezTo>
                    <a:pt x="274" y="3924"/>
                    <a:pt x="215" y="3325"/>
                    <a:pt x="141" y="2366"/>
                  </a:cubicBezTo>
                  <a:cubicBezTo>
                    <a:pt x="45" y="1114"/>
                    <a:pt x="75" y="268"/>
                    <a:pt x="90" y="5"/>
                  </a:cubicBezTo>
                  <a:cubicBezTo>
                    <a:pt x="74" y="3"/>
                    <a:pt x="60" y="2"/>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7"/>
            <p:cNvSpPr/>
            <p:nvPr/>
          </p:nvSpPr>
          <p:spPr>
            <a:xfrm>
              <a:off x="4941600" y="1663350"/>
              <a:ext cx="2375" cy="106175"/>
            </a:xfrm>
            <a:custGeom>
              <a:rect b="b" l="l" r="r" t="t"/>
              <a:pathLst>
                <a:path extrusionOk="0" h="4247" w="95">
                  <a:moveTo>
                    <a:pt x="44" y="1"/>
                  </a:moveTo>
                  <a:cubicBezTo>
                    <a:pt x="29" y="3"/>
                    <a:pt x="15" y="7"/>
                    <a:pt x="1" y="10"/>
                  </a:cubicBezTo>
                  <a:cubicBezTo>
                    <a:pt x="15" y="453"/>
                    <a:pt x="34" y="1592"/>
                    <a:pt x="42" y="2481"/>
                  </a:cubicBezTo>
                  <a:cubicBezTo>
                    <a:pt x="49" y="3258"/>
                    <a:pt x="23" y="3943"/>
                    <a:pt x="11" y="4247"/>
                  </a:cubicBezTo>
                  <a:lnTo>
                    <a:pt x="56" y="4247"/>
                  </a:lnTo>
                  <a:cubicBezTo>
                    <a:pt x="70" y="3942"/>
                    <a:pt x="94" y="3257"/>
                    <a:pt x="88" y="2481"/>
                  </a:cubicBezTo>
                  <a:cubicBezTo>
                    <a:pt x="87" y="2458"/>
                    <a:pt x="67" y="620"/>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77"/>
            <p:cNvSpPr/>
            <p:nvPr/>
          </p:nvSpPr>
          <p:spPr>
            <a:xfrm>
              <a:off x="4892875" y="1665650"/>
              <a:ext cx="50825" cy="97400"/>
            </a:xfrm>
            <a:custGeom>
              <a:rect b="b" l="l" r="r" t="t"/>
              <a:pathLst>
                <a:path extrusionOk="0" h="3896" w="2033">
                  <a:moveTo>
                    <a:pt x="995" y="58"/>
                  </a:moveTo>
                  <a:lnTo>
                    <a:pt x="1972" y="1196"/>
                  </a:lnTo>
                  <a:lnTo>
                    <a:pt x="1079" y="2537"/>
                  </a:lnTo>
                  <a:lnTo>
                    <a:pt x="53" y="1232"/>
                  </a:lnTo>
                  <a:lnTo>
                    <a:pt x="995" y="58"/>
                  </a:lnTo>
                  <a:close/>
                  <a:moveTo>
                    <a:pt x="995" y="1"/>
                  </a:moveTo>
                  <a:cubicBezTo>
                    <a:pt x="987" y="2"/>
                    <a:pt x="981" y="5"/>
                    <a:pt x="977" y="10"/>
                  </a:cubicBezTo>
                  <a:lnTo>
                    <a:pt x="7" y="1218"/>
                  </a:lnTo>
                  <a:cubicBezTo>
                    <a:pt x="0" y="1226"/>
                    <a:pt x="0" y="1239"/>
                    <a:pt x="7" y="1246"/>
                  </a:cubicBezTo>
                  <a:lnTo>
                    <a:pt x="1051" y="2577"/>
                  </a:lnTo>
                  <a:lnTo>
                    <a:pt x="195" y="3861"/>
                  </a:lnTo>
                  <a:cubicBezTo>
                    <a:pt x="188" y="3871"/>
                    <a:pt x="190" y="3885"/>
                    <a:pt x="200" y="3892"/>
                  </a:cubicBezTo>
                  <a:cubicBezTo>
                    <a:pt x="205" y="3894"/>
                    <a:pt x="209" y="3896"/>
                    <a:pt x="213" y="3896"/>
                  </a:cubicBezTo>
                  <a:cubicBezTo>
                    <a:pt x="221" y="3896"/>
                    <a:pt x="227" y="3892"/>
                    <a:pt x="234" y="3882"/>
                  </a:cubicBezTo>
                  <a:lnTo>
                    <a:pt x="1082" y="2612"/>
                  </a:lnTo>
                  <a:lnTo>
                    <a:pt x="1991" y="3770"/>
                  </a:lnTo>
                  <a:cubicBezTo>
                    <a:pt x="1995" y="3776"/>
                    <a:pt x="2001" y="3778"/>
                    <a:pt x="2008" y="3778"/>
                  </a:cubicBezTo>
                  <a:cubicBezTo>
                    <a:pt x="2013" y="3778"/>
                    <a:pt x="2018" y="3777"/>
                    <a:pt x="2023" y="3774"/>
                  </a:cubicBezTo>
                  <a:cubicBezTo>
                    <a:pt x="2032" y="3768"/>
                    <a:pt x="2033" y="3753"/>
                    <a:pt x="2026" y="3743"/>
                  </a:cubicBezTo>
                  <a:lnTo>
                    <a:pt x="1107" y="2573"/>
                  </a:lnTo>
                  <a:lnTo>
                    <a:pt x="2021" y="1206"/>
                  </a:lnTo>
                  <a:cubicBezTo>
                    <a:pt x="2026" y="1198"/>
                    <a:pt x="2026" y="1187"/>
                    <a:pt x="2017" y="1179"/>
                  </a:cubicBezTo>
                  <a:lnTo>
                    <a:pt x="1011" y="8"/>
                  </a:lnTo>
                  <a:cubicBezTo>
                    <a:pt x="1008" y="3"/>
                    <a:pt x="1002" y="1"/>
                    <a:pt x="9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7"/>
            <p:cNvSpPr/>
            <p:nvPr/>
          </p:nvSpPr>
          <p:spPr>
            <a:xfrm>
              <a:off x="5008575" y="1846925"/>
              <a:ext cx="11525" cy="18850"/>
            </a:xfrm>
            <a:custGeom>
              <a:rect b="b" l="l" r="r" t="t"/>
              <a:pathLst>
                <a:path extrusionOk="0" h="754" w="461">
                  <a:moveTo>
                    <a:pt x="437" y="1"/>
                  </a:moveTo>
                  <a:cubicBezTo>
                    <a:pt x="427" y="1"/>
                    <a:pt x="418" y="7"/>
                    <a:pt x="414" y="16"/>
                  </a:cubicBezTo>
                  <a:cubicBezTo>
                    <a:pt x="384" y="116"/>
                    <a:pt x="251" y="320"/>
                    <a:pt x="111" y="521"/>
                  </a:cubicBezTo>
                  <a:cubicBezTo>
                    <a:pt x="80" y="584"/>
                    <a:pt x="39" y="666"/>
                    <a:pt x="0" y="754"/>
                  </a:cubicBezTo>
                  <a:cubicBezTo>
                    <a:pt x="184" y="502"/>
                    <a:pt x="413" y="171"/>
                    <a:pt x="456" y="31"/>
                  </a:cubicBezTo>
                  <a:cubicBezTo>
                    <a:pt x="460" y="19"/>
                    <a:pt x="452" y="5"/>
                    <a:pt x="442" y="1"/>
                  </a:cubicBezTo>
                  <a:cubicBezTo>
                    <a:pt x="440" y="1"/>
                    <a:pt x="439" y="1"/>
                    <a:pt x="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7"/>
            <p:cNvSpPr/>
            <p:nvPr/>
          </p:nvSpPr>
          <p:spPr>
            <a:xfrm>
              <a:off x="4819925" y="1819300"/>
              <a:ext cx="58775" cy="365875"/>
            </a:xfrm>
            <a:custGeom>
              <a:rect b="b" l="l" r="r" t="t"/>
              <a:pathLst>
                <a:path extrusionOk="0" h="14635" w="2351">
                  <a:moveTo>
                    <a:pt x="2304" y="0"/>
                  </a:moveTo>
                  <a:cubicBezTo>
                    <a:pt x="2210" y="414"/>
                    <a:pt x="2056" y="983"/>
                    <a:pt x="1878" y="1642"/>
                  </a:cubicBezTo>
                  <a:cubicBezTo>
                    <a:pt x="1370" y="3517"/>
                    <a:pt x="615" y="6321"/>
                    <a:pt x="392" y="8616"/>
                  </a:cubicBezTo>
                  <a:cubicBezTo>
                    <a:pt x="384" y="8696"/>
                    <a:pt x="378" y="8777"/>
                    <a:pt x="372" y="8856"/>
                  </a:cubicBezTo>
                  <a:cubicBezTo>
                    <a:pt x="136" y="11775"/>
                    <a:pt x="31" y="13948"/>
                    <a:pt x="0" y="14631"/>
                  </a:cubicBezTo>
                  <a:cubicBezTo>
                    <a:pt x="16" y="14632"/>
                    <a:pt x="30" y="14635"/>
                    <a:pt x="45" y="14635"/>
                  </a:cubicBezTo>
                  <a:cubicBezTo>
                    <a:pt x="75" y="13955"/>
                    <a:pt x="179" y="11782"/>
                    <a:pt x="416" y="8860"/>
                  </a:cubicBezTo>
                  <a:cubicBezTo>
                    <a:pt x="421" y="8789"/>
                    <a:pt x="428" y="8718"/>
                    <a:pt x="434" y="8647"/>
                  </a:cubicBezTo>
                  <a:cubicBezTo>
                    <a:pt x="654" y="6349"/>
                    <a:pt x="1413" y="3536"/>
                    <a:pt x="1921" y="1654"/>
                  </a:cubicBezTo>
                  <a:cubicBezTo>
                    <a:pt x="2100" y="990"/>
                    <a:pt x="2256" y="417"/>
                    <a:pt x="2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7"/>
            <p:cNvSpPr/>
            <p:nvPr/>
          </p:nvSpPr>
          <p:spPr>
            <a:xfrm>
              <a:off x="4959775" y="1813975"/>
              <a:ext cx="83600" cy="371725"/>
            </a:xfrm>
            <a:custGeom>
              <a:rect b="b" l="l" r="r" t="t"/>
              <a:pathLst>
                <a:path extrusionOk="0" h="14869" w="3344">
                  <a:moveTo>
                    <a:pt x="46" y="0"/>
                  </a:moveTo>
                  <a:cubicBezTo>
                    <a:pt x="32" y="1"/>
                    <a:pt x="16" y="2"/>
                    <a:pt x="1" y="4"/>
                  </a:cubicBezTo>
                  <a:cubicBezTo>
                    <a:pt x="136" y="823"/>
                    <a:pt x="496" y="2004"/>
                    <a:pt x="872" y="3241"/>
                  </a:cubicBezTo>
                  <a:cubicBezTo>
                    <a:pt x="1287" y="4604"/>
                    <a:pt x="1717" y="6014"/>
                    <a:pt x="1892" y="7089"/>
                  </a:cubicBezTo>
                  <a:cubicBezTo>
                    <a:pt x="2033" y="7944"/>
                    <a:pt x="2286" y="9364"/>
                    <a:pt x="2545" y="10783"/>
                  </a:cubicBezTo>
                  <a:cubicBezTo>
                    <a:pt x="2847" y="12453"/>
                    <a:pt x="3160" y="14122"/>
                    <a:pt x="3298" y="14868"/>
                  </a:cubicBezTo>
                  <a:cubicBezTo>
                    <a:pt x="3313" y="14868"/>
                    <a:pt x="3329" y="14867"/>
                    <a:pt x="3344" y="14865"/>
                  </a:cubicBezTo>
                  <a:cubicBezTo>
                    <a:pt x="3205" y="14123"/>
                    <a:pt x="2894" y="12452"/>
                    <a:pt x="2589" y="10779"/>
                  </a:cubicBezTo>
                  <a:cubicBezTo>
                    <a:pt x="2332" y="9359"/>
                    <a:pt x="2077" y="7936"/>
                    <a:pt x="1937" y="7082"/>
                  </a:cubicBezTo>
                  <a:cubicBezTo>
                    <a:pt x="1759" y="6003"/>
                    <a:pt x="1330" y="4593"/>
                    <a:pt x="914" y="3229"/>
                  </a:cubicBezTo>
                  <a:cubicBezTo>
                    <a:pt x="539" y="1994"/>
                    <a:pt x="181" y="815"/>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7"/>
            <p:cNvSpPr/>
            <p:nvPr/>
          </p:nvSpPr>
          <p:spPr>
            <a:xfrm>
              <a:off x="4898100" y="1938325"/>
              <a:ext cx="71725" cy="249550"/>
            </a:xfrm>
            <a:custGeom>
              <a:rect b="b" l="l" r="r" t="t"/>
              <a:pathLst>
                <a:path extrusionOk="0" h="9982" w="2869">
                  <a:moveTo>
                    <a:pt x="1083" y="0"/>
                  </a:moveTo>
                  <a:cubicBezTo>
                    <a:pt x="1083" y="0"/>
                    <a:pt x="861" y="1909"/>
                    <a:pt x="671" y="3630"/>
                  </a:cubicBezTo>
                  <a:cubicBezTo>
                    <a:pt x="622" y="4069"/>
                    <a:pt x="554" y="4695"/>
                    <a:pt x="479" y="5388"/>
                  </a:cubicBezTo>
                  <a:cubicBezTo>
                    <a:pt x="289" y="7165"/>
                    <a:pt x="57" y="9373"/>
                    <a:pt x="0" y="9915"/>
                  </a:cubicBezTo>
                  <a:cubicBezTo>
                    <a:pt x="405" y="9901"/>
                    <a:pt x="654" y="9888"/>
                    <a:pt x="654" y="9888"/>
                  </a:cubicBezTo>
                  <a:cubicBezTo>
                    <a:pt x="654" y="9888"/>
                    <a:pt x="897" y="7058"/>
                    <a:pt x="932" y="5673"/>
                  </a:cubicBezTo>
                  <a:lnTo>
                    <a:pt x="935" y="5530"/>
                  </a:lnTo>
                  <a:cubicBezTo>
                    <a:pt x="935" y="5524"/>
                    <a:pt x="937" y="5518"/>
                    <a:pt x="937" y="5512"/>
                  </a:cubicBezTo>
                  <a:cubicBezTo>
                    <a:pt x="977" y="4097"/>
                    <a:pt x="1103" y="1683"/>
                    <a:pt x="1103" y="1683"/>
                  </a:cubicBezTo>
                  <a:cubicBezTo>
                    <a:pt x="1103" y="1683"/>
                    <a:pt x="1355" y="3974"/>
                    <a:pt x="1523" y="5652"/>
                  </a:cubicBezTo>
                  <a:cubicBezTo>
                    <a:pt x="1523" y="5655"/>
                    <a:pt x="1524" y="5658"/>
                    <a:pt x="1524" y="5661"/>
                  </a:cubicBezTo>
                  <a:cubicBezTo>
                    <a:pt x="1573" y="6150"/>
                    <a:pt x="1615" y="6583"/>
                    <a:pt x="1641" y="6894"/>
                  </a:cubicBezTo>
                  <a:cubicBezTo>
                    <a:pt x="1756" y="8277"/>
                    <a:pt x="2130" y="9980"/>
                    <a:pt x="2130" y="9980"/>
                  </a:cubicBezTo>
                  <a:cubicBezTo>
                    <a:pt x="2130" y="9980"/>
                    <a:pt x="2255" y="9982"/>
                    <a:pt x="2473" y="9982"/>
                  </a:cubicBezTo>
                  <a:cubicBezTo>
                    <a:pt x="2583" y="9982"/>
                    <a:pt x="2716" y="9981"/>
                    <a:pt x="2868" y="9980"/>
                  </a:cubicBezTo>
                  <a:cubicBezTo>
                    <a:pt x="2707" y="9149"/>
                    <a:pt x="2314" y="7101"/>
                    <a:pt x="2087" y="5760"/>
                  </a:cubicBezTo>
                  <a:cubicBezTo>
                    <a:pt x="2068" y="5646"/>
                    <a:pt x="2049" y="5538"/>
                    <a:pt x="2033" y="5435"/>
                  </a:cubicBezTo>
                  <a:cubicBezTo>
                    <a:pt x="1768" y="3788"/>
                    <a:pt x="1083"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7"/>
            <p:cNvSpPr/>
            <p:nvPr/>
          </p:nvSpPr>
          <p:spPr>
            <a:xfrm>
              <a:off x="5063875" y="1710925"/>
              <a:ext cx="77425" cy="57900"/>
            </a:xfrm>
            <a:custGeom>
              <a:rect b="b" l="l" r="r" t="t"/>
              <a:pathLst>
                <a:path extrusionOk="0" h="2316" w="3097">
                  <a:moveTo>
                    <a:pt x="2159" y="1"/>
                  </a:moveTo>
                  <a:cubicBezTo>
                    <a:pt x="2154" y="1"/>
                    <a:pt x="2150" y="2"/>
                    <a:pt x="2146" y="4"/>
                  </a:cubicBezTo>
                  <a:cubicBezTo>
                    <a:pt x="2136" y="10"/>
                    <a:pt x="2134" y="25"/>
                    <a:pt x="2140" y="35"/>
                  </a:cubicBezTo>
                  <a:cubicBezTo>
                    <a:pt x="2667" y="858"/>
                    <a:pt x="2975" y="2000"/>
                    <a:pt x="3039" y="2246"/>
                  </a:cubicBezTo>
                  <a:cubicBezTo>
                    <a:pt x="2856" y="2151"/>
                    <a:pt x="2150" y="1804"/>
                    <a:pt x="1566" y="1804"/>
                  </a:cubicBezTo>
                  <a:cubicBezTo>
                    <a:pt x="1552" y="1804"/>
                    <a:pt x="1538" y="1804"/>
                    <a:pt x="1525" y="1804"/>
                  </a:cubicBezTo>
                  <a:cubicBezTo>
                    <a:pt x="846" y="1826"/>
                    <a:pt x="26" y="2204"/>
                    <a:pt x="5" y="2234"/>
                  </a:cubicBezTo>
                  <a:cubicBezTo>
                    <a:pt x="1" y="2239"/>
                    <a:pt x="0" y="2247"/>
                    <a:pt x="3" y="2255"/>
                  </a:cubicBezTo>
                  <a:cubicBezTo>
                    <a:pt x="6" y="2264"/>
                    <a:pt x="15" y="2270"/>
                    <a:pt x="25" y="2270"/>
                  </a:cubicBezTo>
                  <a:cubicBezTo>
                    <a:pt x="27" y="2270"/>
                    <a:pt x="29" y="2270"/>
                    <a:pt x="31" y="2269"/>
                  </a:cubicBezTo>
                  <a:cubicBezTo>
                    <a:pt x="35" y="2267"/>
                    <a:pt x="39" y="2266"/>
                    <a:pt x="41" y="2262"/>
                  </a:cubicBezTo>
                  <a:cubicBezTo>
                    <a:pt x="102" y="2220"/>
                    <a:pt x="891" y="1870"/>
                    <a:pt x="1527" y="1850"/>
                  </a:cubicBezTo>
                  <a:lnTo>
                    <a:pt x="1544" y="1850"/>
                  </a:lnTo>
                  <a:cubicBezTo>
                    <a:pt x="1552" y="1850"/>
                    <a:pt x="1560" y="1850"/>
                    <a:pt x="1568" y="1850"/>
                  </a:cubicBezTo>
                  <a:cubicBezTo>
                    <a:pt x="2225" y="1850"/>
                    <a:pt x="3052" y="2307"/>
                    <a:pt x="3061" y="2312"/>
                  </a:cubicBezTo>
                  <a:cubicBezTo>
                    <a:pt x="3066" y="2313"/>
                    <a:pt x="3070" y="2315"/>
                    <a:pt x="3073" y="2315"/>
                  </a:cubicBezTo>
                  <a:cubicBezTo>
                    <a:pt x="3078" y="2315"/>
                    <a:pt x="3083" y="2313"/>
                    <a:pt x="3086" y="2308"/>
                  </a:cubicBezTo>
                  <a:cubicBezTo>
                    <a:pt x="3092" y="2303"/>
                    <a:pt x="3096" y="2294"/>
                    <a:pt x="3093" y="2285"/>
                  </a:cubicBezTo>
                  <a:cubicBezTo>
                    <a:pt x="3091" y="2271"/>
                    <a:pt x="2773" y="941"/>
                    <a:pt x="2177" y="10"/>
                  </a:cubicBezTo>
                  <a:cubicBezTo>
                    <a:pt x="2173" y="4"/>
                    <a:pt x="2166" y="1"/>
                    <a:pt x="2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7"/>
            <p:cNvSpPr/>
            <p:nvPr/>
          </p:nvSpPr>
          <p:spPr>
            <a:xfrm>
              <a:off x="4866575" y="1535425"/>
              <a:ext cx="74175" cy="17125"/>
            </a:xfrm>
            <a:custGeom>
              <a:rect b="b" l="l" r="r" t="t"/>
              <a:pathLst>
                <a:path extrusionOk="0" h="685" w="2967">
                  <a:moveTo>
                    <a:pt x="2721" y="0"/>
                  </a:moveTo>
                  <a:cubicBezTo>
                    <a:pt x="2479" y="100"/>
                    <a:pt x="2180" y="268"/>
                    <a:pt x="2159" y="280"/>
                  </a:cubicBezTo>
                  <a:cubicBezTo>
                    <a:pt x="2067" y="333"/>
                    <a:pt x="1975" y="351"/>
                    <a:pt x="1890" y="351"/>
                  </a:cubicBezTo>
                  <a:cubicBezTo>
                    <a:pt x="1744" y="351"/>
                    <a:pt x="1617" y="295"/>
                    <a:pt x="1543" y="261"/>
                  </a:cubicBezTo>
                  <a:cubicBezTo>
                    <a:pt x="1502" y="243"/>
                    <a:pt x="1482" y="235"/>
                    <a:pt x="1467" y="235"/>
                  </a:cubicBezTo>
                  <a:lnTo>
                    <a:pt x="1463" y="235"/>
                  </a:lnTo>
                  <a:cubicBezTo>
                    <a:pt x="1463" y="235"/>
                    <a:pt x="1463" y="236"/>
                    <a:pt x="1462" y="236"/>
                  </a:cubicBezTo>
                  <a:cubicBezTo>
                    <a:pt x="1458" y="238"/>
                    <a:pt x="1455" y="240"/>
                    <a:pt x="1452" y="243"/>
                  </a:cubicBezTo>
                  <a:lnTo>
                    <a:pt x="1450" y="245"/>
                  </a:lnTo>
                  <a:lnTo>
                    <a:pt x="1448" y="246"/>
                  </a:lnTo>
                  <a:cubicBezTo>
                    <a:pt x="1447" y="249"/>
                    <a:pt x="1414" y="305"/>
                    <a:pt x="1345" y="374"/>
                  </a:cubicBezTo>
                  <a:cubicBezTo>
                    <a:pt x="1247" y="309"/>
                    <a:pt x="1123" y="287"/>
                    <a:pt x="999" y="287"/>
                  </a:cubicBezTo>
                  <a:cubicBezTo>
                    <a:pt x="887" y="287"/>
                    <a:pt x="775" y="305"/>
                    <a:pt x="679" y="327"/>
                  </a:cubicBezTo>
                  <a:cubicBezTo>
                    <a:pt x="605" y="344"/>
                    <a:pt x="534" y="351"/>
                    <a:pt x="466" y="351"/>
                  </a:cubicBezTo>
                  <a:cubicBezTo>
                    <a:pt x="291" y="351"/>
                    <a:pt x="140" y="304"/>
                    <a:pt x="34" y="259"/>
                  </a:cubicBezTo>
                  <a:cubicBezTo>
                    <a:pt x="22" y="269"/>
                    <a:pt x="11" y="281"/>
                    <a:pt x="1" y="294"/>
                  </a:cubicBezTo>
                  <a:cubicBezTo>
                    <a:pt x="110" y="343"/>
                    <a:pt x="273" y="397"/>
                    <a:pt x="464" y="397"/>
                  </a:cubicBezTo>
                  <a:cubicBezTo>
                    <a:pt x="535" y="397"/>
                    <a:pt x="611" y="389"/>
                    <a:pt x="690" y="371"/>
                  </a:cubicBezTo>
                  <a:cubicBezTo>
                    <a:pt x="782" y="349"/>
                    <a:pt x="890" y="331"/>
                    <a:pt x="997" y="331"/>
                  </a:cubicBezTo>
                  <a:cubicBezTo>
                    <a:pt x="1110" y="331"/>
                    <a:pt x="1222" y="351"/>
                    <a:pt x="1312" y="407"/>
                  </a:cubicBezTo>
                  <a:cubicBezTo>
                    <a:pt x="1202" y="506"/>
                    <a:pt x="1022" y="620"/>
                    <a:pt x="755" y="637"/>
                  </a:cubicBezTo>
                  <a:cubicBezTo>
                    <a:pt x="719" y="639"/>
                    <a:pt x="685" y="640"/>
                    <a:pt x="651" y="640"/>
                  </a:cubicBezTo>
                  <a:cubicBezTo>
                    <a:pt x="443" y="640"/>
                    <a:pt x="284" y="600"/>
                    <a:pt x="177" y="560"/>
                  </a:cubicBezTo>
                  <a:lnTo>
                    <a:pt x="177" y="560"/>
                  </a:lnTo>
                  <a:cubicBezTo>
                    <a:pt x="196" y="583"/>
                    <a:pt x="219" y="606"/>
                    <a:pt x="245" y="630"/>
                  </a:cubicBezTo>
                  <a:cubicBezTo>
                    <a:pt x="347" y="660"/>
                    <a:pt x="479" y="685"/>
                    <a:pt x="641" y="685"/>
                  </a:cubicBezTo>
                  <a:cubicBezTo>
                    <a:pt x="653" y="685"/>
                    <a:pt x="666" y="684"/>
                    <a:pt x="679" y="684"/>
                  </a:cubicBezTo>
                  <a:cubicBezTo>
                    <a:pt x="704" y="684"/>
                    <a:pt x="731" y="683"/>
                    <a:pt x="759" y="681"/>
                  </a:cubicBezTo>
                  <a:cubicBezTo>
                    <a:pt x="1187" y="653"/>
                    <a:pt x="1407" y="384"/>
                    <a:pt x="1468" y="296"/>
                  </a:cubicBezTo>
                  <a:cubicBezTo>
                    <a:pt x="1516" y="353"/>
                    <a:pt x="1652" y="487"/>
                    <a:pt x="1933" y="547"/>
                  </a:cubicBezTo>
                  <a:cubicBezTo>
                    <a:pt x="2013" y="564"/>
                    <a:pt x="2118" y="575"/>
                    <a:pt x="2234" y="575"/>
                  </a:cubicBezTo>
                  <a:cubicBezTo>
                    <a:pt x="2422" y="575"/>
                    <a:pt x="2640" y="547"/>
                    <a:pt x="2833" y="476"/>
                  </a:cubicBezTo>
                  <a:cubicBezTo>
                    <a:pt x="2883" y="440"/>
                    <a:pt x="2929" y="404"/>
                    <a:pt x="2966" y="369"/>
                  </a:cubicBezTo>
                  <a:lnTo>
                    <a:pt x="2966" y="369"/>
                  </a:lnTo>
                  <a:cubicBezTo>
                    <a:pt x="2751" y="488"/>
                    <a:pt x="2471" y="531"/>
                    <a:pt x="2237" y="531"/>
                  </a:cubicBezTo>
                  <a:cubicBezTo>
                    <a:pt x="2124" y="531"/>
                    <a:pt x="2021" y="521"/>
                    <a:pt x="1942" y="504"/>
                  </a:cubicBezTo>
                  <a:cubicBezTo>
                    <a:pt x="1732" y="459"/>
                    <a:pt x="1606" y="371"/>
                    <a:pt x="1543" y="309"/>
                  </a:cubicBezTo>
                  <a:lnTo>
                    <a:pt x="1543" y="309"/>
                  </a:lnTo>
                  <a:cubicBezTo>
                    <a:pt x="1622" y="345"/>
                    <a:pt x="1745" y="395"/>
                    <a:pt x="1888" y="395"/>
                  </a:cubicBezTo>
                  <a:cubicBezTo>
                    <a:pt x="1893" y="395"/>
                    <a:pt x="1897" y="394"/>
                    <a:pt x="1901" y="394"/>
                  </a:cubicBezTo>
                  <a:cubicBezTo>
                    <a:pt x="1989" y="393"/>
                    <a:pt x="2086" y="373"/>
                    <a:pt x="2183" y="318"/>
                  </a:cubicBezTo>
                  <a:cubicBezTo>
                    <a:pt x="2408" y="189"/>
                    <a:pt x="2630" y="82"/>
                    <a:pt x="2788" y="23"/>
                  </a:cubicBezTo>
                  <a:cubicBezTo>
                    <a:pt x="2766" y="15"/>
                    <a:pt x="2745" y="7"/>
                    <a:pt x="2721"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7"/>
            <p:cNvSpPr/>
            <p:nvPr/>
          </p:nvSpPr>
          <p:spPr>
            <a:xfrm>
              <a:off x="4899725" y="1559475"/>
              <a:ext cx="2275" cy="40250"/>
            </a:xfrm>
            <a:custGeom>
              <a:rect b="b" l="l" r="r" t="t"/>
              <a:pathLst>
                <a:path extrusionOk="0" h="1610" w="91">
                  <a:moveTo>
                    <a:pt x="35" y="1"/>
                  </a:moveTo>
                  <a:cubicBezTo>
                    <a:pt x="22" y="1"/>
                    <a:pt x="13" y="10"/>
                    <a:pt x="12" y="22"/>
                  </a:cubicBezTo>
                  <a:cubicBezTo>
                    <a:pt x="1" y="323"/>
                    <a:pt x="18" y="827"/>
                    <a:pt x="33" y="1193"/>
                  </a:cubicBezTo>
                  <a:cubicBezTo>
                    <a:pt x="40" y="1391"/>
                    <a:pt x="47" y="1562"/>
                    <a:pt x="43" y="1583"/>
                  </a:cubicBezTo>
                  <a:cubicBezTo>
                    <a:pt x="40" y="1595"/>
                    <a:pt x="48" y="1607"/>
                    <a:pt x="59" y="1609"/>
                  </a:cubicBezTo>
                  <a:lnTo>
                    <a:pt x="64" y="1609"/>
                  </a:lnTo>
                  <a:cubicBezTo>
                    <a:pt x="74" y="1608"/>
                    <a:pt x="84" y="1602"/>
                    <a:pt x="86" y="1593"/>
                  </a:cubicBezTo>
                  <a:cubicBezTo>
                    <a:pt x="91" y="1574"/>
                    <a:pt x="88" y="1474"/>
                    <a:pt x="78" y="1192"/>
                  </a:cubicBezTo>
                  <a:cubicBezTo>
                    <a:pt x="64" y="847"/>
                    <a:pt x="45" y="323"/>
                    <a:pt x="57" y="24"/>
                  </a:cubicBezTo>
                  <a:cubicBezTo>
                    <a:pt x="57" y="12"/>
                    <a:pt x="48" y="3"/>
                    <a:pt x="35"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7"/>
            <p:cNvSpPr/>
            <p:nvPr/>
          </p:nvSpPr>
          <p:spPr>
            <a:xfrm>
              <a:off x="4919475" y="1573200"/>
              <a:ext cx="3600" cy="25825"/>
            </a:xfrm>
            <a:custGeom>
              <a:rect b="b" l="l" r="r" t="t"/>
              <a:pathLst>
                <a:path extrusionOk="0" h="1033" w="144">
                  <a:moveTo>
                    <a:pt x="25" y="0"/>
                  </a:moveTo>
                  <a:cubicBezTo>
                    <a:pt x="23" y="0"/>
                    <a:pt x="22" y="0"/>
                    <a:pt x="21" y="0"/>
                  </a:cubicBezTo>
                  <a:cubicBezTo>
                    <a:pt x="7" y="4"/>
                    <a:pt x="0" y="17"/>
                    <a:pt x="2" y="28"/>
                  </a:cubicBezTo>
                  <a:cubicBezTo>
                    <a:pt x="76" y="380"/>
                    <a:pt x="87" y="735"/>
                    <a:pt x="92" y="905"/>
                  </a:cubicBezTo>
                  <a:cubicBezTo>
                    <a:pt x="96" y="979"/>
                    <a:pt x="96" y="1006"/>
                    <a:pt x="100" y="1017"/>
                  </a:cubicBezTo>
                  <a:cubicBezTo>
                    <a:pt x="103" y="1026"/>
                    <a:pt x="112" y="1033"/>
                    <a:pt x="122" y="1033"/>
                  </a:cubicBezTo>
                  <a:cubicBezTo>
                    <a:pt x="123" y="1033"/>
                    <a:pt x="125" y="1032"/>
                    <a:pt x="125" y="1031"/>
                  </a:cubicBezTo>
                  <a:cubicBezTo>
                    <a:pt x="137" y="1027"/>
                    <a:pt x="144" y="1014"/>
                    <a:pt x="141" y="1003"/>
                  </a:cubicBezTo>
                  <a:cubicBezTo>
                    <a:pt x="138" y="996"/>
                    <a:pt x="137" y="950"/>
                    <a:pt x="135" y="903"/>
                  </a:cubicBezTo>
                  <a:cubicBezTo>
                    <a:pt x="130" y="729"/>
                    <a:pt x="119" y="372"/>
                    <a:pt x="46" y="18"/>
                  </a:cubicBezTo>
                  <a:cubicBezTo>
                    <a:pt x="44" y="7"/>
                    <a:pt x="34" y="0"/>
                    <a:pt x="25"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7"/>
            <p:cNvSpPr/>
            <p:nvPr/>
          </p:nvSpPr>
          <p:spPr>
            <a:xfrm>
              <a:off x="4881075" y="1563550"/>
              <a:ext cx="3600" cy="15325"/>
            </a:xfrm>
            <a:custGeom>
              <a:rect b="b" l="l" r="r" t="t"/>
              <a:pathLst>
                <a:path extrusionOk="0" h="613" w="144">
                  <a:moveTo>
                    <a:pt x="117" y="0"/>
                  </a:moveTo>
                  <a:cubicBezTo>
                    <a:pt x="110" y="0"/>
                    <a:pt x="103" y="4"/>
                    <a:pt x="99" y="11"/>
                  </a:cubicBezTo>
                  <a:cubicBezTo>
                    <a:pt x="79" y="41"/>
                    <a:pt x="32" y="260"/>
                    <a:pt x="1" y="588"/>
                  </a:cubicBezTo>
                  <a:cubicBezTo>
                    <a:pt x="0" y="599"/>
                    <a:pt x="11" y="611"/>
                    <a:pt x="22" y="613"/>
                  </a:cubicBezTo>
                  <a:lnTo>
                    <a:pt x="25" y="613"/>
                  </a:lnTo>
                  <a:cubicBezTo>
                    <a:pt x="36" y="613"/>
                    <a:pt x="45" y="604"/>
                    <a:pt x="46" y="591"/>
                  </a:cubicBezTo>
                  <a:cubicBezTo>
                    <a:pt x="77" y="243"/>
                    <a:pt x="127" y="53"/>
                    <a:pt x="138" y="35"/>
                  </a:cubicBezTo>
                  <a:cubicBezTo>
                    <a:pt x="144" y="25"/>
                    <a:pt x="140" y="11"/>
                    <a:pt x="129" y="5"/>
                  </a:cubicBezTo>
                  <a:cubicBezTo>
                    <a:pt x="126" y="2"/>
                    <a:pt x="121" y="0"/>
                    <a:pt x="11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7"/>
            <p:cNvSpPr/>
            <p:nvPr/>
          </p:nvSpPr>
          <p:spPr>
            <a:xfrm>
              <a:off x="4930100" y="1555700"/>
              <a:ext cx="6700" cy="23775"/>
            </a:xfrm>
            <a:custGeom>
              <a:rect b="b" l="l" r="r" t="t"/>
              <a:pathLst>
                <a:path extrusionOk="0" h="951" w="268">
                  <a:moveTo>
                    <a:pt x="26" y="0"/>
                  </a:moveTo>
                  <a:cubicBezTo>
                    <a:pt x="23" y="0"/>
                    <a:pt x="20" y="1"/>
                    <a:pt x="17" y="2"/>
                  </a:cubicBezTo>
                  <a:cubicBezTo>
                    <a:pt x="5" y="7"/>
                    <a:pt x="0" y="22"/>
                    <a:pt x="5" y="32"/>
                  </a:cubicBezTo>
                  <a:cubicBezTo>
                    <a:pt x="7" y="36"/>
                    <a:pt x="178" y="416"/>
                    <a:pt x="221" y="930"/>
                  </a:cubicBezTo>
                  <a:cubicBezTo>
                    <a:pt x="222" y="942"/>
                    <a:pt x="233" y="950"/>
                    <a:pt x="245" y="950"/>
                  </a:cubicBezTo>
                  <a:lnTo>
                    <a:pt x="246" y="950"/>
                  </a:lnTo>
                  <a:cubicBezTo>
                    <a:pt x="258" y="949"/>
                    <a:pt x="267" y="938"/>
                    <a:pt x="266" y="927"/>
                  </a:cubicBezTo>
                  <a:cubicBezTo>
                    <a:pt x="221" y="404"/>
                    <a:pt x="48" y="18"/>
                    <a:pt x="46" y="13"/>
                  </a:cubicBezTo>
                  <a:cubicBezTo>
                    <a:pt x="42" y="5"/>
                    <a:pt x="34" y="0"/>
                    <a:pt x="2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7"/>
            <p:cNvSpPr/>
            <p:nvPr/>
          </p:nvSpPr>
          <p:spPr>
            <a:xfrm>
              <a:off x="4776475" y="1627750"/>
              <a:ext cx="28950" cy="10450"/>
            </a:xfrm>
            <a:custGeom>
              <a:rect b="b" l="l" r="r" t="t"/>
              <a:pathLst>
                <a:path extrusionOk="0" h="418" w="1158">
                  <a:moveTo>
                    <a:pt x="26" y="0"/>
                  </a:moveTo>
                  <a:cubicBezTo>
                    <a:pt x="16" y="12"/>
                    <a:pt x="8" y="24"/>
                    <a:pt x="1" y="37"/>
                  </a:cubicBezTo>
                  <a:cubicBezTo>
                    <a:pt x="264" y="158"/>
                    <a:pt x="758" y="316"/>
                    <a:pt x="1096" y="417"/>
                  </a:cubicBezTo>
                  <a:cubicBezTo>
                    <a:pt x="1117" y="406"/>
                    <a:pt x="1138" y="396"/>
                    <a:pt x="1158" y="388"/>
                  </a:cubicBezTo>
                  <a:cubicBezTo>
                    <a:pt x="823" y="290"/>
                    <a:pt x="299" y="125"/>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7"/>
            <p:cNvSpPr/>
            <p:nvPr/>
          </p:nvSpPr>
          <p:spPr>
            <a:xfrm>
              <a:off x="4814325" y="1603425"/>
              <a:ext cx="43525" cy="32425"/>
            </a:xfrm>
            <a:custGeom>
              <a:rect b="b" l="l" r="r" t="t"/>
              <a:pathLst>
                <a:path extrusionOk="0" h="1297" w="1741">
                  <a:moveTo>
                    <a:pt x="460" y="1"/>
                  </a:moveTo>
                  <a:cubicBezTo>
                    <a:pt x="455" y="1"/>
                    <a:pt x="451" y="2"/>
                    <a:pt x="448" y="4"/>
                  </a:cubicBezTo>
                  <a:cubicBezTo>
                    <a:pt x="442" y="7"/>
                    <a:pt x="438" y="12"/>
                    <a:pt x="437" y="17"/>
                  </a:cubicBezTo>
                  <a:cubicBezTo>
                    <a:pt x="433" y="25"/>
                    <a:pt x="181" y="877"/>
                    <a:pt x="0" y="1297"/>
                  </a:cubicBezTo>
                  <a:cubicBezTo>
                    <a:pt x="17" y="1294"/>
                    <a:pt x="35" y="1292"/>
                    <a:pt x="51" y="1288"/>
                  </a:cubicBezTo>
                  <a:cubicBezTo>
                    <a:pt x="217" y="895"/>
                    <a:pt x="430" y="188"/>
                    <a:pt x="473" y="51"/>
                  </a:cubicBezTo>
                  <a:cubicBezTo>
                    <a:pt x="711" y="133"/>
                    <a:pt x="1403" y="519"/>
                    <a:pt x="1700" y="686"/>
                  </a:cubicBezTo>
                  <a:cubicBezTo>
                    <a:pt x="1714" y="677"/>
                    <a:pt x="1727" y="667"/>
                    <a:pt x="1741" y="658"/>
                  </a:cubicBezTo>
                  <a:cubicBezTo>
                    <a:pt x="1447" y="490"/>
                    <a:pt x="693" y="70"/>
                    <a:pt x="465" y="2"/>
                  </a:cubicBezTo>
                  <a:cubicBezTo>
                    <a:pt x="463" y="1"/>
                    <a:pt x="461" y="1"/>
                    <a:pt x="4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7"/>
            <p:cNvSpPr/>
            <p:nvPr/>
          </p:nvSpPr>
          <p:spPr>
            <a:xfrm>
              <a:off x="4743100" y="1674875"/>
              <a:ext cx="39100" cy="43875"/>
            </a:xfrm>
            <a:custGeom>
              <a:rect b="b" l="l" r="r" t="t"/>
              <a:pathLst>
                <a:path extrusionOk="0" h="1755" w="1564">
                  <a:moveTo>
                    <a:pt x="1563" y="0"/>
                  </a:moveTo>
                  <a:cubicBezTo>
                    <a:pt x="1285" y="291"/>
                    <a:pt x="558" y="1052"/>
                    <a:pt x="26" y="1657"/>
                  </a:cubicBezTo>
                  <a:cubicBezTo>
                    <a:pt x="17" y="1690"/>
                    <a:pt x="11" y="1723"/>
                    <a:pt x="1" y="1754"/>
                  </a:cubicBezTo>
                  <a:cubicBezTo>
                    <a:pt x="494" y="1187"/>
                    <a:pt x="1190" y="453"/>
                    <a:pt x="1521" y="108"/>
                  </a:cubicBezTo>
                  <a:cubicBezTo>
                    <a:pt x="1533" y="72"/>
                    <a:pt x="1549" y="36"/>
                    <a:pt x="15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7"/>
            <p:cNvSpPr/>
            <p:nvPr/>
          </p:nvSpPr>
          <p:spPr>
            <a:xfrm>
              <a:off x="4771775" y="1635350"/>
              <a:ext cx="12950" cy="34775"/>
            </a:xfrm>
            <a:custGeom>
              <a:rect b="b" l="l" r="r" t="t"/>
              <a:pathLst>
                <a:path extrusionOk="0" h="1391" w="518">
                  <a:moveTo>
                    <a:pt x="28" y="0"/>
                  </a:moveTo>
                  <a:cubicBezTo>
                    <a:pt x="18" y="17"/>
                    <a:pt x="10" y="35"/>
                    <a:pt x="0" y="53"/>
                  </a:cubicBezTo>
                  <a:lnTo>
                    <a:pt x="0" y="55"/>
                  </a:lnTo>
                  <a:cubicBezTo>
                    <a:pt x="118" y="390"/>
                    <a:pt x="395" y="1127"/>
                    <a:pt x="493" y="1391"/>
                  </a:cubicBezTo>
                  <a:cubicBezTo>
                    <a:pt x="501" y="1370"/>
                    <a:pt x="508" y="1351"/>
                    <a:pt x="517" y="1332"/>
                  </a:cubicBezTo>
                  <a:cubicBezTo>
                    <a:pt x="404" y="1025"/>
                    <a:pt x="129" y="292"/>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7"/>
            <p:cNvSpPr/>
            <p:nvPr/>
          </p:nvSpPr>
          <p:spPr>
            <a:xfrm>
              <a:off x="4742475" y="1718800"/>
              <a:ext cx="11375" cy="59450"/>
            </a:xfrm>
            <a:custGeom>
              <a:rect b="b" l="l" r="r" t="t"/>
              <a:pathLst>
                <a:path extrusionOk="0" h="2378" w="455">
                  <a:moveTo>
                    <a:pt x="26" y="0"/>
                  </a:moveTo>
                  <a:cubicBezTo>
                    <a:pt x="16" y="31"/>
                    <a:pt x="7" y="61"/>
                    <a:pt x="0" y="93"/>
                  </a:cubicBezTo>
                  <a:lnTo>
                    <a:pt x="0" y="94"/>
                  </a:lnTo>
                  <a:cubicBezTo>
                    <a:pt x="65" y="424"/>
                    <a:pt x="272" y="1533"/>
                    <a:pt x="430" y="2378"/>
                  </a:cubicBezTo>
                  <a:cubicBezTo>
                    <a:pt x="430" y="2372"/>
                    <a:pt x="431" y="2368"/>
                    <a:pt x="432" y="2364"/>
                  </a:cubicBezTo>
                  <a:cubicBezTo>
                    <a:pt x="441" y="2330"/>
                    <a:pt x="447" y="2297"/>
                    <a:pt x="455" y="2264"/>
                  </a:cubicBezTo>
                  <a:cubicBezTo>
                    <a:pt x="201" y="895"/>
                    <a:pt x="56" y="135"/>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7"/>
            <p:cNvSpPr/>
            <p:nvPr/>
          </p:nvSpPr>
          <p:spPr>
            <a:xfrm>
              <a:off x="4714725" y="1806500"/>
              <a:ext cx="32800" cy="30975"/>
            </a:xfrm>
            <a:custGeom>
              <a:rect b="b" l="l" r="r" t="t"/>
              <a:pathLst>
                <a:path extrusionOk="0" h="1239" w="1312">
                  <a:moveTo>
                    <a:pt x="1312" y="0"/>
                  </a:moveTo>
                  <a:lnTo>
                    <a:pt x="15" y="1164"/>
                  </a:lnTo>
                  <a:lnTo>
                    <a:pt x="15" y="1165"/>
                  </a:lnTo>
                  <a:cubicBezTo>
                    <a:pt x="11" y="1180"/>
                    <a:pt x="9" y="1192"/>
                    <a:pt x="6" y="1206"/>
                  </a:cubicBezTo>
                  <a:cubicBezTo>
                    <a:pt x="4" y="1218"/>
                    <a:pt x="3" y="1228"/>
                    <a:pt x="0" y="1238"/>
                  </a:cubicBezTo>
                  <a:lnTo>
                    <a:pt x="1298" y="72"/>
                  </a:lnTo>
                  <a:cubicBezTo>
                    <a:pt x="1301" y="47"/>
                    <a:pt x="1309" y="25"/>
                    <a:pt x="1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7"/>
            <p:cNvSpPr/>
            <p:nvPr/>
          </p:nvSpPr>
          <p:spPr>
            <a:xfrm>
              <a:off x="4650075" y="2269050"/>
              <a:ext cx="27400" cy="52825"/>
            </a:xfrm>
            <a:custGeom>
              <a:rect b="b" l="l" r="r" t="t"/>
              <a:pathLst>
                <a:path extrusionOk="0" h="2113" w="1096">
                  <a:moveTo>
                    <a:pt x="11" y="0"/>
                  </a:moveTo>
                  <a:cubicBezTo>
                    <a:pt x="9" y="30"/>
                    <a:pt x="4" y="58"/>
                    <a:pt x="1" y="86"/>
                  </a:cubicBezTo>
                  <a:cubicBezTo>
                    <a:pt x="244" y="627"/>
                    <a:pt x="691" y="1581"/>
                    <a:pt x="1045" y="2112"/>
                  </a:cubicBezTo>
                  <a:lnTo>
                    <a:pt x="1095" y="2104"/>
                  </a:lnTo>
                  <a:cubicBezTo>
                    <a:pt x="723" y="1558"/>
                    <a:pt x="246" y="529"/>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7"/>
            <p:cNvSpPr/>
            <p:nvPr/>
          </p:nvSpPr>
          <p:spPr>
            <a:xfrm>
              <a:off x="4652275" y="2070025"/>
              <a:ext cx="86775" cy="182150"/>
            </a:xfrm>
            <a:custGeom>
              <a:rect b="b" l="l" r="r" t="t"/>
              <a:pathLst>
                <a:path extrusionOk="0" h="7286" w="3471">
                  <a:moveTo>
                    <a:pt x="938" y="0"/>
                  </a:moveTo>
                  <a:cubicBezTo>
                    <a:pt x="936" y="16"/>
                    <a:pt x="932" y="31"/>
                    <a:pt x="927" y="50"/>
                  </a:cubicBezTo>
                  <a:cubicBezTo>
                    <a:pt x="1157" y="246"/>
                    <a:pt x="2007" y="985"/>
                    <a:pt x="2492" y="1509"/>
                  </a:cubicBezTo>
                  <a:cubicBezTo>
                    <a:pt x="3003" y="2060"/>
                    <a:pt x="3357" y="2507"/>
                    <a:pt x="3420" y="2589"/>
                  </a:cubicBezTo>
                  <a:cubicBezTo>
                    <a:pt x="3308" y="2741"/>
                    <a:pt x="2297" y="4146"/>
                    <a:pt x="1621" y="5016"/>
                  </a:cubicBezTo>
                  <a:cubicBezTo>
                    <a:pt x="1611" y="5028"/>
                    <a:pt x="1602" y="5038"/>
                    <a:pt x="1593" y="5050"/>
                  </a:cubicBezTo>
                  <a:cubicBezTo>
                    <a:pt x="1419" y="5273"/>
                    <a:pt x="1266" y="5460"/>
                    <a:pt x="1163" y="5574"/>
                  </a:cubicBezTo>
                  <a:cubicBezTo>
                    <a:pt x="818" y="5957"/>
                    <a:pt x="319" y="6706"/>
                    <a:pt x="14" y="7185"/>
                  </a:cubicBezTo>
                  <a:cubicBezTo>
                    <a:pt x="9" y="7218"/>
                    <a:pt x="5" y="7253"/>
                    <a:pt x="1" y="7285"/>
                  </a:cubicBezTo>
                  <a:cubicBezTo>
                    <a:pt x="301" y="6814"/>
                    <a:pt x="831" y="6004"/>
                    <a:pt x="1195" y="5604"/>
                  </a:cubicBezTo>
                  <a:cubicBezTo>
                    <a:pt x="1299" y="5490"/>
                    <a:pt x="1449" y="5304"/>
                    <a:pt x="1623" y="5082"/>
                  </a:cubicBezTo>
                  <a:lnTo>
                    <a:pt x="1649" y="5047"/>
                  </a:lnTo>
                  <a:cubicBezTo>
                    <a:pt x="2318" y="4191"/>
                    <a:pt x="3312" y="2813"/>
                    <a:pt x="3449" y="2621"/>
                  </a:cubicBezTo>
                  <a:lnTo>
                    <a:pt x="3449" y="2620"/>
                  </a:lnTo>
                  <a:cubicBezTo>
                    <a:pt x="3459" y="2608"/>
                    <a:pt x="3464" y="2601"/>
                    <a:pt x="3465" y="2600"/>
                  </a:cubicBezTo>
                  <a:cubicBezTo>
                    <a:pt x="3471" y="2593"/>
                    <a:pt x="3471" y="2581"/>
                    <a:pt x="3463" y="2573"/>
                  </a:cubicBezTo>
                  <a:cubicBezTo>
                    <a:pt x="3462" y="2573"/>
                    <a:pt x="3455" y="2564"/>
                    <a:pt x="3442" y="2547"/>
                  </a:cubicBezTo>
                  <a:cubicBezTo>
                    <a:pt x="3358" y="2436"/>
                    <a:pt x="3011" y="2004"/>
                    <a:pt x="2524" y="1478"/>
                  </a:cubicBezTo>
                  <a:cubicBezTo>
                    <a:pt x="2023" y="936"/>
                    <a:pt x="1135" y="169"/>
                    <a:pt x="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7"/>
            <p:cNvSpPr/>
            <p:nvPr/>
          </p:nvSpPr>
          <p:spPr>
            <a:xfrm>
              <a:off x="4676025" y="1905150"/>
              <a:ext cx="59325" cy="163675"/>
            </a:xfrm>
            <a:custGeom>
              <a:rect b="b" l="l" r="r" t="t"/>
              <a:pathLst>
                <a:path extrusionOk="0" h="6547" w="2373">
                  <a:moveTo>
                    <a:pt x="2372" y="0"/>
                  </a:moveTo>
                  <a:lnTo>
                    <a:pt x="862" y="1563"/>
                  </a:lnTo>
                  <a:cubicBezTo>
                    <a:pt x="857" y="1571"/>
                    <a:pt x="856" y="1581"/>
                    <a:pt x="860" y="1589"/>
                  </a:cubicBezTo>
                  <a:lnTo>
                    <a:pt x="2293" y="4175"/>
                  </a:lnTo>
                  <a:cubicBezTo>
                    <a:pt x="2215" y="4264"/>
                    <a:pt x="1707" y="4827"/>
                    <a:pt x="1047" y="5469"/>
                  </a:cubicBezTo>
                  <a:cubicBezTo>
                    <a:pt x="534" y="5971"/>
                    <a:pt x="177" y="6314"/>
                    <a:pt x="17" y="6467"/>
                  </a:cubicBezTo>
                  <a:cubicBezTo>
                    <a:pt x="12" y="6497"/>
                    <a:pt x="6" y="6523"/>
                    <a:pt x="1" y="6546"/>
                  </a:cubicBezTo>
                  <a:cubicBezTo>
                    <a:pt x="131" y="6421"/>
                    <a:pt x="509" y="6060"/>
                    <a:pt x="1080" y="5501"/>
                  </a:cubicBezTo>
                  <a:cubicBezTo>
                    <a:pt x="1725" y="4873"/>
                    <a:pt x="2225" y="4320"/>
                    <a:pt x="2321" y="4213"/>
                  </a:cubicBezTo>
                  <a:cubicBezTo>
                    <a:pt x="2331" y="4201"/>
                    <a:pt x="2337" y="4194"/>
                    <a:pt x="2338" y="4193"/>
                  </a:cubicBezTo>
                  <a:cubicBezTo>
                    <a:pt x="2343" y="4185"/>
                    <a:pt x="2345" y="4177"/>
                    <a:pt x="2341" y="4168"/>
                  </a:cubicBezTo>
                  <a:lnTo>
                    <a:pt x="2320" y="4131"/>
                  </a:lnTo>
                  <a:lnTo>
                    <a:pt x="907" y="1582"/>
                  </a:lnTo>
                  <a:lnTo>
                    <a:pt x="2370" y="67"/>
                  </a:lnTo>
                  <a:cubicBezTo>
                    <a:pt x="2371" y="45"/>
                    <a:pt x="2371" y="22"/>
                    <a:pt x="2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7"/>
            <p:cNvSpPr/>
            <p:nvPr/>
          </p:nvSpPr>
          <p:spPr>
            <a:xfrm>
              <a:off x="4714300" y="1837800"/>
              <a:ext cx="22200" cy="48525"/>
            </a:xfrm>
            <a:custGeom>
              <a:rect b="b" l="l" r="r" t="t"/>
              <a:pathLst>
                <a:path extrusionOk="0" h="1941" w="888">
                  <a:moveTo>
                    <a:pt x="16" y="1"/>
                  </a:moveTo>
                  <a:cubicBezTo>
                    <a:pt x="11" y="23"/>
                    <a:pt x="7" y="47"/>
                    <a:pt x="1" y="71"/>
                  </a:cubicBezTo>
                  <a:lnTo>
                    <a:pt x="880" y="1941"/>
                  </a:lnTo>
                  <a:cubicBezTo>
                    <a:pt x="883" y="1910"/>
                    <a:pt x="884" y="1880"/>
                    <a:pt x="887" y="1850"/>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7"/>
            <p:cNvSpPr/>
            <p:nvPr/>
          </p:nvSpPr>
          <p:spPr>
            <a:xfrm>
              <a:off x="4663075" y="2160225"/>
              <a:ext cx="87200" cy="90675"/>
            </a:xfrm>
            <a:custGeom>
              <a:rect b="b" l="l" r="r" t="t"/>
              <a:pathLst>
                <a:path extrusionOk="0" h="3627" w="3488">
                  <a:moveTo>
                    <a:pt x="8" y="1"/>
                  </a:moveTo>
                  <a:cubicBezTo>
                    <a:pt x="6" y="21"/>
                    <a:pt x="3" y="41"/>
                    <a:pt x="1" y="63"/>
                  </a:cubicBezTo>
                  <a:cubicBezTo>
                    <a:pt x="278" y="419"/>
                    <a:pt x="748" y="997"/>
                    <a:pt x="1161" y="1440"/>
                  </a:cubicBezTo>
                  <a:cubicBezTo>
                    <a:pt x="1173" y="1452"/>
                    <a:pt x="1181" y="1464"/>
                    <a:pt x="1192" y="1474"/>
                  </a:cubicBezTo>
                  <a:cubicBezTo>
                    <a:pt x="1266" y="1553"/>
                    <a:pt x="1338" y="1628"/>
                    <a:pt x="1407" y="1694"/>
                  </a:cubicBezTo>
                  <a:cubicBezTo>
                    <a:pt x="1998" y="2273"/>
                    <a:pt x="3215" y="3379"/>
                    <a:pt x="3487" y="3626"/>
                  </a:cubicBezTo>
                  <a:cubicBezTo>
                    <a:pt x="3485" y="3605"/>
                    <a:pt x="3483" y="3580"/>
                    <a:pt x="3482" y="3557"/>
                  </a:cubicBezTo>
                  <a:cubicBezTo>
                    <a:pt x="3149" y="3257"/>
                    <a:pt x="2005" y="2216"/>
                    <a:pt x="1437" y="1662"/>
                  </a:cubicBezTo>
                  <a:cubicBezTo>
                    <a:pt x="1368" y="1593"/>
                    <a:pt x="1294" y="1519"/>
                    <a:pt x="1219" y="1438"/>
                  </a:cubicBezTo>
                  <a:cubicBezTo>
                    <a:pt x="1209" y="1428"/>
                    <a:pt x="1200" y="1418"/>
                    <a:pt x="1189" y="1406"/>
                  </a:cubicBezTo>
                  <a:cubicBezTo>
                    <a:pt x="756" y="941"/>
                    <a:pt x="275" y="347"/>
                    <a:pt x="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77"/>
            <p:cNvSpPr/>
            <p:nvPr/>
          </p:nvSpPr>
          <p:spPr>
            <a:xfrm>
              <a:off x="4950725" y="1589950"/>
              <a:ext cx="48725" cy="37100"/>
            </a:xfrm>
            <a:custGeom>
              <a:rect b="b" l="l" r="r" t="t"/>
              <a:pathLst>
                <a:path extrusionOk="0" h="1484" w="1949">
                  <a:moveTo>
                    <a:pt x="1341" y="1"/>
                  </a:moveTo>
                  <a:cubicBezTo>
                    <a:pt x="1337" y="1"/>
                    <a:pt x="1334" y="1"/>
                    <a:pt x="1331" y="3"/>
                  </a:cubicBezTo>
                  <a:lnTo>
                    <a:pt x="0" y="638"/>
                  </a:lnTo>
                  <a:cubicBezTo>
                    <a:pt x="14" y="648"/>
                    <a:pt x="25" y="658"/>
                    <a:pt x="37" y="669"/>
                  </a:cubicBezTo>
                  <a:lnTo>
                    <a:pt x="1327" y="53"/>
                  </a:lnTo>
                  <a:lnTo>
                    <a:pt x="1898" y="1478"/>
                  </a:lnTo>
                  <a:cubicBezTo>
                    <a:pt x="1915" y="1480"/>
                    <a:pt x="1931" y="1483"/>
                    <a:pt x="1949" y="1484"/>
                  </a:cubicBezTo>
                  <a:lnTo>
                    <a:pt x="1360" y="14"/>
                  </a:lnTo>
                  <a:cubicBezTo>
                    <a:pt x="1358" y="9"/>
                    <a:pt x="1353" y="4"/>
                    <a:pt x="1350" y="2"/>
                  </a:cubicBezTo>
                  <a:cubicBezTo>
                    <a:pt x="1347" y="1"/>
                    <a:pt x="1344" y="1"/>
                    <a:pt x="1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7"/>
            <p:cNvSpPr/>
            <p:nvPr/>
          </p:nvSpPr>
          <p:spPr>
            <a:xfrm>
              <a:off x="5005375" y="1609225"/>
              <a:ext cx="22325" cy="18550"/>
            </a:xfrm>
            <a:custGeom>
              <a:rect b="b" l="l" r="r" t="t"/>
              <a:pathLst>
                <a:path extrusionOk="0" h="742" w="893">
                  <a:moveTo>
                    <a:pt x="858" y="0"/>
                  </a:moveTo>
                  <a:lnTo>
                    <a:pt x="0" y="737"/>
                  </a:lnTo>
                  <a:cubicBezTo>
                    <a:pt x="22" y="739"/>
                    <a:pt x="42" y="741"/>
                    <a:pt x="63" y="741"/>
                  </a:cubicBezTo>
                  <a:lnTo>
                    <a:pt x="892" y="29"/>
                  </a:lnTo>
                  <a:cubicBezTo>
                    <a:pt x="881" y="21"/>
                    <a:pt x="870" y="10"/>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7"/>
            <p:cNvSpPr/>
            <p:nvPr/>
          </p:nvSpPr>
          <p:spPr>
            <a:xfrm>
              <a:off x="5107275" y="1813150"/>
              <a:ext cx="17075" cy="36750"/>
            </a:xfrm>
            <a:custGeom>
              <a:rect b="b" l="l" r="r" t="t"/>
              <a:pathLst>
                <a:path extrusionOk="0" h="1470" w="683">
                  <a:moveTo>
                    <a:pt x="657" y="1"/>
                  </a:moveTo>
                  <a:cubicBezTo>
                    <a:pt x="649" y="1"/>
                    <a:pt x="641" y="6"/>
                    <a:pt x="637" y="14"/>
                  </a:cubicBezTo>
                  <a:lnTo>
                    <a:pt x="551" y="198"/>
                  </a:lnTo>
                  <a:lnTo>
                    <a:pt x="1" y="1383"/>
                  </a:lnTo>
                  <a:lnTo>
                    <a:pt x="1" y="1385"/>
                  </a:lnTo>
                  <a:cubicBezTo>
                    <a:pt x="4" y="1412"/>
                    <a:pt x="6" y="1441"/>
                    <a:pt x="9" y="1470"/>
                  </a:cubicBezTo>
                  <a:lnTo>
                    <a:pt x="649" y="92"/>
                  </a:lnTo>
                  <a:lnTo>
                    <a:pt x="677" y="31"/>
                  </a:lnTo>
                  <a:cubicBezTo>
                    <a:pt x="682" y="20"/>
                    <a:pt x="677" y="8"/>
                    <a:pt x="666" y="3"/>
                  </a:cubicBezTo>
                  <a:cubicBezTo>
                    <a:pt x="663" y="1"/>
                    <a:pt x="660"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7"/>
            <p:cNvSpPr/>
            <p:nvPr/>
          </p:nvSpPr>
          <p:spPr>
            <a:xfrm>
              <a:off x="5107650" y="1851875"/>
              <a:ext cx="46175" cy="34950"/>
            </a:xfrm>
            <a:custGeom>
              <a:rect b="b" l="l" r="r" t="t"/>
              <a:pathLst>
                <a:path extrusionOk="0" h="1398" w="1847">
                  <a:moveTo>
                    <a:pt x="1" y="1"/>
                  </a:moveTo>
                  <a:lnTo>
                    <a:pt x="1" y="1"/>
                  </a:lnTo>
                  <a:cubicBezTo>
                    <a:pt x="4" y="20"/>
                    <a:pt x="5" y="41"/>
                    <a:pt x="8" y="59"/>
                  </a:cubicBezTo>
                  <a:lnTo>
                    <a:pt x="1847" y="1397"/>
                  </a:lnTo>
                  <a:cubicBezTo>
                    <a:pt x="1842" y="1377"/>
                    <a:pt x="1839" y="1355"/>
                    <a:pt x="1836" y="13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7"/>
            <p:cNvSpPr/>
            <p:nvPr/>
          </p:nvSpPr>
          <p:spPr>
            <a:xfrm>
              <a:off x="5115050" y="1888525"/>
              <a:ext cx="39350" cy="54875"/>
            </a:xfrm>
            <a:custGeom>
              <a:rect b="b" l="l" r="r" t="t"/>
              <a:pathLst>
                <a:path extrusionOk="0" h="2195" w="1574">
                  <a:moveTo>
                    <a:pt x="1565" y="1"/>
                  </a:moveTo>
                  <a:cubicBezTo>
                    <a:pt x="1346" y="276"/>
                    <a:pt x="517" y="1413"/>
                    <a:pt x="1" y="2123"/>
                  </a:cubicBezTo>
                  <a:lnTo>
                    <a:pt x="1" y="2124"/>
                  </a:lnTo>
                  <a:lnTo>
                    <a:pt x="5" y="2194"/>
                  </a:lnTo>
                  <a:cubicBezTo>
                    <a:pt x="547" y="1449"/>
                    <a:pt x="1335" y="367"/>
                    <a:pt x="1574" y="61"/>
                  </a:cubicBezTo>
                  <a:cubicBezTo>
                    <a:pt x="1570" y="40"/>
                    <a:pt x="1566" y="21"/>
                    <a:pt x="1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7"/>
            <p:cNvSpPr/>
            <p:nvPr/>
          </p:nvSpPr>
          <p:spPr>
            <a:xfrm>
              <a:off x="5116275" y="1962650"/>
              <a:ext cx="79275" cy="207450"/>
            </a:xfrm>
            <a:custGeom>
              <a:rect b="b" l="l" r="r" t="t"/>
              <a:pathLst>
                <a:path extrusionOk="0" h="8298" w="3171">
                  <a:moveTo>
                    <a:pt x="1" y="0"/>
                  </a:moveTo>
                  <a:lnTo>
                    <a:pt x="1" y="0"/>
                  </a:lnTo>
                  <a:cubicBezTo>
                    <a:pt x="2" y="23"/>
                    <a:pt x="2" y="41"/>
                    <a:pt x="3" y="61"/>
                  </a:cubicBezTo>
                  <a:lnTo>
                    <a:pt x="2042" y="1836"/>
                  </a:lnTo>
                  <a:cubicBezTo>
                    <a:pt x="1890" y="2041"/>
                    <a:pt x="386" y="4054"/>
                    <a:pt x="139" y="4325"/>
                  </a:cubicBezTo>
                  <a:lnTo>
                    <a:pt x="139" y="4326"/>
                  </a:lnTo>
                  <a:cubicBezTo>
                    <a:pt x="132" y="4333"/>
                    <a:pt x="129" y="4338"/>
                    <a:pt x="124" y="4341"/>
                  </a:cubicBezTo>
                  <a:cubicBezTo>
                    <a:pt x="115" y="4350"/>
                    <a:pt x="116" y="4364"/>
                    <a:pt x="124" y="4372"/>
                  </a:cubicBezTo>
                  <a:cubicBezTo>
                    <a:pt x="125" y="4374"/>
                    <a:pt x="130" y="4380"/>
                    <a:pt x="141" y="4391"/>
                  </a:cubicBezTo>
                  <a:cubicBezTo>
                    <a:pt x="289" y="4546"/>
                    <a:pt x="1376" y="5700"/>
                    <a:pt x="1854" y="6321"/>
                  </a:cubicBezTo>
                  <a:cubicBezTo>
                    <a:pt x="1862" y="6333"/>
                    <a:pt x="1873" y="6345"/>
                    <a:pt x="1882" y="6357"/>
                  </a:cubicBezTo>
                  <a:cubicBezTo>
                    <a:pt x="1890" y="6368"/>
                    <a:pt x="1897" y="6379"/>
                    <a:pt x="1905" y="6389"/>
                  </a:cubicBezTo>
                  <a:cubicBezTo>
                    <a:pt x="2235" y="6835"/>
                    <a:pt x="2832" y="7765"/>
                    <a:pt x="3171" y="8298"/>
                  </a:cubicBezTo>
                  <a:lnTo>
                    <a:pt x="3156" y="8194"/>
                  </a:lnTo>
                  <a:lnTo>
                    <a:pt x="3156" y="8193"/>
                  </a:lnTo>
                  <a:cubicBezTo>
                    <a:pt x="2812" y="7652"/>
                    <a:pt x="2255" y="6787"/>
                    <a:pt x="1939" y="6364"/>
                  </a:cubicBezTo>
                  <a:cubicBezTo>
                    <a:pt x="1928" y="6348"/>
                    <a:pt x="1917" y="6335"/>
                    <a:pt x="1906" y="6320"/>
                  </a:cubicBezTo>
                  <a:cubicBezTo>
                    <a:pt x="1897" y="6307"/>
                    <a:pt x="1888" y="6295"/>
                    <a:pt x="1878" y="6284"/>
                  </a:cubicBezTo>
                  <a:cubicBezTo>
                    <a:pt x="1393" y="5652"/>
                    <a:pt x="308" y="4503"/>
                    <a:pt x="170" y="4356"/>
                  </a:cubicBezTo>
                  <a:cubicBezTo>
                    <a:pt x="428" y="4074"/>
                    <a:pt x="2021" y="1938"/>
                    <a:pt x="2090" y="1846"/>
                  </a:cubicBezTo>
                  <a:cubicBezTo>
                    <a:pt x="2097" y="1836"/>
                    <a:pt x="2096" y="1823"/>
                    <a:pt x="2087" y="1815"/>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7"/>
            <p:cNvSpPr/>
            <p:nvPr/>
          </p:nvSpPr>
          <p:spPr>
            <a:xfrm>
              <a:off x="5122050" y="2089575"/>
              <a:ext cx="62900" cy="99250"/>
            </a:xfrm>
            <a:custGeom>
              <a:rect b="b" l="l" r="r" t="t"/>
              <a:pathLst>
                <a:path extrusionOk="0" h="3970" w="2516">
                  <a:moveTo>
                    <a:pt x="2506" y="1"/>
                  </a:moveTo>
                  <a:cubicBezTo>
                    <a:pt x="2309" y="261"/>
                    <a:pt x="1977" y="728"/>
                    <a:pt x="1647" y="1207"/>
                  </a:cubicBezTo>
                  <a:cubicBezTo>
                    <a:pt x="1640" y="1218"/>
                    <a:pt x="1630" y="1230"/>
                    <a:pt x="1621" y="1244"/>
                  </a:cubicBezTo>
                  <a:cubicBezTo>
                    <a:pt x="1395" y="1571"/>
                    <a:pt x="1173" y="1901"/>
                    <a:pt x="997" y="2170"/>
                  </a:cubicBezTo>
                  <a:cubicBezTo>
                    <a:pt x="596" y="2784"/>
                    <a:pt x="210" y="3485"/>
                    <a:pt x="0" y="3875"/>
                  </a:cubicBezTo>
                  <a:cubicBezTo>
                    <a:pt x="1" y="3907"/>
                    <a:pt x="1" y="3938"/>
                    <a:pt x="1" y="3969"/>
                  </a:cubicBezTo>
                  <a:cubicBezTo>
                    <a:pt x="200" y="3599"/>
                    <a:pt x="610" y="2847"/>
                    <a:pt x="1036" y="2195"/>
                  </a:cubicBezTo>
                  <a:cubicBezTo>
                    <a:pt x="1217" y="1915"/>
                    <a:pt x="1434" y="1596"/>
                    <a:pt x="1651" y="1281"/>
                  </a:cubicBezTo>
                  <a:cubicBezTo>
                    <a:pt x="1659" y="1268"/>
                    <a:pt x="1667" y="1256"/>
                    <a:pt x="1676" y="1244"/>
                  </a:cubicBezTo>
                  <a:cubicBezTo>
                    <a:pt x="2000" y="775"/>
                    <a:pt x="2321" y="326"/>
                    <a:pt x="2515" y="63"/>
                  </a:cubicBezTo>
                  <a:cubicBezTo>
                    <a:pt x="2511" y="42"/>
                    <a:pt x="2510" y="21"/>
                    <a:pt x="2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7"/>
            <p:cNvSpPr/>
            <p:nvPr/>
          </p:nvSpPr>
          <p:spPr>
            <a:xfrm>
              <a:off x="5122200" y="2196800"/>
              <a:ext cx="86850" cy="85525"/>
            </a:xfrm>
            <a:custGeom>
              <a:rect b="b" l="l" r="r" t="t"/>
              <a:pathLst>
                <a:path extrusionOk="0" h="3421" w="3474">
                  <a:moveTo>
                    <a:pt x="0" y="1"/>
                  </a:moveTo>
                  <a:lnTo>
                    <a:pt x="0" y="62"/>
                  </a:lnTo>
                  <a:cubicBezTo>
                    <a:pt x="344" y="369"/>
                    <a:pt x="1160" y="1113"/>
                    <a:pt x="1736" y="1711"/>
                  </a:cubicBezTo>
                  <a:cubicBezTo>
                    <a:pt x="2263" y="2257"/>
                    <a:pt x="3054" y="3020"/>
                    <a:pt x="3474" y="3420"/>
                  </a:cubicBezTo>
                  <a:cubicBezTo>
                    <a:pt x="3470" y="3397"/>
                    <a:pt x="3466" y="3374"/>
                    <a:pt x="3463" y="3350"/>
                  </a:cubicBezTo>
                  <a:cubicBezTo>
                    <a:pt x="3035" y="2940"/>
                    <a:pt x="2278" y="2208"/>
                    <a:pt x="1768" y="1680"/>
                  </a:cubicBezTo>
                  <a:cubicBezTo>
                    <a:pt x="1174" y="1062"/>
                    <a:pt x="323" y="289"/>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7"/>
            <p:cNvSpPr/>
            <p:nvPr/>
          </p:nvSpPr>
          <p:spPr>
            <a:xfrm>
              <a:off x="5123350" y="2203050"/>
              <a:ext cx="76350" cy="91050"/>
            </a:xfrm>
            <a:custGeom>
              <a:rect b="b" l="l" r="r" t="t"/>
              <a:pathLst>
                <a:path extrusionOk="0" h="3642" w="3054">
                  <a:moveTo>
                    <a:pt x="3047" y="1"/>
                  </a:moveTo>
                  <a:cubicBezTo>
                    <a:pt x="2792" y="324"/>
                    <a:pt x="2114" y="1171"/>
                    <a:pt x="1451" y="1893"/>
                  </a:cubicBezTo>
                  <a:cubicBezTo>
                    <a:pt x="911" y="2486"/>
                    <a:pt x="337" y="3167"/>
                    <a:pt x="1" y="3575"/>
                  </a:cubicBezTo>
                  <a:cubicBezTo>
                    <a:pt x="1" y="3596"/>
                    <a:pt x="3" y="3620"/>
                    <a:pt x="3" y="3641"/>
                  </a:cubicBezTo>
                  <a:cubicBezTo>
                    <a:pt x="332" y="3241"/>
                    <a:pt x="924" y="2535"/>
                    <a:pt x="1485" y="1922"/>
                  </a:cubicBezTo>
                  <a:cubicBezTo>
                    <a:pt x="2124" y="1224"/>
                    <a:pt x="2780" y="408"/>
                    <a:pt x="3054" y="62"/>
                  </a:cubicBezTo>
                  <a:cubicBezTo>
                    <a:pt x="3053" y="41"/>
                    <a:pt x="3051" y="21"/>
                    <a:pt x="3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7"/>
            <p:cNvSpPr/>
            <p:nvPr/>
          </p:nvSpPr>
          <p:spPr>
            <a:xfrm>
              <a:off x="5145275" y="2169500"/>
              <a:ext cx="36575" cy="47650"/>
            </a:xfrm>
            <a:custGeom>
              <a:rect b="b" l="l" r="r" t="t"/>
              <a:pathLst>
                <a:path extrusionOk="0" h="1906" w="1463">
                  <a:moveTo>
                    <a:pt x="676" y="60"/>
                  </a:moveTo>
                  <a:lnTo>
                    <a:pt x="1411" y="859"/>
                  </a:lnTo>
                  <a:lnTo>
                    <a:pt x="808" y="1846"/>
                  </a:lnTo>
                  <a:lnTo>
                    <a:pt x="52" y="971"/>
                  </a:lnTo>
                  <a:lnTo>
                    <a:pt x="676" y="60"/>
                  </a:lnTo>
                  <a:close/>
                  <a:moveTo>
                    <a:pt x="672" y="0"/>
                  </a:moveTo>
                  <a:cubicBezTo>
                    <a:pt x="666" y="0"/>
                    <a:pt x="659" y="4"/>
                    <a:pt x="655" y="10"/>
                  </a:cubicBezTo>
                  <a:lnTo>
                    <a:pt x="6" y="960"/>
                  </a:lnTo>
                  <a:cubicBezTo>
                    <a:pt x="0" y="967"/>
                    <a:pt x="1" y="979"/>
                    <a:pt x="8" y="986"/>
                  </a:cubicBezTo>
                  <a:lnTo>
                    <a:pt x="795" y="1897"/>
                  </a:lnTo>
                  <a:cubicBezTo>
                    <a:pt x="800" y="1903"/>
                    <a:pt x="807" y="1906"/>
                    <a:pt x="813" y="1906"/>
                  </a:cubicBezTo>
                  <a:cubicBezTo>
                    <a:pt x="820" y="1906"/>
                    <a:pt x="827" y="1902"/>
                    <a:pt x="829" y="1895"/>
                  </a:cubicBezTo>
                  <a:lnTo>
                    <a:pt x="1457" y="868"/>
                  </a:lnTo>
                  <a:cubicBezTo>
                    <a:pt x="1462" y="861"/>
                    <a:pt x="1460" y="849"/>
                    <a:pt x="1454" y="842"/>
                  </a:cubicBezTo>
                  <a:lnTo>
                    <a:pt x="690" y="8"/>
                  </a:lnTo>
                  <a:cubicBezTo>
                    <a:pt x="685" y="3"/>
                    <a:pt x="679" y="0"/>
                    <a:pt x="6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7"/>
            <p:cNvSpPr/>
            <p:nvPr/>
          </p:nvSpPr>
          <p:spPr>
            <a:xfrm>
              <a:off x="5142950" y="2275975"/>
              <a:ext cx="46350" cy="48525"/>
            </a:xfrm>
            <a:custGeom>
              <a:rect b="b" l="l" r="r" t="t"/>
              <a:pathLst>
                <a:path extrusionOk="0" h="1941" w="1854">
                  <a:moveTo>
                    <a:pt x="940" y="0"/>
                  </a:moveTo>
                  <a:cubicBezTo>
                    <a:pt x="939" y="0"/>
                    <a:pt x="938" y="0"/>
                    <a:pt x="938" y="1"/>
                  </a:cubicBezTo>
                  <a:cubicBezTo>
                    <a:pt x="931" y="1"/>
                    <a:pt x="923" y="5"/>
                    <a:pt x="920" y="10"/>
                  </a:cubicBezTo>
                  <a:cubicBezTo>
                    <a:pt x="882" y="62"/>
                    <a:pt x="27" y="1290"/>
                    <a:pt x="7" y="1321"/>
                  </a:cubicBezTo>
                  <a:cubicBezTo>
                    <a:pt x="1" y="1332"/>
                    <a:pt x="4" y="1346"/>
                    <a:pt x="12" y="1352"/>
                  </a:cubicBezTo>
                  <a:lnTo>
                    <a:pt x="821" y="1941"/>
                  </a:lnTo>
                  <a:cubicBezTo>
                    <a:pt x="839" y="1938"/>
                    <a:pt x="860" y="1934"/>
                    <a:pt x="880" y="1930"/>
                  </a:cubicBezTo>
                  <a:lnTo>
                    <a:pt x="57" y="1330"/>
                  </a:lnTo>
                  <a:cubicBezTo>
                    <a:pt x="158" y="1186"/>
                    <a:pt x="825" y="225"/>
                    <a:pt x="941" y="59"/>
                  </a:cubicBezTo>
                  <a:lnTo>
                    <a:pt x="1802" y="1099"/>
                  </a:lnTo>
                  <a:lnTo>
                    <a:pt x="1251" y="1869"/>
                  </a:lnTo>
                  <a:cubicBezTo>
                    <a:pt x="1272" y="1867"/>
                    <a:pt x="1291" y="1865"/>
                    <a:pt x="1311" y="1862"/>
                  </a:cubicBezTo>
                  <a:lnTo>
                    <a:pt x="1848" y="1112"/>
                  </a:lnTo>
                  <a:cubicBezTo>
                    <a:pt x="1853" y="1104"/>
                    <a:pt x="1852" y="1093"/>
                    <a:pt x="1845" y="1085"/>
                  </a:cubicBezTo>
                  <a:lnTo>
                    <a:pt x="956" y="9"/>
                  </a:lnTo>
                  <a:cubicBezTo>
                    <a:pt x="952" y="4"/>
                    <a:pt x="945" y="0"/>
                    <a:pt x="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7"/>
            <p:cNvSpPr/>
            <p:nvPr/>
          </p:nvSpPr>
          <p:spPr>
            <a:xfrm>
              <a:off x="5145500" y="2050125"/>
              <a:ext cx="34100" cy="38800"/>
            </a:xfrm>
            <a:custGeom>
              <a:rect b="b" l="l" r="r" t="t"/>
              <a:pathLst>
                <a:path extrusionOk="0" h="1552" w="1364">
                  <a:moveTo>
                    <a:pt x="636" y="58"/>
                  </a:moveTo>
                  <a:lnTo>
                    <a:pt x="1310" y="764"/>
                  </a:lnTo>
                  <a:lnTo>
                    <a:pt x="662" y="1496"/>
                  </a:lnTo>
                  <a:lnTo>
                    <a:pt x="52" y="825"/>
                  </a:lnTo>
                  <a:cubicBezTo>
                    <a:pt x="129" y="725"/>
                    <a:pt x="545" y="180"/>
                    <a:pt x="636" y="58"/>
                  </a:cubicBezTo>
                  <a:close/>
                  <a:moveTo>
                    <a:pt x="637" y="0"/>
                  </a:moveTo>
                  <a:cubicBezTo>
                    <a:pt x="635" y="0"/>
                    <a:pt x="634" y="0"/>
                    <a:pt x="632" y="1"/>
                  </a:cubicBezTo>
                  <a:cubicBezTo>
                    <a:pt x="626" y="1"/>
                    <a:pt x="620" y="6"/>
                    <a:pt x="616" y="11"/>
                  </a:cubicBezTo>
                  <a:cubicBezTo>
                    <a:pt x="598" y="37"/>
                    <a:pt x="210" y="548"/>
                    <a:pt x="6" y="812"/>
                  </a:cubicBezTo>
                  <a:cubicBezTo>
                    <a:pt x="0" y="821"/>
                    <a:pt x="0" y="834"/>
                    <a:pt x="7" y="841"/>
                  </a:cubicBezTo>
                  <a:lnTo>
                    <a:pt x="646" y="1544"/>
                  </a:lnTo>
                  <a:cubicBezTo>
                    <a:pt x="650" y="1549"/>
                    <a:pt x="656" y="1549"/>
                    <a:pt x="663" y="1552"/>
                  </a:cubicBezTo>
                  <a:cubicBezTo>
                    <a:pt x="668" y="1552"/>
                    <a:pt x="673" y="1548"/>
                    <a:pt x="680" y="1543"/>
                  </a:cubicBezTo>
                  <a:lnTo>
                    <a:pt x="1357" y="776"/>
                  </a:lnTo>
                  <a:cubicBezTo>
                    <a:pt x="1363" y="768"/>
                    <a:pt x="1363" y="754"/>
                    <a:pt x="1356" y="747"/>
                  </a:cubicBezTo>
                  <a:lnTo>
                    <a:pt x="650" y="7"/>
                  </a:lnTo>
                  <a:cubicBezTo>
                    <a:pt x="647" y="3"/>
                    <a:pt x="642" y="0"/>
                    <a:pt x="6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7"/>
            <p:cNvSpPr/>
            <p:nvPr/>
          </p:nvSpPr>
          <p:spPr>
            <a:xfrm>
              <a:off x="5139225" y="1928900"/>
              <a:ext cx="27150" cy="43975"/>
            </a:xfrm>
            <a:custGeom>
              <a:rect b="b" l="l" r="r" t="t"/>
              <a:pathLst>
                <a:path extrusionOk="0" h="1759" w="1086">
                  <a:moveTo>
                    <a:pt x="730" y="1"/>
                  </a:moveTo>
                  <a:cubicBezTo>
                    <a:pt x="724" y="1"/>
                    <a:pt x="717" y="3"/>
                    <a:pt x="713" y="9"/>
                  </a:cubicBezTo>
                  <a:lnTo>
                    <a:pt x="7" y="1012"/>
                  </a:lnTo>
                  <a:cubicBezTo>
                    <a:pt x="0" y="1020"/>
                    <a:pt x="0" y="1034"/>
                    <a:pt x="9" y="1042"/>
                  </a:cubicBezTo>
                  <a:lnTo>
                    <a:pt x="809" y="1752"/>
                  </a:lnTo>
                  <a:cubicBezTo>
                    <a:pt x="814" y="1757"/>
                    <a:pt x="820" y="1759"/>
                    <a:pt x="825" y="1759"/>
                  </a:cubicBezTo>
                  <a:lnTo>
                    <a:pt x="828" y="1759"/>
                  </a:lnTo>
                  <a:cubicBezTo>
                    <a:pt x="835" y="1757"/>
                    <a:pt x="841" y="1752"/>
                    <a:pt x="843" y="1746"/>
                  </a:cubicBezTo>
                  <a:lnTo>
                    <a:pt x="1086" y="1253"/>
                  </a:lnTo>
                  <a:cubicBezTo>
                    <a:pt x="1085" y="1226"/>
                    <a:pt x="1080" y="1201"/>
                    <a:pt x="1074" y="1175"/>
                  </a:cubicBezTo>
                  <a:lnTo>
                    <a:pt x="818" y="1698"/>
                  </a:lnTo>
                  <a:lnTo>
                    <a:pt x="54" y="1021"/>
                  </a:lnTo>
                  <a:lnTo>
                    <a:pt x="729" y="62"/>
                  </a:lnTo>
                  <a:lnTo>
                    <a:pt x="945" y="407"/>
                  </a:lnTo>
                  <a:cubicBezTo>
                    <a:pt x="938" y="370"/>
                    <a:pt x="933" y="331"/>
                    <a:pt x="925" y="292"/>
                  </a:cubicBezTo>
                  <a:lnTo>
                    <a:pt x="750" y="11"/>
                  </a:lnTo>
                  <a:cubicBezTo>
                    <a:pt x="746" y="3"/>
                    <a:pt x="740" y="1"/>
                    <a:pt x="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7"/>
            <p:cNvSpPr/>
            <p:nvPr/>
          </p:nvSpPr>
          <p:spPr>
            <a:xfrm>
              <a:off x="5124650" y="1813950"/>
              <a:ext cx="22550" cy="38300"/>
            </a:xfrm>
            <a:custGeom>
              <a:rect b="b" l="l" r="r" t="t"/>
              <a:pathLst>
                <a:path extrusionOk="0" h="1532" w="902">
                  <a:moveTo>
                    <a:pt x="419" y="1"/>
                  </a:moveTo>
                  <a:cubicBezTo>
                    <a:pt x="415" y="1"/>
                    <a:pt x="411" y="2"/>
                    <a:pt x="408" y="3"/>
                  </a:cubicBezTo>
                  <a:cubicBezTo>
                    <a:pt x="381" y="18"/>
                    <a:pt x="244" y="371"/>
                    <a:pt x="5" y="1056"/>
                  </a:cubicBezTo>
                  <a:cubicBezTo>
                    <a:pt x="1" y="1067"/>
                    <a:pt x="5" y="1077"/>
                    <a:pt x="15" y="1082"/>
                  </a:cubicBezTo>
                  <a:lnTo>
                    <a:pt x="840" y="1529"/>
                  </a:lnTo>
                  <a:cubicBezTo>
                    <a:pt x="844" y="1530"/>
                    <a:pt x="849" y="1532"/>
                    <a:pt x="852" y="1532"/>
                  </a:cubicBezTo>
                  <a:cubicBezTo>
                    <a:pt x="855" y="1532"/>
                    <a:pt x="857" y="1530"/>
                    <a:pt x="860" y="1530"/>
                  </a:cubicBezTo>
                  <a:cubicBezTo>
                    <a:pt x="866" y="1528"/>
                    <a:pt x="871" y="1524"/>
                    <a:pt x="872" y="1519"/>
                  </a:cubicBezTo>
                  <a:lnTo>
                    <a:pt x="902" y="1442"/>
                  </a:lnTo>
                  <a:cubicBezTo>
                    <a:pt x="898" y="1412"/>
                    <a:pt x="893" y="1385"/>
                    <a:pt x="887" y="1358"/>
                  </a:cubicBezTo>
                  <a:lnTo>
                    <a:pt x="840" y="1477"/>
                  </a:lnTo>
                  <a:lnTo>
                    <a:pt x="53" y="1052"/>
                  </a:lnTo>
                  <a:cubicBezTo>
                    <a:pt x="178" y="701"/>
                    <a:pt x="371" y="165"/>
                    <a:pt x="425" y="58"/>
                  </a:cubicBezTo>
                  <a:lnTo>
                    <a:pt x="693" y="286"/>
                  </a:lnTo>
                  <a:cubicBezTo>
                    <a:pt x="690" y="262"/>
                    <a:pt x="686" y="239"/>
                    <a:pt x="681" y="216"/>
                  </a:cubicBezTo>
                  <a:lnTo>
                    <a:pt x="434" y="6"/>
                  </a:lnTo>
                  <a:cubicBezTo>
                    <a:pt x="429" y="2"/>
                    <a:pt x="424" y="1"/>
                    <a:pt x="4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7"/>
            <p:cNvSpPr/>
            <p:nvPr/>
          </p:nvSpPr>
          <p:spPr>
            <a:xfrm>
              <a:off x="4686250" y="1981575"/>
              <a:ext cx="27750" cy="38300"/>
            </a:xfrm>
            <a:custGeom>
              <a:rect b="b" l="l" r="r" t="t"/>
              <a:pathLst>
                <a:path extrusionOk="0" h="1532" w="1110">
                  <a:moveTo>
                    <a:pt x="464" y="1"/>
                  </a:moveTo>
                  <a:cubicBezTo>
                    <a:pt x="458" y="1"/>
                    <a:pt x="452" y="3"/>
                    <a:pt x="448" y="6"/>
                  </a:cubicBezTo>
                  <a:cubicBezTo>
                    <a:pt x="445" y="9"/>
                    <a:pt x="291" y="145"/>
                    <a:pt x="129" y="289"/>
                  </a:cubicBezTo>
                  <a:cubicBezTo>
                    <a:pt x="124" y="311"/>
                    <a:pt x="121" y="334"/>
                    <a:pt x="118" y="356"/>
                  </a:cubicBezTo>
                  <a:cubicBezTo>
                    <a:pt x="264" y="229"/>
                    <a:pt x="411" y="98"/>
                    <a:pt x="461" y="53"/>
                  </a:cubicBezTo>
                  <a:cubicBezTo>
                    <a:pt x="723" y="375"/>
                    <a:pt x="1002" y="736"/>
                    <a:pt x="1025" y="802"/>
                  </a:cubicBezTo>
                  <a:cubicBezTo>
                    <a:pt x="968" y="857"/>
                    <a:pt x="553" y="1220"/>
                    <a:pt x="264" y="1475"/>
                  </a:cubicBezTo>
                  <a:lnTo>
                    <a:pt x="12" y="1017"/>
                  </a:lnTo>
                  <a:cubicBezTo>
                    <a:pt x="8" y="1041"/>
                    <a:pt x="4" y="1065"/>
                    <a:pt x="1" y="1089"/>
                  </a:cubicBezTo>
                  <a:lnTo>
                    <a:pt x="238" y="1520"/>
                  </a:lnTo>
                  <a:cubicBezTo>
                    <a:pt x="241" y="1525"/>
                    <a:pt x="246" y="1530"/>
                    <a:pt x="253" y="1531"/>
                  </a:cubicBezTo>
                  <a:lnTo>
                    <a:pt x="258" y="1531"/>
                  </a:lnTo>
                  <a:cubicBezTo>
                    <a:pt x="262" y="1531"/>
                    <a:pt x="268" y="1529"/>
                    <a:pt x="272" y="1526"/>
                  </a:cubicBezTo>
                  <a:cubicBezTo>
                    <a:pt x="303" y="1499"/>
                    <a:pt x="1030" y="864"/>
                    <a:pt x="1062" y="825"/>
                  </a:cubicBezTo>
                  <a:cubicBezTo>
                    <a:pt x="1079" y="810"/>
                    <a:pt x="1109" y="774"/>
                    <a:pt x="480" y="9"/>
                  </a:cubicBezTo>
                  <a:cubicBezTo>
                    <a:pt x="477" y="4"/>
                    <a:pt x="470"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7"/>
            <p:cNvSpPr/>
            <p:nvPr/>
          </p:nvSpPr>
          <p:spPr>
            <a:xfrm>
              <a:off x="4674675" y="2115575"/>
              <a:ext cx="35000" cy="46875"/>
            </a:xfrm>
            <a:custGeom>
              <a:rect b="b" l="l" r="r" t="t"/>
              <a:pathLst>
                <a:path extrusionOk="0" h="1875" w="1400">
                  <a:moveTo>
                    <a:pt x="687" y="56"/>
                  </a:moveTo>
                  <a:lnTo>
                    <a:pt x="1349" y="792"/>
                  </a:lnTo>
                  <a:lnTo>
                    <a:pt x="651" y="1812"/>
                  </a:lnTo>
                  <a:lnTo>
                    <a:pt x="54" y="796"/>
                  </a:lnTo>
                  <a:lnTo>
                    <a:pt x="687" y="56"/>
                  </a:lnTo>
                  <a:close/>
                  <a:moveTo>
                    <a:pt x="684" y="1"/>
                  </a:moveTo>
                  <a:cubicBezTo>
                    <a:pt x="678" y="1"/>
                    <a:pt x="673" y="4"/>
                    <a:pt x="669" y="9"/>
                  </a:cubicBezTo>
                  <a:lnTo>
                    <a:pt x="9" y="779"/>
                  </a:lnTo>
                  <a:cubicBezTo>
                    <a:pt x="3" y="787"/>
                    <a:pt x="1" y="797"/>
                    <a:pt x="6" y="805"/>
                  </a:cubicBezTo>
                  <a:lnTo>
                    <a:pt x="629" y="1864"/>
                  </a:lnTo>
                  <a:cubicBezTo>
                    <a:pt x="633" y="1872"/>
                    <a:pt x="641" y="1875"/>
                    <a:pt x="649" y="1875"/>
                  </a:cubicBezTo>
                  <a:cubicBezTo>
                    <a:pt x="656" y="1875"/>
                    <a:pt x="663" y="1872"/>
                    <a:pt x="666" y="1866"/>
                  </a:cubicBezTo>
                  <a:lnTo>
                    <a:pt x="1393" y="804"/>
                  </a:lnTo>
                  <a:cubicBezTo>
                    <a:pt x="1399" y="796"/>
                    <a:pt x="1398" y="784"/>
                    <a:pt x="1392" y="777"/>
                  </a:cubicBezTo>
                  <a:lnTo>
                    <a:pt x="702" y="9"/>
                  </a:lnTo>
                  <a:cubicBezTo>
                    <a:pt x="699" y="4"/>
                    <a:pt x="692" y="1"/>
                    <a:pt x="686" y="1"/>
                  </a:cubicBezTo>
                  <a:cubicBezTo>
                    <a:pt x="685" y="1"/>
                    <a:pt x="684" y="1"/>
                    <a:pt x="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7"/>
            <p:cNvSpPr/>
            <p:nvPr/>
          </p:nvSpPr>
          <p:spPr>
            <a:xfrm>
              <a:off x="4675275" y="2236850"/>
              <a:ext cx="49725" cy="59850"/>
            </a:xfrm>
            <a:custGeom>
              <a:rect b="b" l="l" r="r" t="t"/>
              <a:pathLst>
                <a:path extrusionOk="0" h="2394" w="1989">
                  <a:moveTo>
                    <a:pt x="861" y="55"/>
                  </a:moveTo>
                  <a:lnTo>
                    <a:pt x="1934" y="1180"/>
                  </a:lnTo>
                  <a:lnTo>
                    <a:pt x="1069" y="2338"/>
                  </a:lnTo>
                  <a:lnTo>
                    <a:pt x="51" y="1251"/>
                  </a:lnTo>
                  <a:cubicBezTo>
                    <a:pt x="196" y="1039"/>
                    <a:pt x="759" y="215"/>
                    <a:pt x="861" y="55"/>
                  </a:cubicBezTo>
                  <a:close/>
                  <a:moveTo>
                    <a:pt x="860" y="1"/>
                  </a:moveTo>
                  <a:cubicBezTo>
                    <a:pt x="859" y="1"/>
                    <a:pt x="858" y="1"/>
                    <a:pt x="857" y="1"/>
                  </a:cubicBezTo>
                  <a:cubicBezTo>
                    <a:pt x="850" y="2"/>
                    <a:pt x="845" y="6"/>
                    <a:pt x="841" y="12"/>
                  </a:cubicBezTo>
                  <a:cubicBezTo>
                    <a:pt x="825" y="42"/>
                    <a:pt x="287" y="830"/>
                    <a:pt x="5" y="1242"/>
                  </a:cubicBezTo>
                  <a:cubicBezTo>
                    <a:pt x="0" y="1250"/>
                    <a:pt x="1" y="1261"/>
                    <a:pt x="7" y="1270"/>
                  </a:cubicBezTo>
                  <a:lnTo>
                    <a:pt x="1056" y="2388"/>
                  </a:lnTo>
                  <a:cubicBezTo>
                    <a:pt x="1060" y="2392"/>
                    <a:pt x="1065" y="2394"/>
                    <a:pt x="1071" y="2394"/>
                  </a:cubicBezTo>
                  <a:cubicBezTo>
                    <a:pt x="1079" y="2394"/>
                    <a:pt x="1086" y="2391"/>
                    <a:pt x="1091" y="2387"/>
                  </a:cubicBezTo>
                  <a:lnTo>
                    <a:pt x="1983" y="1192"/>
                  </a:lnTo>
                  <a:cubicBezTo>
                    <a:pt x="1989" y="1184"/>
                    <a:pt x="1989" y="1172"/>
                    <a:pt x="1982" y="1164"/>
                  </a:cubicBezTo>
                  <a:lnTo>
                    <a:pt x="877" y="7"/>
                  </a:lnTo>
                  <a:cubicBezTo>
                    <a:pt x="872" y="3"/>
                    <a:pt x="866" y="1"/>
                    <a:pt x="8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7"/>
            <p:cNvSpPr/>
            <p:nvPr/>
          </p:nvSpPr>
          <p:spPr>
            <a:xfrm>
              <a:off x="4872700" y="1506325"/>
              <a:ext cx="5325" cy="11900"/>
            </a:xfrm>
            <a:custGeom>
              <a:rect b="b" l="l" r="r" t="t"/>
              <a:pathLst>
                <a:path extrusionOk="0" h="476" w="213">
                  <a:moveTo>
                    <a:pt x="102" y="0"/>
                  </a:moveTo>
                  <a:cubicBezTo>
                    <a:pt x="46" y="1"/>
                    <a:pt x="1" y="109"/>
                    <a:pt x="4" y="240"/>
                  </a:cubicBezTo>
                  <a:cubicBezTo>
                    <a:pt x="6" y="370"/>
                    <a:pt x="54" y="475"/>
                    <a:pt x="110" y="475"/>
                  </a:cubicBezTo>
                  <a:cubicBezTo>
                    <a:pt x="111" y="475"/>
                    <a:pt x="111" y="475"/>
                    <a:pt x="111" y="475"/>
                  </a:cubicBezTo>
                  <a:cubicBezTo>
                    <a:pt x="167" y="473"/>
                    <a:pt x="213" y="368"/>
                    <a:pt x="209" y="236"/>
                  </a:cubicBezTo>
                  <a:cubicBezTo>
                    <a:pt x="207" y="104"/>
                    <a:pt x="158"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7"/>
            <p:cNvSpPr/>
            <p:nvPr/>
          </p:nvSpPr>
          <p:spPr>
            <a:xfrm>
              <a:off x="4912450" y="1504750"/>
              <a:ext cx="5350" cy="11875"/>
            </a:xfrm>
            <a:custGeom>
              <a:rect b="b" l="l" r="r" t="t"/>
              <a:pathLst>
                <a:path extrusionOk="0" h="475" w="214">
                  <a:moveTo>
                    <a:pt x="104" y="1"/>
                  </a:moveTo>
                  <a:cubicBezTo>
                    <a:pt x="103" y="1"/>
                    <a:pt x="103" y="1"/>
                    <a:pt x="102" y="1"/>
                  </a:cubicBezTo>
                  <a:cubicBezTo>
                    <a:pt x="45" y="2"/>
                    <a:pt x="1" y="109"/>
                    <a:pt x="4" y="239"/>
                  </a:cubicBezTo>
                  <a:cubicBezTo>
                    <a:pt x="6" y="370"/>
                    <a:pt x="54" y="475"/>
                    <a:pt x="110" y="475"/>
                  </a:cubicBezTo>
                  <a:cubicBezTo>
                    <a:pt x="110" y="475"/>
                    <a:pt x="111" y="475"/>
                    <a:pt x="111" y="475"/>
                  </a:cubicBezTo>
                  <a:cubicBezTo>
                    <a:pt x="169" y="474"/>
                    <a:pt x="214" y="366"/>
                    <a:pt x="211" y="236"/>
                  </a:cubicBezTo>
                  <a:cubicBezTo>
                    <a:pt x="209" y="105"/>
                    <a:pt x="160" y="1"/>
                    <a:pt x="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7"/>
            <p:cNvSpPr/>
            <p:nvPr/>
          </p:nvSpPr>
          <p:spPr>
            <a:xfrm>
              <a:off x="4860550" y="1532225"/>
              <a:ext cx="94325" cy="68125"/>
            </a:xfrm>
            <a:custGeom>
              <a:rect b="b" l="l" r="r" t="t"/>
              <a:pathLst>
                <a:path extrusionOk="0" h="2725" w="3773">
                  <a:moveTo>
                    <a:pt x="3736" y="0"/>
                  </a:moveTo>
                  <a:cubicBezTo>
                    <a:pt x="3724" y="2"/>
                    <a:pt x="3715" y="12"/>
                    <a:pt x="3716" y="25"/>
                  </a:cubicBezTo>
                  <a:cubicBezTo>
                    <a:pt x="3727" y="215"/>
                    <a:pt x="3720" y="659"/>
                    <a:pt x="3714" y="1050"/>
                  </a:cubicBezTo>
                  <a:cubicBezTo>
                    <a:pt x="3706" y="1468"/>
                    <a:pt x="3556" y="1723"/>
                    <a:pt x="3553" y="1729"/>
                  </a:cubicBezTo>
                  <a:cubicBezTo>
                    <a:pt x="3295" y="2339"/>
                    <a:pt x="2809" y="2650"/>
                    <a:pt x="2063" y="2678"/>
                  </a:cubicBezTo>
                  <a:cubicBezTo>
                    <a:pt x="2024" y="2679"/>
                    <a:pt x="1986" y="2680"/>
                    <a:pt x="1948" y="2680"/>
                  </a:cubicBezTo>
                  <a:cubicBezTo>
                    <a:pt x="1305" y="2680"/>
                    <a:pt x="826" y="2460"/>
                    <a:pt x="524" y="2026"/>
                  </a:cubicBezTo>
                  <a:cubicBezTo>
                    <a:pt x="202" y="1565"/>
                    <a:pt x="63" y="840"/>
                    <a:pt x="47" y="760"/>
                  </a:cubicBezTo>
                  <a:lnTo>
                    <a:pt x="47" y="757"/>
                  </a:lnTo>
                  <a:cubicBezTo>
                    <a:pt x="44" y="746"/>
                    <a:pt x="35" y="740"/>
                    <a:pt x="24" y="740"/>
                  </a:cubicBezTo>
                  <a:cubicBezTo>
                    <a:pt x="24" y="740"/>
                    <a:pt x="23" y="740"/>
                    <a:pt x="22" y="740"/>
                  </a:cubicBezTo>
                  <a:cubicBezTo>
                    <a:pt x="9" y="742"/>
                    <a:pt x="0" y="756"/>
                    <a:pt x="3" y="767"/>
                  </a:cubicBezTo>
                  <a:cubicBezTo>
                    <a:pt x="28" y="900"/>
                    <a:pt x="167" y="1591"/>
                    <a:pt x="487" y="2052"/>
                  </a:cubicBezTo>
                  <a:cubicBezTo>
                    <a:pt x="797" y="2499"/>
                    <a:pt x="1289" y="2724"/>
                    <a:pt x="1949" y="2724"/>
                  </a:cubicBezTo>
                  <a:cubicBezTo>
                    <a:pt x="1968" y="2724"/>
                    <a:pt x="1987" y="2724"/>
                    <a:pt x="2006" y="2724"/>
                  </a:cubicBezTo>
                  <a:cubicBezTo>
                    <a:pt x="2027" y="2724"/>
                    <a:pt x="2046" y="2723"/>
                    <a:pt x="2066" y="2723"/>
                  </a:cubicBezTo>
                  <a:cubicBezTo>
                    <a:pt x="2819" y="2695"/>
                    <a:pt x="3333" y="2365"/>
                    <a:pt x="3593" y="1749"/>
                  </a:cubicBezTo>
                  <a:cubicBezTo>
                    <a:pt x="3601" y="1738"/>
                    <a:pt x="3751" y="1483"/>
                    <a:pt x="3758" y="1050"/>
                  </a:cubicBezTo>
                  <a:cubicBezTo>
                    <a:pt x="3765" y="658"/>
                    <a:pt x="3772" y="213"/>
                    <a:pt x="3761" y="21"/>
                  </a:cubicBezTo>
                  <a:cubicBezTo>
                    <a:pt x="3760" y="9"/>
                    <a:pt x="3750" y="0"/>
                    <a:pt x="373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7"/>
            <p:cNvSpPr/>
            <p:nvPr/>
          </p:nvSpPr>
          <p:spPr>
            <a:xfrm>
              <a:off x="4816100" y="1769525"/>
              <a:ext cx="196575" cy="50275"/>
            </a:xfrm>
            <a:custGeom>
              <a:rect b="b" l="l" r="r" t="t"/>
              <a:pathLst>
                <a:path extrusionOk="0" h="2011" w="7863">
                  <a:moveTo>
                    <a:pt x="5134" y="1"/>
                  </a:moveTo>
                  <a:cubicBezTo>
                    <a:pt x="5011" y="1"/>
                    <a:pt x="4881" y="2"/>
                    <a:pt x="4744" y="4"/>
                  </a:cubicBezTo>
                  <a:cubicBezTo>
                    <a:pt x="4414" y="9"/>
                    <a:pt x="4053" y="20"/>
                    <a:pt x="3686" y="45"/>
                  </a:cubicBezTo>
                  <a:cubicBezTo>
                    <a:pt x="3506" y="57"/>
                    <a:pt x="3323" y="73"/>
                    <a:pt x="3143" y="91"/>
                  </a:cubicBezTo>
                  <a:cubicBezTo>
                    <a:pt x="2829" y="123"/>
                    <a:pt x="2520" y="167"/>
                    <a:pt x="2236" y="224"/>
                  </a:cubicBezTo>
                  <a:lnTo>
                    <a:pt x="2235" y="224"/>
                  </a:lnTo>
                  <a:cubicBezTo>
                    <a:pt x="2171" y="236"/>
                    <a:pt x="2113" y="251"/>
                    <a:pt x="2053" y="264"/>
                  </a:cubicBezTo>
                  <a:cubicBezTo>
                    <a:pt x="1616" y="360"/>
                    <a:pt x="1258" y="469"/>
                    <a:pt x="973" y="569"/>
                  </a:cubicBezTo>
                  <a:cubicBezTo>
                    <a:pt x="450" y="756"/>
                    <a:pt x="187" y="915"/>
                    <a:pt x="187" y="915"/>
                  </a:cubicBezTo>
                  <a:cubicBezTo>
                    <a:pt x="138" y="1088"/>
                    <a:pt x="92" y="1361"/>
                    <a:pt x="57" y="1589"/>
                  </a:cubicBezTo>
                  <a:cubicBezTo>
                    <a:pt x="23" y="1816"/>
                    <a:pt x="1" y="2000"/>
                    <a:pt x="1" y="2000"/>
                  </a:cubicBezTo>
                  <a:cubicBezTo>
                    <a:pt x="3" y="2000"/>
                    <a:pt x="401" y="2011"/>
                    <a:pt x="1038" y="2011"/>
                  </a:cubicBezTo>
                  <a:cubicBezTo>
                    <a:pt x="1067" y="2011"/>
                    <a:pt x="1096" y="2011"/>
                    <a:pt x="1126" y="2011"/>
                  </a:cubicBezTo>
                  <a:cubicBezTo>
                    <a:pt x="1421" y="2011"/>
                    <a:pt x="1760" y="2007"/>
                    <a:pt x="2133" y="2000"/>
                  </a:cubicBezTo>
                  <a:cubicBezTo>
                    <a:pt x="2492" y="1993"/>
                    <a:pt x="2882" y="1983"/>
                    <a:pt x="3287" y="1966"/>
                  </a:cubicBezTo>
                  <a:cubicBezTo>
                    <a:pt x="3583" y="1954"/>
                    <a:pt x="3886" y="1939"/>
                    <a:pt x="4194" y="1922"/>
                  </a:cubicBezTo>
                  <a:cubicBezTo>
                    <a:pt x="4613" y="1897"/>
                    <a:pt x="5007" y="1863"/>
                    <a:pt x="5369" y="1825"/>
                  </a:cubicBezTo>
                  <a:cubicBezTo>
                    <a:pt x="6102" y="1749"/>
                    <a:pt x="6704" y="1654"/>
                    <a:pt x="7132" y="1580"/>
                  </a:cubicBezTo>
                  <a:cubicBezTo>
                    <a:pt x="7601" y="1497"/>
                    <a:pt x="7862" y="1433"/>
                    <a:pt x="7862" y="1432"/>
                  </a:cubicBezTo>
                  <a:cubicBezTo>
                    <a:pt x="7769" y="1208"/>
                    <a:pt x="7500" y="265"/>
                    <a:pt x="7500" y="265"/>
                  </a:cubicBezTo>
                  <a:cubicBezTo>
                    <a:pt x="7500" y="265"/>
                    <a:pt x="7272" y="207"/>
                    <a:pt x="6976" y="143"/>
                  </a:cubicBezTo>
                  <a:lnTo>
                    <a:pt x="6973" y="143"/>
                  </a:lnTo>
                  <a:cubicBezTo>
                    <a:pt x="6679" y="82"/>
                    <a:pt x="6316" y="19"/>
                    <a:pt x="6044" y="14"/>
                  </a:cubicBezTo>
                  <a:cubicBezTo>
                    <a:pt x="5918" y="10"/>
                    <a:pt x="5723" y="6"/>
                    <a:pt x="5481" y="4"/>
                  </a:cubicBezTo>
                  <a:cubicBezTo>
                    <a:pt x="5374" y="2"/>
                    <a:pt x="5258" y="1"/>
                    <a:pt x="5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7"/>
            <p:cNvSpPr/>
            <p:nvPr/>
          </p:nvSpPr>
          <p:spPr>
            <a:xfrm>
              <a:off x="4816150" y="1783725"/>
              <a:ext cx="28150" cy="36050"/>
            </a:xfrm>
            <a:custGeom>
              <a:rect b="b" l="l" r="r" t="t"/>
              <a:pathLst>
                <a:path extrusionOk="0" h="1442" w="1126">
                  <a:moveTo>
                    <a:pt x="974" y="0"/>
                  </a:moveTo>
                  <a:cubicBezTo>
                    <a:pt x="449" y="187"/>
                    <a:pt x="186" y="346"/>
                    <a:pt x="186" y="346"/>
                  </a:cubicBezTo>
                  <a:cubicBezTo>
                    <a:pt x="137" y="519"/>
                    <a:pt x="91" y="791"/>
                    <a:pt x="57" y="1019"/>
                  </a:cubicBezTo>
                  <a:cubicBezTo>
                    <a:pt x="22" y="1247"/>
                    <a:pt x="1" y="1431"/>
                    <a:pt x="1" y="1431"/>
                  </a:cubicBezTo>
                  <a:cubicBezTo>
                    <a:pt x="2" y="1431"/>
                    <a:pt x="400" y="1442"/>
                    <a:pt x="1037" y="1442"/>
                  </a:cubicBezTo>
                  <a:cubicBezTo>
                    <a:pt x="1066" y="1442"/>
                    <a:pt x="1095" y="1442"/>
                    <a:pt x="1125" y="1442"/>
                  </a:cubicBezTo>
                  <a:cubicBezTo>
                    <a:pt x="1053" y="1044"/>
                    <a:pt x="969" y="480"/>
                    <a:pt x="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7"/>
            <p:cNvSpPr/>
            <p:nvPr/>
          </p:nvSpPr>
          <p:spPr>
            <a:xfrm>
              <a:off x="4990475" y="1773075"/>
              <a:ext cx="22200" cy="35950"/>
            </a:xfrm>
            <a:custGeom>
              <a:rect b="b" l="l" r="r" t="t"/>
              <a:pathLst>
                <a:path extrusionOk="0" h="1438" w="888">
                  <a:moveTo>
                    <a:pt x="1" y="0"/>
                  </a:moveTo>
                  <a:lnTo>
                    <a:pt x="1" y="0"/>
                  </a:lnTo>
                  <a:cubicBezTo>
                    <a:pt x="129" y="328"/>
                    <a:pt x="238" y="814"/>
                    <a:pt x="157" y="1438"/>
                  </a:cubicBezTo>
                  <a:cubicBezTo>
                    <a:pt x="626" y="1355"/>
                    <a:pt x="887" y="1291"/>
                    <a:pt x="887" y="1290"/>
                  </a:cubicBezTo>
                  <a:cubicBezTo>
                    <a:pt x="794" y="1066"/>
                    <a:pt x="525" y="122"/>
                    <a:pt x="525" y="122"/>
                  </a:cubicBezTo>
                  <a:cubicBezTo>
                    <a:pt x="525" y="122"/>
                    <a:pt x="297" y="6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7"/>
            <p:cNvSpPr/>
            <p:nvPr/>
          </p:nvSpPr>
          <p:spPr>
            <a:xfrm>
              <a:off x="4770100" y="2177150"/>
              <a:ext cx="76375" cy="132525"/>
            </a:xfrm>
            <a:custGeom>
              <a:rect b="b" l="l" r="r" t="t"/>
              <a:pathLst>
                <a:path extrusionOk="0" h="5301" w="3055">
                  <a:moveTo>
                    <a:pt x="1" y="0"/>
                  </a:moveTo>
                  <a:lnTo>
                    <a:pt x="1" y="0"/>
                  </a:lnTo>
                  <a:cubicBezTo>
                    <a:pt x="2" y="67"/>
                    <a:pt x="3" y="159"/>
                    <a:pt x="5" y="271"/>
                  </a:cubicBezTo>
                  <a:cubicBezTo>
                    <a:pt x="420" y="459"/>
                    <a:pt x="1268" y="798"/>
                    <a:pt x="1983" y="798"/>
                  </a:cubicBezTo>
                  <a:cubicBezTo>
                    <a:pt x="1993" y="798"/>
                    <a:pt x="2002" y="798"/>
                    <a:pt x="2012" y="798"/>
                  </a:cubicBezTo>
                  <a:lnTo>
                    <a:pt x="2012" y="798"/>
                  </a:lnTo>
                  <a:cubicBezTo>
                    <a:pt x="2012" y="798"/>
                    <a:pt x="2043" y="2371"/>
                    <a:pt x="1574" y="3501"/>
                  </a:cubicBezTo>
                  <a:cubicBezTo>
                    <a:pt x="1380" y="3966"/>
                    <a:pt x="1132" y="4481"/>
                    <a:pt x="911" y="4929"/>
                  </a:cubicBezTo>
                  <a:lnTo>
                    <a:pt x="1123" y="5300"/>
                  </a:lnTo>
                  <a:cubicBezTo>
                    <a:pt x="1123" y="5300"/>
                    <a:pt x="1598" y="5248"/>
                    <a:pt x="1789" y="5110"/>
                  </a:cubicBezTo>
                  <a:cubicBezTo>
                    <a:pt x="1789" y="5110"/>
                    <a:pt x="1875" y="4127"/>
                    <a:pt x="1762" y="3668"/>
                  </a:cubicBezTo>
                  <a:cubicBezTo>
                    <a:pt x="1762" y="3668"/>
                    <a:pt x="2367" y="2690"/>
                    <a:pt x="2611" y="2120"/>
                  </a:cubicBezTo>
                  <a:cubicBezTo>
                    <a:pt x="2833" y="1597"/>
                    <a:pt x="3038" y="835"/>
                    <a:pt x="3054" y="367"/>
                  </a:cubicBezTo>
                  <a:cubicBezTo>
                    <a:pt x="2755" y="359"/>
                    <a:pt x="2449" y="347"/>
                    <a:pt x="2147" y="327"/>
                  </a:cubicBezTo>
                  <a:cubicBezTo>
                    <a:pt x="1182" y="261"/>
                    <a:pt x="457" y="1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7"/>
            <p:cNvSpPr/>
            <p:nvPr/>
          </p:nvSpPr>
          <p:spPr>
            <a:xfrm>
              <a:off x="5023375" y="2181625"/>
              <a:ext cx="121800" cy="147775"/>
            </a:xfrm>
            <a:custGeom>
              <a:rect b="b" l="l" r="r" t="t"/>
              <a:pathLst>
                <a:path extrusionOk="0" h="5911" w="4872">
                  <a:moveTo>
                    <a:pt x="2976" y="1"/>
                  </a:moveTo>
                  <a:cubicBezTo>
                    <a:pt x="2363" y="55"/>
                    <a:pt x="1332" y="139"/>
                    <a:pt x="256" y="188"/>
                  </a:cubicBezTo>
                  <a:cubicBezTo>
                    <a:pt x="170" y="192"/>
                    <a:pt x="84" y="194"/>
                    <a:pt x="0" y="198"/>
                  </a:cubicBezTo>
                  <a:cubicBezTo>
                    <a:pt x="142" y="924"/>
                    <a:pt x="394" y="1472"/>
                    <a:pt x="750" y="2736"/>
                  </a:cubicBezTo>
                  <a:cubicBezTo>
                    <a:pt x="1133" y="4099"/>
                    <a:pt x="1579" y="4908"/>
                    <a:pt x="1579" y="4908"/>
                  </a:cubicBezTo>
                  <a:cubicBezTo>
                    <a:pt x="1579" y="4908"/>
                    <a:pt x="1836" y="4602"/>
                    <a:pt x="1868" y="4602"/>
                  </a:cubicBezTo>
                  <a:cubicBezTo>
                    <a:pt x="1870" y="4602"/>
                    <a:pt x="1871" y="4603"/>
                    <a:pt x="1871" y="4606"/>
                  </a:cubicBezTo>
                  <a:cubicBezTo>
                    <a:pt x="1872" y="4651"/>
                    <a:pt x="2164" y="5114"/>
                    <a:pt x="2179" y="5148"/>
                  </a:cubicBezTo>
                  <a:cubicBezTo>
                    <a:pt x="2194" y="5179"/>
                    <a:pt x="2571" y="5366"/>
                    <a:pt x="3437" y="5588"/>
                  </a:cubicBezTo>
                  <a:cubicBezTo>
                    <a:pt x="4304" y="5809"/>
                    <a:pt x="4872" y="5910"/>
                    <a:pt x="4872" y="5910"/>
                  </a:cubicBezTo>
                  <a:cubicBezTo>
                    <a:pt x="4872" y="5910"/>
                    <a:pt x="4865" y="5893"/>
                    <a:pt x="4851" y="5862"/>
                  </a:cubicBezTo>
                  <a:cubicBezTo>
                    <a:pt x="3956" y="5571"/>
                    <a:pt x="2130" y="4868"/>
                    <a:pt x="1695" y="3873"/>
                  </a:cubicBezTo>
                  <a:cubicBezTo>
                    <a:pt x="1113" y="2539"/>
                    <a:pt x="1186" y="551"/>
                    <a:pt x="1186" y="551"/>
                  </a:cubicBezTo>
                  <a:lnTo>
                    <a:pt x="1186" y="551"/>
                  </a:lnTo>
                  <a:cubicBezTo>
                    <a:pt x="1250" y="556"/>
                    <a:pt x="1316" y="559"/>
                    <a:pt x="1384" y="559"/>
                  </a:cubicBezTo>
                  <a:cubicBezTo>
                    <a:pt x="1930" y="559"/>
                    <a:pt x="2584" y="405"/>
                    <a:pt x="2988" y="285"/>
                  </a:cubicBezTo>
                  <a:lnTo>
                    <a:pt x="29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7"/>
            <p:cNvSpPr/>
            <p:nvPr/>
          </p:nvSpPr>
          <p:spPr>
            <a:xfrm>
              <a:off x="4894550" y="1769500"/>
              <a:ext cx="58600" cy="49175"/>
            </a:xfrm>
            <a:custGeom>
              <a:rect b="b" l="l" r="r" t="t"/>
              <a:pathLst>
                <a:path extrusionOk="0" h="1967" w="2344">
                  <a:moveTo>
                    <a:pt x="1998" y="1"/>
                  </a:moveTo>
                  <a:cubicBezTo>
                    <a:pt x="1874" y="1"/>
                    <a:pt x="1744" y="2"/>
                    <a:pt x="1607" y="4"/>
                  </a:cubicBezTo>
                  <a:cubicBezTo>
                    <a:pt x="1578" y="429"/>
                    <a:pt x="1529" y="1264"/>
                    <a:pt x="1504" y="1412"/>
                  </a:cubicBezTo>
                  <a:cubicBezTo>
                    <a:pt x="1504" y="1412"/>
                    <a:pt x="1051" y="1537"/>
                    <a:pt x="825" y="1537"/>
                  </a:cubicBezTo>
                  <a:cubicBezTo>
                    <a:pt x="751" y="1537"/>
                    <a:pt x="702" y="1523"/>
                    <a:pt x="701" y="1487"/>
                  </a:cubicBezTo>
                  <a:cubicBezTo>
                    <a:pt x="700" y="1433"/>
                    <a:pt x="590" y="518"/>
                    <a:pt x="549" y="46"/>
                  </a:cubicBezTo>
                  <a:cubicBezTo>
                    <a:pt x="369" y="58"/>
                    <a:pt x="187" y="74"/>
                    <a:pt x="6" y="92"/>
                  </a:cubicBezTo>
                  <a:cubicBezTo>
                    <a:pt x="1" y="485"/>
                    <a:pt x="18" y="1306"/>
                    <a:pt x="149" y="1967"/>
                  </a:cubicBezTo>
                  <a:cubicBezTo>
                    <a:pt x="445" y="1955"/>
                    <a:pt x="748" y="1940"/>
                    <a:pt x="1056" y="1923"/>
                  </a:cubicBezTo>
                  <a:cubicBezTo>
                    <a:pt x="1475" y="1898"/>
                    <a:pt x="1869" y="1864"/>
                    <a:pt x="2231" y="1826"/>
                  </a:cubicBezTo>
                  <a:cubicBezTo>
                    <a:pt x="2262" y="1285"/>
                    <a:pt x="2319" y="393"/>
                    <a:pt x="2344" y="4"/>
                  </a:cubicBezTo>
                  <a:cubicBezTo>
                    <a:pt x="2237" y="2"/>
                    <a:pt x="2121" y="1"/>
                    <a:pt x="19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7"/>
            <p:cNvSpPr/>
            <p:nvPr/>
          </p:nvSpPr>
          <p:spPr>
            <a:xfrm>
              <a:off x="4908300" y="1749500"/>
              <a:ext cx="26475" cy="21125"/>
            </a:xfrm>
            <a:custGeom>
              <a:rect b="b" l="l" r="r" t="t"/>
              <a:pathLst>
                <a:path extrusionOk="0" h="845" w="1059">
                  <a:moveTo>
                    <a:pt x="488" y="0"/>
                  </a:moveTo>
                  <a:lnTo>
                    <a:pt x="1" y="845"/>
                  </a:lnTo>
                  <a:cubicBezTo>
                    <a:pt x="196" y="796"/>
                    <a:pt x="426" y="782"/>
                    <a:pt x="621" y="782"/>
                  </a:cubicBezTo>
                  <a:cubicBezTo>
                    <a:pt x="867" y="782"/>
                    <a:pt x="1058" y="804"/>
                    <a:pt x="1059" y="804"/>
                  </a:cubicBezTo>
                  <a:lnTo>
                    <a:pt x="4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7"/>
            <p:cNvSpPr/>
            <p:nvPr/>
          </p:nvSpPr>
          <p:spPr>
            <a:xfrm>
              <a:off x="4808500" y="1914175"/>
              <a:ext cx="25750" cy="48625"/>
            </a:xfrm>
            <a:custGeom>
              <a:rect b="b" l="l" r="r" t="t"/>
              <a:pathLst>
                <a:path extrusionOk="0" h="1945" w="1030">
                  <a:moveTo>
                    <a:pt x="244" y="1"/>
                  </a:moveTo>
                  <a:cubicBezTo>
                    <a:pt x="1" y="1"/>
                    <a:pt x="4" y="1226"/>
                    <a:pt x="182" y="1944"/>
                  </a:cubicBezTo>
                  <a:lnTo>
                    <a:pt x="184" y="1944"/>
                  </a:lnTo>
                  <a:cubicBezTo>
                    <a:pt x="414" y="1924"/>
                    <a:pt x="569" y="1896"/>
                    <a:pt x="437" y="1657"/>
                  </a:cubicBezTo>
                  <a:cubicBezTo>
                    <a:pt x="299" y="1407"/>
                    <a:pt x="99" y="265"/>
                    <a:pt x="172" y="175"/>
                  </a:cubicBezTo>
                  <a:cubicBezTo>
                    <a:pt x="178" y="167"/>
                    <a:pt x="189" y="163"/>
                    <a:pt x="204" y="163"/>
                  </a:cubicBezTo>
                  <a:cubicBezTo>
                    <a:pt x="325" y="163"/>
                    <a:pt x="701" y="396"/>
                    <a:pt x="908" y="396"/>
                  </a:cubicBezTo>
                  <a:cubicBezTo>
                    <a:pt x="963" y="396"/>
                    <a:pt x="1006" y="380"/>
                    <a:pt x="1030" y="339"/>
                  </a:cubicBezTo>
                  <a:cubicBezTo>
                    <a:pt x="740" y="191"/>
                    <a:pt x="489" y="53"/>
                    <a:pt x="262" y="3"/>
                  </a:cubicBezTo>
                  <a:cubicBezTo>
                    <a:pt x="256" y="2"/>
                    <a:pt x="250" y="1"/>
                    <a:pt x="244"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7"/>
            <p:cNvSpPr/>
            <p:nvPr/>
          </p:nvSpPr>
          <p:spPr>
            <a:xfrm>
              <a:off x="4773825" y="1905700"/>
              <a:ext cx="16275" cy="43700"/>
            </a:xfrm>
            <a:custGeom>
              <a:rect b="b" l="l" r="r" t="t"/>
              <a:pathLst>
                <a:path extrusionOk="0" h="1748" w="651">
                  <a:moveTo>
                    <a:pt x="312" y="1"/>
                  </a:moveTo>
                  <a:cubicBezTo>
                    <a:pt x="91" y="302"/>
                    <a:pt x="0" y="675"/>
                    <a:pt x="0" y="675"/>
                  </a:cubicBezTo>
                  <a:cubicBezTo>
                    <a:pt x="103" y="983"/>
                    <a:pt x="381" y="1405"/>
                    <a:pt x="650" y="1748"/>
                  </a:cubicBezTo>
                  <a:cubicBezTo>
                    <a:pt x="549" y="1267"/>
                    <a:pt x="409" y="561"/>
                    <a:pt x="312"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7"/>
            <p:cNvSpPr/>
            <p:nvPr/>
          </p:nvSpPr>
          <p:spPr>
            <a:xfrm>
              <a:off x="5011800" y="1883125"/>
              <a:ext cx="13975" cy="10950"/>
            </a:xfrm>
            <a:custGeom>
              <a:rect b="b" l="l" r="r" t="t"/>
              <a:pathLst>
                <a:path extrusionOk="0" h="438" w="559">
                  <a:moveTo>
                    <a:pt x="117" y="1"/>
                  </a:moveTo>
                  <a:cubicBezTo>
                    <a:pt x="44" y="186"/>
                    <a:pt x="0" y="359"/>
                    <a:pt x="55" y="417"/>
                  </a:cubicBezTo>
                  <a:cubicBezTo>
                    <a:pt x="68" y="431"/>
                    <a:pt x="84" y="437"/>
                    <a:pt x="103" y="437"/>
                  </a:cubicBezTo>
                  <a:cubicBezTo>
                    <a:pt x="217" y="437"/>
                    <a:pt x="425" y="200"/>
                    <a:pt x="558" y="35"/>
                  </a:cubicBezTo>
                  <a:cubicBezTo>
                    <a:pt x="408" y="35"/>
                    <a:pt x="258" y="24"/>
                    <a:pt x="117"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7"/>
            <p:cNvSpPr/>
            <p:nvPr/>
          </p:nvSpPr>
          <p:spPr>
            <a:xfrm>
              <a:off x="5022600" y="1881325"/>
              <a:ext cx="22950" cy="10150"/>
            </a:xfrm>
            <a:custGeom>
              <a:rect b="b" l="l" r="r" t="t"/>
              <a:pathLst>
                <a:path extrusionOk="0" h="406" w="918">
                  <a:moveTo>
                    <a:pt x="918" y="0"/>
                  </a:moveTo>
                  <a:lnTo>
                    <a:pt x="918" y="0"/>
                  </a:lnTo>
                  <a:cubicBezTo>
                    <a:pt x="681" y="71"/>
                    <a:pt x="410" y="105"/>
                    <a:pt x="144" y="107"/>
                  </a:cubicBezTo>
                  <a:cubicBezTo>
                    <a:pt x="67" y="238"/>
                    <a:pt x="1" y="406"/>
                    <a:pt x="150" y="406"/>
                  </a:cubicBezTo>
                  <a:cubicBezTo>
                    <a:pt x="178" y="406"/>
                    <a:pt x="214" y="400"/>
                    <a:pt x="260" y="386"/>
                  </a:cubicBezTo>
                  <a:cubicBezTo>
                    <a:pt x="550" y="304"/>
                    <a:pt x="790" y="158"/>
                    <a:pt x="918"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7"/>
            <p:cNvSpPr/>
            <p:nvPr/>
          </p:nvSpPr>
          <p:spPr>
            <a:xfrm>
              <a:off x="4801325" y="1925825"/>
              <a:ext cx="19075" cy="32050"/>
            </a:xfrm>
            <a:custGeom>
              <a:rect b="b" l="l" r="r" t="t"/>
              <a:pathLst>
                <a:path extrusionOk="0" h="1282" w="763">
                  <a:moveTo>
                    <a:pt x="26" y="0"/>
                  </a:moveTo>
                  <a:cubicBezTo>
                    <a:pt x="25" y="0"/>
                    <a:pt x="24" y="0"/>
                    <a:pt x="22" y="1"/>
                  </a:cubicBezTo>
                  <a:cubicBezTo>
                    <a:pt x="10" y="2"/>
                    <a:pt x="1" y="12"/>
                    <a:pt x="2" y="24"/>
                  </a:cubicBezTo>
                  <a:cubicBezTo>
                    <a:pt x="27" y="237"/>
                    <a:pt x="309" y="1050"/>
                    <a:pt x="763" y="1282"/>
                  </a:cubicBezTo>
                  <a:cubicBezTo>
                    <a:pt x="758" y="1261"/>
                    <a:pt x="748" y="1240"/>
                    <a:pt x="735" y="1214"/>
                  </a:cubicBezTo>
                  <a:cubicBezTo>
                    <a:pt x="331" y="960"/>
                    <a:pt x="68" y="213"/>
                    <a:pt x="47" y="19"/>
                  </a:cubicBezTo>
                  <a:cubicBezTo>
                    <a:pt x="46" y="9"/>
                    <a:pt x="36"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7"/>
            <p:cNvSpPr/>
            <p:nvPr/>
          </p:nvSpPr>
          <p:spPr>
            <a:xfrm>
              <a:off x="4792000" y="1935750"/>
              <a:ext cx="25850" cy="26900"/>
            </a:xfrm>
            <a:custGeom>
              <a:rect b="b" l="l" r="r" t="t"/>
              <a:pathLst>
                <a:path extrusionOk="0" h="1076" w="1034">
                  <a:moveTo>
                    <a:pt x="26" y="1"/>
                  </a:moveTo>
                  <a:cubicBezTo>
                    <a:pt x="23" y="1"/>
                    <a:pt x="19" y="1"/>
                    <a:pt x="16" y="3"/>
                  </a:cubicBezTo>
                  <a:cubicBezTo>
                    <a:pt x="5" y="8"/>
                    <a:pt x="0" y="21"/>
                    <a:pt x="5" y="32"/>
                  </a:cubicBezTo>
                  <a:cubicBezTo>
                    <a:pt x="25" y="71"/>
                    <a:pt x="43" y="108"/>
                    <a:pt x="63" y="149"/>
                  </a:cubicBezTo>
                  <a:cubicBezTo>
                    <a:pt x="233" y="501"/>
                    <a:pt x="455" y="961"/>
                    <a:pt x="901" y="1075"/>
                  </a:cubicBezTo>
                  <a:lnTo>
                    <a:pt x="902" y="1075"/>
                  </a:lnTo>
                  <a:cubicBezTo>
                    <a:pt x="952" y="1070"/>
                    <a:pt x="995" y="1064"/>
                    <a:pt x="1033" y="1053"/>
                  </a:cubicBezTo>
                  <a:cubicBezTo>
                    <a:pt x="524" y="1003"/>
                    <a:pt x="293" y="521"/>
                    <a:pt x="104" y="131"/>
                  </a:cubicBezTo>
                  <a:cubicBezTo>
                    <a:pt x="83" y="91"/>
                    <a:pt x="65" y="51"/>
                    <a:pt x="46" y="13"/>
                  </a:cubicBezTo>
                  <a:cubicBezTo>
                    <a:pt x="41" y="5"/>
                    <a:pt x="34"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7"/>
            <p:cNvSpPr/>
            <p:nvPr/>
          </p:nvSpPr>
          <p:spPr>
            <a:xfrm>
              <a:off x="5017525" y="1858200"/>
              <a:ext cx="11300" cy="18525"/>
            </a:xfrm>
            <a:custGeom>
              <a:rect b="b" l="l" r="r" t="t"/>
              <a:pathLst>
                <a:path extrusionOk="0" h="741" w="452">
                  <a:moveTo>
                    <a:pt x="427" y="1"/>
                  </a:moveTo>
                  <a:cubicBezTo>
                    <a:pt x="417" y="1"/>
                    <a:pt x="409" y="7"/>
                    <a:pt x="405" y="16"/>
                  </a:cubicBezTo>
                  <a:cubicBezTo>
                    <a:pt x="359" y="179"/>
                    <a:pt x="232" y="372"/>
                    <a:pt x="97" y="547"/>
                  </a:cubicBezTo>
                  <a:cubicBezTo>
                    <a:pt x="97" y="548"/>
                    <a:pt x="96" y="548"/>
                    <a:pt x="96" y="548"/>
                  </a:cubicBezTo>
                  <a:cubicBezTo>
                    <a:pt x="67" y="604"/>
                    <a:pt x="35" y="669"/>
                    <a:pt x="1" y="741"/>
                  </a:cubicBezTo>
                  <a:cubicBezTo>
                    <a:pt x="181" y="522"/>
                    <a:pt x="383" y="254"/>
                    <a:pt x="449" y="29"/>
                  </a:cubicBezTo>
                  <a:cubicBezTo>
                    <a:pt x="451" y="18"/>
                    <a:pt x="445" y="6"/>
                    <a:pt x="434" y="2"/>
                  </a:cubicBezTo>
                  <a:cubicBezTo>
                    <a:pt x="432" y="1"/>
                    <a:pt x="429" y="1"/>
                    <a:pt x="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7"/>
            <p:cNvSpPr/>
            <p:nvPr/>
          </p:nvSpPr>
          <p:spPr>
            <a:xfrm>
              <a:off x="5024350" y="1872325"/>
              <a:ext cx="10450" cy="15700"/>
            </a:xfrm>
            <a:custGeom>
              <a:rect b="b" l="l" r="r" t="t"/>
              <a:pathLst>
                <a:path extrusionOk="0" h="628" w="418">
                  <a:moveTo>
                    <a:pt x="392" y="1"/>
                  </a:moveTo>
                  <a:cubicBezTo>
                    <a:pt x="385" y="1"/>
                    <a:pt x="377" y="5"/>
                    <a:pt x="373" y="12"/>
                  </a:cubicBezTo>
                  <a:cubicBezTo>
                    <a:pt x="318" y="104"/>
                    <a:pt x="219" y="243"/>
                    <a:pt x="121" y="385"/>
                  </a:cubicBezTo>
                  <a:cubicBezTo>
                    <a:pt x="131" y="371"/>
                    <a:pt x="140" y="360"/>
                    <a:pt x="148" y="350"/>
                  </a:cubicBezTo>
                  <a:lnTo>
                    <a:pt x="148" y="350"/>
                  </a:lnTo>
                  <a:cubicBezTo>
                    <a:pt x="128" y="380"/>
                    <a:pt x="100" y="422"/>
                    <a:pt x="74" y="468"/>
                  </a:cubicBezTo>
                  <a:cubicBezTo>
                    <a:pt x="43" y="520"/>
                    <a:pt x="13" y="577"/>
                    <a:pt x="0" y="627"/>
                  </a:cubicBezTo>
                  <a:cubicBezTo>
                    <a:pt x="140" y="433"/>
                    <a:pt x="323" y="177"/>
                    <a:pt x="410" y="35"/>
                  </a:cubicBezTo>
                  <a:cubicBezTo>
                    <a:pt x="418" y="23"/>
                    <a:pt x="414" y="11"/>
                    <a:pt x="404" y="4"/>
                  </a:cubicBezTo>
                  <a:cubicBezTo>
                    <a:pt x="400" y="2"/>
                    <a:pt x="396"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7"/>
            <p:cNvSpPr/>
            <p:nvPr/>
          </p:nvSpPr>
          <p:spPr>
            <a:xfrm>
              <a:off x="4891300" y="1524075"/>
              <a:ext cx="21675" cy="17850"/>
            </a:xfrm>
            <a:custGeom>
              <a:rect b="b" l="l" r="r" t="t"/>
              <a:pathLst>
                <a:path extrusionOk="0" h="714" w="867">
                  <a:moveTo>
                    <a:pt x="51" y="1"/>
                  </a:moveTo>
                  <a:cubicBezTo>
                    <a:pt x="51" y="1"/>
                    <a:pt x="1" y="72"/>
                    <a:pt x="31" y="395"/>
                  </a:cubicBezTo>
                  <a:cubicBezTo>
                    <a:pt x="60" y="708"/>
                    <a:pt x="375" y="713"/>
                    <a:pt x="394" y="713"/>
                  </a:cubicBezTo>
                  <a:cubicBezTo>
                    <a:pt x="395" y="713"/>
                    <a:pt x="395" y="713"/>
                    <a:pt x="395" y="713"/>
                  </a:cubicBezTo>
                  <a:cubicBezTo>
                    <a:pt x="860" y="713"/>
                    <a:pt x="866" y="380"/>
                    <a:pt x="866" y="379"/>
                  </a:cubicBezTo>
                  <a:lnTo>
                    <a:pt x="866" y="379"/>
                  </a:lnTo>
                  <a:cubicBezTo>
                    <a:pt x="826" y="503"/>
                    <a:pt x="628" y="520"/>
                    <a:pt x="519" y="520"/>
                  </a:cubicBezTo>
                  <a:cubicBezTo>
                    <a:pt x="476" y="520"/>
                    <a:pt x="447" y="518"/>
                    <a:pt x="447" y="518"/>
                  </a:cubicBezTo>
                  <a:cubicBezTo>
                    <a:pt x="447" y="518"/>
                    <a:pt x="446" y="518"/>
                    <a:pt x="446" y="518"/>
                  </a:cubicBezTo>
                  <a:cubicBezTo>
                    <a:pt x="59" y="518"/>
                    <a:pt x="27" y="167"/>
                    <a:pt x="5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7"/>
            <p:cNvSpPr/>
            <p:nvPr/>
          </p:nvSpPr>
          <p:spPr>
            <a:xfrm>
              <a:off x="4891025" y="1505500"/>
              <a:ext cx="22825" cy="36950"/>
            </a:xfrm>
            <a:custGeom>
              <a:rect b="b" l="l" r="r" t="t"/>
              <a:pathLst>
                <a:path extrusionOk="0" h="1478" w="913">
                  <a:moveTo>
                    <a:pt x="172" y="0"/>
                  </a:moveTo>
                  <a:cubicBezTo>
                    <a:pt x="163" y="0"/>
                    <a:pt x="154" y="5"/>
                    <a:pt x="151" y="14"/>
                  </a:cubicBezTo>
                  <a:cubicBezTo>
                    <a:pt x="83" y="176"/>
                    <a:pt x="31" y="511"/>
                    <a:pt x="16" y="910"/>
                  </a:cubicBezTo>
                  <a:cubicBezTo>
                    <a:pt x="1" y="1302"/>
                    <a:pt x="57" y="1409"/>
                    <a:pt x="300" y="1463"/>
                  </a:cubicBezTo>
                  <a:cubicBezTo>
                    <a:pt x="342" y="1473"/>
                    <a:pt x="388" y="1478"/>
                    <a:pt x="438" y="1478"/>
                  </a:cubicBezTo>
                  <a:cubicBezTo>
                    <a:pt x="442" y="1478"/>
                    <a:pt x="447" y="1478"/>
                    <a:pt x="451" y="1478"/>
                  </a:cubicBezTo>
                  <a:cubicBezTo>
                    <a:pt x="580" y="1476"/>
                    <a:pt x="718" y="1438"/>
                    <a:pt x="805" y="1355"/>
                  </a:cubicBezTo>
                  <a:cubicBezTo>
                    <a:pt x="882" y="1282"/>
                    <a:pt x="913" y="1182"/>
                    <a:pt x="894" y="1066"/>
                  </a:cubicBezTo>
                  <a:cubicBezTo>
                    <a:pt x="893" y="1055"/>
                    <a:pt x="882" y="1048"/>
                    <a:pt x="870" y="1048"/>
                  </a:cubicBezTo>
                  <a:cubicBezTo>
                    <a:pt x="869" y="1048"/>
                    <a:pt x="869" y="1048"/>
                    <a:pt x="868" y="1048"/>
                  </a:cubicBezTo>
                  <a:cubicBezTo>
                    <a:pt x="857" y="1049"/>
                    <a:pt x="847" y="1061"/>
                    <a:pt x="851" y="1073"/>
                  </a:cubicBezTo>
                  <a:cubicBezTo>
                    <a:pt x="868" y="1176"/>
                    <a:pt x="842" y="1261"/>
                    <a:pt x="776" y="1323"/>
                  </a:cubicBezTo>
                  <a:cubicBezTo>
                    <a:pt x="693" y="1401"/>
                    <a:pt x="559" y="1434"/>
                    <a:pt x="436" y="1434"/>
                  </a:cubicBezTo>
                  <a:cubicBezTo>
                    <a:pt x="391" y="1434"/>
                    <a:pt x="348" y="1430"/>
                    <a:pt x="310" y="1421"/>
                  </a:cubicBezTo>
                  <a:cubicBezTo>
                    <a:pt x="103" y="1375"/>
                    <a:pt x="45" y="1303"/>
                    <a:pt x="60" y="914"/>
                  </a:cubicBezTo>
                  <a:cubicBezTo>
                    <a:pt x="75" y="526"/>
                    <a:pt x="126" y="187"/>
                    <a:pt x="192" y="32"/>
                  </a:cubicBezTo>
                  <a:cubicBezTo>
                    <a:pt x="197" y="20"/>
                    <a:pt x="192" y="7"/>
                    <a:pt x="181" y="2"/>
                  </a:cubicBezTo>
                  <a:cubicBezTo>
                    <a:pt x="178" y="1"/>
                    <a:pt x="175"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7"/>
            <p:cNvSpPr/>
            <p:nvPr/>
          </p:nvSpPr>
          <p:spPr>
            <a:xfrm>
              <a:off x="4898100" y="2073025"/>
              <a:ext cx="23450" cy="113175"/>
            </a:xfrm>
            <a:custGeom>
              <a:rect b="b" l="l" r="r" t="t"/>
              <a:pathLst>
                <a:path extrusionOk="0" h="4527" w="938">
                  <a:moveTo>
                    <a:pt x="482" y="0"/>
                  </a:moveTo>
                  <a:cubicBezTo>
                    <a:pt x="291" y="1777"/>
                    <a:pt x="58" y="3985"/>
                    <a:pt x="0" y="4527"/>
                  </a:cubicBezTo>
                  <a:cubicBezTo>
                    <a:pt x="405" y="4513"/>
                    <a:pt x="655" y="4500"/>
                    <a:pt x="655" y="4500"/>
                  </a:cubicBezTo>
                  <a:cubicBezTo>
                    <a:pt x="655" y="4500"/>
                    <a:pt x="897" y="1670"/>
                    <a:pt x="932" y="285"/>
                  </a:cubicBezTo>
                  <a:lnTo>
                    <a:pt x="936" y="143"/>
                  </a:lnTo>
                  <a:cubicBezTo>
                    <a:pt x="936" y="136"/>
                    <a:pt x="937" y="130"/>
                    <a:pt x="937" y="124"/>
                  </a:cubicBezTo>
                  <a:cubicBezTo>
                    <a:pt x="775" y="83"/>
                    <a:pt x="622" y="41"/>
                    <a:pt x="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7"/>
            <p:cNvSpPr/>
            <p:nvPr/>
          </p:nvSpPr>
          <p:spPr>
            <a:xfrm>
              <a:off x="4936150" y="2079625"/>
              <a:ext cx="33675" cy="108250"/>
            </a:xfrm>
            <a:custGeom>
              <a:rect b="b" l="l" r="r" t="t"/>
              <a:pathLst>
                <a:path extrusionOk="0" h="4330" w="1347">
                  <a:moveTo>
                    <a:pt x="1" y="0"/>
                  </a:moveTo>
                  <a:cubicBezTo>
                    <a:pt x="1" y="3"/>
                    <a:pt x="2" y="6"/>
                    <a:pt x="2" y="9"/>
                  </a:cubicBezTo>
                  <a:cubicBezTo>
                    <a:pt x="51" y="498"/>
                    <a:pt x="93" y="931"/>
                    <a:pt x="119" y="1242"/>
                  </a:cubicBezTo>
                  <a:cubicBezTo>
                    <a:pt x="234" y="2625"/>
                    <a:pt x="608" y="4328"/>
                    <a:pt x="608" y="4328"/>
                  </a:cubicBezTo>
                  <a:cubicBezTo>
                    <a:pt x="608" y="4328"/>
                    <a:pt x="733" y="4330"/>
                    <a:pt x="951" y="4330"/>
                  </a:cubicBezTo>
                  <a:cubicBezTo>
                    <a:pt x="1061" y="4330"/>
                    <a:pt x="1194" y="4329"/>
                    <a:pt x="1346" y="4328"/>
                  </a:cubicBezTo>
                  <a:cubicBezTo>
                    <a:pt x="1185" y="3497"/>
                    <a:pt x="792" y="1449"/>
                    <a:pt x="564" y="109"/>
                  </a:cubicBezTo>
                  <a:cubicBezTo>
                    <a:pt x="379" y="80"/>
                    <a:pt x="188" y="4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7"/>
            <p:cNvSpPr/>
            <p:nvPr/>
          </p:nvSpPr>
          <p:spPr>
            <a:xfrm>
              <a:off x="4702750" y="1883025"/>
              <a:ext cx="11950" cy="22250"/>
            </a:xfrm>
            <a:custGeom>
              <a:rect b="b" l="l" r="r" t="t"/>
              <a:pathLst>
                <a:path extrusionOk="0" h="890" w="478">
                  <a:moveTo>
                    <a:pt x="148" y="1"/>
                  </a:moveTo>
                  <a:cubicBezTo>
                    <a:pt x="143" y="21"/>
                    <a:pt x="141" y="41"/>
                    <a:pt x="137" y="61"/>
                  </a:cubicBezTo>
                  <a:lnTo>
                    <a:pt x="422" y="446"/>
                  </a:lnTo>
                  <a:cubicBezTo>
                    <a:pt x="346" y="513"/>
                    <a:pt x="147" y="691"/>
                    <a:pt x="12" y="819"/>
                  </a:cubicBezTo>
                  <a:cubicBezTo>
                    <a:pt x="7" y="842"/>
                    <a:pt x="3" y="865"/>
                    <a:pt x="1" y="889"/>
                  </a:cubicBezTo>
                  <a:cubicBezTo>
                    <a:pt x="117" y="779"/>
                    <a:pt x="322" y="593"/>
                    <a:pt x="467" y="466"/>
                  </a:cubicBezTo>
                  <a:cubicBezTo>
                    <a:pt x="475" y="459"/>
                    <a:pt x="477" y="445"/>
                    <a:pt x="470" y="438"/>
                  </a:cubicBezTo>
                  <a:lnTo>
                    <a:pt x="1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7"/>
            <p:cNvSpPr/>
            <p:nvPr/>
          </p:nvSpPr>
          <p:spPr>
            <a:xfrm>
              <a:off x="4724925" y="1770300"/>
              <a:ext cx="10525" cy="21725"/>
            </a:xfrm>
            <a:custGeom>
              <a:rect b="b" l="l" r="r" t="t"/>
              <a:pathLst>
                <a:path extrusionOk="0" h="869" w="421">
                  <a:moveTo>
                    <a:pt x="205" y="0"/>
                  </a:moveTo>
                  <a:cubicBezTo>
                    <a:pt x="199" y="25"/>
                    <a:pt x="194" y="49"/>
                    <a:pt x="189" y="72"/>
                  </a:cubicBezTo>
                  <a:lnTo>
                    <a:pt x="368" y="476"/>
                  </a:lnTo>
                  <a:cubicBezTo>
                    <a:pt x="305" y="530"/>
                    <a:pt x="141" y="674"/>
                    <a:pt x="18" y="791"/>
                  </a:cubicBezTo>
                  <a:cubicBezTo>
                    <a:pt x="12" y="817"/>
                    <a:pt x="7" y="843"/>
                    <a:pt x="1" y="869"/>
                  </a:cubicBezTo>
                  <a:cubicBezTo>
                    <a:pt x="97" y="776"/>
                    <a:pt x="258" y="630"/>
                    <a:pt x="410" y="497"/>
                  </a:cubicBezTo>
                  <a:cubicBezTo>
                    <a:pt x="417" y="491"/>
                    <a:pt x="420" y="480"/>
                    <a:pt x="415" y="471"/>
                  </a:cubicBezTo>
                  <a:lnTo>
                    <a:pt x="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7"/>
            <p:cNvSpPr/>
            <p:nvPr/>
          </p:nvSpPr>
          <p:spPr>
            <a:xfrm>
              <a:off x="4847950" y="1581750"/>
              <a:ext cx="19225" cy="15425"/>
            </a:xfrm>
            <a:custGeom>
              <a:rect b="b" l="l" r="r" t="t"/>
              <a:pathLst>
                <a:path extrusionOk="0" h="617" w="769">
                  <a:moveTo>
                    <a:pt x="768" y="0"/>
                  </a:moveTo>
                  <a:cubicBezTo>
                    <a:pt x="752" y="5"/>
                    <a:pt x="737" y="10"/>
                    <a:pt x="718" y="13"/>
                  </a:cubicBezTo>
                  <a:lnTo>
                    <a:pt x="628" y="556"/>
                  </a:lnTo>
                  <a:cubicBezTo>
                    <a:pt x="515" y="486"/>
                    <a:pt x="227" y="308"/>
                    <a:pt x="57" y="208"/>
                  </a:cubicBezTo>
                  <a:cubicBezTo>
                    <a:pt x="39" y="214"/>
                    <a:pt x="21" y="221"/>
                    <a:pt x="0" y="226"/>
                  </a:cubicBezTo>
                  <a:cubicBezTo>
                    <a:pt x="145" y="310"/>
                    <a:pt x="437" y="491"/>
                    <a:pt x="634" y="613"/>
                  </a:cubicBezTo>
                  <a:cubicBezTo>
                    <a:pt x="638" y="615"/>
                    <a:pt x="641" y="617"/>
                    <a:pt x="646" y="617"/>
                  </a:cubicBezTo>
                  <a:cubicBezTo>
                    <a:pt x="650" y="617"/>
                    <a:pt x="652" y="617"/>
                    <a:pt x="655" y="615"/>
                  </a:cubicBezTo>
                  <a:cubicBezTo>
                    <a:pt x="662" y="613"/>
                    <a:pt x="667" y="607"/>
                    <a:pt x="669" y="598"/>
                  </a:cubicBezTo>
                  <a:lnTo>
                    <a:pt x="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7"/>
            <p:cNvSpPr/>
            <p:nvPr/>
          </p:nvSpPr>
          <p:spPr>
            <a:xfrm>
              <a:off x="4998225" y="1589150"/>
              <a:ext cx="16525" cy="17100"/>
            </a:xfrm>
            <a:custGeom>
              <a:rect b="b" l="l" r="r" t="t"/>
              <a:pathLst>
                <a:path extrusionOk="0" h="684" w="661">
                  <a:moveTo>
                    <a:pt x="1" y="0"/>
                  </a:moveTo>
                  <a:lnTo>
                    <a:pt x="198" y="668"/>
                  </a:lnTo>
                  <a:cubicBezTo>
                    <a:pt x="200" y="675"/>
                    <a:pt x="206" y="680"/>
                    <a:pt x="213" y="682"/>
                  </a:cubicBezTo>
                  <a:cubicBezTo>
                    <a:pt x="215" y="682"/>
                    <a:pt x="218" y="683"/>
                    <a:pt x="221" y="683"/>
                  </a:cubicBezTo>
                  <a:cubicBezTo>
                    <a:pt x="224" y="683"/>
                    <a:pt x="228" y="682"/>
                    <a:pt x="231" y="681"/>
                  </a:cubicBezTo>
                  <a:lnTo>
                    <a:pt x="660" y="422"/>
                  </a:lnTo>
                  <a:cubicBezTo>
                    <a:pt x="648" y="414"/>
                    <a:pt x="635" y="405"/>
                    <a:pt x="620" y="395"/>
                  </a:cubicBezTo>
                  <a:lnTo>
                    <a:pt x="232" y="627"/>
                  </a:lnTo>
                  <a:lnTo>
                    <a:pt x="56" y="30"/>
                  </a:lnTo>
                  <a:cubicBezTo>
                    <a:pt x="39" y="20"/>
                    <a:pt x="19" y="1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7"/>
            <p:cNvSpPr/>
            <p:nvPr/>
          </p:nvSpPr>
          <p:spPr>
            <a:xfrm>
              <a:off x="4843450" y="1643950"/>
              <a:ext cx="6225" cy="6175"/>
            </a:xfrm>
            <a:custGeom>
              <a:rect b="b" l="l" r="r" t="t"/>
              <a:pathLst>
                <a:path extrusionOk="0" h="247" w="249">
                  <a:moveTo>
                    <a:pt x="124" y="1"/>
                  </a:moveTo>
                  <a:cubicBezTo>
                    <a:pt x="123" y="1"/>
                    <a:pt x="123" y="1"/>
                    <a:pt x="122" y="1"/>
                  </a:cubicBezTo>
                  <a:cubicBezTo>
                    <a:pt x="54" y="3"/>
                    <a:pt x="0" y="59"/>
                    <a:pt x="1" y="126"/>
                  </a:cubicBezTo>
                  <a:cubicBezTo>
                    <a:pt x="2" y="193"/>
                    <a:pt x="57" y="246"/>
                    <a:pt x="123" y="246"/>
                  </a:cubicBezTo>
                  <a:cubicBezTo>
                    <a:pt x="125" y="246"/>
                    <a:pt x="126" y="246"/>
                    <a:pt x="127" y="246"/>
                  </a:cubicBezTo>
                  <a:cubicBezTo>
                    <a:pt x="194" y="245"/>
                    <a:pt x="248" y="189"/>
                    <a:pt x="247" y="121"/>
                  </a:cubicBezTo>
                  <a:cubicBezTo>
                    <a:pt x="246" y="54"/>
                    <a:pt x="190" y="1"/>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7"/>
            <p:cNvSpPr/>
            <p:nvPr/>
          </p:nvSpPr>
          <p:spPr>
            <a:xfrm>
              <a:off x="4868400" y="1651100"/>
              <a:ext cx="6225" cy="6150"/>
            </a:xfrm>
            <a:custGeom>
              <a:rect b="b" l="l" r="r" t="t"/>
              <a:pathLst>
                <a:path extrusionOk="0" h="246" w="249">
                  <a:moveTo>
                    <a:pt x="124" y="0"/>
                  </a:moveTo>
                  <a:cubicBezTo>
                    <a:pt x="124" y="0"/>
                    <a:pt x="123" y="0"/>
                    <a:pt x="122" y="0"/>
                  </a:cubicBezTo>
                  <a:cubicBezTo>
                    <a:pt x="54" y="1"/>
                    <a:pt x="1" y="58"/>
                    <a:pt x="2" y="126"/>
                  </a:cubicBezTo>
                  <a:cubicBezTo>
                    <a:pt x="3" y="193"/>
                    <a:pt x="58" y="246"/>
                    <a:pt x="126" y="246"/>
                  </a:cubicBezTo>
                  <a:cubicBezTo>
                    <a:pt x="126" y="246"/>
                    <a:pt x="127" y="246"/>
                    <a:pt x="128" y="246"/>
                  </a:cubicBezTo>
                  <a:cubicBezTo>
                    <a:pt x="195" y="245"/>
                    <a:pt x="248" y="189"/>
                    <a:pt x="247" y="120"/>
                  </a:cubicBezTo>
                  <a:cubicBezTo>
                    <a:pt x="245" y="55"/>
                    <a:pt x="191"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7"/>
            <p:cNvSpPr/>
            <p:nvPr/>
          </p:nvSpPr>
          <p:spPr>
            <a:xfrm>
              <a:off x="4899875" y="1653550"/>
              <a:ext cx="6225" cy="6175"/>
            </a:xfrm>
            <a:custGeom>
              <a:rect b="b" l="l" r="r" t="t"/>
              <a:pathLst>
                <a:path extrusionOk="0" h="247" w="249">
                  <a:moveTo>
                    <a:pt x="121" y="0"/>
                  </a:moveTo>
                  <a:cubicBezTo>
                    <a:pt x="54" y="3"/>
                    <a:pt x="1" y="59"/>
                    <a:pt x="2" y="126"/>
                  </a:cubicBezTo>
                  <a:cubicBezTo>
                    <a:pt x="3" y="193"/>
                    <a:pt x="56" y="246"/>
                    <a:pt x="122" y="246"/>
                  </a:cubicBezTo>
                  <a:cubicBezTo>
                    <a:pt x="123" y="246"/>
                    <a:pt x="125" y="246"/>
                    <a:pt x="126" y="246"/>
                  </a:cubicBezTo>
                  <a:cubicBezTo>
                    <a:pt x="196" y="246"/>
                    <a:pt x="249" y="190"/>
                    <a:pt x="248" y="122"/>
                  </a:cubicBezTo>
                  <a:cubicBezTo>
                    <a:pt x="247" y="55"/>
                    <a:pt x="190" y="0"/>
                    <a:pt x="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7"/>
            <p:cNvSpPr/>
            <p:nvPr/>
          </p:nvSpPr>
          <p:spPr>
            <a:xfrm>
              <a:off x="4935075" y="1649850"/>
              <a:ext cx="6200" cy="6150"/>
            </a:xfrm>
            <a:custGeom>
              <a:rect b="b" l="l" r="r" t="t"/>
              <a:pathLst>
                <a:path extrusionOk="0" h="246" w="248">
                  <a:moveTo>
                    <a:pt x="124" y="0"/>
                  </a:moveTo>
                  <a:cubicBezTo>
                    <a:pt x="124" y="0"/>
                    <a:pt x="123" y="0"/>
                    <a:pt x="123" y="0"/>
                  </a:cubicBezTo>
                  <a:cubicBezTo>
                    <a:pt x="54" y="2"/>
                    <a:pt x="1" y="58"/>
                    <a:pt x="2" y="126"/>
                  </a:cubicBezTo>
                  <a:cubicBezTo>
                    <a:pt x="3" y="192"/>
                    <a:pt x="56" y="246"/>
                    <a:pt x="122" y="246"/>
                  </a:cubicBezTo>
                  <a:cubicBezTo>
                    <a:pt x="123" y="246"/>
                    <a:pt x="124" y="246"/>
                    <a:pt x="126" y="246"/>
                  </a:cubicBezTo>
                  <a:cubicBezTo>
                    <a:pt x="192" y="245"/>
                    <a:pt x="248" y="188"/>
                    <a:pt x="247" y="121"/>
                  </a:cubicBezTo>
                  <a:cubicBezTo>
                    <a:pt x="246" y="55"/>
                    <a:pt x="190"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7"/>
            <p:cNvSpPr/>
            <p:nvPr/>
          </p:nvSpPr>
          <p:spPr>
            <a:xfrm>
              <a:off x="4967050" y="1640050"/>
              <a:ext cx="6200" cy="6175"/>
            </a:xfrm>
            <a:custGeom>
              <a:rect b="b" l="l" r="r" t="t"/>
              <a:pathLst>
                <a:path extrusionOk="0" h="247" w="248">
                  <a:moveTo>
                    <a:pt x="125" y="1"/>
                  </a:moveTo>
                  <a:cubicBezTo>
                    <a:pt x="124" y="1"/>
                    <a:pt x="123" y="1"/>
                    <a:pt x="121" y="1"/>
                  </a:cubicBezTo>
                  <a:cubicBezTo>
                    <a:pt x="54" y="2"/>
                    <a:pt x="1" y="58"/>
                    <a:pt x="2" y="126"/>
                  </a:cubicBezTo>
                  <a:cubicBezTo>
                    <a:pt x="3" y="193"/>
                    <a:pt x="57" y="247"/>
                    <a:pt x="124" y="247"/>
                  </a:cubicBezTo>
                  <a:cubicBezTo>
                    <a:pt x="124" y="247"/>
                    <a:pt x="125" y="247"/>
                    <a:pt x="126" y="247"/>
                  </a:cubicBezTo>
                  <a:cubicBezTo>
                    <a:pt x="193" y="245"/>
                    <a:pt x="247" y="189"/>
                    <a:pt x="246" y="121"/>
                  </a:cubicBezTo>
                  <a:cubicBezTo>
                    <a:pt x="244" y="54"/>
                    <a:pt x="192"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7"/>
            <p:cNvSpPr/>
            <p:nvPr/>
          </p:nvSpPr>
          <p:spPr>
            <a:xfrm>
              <a:off x="4788775" y="1602075"/>
              <a:ext cx="20825" cy="20850"/>
            </a:xfrm>
            <a:custGeom>
              <a:rect b="b" l="l" r="r" t="t"/>
              <a:pathLst>
                <a:path extrusionOk="0" h="834" w="833">
                  <a:moveTo>
                    <a:pt x="833" y="0"/>
                  </a:moveTo>
                  <a:lnTo>
                    <a:pt x="833" y="0"/>
                  </a:lnTo>
                  <a:cubicBezTo>
                    <a:pt x="817" y="7"/>
                    <a:pt x="802" y="15"/>
                    <a:pt x="787" y="23"/>
                  </a:cubicBezTo>
                  <a:cubicBezTo>
                    <a:pt x="771" y="225"/>
                    <a:pt x="739" y="543"/>
                    <a:pt x="715" y="779"/>
                  </a:cubicBezTo>
                  <a:lnTo>
                    <a:pt x="38" y="477"/>
                  </a:lnTo>
                  <a:cubicBezTo>
                    <a:pt x="26" y="487"/>
                    <a:pt x="11" y="497"/>
                    <a:pt x="0" y="508"/>
                  </a:cubicBezTo>
                  <a:lnTo>
                    <a:pt x="725" y="832"/>
                  </a:lnTo>
                  <a:cubicBezTo>
                    <a:pt x="728" y="832"/>
                    <a:pt x="732" y="834"/>
                    <a:pt x="734" y="834"/>
                  </a:cubicBezTo>
                  <a:cubicBezTo>
                    <a:pt x="738" y="834"/>
                    <a:pt x="743" y="833"/>
                    <a:pt x="746" y="831"/>
                  </a:cubicBezTo>
                  <a:cubicBezTo>
                    <a:pt x="753" y="828"/>
                    <a:pt x="755" y="821"/>
                    <a:pt x="756" y="813"/>
                  </a:cubicBezTo>
                  <a:cubicBezTo>
                    <a:pt x="802" y="387"/>
                    <a:pt x="823" y="142"/>
                    <a:pt x="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7"/>
            <p:cNvSpPr/>
            <p:nvPr/>
          </p:nvSpPr>
          <p:spPr>
            <a:xfrm>
              <a:off x="4839225" y="1818625"/>
              <a:ext cx="59050" cy="367550"/>
            </a:xfrm>
            <a:custGeom>
              <a:rect b="b" l="l" r="r" t="t"/>
              <a:pathLst>
                <a:path extrusionOk="0" h="14702" w="2362">
                  <a:moveTo>
                    <a:pt x="2361" y="1"/>
                  </a:moveTo>
                  <a:lnTo>
                    <a:pt x="2361" y="1"/>
                  </a:lnTo>
                  <a:cubicBezTo>
                    <a:pt x="2350" y="1"/>
                    <a:pt x="2339" y="3"/>
                    <a:pt x="2328" y="3"/>
                  </a:cubicBezTo>
                  <a:cubicBezTo>
                    <a:pt x="2322" y="3"/>
                    <a:pt x="2317" y="2"/>
                    <a:pt x="2311" y="2"/>
                  </a:cubicBezTo>
                  <a:cubicBezTo>
                    <a:pt x="1684" y="1425"/>
                    <a:pt x="596" y="5344"/>
                    <a:pt x="328" y="7908"/>
                  </a:cubicBezTo>
                  <a:cubicBezTo>
                    <a:pt x="289" y="8269"/>
                    <a:pt x="256" y="8654"/>
                    <a:pt x="227" y="9051"/>
                  </a:cubicBezTo>
                  <a:cubicBezTo>
                    <a:pt x="59" y="11265"/>
                    <a:pt x="12" y="13840"/>
                    <a:pt x="0" y="14699"/>
                  </a:cubicBezTo>
                  <a:cubicBezTo>
                    <a:pt x="15" y="14700"/>
                    <a:pt x="30" y="14700"/>
                    <a:pt x="45" y="14702"/>
                  </a:cubicBezTo>
                  <a:cubicBezTo>
                    <a:pt x="56" y="13848"/>
                    <a:pt x="104" y="11288"/>
                    <a:pt x="271" y="9076"/>
                  </a:cubicBezTo>
                  <a:cubicBezTo>
                    <a:pt x="299" y="8673"/>
                    <a:pt x="334" y="8280"/>
                    <a:pt x="373" y="7913"/>
                  </a:cubicBezTo>
                  <a:cubicBezTo>
                    <a:pt x="642" y="5339"/>
                    <a:pt x="1736" y="1399"/>
                    <a:pt x="2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7"/>
            <p:cNvSpPr/>
            <p:nvPr/>
          </p:nvSpPr>
          <p:spPr>
            <a:xfrm>
              <a:off x="4944450" y="1815575"/>
              <a:ext cx="79875" cy="371050"/>
            </a:xfrm>
            <a:custGeom>
              <a:rect b="b" l="l" r="r" t="t"/>
              <a:pathLst>
                <a:path extrusionOk="0" h="14842" w="3195">
                  <a:moveTo>
                    <a:pt x="46" y="1"/>
                  </a:moveTo>
                  <a:cubicBezTo>
                    <a:pt x="30" y="1"/>
                    <a:pt x="16" y="4"/>
                    <a:pt x="1" y="5"/>
                  </a:cubicBezTo>
                  <a:cubicBezTo>
                    <a:pt x="429" y="1258"/>
                    <a:pt x="1480" y="4684"/>
                    <a:pt x="1814" y="6827"/>
                  </a:cubicBezTo>
                  <a:cubicBezTo>
                    <a:pt x="1961" y="7777"/>
                    <a:pt x="2212" y="9297"/>
                    <a:pt x="2460" y="10773"/>
                  </a:cubicBezTo>
                  <a:cubicBezTo>
                    <a:pt x="2752" y="12514"/>
                    <a:pt x="3041" y="14199"/>
                    <a:pt x="3150" y="14841"/>
                  </a:cubicBezTo>
                  <a:lnTo>
                    <a:pt x="3159" y="14841"/>
                  </a:lnTo>
                  <a:cubicBezTo>
                    <a:pt x="3171" y="14841"/>
                    <a:pt x="3183" y="14839"/>
                    <a:pt x="3194" y="14839"/>
                  </a:cubicBezTo>
                  <a:cubicBezTo>
                    <a:pt x="3086" y="14201"/>
                    <a:pt x="2797" y="12515"/>
                    <a:pt x="2506" y="10772"/>
                  </a:cubicBezTo>
                  <a:cubicBezTo>
                    <a:pt x="2258" y="9293"/>
                    <a:pt x="2007" y="7772"/>
                    <a:pt x="1859" y="6821"/>
                  </a:cubicBezTo>
                  <a:cubicBezTo>
                    <a:pt x="1523" y="4681"/>
                    <a:pt x="474" y="1264"/>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7"/>
            <p:cNvSpPr/>
            <p:nvPr/>
          </p:nvSpPr>
          <p:spPr>
            <a:xfrm>
              <a:off x="4919600" y="1817500"/>
              <a:ext cx="7850" cy="178775"/>
            </a:xfrm>
            <a:custGeom>
              <a:rect b="b" l="l" r="r" t="t"/>
              <a:pathLst>
                <a:path extrusionOk="0" h="7151" w="314">
                  <a:moveTo>
                    <a:pt x="45" y="1"/>
                  </a:moveTo>
                  <a:cubicBezTo>
                    <a:pt x="30" y="2"/>
                    <a:pt x="15" y="4"/>
                    <a:pt x="0" y="4"/>
                  </a:cubicBezTo>
                  <a:cubicBezTo>
                    <a:pt x="41" y="1046"/>
                    <a:pt x="127" y="3209"/>
                    <a:pt x="182" y="4374"/>
                  </a:cubicBezTo>
                  <a:cubicBezTo>
                    <a:pt x="209" y="4951"/>
                    <a:pt x="235" y="5791"/>
                    <a:pt x="257" y="6630"/>
                  </a:cubicBezTo>
                  <a:cubicBezTo>
                    <a:pt x="268" y="6740"/>
                    <a:pt x="288" y="6920"/>
                    <a:pt x="314" y="7150"/>
                  </a:cubicBezTo>
                  <a:cubicBezTo>
                    <a:pt x="289" y="6151"/>
                    <a:pt x="258" y="5071"/>
                    <a:pt x="227" y="4372"/>
                  </a:cubicBezTo>
                  <a:cubicBezTo>
                    <a:pt x="171" y="3206"/>
                    <a:pt x="86" y="1044"/>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7"/>
            <p:cNvSpPr/>
            <p:nvPr/>
          </p:nvSpPr>
          <p:spPr>
            <a:xfrm>
              <a:off x="4896650" y="1767800"/>
              <a:ext cx="49825" cy="52950"/>
            </a:xfrm>
            <a:custGeom>
              <a:rect b="b" l="l" r="r" t="t"/>
              <a:pathLst>
                <a:path extrusionOk="0" h="2118" w="1993">
                  <a:moveTo>
                    <a:pt x="1159" y="407"/>
                  </a:moveTo>
                  <a:cubicBezTo>
                    <a:pt x="1472" y="407"/>
                    <a:pt x="1617" y="449"/>
                    <a:pt x="1617" y="449"/>
                  </a:cubicBezTo>
                  <a:cubicBezTo>
                    <a:pt x="1619" y="592"/>
                    <a:pt x="1605" y="857"/>
                    <a:pt x="1590" y="1101"/>
                  </a:cubicBezTo>
                  <a:cubicBezTo>
                    <a:pt x="1574" y="1388"/>
                    <a:pt x="1555" y="1645"/>
                    <a:pt x="1555" y="1645"/>
                  </a:cubicBezTo>
                  <a:cubicBezTo>
                    <a:pt x="1406" y="1703"/>
                    <a:pt x="900" y="1710"/>
                    <a:pt x="664" y="1710"/>
                  </a:cubicBezTo>
                  <a:cubicBezTo>
                    <a:pt x="589" y="1710"/>
                    <a:pt x="541" y="1709"/>
                    <a:pt x="541" y="1709"/>
                  </a:cubicBezTo>
                  <a:cubicBezTo>
                    <a:pt x="536" y="1697"/>
                    <a:pt x="482" y="1317"/>
                    <a:pt x="443" y="981"/>
                  </a:cubicBezTo>
                  <a:cubicBezTo>
                    <a:pt x="413" y="713"/>
                    <a:pt x="393" y="473"/>
                    <a:pt x="421" y="468"/>
                  </a:cubicBezTo>
                  <a:cubicBezTo>
                    <a:pt x="729" y="422"/>
                    <a:pt x="974" y="407"/>
                    <a:pt x="1159" y="407"/>
                  </a:cubicBezTo>
                  <a:close/>
                  <a:moveTo>
                    <a:pt x="1242" y="1"/>
                  </a:moveTo>
                  <a:cubicBezTo>
                    <a:pt x="941" y="1"/>
                    <a:pt x="544" y="24"/>
                    <a:pt x="45" y="99"/>
                  </a:cubicBezTo>
                  <a:cubicBezTo>
                    <a:pt x="1" y="108"/>
                    <a:pt x="28" y="467"/>
                    <a:pt x="74" y="882"/>
                  </a:cubicBezTo>
                  <a:cubicBezTo>
                    <a:pt x="136" y="1440"/>
                    <a:pt x="232" y="2098"/>
                    <a:pt x="240" y="2116"/>
                  </a:cubicBezTo>
                  <a:cubicBezTo>
                    <a:pt x="240" y="2116"/>
                    <a:pt x="338" y="2117"/>
                    <a:pt x="488" y="2117"/>
                  </a:cubicBezTo>
                  <a:cubicBezTo>
                    <a:pt x="888" y="2117"/>
                    <a:pt x="1656" y="2105"/>
                    <a:pt x="1890" y="2013"/>
                  </a:cubicBezTo>
                  <a:cubicBezTo>
                    <a:pt x="1890" y="2013"/>
                    <a:pt x="1922" y="1573"/>
                    <a:pt x="1949" y="1095"/>
                  </a:cubicBezTo>
                  <a:cubicBezTo>
                    <a:pt x="1973" y="708"/>
                    <a:pt x="1992" y="297"/>
                    <a:pt x="1992" y="69"/>
                  </a:cubicBezTo>
                  <a:cubicBezTo>
                    <a:pt x="1991" y="69"/>
                    <a:pt x="1754" y="1"/>
                    <a:pt x="12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7"/>
            <p:cNvSpPr/>
            <p:nvPr/>
          </p:nvSpPr>
          <p:spPr>
            <a:xfrm>
              <a:off x="4898450" y="1789825"/>
              <a:ext cx="46925" cy="30925"/>
            </a:xfrm>
            <a:custGeom>
              <a:rect b="b" l="l" r="r" t="t"/>
              <a:pathLst>
                <a:path extrusionOk="0" h="1237" w="1877">
                  <a:moveTo>
                    <a:pt x="1" y="1"/>
                  </a:moveTo>
                  <a:lnTo>
                    <a:pt x="1" y="1"/>
                  </a:lnTo>
                  <a:cubicBezTo>
                    <a:pt x="63" y="559"/>
                    <a:pt x="159" y="1217"/>
                    <a:pt x="166" y="1235"/>
                  </a:cubicBezTo>
                  <a:cubicBezTo>
                    <a:pt x="166" y="1235"/>
                    <a:pt x="265" y="1236"/>
                    <a:pt x="415" y="1236"/>
                  </a:cubicBezTo>
                  <a:cubicBezTo>
                    <a:pt x="815" y="1236"/>
                    <a:pt x="1583" y="1224"/>
                    <a:pt x="1816" y="1132"/>
                  </a:cubicBezTo>
                  <a:cubicBezTo>
                    <a:pt x="1816" y="1132"/>
                    <a:pt x="1849" y="692"/>
                    <a:pt x="1876" y="214"/>
                  </a:cubicBezTo>
                  <a:lnTo>
                    <a:pt x="1876" y="214"/>
                  </a:lnTo>
                  <a:cubicBezTo>
                    <a:pt x="1797" y="218"/>
                    <a:pt x="1709" y="221"/>
                    <a:pt x="1615" y="221"/>
                  </a:cubicBezTo>
                  <a:cubicBezTo>
                    <a:pt x="1584" y="221"/>
                    <a:pt x="1552" y="220"/>
                    <a:pt x="1519" y="220"/>
                  </a:cubicBezTo>
                  <a:cubicBezTo>
                    <a:pt x="1502" y="507"/>
                    <a:pt x="1483" y="764"/>
                    <a:pt x="1483" y="764"/>
                  </a:cubicBezTo>
                  <a:cubicBezTo>
                    <a:pt x="1334" y="822"/>
                    <a:pt x="828" y="829"/>
                    <a:pt x="592" y="829"/>
                  </a:cubicBezTo>
                  <a:cubicBezTo>
                    <a:pt x="517" y="829"/>
                    <a:pt x="469" y="828"/>
                    <a:pt x="469" y="828"/>
                  </a:cubicBezTo>
                  <a:cubicBezTo>
                    <a:pt x="464" y="816"/>
                    <a:pt x="408" y="437"/>
                    <a:pt x="371" y="101"/>
                  </a:cubicBezTo>
                  <a:cubicBezTo>
                    <a:pt x="242" y="73"/>
                    <a:pt x="118" y="4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1" name="Shape 2101"/>
        <p:cNvGrpSpPr/>
        <p:nvPr/>
      </p:nvGrpSpPr>
      <p:grpSpPr>
        <a:xfrm>
          <a:off x="0" y="0"/>
          <a:ext cx="0" cy="0"/>
          <a:chOff x="0" y="0"/>
          <a:chExt cx="0" cy="0"/>
        </a:xfrm>
      </p:grpSpPr>
      <p:sp>
        <p:nvSpPr>
          <p:cNvPr id="2102" name="Google Shape;2102;p7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Royalty</a:t>
            </a:r>
            <a:endParaRPr/>
          </a:p>
        </p:txBody>
      </p:sp>
      <p:grpSp>
        <p:nvGrpSpPr>
          <p:cNvPr id="2103" name="Google Shape;2103;p78"/>
          <p:cNvGrpSpPr/>
          <p:nvPr/>
        </p:nvGrpSpPr>
        <p:grpSpPr>
          <a:xfrm>
            <a:off x="723776" y="1319489"/>
            <a:ext cx="457652" cy="453665"/>
            <a:chOff x="723776" y="1319489"/>
            <a:chExt cx="457652" cy="453665"/>
          </a:xfrm>
        </p:grpSpPr>
        <p:sp>
          <p:nvSpPr>
            <p:cNvPr id="2104" name="Google Shape;2104;p78"/>
            <p:cNvSpPr/>
            <p:nvPr/>
          </p:nvSpPr>
          <p:spPr>
            <a:xfrm>
              <a:off x="972593" y="1525986"/>
              <a:ext cx="203584" cy="193234"/>
            </a:xfrm>
            <a:custGeom>
              <a:rect b="b" l="l" r="r" t="t"/>
              <a:pathLst>
                <a:path extrusionOk="0" h="5041" w="5311">
                  <a:moveTo>
                    <a:pt x="4443" y="0"/>
                  </a:moveTo>
                  <a:cubicBezTo>
                    <a:pt x="4022" y="414"/>
                    <a:pt x="3480" y="775"/>
                    <a:pt x="2828" y="1072"/>
                  </a:cubicBezTo>
                  <a:cubicBezTo>
                    <a:pt x="1895" y="1499"/>
                    <a:pt x="884" y="2091"/>
                    <a:pt x="1" y="2713"/>
                  </a:cubicBezTo>
                  <a:lnTo>
                    <a:pt x="132" y="2844"/>
                  </a:lnTo>
                  <a:cubicBezTo>
                    <a:pt x="213" y="2924"/>
                    <a:pt x="282" y="3013"/>
                    <a:pt x="344" y="3103"/>
                  </a:cubicBezTo>
                  <a:cubicBezTo>
                    <a:pt x="414" y="3060"/>
                    <a:pt x="484" y="3016"/>
                    <a:pt x="557" y="2978"/>
                  </a:cubicBezTo>
                  <a:cubicBezTo>
                    <a:pt x="709" y="2899"/>
                    <a:pt x="880" y="2860"/>
                    <a:pt x="1049" y="2860"/>
                  </a:cubicBezTo>
                  <a:cubicBezTo>
                    <a:pt x="1253" y="2860"/>
                    <a:pt x="1455" y="2917"/>
                    <a:pt x="1619" y="3029"/>
                  </a:cubicBezTo>
                  <a:cubicBezTo>
                    <a:pt x="2127" y="3377"/>
                    <a:pt x="2214" y="4035"/>
                    <a:pt x="1889" y="4494"/>
                  </a:cubicBezTo>
                  <a:cubicBezTo>
                    <a:pt x="1727" y="4723"/>
                    <a:pt x="1891" y="5041"/>
                    <a:pt x="2172" y="5041"/>
                  </a:cubicBezTo>
                  <a:lnTo>
                    <a:pt x="2191" y="5041"/>
                  </a:lnTo>
                  <a:cubicBezTo>
                    <a:pt x="3291" y="4982"/>
                    <a:pt x="4232" y="4392"/>
                    <a:pt x="4771" y="3419"/>
                  </a:cubicBezTo>
                  <a:cubicBezTo>
                    <a:pt x="5310" y="2446"/>
                    <a:pt x="5271" y="1214"/>
                    <a:pt x="4670" y="277"/>
                  </a:cubicBezTo>
                  <a:cubicBezTo>
                    <a:pt x="4605" y="174"/>
                    <a:pt x="4519" y="94"/>
                    <a:pt x="44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8"/>
            <p:cNvSpPr/>
            <p:nvPr/>
          </p:nvSpPr>
          <p:spPr>
            <a:xfrm>
              <a:off x="779397" y="1329034"/>
              <a:ext cx="194576" cy="198141"/>
            </a:xfrm>
            <a:custGeom>
              <a:rect b="b" l="l" r="r" t="t"/>
              <a:pathLst>
                <a:path extrusionOk="0" h="5169" w="5076">
                  <a:moveTo>
                    <a:pt x="3116" y="1"/>
                  </a:moveTo>
                  <a:cubicBezTo>
                    <a:pt x="2603" y="1"/>
                    <a:pt x="2090" y="126"/>
                    <a:pt x="1634" y="379"/>
                  </a:cubicBezTo>
                  <a:cubicBezTo>
                    <a:pt x="662" y="919"/>
                    <a:pt x="71" y="1860"/>
                    <a:pt x="12" y="2960"/>
                  </a:cubicBezTo>
                  <a:cubicBezTo>
                    <a:pt x="0" y="3172"/>
                    <a:pt x="174" y="3326"/>
                    <a:pt x="361" y="3326"/>
                  </a:cubicBezTo>
                  <a:cubicBezTo>
                    <a:pt x="428" y="3326"/>
                    <a:pt x="496" y="3306"/>
                    <a:pt x="559" y="3262"/>
                  </a:cubicBezTo>
                  <a:cubicBezTo>
                    <a:pt x="739" y="3134"/>
                    <a:pt x="950" y="3070"/>
                    <a:pt x="1161" y="3070"/>
                  </a:cubicBezTo>
                  <a:cubicBezTo>
                    <a:pt x="1487" y="3070"/>
                    <a:pt x="1812" y="3223"/>
                    <a:pt x="2024" y="3531"/>
                  </a:cubicBezTo>
                  <a:cubicBezTo>
                    <a:pt x="2244" y="3853"/>
                    <a:pt x="2139" y="4298"/>
                    <a:pt x="2057" y="4534"/>
                  </a:cubicBezTo>
                  <a:cubicBezTo>
                    <a:pt x="2022" y="4633"/>
                    <a:pt x="1980" y="4722"/>
                    <a:pt x="1935" y="4809"/>
                  </a:cubicBezTo>
                  <a:cubicBezTo>
                    <a:pt x="2041" y="4876"/>
                    <a:pt x="2142" y="4950"/>
                    <a:pt x="2230" y="5038"/>
                  </a:cubicBezTo>
                  <a:lnTo>
                    <a:pt x="2360" y="5169"/>
                  </a:lnTo>
                  <a:cubicBezTo>
                    <a:pt x="2982" y="4286"/>
                    <a:pt x="3574" y="3275"/>
                    <a:pt x="4000" y="2342"/>
                  </a:cubicBezTo>
                  <a:cubicBezTo>
                    <a:pt x="4299" y="1690"/>
                    <a:pt x="4660" y="1147"/>
                    <a:pt x="5075" y="725"/>
                  </a:cubicBezTo>
                  <a:cubicBezTo>
                    <a:pt x="4976" y="643"/>
                    <a:pt x="4887" y="552"/>
                    <a:pt x="4776" y="480"/>
                  </a:cubicBezTo>
                  <a:cubicBezTo>
                    <a:pt x="4278" y="162"/>
                    <a:pt x="3697" y="1"/>
                    <a:pt x="3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8"/>
            <p:cNvSpPr/>
            <p:nvPr/>
          </p:nvSpPr>
          <p:spPr>
            <a:xfrm>
              <a:off x="888874" y="1319489"/>
              <a:ext cx="272467" cy="249736"/>
            </a:xfrm>
            <a:custGeom>
              <a:rect b="b" l="l" r="r" t="t"/>
              <a:pathLst>
                <a:path extrusionOk="0" h="6515" w="7108">
                  <a:moveTo>
                    <a:pt x="6869" y="1"/>
                  </a:moveTo>
                  <a:cubicBezTo>
                    <a:pt x="6012" y="1"/>
                    <a:pt x="3981" y="190"/>
                    <a:pt x="2735" y="1437"/>
                  </a:cubicBezTo>
                  <a:cubicBezTo>
                    <a:pt x="2368" y="1804"/>
                    <a:pt x="2045" y="2288"/>
                    <a:pt x="1775" y="2881"/>
                  </a:cubicBezTo>
                  <a:cubicBezTo>
                    <a:pt x="1316" y="3885"/>
                    <a:pt x="672" y="4976"/>
                    <a:pt x="0" y="5915"/>
                  </a:cubicBezTo>
                  <a:lnTo>
                    <a:pt x="600" y="6515"/>
                  </a:lnTo>
                  <a:lnTo>
                    <a:pt x="7108" y="7"/>
                  </a:lnTo>
                  <a:cubicBezTo>
                    <a:pt x="7045" y="3"/>
                    <a:pt x="6964" y="1"/>
                    <a:pt x="68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8"/>
            <p:cNvSpPr/>
            <p:nvPr/>
          </p:nvSpPr>
          <p:spPr>
            <a:xfrm>
              <a:off x="930618" y="1338502"/>
              <a:ext cx="250810" cy="272467"/>
            </a:xfrm>
            <a:custGeom>
              <a:rect b="b" l="l" r="r" t="t"/>
              <a:pathLst>
                <a:path extrusionOk="0" h="7108" w="6543">
                  <a:moveTo>
                    <a:pt x="6508" y="1"/>
                  </a:moveTo>
                  <a:lnTo>
                    <a:pt x="1" y="6508"/>
                  </a:lnTo>
                  <a:lnTo>
                    <a:pt x="600" y="7107"/>
                  </a:lnTo>
                  <a:cubicBezTo>
                    <a:pt x="1540" y="6436"/>
                    <a:pt x="2630" y="5791"/>
                    <a:pt x="3635" y="5333"/>
                  </a:cubicBezTo>
                  <a:cubicBezTo>
                    <a:pt x="4226" y="5062"/>
                    <a:pt x="4712" y="4740"/>
                    <a:pt x="5078" y="4374"/>
                  </a:cubicBezTo>
                  <a:cubicBezTo>
                    <a:pt x="6462" y="2990"/>
                    <a:pt x="6543" y="634"/>
                    <a:pt x="65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8"/>
            <p:cNvSpPr/>
            <p:nvPr/>
          </p:nvSpPr>
          <p:spPr>
            <a:xfrm>
              <a:off x="723776" y="1521386"/>
              <a:ext cx="253071" cy="251768"/>
            </a:xfrm>
            <a:custGeom>
              <a:rect b="b" l="l" r="r" t="t"/>
              <a:pathLst>
                <a:path extrusionOk="0" h="6568" w="6602">
                  <a:moveTo>
                    <a:pt x="2408" y="0"/>
                  </a:moveTo>
                  <a:cubicBezTo>
                    <a:pt x="2230" y="0"/>
                    <a:pt x="2053" y="68"/>
                    <a:pt x="1918" y="203"/>
                  </a:cubicBezTo>
                  <a:cubicBezTo>
                    <a:pt x="1647" y="474"/>
                    <a:pt x="1647" y="914"/>
                    <a:pt x="1918" y="1184"/>
                  </a:cubicBezTo>
                  <a:lnTo>
                    <a:pt x="2952" y="2219"/>
                  </a:lnTo>
                  <a:cubicBezTo>
                    <a:pt x="2631" y="2530"/>
                    <a:pt x="1965" y="3166"/>
                    <a:pt x="1871" y="3166"/>
                  </a:cubicBezTo>
                  <a:cubicBezTo>
                    <a:pt x="1800" y="3166"/>
                    <a:pt x="1712" y="3093"/>
                    <a:pt x="1650" y="3032"/>
                  </a:cubicBezTo>
                  <a:lnTo>
                    <a:pt x="1159" y="2541"/>
                  </a:lnTo>
                  <a:cubicBezTo>
                    <a:pt x="1091" y="2474"/>
                    <a:pt x="1002" y="2440"/>
                    <a:pt x="914" y="2440"/>
                  </a:cubicBezTo>
                  <a:cubicBezTo>
                    <a:pt x="825" y="2440"/>
                    <a:pt x="736" y="2474"/>
                    <a:pt x="668" y="2541"/>
                  </a:cubicBezTo>
                  <a:cubicBezTo>
                    <a:pt x="68" y="3141"/>
                    <a:pt x="1" y="4074"/>
                    <a:pt x="466" y="4749"/>
                  </a:cubicBezTo>
                  <a:cubicBezTo>
                    <a:pt x="37" y="5384"/>
                    <a:pt x="75" y="6200"/>
                    <a:pt x="78" y="6239"/>
                  </a:cubicBezTo>
                  <a:cubicBezTo>
                    <a:pt x="88" y="6423"/>
                    <a:pt x="215" y="6568"/>
                    <a:pt x="488" y="6568"/>
                  </a:cubicBezTo>
                  <a:cubicBezTo>
                    <a:pt x="717" y="6568"/>
                    <a:pt x="1368" y="6533"/>
                    <a:pt x="1894" y="6177"/>
                  </a:cubicBezTo>
                  <a:cubicBezTo>
                    <a:pt x="2189" y="6380"/>
                    <a:pt x="2532" y="6481"/>
                    <a:pt x="2876" y="6481"/>
                  </a:cubicBezTo>
                  <a:cubicBezTo>
                    <a:pt x="3320" y="6481"/>
                    <a:pt x="3764" y="6312"/>
                    <a:pt x="4102" y="5974"/>
                  </a:cubicBezTo>
                  <a:cubicBezTo>
                    <a:pt x="4238" y="5839"/>
                    <a:pt x="4238" y="5620"/>
                    <a:pt x="4102" y="5483"/>
                  </a:cubicBezTo>
                  <a:lnTo>
                    <a:pt x="3611" y="4993"/>
                  </a:lnTo>
                  <a:cubicBezTo>
                    <a:pt x="3550" y="4932"/>
                    <a:pt x="3477" y="4845"/>
                    <a:pt x="3478" y="4773"/>
                  </a:cubicBezTo>
                  <a:cubicBezTo>
                    <a:pt x="3478" y="4678"/>
                    <a:pt x="4113" y="4011"/>
                    <a:pt x="4425" y="3692"/>
                  </a:cubicBezTo>
                  <a:lnTo>
                    <a:pt x="5351" y="4616"/>
                  </a:lnTo>
                  <a:cubicBezTo>
                    <a:pt x="5485" y="4752"/>
                    <a:pt x="5663" y="4819"/>
                    <a:pt x="5840" y="4819"/>
                  </a:cubicBezTo>
                  <a:cubicBezTo>
                    <a:pt x="6018" y="4819"/>
                    <a:pt x="6195" y="4752"/>
                    <a:pt x="6331" y="4616"/>
                  </a:cubicBezTo>
                  <a:cubicBezTo>
                    <a:pt x="6601" y="4348"/>
                    <a:pt x="6601" y="3908"/>
                    <a:pt x="6331" y="3637"/>
                  </a:cubicBezTo>
                  <a:lnTo>
                    <a:pt x="2898" y="203"/>
                  </a:lnTo>
                  <a:cubicBezTo>
                    <a:pt x="2762" y="68"/>
                    <a:pt x="2585" y="0"/>
                    <a:pt x="24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 name="Google Shape;2109;p78"/>
          <p:cNvGrpSpPr/>
          <p:nvPr/>
        </p:nvGrpSpPr>
        <p:grpSpPr>
          <a:xfrm>
            <a:off x="1539837" y="1319489"/>
            <a:ext cx="488394" cy="453742"/>
            <a:chOff x="1539837" y="1319489"/>
            <a:chExt cx="488394" cy="453742"/>
          </a:xfrm>
        </p:grpSpPr>
        <p:sp>
          <p:nvSpPr>
            <p:cNvPr id="2110" name="Google Shape;2110;p78"/>
            <p:cNvSpPr/>
            <p:nvPr/>
          </p:nvSpPr>
          <p:spPr>
            <a:xfrm>
              <a:off x="1727244" y="1616144"/>
              <a:ext cx="116224" cy="48759"/>
            </a:xfrm>
            <a:custGeom>
              <a:rect b="b" l="l" r="r" t="t"/>
              <a:pathLst>
                <a:path extrusionOk="0" h="1272" w="3032">
                  <a:moveTo>
                    <a:pt x="1516" y="1"/>
                  </a:moveTo>
                  <a:cubicBezTo>
                    <a:pt x="1084" y="339"/>
                    <a:pt x="551" y="533"/>
                    <a:pt x="0" y="566"/>
                  </a:cubicBezTo>
                  <a:lnTo>
                    <a:pt x="61" y="689"/>
                  </a:lnTo>
                  <a:cubicBezTo>
                    <a:pt x="234" y="1043"/>
                    <a:pt x="600" y="1272"/>
                    <a:pt x="994" y="1272"/>
                  </a:cubicBezTo>
                  <a:lnTo>
                    <a:pt x="2037" y="1272"/>
                  </a:lnTo>
                  <a:cubicBezTo>
                    <a:pt x="2432" y="1272"/>
                    <a:pt x="2798" y="1042"/>
                    <a:pt x="2971" y="689"/>
                  </a:cubicBezTo>
                  <a:lnTo>
                    <a:pt x="3031" y="566"/>
                  </a:lnTo>
                  <a:cubicBezTo>
                    <a:pt x="2483" y="533"/>
                    <a:pt x="1950" y="339"/>
                    <a:pt x="15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8"/>
            <p:cNvSpPr/>
            <p:nvPr/>
          </p:nvSpPr>
          <p:spPr>
            <a:xfrm>
              <a:off x="1539837" y="1319489"/>
              <a:ext cx="488394" cy="453742"/>
            </a:xfrm>
            <a:custGeom>
              <a:rect b="b" l="l" r="r" t="t"/>
              <a:pathLst>
                <a:path extrusionOk="0" h="11837" w="12741">
                  <a:moveTo>
                    <a:pt x="4074" y="1793"/>
                  </a:moveTo>
                  <a:cubicBezTo>
                    <a:pt x="4602" y="1793"/>
                    <a:pt x="5103" y="2012"/>
                    <a:pt x="5469" y="2393"/>
                  </a:cubicBezTo>
                  <a:cubicBezTo>
                    <a:pt x="5710" y="2643"/>
                    <a:pt x="6044" y="2758"/>
                    <a:pt x="6374" y="2758"/>
                  </a:cubicBezTo>
                  <a:cubicBezTo>
                    <a:pt x="6723" y="2758"/>
                    <a:pt x="7067" y="2629"/>
                    <a:pt x="7293" y="2395"/>
                  </a:cubicBezTo>
                  <a:cubicBezTo>
                    <a:pt x="7663" y="2012"/>
                    <a:pt x="8170" y="1796"/>
                    <a:pt x="8697" y="1796"/>
                  </a:cubicBezTo>
                  <a:cubicBezTo>
                    <a:pt x="8742" y="1796"/>
                    <a:pt x="8788" y="1797"/>
                    <a:pt x="8834" y="1800"/>
                  </a:cubicBezTo>
                  <a:cubicBezTo>
                    <a:pt x="9814" y="1865"/>
                    <a:pt x="10422" y="2589"/>
                    <a:pt x="10720" y="3521"/>
                  </a:cubicBezTo>
                  <a:cubicBezTo>
                    <a:pt x="11217" y="5072"/>
                    <a:pt x="10411" y="6917"/>
                    <a:pt x="8753" y="8149"/>
                  </a:cubicBezTo>
                  <a:cubicBezTo>
                    <a:pt x="8700" y="8236"/>
                    <a:pt x="8507" y="8638"/>
                    <a:pt x="8461" y="8733"/>
                  </a:cubicBezTo>
                  <a:cubicBezTo>
                    <a:pt x="8172" y="9324"/>
                    <a:pt x="7562" y="9704"/>
                    <a:pt x="6903" y="9704"/>
                  </a:cubicBezTo>
                  <a:lnTo>
                    <a:pt x="5862" y="9704"/>
                  </a:lnTo>
                  <a:cubicBezTo>
                    <a:pt x="5205" y="9704"/>
                    <a:pt x="4593" y="9323"/>
                    <a:pt x="4305" y="8733"/>
                  </a:cubicBezTo>
                  <a:cubicBezTo>
                    <a:pt x="4259" y="8639"/>
                    <a:pt x="4065" y="8234"/>
                    <a:pt x="4013" y="8149"/>
                  </a:cubicBezTo>
                  <a:cubicBezTo>
                    <a:pt x="2353" y="6916"/>
                    <a:pt x="1546" y="5067"/>
                    <a:pt x="2045" y="3515"/>
                  </a:cubicBezTo>
                  <a:cubicBezTo>
                    <a:pt x="2345" y="2581"/>
                    <a:pt x="2953" y="1861"/>
                    <a:pt x="3932" y="1798"/>
                  </a:cubicBezTo>
                  <a:cubicBezTo>
                    <a:pt x="3979" y="1795"/>
                    <a:pt x="4027" y="1793"/>
                    <a:pt x="4074" y="1793"/>
                  </a:cubicBezTo>
                  <a:close/>
                  <a:moveTo>
                    <a:pt x="4996" y="0"/>
                  </a:moveTo>
                  <a:cubicBezTo>
                    <a:pt x="2955" y="0"/>
                    <a:pt x="1343" y="1156"/>
                    <a:pt x="722" y="3092"/>
                  </a:cubicBezTo>
                  <a:cubicBezTo>
                    <a:pt x="1" y="5343"/>
                    <a:pt x="800" y="8029"/>
                    <a:pt x="2998" y="9605"/>
                  </a:cubicBezTo>
                  <a:cubicBezTo>
                    <a:pt x="3818" y="10809"/>
                    <a:pt x="5638" y="11569"/>
                    <a:pt x="6001" y="11712"/>
                  </a:cubicBezTo>
                  <a:cubicBezTo>
                    <a:pt x="6213" y="11796"/>
                    <a:pt x="6299" y="11837"/>
                    <a:pt x="6383" y="11837"/>
                  </a:cubicBezTo>
                  <a:cubicBezTo>
                    <a:pt x="6468" y="11837"/>
                    <a:pt x="6552" y="11795"/>
                    <a:pt x="6763" y="11712"/>
                  </a:cubicBezTo>
                  <a:cubicBezTo>
                    <a:pt x="7124" y="11569"/>
                    <a:pt x="8946" y="10807"/>
                    <a:pt x="9766" y="9605"/>
                  </a:cubicBezTo>
                  <a:cubicBezTo>
                    <a:pt x="12041" y="7960"/>
                    <a:pt x="12740" y="5355"/>
                    <a:pt x="12017" y="3096"/>
                  </a:cubicBezTo>
                  <a:cubicBezTo>
                    <a:pt x="11395" y="1158"/>
                    <a:pt x="9807" y="0"/>
                    <a:pt x="77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8"/>
            <p:cNvSpPr/>
            <p:nvPr/>
          </p:nvSpPr>
          <p:spPr>
            <a:xfrm>
              <a:off x="1731116" y="1478876"/>
              <a:ext cx="108481" cy="106296"/>
            </a:xfrm>
            <a:custGeom>
              <a:rect b="b" l="l" r="r" t="t"/>
              <a:pathLst>
                <a:path extrusionOk="0" h="2773" w="2830">
                  <a:moveTo>
                    <a:pt x="1415" y="1"/>
                  </a:moveTo>
                  <a:cubicBezTo>
                    <a:pt x="1152" y="1"/>
                    <a:pt x="888" y="63"/>
                    <a:pt x="621" y="188"/>
                  </a:cubicBezTo>
                  <a:cubicBezTo>
                    <a:pt x="324" y="326"/>
                    <a:pt x="119" y="594"/>
                    <a:pt x="61" y="924"/>
                  </a:cubicBezTo>
                  <a:cubicBezTo>
                    <a:pt x="1" y="1264"/>
                    <a:pt x="109" y="1611"/>
                    <a:pt x="352" y="1854"/>
                  </a:cubicBezTo>
                  <a:lnTo>
                    <a:pt x="1170" y="2672"/>
                  </a:lnTo>
                  <a:cubicBezTo>
                    <a:pt x="1239" y="2740"/>
                    <a:pt x="1327" y="2773"/>
                    <a:pt x="1415" y="2773"/>
                  </a:cubicBezTo>
                  <a:cubicBezTo>
                    <a:pt x="1503" y="2773"/>
                    <a:pt x="1593" y="2740"/>
                    <a:pt x="1660" y="2672"/>
                  </a:cubicBezTo>
                  <a:lnTo>
                    <a:pt x="2479" y="1854"/>
                  </a:lnTo>
                  <a:cubicBezTo>
                    <a:pt x="2721" y="1611"/>
                    <a:pt x="2830" y="1264"/>
                    <a:pt x="2769" y="924"/>
                  </a:cubicBezTo>
                  <a:cubicBezTo>
                    <a:pt x="2712" y="595"/>
                    <a:pt x="2507" y="327"/>
                    <a:pt x="2210" y="188"/>
                  </a:cubicBezTo>
                  <a:cubicBezTo>
                    <a:pt x="1943" y="63"/>
                    <a:pt x="1679" y="1"/>
                    <a:pt x="14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8"/>
            <p:cNvSpPr/>
            <p:nvPr/>
          </p:nvSpPr>
          <p:spPr>
            <a:xfrm>
              <a:off x="1663881" y="1452350"/>
              <a:ext cx="57000" cy="39904"/>
            </a:xfrm>
            <a:custGeom>
              <a:rect b="b" l="l" r="r" t="t"/>
              <a:pathLst>
                <a:path extrusionOk="0" h="1041" w="1487">
                  <a:moveTo>
                    <a:pt x="397" y="0"/>
                  </a:moveTo>
                  <a:cubicBezTo>
                    <a:pt x="270" y="0"/>
                    <a:pt x="147" y="69"/>
                    <a:pt x="86" y="191"/>
                  </a:cubicBezTo>
                  <a:cubicBezTo>
                    <a:pt x="1" y="363"/>
                    <a:pt x="69" y="570"/>
                    <a:pt x="242" y="656"/>
                  </a:cubicBezTo>
                  <a:lnTo>
                    <a:pt x="935" y="1004"/>
                  </a:lnTo>
                  <a:cubicBezTo>
                    <a:pt x="985" y="1028"/>
                    <a:pt x="1038" y="1040"/>
                    <a:pt x="1090" y="1040"/>
                  </a:cubicBezTo>
                  <a:cubicBezTo>
                    <a:pt x="1217" y="1040"/>
                    <a:pt x="1339" y="970"/>
                    <a:pt x="1400" y="849"/>
                  </a:cubicBezTo>
                  <a:cubicBezTo>
                    <a:pt x="1486" y="677"/>
                    <a:pt x="1416" y="468"/>
                    <a:pt x="1245" y="384"/>
                  </a:cubicBezTo>
                  <a:lnTo>
                    <a:pt x="551" y="36"/>
                  </a:lnTo>
                  <a:cubicBezTo>
                    <a:pt x="502" y="12"/>
                    <a:pt x="449" y="0"/>
                    <a:pt x="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8"/>
            <p:cNvSpPr/>
            <p:nvPr/>
          </p:nvSpPr>
          <p:spPr>
            <a:xfrm>
              <a:off x="1849908" y="1452350"/>
              <a:ext cx="56885" cy="39866"/>
            </a:xfrm>
            <a:custGeom>
              <a:rect b="b" l="l" r="r" t="t"/>
              <a:pathLst>
                <a:path extrusionOk="0" h="1040" w="1484">
                  <a:moveTo>
                    <a:pt x="1089" y="0"/>
                  </a:moveTo>
                  <a:cubicBezTo>
                    <a:pt x="1037" y="0"/>
                    <a:pt x="984" y="12"/>
                    <a:pt x="934" y="36"/>
                  </a:cubicBezTo>
                  <a:lnTo>
                    <a:pt x="241" y="384"/>
                  </a:lnTo>
                  <a:cubicBezTo>
                    <a:pt x="69" y="470"/>
                    <a:pt x="0" y="677"/>
                    <a:pt x="86" y="849"/>
                  </a:cubicBezTo>
                  <a:cubicBezTo>
                    <a:pt x="147" y="969"/>
                    <a:pt x="269" y="1040"/>
                    <a:pt x="397" y="1040"/>
                  </a:cubicBezTo>
                  <a:cubicBezTo>
                    <a:pt x="448" y="1040"/>
                    <a:pt x="501" y="1028"/>
                    <a:pt x="551" y="1004"/>
                  </a:cubicBezTo>
                  <a:lnTo>
                    <a:pt x="1244" y="656"/>
                  </a:lnTo>
                  <a:cubicBezTo>
                    <a:pt x="1415" y="570"/>
                    <a:pt x="1484" y="363"/>
                    <a:pt x="1400" y="191"/>
                  </a:cubicBezTo>
                  <a:cubicBezTo>
                    <a:pt x="1339" y="69"/>
                    <a:pt x="1216"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5" name="Google Shape;2115;p78"/>
          <p:cNvSpPr/>
          <p:nvPr/>
        </p:nvSpPr>
        <p:spPr>
          <a:xfrm>
            <a:off x="2384762" y="1319451"/>
            <a:ext cx="458917" cy="453780"/>
          </a:xfrm>
          <a:custGeom>
            <a:rect b="b" l="l" r="r" t="t"/>
            <a:pathLst>
              <a:path extrusionOk="0" h="11838" w="11972">
                <a:moveTo>
                  <a:pt x="7657" y="1126"/>
                </a:moveTo>
                <a:cubicBezTo>
                  <a:pt x="7834" y="1126"/>
                  <a:pt x="8020" y="1197"/>
                  <a:pt x="8181" y="1357"/>
                </a:cubicBezTo>
                <a:cubicBezTo>
                  <a:pt x="8084" y="1420"/>
                  <a:pt x="7991" y="1492"/>
                  <a:pt x="7908" y="1575"/>
                </a:cubicBezTo>
                <a:cubicBezTo>
                  <a:pt x="7638" y="1846"/>
                  <a:pt x="7475" y="2190"/>
                  <a:pt x="7422" y="2563"/>
                </a:cubicBezTo>
                <a:lnTo>
                  <a:pt x="7416" y="2556"/>
                </a:lnTo>
                <a:lnTo>
                  <a:pt x="7415" y="2556"/>
                </a:lnTo>
                <a:lnTo>
                  <a:pt x="7170" y="2312"/>
                </a:lnTo>
                <a:cubicBezTo>
                  <a:pt x="6900" y="2041"/>
                  <a:pt x="6900" y="1601"/>
                  <a:pt x="7171" y="1330"/>
                </a:cubicBezTo>
                <a:cubicBezTo>
                  <a:pt x="7300" y="1200"/>
                  <a:pt x="7474" y="1126"/>
                  <a:pt x="7657" y="1126"/>
                </a:cubicBezTo>
                <a:close/>
                <a:moveTo>
                  <a:pt x="10582" y="3758"/>
                </a:moveTo>
                <a:cubicBezTo>
                  <a:pt x="10906" y="4082"/>
                  <a:pt x="10863" y="4512"/>
                  <a:pt x="10606" y="4767"/>
                </a:cubicBezTo>
                <a:cubicBezTo>
                  <a:pt x="10471" y="4902"/>
                  <a:pt x="10293" y="4969"/>
                  <a:pt x="10115" y="4969"/>
                </a:cubicBezTo>
                <a:cubicBezTo>
                  <a:pt x="9938" y="4969"/>
                  <a:pt x="9760" y="4902"/>
                  <a:pt x="9625" y="4767"/>
                </a:cubicBezTo>
                <a:lnTo>
                  <a:pt x="9380" y="4521"/>
                </a:lnTo>
                <a:lnTo>
                  <a:pt x="9374" y="4514"/>
                </a:lnTo>
                <a:cubicBezTo>
                  <a:pt x="9746" y="4463"/>
                  <a:pt x="10092" y="4299"/>
                  <a:pt x="10361" y="4029"/>
                </a:cubicBezTo>
                <a:cubicBezTo>
                  <a:pt x="10445" y="3945"/>
                  <a:pt x="10518" y="3855"/>
                  <a:pt x="10582" y="3758"/>
                </a:cubicBezTo>
                <a:close/>
                <a:moveTo>
                  <a:pt x="6681" y="2946"/>
                </a:moveTo>
                <a:cubicBezTo>
                  <a:pt x="6770" y="2946"/>
                  <a:pt x="6859" y="2981"/>
                  <a:pt x="6926" y="3048"/>
                </a:cubicBezTo>
                <a:lnTo>
                  <a:pt x="8891" y="5013"/>
                </a:lnTo>
                <a:cubicBezTo>
                  <a:pt x="9024" y="5147"/>
                  <a:pt x="9026" y="5367"/>
                  <a:pt x="8889" y="5503"/>
                </a:cubicBezTo>
                <a:cubicBezTo>
                  <a:pt x="8824" y="5569"/>
                  <a:pt x="8734" y="5602"/>
                  <a:pt x="8645" y="5602"/>
                </a:cubicBezTo>
                <a:cubicBezTo>
                  <a:pt x="8555" y="5602"/>
                  <a:pt x="8464" y="5569"/>
                  <a:pt x="8398" y="5503"/>
                </a:cubicBezTo>
                <a:lnTo>
                  <a:pt x="6435" y="3539"/>
                </a:lnTo>
                <a:cubicBezTo>
                  <a:pt x="6300" y="3405"/>
                  <a:pt x="6300" y="3185"/>
                  <a:pt x="6435" y="3048"/>
                </a:cubicBezTo>
                <a:cubicBezTo>
                  <a:pt x="6504" y="2980"/>
                  <a:pt x="6592" y="2946"/>
                  <a:pt x="6681" y="2946"/>
                </a:cubicBezTo>
                <a:close/>
                <a:moveTo>
                  <a:pt x="1633" y="8976"/>
                </a:moveTo>
                <a:cubicBezTo>
                  <a:pt x="1721" y="8976"/>
                  <a:pt x="1810" y="9010"/>
                  <a:pt x="1878" y="9079"/>
                </a:cubicBezTo>
                <a:lnTo>
                  <a:pt x="2860" y="10060"/>
                </a:lnTo>
                <a:cubicBezTo>
                  <a:pt x="2994" y="10196"/>
                  <a:pt x="2994" y="10415"/>
                  <a:pt x="2860" y="10551"/>
                </a:cubicBezTo>
                <a:cubicBezTo>
                  <a:pt x="2793" y="10619"/>
                  <a:pt x="2703" y="10653"/>
                  <a:pt x="2614" y="10653"/>
                </a:cubicBezTo>
                <a:cubicBezTo>
                  <a:pt x="2525" y="10653"/>
                  <a:pt x="2436" y="10619"/>
                  <a:pt x="2369" y="10551"/>
                </a:cubicBezTo>
                <a:lnTo>
                  <a:pt x="1878" y="10062"/>
                </a:lnTo>
                <a:lnTo>
                  <a:pt x="1878" y="10060"/>
                </a:lnTo>
                <a:cubicBezTo>
                  <a:pt x="1878" y="10058"/>
                  <a:pt x="1877" y="10058"/>
                  <a:pt x="1877" y="10058"/>
                </a:cubicBezTo>
                <a:lnTo>
                  <a:pt x="1388" y="9570"/>
                </a:lnTo>
                <a:cubicBezTo>
                  <a:pt x="1251" y="9433"/>
                  <a:pt x="1251" y="9214"/>
                  <a:pt x="1388" y="9079"/>
                </a:cubicBezTo>
                <a:cubicBezTo>
                  <a:pt x="1455" y="9010"/>
                  <a:pt x="1544" y="8976"/>
                  <a:pt x="1633" y="8976"/>
                </a:cubicBezTo>
                <a:close/>
                <a:moveTo>
                  <a:pt x="10607" y="1"/>
                </a:moveTo>
                <a:cubicBezTo>
                  <a:pt x="10519" y="1"/>
                  <a:pt x="10430" y="35"/>
                  <a:pt x="10362" y="103"/>
                </a:cubicBezTo>
                <a:cubicBezTo>
                  <a:pt x="10226" y="238"/>
                  <a:pt x="10226" y="458"/>
                  <a:pt x="10362" y="593"/>
                </a:cubicBezTo>
                <a:lnTo>
                  <a:pt x="10608" y="839"/>
                </a:lnTo>
                <a:lnTo>
                  <a:pt x="10091" y="1357"/>
                </a:lnTo>
                <a:cubicBezTo>
                  <a:pt x="9809" y="1177"/>
                  <a:pt x="9478" y="1090"/>
                  <a:pt x="9147" y="1090"/>
                </a:cubicBezTo>
                <a:cubicBezTo>
                  <a:pt x="9067" y="1090"/>
                  <a:pt x="8988" y="1095"/>
                  <a:pt x="8910" y="1104"/>
                </a:cubicBezTo>
                <a:lnTo>
                  <a:pt x="8645" y="839"/>
                </a:lnTo>
                <a:cubicBezTo>
                  <a:pt x="8374" y="568"/>
                  <a:pt x="8019" y="433"/>
                  <a:pt x="7664" y="433"/>
                </a:cubicBezTo>
                <a:cubicBezTo>
                  <a:pt x="7308" y="433"/>
                  <a:pt x="6952" y="569"/>
                  <a:pt x="6682" y="839"/>
                </a:cubicBezTo>
                <a:cubicBezTo>
                  <a:pt x="6282" y="1239"/>
                  <a:pt x="6180" y="1823"/>
                  <a:pt x="6371" y="2320"/>
                </a:cubicBezTo>
                <a:cubicBezTo>
                  <a:pt x="6214" y="2368"/>
                  <a:pt x="6064" y="2438"/>
                  <a:pt x="5945" y="2557"/>
                </a:cubicBezTo>
                <a:cubicBezTo>
                  <a:pt x="5537" y="2965"/>
                  <a:pt x="5539" y="3625"/>
                  <a:pt x="5945" y="4030"/>
                </a:cubicBezTo>
                <a:lnTo>
                  <a:pt x="6191" y="4276"/>
                </a:lnTo>
                <a:lnTo>
                  <a:pt x="2075" y="8392"/>
                </a:lnTo>
                <a:cubicBezTo>
                  <a:pt x="1930" y="8324"/>
                  <a:pt x="1775" y="8289"/>
                  <a:pt x="1619" y="8289"/>
                </a:cubicBezTo>
                <a:cubicBezTo>
                  <a:pt x="1357" y="8289"/>
                  <a:pt x="1097" y="8387"/>
                  <a:pt x="897" y="8588"/>
                </a:cubicBezTo>
                <a:cubicBezTo>
                  <a:pt x="558" y="8927"/>
                  <a:pt x="519" y="9436"/>
                  <a:pt x="747" y="9834"/>
                </a:cubicBezTo>
                <a:cubicBezTo>
                  <a:pt x="622" y="9885"/>
                  <a:pt x="506" y="9960"/>
                  <a:pt x="406" y="10060"/>
                </a:cubicBezTo>
                <a:cubicBezTo>
                  <a:pt x="1" y="10466"/>
                  <a:pt x="1" y="11128"/>
                  <a:pt x="406" y="11534"/>
                </a:cubicBezTo>
                <a:cubicBezTo>
                  <a:pt x="609" y="11736"/>
                  <a:pt x="875" y="11837"/>
                  <a:pt x="1142" y="11837"/>
                </a:cubicBezTo>
                <a:cubicBezTo>
                  <a:pt x="1408" y="11837"/>
                  <a:pt x="1675" y="11736"/>
                  <a:pt x="1878" y="11534"/>
                </a:cubicBezTo>
                <a:cubicBezTo>
                  <a:pt x="1978" y="11433"/>
                  <a:pt x="2054" y="11316"/>
                  <a:pt x="2103" y="11192"/>
                </a:cubicBezTo>
                <a:cubicBezTo>
                  <a:pt x="2287" y="11297"/>
                  <a:pt x="2471" y="11344"/>
                  <a:pt x="2645" y="11344"/>
                </a:cubicBezTo>
                <a:cubicBezTo>
                  <a:pt x="2915" y="11344"/>
                  <a:pt x="3162" y="11232"/>
                  <a:pt x="3351" y="11043"/>
                </a:cubicBezTo>
                <a:cubicBezTo>
                  <a:pt x="3670" y="10724"/>
                  <a:pt x="3728" y="10251"/>
                  <a:pt x="3547" y="9865"/>
                </a:cubicBezTo>
                <a:lnTo>
                  <a:pt x="7662" y="5749"/>
                </a:lnTo>
                <a:lnTo>
                  <a:pt x="7907" y="5995"/>
                </a:lnTo>
                <a:cubicBezTo>
                  <a:pt x="8110" y="6199"/>
                  <a:pt x="8377" y="6300"/>
                  <a:pt x="8643" y="6300"/>
                </a:cubicBezTo>
                <a:cubicBezTo>
                  <a:pt x="8909" y="6300"/>
                  <a:pt x="9176" y="6198"/>
                  <a:pt x="9379" y="5995"/>
                </a:cubicBezTo>
                <a:cubicBezTo>
                  <a:pt x="9498" y="5876"/>
                  <a:pt x="9580" y="5732"/>
                  <a:pt x="9630" y="5575"/>
                </a:cubicBezTo>
                <a:cubicBezTo>
                  <a:pt x="9795" y="5636"/>
                  <a:pt x="9961" y="5665"/>
                  <a:pt x="10124" y="5665"/>
                </a:cubicBezTo>
                <a:cubicBezTo>
                  <a:pt x="10493" y="5665"/>
                  <a:pt x="10840" y="5516"/>
                  <a:pt x="11096" y="5260"/>
                </a:cubicBezTo>
                <a:cubicBezTo>
                  <a:pt x="11636" y="4719"/>
                  <a:pt x="11636" y="3837"/>
                  <a:pt x="11096" y="3297"/>
                </a:cubicBezTo>
                <a:lnTo>
                  <a:pt x="10845" y="3046"/>
                </a:lnTo>
                <a:cubicBezTo>
                  <a:pt x="10856" y="2966"/>
                  <a:pt x="10868" y="2888"/>
                  <a:pt x="10868" y="2806"/>
                </a:cubicBezTo>
                <a:cubicBezTo>
                  <a:pt x="10868" y="2460"/>
                  <a:pt x="10767" y="2131"/>
                  <a:pt x="10580" y="1849"/>
                </a:cubicBezTo>
                <a:lnTo>
                  <a:pt x="11096" y="1334"/>
                </a:lnTo>
                <a:lnTo>
                  <a:pt x="11342" y="1580"/>
                </a:lnTo>
                <a:cubicBezTo>
                  <a:pt x="11410" y="1648"/>
                  <a:pt x="11499" y="1682"/>
                  <a:pt x="11587" y="1682"/>
                </a:cubicBezTo>
                <a:cubicBezTo>
                  <a:pt x="11676" y="1682"/>
                  <a:pt x="11765" y="1648"/>
                  <a:pt x="11833" y="1580"/>
                </a:cubicBezTo>
                <a:cubicBezTo>
                  <a:pt x="11969" y="1444"/>
                  <a:pt x="11969" y="1224"/>
                  <a:pt x="11833" y="1089"/>
                </a:cubicBezTo>
                <a:lnTo>
                  <a:pt x="11589" y="839"/>
                </a:lnTo>
                <a:lnTo>
                  <a:pt x="11835" y="593"/>
                </a:lnTo>
                <a:cubicBezTo>
                  <a:pt x="11972" y="458"/>
                  <a:pt x="11972" y="238"/>
                  <a:pt x="11835" y="103"/>
                </a:cubicBezTo>
                <a:cubicBezTo>
                  <a:pt x="11768" y="35"/>
                  <a:pt x="11679" y="1"/>
                  <a:pt x="11590" y="1"/>
                </a:cubicBezTo>
                <a:cubicBezTo>
                  <a:pt x="11501" y="1"/>
                  <a:pt x="11412" y="35"/>
                  <a:pt x="11344" y="103"/>
                </a:cubicBezTo>
                <a:lnTo>
                  <a:pt x="11098" y="349"/>
                </a:lnTo>
                <a:lnTo>
                  <a:pt x="10852" y="103"/>
                </a:lnTo>
                <a:cubicBezTo>
                  <a:pt x="10785" y="35"/>
                  <a:pt x="10696" y="1"/>
                  <a:pt x="106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6" name="Google Shape;2116;p78"/>
          <p:cNvGrpSpPr/>
          <p:nvPr/>
        </p:nvGrpSpPr>
        <p:grpSpPr>
          <a:xfrm>
            <a:off x="3219605" y="1321137"/>
            <a:ext cx="453703" cy="453167"/>
            <a:chOff x="3219605" y="1321137"/>
            <a:chExt cx="453703" cy="453167"/>
          </a:xfrm>
        </p:grpSpPr>
        <p:sp>
          <p:nvSpPr>
            <p:cNvPr id="2117" name="Google Shape;2117;p78"/>
            <p:cNvSpPr/>
            <p:nvPr/>
          </p:nvSpPr>
          <p:spPr>
            <a:xfrm>
              <a:off x="3326821" y="1579192"/>
              <a:ext cx="53129" cy="124236"/>
            </a:xfrm>
            <a:custGeom>
              <a:rect b="b" l="l" r="r" t="t"/>
              <a:pathLst>
                <a:path extrusionOk="0" h="3241" w="1386">
                  <a:moveTo>
                    <a:pt x="0" y="0"/>
                  </a:moveTo>
                  <a:lnTo>
                    <a:pt x="0" y="3240"/>
                  </a:lnTo>
                  <a:lnTo>
                    <a:pt x="1386" y="2456"/>
                  </a:lnTo>
                  <a:lnTo>
                    <a:pt x="1386" y="913"/>
                  </a:ln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8"/>
            <p:cNvSpPr/>
            <p:nvPr/>
          </p:nvSpPr>
          <p:spPr>
            <a:xfrm>
              <a:off x="3406515" y="1589465"/>
              <a:ext cx="79808" cy="108558"/>
            </a:xfrm>
            <a:custGeom>
              <a:rect b="b" l="l" r="r" t="t"/>
              <a:pathLst>
                <a:path extrusionOk="0" h="2832" w="2082">
                  <a:moveTo>
                    <a:pt x="1041" y="1"/>
                  </a:moveTo>
                  <a:lnTo>
                    <a:pt x="1" y="520"/>
                  </a:lnTo>
                  <a:lnTo>
                    <a:pt x="1" y="2311"/>
                  </a:lnTo>
                  <a:lnTo>
                    <a:pt x="1041" y="2831"/>
                  </a:lnTo>
                  <a:lnTo>
                    <a:pt x="2082" y="2311"/>
                  </a:lnTo>
                  <a:lnTo>
                    <a:pt x="2082" y="520"/>
                  </a:lnTo>
                  <a:lnTo>
                    <a:pt x="10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8"/>
            <p:cNvSpPr/>
            <p:nvPr/>
          </p:nvSpPr>
          <p:spPr>
            <a:xfrm>
              <a:off x="3338973" y="1699058"/>
              <a:ext cx="94145" cy="75247"/>
            </a:xfrm>
            <a:custGeom>
              <a:rect b="b" l="l" r="r" t="t"/>
              <a:pathLst>
                <a:path extrusionOk="0" h="1963" w="2456">
                  <a:moveTo>
                    <a:pt x="1308" y="1"/>
                  </a:moveTo>
                  <a:lnTo>
                    <a:pt x="1" y="735"/>
                  </a:lnTo>
                  <a:lnTo>
                    <a:pt x="2456" y="1963"/>
                  </a:lnTo>
                  <a:lnTo>
                    <a:pt x="2456" y="576"/>
                  </a:lnTo>
                  <a:lnTo>
                    <a:pt x="13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8"/>
            <p:cNvSpPr/>
            <p:nvPr/>
          </p:nvSpPr>
          <p:spPr>
            <a:xfrm>
              <a:off x="3459682" y="1699058"/>
              <a:ext cx="90005" cy="75170"/>
            </a:xfrm>
            <a:custGeom>
              <a:rect b="b" l="l" r="r" t="t"/>
              <a:pathLst>
                <a:path extrusionOk="0" h="1961" w="2348">
                  <a:moveTo>
                    <a:pt x="1151" y="1"/>
                  </a:moveTo>
                  <a:lnTo>
                    <a:pt x="1" y="575"/>
                  </a:lnTo>
                  <a:lnTo>
                    <a:pt x="1" y="1961"/>
                  </a:lnTo>
                  <a:lnTo>
                    <a:pt x="2347" y="789"/>
                  </a:lnTo>
                  <a:lnTo>
                    <a:pt x="11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8"/>
            <p:cNvSpPr/>
            <p:nvPr/>
          </p:nvSpPr>
          <p:spPr>
            <a:xfrm>
              <a:off x="3512849" y="1579192"/>
              <a:ext cx="53167" cy="129142"/>
            </a:xfrm>
            <a:custGeom>
              <a:rect b="b" l="l" r="r" t="t"/>
              <a:pathLst>
                <a:path extrusionOk="0" h="3369" w="1387">
                  <a:moveTo>
                    <a:pt x="1387" y="0"/>
                  </a:moveTo>
                  <a:lnTo>
                    <a:pt x="1" y="913"/>
                  </a:lnTo>
                  <a:lnTo>
                    <a:pt x="1" y="2456"/>
                  </a:lnTo>
                  <a:lnTo>
                    <a:pt x="1387" y="3369"/>
                  </a:lnTo>
                  <a:lnTo>
                    <a:pt x="138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78"/>
            <p:cNvSpPr/>
            <p:nvPr/>
          </p:nvSpPr>
          <p:spPr>
            <a:xfrm>
              <a:off x="3219605" y="1321137"/>
              <a:ext cx="453703" cy="267216"/>
            </a:xfrm>
            <a:custGeom>
              <a:rect b="b" l="l" r="r" t="t"/>
              <a:pathLst>
                <a:path extrusionOk="0" h="6971" w="11836">
                  <a:moveTo>
                    <a:pt x="5916" y="694"/>
                  </a:moveTo>
                  <a:cubicBezTo>
                    <a:pt x="9092" y="694"/>
                    <a:pt x="11141" y="1538"/>
                    <a:pt x="11141" y="2105"/>
                  </a:cubicBezTo>
                  <a:cubicBezTo>
                    <a:pt x="11142" y="2370"/>
                    <a:pt x="10576" y="2781"/>
                    <a:pt x="9410" y="3090"/>
                  </a:cubicBezTo>
                  <a:cubicBezTo>
                    <a:pt x="9223" y="2911"/>
                    <a:pt x="8970" y="2798"/>
                    <a:pt x="8691" y="2798"/>
                  </a:cubicBezTo>
                  <a:cubicBezTo>
                    <a:pt x="8281" y="2798"/>
                    <a:pt x="7930" y="3038"/>
                    <a:pt x="7759" y="3383"/>
                  </a:cubicBezTo>
                  <a:cubicBezTo>
                    <a:pt x="7473" y="3416"/>
                    <a:pt x="7180" y="3439"/>
                    <a:pt x="6882" y="3455"/>
                  </a:cubicBezTo>
                  <a:cubicBezTo>
                    <a:pt x="6729" y="3071"/>
                    <a:pt x="6355" y="2798"/>
                    <a:pt x="5917" y="2798"/>
                  </a:cubicBezTo>
                  <a:cubicBezTo>
                    <a:pt x="5479" y="2798"/>
                    <a:pt x="5104" y="3071"/>
                    <a:pt x="4952" y="3455"/>
                  </a:cubicBezTo>
                  <a:cubicBezTo>
                    <a:pt x="4653" y="3439"/>
                    <a:pt x="4358" y="3416"/>
                    <a:pt x="4074" y="3383"/>
                  </a:cubicBezTo>
                  <a:cubicBezTo>
                    <a:pt x="3905" y="3039"/>
                    <a:pt x="3552" y="2798"/>
                    <a:pt x="3142" y="2798"/>
                  </a:cubicBezTo>
                  <a:cubicBezTo>
                    <a:pt x="2864" y="2798"/>
                    <a:pt x="2611" y="2910"/>
                    <a:pt x="2424" y="3090"/>
                  </a:cubicBezTo>
                  <a:cubicBezTo>
                    <a:pt x="1257" y="2781"/>
                    <a:pt x="693" y="2370"/>
                    <a:pt x="693" y="2105"/>
                  </a:cubicBezTo>
                  <a:cubicBezTo>
                    <a:pt x="693" y="1540"/>
                    <a:pt x="2742" y="694"/>
                    <a:pt x="5916" y="694"/>
                  </a:cubicBezTo>
                  <a:close/>
                  <a:moveTo>
                    <a:pt x="5918" y="0"/>
                  </a:moveTo>
                  <a:cubicBezTo>
                    <a:pt x="2989" y="0"/>
                    <a:pt x="1" y="739"/>
                    <a:pt x="1" y="2105"/>
                  </a:cubicBezTo>
                  <a:cubicBezTo>
                    <a:pt x="1" y="2776"/>
                    <a:pt x="768" y="3342"/>
                    <a:pt x="2116" y="3724"/>
                  </a:cubicBezTo>
                  <a:cubicBezTo>
                    <a:pt x="2044" y="4376"/>
                    <a:pt x="2553" y="4879"/>
                    <a:pt x="3146" y="4879"/>
                  </a:cubicBezTo>
                  <a:cubicBezTo>
                    <a:pt x="3633" y="4879"/>
                    <a:pt x="4041" y="4540"/>
                    <a:pt x="4152" y="4084"/>
                  </a:cubicBezTo>
                  <a:cubicBezTo>
                    <a:pt x="4407" y="4111"/>
                    <a:pt x="4667" y="4134"/>
                    <a:pt x="4931" y="4147"/>
                  </a:cubicBezTo>
                  <a:cubicBezTo>
                    <a:pt x="5029" y="4459"/>
                    <a:pt x="5267" y="4705"/>
                    <a:pt x="5572" y="4813"/>
                  </a:cubicBezTo>
                  <a:lnTo>
                    <a:pt x="5572" y="5010"/>
                  </a:lnTo>
                  <a:lnTo>
                    <a:pt x="3227" y="6182"/>
                  </a:lnTo>
                  <a:lnTo>
                    <a:pt x="4423" y="6970"/>
                  </a:lnTo>
                  <a:lnTo>
                    <a:pt x="5764" y="6300"/>
                  </a:lnTo>
                  <a:cubicBezTo>
                    <a:pt x="5812" y="6276"/>
                    <a:pt x="5865" y="6263"/>
                    <a:pt x="5918" y="6263"/>
                  </a:cubicBezTo>
                  <a:cubicBezTo>
                    <a:pt x="5971" y="6263"/>
                    <a:pt x="6024" y="6276"/>
                    <a:pt x="6073" y="6300"/>
                  </a:cubicBezTo>
                  <a:lnTo>
                    <a:pt x="7414" y="6970"/>
                  </a:lnTo>
                  <a:lnTo>
                    <a:pt x="8610" y="6182"/>
                  </a:lnTo>
                  <a:lnTo>
                    <a:pt x="6264" y="5010"/>
                  </a:lnTo>
                  <a:lnTo>
                    <a:pt x="6264" y="4813"/>
                  </a:lnTo>
                  <a:cubicBezTo>
                    <a:pt x="6570" y="4705"/>
                    <a:pt x="6807" y="4458"/>
                    <a:pt x="6904" y="4147"/>
                  </a:cubicBezTo>
                  <a:cubicBezTo>
                    <a:pt x="7170" y="4134"/>
                    <a:pt x="7427" y="4110"/>
                    <a:pt x="7684" y="4084"/>
                  </a:cubicBezTo>
                  <a:cubicBezTo>
                    <a:pt x="7795" y="4540"/>
                    <a:pt x="8203" y="4879"/>
                    <a:pt x="8691" y="4879"/>
                  </a:cubicBezTo>
                  <a:cubicBezTo>
                    <a:pt x="9283" y="4879"/>
                    <a:pt x="9792" y="4376"/>
                    <a:pt x="9720" y="3724"/>
                  </a:cubicBezTo>
                  <a:cubicBezTo>
                    <a:pt x="11068" y="3344"/>
                    <a:pt x="11835" y="2776"/>
                    <a:pt x="11835" y="2105"/>
                  </a:cubicBezTo>
                  <a:cubicBezTo>
                    <a:pt x="11835" y="739"/>
                    <a:pt x="8847" y="0"/>
                    <a:pt x="59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 name="Google Shape;2123;p78"/>
          <p:cNvGrpSpPr/>
          <p:nvPr/>
        </p:nvGrpSpPr>
        <p:grpSpPr>
          <a:xfrm>
            <a:off x="4050194" y="1320524"/>
            <a:ext cx="345644" cy="453703"/>
            <a:chOff x="4050194" y="1320524"/>
            <a:chExt cx="345644" cy="453703"/>
          </a:xfrm>
        </p:grpSpPr>
        <p:sp>
          <p:nvSpPr>
            <p:cNvPr id="2124" name="Google Shape;2124;p78"/>
            <p:cNvSpPr/>
            <p:nvPr/>
          </p:nvSpPr>
          <p:spPr>
            <a:xfrm>
              <a:off x="4076758" y="1400332"/>
              <a:ext cx="292592" cy="74787"/>
            </a:xfrm>
            <a:custGeom>
              <a:rect b="b" l="l" r="r" t="t"/>
              <a:pathLst>
                <a:path extrusionOk="0" h="1951" w="7633">
                  <a:moveTo>
                    <a:pt x="1" y="0"/>
                  </a:moveTo>
                  <a:lnTo>
                    <a:pt x="1" y="1039"/>
                  </a:lnTo>
                  <a:cubicBezTo>
                    <a:pt x="1" y="1223"/>
                    <a:pt x="19" y="1401"/>
                    <a:pt x="43" y="1578"/>
                  </a:cubicBezTo>
                  <a:lnTo>
                    <a:pt x="806" y="814"/>
                  </a:lnTo>
                  <a:cubicBezTo>
                    <a:pt x="876" y="745"/>
                    <a:pt x="966" y="710"/>
                    <a:pt x="1057" y="710"/>
                  </a:cubicBezTo>
                  <a:cubicBezTo>
                    <a:pt x="1148" y="710"/>
                    <a:pt x="1239" y="745"/>
                    <a:pt x="1309" y="814"/>
                  </a:cubicBezTo>
                  <a:lnTo>
                    <a:pt x="2445" y="1951"/>
                  </a:lnTo>
                  <a:lnTo>
                    <a:pt x="3582" y="814"/>
                  </a:lnTo>
                  <a:cubicBezTo>
                    <a:pt x="3651" y="745"/>
                    <a:pt x="3742" y="710"/>
                    <a:pt x="3833" y="710"/>
                  </a:cubicBezTo>
                  <a:cubicBezTo>
                    <a:pt x="3924" y="710"/>
                    <a:pt x="4015" y="745"/>
                    <a:pt x="4085" y="814"/>
                  </a:cubicBezTo>
                  <a:lnTo>
                    <a:pt x="5221" y="1951"/>
                  </a:lnTo>
                  <a:lnTo>
                    <a:pt x="6357" y="814"/>
                  </a:lnTo>
                  <a:cubicBezTo>
                    <a:pt x="6426" y="745"/>
                    <a:pt x="6517" y="710"/>
                    <a:pt x="6608" y="710"/>
                  </a:cubicBezTo>
                  <a:cubicBezTo>
                    <a:pt x="6699" y="710"/>
                    <a:pt x="6790" y="745"/>
                    <a:pt x="6859" y="814"/>
                  </a:cubicBezTo>
                  <a:lnTo>
                    <a:pt x="7594" y="1548"/>
                  </a:lnTo>
                  <a:cubicBezTo>
                    <a:pt x="7616" y="1382"/>
                    <a:pt x="7632" y="1213"/>
                    <a:pt x="7632" y="1040"/>
                  </a:cubicBezTo>
                  <a:lnTo>
                    <a:pt x="76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8"/>
            <p:cNvSpPr/>
            <p:nvPr/>
          </p:nvSpPr>
          <p:spPr>
            <a:xfrm>
              <a:off x="4086112" y="1460361"/>
              <a:ext cx="273847" cy="126037"/>
            </a:xfrm>
            <a:custGeom>
              <a:rect b="b" l="l" r="r" t="t"/>
              <a:pathLst>
                <a:path extrusionOk="0" h="3288" w="7144">
                  <a:moveTo>
                    <a:pt x="811" y="0"/>
                  </a:moveTo>
                  <a:lnTo>
                    <a:pt x="1" y="811"/>
                  </a:lnTo>
                  <a:cubicBezTo>
                    <a:pt x="544" y="2256"/>
                    <a:pt x="1935" y="3288"/>
                    <a:pt x="3568" y="3288"/>
                  </a:cubicBezTo>
                  <a:cubicBezTo>
                    <a:pt x="5209" y="3288"/>
                    <a:pt x="6608" y="2243"/>
                    <a:pt x="7143" y="786"/>
                  </a:cubicBezTo>
                  <a:lnTo>
                    <a:pt x="6362" y="0"/>
                  </a:lnTo>
                  <a:lnTo>
                    <a:pt x="5225" y="1136"/>
                  </a:lnTo>
                  <a:cubicBezTo>
                    <a:pt x="5156" y="1205"/>
                    <a:pt x="5066" y="1240"/>
                    <a:pt x="4975" y="1240"/>
                  </a:cubicBezTo>
                  <a:cubicBezTo>
                    <a:pt x="4884" y="1240"/>
                    <a:pt x="4793" y="1205"/>
                    <a:pt x="4723" y="1136"/>
                  </a:cubicBezTo>
                  <a:lnTo>
                    <a:pt x="3586" y="0"/>
                  </a:lnTo>
                  <a:lnTo>
                    <a:pt x="2451" y="1136"/>
                  </a:lnTo>
                  <a:cubicBezTo>
                    <a:pt x="2381" y="1205"/>
                    <a:pt x="2291" y="1240"/>
                    <a:pt x="2200" y="1240"/>
                  </a:cubicBezTo>
                  <a:cubicBezTo>
                    <a:pt x="2109" y="1240"/>
                    <a:pt x="2018" y="1205"/>
                    <a:pt x="1948" y="1136"/>
                  </a:cubicBezTo>
                  <a:lnTo>
                    <a:pt x="8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8"/>
            <p:cNvSpPr/>
            <p:nvPr/>
          </p:nvSpPr>
          <p:spPr>
            <a:xfrm>
              <a:off x="4050194" y="1320524"/>
              <a:ext cx="345644" cy="53206"/>
            </a:xfrm>
            <a:custGeom>
              <a:rect b="b" l="l" r="r" t="t"/>
              <a:pathLst>
                <a:path extrusionOk="0" h="1388" w="9017">
                  <a:moveTo>
                    <a:pt x="694" y="0"/>
                  </a:moveTo>
                  <a:cubicBezTo>
                    <a:pt x="310" y="0"/>
                    <a:pt x="1" y="311"/>
                    <a:pt x="1" y="693"/>
                  </a:cubicBezTo>
                  <a:cubicBezTo>
                    <a:pt x="1" y="1076"/>
                    <a:pt x="310" y="1387"/>
                    <a:pt x="694" y="1387"/>
                  </a:cubicBezTo>
                  <a:lnTo>
                    <a:pt x="8321" y="1387"/>
                  </a:lnTo>
                  <a:cubicBezTo>
                    <a:pt x="8705" y="1387"/>
                    <a:pt x="9015" y="1076"/>
                    <a:pt x="9015" y="693"/>
                  </a:cubicBezTo>
                  <a:cubicBezTo>
                    <a:pt x="9016" y="312"/>
                    <a:pt x="8705" y="0"/>
                    <a:pt x="83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8"/>
            <p:cNvSpPr/>
            <p:nvPr/>
          </p:nvSpPr>
          <p:spPr>
            <a:xfrm>
              <a:off x="4129964" y="1721060"/>
              <a:ext cx="186104" cy="53167"/>
            </a:xfrm>
            <a:custGeom>
              <a:rect b="b" l="l" r="r" t="t"/>
              <a:pathLst>
                <a:path extrusionOk="0" h="1387" w="4855">
                  <a:moveTo>
                    <a:pt x="694" y="1"/>
                  </a:moveTo>
                  <a:cubicBezTo>
                    <a:pt x="310" y="1"/>
                    <a:pt x="1" y="310"/>
                    <a:pt x="1" y="694"/>
                  </a:cubicBezTo>
                  <a:cubicBezTo>
                    <a:pt x="1" y="1077"/>
                    <a:pt x="310" y="1387"/>
                    <a:pt x="694" y="1387"/>
                  </a:cubicBezTo>
                  <a:lnTo>
                    <a:pt x="4161" y="1387"/>
                  </a:lnTo>
                  <a:cubicBezTo>
                    <a:pt x="4544" y="1387"/>
                    <a:pt x="4854" y="1077"/>
                    <a:pt x="4854" y="694"/>
                  </a:cubicBezTo>
                  <a:cubicBezTo>
                    <a:pt x="4854" y="310"/>
                    <a:pt x="4544" y="1"/>
                    <a:pt x="41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78"/>
            <p:cNvSpPr/>
            <p:nvPr/>
          </p:nvSpPr>
          <p:spPr>
            <a:xfrm>
              <a:off x="4156528" y="1599010"/>
              <a:ext cx="132975" cy="95525"/>
            </a:xfrm>
            <a:custGeom>
              <a:rect b="b" l="l" r="r" t="t"/>
              <a:pathLst>
                <a:path extrusionOk="0" h="2492" w="3469">
                  <a:moveTo>
                    <a:pt x="2" y="1"/>
                  </a:moveTo>
                  <a:cubicBezTo>
                    <a:pt x="2" y="7"/>
                    <a:pt x="1" y="12"/>
                    <a:pt x="1" y="18"/>
                  </a:cubicBezTo>
                  <a:cubicBezTo>
                    <a:pt x="1" y="469"/>
                    <a:pt x="292" y="852"/>
                    <a:pt x="694" y="995"/>
                  </a:cubicBezTo>
                  <a:lnTo>
                    <a:pt x="694" y="1119"/>
                  </a:lnTo>
                  <a:cubicBezTo>
                    <a:pt x="694" y="1606"/>
                    <a:pt x="506" y="2125"/>
                    <a:pt x="185" y="2492"/>
                  </a:cubicBezTo>
                  <a:lnTo>
                    <a:pt x="3284" y="2492"/>
                  </a:lnTo>
                  <a:cubicBezTo>
                    <a:pt x="2963" y="2126"/>
                    <a:pt x="2774" y="1606"/>
                    <a:pt x="2774" y="1119"/>
                  </a:cubicBezTo>
                  <a:lnTo>
                    <a:pt x="2774" y="993"/>
                  </a:lnTo>
                  <a:cubicBezTo>
                    <a:pt x="3177" y="850"/>
                    <a:pt x="3468" y="468"/>
                    <a:pt x="3468" y="17"/>
                  </a:cubicBezTo>
                  <a:cubicBezTo>
                    <a:pt x="3468" y="11"/>
                    <a:pt x="3466" y="5"/>
                    <a:pt x="3466" y="1"/>
                  </a:cubicBezTo>
                  <a:cubicBezTo>
                    <a:pt x="2926" y="228"/>
                    <a:pt x="2342" y="365"/>
                    <a:pt x="1734" y="365"/>
                  </a:cubicBezTo>
                  <a:cubicBezTo>
                    <a:pt x="1127" y="365"/>
                    <a:pt x="544" y="228"/>
                    <a:pt x="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 name="Google Shape;2129;p78"/>
          <p:cNvGrpSpPr/>
          <p:nvPr/>
        </p:nvGrpSpPr>
        <p:grpSpPr>
          <a:xfrm>
            <a:off x="4772647" y="1320562"/>
            <a:ext cx="398850" cy="453742"/>
            <a:chOff x="4772647" y="1320562"/>
            <a:chExt cx="398850" cy="453742"/>
          </a:xfrm>
        </p:grpSpPr>
        <p:sp>
          <p:nvSpPr>
            <p:cNvPr id="2130" name="Google Shape;2130;p78"/>
            <p:cNvSpPr/>
            <p:nvPr/>
          </p:nvSpPr>
          <p:spPr>
            <a:xfrm>
              <a:off x="4958751" y="1480026"/>
              <a:ext cx="133014" cy="133014"/>
            </a:xfrm>
            <a:custGeom>
              <a:rect b="b" l="l" r="r" t="t"/>
              <a:pathLst>
                <a:path extrusionOk="0" h="3470" w="3470">
                  <a:moveTo>
                    <a:pt x="910" y="1"/>
                  </a:moveTo>
                  <a:lnTo>
                    <a:pt x="1352" y="887"/>
                  </a:lnTo>
                  <a:cubicBezTo>
                    <a:pt x="1474" y="1132"/>
                    <a:pt x="1280" y="1390"/>
                    <a:pt x="1042" y="1390"/>
                  </a:cubicBezTo>
                  <a:cubicBezTo>
                    <a:pt x="991" y="1390"/>
                    <a:pt x="938" y="1378"/>
                    <a:pt x="886" y="1352"/>
                  </a:cubicBezTo>
                  <a:lnTo>
                    <a:pt x="1" y="909"/>
                  </a:lnTo>
                  <a:lnTo>
                    <a:pt x="1" y="2562"/>
                  </a:lnTo>
                  <a:lnTo>
                    <a:pt x="886" y="2119"/>
                  </a:lnTo>
                  <a:cubicBezTo>
                    <a:pt x="939" y="2093"/>
                    <a:pt x="992" y="2081"/>
                    <a:pt x="1042" y="2081"/>
                  </a:cubicBezTo>
                  <a:cubicBezTo>
                    <a:pt x="1282" y="2081"/>
                    <a:pt x="1473" y="2341"/>
                    <a:pt x="1352" y="2584"/>
                  </a:cubicBezTo>
                  <a:lnTo>
                    <a:pt x="910" y="3470"/>
                  </a:lnTo>
                  <a:lnTo>
                    <a:pt x="2561" y="3470"/>
                  </a:lnTo>
                  <a:lnTo>
                    <a:pt x="2119" y="2584"/>
                  </a:lnTo>
                  <a:cubicBezTo>
                    <a:pt x="1998" y="2341"/>
                    <a:pt x="2190" y="2081"/>
                    <a:pt x="2428" y="2081"/>
                  </a:cubicBezTo>
                  <a:cubicBezTo>
                    <a:pt x="2479" y="2081"/>
                    <a:pt x="2531" y="2092"/>
                    <a:pt x="2584" y="2119"/>
                  </a:cubicBezTo>
                  <a:lnTo>
                    <a:pt x="3469" y="2562"/>
                  </a:lnTo>
                  <a:lnTo>
                    <a:pt x="3469" y="909"/>
                  </a:lnTo>
                  <a:lnTo>
                    <a:pt x="2584" y="1352"/>
                  </a:lnTo>
                  <a:cubicBezTo>
                    <a:pt x="2531" y="1378"/>
                    <a:pt x="2479" y="1390"/>
                    <a:pt x="2428" y="1390"/>
                  </a:cubicBezTo>
                  <a:cubicBezTo>
                    <a:pt x="2190" y="1390"/>
                    <a:pt x="1997" y="1132"/>
                    <a:pt x="2119" y="887"/>
                  </a:cubicBezTo>
                  <a:lnTo>
                    <a:pt x="256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8"/>
            <p:cNvSpPr/>
            <p:nvPr/>
          </p:nvSpPr>
          <p:spPr>
            <a:xfrm>
              <a:off x="4772647" y="1320562"/>
              <a:ext cx="398850" cy="453742"/>
            </a:xfrm>
            <a:custGeom>
              <a:rect b="b" l="l" r="r" t="t"/>
              <a:pathLst>
                <a:path extrusionOk="0" h="11837" w="10405">
                  <a:moveTo>
                    <a:pt x="1041" y="692"/>
                  </a:moveTo>
                  <a:cubicBezTo>
                    <a:pt x="1232" y="692"/>
                    <a:pt x="1389" y="848"/>
                    <a:pt x="1389" y="1040"/>
                  </a:cubicBezTo>
                  <a:cubicBezTo>
                    <a:pt x="1389" y="1232"/>
                    <a:pt x="1234" y="1387"/>
                    <a:pt x="1041" y="1387"/>
                  </a:cubicBezTo>
                  <a:cubicBezTo>
                    <a:pt x="851" y="1387"/>
                    <a:pt x="694" y="1232"/>
                    <a:pt x="694" y="1040"/>
                  </a:cubicBezTo>
                  <a:cubicBezTo>
                    <a:pt x="694" y="849"/>
                    <a:pt x="850" y="692"/>
                    <a:pt x="1041" y="692"/>
                  </a:cubicBezTo>
                  <a:close/>
                  <a:moveTo>
                    <a:pt x="5121" y="4424"/>
                  </a:moveTo>
                  <a:lnTo>
                    <a:pt x="5121" y="4424"/>
                  </a:lnTo>
                  <a:lnTo>
                    <a:pt x="5121" y="4424"/>
                  </a:lnTo>
                  <a:close/>
                  <a:moveTo>
                    <a:pt x="8059" y="7363"/>
                  </a:moveTo>
                  <a:lnTo>
                    <a:pt x="8059" y="7363"/>
                  </a:lnTo>
                  <a:lnTo>
                    <a:pt x="8059" y="7363"/>
                  </a:lnTo>
                  <a:close/>
                  <a:moveTo>
                    <a:pt x="2777" y="3468"/>
                  </a:moveTo>
                  <a:lnTo>
                    <a:pt x="2777" y="8322"/>
                  </a:lnTo>
                  <a:lnTo>
                    <a:pt x="2083" y="8322"/>
                  </a:lnTo>
                  <a:lnTo>
                    <a:pt x="2083" y="3468"/>
                  </a:lnTo>
                  <a:close/>
                  <a:moveTo>
                    <a:pt x="7977" y="3466"/>
                  </a:moveTo>
                  <a:cubicBezTo>
                    <a:pt x="8233" y="3466"/>
                    <a:pt x="8402" y="3738"/>
                    <a:pt x="8287" y="3968"/>
                  </a:cubicBezTo>
                  <a:lnTo>
                    <a:pt x="8059" y="4424"/>
                  </a:lnTo>
                  <a:lnTo>
                    <a:pt x="8515" y="4197"/>
                  </a:lnTo>
                  <a:cubicBezTo>
                    <a:pt x="8566" y="4171"/>
                    <a:pt x="8619" y="4160"/>
                    <a:pt x="8670" y="4160"/>
                  </a:cubicBezTo>
                  <a:cubicBezTo>
                    <a:pt x="8853" y="4160"/>
                    <a:pt x="9017" y="4309"/>
                    <a:pt x="9017" y="4507"/>
                  </a:cubicBezTo>
                  <a:lnTo>
                    <a:pt x="9017" y="7281"/>
                  </a:lnTo>
                  <a:cubicBezTo>
                    <a:pt x="9017" y="7479"/>
                    <a:pt x="8854" y="7628"/>
                    <a:pt x="8670" y="7628"/>
                  </a:cubicBezTo>
                  <a:cubicBezTo>
                    <a:pt x="8619" y="7628"/>
                    <a:pt x="8566" y="7616"/>
                    <a:pt x="8515" y="7591"/>
                  </a:cubicBezTo>
                  <a:lnTo>
                    <a:pt x="8059" y="7363"/>
                  </a:lnTo>
                  <a:lnTo>
                    <a:pt x="8287" y="7819"/>
                  </a:lnTo>
                  <a:cubicBezTo>
                    <a:pt x="8402" y="8050"/>
                    <a:pt x="8233" y="8322"/>
                    <a:pt x="7977" y="8322"/>
                  </a:cubicBezTo>
                  <a:lnTo>
                    <a:pt x="5203" y="8322"/>
                  </a:lnTo>
                  <a:cubicBezTo>
                    <a:pt x="4947" y="8322"/>
                    <a:pt x="4778" y="8050"/>
                    <a:pt x="4892" y="7819"/>
                  </a:cubicBezTo>
                  <a:lnTo>
                    <a:pt x="5121" y="7363"/>
                  </a:lnTo>
                  <a:lnTo>
                    <a:pt x="4665" y="7591"/>
                  </a:lnTo>
                  <a:cubicBezTo>
                    <a:pt x="4613" y="7616"/>
                    <a:pt x="4560" y="7628"/>
                    <a:pt x="4509" y="7628"/>
                  </a:cubicBezTo>
                  <a:cubicBezTo>
                    <a:pt x="4326" y="7628"/>
                    <a:pt x="4163" y="7480"/>
                    <a:pt x="4163" y="7281"/>
                  </a:cubicBezTo>
                  <a:lnTo>
                    <a:pt x="4163" y="4507"/>
                  </a:lnTo>
                  <a:cubicBezTo>
                    <a:pt x="4163" y="4308"/>
                    <a:pt x="4327" y="4160"/>
                    <a:pt x="4510" y="4160"/>
                  </a:cubicBezTo>
                  <a:cubicBezTo>
                    <a:pt x="4561" y="4160"/>
                    <a:pt x="4614" y="4172"/>
                    <a:pt x="4665" y="4197"/>
                  </a:cubicBezTo>
                  <a:lnTo>
                    <a:pt x="5121" y="4424"/>
                  </a:lnTo>
                  <a:lnTo>
                    <a:pt x="4892" y="3968"/>
                  </a:lnTo>
                  <a:cubicBezTo>
                    <a:pt x="4778" y="3738"/>
                    <a:pt x="4947" y="3466"/>
                    <a:pt x="5203" y="3466"/>
                  </a:cubicBezTo>
                  <a:close/>
                  <a:moveTo>
                    <a:pt x="1041" y="0"/>
                  </a:moveTo>
                  <a:cubicBezTo>
                    <a:pt x="467" y="0"/>
                    <a:pt x="1" y="467"/>
                    <a:pt x="1" y="1041"/>
                  </a:cubicBezTo>
                  <a:cubicBezTo>
                    <a:pt x="1" y="1309"/>
                    <a:pt x="104" y="1550"/>
                    <a:pt x="271" y="1735"/>
                  </a:cubicBezTo>
                  <a:cubicBezTo>
                    <a:pt x="104" y="1919"/>
                    <a:pt x="1" y="2161"/>
                    <a:pt x="1" y="2427"/>
                  </a:cubicBezTo>
                  <a:lnTo>
                    <a:pt x="1" y="11489"/>
                  </a:lnTo>
                  <a:cubicBezTo>
                    <a:pt x="1" y="11681"/>
                    <a:pt x="156" y="11837"/>
                    <a:pt x="348" y="11837"/>
                  </a:cubicBezTo>
                  <a:lnTo>
                    <a:pt x="1734" y="11837"/>
                  </a:lnTo>
                  <a:cubicBezTo>
                    <a:pt x="1927" y="11837"/>
                    <a:pt x="2082" y="11681"/>
                    <a:pt x="2082" y="11489"/>
                  </a:cubicBezTo>
                  <a:lnTo>
                    <a:pt x="2082" y="9016"/>
                  </a:lnTo>
                  <a:lnTo>
                    <a:pt x="2775" y="9016"/>
                  </a:lnTo>
                  <a:lnTo>
                    <a:pt x="2775" y="9363"/>
                  </a:lnTo>
                  <a:cubicBezTo>
                    <a:pt x="2775" y="9556"/>
                    <a:pt x="2930" y="9711"/>
                    <a:pt x="3122" y="9711"/>
                  </a:cubicBezTo>
                  <a:lnTo>
                    <a:pt x="10057" y="9711"/>
                  </a:lnTo>
                  <a:cubicBezTo>
                    <a:pt x="10249" y="9711"/>
                    <a:pt x="10404" y="9556"/>
                    <a:pt x="10404" y="9363"/>
                  </a:cubicBezTo>
                  <a:lnTo>
                    <a:pt x="10404" y="2427"/>
                  </a:lnTo>
                  <a:cubicBezTo>
                    <a:pt x="10404" y="2235"/>
                    <a:pt x="10249" y="2080"/>
                    <a:pt x="10057" y="2080"/>
                  </a:cubicBezTo>
                  <a:lnTo>
                    <a:pt x="3122" y="2080"/>
                  </a:lnTo>
                  <a:cubicBezTo>
                    <a:pt x="2930" y="2080"/>
                    <a:pt x="2775" y="2235"/>
                    <a:pt x="2775" y="2427"/>
                  </a:cubicBezTo>
                  <a:lnTo>
                    <a:pt x="2775" y="2775"/>
                  </a:lnTo>
                  <a:lnTo>
                    <a:pt x="2082" y="2775"/>
                  </a:lnTo>
                  <a:lnTo>
                    <a:pt x="2082" y="2427"/>
                  </a:lnTo>
                  <a:cubicBezTo>
                    <a:pt x="2082" y="2160"/>
                    <a:pt x="1978" y="1919"/>
                    <a:pt x="1811" y="1735"/>
                  </a:cubicBezTo>
                  <a:cubicBezTo>
                    <a:pt x="1978" y="1550"/>
                    <a:pt x="2082" y="1307"/>
                    <a:pt x="2082" y="1041"/>
                  </a:cubicBezTo>
                  <a:cubicBezTo>
                    <a:pt x="2082" y="467"/>
                    <a:pt x="1615" y="0"/>
                    <a:pt x="1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 name="Google Shape;2132;p78"/>
          <p:cNvGrpSpPr/>
          <p:nvPr/>
        </p:nvGrpSpPr>
        <p:grpSpPr>
          <a:xfrm>
            <a:off x="5548343" y="1319489"/>
            <a:ext cx="457690" cy="453742"/>
            <a:chOff x="5548343" y="1319489"/>
            <a:chExt cx="457690" cy="453742"/>
          </a:xfrm>
        </p:grpSpPr>
        <p:sp>
          <p:nvSpPr>
            <p:cNvPr id="2133" name="Google Shape;2133;p78"/>
            <p:cNvSpPr/>
            <p:nvPr/>
          </p:nvSpPr>
          <p:spPr>
            <a:xfrm>
              <a:off x="5674457" y="1319489"/>
              <a:ext cx="331576" cy="327628"/>
            </a:xfrm>
            <a:custGeom>
              <a:rect b="b" l="l" r="r" t="t"/>
              <a:pathLst>
                <a:path extrusionOk="0" h="8547" w="8650">
                  <a:moveTo>
                    <a:pt x="7507" y="694"/>
                  </a:moveTo>
                  <a:cubicBezTo>
                    <a:pt x="7596" y="694"/>
                    <a:pt x="7685" y="728"/>
                    <a:pt x="7753" y="796"/>
                  </a:cubicBezTo>
                  <a:cubicBezTo>
                    <a:pt x="7888" y="932"/>
                    <a:pt x="7887" y="1151"/>
                    <a:pt x="7751" y="1286"/>
                  </a:cubicBezTo>
                  <a:cubicBezTo>
                    <a:pt x="7684" y="1354"/>
                    <a:pt x="7595" y="1387"/>
                    <a:pt x="7506" y="1387"/>
                  </a:cubicBezTo>
                  <a:cubicBezTo>
                    <a:pt x="7418" y="1387"/>
                    <a:pt x="7330" y="1354"/>
                    <a:pt x="7263" y="1287"/>
                  </a:cubicBezTo>
                  <a:lnTo>
                    <a:pt x="7261" y="1284"/>
                  </a:lnTo>
                  <a:cubicBezTo>
                    <a:pt x="7128" y="1150"/>
                    <a:pt x="7128" y="930"/>
                    <a:pt x="7262" y="796"/>
                  </a:cubicBezTo>
                  <a:cubicBezTo>
                    <a:pt x="7330" y="728"/>
                    <a:pt x="7418" y="694"/>
                    <a:pt x="7507" y="694"/>
                  </a:cubicBezTo>
                  <a:close/>
                  <a:moveTo>
                    <a:pt x="5382" y="1375"/>
                  </a:moveTo>
                  <a:lnTo>
                    <a:pt x="4606" y="1861"/>
                  </a:lnTo>
                  <a:cubicBezTo>
                    <a:pt x="4466" y="1944"/>
                    <a:pt x="4348" y="2068"/>
                    <a:pt x="4265" y="2206"/>
                  </a:cubicBezTo>
                  <a:lnTo>
                    <a:pt x="3613" y="3261"/>
                  </a:lnTo>
                  <a:lnTo>
                    <a:pt x="3842" y="1687"/>
                  </a:lnTo>
                  <a:cubicBezTo>
                    <a:pt x="3863" y="1513"/>
                    <a:pt x="4014" y="1375"/>
                    <a:pt x="4189" y="1375"/>
                  </a:cubicBezTo>
                  <a:close/>
                  <a:moveTo>
                    <a:pt x="7171" y="3164"/>
                  </a:moveTo>
                  <a:lnTo>
                    <a:pt x="7171" y="4364"/>
                  </a:lnTo>
                  <a:cubicBezTo>
                    <a:pt x="7171" y="4537"/>
                    <a:pt x="7032" y="4684"/>
                    <a:pt x="6866" y="4705"/>
                  </a:cubicBezTo>
                  <a:lnTo>
                    <a:pt x="5299" y="4926"/>
                  </a:lnTo>
                  <a:lnTo>
                    <a:pt x="6346" y="4287"/>
                  </a:lnTo>
                  <a:cubicBezTo>
                    <a:pt x="6484" y="4198"/>
                    <a:pt x="6602" y="4080"/>
                    <a:pt x="6685" y="3941"/>
                  </a:cubicBezTo>
                  <a:lnTo>
                    <a:pt x="7171" y="3164"/>
                  </a:lnTo>
                  <a:close/>
                  <a:moveTo>
                    <a:pt x="2603" y="4618"/>
                  </a:moveTo>
                  <a:cubicBezTo>
                    <a:pt x="2692" y="4618"/>
                    <a:pt x="2781" y="4652"/>
                    <a:pt x="2849" y="4720"/>
                  </a:cubicBezTo>
                  <a:cubicBezTo>
                    <a:pt x="2849" y="4720"/>
                    <a:pt x="3822" y="5696"/>
                    <a:pt x="3829" y="5704"/>
                  </a:cubicBezTo>
                  <a:cubicBezTo>
                    <a:pt x="3830" y="5705"/>
                    <a:pt x="3833" y="5705"/>
                    <a:pt x="3834" y="5706"/>
                  </a:cubicBezTo>
                  <a:cubicBezTo>
                    <a:pt x="3962" y="5840"/>
                    <a:pt x="3962" y="6056"/>
                    <a:pt x="3829" y="6191"/>
                  </a:cubicBezTo>
                  <a:cubicBezTo>
                    <a:pt x="3761" y="6258"/>
                    <a:pt x="3672" y="6292"/>
                    <a:pt x="3583" y="6292"/>
                  </a:cubicBezTo>
                  <a:cubicBezTo>
                    <a:pt x="3495" y="6292"/>
                    <a:pt x="3406" y="6258"/>
                    <a:pt x="3338" y="6191"/>
                  </a:cubicBezTo>
                  <a:lnTo>
                    <a:pt x="2358" y="5210"/>
                  </a:lnTo>
                  <a:cubicBezTo>
                    <a:pt x="2224" y="5075"/>
                    <a:pt x="2224" y="4855"/>
                    <a:pt x="2358" y="4720"/>
                  </a:cubicBezTo>
                  <a:cubicBezTo>
                    <a:pt x="2425" y="4652"/>
                    <a:pt x="2514" y="4618"/>
                    <a:pt x="2603" y="4618"/>
                  </a:cubicBezTo>
                  <a:close/>
                  <a:moveTo>
                    <a:pt x="7506" y="0"/>
                  </a:moveTo>
                  <a:cubicBezTo>
                    <a:pt x="7240" y="0"/>
                    <a:pt x="6973" y="102"/>
                    <a:pt x="6770" y="305"/>
                  </a:cubicBezTo>
                  <a:cubicBezTo>
                    <a:pt x="6656" y="420"/>
                    <a:pt x="6582" y="541"/>
                    <a:pt x="6533" y="683"/>
                  </a:cubicBezTo>
                  <a:cubicBezTo>
                    <a:pt x="6530" y="683"/>
                    <a:pt x="6528" y="682"/>
                    <a:pt x="6525" y="682"/>
                  </a:cubicBezTo>
                  <a:lnTo>
                    <a:pt x="4188" y="682"/>
                  </a:lnTo>
                  <a:cubicBezTo>
                    <a:pt x="3668" y="682"/>
                    <a:pt x="3224" y="1077"/>
                    <a:pt x="3155" y="1590"/>
                  </a:cubicBezTo>
                  <a:lnTo>
                    <a:pt x="2818" y="3965"/>
                  </a:lnTo>
                  <a:cubicBezTo>
                    <a:pt x="2740" y="3949"/>
                    <a:pt x="2660" y="3941"/>
                    <a:pt x="2581" y="3941"/>
                  </a:cubicBezTo>
                  <a:cubicBezTo>
                    <a:pt x="2322" y="3941"/>
                    <a:pt x="2065" y="4030"/>
                    <a:pt x="1867" y="4229"/>
                  </a:cubicBezTo>
                  <a:cubicBezTo>
                    <a:pt x="1548" y="4548"/>
                    <a:pt x="1490" y="5019"/>
                    <a:pt x="1671" y="5405"/>
                  </a:cubicBezTo>
                  <a:lnTo>
                    <a:pt x="0" y="7076"/>
                  </a:lnTo>
                  <a:lnTo>
                    <a:pt x="1471" y="8547"/>
                  </a:lnTo>
                  <a:lnTo>
                    <a:pt x="3142" y="6876"/>
                  </a:lnTo>
                  <a:cubicBezTo>
                    <a:pt x="3299" y="6949"/>
                    <a:pt x="3455" y="6983"/>
                    <a:pt x="3604" y="6983"/>
                  </a:cubicBezTo>
                  <a:cubicBezTo>
                    <a:pt x="3879" y="6983"/>
                    <a:pt x="4131" y="6869"/>
                    <a:pt x="4320" y="6680"/>
                  </a:cubicBezTo>
                  <a:cubicBezTo>
                    <a:pt x="4577" y="6423"/>
                    <a:pt x="4652" y="6065"/>
                    <a:pt x="4582" y="5733"/>
                  </a:cubicBezTo>
                  <a:lnTo>
                    <a:pt x="6962" y="5389"/>
                  </a:lnTo>
                  <a:cubicBezTo>
                    <a:pt x="7468" y="5321"/>
                    <a:pt x="7864" y="4876"/>
                    <a:pt x="7864" y="4363"/>
                  </a:cubicBezTo>
                  <a:lnTo>
                    <a:pt x="7864" y="2020"/>
                  </a:lnTo>
                  <a:cubicBezTo>
                    <a:pt x="7864" y="2017"/>
                    <a:pt x="7863" y="2016"/>
                    <a:pt x="7863" y="2015"/>
                  </a:cubicBezTo>
                  <a:cubicBezTo>
                    <a:pt x="8006" y="1964"/>
                    <a:pt x="8128" y="1892"/>
                    <a:pt x="8242" y="1778"/>
                  </a:cubicBezTo>
                  <a:cubicBezTo>
                    <a:pt x="8647" y="1371"/>
                    <a:pt x="8650" y="713"/>
                    <a:pt x="8242" y="305"/>
                  </a:cubicBezTo>
                  <a:cubicBezTo>
                    <a:pt x="8039" y="102"/>
                    <a:pt x="7773" y="0"/>
                    <a:pt x="75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8"/>
            <p:cNvSpPr/>
            <p:nvPr/>
          </p:nvSpPr>
          <p:spPr>
            <a:xfrm>
              <a:off x="5548343" y="1609513"/>
              <a:ext cx="163718" cy="163718"/>
            </a:xfrm>
            <a:custGeom>
              <a:rect b="b" l="l" r="r" t="t"/>
              <a:pathLst>
                <a:path extrusionOk="0" h="4271" w="4271">
                  <a:moveTo>
                    <a:pt x="1185" y="2305"/>
                  </a:moveTo>
                  <a:lnTo>
                    <a:pt x="1966" y="3086"/>
                  </a:lnTo>
                  <a:lnTo>
                    <a:pt x="1966" y="3230"/>
                  </a:lnTo>
                  <a:cubicBezTo>
                    <a:pt x="1966" y="3420"/>
                    <a:pt x="1808" y="3577"/>
                    <a:pt x="1616" y="3577"/>
                  </a:cubicBezTo>
                  <a:lnTo>
                    <a:pt x="1041" y="3577"/>
                  </a:lnTo>
                  <a:cubicBezTo>
                    <a:pt x="851" y="3577"/>
                    <a:pt x="693" y="3422"/>
                    <a:pt x="693" y="3230"/>
                  </a:cubicBezTo>
                  <a:lnTo>
                    <a:pt x="693" y="2656"/>
                  </a:lnTo>
                  <a:cubicBezTo>
                    <a:pt x="693" y="2465"/>
                    <a:pt x="850" y="2305"/>
                    <a:pt x="1041" y="2305"/>
                  </a:cubicBezTo>
                  <a:close/>
                  <a:moveTo>
                    <a:pt x="2799" y="1"/>
                  </a:moveTo>
                  <a:lnTo>
                    <a:pt x="1185" y="1615"/>
                  </a:lnTo>
                  <a:lnTo>
                    <a:pt x="1041" y="1615"/>
                  </a:lnTo>
                  <a:cubicBezTo>
                    <a:pt x="467" y="1615"/>
                    <a:pt x="1" y="2081"/>
                    <a:pt x="1" y="2656"/>
                  </a:cubicBezTo>
                  <a:lnTo>
                    <a:pt x="1" y="3230"/>
                  </a:lnTo>
                  <a:cubicBezTo>
                    <a:pt x="1" y="3804"/>
                    <a:pt x="467" y="4270"/>
                    <a:pt x="1041" y="4270"/>
                  </a:cubicBezTo>
                  <a:lnTo>
                    <a:pt x="1615" y="4270"/>
                  </a:lnTo>
                  <a:cubicBezTo>
                    <a:pt x="2189" y="4270"/>
                    <a:pt x="2656" y="3804"/>
                    <a:pt x="2656" y="3230"/>
                  </a:cubicBezTo>
                  <a:lnTo>
                    <a:pt x="2656" y="3086"/>
                  </a:lnTo>
                  <a:lnTo>
                    <a:pt x="4270" y="1472"/>
                  </a:lnTo>
                  <a:lnTo>
                    <a:pt x="279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78"/>
          <p:cNvGrpSpPr/>
          <p:nvPr/>
        </p:nvGrpSpPr>
        <p:grpSpPr>
          <a:xfrm>
            <a:off x="6379353" y="1319489"/>
            <a:ext cx="453703" cy="453703"/>
            <a:chOff x="6379353" y="1319489"/>
            <a:chExt cx="453703" cy="453703"/>
          </a:xfrm>
        </p:grpSpPr>
        <p:sp>
          <p:nvSpPr>
            <p:cNvPr id="2136" name="Google Shape;2136;p78"/>
            <p:cNvSpPr/>
            <p:nvPr/>
          </p:nvSpPr>
          <p:spPr>
            <a:xfrm>
              <a:off x="6765630" y="1612771"/>
              <a:ext cx="67427" cy="26641"/>
            </a:xfrm>
            <a:custGeom>
              <a:rect b="b" l="l" r="r" t="t"/>
              <a:pathLst>
                <a:path extrusionOk="0" h="695" w="1759">
                  <a:moveTo>
                    <a:pt x="348" y="1"/>
                  </a:moveTo>
                  <a:cubicBezTo>
                    <a:pt x="155" y="1"/>
                    <a:pt x="1" y="155"/>
                    <a:pt x="1" y="347"/>
                  </a:cubicBezTo>
                  <a:cubicBezTo>
                    <a:pt x="1" y="540"/>
                    <a:pt x="155" y="695"/>
                    <a:pt x="348" y="695"/>
                  </a:cubicBezTo>
                  <a:lnTo>
                    <a:pt x="1411" y="695"/>
                  </a:lnTo>
                  <a:cubicBezTo>
                    <a:pt x="1604" y="695"/>
                    <a:pt x="1759" y="540"/>
                    <a:pt x="1759" y="347"/>
                  </a:cubicBezTo>
                  <a:cubicBezTo>
                    <a:pt x="1759" y="155"/>
                    <a:pt x="1604" y="1"/>
                    <a:pt x="14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8"/>
            <p:cNvSpPr/>
            <p:nvPr/>
          </p:nvSpPr>
          <p:spPr>
            <a:xfrm>
              <a:off x="6751064" y="1533001"/>
              <a:ext cx="55812" cy="53244"/>
            </a:xfrm>
            <a:custGeom>
              <a:rect b="b" l="l" r="r" t="t"/>
              <a:pathLst>
                <a:path extrusionOk="0" h="1389" w="1456">
                  <a:moveTo>
                    <a:pt x="1075" y="1"/>
                  </a:moveTo>
                  <a:cubicBezTo>
                    <a:pt x="986" y="1"/>
                    <a:pt x="897" y="35"/>
                    <a:pt x="830" y="103"/>
                  </a:cubicBezTo>
                  <a:lnTo>
                    <a:pt x="136" y="796"/>
                  </a:lnTo>
                  <a:cubicBezTo>
                    <a:pt x="0" y="931"/>
                    <a:pt x="0" y="1151"/>
                    <a:pt x="136" y="1286"/>
                  </a:cubicBezTo>
                  <a:cubicBezTo>
                    <a:pt x="204" y="1354"/>
                    <a:pt x="293" y="1388"/>
                    <a:pt x="382" y="1388"/>
                  </a:cubicBezTo>
                  <a:cubicBezTo>
                    <a:pt x="470" y="1388"/>
                    <a:pt x="559" y="1354"/>
                    <a:pt x="627" y="1286"/>
                  </a:cubicBezTo>
                  <a:lnTo>
                    <a:pt x="1320" y="593"/>
                  </a:lnTo>
                  <a:cubicBezTo>
                    <a:pt x="1456" y="458"/>
                    <a:pt x="1456" y="239"/>
                    <a:pt x="1320" y="103"/>
                  </a:cubicBezTo>
                  <a:cubicBezTo>
                    <a:pt x="1252" y="35"/>
                    <a:pt x="1163" y="1"/>
                    <a:pt x="1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8"/>
            <p:cNvSpPr/>
            <p:nvPr/>
          </p:nvSpPr>
          <p:spPr>
            <a:xfrm>
              <a:off x="6751064" y="1665938"/>
              <a:ext cx="55812" cy="53244"/>
            </a:xfrm>
            <a:custGeom>
              <a:rect b="b" l="l" r="r" t="t"/>
              <a:pathLst>
                <a:path extrusionOk="0" h="1389" w="1456">
                  <a:moveTo>
                    <a:pt x="382" y="1"/>
                  </a:moveTo>
                  <a:cubicBezTo>
                    <a:pt x="293" y="1"/>
                    <a:pt x="204" y="34"/>
                    <a:pt x="136" y="102"/>
                  </a:cubicBezTo>
                  <a:cubicBezTo>
                    <a:pt x="0" y="238"/>
                    <a:pt x="0" y="457"/>
                    <a:pt x="136" y="593"/>
                  </a:cubicBezTo>
                  <a:lnTo>
                    <a:pt x="830" y="1286"/>
                  </a:lnTo>
                  <a:cubicBezTo>
                    <a:pt x="897" y="1354"/>
                    <a:pt x="986" y="1388"/>
                    <a:pt x="1075" y="1388"/>
                  </a:cubicBezTo>
                  <a:cubicBezTo>
                    <a:pt x="1163" y="1388"/>
                    <a:pt x="1252" y="1354"/>
                    <a:pt x="1320" y="1286"/>
                  </a:cubicBezTo>
                  <a:cubicBezTo>
                    <a:pt x="1456" y="1151"/>
                    <a:pt x="1456" y="931"/>
                    <a:pt x="1320" y="795"/>
                  </a:cubicBezTo>
                  <a:lnTo>
                    <a:pt x="627" y="102"/>
                  </a:lnTo>
                  <a:cubicBezTo>
                    <a:pt x="559" y="34"/>
                    <a:pt x="470" y="1"/>
                    <a:pt x="3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8"/>
            <p:cNvSpPr/>
            <p:nvPr/>
          </p:nvSpPr>
          <p:spPr>
            <a:xfrm>
              <a:off x="6379353" y="1612771"/>
              <a:ext cx="67427" cy="26641"/>
            </a:xfrm>
            <a:custGeom>
              <a:rect b="b" l="l" r="r" t="t"/>
              <a:pathLst>
                <a:path extrusionOk="0" h="695" w="1759">
                  <a:moveTo>
                    <a:pt x="348" y="1"/>
                  </a:moveTo>
                  <a:cubicBezTo>
                    <a:pt x="155" y="1"/>
                    <a:pt x="0" y="155"/>
                    <a:pt x="0" y="347"/>
                  </a:cubicBezTo>
                  <a:cubicBezTo>
                    <a:pt x="0" y="540"/>
                    <a:pt x="155" y="695"/>
                    <a:pt x="348" y="695"/>
                  </a:cubicBezTo>
                  <a:lnTo>
                    <a:pt x="1411" y="695"/>
                  </a:lnTo>
                  <a:cubicBezTo>
                    <a:pt x="1603" y="695"/>
                    <a:pt x="1758" y="540"/>
                    <a:pt x="1758" y="347"/>
                  </a:cubicBezTo>
                  <a:cubicBezTo>
                    <a:pt x="1757" y="155"/>
                    <a:pt x="1601" y="1"/>
                    <a:pt x="14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8"/>
            <p:cNvSpPr/>
            <p:nvPr/>
          </p:nvSpPr>
          <p:spPr>
            <a:xfrm>
              <a:off x="6405496" y="1533001"/>
              <a:ext cx="55812" cy="53244"/>
            </a:xfrm>
            <a:custGeom>
              <a:rect b="b" l="l" r="r" t="t"/>
              <a:pathLst>
                <a:path extrusionOk="0" h="1389" w="1456">
                  <a:moveTo>
                    <a:pt x="382" y="1"/>
                  </a:moveTo>
                  <a:cubicBezTo>
                    <a:pt x="294" y="1"/>
                    <a:pt x="205" y="35"/>
                    <a:pt x="137" y="103"/>
                  </a:cubicBezTo>
                  <a:cubicBezTo>
                    <a:pt x="1" y="239"/>
                    <a:pt x="1" y="458"/>
                    <a:pt x="137" y="593"/>
                  </a:cubicBezTo>
                  <a:lnTo>
                    <a:pt x="830" y="1287"/>
                  </a:lnTo>
                  <a:cubicBezTo>
                    <a:pt x="898" y="1355"/>
                    <a:pt x="986" y="1389"/>
                    <a:pt x="1075" y="1389"/>
                  </a:cubicBezTo>
                  <a:cubicBezTo>
                    <a:pt x="1164" y="1389"/>
                    <a:pt x="1253" y="1355"/>
                    <a:pt x="1321" y="1287"/>
                  </a:cubicBezTo>
                  <a:cubicBezTo>
                    <a:pt x="1455" y="1151"/>
                    <a:pt x="1455" y="931"/>
                    <a:pt x="1321" y="796"/>
                  </a:cubicBezTo>
                  <a:lnTo>
                    <a:pt x="627" y="103"/>
                  </a:lnTo>
                  <a:cubicBezTo>
                    <a:pt x="560" y="35"/>
                    <a:pt x="471" y="1"/>
                    <a:pt x="3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8"/>
            <p:cNvSpPr/>
            <p:nvPr/>
          </p:nvSpPr>
          <p:spPr>
            <a:xfrm>
              <a:off x="6405496" y="1665938"/>
              <a:ext cx="55812" cy="53244"/>
            </a:xfrm>
            <a:custGeom>
              <a:rect b="b" l="l" r="r" t="t"/>
              <a:pathLst>
                <a:path extrusionOk="0" h="1389" w="1456">
                  <a:moveTo>
                    <a:pt x="1075" y="1"/>
                  </a:moveTo>
                  <a:cubicBezTo>
                    <a:pt x="986" y="1"/>
                    <a:pt x="898" y="34"/>
                    <a:pt x="830" y="102"/>
                  </a:cubicBezTo>
                  <a:lnTo>
                    <a:pt x="137" y="795"/>
                  </a:lnTo>
                  <a:cubicBezTo>
                    <a:pt x="1" y="931"/>
                    <a:pt x="1" y="1151"/>
                    <a:pt x="137" y="1286"/>
                  </a:cubicBezTo>
                  <a:cubicBezTo>
                    <a:pt x="205" y="1354"/>
                    <a:pt x="294" y="1388"/>
                    <a:pt x="382" y="1388"/>
                  </a:cubicBezTo>
                  <a:cubicBezTo>
                    <a:pt x="471" y="1388"/>
                    <a:pt x="560" y="1354"/>
                    <a:pt x="627" y="1286"/>
                  </a:cubicBezTo>
                  <a:lnTo>
                    <a:pt x="1321" y="593"/>
                  </a:lnTo>
                  <a:cubicBezTo>
                    <a:pt x="1455" y="457"/>
                    <a:pt x="1455" y="238"/>
                    <a:pt x="1321" y="102"/>
                  </a:cubicBezTo>
                  <a:cubicBezTo>
                    <a:pt x="1253" y="34"/>
                    <a:pt x="1164" y="1"/>
                    <a:pt x="10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8"/>
            <p:cNvSpPr/>
            <p:nvPr/>
          </p:nvSpPr>
          <p:spPr>
            <a:xfrm>
              <a:off x="6487949" y="1400102"/>
              <a:ext cx="236588" cy="190168"/>
            </a:xfrm>
            <a:custGeom>
              <a:rect b="b" l="l" r="r" t="t"/>
              <a:pathLst>
                <a:path extrusionOk="0" h="4961" w="6172">
                  <a:moveTo>
                    <a:pt x="3086" y="2919"/>
                  </a:moveTo>
                  <a:lnTo>
                    <a:pt x="3689" y="3522"/>
                  </a:lnTo>
                  <a:cubicBezTo>
                    <a:pt x="3492" y="3598"/>
                    <a:pt x="3289" y="3684"/>
                    <a:pt x="3086" y="3789"/>
                  </a:cubicBezTo>
                  <a:cubicBezTo>
                    <a:pt x="2882" y="3684"/>
                    <a:pt x="2679" y="3598"/>
                    <a:pt x="2482" y="3522"/>
                  </a:cubicBezTo>
                  <a:lnTo>
                    <a:pt x="3086" y="2919"/>
                  </a:lnTo>
                  <a:close/>
                  <a:moveTo>
                    <a:pt x="0" y="1"/>
                  </a:moveTo>
                  <a:cubicBezTo>
                    <a:pt x="161" y="792"/>
                    <a:pt x="862" y="1388"/>
                    <a:pt x="1699" y="1388"/>
                  </a:cubicBezTo>
                  <a:lnTo>
                    <a:pt x="2739" y="1388"/>
                  </a:lnTo>
                  <a:lnTo>
                    <a:pt x="2739" y="2285"/>
                  </a:lnTo>
                  <a:lnTo>
                    <a:pt x="1740" y="3284"/>
                  </a:lnTo>
                  <a:cubicBezTo>
                    <a:pt x="1314" y="3176"/>
                    <a:pt x="967" y="3127"/>
                    <a:pt x="791" y="3110"/>
                  </a:cubicBezTo>
                  <a:lnTo>
                    <a:pt x="791" y="3110"/>
                  </a:lnTo>
                  <a:lnTo>
                    <a:pt x="2641" y="4960"/>
                  </a:lnTo>
                  <a:cubicBezTo>
                    <a:pt x="2776" y="4895"/>
                    <a:pt x="2927" y="4857"/>
                    <a:pt x="3087" y="4857"/>
                  </a:cubicBezTo>
                  <a:cubicBezTo>
                    <a:pt x="3247" y="4857"/>
                    <a:pt x="3397" y="4896"/>
                    <a:pt x="3533" y="4960"/>
                  </a:cubicBezTo>
                  <a:lnTo>
                    <a:pt x="5383" y="3110"/>
                  </a:lnTo>
                  <a:lnTo>
                    <a:pt x="5383" y="3110"/>
                  </a:lnTo>
                  <a:cubicBezTo>
                    <a:pt x="5206" y="3127"/>
                    <a:pt x="4860" y="3174"/>
                    <a:pt x="4433" y="3284"/>
                  </a:cubicBezTo>
                  <a:lnTo>
                    <a:pt x="3433" y="2285"/>
                  </a:lnTo>
                  <a:lnTo>
                    <a:pt x="3433" y="1388"/>
                  </a:lnTo>
                  <a:lnTo>
                    <a:pt x="4472" y="1388"/>
                  </a:lnTo>
                  <a:cubicBezTo>
                    <a:pt x="5308" y="1388"/>
                    <a:pt x="6009" y="790"/>
                    <a:pt x="61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8"/>
            <p:cNvSpPr/>
            <p:nvPr/>
          </p:nvSpPr>
          <p:spPr>
            <a:xfrm>
              <a:off x="6592904" y="1612771"/>
              <a:ext cx="26641" cy="26641"/>
            </a:xfrm>
            <a:custGeom>
              <a:rect b="b" l="l" r="r" t="t"/>
              <a:pathLst>
                <a:path extrusionOk="0" h="695" w="695">
                  <a:moveTo>
                    <a:pt x="348" y="1"/>
                  </a:moveTo>
                  <a:cubicBezTo>
                    <a:pt x="156" y="1"/>
                    <a:pt x="0" y="155"/>
                    <a:pt x="0" y="347"/>
                  </a:cubicBezTo>
                  <a:cubicBezTo>
                    <a:pt x="0" y="539"/>
                    <a:pt x="155" y="695"/>
                    <a:pt x="348" y="695"/>
                  </a:cubicBezTo>
                  <a:cubicBezTo>
                    <a:pt x="539" y="695"/>
                    <a:pt x="694" y="540"/>
                    <a:pt x="694" y="347"/>
                  </a:cubicBezTo>
                  <a:cubicBezTo>
                    <a:pt x="693" y="156"/>
                    <a:pt x="539"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8"/>
            <p:cNvSpPr/>
            <p:nvPr/>
          </p:nvSpPr>
          <p:spPr>
            <a:xfrm>
              <a:off x="6458663" y="1538023"/>
              <a:ext cx="111701" cy="176061"/>
            </a:xfrm>
            <a:custGeom>
              <a:rect b="b" l="l" r="r" t="t"/>
              <a:pathLst>
                <a:path extrusionOk="0" h="4593" w="2914">
                  <a:moveTo>
                    <a:pt x="1475" y="1694"/>
                  </a:moveTo>
                  <a:cubicBezTo>
                    <a:pt x="1551" y="1891"/>
                    <a:pt x="1637" y="2094"/>
                    <a:pt x="1741" y="2297"/>
                  </a:cubicBezTo>
                  <a:cubicBezTo>
                    <a:pt x="1637" y="2501"/>
                    <a:pt x="1551" y="2704"/>
                    <a:pt x="1475" y="2901"/>
                  </a:cubicBezTo>
                  <a:lnTo>
                    <a:pt x="872" y="2297"/>
                  </a:lnTo>
                  <a:lnTo>
                    <a:pt x="1475" y="1694"/>
                  </a:lnTo>
                  <a:close/>
                  <a:moveTo>
                    <a:pt x="1063" y="1"/>
                  </a:moveTo>
                  <a:lnTo>
                    <a:pt x="1063" y="1"/>
                  </a:lnTo>
                  <a:cubicBezTo>
                    <a:pt x="1080" y="178"/>
                    <a:pt x="1126" y="524"/>
                    <a:pt x="1237" y="950"/>
                  </a:cubicBezTo>
                  <a:lnTo>
                    <a:pt x="136" y="2051"/>
                  </a:lnTo>
                  <a:cubicBezTo>
                    <a:pt x="1" y="2187"/>
                    <a:pt x="1" y="2407"/>
                    <a:pt x="136" y="2542"/>
                  </a:cubicBezTo>
                  <a:lnTo>
                    <a:pt x="1237" y="3643"/>
                  </a:lnTo>
                  <a:cubicBezTo>
                    <a:pt x="1128" y="4069"/>
                    <a:pt x="1080" y="4416"/>
                    <a:pt x="1063" y="4592"/>
                  </a:cubicBezTo>
                  <a:lnTo>
                    <a:pt x="2913" y="2742"/>
                  </a:lnTo>
                  <a:cubicBezTo>
                    <a:pt x="2847" y="2607"/>
                    <a:pt x="2809" y="2456"/>
                    <a:pt x="2809" y="2296"/>
                  </a:cubicBezTo>
                  <a:cubicBezTo>
                    <a:pt x="2809" y="2137"/>
                    <a:pt x="2847" y="1988"/>
                    <a:pt x="2913" y="1851"/>
                  </a:cubicBezTo>
                  <a:lnTo>
                    <a:pt x="10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8"/>
            <p:cNvSpPr/>
            <p:nvPr/>
          </p:nvSpPr>
          <p:spPr>
            <a:xfrm>
              <a:off x="6518117" y="1661952"/>
              <a:ext cx="176061" cy="111241"/>
            </a:xfrm>
            <a:custGeom>
              <a:rect b="b" l="l" r="r" t="t"/>
              <a:pathLst>
                <a:path extrusionOk="0" h="2902" w="4593">
                  <a:moveTo>
                    <a:pt x="2299" y="1173"/>
                  </a:moveTo>
                  <a:cubicBezTo>
                    <a:pt x="2502" y="1277"/>
                    <a:pt x="2705" y="1363"/>
                    <a:pt x="2902" y="1439"/>
                  </a:cubicBezTo>
                  <a:lnTo>
                    <a:pt x="2299" y="2066"/>
                  </a:lnTo>
                  <a:lnTo>
                    <a:pt x="1695" y="1439"/>
                  </a:lnTo>
                  <a:cubicBezTo>
                    <a:pt x="1892" y="1363"/>
                    <a:pt x="2095" y="1277"/>
                    <a:pt x="2299" y="1173"/>
                  </a:cubicBezTo>
                  <a:close/>
                  <a:moveTo>
                    <a:pt x="1851" y="0"/>
                  </a:moveTo>
                  <a:lnTo>
                    <a:pt x="1" y="1850"/>
                  </a:lnTo>
                  <a:cubicBezTo>
                    <a:pt x="178" y="1832"/>
                    <a:pt x="524" y="1786"/>
                    <a:pt x="951" y="1676"/>
                  </a:cubicBezTo>
                  <a:lnTo>
                    <a:pt x="2051" y="2800"/>
                  </a:lnTo>
                  <a:cubicBezTo>
                    <a:pt x="2119" y="2868"/>
                    <a:pt x="2208" y="2902"/>
                    <a:pt x="2297" y="2902"/>
                  </a:cubicBezTo>
                  <a:cubicBezTo>
                    <a:pt x="2386" y="2902"/>
                    <a:pt x="2474" y="2868"/>
                    <a:pt x="2542" y="2800"/>
                  </a:cubicBezTo>
                  <a:lnTo>
                    <a:pt x="3643" y="1676"/>
                  </a:lnTo>
                  <a:cubicBezTo>
                    <a:pt x="4069" y="1786"/>
                    <a:pt x="4416" y="1832"/>
                    <a:pt x="4592" y="1850"/>
                  </a:cubicBezTo>
                  <a:lnTo>
                    <a:pt x="2743" y="0"/>
                  </a:lnTo>
                  <a:cubicBezTo>
                    <a:pt x="2607" y="66"/>
                    <a:pt x="2458" y="104"/>
                    <a:pt x="2297" y="104"/>
                  </a:cubicBezTo>
                  <a:cubicBezTo>
                    <a:pt x="2137" y="104"/>
                    <a:pt x="1987" y="64"/>
                    <a:pt x="18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8"/>
            <p:cNvSpPr/>
            <p:nvPr/>
          </p:nvSpPr>
          <p:spPr>
            <a:xfrm>
              <a:off x="6486493" y="1319489"/>
              <a:ext cx="239348" cy="54087"/>
            </a:xfrm>
            <a:custGeom>
              <a:rect b="b" l="l" r="r" t="t"/>
              <a:pathLst>
                <a:path extrusionOk="0" h="1411" w="6244">
                  <a:moveTo>
                    <a:pt x="348" y="0"/>
                  </a:moveTo>
                  <a:cubicBezTo>
                    <a:pt x="156" y="0"/>
                    <a:pt x="1" y="155"/>
                    <a:pt x="1" y="348"/>
                  </a:cubicBezTo>
                  <a:lnTo>
                    <a:pt x="1" y="1411"/>
                  </a:lnTo>
                  <a:lnTo>
                    <a:pt x="6242" y="1411"/>
                  </a:lnTo>
                  <a:lnTo>
                    <a:pt x="6242" y="348"/>
                  </a:lnTo>
                  <a:cubicBezTo>
                    <a:pt x="6243" y="155"/>
                    <a:pt x="6088" y="0"/>
                    <a:pt x="58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8"/>
            <p:cNvSpPr/>
            <p:nvPr/>
          </p:nvSpPr>
          <p:spPr>
            <a:xfrm>
              <a:off x="6642046" y="1538099"/>
              <a:ext cx="111701" cy="176100"/>
            </a:xfrm>
            <a:custGeom>
              <a:rect b="b" l="l" r="r" t="t"/>
              <a:pathLst>
                <a:path extrusionOk="0" h="4594" w="2914">
                  <a:moveTo>
                    <a:pt x="1439" y="1692"/>
                  </a:moveTo>
                  <a:lnTo>
                    <a:pt x="2042" y="2295"/>
                  </a:lnTo>
                  <a:lnTo>
                    <a:pt x="1439" y="2899"/>
                  </a:lnTo>
                  <a:cubicBezTo>
                    <a:pt x="1363" y="2702"/>
                    <a:pt x="1277" y="2499"/>
                    <a:pt x="1172" y="2295"/>
                  </a:cubicBezTo>
                  <a:cubicBezTo>
                    <a:pt x="1277" y="2092"/>
                    <a:pt x="1363" y="1889"/>
                    <a:pt x="1439" y="1692"/>
                  </a:cubicBezTo>
                  <a:close/>
                  <a:moveTo>
                    <a:pt x="1851" y="1"/>
                  </a:moveTo>
                  <a:lnTo>
                    <a:pt x="1" y="1851"/>
                  </a:lnTo>
                  <a:cubicBezTo>
                    <a:pt x="66" y="1987"/>
                    <a:pt x="104" y="2136"/>
                    <a:pt x="104" y="2297"/>
                  </a:cubicBezTo>
                  <a:cubicBezTo>
                    <a:pt x="104" y="2457"/>
                    <a:pt x="65" y="2607"/>
                    <a:pt x="1" y="2743"/>
                  </a:cubicBezTo>
                  <a:lnTo>
                    <a:pt x="1851" y="4593"/>
                  </a:lnTo>
                  <a:cubicBezTo>
                    <a:pt x="1834" y="4416"/>
                    <a:pt x="1788" y="4071"/>
                    <a:pt x="1677" y="3643"/>
                  </a:cubicBezTo>
                  <a:lnTo>
                    <a:pt x="2778" y="2543"/>
                  </a:lnTo>
                  <a:cubicBezTo>
                    <a:pt x="2913" y="2406"/>
                    <a:pt x="2913" y="2185"/>
                    <a:pt x="2778" y="2051"/>
                  </a:cubicBezTo>
                  <a:lnTo>
                    <a:pt x="1677" y="950"/>
                  </a:lnTo>
                  <a:cubicBezTo>
                    <a:pt x="1788" y="524"/>
                    <a:pt x="1834" y="177"/>
                    <a:pt x="18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 name="Google Shape;2148;p78"/>
          <p:cNvGrpSpPr/>
          <p:nvPr/>
        </p:nvGrpSpPr>
        <p:grpSpPr>
          <a:xfrm>
            <a:off x="7210249" y="1320524"/>
            <a:ext cx="398811" cy="453703"/>
            <a:chOff x="7210249" y="1320524"/>
            <a:chExt cx="398811" cy="453703"/>
          </a:xfrm>
        </p:grpSpPr>
        <p:sp>
          <p:nvSpPr>
            <p:cNvPr id="2149" name="Google Shape;2149;p78"/>
            <p:cNvSpPr/>
            <p:nvPr/>
          </p:nvSpPr>
          <p:spPr>
            <a:xfrm>
              <a:off x="7299793" y="1560716"/>
              <a:ext cx="70072" cy="88548"/>
            </a:xfrm>
            <a:custGeom>
              <a:rect b="b" l="l" r="r" t="t"/>
              <a:pathLst>
                <a:path extrusionOk="0" h="2310" w="1828">
                  <a:moveTo>
                    <a:pt x="1" y="0"/>
                  </a:moveTo>
                  <a:cubicBezTo>
                    <a:pt x="353" y="787"/>
                    <a:pt x="1042" y="1608"/>
                    <a:pt x="1827" y="2310"/>
                  </a:cubicBezTo>
                  <a:lnTo>
                    <a:pt x="182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8"/>
            <p:cNvSpPr/>
            <p:nvPr/>
          </p:nvSpPr>
          <p:spPr>
            <a:xfrm>
              <a:off x="7290057" y="1400256"/>
              <a:ext cx="79808" cy="80652"/>
            </a:xfrm>
            <a:custGeom>
              <a:rect b="b" l="l" r="r" t="t"/>
              <a:pathLst>
                <a:path extrusionOk="0" h="2104" w="2082">
                  <a:moveTo>
                    <a:pt x="860" y="1"/>
                  </a:moveTo>
                  <a:cubicBezTo>
                    <a:pt x="633" y="340"/>
                    <a:pt x="341" y="632"/>
                    <a:pt x="0" y="861"/>
                  </a:cubicBezTo>
                  <a:lnTo>
                    <a:pt x="0" y="2103"/>
                  </a:lnTo>
                  <a:lnTo>
                    <a:pt x="2081" y="2103"/>
                  </a:lnTo>
                  <a:lnTo>
                    <a:pt x="20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8"/>
            <p:cNvSpPr/>
            <p:nvPr/>
          </p:nvSpPr>
          <p:spPr>
            <a:xfrm>
              <a:off x="7449597" y="1400256"/>
              <a:ext cx="79808" cy="80728"/>
            </a:xfrm>
            <a:custGeom>
              <a:rect b="b" l="l" r="r" t="t"/>
              <a:pathLst>
                <a:path extrusionOk="0" h="2106" w="2082">
                  <a:moveTo>
                    <a:pt x="0" y="1"/>
                  </a:moveTo>
                  <a:lnTo>
                    <a:pt x="0" y="2105"/>
                  </a:lnTo>
                  <a:lnTo>
                    <a:pt x="2081" y="2105"/>
                  </a:lnTo>
                  <a:lnTo>
                    <a:pt x="2081" y="862"/>
                  </a:lnTo>
                  <a:cubicBezTo>
                    <a:pt x="1741" y="634"/>
                    <a:pt x="1448" y="340"/>
                    <a:pt x="1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8"/>
            <p:cNvSpPr/>
            <p:nvPr/>
          </p:nvSpPr>
          <p:spPr>
            <a:xfrm>
              <a:off x="7449558" y="1560716"/>
              <a:ext cx="70148" cy="88855"/>
            </a:xfrm>
            <a:custGeom>
              <a:rect b="b" l="l" r="r" t="t"/>
              <a:pathLst>
                <a:path extrusionOk="0" h="2318" w="1830">
                  <a:moveTo>
                    <a:pt x="0" y="0"/>
                  </a:moveTo>
                  <a:lnTo>
                    <a:pt x="0" y="2317"/>
                  </a:lnTo>
                  <a:cubicBezTo>
                    <a:pt x="788" y="1615"/>
                    <a:pt x="1477" y="792"/>
                    <a:pt x="18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8"/>
            <p:cNvSpPr/>
            <p:nvPr/>
          </p:nvSpPr>
          <p:spPr>
            <a:xfrm>
              <a:off x="7290057" y="1400256"/>
              <a:ext cx="239348" cy="281361"/>
            </a:xfrm>
            <a:custGeom>
              <a:rect b="b" l="l" r="r" t="t"/>
              <a:pathLst>
                <a:path extrusionOk="0" h="7340" w="6244">
                  <a:moveTo>
                    <a:pt x="2774" y="1"/>
                  </a:moveTo>
                  <a:lnTo>
                    <a:pt x="2774" y="2451"/>
                  </a:lnTo>
                  <a:cubicBezTo>
                    <a:pt x="2774" y="2644"/>
                    <a:pt x="2619" y="2798"/>
                    <a:pt x="2428" y="2798"/>
                  </a:cubicBezTo>
                  <a:lnTo>
                    <a:pt x="0" y="2798"/>
                  </a:lnTo>
                  <a:lnTo>
                    <a:pt x="0" y="3145"/>
                  </a:lnTo>
                  <a:cubicBezTo>
                    <a:pt x="0" y="3260"/>
                    <a:pt x="26" y="3376"/>
                    <a:pt x="46" y="3492"/>
                  </a:cubicBezTo>
                  <a:lnTo>
                    <a:pt x="2429" y="3492"/>
                  </a:lnTo>
                  <a:cubicBezTo>
                    <a:pt x="2620" y="3492"/>
                    <a:pt x="2776" y="3647"/>
                    <a:pt x="2776" y="3840"/>
                  </a:cubicBezTo>
                  <a:lnTo>
                    <a:pt x="2776" y="7071"/>
                  </a:lnTo>
                  <a:cubicBezTo>
                    <a:pt x="2893" y="7161"/>
                    <a:pt x="3008" y="7254"/>
                    <a:pt x="3125" y="7340"/>
                  </a:cubicBezTo>
                  <a:cubicBezTo>
                    <a:pt x="3240" y="7255"/>
                    <a:pt x="3355" y="7165"/>
                    <a:pt x="3469" y="7075"/>
                  </a:cubicBezTo>
                  <a:lnTo>
                    <a:pt x="3469" y="3840"/>
                  </a:lnTo>
                  <a:cubicBezTo>
                    <a:pt x="3469" y="3647"/>
                    <a:pt x="3624" y="3492"/>
                    <a:pt x="3817" y="3492"/>
                  </a:cubicBezTo>
                  <a:lnTo>
                    <a:pt x="6199" y="3492"/>
                  </a:lnTo>
                  <a:cubicBezTo>
                    <a:pt x="6217" y="3377"/>
                    <a:pt x="6243" y="3260"/>
                    <a:pt x="6243" y="3146"/>
                  </a:cubicBezTo>
                  <a:lnTo>
                    <a:pt x="6243" y="2798"/>
                  </a:lnTo>
                  <a:lnTo>
                    <a:pt x="3816" y="2798"/>
                  </a:lnTo>
                  <a:cubicBezTo>
                    <a:pt x="3623" y="2798"/>
                    <a:pt x="3468" y="2644"/>
                    <a:pt x="3468" y="2451"/>
                  </a:cubicBezTo>
                  <a:lnTo>
                    <a:pt x="346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8"/>
            <p:cNvSpPr/>
            <p:nvPr/>
          </p:nvSpPr>
          <p:spPr>
            <a:xfrm>
              <a:off x="7210249" y="1320524"/>
              <a:ext cx="398811" cy="453703"/>
            </a:xfrm>
            <a:custGeom>
              <a:rect b="b" l="l" r="r" t="t"/>
              <a:pathLst>
                <a:path extrusionOk="0" h="11836" w="10404">
                  <a:moveTo>
                    <a:pt x="7655" y="1388"/>
                  </a:moveTo>
                  <a:cubicBezTo>
                    <a:pt x="7778" y="1388"/>
                    <a:pt x="7894" y="1454"/>
                    <a:pt x="7955" y="1561"/>
                  </a:cubicBezTo>
                  <a:cubicBezTo>
                    <a:pt x="8167" y="1928"/>
                    <a:pt x="8475" y="2236"/>
                    <a:pt x="8844" y="2450"/>
                  </a:cubicBezTo>
                  <a:cubicBezTo>
                    <a:pt x="8951" y="2512"/>
                    <a:pt x="9017" y="2627"/>
                    <a:pt x="9017" y="2750"/>
                  </a:cubicBezTo>
                  <a:lnTo>
                    <a:pt x="9017" y="5226"/>
                  </a:lnTo>
                  <a:cubicBezTo>
                    <a:pt x="9017" y="7364"/>
                    <a:pt x="6489" y="9373"/>
                    <a:pt x="5402" y="10128"/>
                  </a:cubicBezTo>
                  <a:cubicBezTo>
                    <a:pt x="5341" y="10169"/>
                    <a:pt x="5273" y="10189"/>
                    <a:pt x="5204" y="10189"/>
                  </a:cubicBezTo>
                  <a:cubicBezTo>
                    <a:pt x="5135" y="10189"/>
                    <a:pt x="5065" y="10169"/>
                    <a:pt x="5006" y="10127"/>
                  </a:cubicBezTo>
                  <a:cubicBezTo>
                    <a:pt x="3463" y="9049"/>
                    <a:pt x="1388" y="7100"/>
                    <a:pt x="1388" y="5224"/>
                  </a:cubicBezTo>
                  <a:lnTo>
                    <a:pt x="1388" y="2750"/>
                  </a:lnTo>
                  <a:cubicBezTo>
                    <a:pt x="1388" y="2627"/>
                    <a:pt x="1454" y="2512"/>
                    <a:pt x="1562" y="2450"/>
                  </a:cubicBezTo>
                  <a:cubicBezTo>
                    <a:pt x="1929" y="2238"/>
                    <a:pt x="2236" y="1930"/>
                    <a:pt x="2450" y="1561"/>
                  </a:cubicBezTo>
                  <a:cubicBezTo>
                    <a:pt x="2512" y="1454"/>
                    <a:pt x="2627" y="1388"/>
                    <a:pt x="2751" y="1388"/>
                  </a:cubicBezTo>
                  <a:close/>
                  <a:moveTo>
                    <a:pt x="1736" y="0"/>
                  </a:moveTo>
                  <a:cubicBezTo>
                    <a:pt x="1543" y="0"/>
                    <a:pt x="1388" y="155"/>
                    <a:pt x="1388" y="348"/>
                  </a:cubicBezTo>
                  <a:cubicBezTo>
                    <a:pt x="1388" y="922"/>
                    <a:pt x="922" y="1388"/>
                    <a:pt x="348" y="1388"/>
                  </a:cubicBezTo>
                  <a:cubicBezTo>
                    <a:pt x="155" y="1388"/>
                    <a:pt x="0" y="1543"/>
                    <a:pt x="0" y="1736"/>
                  </a:cubicBezTo>
                  <a:lnTo>
                    <a:pt x="0" y="5226"/>
                  </a:lnTo>
                  <a:cubicBezTo>
                    <a:pt x="0" y="8831"/>
                    <a:pt x="4823" y="11672"/>
                    <a:pt x="5028" y="11790"/>
                  </a:cubicBezTo>
                  <a:cubicBezTo>
                    <a:pt x="5083" y="11820"/>
                    <a:pt x="5142" y="11836"/>
                    <a:pt x="5202" y="11836"/>
                  </a:cubicBezTo>
                  <a:cubicBezTo>
                    <a:pt x="5260" y="11836"/>
                    <a:pt x="5321" y="11820"/>
                    <a:pt x="5374" y="11790"/>
                  </a:cubicBezTo>
                  <a:cubicBezTo>
                    <a:pt x="5579" y="11672"/>
                    <a:pt x="10402" y="8831"/>
                    <a:pt x="10402" y="5226"/>
                  </a:cubicBezTo>
                  <a:lnTo>
                    <a:pt x="10402" y="1731"/>
                  </a:lnTo>
                  <a:cubicBezTo>
                    <a:pt x="10404" y="1541"/>
                    <a:pt x="10238" y="1387"/>
                    <a:pt x="10056" y="1387"/>
                  </a:cubicBezTo>
                  <a:cubicBezTo>
                    <a:pt x="10047" y="1387"/>
                    <a:pt x="10038" y="1387"/>
                    <a:pt x="10029" y="1388"/>
                  </a:cubicBezTo>
                  <a:cubicBezTo>
                    <a:pt x="9468" y="1373"/>
                    <a:pt x="9017" y="911"/>
                    <a:pt x="9017" y="348"/>
                  </a:cubicBezTo>
                  <a:cubicBezTo>
                    <a:pt x="9017" y="155"/>
                    <a:pt x="8862" y="0"/>
                    <a:pt x="8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5" name="Google Shape;2155;p78"/>
          <p:cNvSpPr/>
          <p:nvPr/>
        </p:nvSpPr>
        <p:spPr>
          <a:xfrm>
            <a:off x="7979582" y="1319451"/>
            <a:ext cx="444312" cy="453780"/>
          </a:xfrm>
          <a:custGeom>
            <a:rect b="b" l="l" r="r" t="t"/>
            <a:pathLst>
              <a:path extrusionOk="0" h="11838" w="11591">
                <a:moveTo>
                  <a:pt x="5794" y="838"/>
                </a:moveTo>
                <a:lnTo>
                  <a:pt x="6243" y="1287"/>
                </a:lnTo>
                <a:cubicBezTo>
                  <a:pt x="6311" y="1355"/>
                  <a:pt x="6399" y="1388"/>
                  <a:pt x="6488" y="1388"/>
                </a:cubicBezTo>
                <a:cubicBezTo>
                  <a:pt x="6577" y="1388"/>
                  <a:pt x="6666" y="1355"/>
                  <a:pt x="6734" y="1287"/>
                </a:cubicBezTo>
                <a:lnTo>
                  <a:pt x="6835" y="1185"/>
                </a:lnTo>
                <a:lnTo>
                  <a:pt x="6835" y="2082"/>
                </a:lnTo>
                <a:lnTo>
                  <a:pt x="4754" y="2082"/>
                </a:lnTo>
                <a:lnTo>
                  <a:pt x="4754" y="1185"/>
                </a:lnTo>
                <a:lnTo>
                  <a:pt x="4855" y="1287"/>
                </a:lnTo>
                <a:cubicBezTo>
                  <a:pt x="4923" y="1355"/>
                  <a:pt x="5012" y="1388"/>
                  <a:pt x="5101" y="1388"/>
                </a:cubicBezTo>
                <a:cubicBezTo>
                  <a:pt x="5189" y="1388"/>
                  <a:pt x="5278" y="1355"/>
                  <a:pt x="5346" y="1287"/>
                </a:cubicBezTo>
                <a:lnTo>
                  <a:pt x="5794" y="838"/>
                </a:lnTo>
                <a:close/>
                <a:moveTo>
                  <a:pt x="5794" y="4901"/>
                </a:moveTo>
                <a:cubicBezTo>
                  <a:pt x="6111" y="5323"/>
                  <a:pt x="6614" y="5595"/>
                  <a:pt x="7181" y="5595"/>
                </a:cubicBezTo>
                <a:lnTo>
                  <a:pt x="7529" y="5595"/>
                </a:lnTo>
                <a:lnTo>
                  <a:pt x="7529" y="5825"/>
                </a:lnTo>
                <a:cubicBezTo>
                  <a:pt x="7529" y="6798"/>
                  <a:pt x="6793" y="7627"/>
                  <a:pt x="5888" y="7674"/>
                </a:cubicBezTo>
                <a:cubicBezTo>
                  <a:pt x="5857" y="7676"/>
                  <a:pt x="5825" y="7677"/>
                  <a:pt x="5793" y="7677"/>
                </a:cubicBezTo>
                <a:cubicBezTo>
                  <a:pt x="4846" y="7677"/>
                  <a:pt x="4061" y="6911"/>
                  <a:pt x="4061" y="5943"/>
                </a:cubicBezTo>
                <a:lnTo>
                  <a:pt x="4061" y="5595"/>
                </a:lnTo>
                <a:lnTo>
                  <a:pt x="4408" y="5595"/>
                </a:lnTo>
                <a:cubicBezTo>
                  <a:pt x="4974" y="5595"/>
                  <a:pt x="5478" y="5323"/>
                  <a:pt x="5794" y="4901"/>
                </a:cubicBezTo>
                <a:close/>
                <a:moveTo>
                  <a:pt x="7403" y="7705"/>
                </a:moveTo>
                <a:lnTo>
                  <a:pt x="7545" y="8132"/>
                </a:lnTo>
                <a:cubicBezTo>
                  <a:pt x="7573" y="8217"/>
                  <a:pt x="7633" y="8289"/>
                  <a:pt x="7713" y="8330"/>
                </a:cubicBezTo>
                <a:lnTo>
                  <a:pt x="8205" y="8588"/>
                </a:lnTo>
                <a:lnTo>
                  <a:pt x="5792" y="11001"/>
                </a:lnTo>
                <a:lnTo>
                  <a:pt x="3382" y="8588"/>
                </a:lnTo>
                <a:lnTo>
                  <a:pt x="3874" y="8330"/>
                </a:lnTo>
                <a:cubicBezTo>
                  <a:pt x="3953" y="8288"/>
                  <a:pt x="4014" y="8217"/>
                  <a:pt x="4041" y="8132"/>
                </a:cubicBezTo>
                <a:lnTo>
                  <a:pt x="4172" y="7742"/>
                </a:lnTo>
                <a:cubicBezTo>
                  <a:pt x="4618" y="8145"/>
                  <a:pt x="5176" y="8369"/>
                  <a:pt x="5803" y="8369"/>
                </a:cubicBezTo>
                <a:cubicBezTo>
                  <a:pt x="5843" y="8369"/>
                  <a:pt x="5884" y="8368"/>
                  <a:pt x="5924" y="8366"/>
                </a:cubicBezTo>
                <a:cubicBezTo>
                  <a:pt x="6490" y="8336"/>
                  <a:pt x="7002" y="8084"/>
                  <a:pt x="7403" y="7705"/>
                </a:cubicBezTo>
                <a:close/>
                <a:moveTo>
                  <a:pt x="10402" y="9805"/>
                </a:moveTo>
                <a:cubicBezTo>
                  <a:pt x="10410" y="9821"/>
                  <a:pt x="10422" y="9831"/>
                  <a:pt x="10428" y="9847"/>
                </a:cubicBezTo>
                <a:lnTo>
                  <a:pt x="10707" y="10685"/>
                </a:lnTo>
                <a:cubicBezTo>
                  <a:pt x="10783" y="10910"/>
                  <a:pt x="10617" y="11143"/>
                  <a:pt x="10380" y="11143"/>
                </a:cubicBezTo>
                <a:lnTo>
                  <a:pt x="7483" y="11143"/>
                </a:lnTo>
                <a:lnTo>
                  <a:pt x="10117" y="10013"/>
                </a:lnTo>
                <a:cubicBezTo>
                  <a:pt x="10228" y="9966"/>
                  <a:pt x="10323" y="9892"/>
                  <a:pt x="10402" y="9805"/>
                </a:cubicBezTo>
                <a:close/>
                <a:moveTo>
                  <a:pt x="1186" y="9807"/>
                </a:moveTo>
                <a:cubicBezTo>
                  <a:pt x="1266" y="9894"/>
                  <a:pt x="1361" y="9967"/>
                  <a:pt x="1472" y="10016"/>
                </a:cubicBezTo>
                <a:lnTo>
                  <a:pt x="4106" y="11145"/>
                </a:lnTo>
                <a:lnTo>
                  <a:pt x="1209" y="11145"/>
                </a:lnTo>
                <a:lnTo>
                  <a:pt x="1209" y="11143"/>
                </a:lnTo>
                <a:cubicBezTo>
                  <a:pt x="971" y="11143"/>
                  <a:pt x="805" y="10910"/>
                  <a:pt x="881" y="10687"/>
                </a:cubicBezTo>
                <a:lnTo>
                  <a:pt x="1160" y="9848"/>
                </a:lnTo>
                <a:cubicBezTo>
                  <a:pt x="1165" y="9833"/>
                  <a:pt x="1179" y="9822"/>
                  <a:pt x="1186" y="9807"/>
                </a:cubicBezTo>
                <a:close/>
                <a:moveTo>
                  <a:pt x="7182" y="0"/>
                </a:moveTo>
                <a:cubicBezTo>
                  <a:pt x="7097" y="0"/>
                  <a:pt x="7010" y="32"/>
                  <a:pt x="6939" y="103"/>
                </a:cubicBezTo>
                <a:lnTo>
                  <a:pt x="6490" y="551"/>
                </a:lnTo>
                <a:lnTo>
                  <a:pt x="6042" y="103"/>
                </a:lnTo>
                <a:cubicBezTo>
                  <a:pt x="5974" y="35"/>
                  <a:pt x="5885" y="1"/>
                  <a:pt x="5796" y="1"/>
                </a:cubicBezTo>
                <a:cubicBezTo>
                  <a:pt x="5708" y="1"/>
                  <a:pt x="5619" y="35"/>
                  <a:pt x="5551" y="103"/>
                </a:cubicBezTo>
                <a:lnTo>
                  <a:pt x="5102" y="551"/>
                </a:lnTo>
                <a:lnTo>
                  <a:pt x="4654" y="103"/>
                </a:lnTo>
                <a:cubicBezTo>
                  <a:pt x="4583" y="32"/>
                  <a:pt x="4496" y="1"/>
                  <a:pt x="4411" y="1"/>
                </a:cubicBezTo>
                <a:cubicBezTo>
                  <a:pt x="4233" y="1"/>
                  <a:pt x="4062" y="139"/>
                  <a:pt x="4062" y="347"/>
                </a:cubicBezTo>
                <a:lnTo>
                  <a:pt x="4062" y="1387"/>
                </a:lnTo>
                <a:cubicBezTo>
                  <a:pt x="3297" y="1387"/>
                  <a:pt x="2676" y="2033"/>
                  <a:pt x="2676" y="2799"/>
                </a:cubicBezTo>
                <a:cubicBezTo>
                  <a:pt x="2676" y="2907"/>
                  <a:pt x="2688" y="3014"/>
                  <a:pt x="2713" y="3118"/>
                </a:cubicBezTo>
                <a:cubicBezTo>
                  <a:pt x="2300" y="3412"/>
                  <a:pt x="1982" y="3983"/>
                  <a:pt x="1982" y="4555"/>
                </a:cubicBezTo>
                <a:cubicBezTo>
                  <a:pt x="1982" y="4824"/>
                  <a:pt x="2051" y="5087"/>
                  <a:pt x="2168" y="5327"/>
                </a:cubicBezTo>
                <a:cubicBezTo>
                  <a:pt x="1680" y="5675"/>
                  <a:pt x="1341" y="6205"/>
                  <a:pt x="1295" y="6818"/>
                </a:cubicBezTo>
                <a:cubicBezTo>
                  <a:pt x="1257" y="7317"/>
                  <a:pt x="1406" y="7803"/>
                  <a:pt x="1696" y="8201"/>
                </a:cubicBezTo>
                <a:cubicBezTo>
                  <a:pt x="1663" y="8227"/>
                  <a:pt x="1623" y="8238"/>
                  <a:pt x="1594" y="8269"/>
                </a:cubicBezTo>
                <a:lnTo>
                  <a:pt x="1212" y="8650"/>
                </a:lnTo>
                <a:cubicBezTo>
                  <a:pt x="1101" y="8762"/>
                  <a:pt x="1030" y="8901"/>
                  <a:pt x="995" y="9050"/>
                </a:cubicBezTo>
                <a:cubicBezTo>
                  <a:pt x="766" y="9176"/>
                  <a:pt x="589" y="9380"/>
                  <a:pt x="505" y="9628"/>
                </a:cubicBezTo>
                <a:lnTo>
                  <a:pt x="226" y="10468"/>
                </a:lnTo>
                <a:cubicBezTo>
                  <a:pt x="0" y="11140"/>
                  <a:pt x="500" y="11837"/>
                  <a:pt x="1212" y="11837"/>
                </a:cubicBezTo>
                <a:lnTo>
                  <a:pt x="10384" y="11837"/>
                </a:lnTo>
                <a:cubicBezTo>
                  <a:pt x="11093" y="11837"/>
                  <a:pt x="11591" y="11140"/>
                  <a:pt x="11368" y="10468"/>
                </a:cubicBezTo>
                <a:lnTo>
                  <a:pt x="11088" y="9628"/>
                </a:lnTo>
                <a:cubicBezTo>
                  <a:pt x="11005" y="9377"/>
                  <a:pt x="10824" y="9172"/>
                  <a:pt x="10599" y="9047"/>
                </a:cubicBezTo>
                <a:cubicBezTo>
                  <a:pt x="10563" y="8899"/>
                  <a:pt x="10491" y="8761"/>
                  <a:pt x="10380" y="8649"/>
                </a:cubicBezTo>
                <a:lnTo>
                  <a:pt x="9999" y="8268"/>
                </a:lnTo>
                <a:cubicBezTo>
                  <a:pt x="9969" y="8238"/>
                  <a:pt x="9929" y="8225"/>
                  <a:pt x="9898" y="8199"/>
                </a:cubicBezTo>
                <a:cubicBezTo>
                  <a:pt x="10187" y="7802"/>
                  <a:pt x="10335" y="7316"/>
                  <a:pt x="10297" y="6818"/>
                </a:cubicBezTo>
                <a:cubicBezTo>
                  <a:pt x="10250" y="6204"/>
                  <a:pt x="9913" y="5674"/>
                  <a:pt x="9425" y="5326"/>
                </a:cubicBezTo>
                <a:cubicBezTo>
                  <a:pt x="9544" y="5087"/>
                  <a:pt x="9611" y="4823"/>
                  <a:pt x="9611" y="4554"/>
                </a:cubicBezTo>
                <a:cubicBezTo>
                  <a:pt x="9611" y="3983"/>
                  <a:pt x="9293" y="3411"/>
                  <a:pt x="8880" y="3117"/>
                </a:cubicBezTo>
                <a:cubicBezTo>
                  <a:pt x="8904" y="3011"/>
                  <a:pt x="8918" y="2904"/>
                  <a:pt x="8918" y="2797"/>
                </a:cubicBezTo>
                <a:cubicBezTo>
                  <a:pt x="8918" y="2032"/>
                  <a:pt x="8295" y="1387"/>
                  <a:pt x="7531" y="1387"/>
                </a:cubicBezTo>
                <a:lnTo>
                  <a:pt x="7531" y="347"/>
                </a:lnTo>
                <a:cubicBezTo>
                  <a:pt x="7531" y="139"/>
                  <a:pt x="7360" y="0"/>
                  <a:pt x="7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6" name="Google Shape;2156;p78"/>
          <p:cNvGrpSpPr/>
          <p:nvPr/>
        </p:nvGrpSpPr>
        <p:grpSpPr>
          <a:xfrm>
            <a:off x="726421" y="2223638"/>
            <a:ext cx="454202" cy="453627"/>
            <a:chOff x="726421" y="2223638"/>
            <a:chExt cx="454202" cy="453627"/>
          </a:xfrm>
        </p:grpSpPr>
        <p:sp>
          <p:nvSpPr>
            <p:cNvPr id="2157" name="Google Shape;2157;p78"/>
            <p:cNvSpPr/>
            <p:nvPr/>
          </p:nvSpPr>
          <p:spPr>
            <a:xfrm>
              <a:off x="940240" y="2597571"/>
              <a:ext cx="26641" cy="26641"/>
            </a:xfrm>
            <a:custGeom>
              <a:rect b="b" l="l" r="r" t="t"/>
              <a:pathLst>
                <a:path extrusionOk="0" h="695" w="695">
                  <a:moveTo>
                    <a:pt x="347" y="0"/>
                  </a:moveTo>
                  <a:cubicBezTo>
                    <a:pt x="157" y="0"/>
                    <a:pt x="1" y="155"/>
                    <a:pt x="1" y="348"/>
                  </a:cubicBezTo>
                  <a:cubicBezTo>
                    <a:pt x="1" y="538"/>
                    <a:pt x="156" y="694"/>
                    <a:pt x="347" y="694"/>
                  </a:cubicBezTo>
                  <a:cubicBezTo>
                    <a:pt x="539" y="694"/>
                    <a:pt x="695" y="539"/>
                    <a:pt x="695" y="348"/>
                  </a:cubicBezTo>
                  <a:cubicBezTo>
                    <a:pt x="694" y="155"/>
                    <a:pt x="539" y="0"/>
                    <a:pt x="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8"/>
            <p:cNvSpPr/>
            <p:nvPr/>
          </p:nvSpPr>
          <p:spPr>
            <a:xfrm>
              <a:off x="780777" y="2544366"/>
              <a:ext cx="345567" cy="132899"/>
            </a:xfrm>
            <a:custGeom>
              <a:rect b="b" l="l" r="r" t="t"/>
              <a:pathLst>
                <a:path extrusionOk="0" h="3467" w="9015">
                  <a:moveTo>
                    <a:pt x="1041" y="1387"/>
                  </a:moveTo>
                  <a:cubicBezTo>
                    <a:pt x="1232" y="1387"/>
                    <a:pt x="1388" y="1542"/>
                    <a:pt x="1388" y="1735"/>
                  </a:cubicBezTo>
                  <a:cubicBezTo>
                    <a:pt x="1387" y="1926"/>
                    <a:pt x="1232" y="2081"/>
                    <a:pt x="1041" y="2081"/>
                  </a:cubicBezTo>
                  <a:cubicBezTo>
                    <a:pt x="850" y="2081"/>
                    <a:pt x="693" y="1926"/>
                    <a:pt x="693" y="1735"/>
                  </a:cubicBezTo>
                  <a:cubicBezTo>
                    <a:pt x="693" y="1543"/>
                    <a:pt x="848" y="1387"/>
                    <a:pt x="1041" y="1387"/>
                  </a:cubicBezTo>
                  <a:close/>
                  <a:moveTo>
                    <a:pt x="2426" y="1387"/>
                  </a:moveTo>
                  <a:cubicBezTo>
                    <a:pt x="2618" y="1387"/>
                    <a:pt x="2774" y="1542"/>
                    <a:pt x="2774" y="1735"/>
                  </a:cubicBezTo>
                  <a:cubicBezTo>
                    <a:pt x="2774" y="1926"/>
                    <a:pt x="2619" y="2081"/>
                    <a:pt x="2426" y="2081"/>
                  </a:cubicBezTo>
                  <a:cubicBezTo>
                    <a:pt x="2236" y="2081"/>
                    <a:pt x="2080" y="1926"/>
                    <a:pt x="2080" y="1735"/>
                  </a:cubicBezTo>
                  <a:cubicBezTo>
                    <a:pt x="2080" y="1543"/>
                    <a:pt x="2235" y="1387"/>
                    <a:pt x="2426" y="1387"/>
                  </a:cubicBezTo>
                  <a:close/>
                  <a:moveTo>
                    <a:pt x="6587" y="1387"/>
                  </a:moveTo>
                  <a:cubicBezTo>
                    <a:pt x="6778" y="1387"/>
                    <a:pt x="6935" y="1542"/>
                    <a:pt x="6935" y="1735"/>
                  </a:cubicBezTo>
                  <a:cubicBezTo>
                    <a:pt x="6935" y="1926"/>
                    <a:pt x="6779" y="2081"/>
                    <a:pt x="6587" y="2081"/>
                  </a:cubicBezTo>
                  <a:cubicBezTo>
                    <a:pt x="6397" y="2081"/>
                    <a:pt x="6240" y="1926"/>
                    <a:pt x="6240" y="1735"/>
                  </a:cubicBezTo>
                  <a:cubicBezTo>
                    <a:pt x="6240" y="1543"/>
                    <a:pt x="6395" y="1387"/>
                    <a:pt x="6587" y="1387"/>
                  </a:cubicBezTo>
                  <a:close/>
                  <a:moveTo>
                    <a:pt x="7974" y="1387"/>
                  </a:moveTo>
                  <a:cubicBezTo>
                    <a:pt x="8165" y="1387"/>
                    <a:pt x="8321" y="1542"/>
                    <a:pt x="8321" y="1735"/>
                  </a:cubicBezTo>
                  <a:cubicBezTo>
                    <a:pt x="8321" y="1926"/>
                    <a:pt x="8166" y="2081"/>
                    <a:pt x="7974" y="2081"/>
                  </a:cubicBezTo>
                  <a:cubicBezTo>
                    <a:pt x="7783" y="2081"/>
                    <a:pt x="7627" y="1926"/>
                    <a:pt x="7627" y="1735"/>
                  </a:cubicBezTo>
                  <a:cubicBezTo>
                    <a:pt x="7627" y="1543"/>
                    <a:pt x="7781" y="1387"/>
                    <a:pt x="7974" y="1387"/>
                  </a:cubicBezTo>
                  <a:close/>
                  <a:moveTo>
                    <a:pt x="4507" y="694"/>
                  </a:moveTo>
                  <a:cubicBezTo>
                    <a:pt x="5081" y="694"/>
                    <a:pt x="5548" y="1161"/>
                    <a:pt x="5548" y="1735"/>
                  </a:cubicBezTo>
                  <a:cubicBezTo>
                    <a:pt x="5548" y="2309"/>
                    <a:pt x="5080" y="2775"/>
                    <a:pt x="4507" y="2775"/>
                  </a:cubicBezTo>
                  <a:cubicBezTo>
                    <a:pt x="3933" y="2775"/>
                    <a:pt x="3467" y="2309"/>
                    <a:pt x="3467" y="1735"/>
                  </a:cubicBezTo>
                  <a:cubicBezTo>
                    <a:pt x="3467" y="1161"/>
                    <a:pt x="3933" y="694"/>
                    <a:pt x="4507" y="694"/>
                  </a:cubicBezTo>
                  <a:close/>
                  <a:moveTo>
                    <a:pt x="1000" y="0"/>
                  </a:moveTo>
                  <a:cubicBezTo>
                    <a:pt x="439" y="21"/>
                    <a:pt x="0" y="479"/>
                    <a:pt x="0" y="1040"/>
                  </a:cubicBezTo>
                  <a:lnTo>
                    <a:pt x="0" y="2427"/>
                  </a:lnTo>
                  <a:cubicBezTo>
                    <a:pt x="0" y="3001"/>
                    <a:pt x="467" y="3466"/>
                    <a:pt x="1041" y="3466"/>
                  </a:cubicBezTo>
                  <a:lnTo>
                    <a:pt x="7974" y="3466"/>
                  </a:lnTo>
                  <a:cubicBezTo>
                    <a:pt x="8548" y="3466"/>
                    <a:pt x="9015" y="3000"/>
                    <a:pt x="9015" y="2427"/>
                  </a:cubicBezTo>
                  <a:lnTo>
                    <a:pt x="9015" y="1040"/>
                  </a:lnTo>
                  <a:cubicBezTo>
                    <a:pt x="9015" y="456"/>
                    <a:pt x="8534" y="0"/>
                    <a:pt x="79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8"/>
            <p:cNvSpPr/>
            <p:nvPr/>
          </p:nvSpPr>
          <p:spPr>
            <a:xfrm>
              <a:off x="913561" y="2223638"/>
              <a:ext cx="79847" cy="82147"/>
            </a:xfrm>
            <a:custGeom>
              <a:rect b="b" l="l" r="r" t="t"/>
              <a:pathLst>
                <a:path extrusionOk="0" h="2143" w="2083">
                  <a:moveTo>
                    <a:pt x="1042" y="1"/>
                  </a:moveTo>
                  <a:cubicBezTo>
                    <a:pt x="852" y="1"/>
                    <a:pt x="695" y="155"/>
                    <a:pt x="695" y="348"/>
                  </a:cubicBezTo>
                  <a:lnTo>
                    <a:pt x="695" y="695"/>
                  </a:lnTo>
                  <a:lnTo>
                    <a:pt x="347" y="695"/>
                  </a:lnTo>
                  <a:cubicBezTo>
                    <a:pt x="157" y="695"/>
                    <a:pt x="1" y="849"/>
                    <a:pt x="1" y="1042"/>
                  </a:cubicBezTo>
                  <a:cubicBezTo>
                    <a:pt x="1" y="1235"/>
                    <a:pt x="156" y="1390"/>
                    <a:pt x="347" y="1390"/>
                  </a:cubicBezTo>
                  <a:lnTo>
                    <a:pt x="695" y="1390"/>
                  </a:lnTo>
                  <a:lnTo>
                    <a:pt x="695" y="1877"/>
                  </a:lnTo>
                  <a:cubicBezTo>
                    <a:pt x="809" y="1956"/>
                    <a:pt x="922" y="2042"/>
                    <a:pt x="1026" y="2143"/>
                  </a:cubicBezTo>
                  <a:cubicBezTo>
                    <a:pt x="1140" y="2030"/>
                    <a:pt x="1262" y="1931"/>
                    <a:pt x="1388" y="1844"/>
                  </a:cubicBezTo>
                  <a:lnTo>
                    <a:pt x="1388" y="1387"/>
                  </a:lnTo>
                  <a:lnTo>
                    <a:pt x="1735" y="1387"/>
                  </a:lnTo>
                  <a:cubicBezTo>
                    <a:pt x="1928" y="1387"/>
                    <a:pt x="2083" y="1233"/>
                    <a:pt x="2083" y="1041"/>
                  </a:cubicBezTo>
                  <a:cubicBezTo>
                    <a:pt x="2083" y="849"/>
                    <a:pt x="1929" y="695"/>
                    <a:pt x="1737" y="695"/>
                  </a:cubicBezTo>
                  <a:lnTo>
                    <a:pt x="1390" y="695"/>
                  </a:lnTo>
                  <a:lnTo>
                    <a:pt x="1390" y="348"/>
                  </a:lnTo>
                  <a:cubicBezTo>
                    <a:pt x="1390" y="156"/>
                    <a:pt x="1235" y="1"/>
                    <a:pt x="10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8"/>
            <p:cNvSpPr/>
            <p:nvPr/>
          </p:nvSpPr>
          <p:spPr>
            <a:xfrm>
              <a:off x="726421" y="2332080"/>
              <a:ext cx="91346" cy="201514"/>
            </a:xfrm>
            <a:custGeom>
              <a:rect b="b" l="l" r="r" t="t"/>
              <a:pathLst>
                <a:path extrusionOk="0" h="5257" w="2383">
                  <a:moveTo>
                    <a:pt x="1891" y="1"/>
                  </a:moveTo>
                  <a:lnTo>
                    <a:pt x="1891" y="1"/>
                  </a:lnTo>
                  <a:cubicBezTo>
                    <a:pt x="684" y="167"/>
                    <a:pt x="14" y="1316"/>
                    <a:pt x="8" y="2477"/>
                  </a:cubicBezTo>
                  <a:cubicBezTo>
                    <a:pt x="0" y="3523"/>
                    <a:pt x="571" y="4389"/>
                    <a:pt x="1346" y="5256"/>
                  </a:cubicBezTo>
                  <a:cubicBezTo>
                    <a:pt x="1629" y="5019"/>
                    <a:pt x="1985" y="4865"/>
                    <a:pt x="2383" y="4848"/>
                  </a:cubicBezTo>
                  <a:cubicBezTo>
                    <a:pt x="1778" y="3846"/>
                    <a:pt x="1424" y="2773"/>
                    <a:pt x="1419" y="1833"/>
                  </a:cubicBezTo>
                  <a:cubicBezTo>
                    <a:pt x="1419" y="1168"/>
                    <a:pt x="1588" y="521"/>
                    <a:pt x="18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8"/>
            <p:cNvSpPr/>
            <p:nvPr/>
          </p:nvSpPr>
          <p:spPr>
            <a:xfrm>
              <a:off x="1089430" y="2331927"/>
              <a:ext cx="91193" cy="202166"/>
            </a:xfrm>
            <a:custGeom>
              <a:rect b="b" l="l" r="r" t="t"/>
              <a:pathLst>
                <a:path extrusionOk="0" h="5274" w="2379">
                  <a:moveTo>
                    <a:pt x="501" y="1"/>
                  </a:moveTo>
                  <a:lnTo>
                    <a:pt x="501" y="1"/>
                  </a:lnTo>
                  <a:cubicBezTo>
                    <a:pt x="799" y="522"/>
                    <a:pt x="963" y="1158"/>
                    <a:pt x="963" y="1789"/>
                  </a:cubicBezTo>
                  <a:cubicBezTo>
                    <a:pt x="968" y="2741"/>
                    <a:pt x="612" y="3834"/>
                    <a:pt x="0" y="4855"/>
                  </a:cubicBezTo>
                  <a:cubicBezTo>
                    <a:pt x="387" y="4884"/>
                    <a:pt x="722" y="4998"/>
                    <a:pt x="1045" y="5274"/>
                  </a:cubicBezTo>
                  <a:cubicBezTo>
                    <a:pt x="1841" y="4382"/>
                    <a:pt x="2378" y="3530"/>
                    <a:pt x="2372" y="2481"/>
                  </a:cubicBezTo>
                  <a:cubicBezTo>
                    <a:pt x="2365" y="1285"/>
                    <a:pt x="1672" y="149"/>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8"/>
            <p:cNvSpPr/>
            <p:nvPr/>
          </p:nvSpPr>
          <p:spPr>
            <a:xfrm>
              <a:off x="807379" y="2305056"/>
              <a:ext cx="132899" cy="212784"/>
            </a:xfrm>
            <a:custGeom>
              <a:rect b="b" l="l" r="r" t="t"/>
              <a:pathLst>
                <a:path extrusionOk="0" h="5551" w="3467">
                  <a:moveTo>
                    <a:pt x="2063" y="0"/>
                  </a:moveTo>
                  <a:cubicBezTo>
                    <a:pt x="1378" y="9"/>
                    <a:pt x="771" y="380"/>
                    <a:pt x="397" y="1014"/>
                  </a:cubicBezTo>
                  <a:cubicBezTo>
                    <a:pt x="141" y="1439"/>
                    <a:pt x="0" y="1977"/>
                    <a:pt x="0" y="2533"/>
                  </a:cubicBezTo>
                  <a:cubicBezTo>
                    <a:pt x="5" y="3448"/>
                    <a:pt x="415" y="4550"/>
                    <a:pt x="1091" y="5550"/>
                  </a:cubicBezTo>
                  <a:lnTo>
                    <a:pt x="3467" y="5550"/>
                  </a:lnTo>
                  <a:lnTo>
                    <a:pt x="3467" y="675"/>
                  </a:lnTo>
                  <a:cubicBezTo>
                    <a:pt x="3146" y="306"/>
                    <a:pt x="2696" y="0"/>
                    <a:pt x="2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8"/>
            <p:cNvSpPr/>
            <p:nvPr/>
          </p:nvSpPr>
          <p:spPr>
            <a:xfrm>
              <a:off x="966843" y="2304251"/>
              <a:ext cx="133090" cy="213550"/>
            </a:xfrm>
            <a:custGeom>
              <a:rect b="b" l="l" r="r" t="t"/>
              <a:pathLst>
                <a:path extrusionOk="0" h="5571" w="3472">
                  <a:moveTo>
                    <a:pt x="1414" y="1"/>
                  </a:moveTo>
                  <a:cubicBezTo>
                    <a:pt x="1400" y="1"/>
                    <a:pt x="1386" y="1"/>
                    <a:pt x="1372" y="1"/>
                  </a:cubicBezTo>
                  <a:cubicBezTo>
                    <a:pt x="758" y="4"/>
                    <a:pt x="317" y="301"/>
                    <a:pt x="1" y="665"/>
                  </a:cubicBezTo>
                  <a:lnTo>
                    <a:pt x="1" y="5570"/>
                  </a:lnTo>
                  <a:lnTo>
                    <a:pt x="2384" y="5570"/>
                  </a:lnTo>
                  <a:cubicBezTo>
                    <a:pt x="3065" y="4551"/>
                    <a:pt x="3472" y="3433"/>
                    <a:pt x="3469" y="2510"/>
                  </a:cubicBezTo>
                  <a:cubicBezTo>
                    <a:pt x="3467" y="1993"/>
                    <a:pt x="3332" y="1472"/>
                    <a:pt x="3089" y="1050"/>
                  </a:cubicBezTo>
                  <a:cubicBezTo>
                    <a:pt x="2711" y="389"/>
                    <a:pt x="2082" y="1"/>
                    <a:pt x="14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 name="Google Shape;2164;p78"/>
          <p:cNvGrpSpPr/>
          <p:nvPr/>
        </p:nvGrpSpPr>
        <p:grpSpPr>
          <a:xfrm>
            <a:off x="1543133" y="2306206"/>
            <a:ext cx="453818" cy="372132"/>
            <a:chOff x="1543133" y="2306206"/>
            <a:chExt cx="453818" cy="372132"/>
          </a:xfrm>
        </p:grpSpPr>
        <p:sp>
          <p:nvSpPr>
            <p:cNvPr id="2165" name="Google Shape;2165;p78"/>
            <p:cNvSpPr/>
            <p:nvPr/>
          </p:nvSpPr>
          <p:spPr>
            <a:xfrm>
              <a:off x="1756799" y="2518798"/>
              <a:ext cx="26603" cy="26679"/>
            </a:xfrm>
            <a:custGeom>
              <a:rect b="b" l="l" r="r" t="t"/>
              <a:pathLst>
                <a:path extrusionOk="0" h="696" w="694">
                  <a:moveTo>
                    <a:pt x="346" y="1"/>
                  </a:moveTo>
                  <a:cubicBezTo>
                    <a:pt x="156" y="1"/>
                    <a:pt x="0" y="157"/>
                    <a:pt x="0" y="348"/>
                  </a:cubicBezTo>
                  <a:cubicBezTo>
                    <a:pt x="0" y="539"/>
                    <a:pt x="155" y="696"/>
                    <a:pt x="346" y="696"/>
                  </a:cubicBezTo>
                  <a:cubicBezTo>
                    <a:pt x="539" y="696"/>
                    <a:pt x="694" y="541"/>
                    <a:pt x="694" y="348"/>
                  </a:cubicBezTo>
                  <a:cubicBezTo>
                    <a:pt x="693" y="158"/>
                    <a:pt x="538"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8"/>
            <p:cNvSpPr/>
            <p:nvPr/>
          </p:nvSpPr>
          <p:spPr>
            <a:xfrm>
              <a:off x="1543133" y="2306206"/>
              <a:ext cx="453818" cy="292439"/>
            </a:xfrm>
            <a:custGeom>
              <a:rect b="b" l="l" r="r" t="t"/>
              <a:pathLst>
                <a:path extrusionOk="0" h="7629" w="11839">
                  <a:moveTo>
                    <a:pt x="1043" y="692"/>
                  </a:moveTo>
                  <a:cubicBezTo>
                    <a:pt x="1235" y="692"/>
                    <a:pt x="1390" y="847"/>
                    <a:pt x="1390" y="1040"/>
                  </a:cubicBezTo>
                  <a:cubicBezTo>
                    <a:pt x="1390" y="1231"/>
                    <a:pt x="1234" y="1387"/>
                    <a:pt x="1043" y="1387"/>
                  </a:cubicBezTo>
                  <a:cubicBezTo>
                    <a:pt x="851" y="1387"/>
                    <a:pt x="696" y="1231"/>
                    <a:pt x="696" y="1040"/>
                  </a:cubicBezTo>
                  <a:cubicBezTo>
                    <a:pt x="696" y="847"/>
                    <a:pt x="850" y="692"/>
                    <a:pt x="1043" y="692"/>
                  </a:cubicBezTo>
                  <a:close/>
                  <a:moveTo>
                    <a:pt x="10798" y="692"/>
                  </a:moveTo>
                  <a:cubicBezTo>
                    <a:pt x="10988" y="692"/>
                    <a:pt x="11145" y="847"/>
                    <a:pt x="11145" y="1040"/>
                  </a:cubicBezTo>
                  <a:cubicBezTo>
                    <a:pt x="11145" y="1231"/>
                    <a:pt x="10990" y="1387"/>
                    <a:pt x="10798" y="1387"/>
                  </a:cubicBezTo>
                  <a:cubicBezTo>
                    <a:pt x="10607" y="1387"/>
                    <a:pt x="10450" y="1231"/>
                    <a:pt x="10450" y="1040"/>
                  </a:cubicBezTo>
                  <a:cubicBezTo>
                    <a:pt x="10450" y="847"/>
                    <a:pt x="10605" y="692"/>
                    <a:pt x="10798" y="692"/>
                  </a:cubicBezTo>
                  <a:close/>
                  <a:moveTo>
                    <a:pt x="5920" y="693"/>
                  </a:moveTo>
                  <a:cubicBezTo>
                    <a:pt x="6112" y="693"/>
                    <a:pt x="6268" y="849"/>
                    <a:pt x="6268" y="1041"/>
                  </a:cubicBezTo>
                  <a:cubicBezTo>
                    <a:pt x="6268" y="1233"/>
                    <a:pt x="6113" y="1388"/>
                    <a:pt x="5920" y="1388"/>
                  </a:cubicBezTo>
                  <a:cubicBezTo>
                    <a:pt x="5729" y="1388"/>
                    <a:pt x="5574" y="1233"/>
                    <a:pt x="5574" y="1041"/>
                  </a:cubicBezTo>
                  <a:cubicBezTo>
                    <a:pt x="5574" y="849"/>
                    <a:pt x="5729" y="693"/>
                    <a:pt x="5920" y="693"/>
                  </a:cubicBezTo>
                  <a:close/>
                  <a:moveTo>
                    <a:pt x="2429" y="5547"/>
                  </a:moveTo>
                  <a:cubicBezTo>
                    <a:pt x="2621" y="5547"/>
                    <a:pt x="2777" y="5703"/>
                    <a:pt x="2777" y="5894"/>
                  </a:cubicBezTo>
                  <a:cubicBezTo>
                    <a:pt x="2777" y="6085"/>
                    <a:pt x="2621" y="6242"/>
                    <a:pt x="2429" y="6242"/>
                  </a:cubicBezTo>
                  <a:cubicBezTo>
                    <a:pt x="2238" y="6242"/>
                    <a:pt x="2082" y="6087"/>
                    <a:pt x="2082" y="5894"/>
                  </a:cubicBezTo>
                  <a:cubicBezTo>
                    <a:pt x="2082" y="5704"/>
                    <a:pt x="2236" y="5547"/>
                    <a:pt x="2429" y="5547"/>
                  </a:cubicBezTo>
                  <a:close/>
                  <a:moveTo>
                    <a:pt x="3840" y="5547"/>
                  </a:moveTo>
                  <a:cubicBezTo>
                    <a:pt x="4031" y="5547"/>
                    <a:pt x="4187" y="5703"/>
                    <a:pt x="4187" y="5894"/>
                  </a:cubicBezTo>
                  <a:cubicBezTo>
                    <a:pt x="4187" y="6085"/>
                    <a:pt x="4030" y="6242"/>
                    <a:pt x="3840" y="6242"/>
                  </a:cubicBezTo>
                  <a:cubicBezTo>
                    <a:pt x="3649" y="6242"/>
                    <a:pt x="3493" y="6087"/>
                    <a:pt x="3493" y="5894"/>
                  </a:cubicBezTo>
                  <a:cubicBezTo>
                    <a:pt x="3493" y="5704"/>
                    <a:pt x="3648" y="5547"/>
                    <a:pt x="3840" y="5547"/>
                  </a:cubicBezTo>
                  <a:close/>
                  <a:moveTo>
                    <a:pt x="8000" y="5547"/>
                  </a:moveTo>
                  <a:cubicBezTo>
                    <a:pt x="8191" y="5547"/>
                    <a:pt x="8348" y="5703"/>
                    <a:pt x="8348" y="5894"/>
                  </a:cubicBezTo>
                  <a:cubicBezTo>
                    <a:pt x="8348" y="6085"/>
                    <a:pt x="8193" y="6242"/>
                    <a:pt x="8000" y="6242"/>
                  </a:cubicBezTo>
                  <a:cubicBezTo>
                    <a:pt x="7810" y="6242"/>
                    <a:pt x="7653" y="6087"/>
                    <a:pt x="7653" y="5894"/>
                  </a:cubicBezTo>
                  <a:cubicBezTo>
                    <a:pt x="7653" y="5704"/>
                    <a:pt x="7809" y="5547"/>
                    <a:pt x="8000" y="5547"/>
                  </a:cubicBezTo>
                  <a:close/>
                  <a:moveTo>
                    <a:pt x="9411" y="5547"/>
                  </a:moveTo>
                  <a:cubicBezTo>
                    <a:pt x="9603" y="5547"/>
                    <a:pt x="9758" y="5703"/>
                    <a:pt x="9758" y="5894"/>
                  </a:cubicBezTo>
                  <a:cubicBezTo>
                    <a:pt x="9757" y="6085"/>
                    <a:pt x="9603" y="6242"/>
                    <a:pt x="9411" y="6242"/>
                  </a:cubicBezTo>
                  <a:cubicBezTo>
                    <a:pt x="9220" y="6242"/>
                    <a:pt x="9064" y="6087"/>
                    <a:pt x="9064" y="5894"/>
                  </a:cubicBezTo>
                  <a:cubicBezTo>
                    <a:pt x="9064" y="5704"/>
                    <a:pt x="9219" y="5547"/>
                    <a:pt x="9411" y="5547"/>
                  </a:cubicBezTo>
                  <a:close/>
                  <a:moveTo>
                    <a:pt x="5920" y="4854"/>
                  </a:moveTo>
                  <a:cubicBezTo>
                    <a:pt x="6495" y="4854"/>
                    <a:pt x="6961" y="5320"/>
                    <a:pt x="6961" y="5894"/>
                  </a:cubicBezTo>
                  <a:cubicBezTo>
                    <a:pt x="6961" y="6468"/>
                    <a:pt x="6494" y="6935"/>
                    <a:pt x="5920" y="6935"/>
                  </a:cubicBezTo>
                  <a:cubicBezTo>
                    <a:pt x="5346" y="6935"/>
                    <a:pt x="4880" y="6468"/>
                    <a:pt x="4880" y="5894"/>
                  </a:cubicBezTo>
                  <a:cubicBezTo>
                    <a:pt x="4880" y="5320"/>
                    <a:pt x="5346" y="4854"/>
                    <a:pt x="5920" y="4854"/>
                  </a:cubicBezTo>
                  <a:close/>
                  <a:moveTo>
                    <a:pt x="1041" y="0"/>
                  </a:moveTo>
                  <a:cubicBezTo>
                    <a:pt x="467" y="0"/>
                    <a:pt x="1" y="467"/>
                    <a:pt x="1" y="1041"/>
                  </a:cubicBezTo>
                  <a:cubicBezTo>
                    <a:pt x="1" y="1522"/>
                    <a:pt x="332" y="1925"/>
                    <a:pt x="778" y="2042"/>
                  </a:cubicBezTo>
                  <a:lnTo>
                    <a:pt x="1243" y="7629"/>
                  </a:lnTo>
                  <a:lnTo>
                    <a:pt x="10595" y="7629"/>
                  </a:lnTo>
                  <a:lnTo>
                    <a:pt x="11060" y="2042"/>
                  </a:lnTo>
                  <a:cubicBezTo>
                    <a:pt x="11506" y="1925"/>
                    <a:pt x="11837" y="1522"/>
                    <a:pt x="11837" y="1041"/>
                  </a:cubicBezTo>
                  <a:cubicBezTo>
                    <a:pt x="11838" y="467"/>
                    <a:pt x="11372" y="0"/>
                    <a:pt x="10798" y="0"/>
                  </a:cubicBezTo>
                  <a:cubicBezTo>
                    <a:pt x="10224" y="0"/>
                    <a:pt x="9757" y="467"/>
                    <a:pt x="9757" y="1041"/>
                  </a:cubicBezTo>
                  <a:cubicBezTo>
                    <a:pt x="9757" y="1299"/>
                    <a:pt x="9856" y="1534"/>
                    <a:pt x="10013" y="1716"/>
                  </a:cubicBezTo>
                  <a:lnTo>
                    <a:pt x="9103" y="3305"/>
                  </a:lnTo>
                  <a:cubicBezTo>
                    <a:pt x="8900" y="3660"/>
                    <a:pt x="8546" y="3831"/>
                    <a:pt x="8194" y="3831"/>
                  </a:cubicBezTo>
                  <a:cubicBezTo>
                    <a:pt x="7796" y="3831"/>
                    <a:pt x="7400" y="3614"/>
                    <a:pt x="7221" y="3198"/>
                  </a:cubicBezTo>
                  <a:lnTo>
                    <a:pt x="6623" y="1801"/>
                  </a:lnTo>
                  <a:cubicBezTo>
                    <a:pt x="6828" y="1612"/>
                    <a:pt x="6960" y="1342"/>
                    <a:pt x="6960" y="1041"/>
                  </a:cubicBezTo>
                  <a:cubicBezTo>
                    <a:pt x="6960" y="467"/>
                    <a:pt x="6494" y="0"/>
                    <a:pt x="5919" y="0"/>
                  </a:cubicBezTo>
                  <a:cubicBezTo>
                    <a:pt x="5345" y="0"/>
                    <a:pt x="4879" y="467"/>
                    <a:pt x="4879" y="1041"/>
                  </a:cubicBezTo>
                  <a:cubicBezTo>
                    <a:pt x="4879" y="1342"/>
                    <a:pt x="5010" y="1612"/>
                    <a:pt x="5216" y="1801"/>
                  </a:cubicBezTo>
                  <a:lnTo>
                    <a:pt x="4618" y="3198"/>
                  </a:lnTo>
                  <a:cubicBezTo>
                    <a:pt x="4439" y="3615"/>
                    <a:pt x="4044" y="3830"/>
                    <a:pt x="3648" y="3830"/>
                  </a:cubicBezTo>
                  <a:cubicBezTo>
                    <a:pt x="3294" y="3830"/>
                    <a:pt x="2938" y="3658"/>
                    <a:pt x="2736" y="3305"/>
                  </a:cubicBezTo>
                  <a:lnTo>
                    <a:pt x="1827" y="1716"/>
                  </a:lnTo>
                  <a:cubicBezTo>
                    <a:pt x="1983" y="1534"/>
                    <a:pt x="2082" y="1299"/>
                    <a:pt x="2082" y="1041"/>
                  </a:cubicBezTo>
                  <a:cubicBezTo>
                    <a:pt x="2082" y="467"/>
                    <a:pt x="1615" y="0"/>
                    <a:pt x="1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8"/>
            <p:cNvSpPr/>
            <p:nvPr/>
          </p:nvSpPr>
          <p:spPr>
            <a:xfrm>
              <a:off x="1593004" y="2625171"/>
              <a:ext cx="354231" cy="53167"/>
            </a:xfrm>
            <a:custGeom>
              <a:rect b="b" l="l" r="r" t="t"/>
              <a:pathLst>
                <a:path extrusionOk="0" h="1387" w="9241">
                  <a:moveTo>
                    <a:pt x="0" y="1"/>
                  </a:moveTo>
                  <a:lnTo>
                    <a:pt x="90" y="1069"/>
                  </a:lnTo>
                  <a:cubicBezTo>
                    <a:pt x="105" y="1248"/>
                    <a:pt x="256" y="1387"/>
                    <a:pt x="436" y="1387"/>
                  </a:cubicBezTo>
                  <a:lnTo>
                    <a:pt x="8805" y="1387"/>
                  </a:lnTo>
                  <a:cubicBezTo>
                    <a:pt x="8985" y="1387"/>
                    <a:pt x="9135" y="1248"/>
                    <a:pt x="9150" y="1069"/>
                  </a:cubicBezTo>
                  <a:lnTo>
                    <a:pt x="92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78"/>
          <p:cNvGrpSpPr/>
          <p:nvPr/>
        </p:nvGrpSpPr>
        <p:grpSpPr>
          <a:xfrm>
            <a:off x="2359386" y="2306206"/>
            <a:ext cx="453780" cy="372170"/>
            <a:chOff x="2359386" y="2306206"/>
            <a:chExt cx="453780" cy="372170"/>
          </a:xfrm>
        </p:grpSpPr>
        <p:sp>
          <p:nvSpPr>
            <p:cNvPr id="2169" name="Google Shape;2169;p78"/>
            <p:cNvSpPr/>
            <p:nvPr/>
          </p:nvSpPr>
          <p:spPr>
            <a:xfrm>
              <a:off x="2733319" y="2598568"/>
              <a:ext cx="26679" cy="26679"/>
            </a:xfrm>
            <a:custGeom>
              <a:rect b="b" l="l" r="r" t="t"/>
              <a:pathLst>
                <a:path extrusionOk="0" h="696" w="696">
                  <a:moveTo>
                    <a:pt x="348" y="1"/>
                  </a:moveTo>
                  <a:cubicBezTo>
                    <a:pt x="155" y="1"/>
                    <a:pt x="0" y="157"/>
                    <a:pt x="0" y="348"/>
                  </a:cubicBezTo>
                  <a:cubicBezTo>
                    <a:pt x="0" y="541"/>
                    <a:pt x="157" y="696"/>
                    <a:pt x="348" y="696"/>
                  </a:cubicBezTo>
                  <a:cubicBezTo>
                    <a:pt x="539" y="696"/>
                    <a:pt x="695" y="539"/>
                    <a:pt x="695" y="348"/>
                  </a:cubicBezTo>
                  <a:cubicBezTo>
                    <a:pt x="695" y="157"/>
                    <a:pt x="539"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8"/>
            <p:cNvSpPr/>
            <p:nvPr/>
          </p:nvSpPr>
          <p:spPr>
            <a:xfrm>
              <a:off x="2412515" y="2598568"/>
              <a:ext cx="26679" cy="26679"/>
            </a:xfrm>
            <a:custGeom>
              <a:rect b="b" l="l" r="r" t="t"/>
              <a:pathLst>
                <a:path extrusionOk="0" h="696" w="696">
                  <a:moveTo>
                    <a:pt x="348" y="1"/>
                  </a:moveTo>
                  <a:cubicBezTo>
                    <a:pt x="156" y="1"/>
                    <a:pt x="1" y="157"/>
                    <a:pt x="1" y="348"/>
                  </a:cubicBezTo>
                  <a:cubicBezTo>
                    <a:pt x="1" y="541"/>
                    <a:pt x="157" y="696"/>
                    <a:pt x="348" y="696"/>
                  </a:cubicBezTo>
                  <a:cubicBezTo>
                    <a:pt x="541" y="696"/>
                    <a:pt x="696" y="539"/>
                    <a:pt x="696" y="348"/>
                  </a:cubicBezTo>
                  <a:cubicBezTo>
                    <a:pt x="696" y="157"/>
                    <a:pt x="541"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8"/>
            <p:cNvSpPr/>
            <p:nvPr/>
          </p:nvSpPr>
          <p:spPr>
            <a:xfrm>
              <a:off x="2359386" y="2306206"/>
              <a:ext cx="453780" cy="372170"/>
            </a:xfrm>
            <a:custGeom>
              <a:rect b="b" l="l" r="r" t="t"/>
              <a:pathLst>
                <a:path extrusionOk="0" h="9709" w="11838">
                  <a:moveTo>
                    <a:pt x="3122" y="692"/>
                  </a:moveTo>
                  <a:cubicBezTo>
                    <a:pt x="3313" y="692"/>
                    <a:pt x="3469" y="847"/>
                    <a:pt x="3469" y="1040"/>
                  </a:cubicBezTo>
                  <a:cubicBezTo>
                    <a:pt x="3469" y="1231"/>
                    <a:pt x="3313" y="1387"/>
                    <a:pt x="3122" y="1387"/>
                  </a:cubicBezTo>
                  <a:cubicBezTo>
                    <a:pt x="2931" y="1387"/>
                    <a:pt x="2774" y="1231"/>
                    <a:pt x="2774" y="1040"/>
                  </a:cubicBezTo>
                  <a:cubicBezTo>
                    <a:pt x="2774" y="847"/>
                    <a:pt x="2929" y="692"/>
                    <a:pt x="3122" y="692"/>
                  </a:cubicBezTo>
                  <a:close/>
                  <a:moveTo>
                    <a:pt x="8716" y="692"/>
                  </a:moveTo>
                  <a:cubicBezTo>
                    <a:pt x="8906" y="692"/>
                    <a:pt x="9063" y="847"/>
                    <a:pt x="9063" y="1040"/>
                  </a:cubicBezTo>
                  <a:cubicBezTo>
                    <a:pt x="9063" y="1231"/>
                    <a:pt x="8908" y="1387"/>
                    <a:pt x="8716" y="1387"/>
                  </a:cubicBezTo>
                  <a:cubicBezTo>
                    <a:pt x="8525" y="1387"/>
                    <a:pt x="8368" y="1231"/>
                    <a:pt x="8368" y="1040"/>
                  </a:cubicBezTo>
                  <a:cubicBezTo>
                    <a:pt x="8368" y="847"/>
                    <a:pt x="8524" y="692"/>
                    <a:pt x="8716" y="692"/>
                  </a:cubicBezTo>
                  <a:close/>
                  <a:moveTo>
                    <a:pt x="1735" y="6934"/>
                  </a:moveTo>
                  <a:cubicBezTo>
                    <a:pt x="2309" y="6934"/>
                    <a:pt x="2775" y="7400"/>
                    <a:pt x="2775" y="7974"/>
                  </a:cubicBezTo>
                  <a:cubicBezTo>
                    <a:pt x="2775" y="8548"/>
                    <a:pt x="2308" y="9015"/>
                    <a:pt x="1735" y="9015"/>
                  </a:cubicBezTo>
                  <a:cubicBezTo>
                    <a:pt x="1161" y="9015"/>
                    <a:pt x="695" y="8548"/>
                    <a:pt x="695" y="7974"/>
                  </a:cubicBezTo>
                  <a:cubicBezTo>
                    <a:pt x="695" y="7400"/>
                    <a:pt x="1161" y="6934"/>
                    <a:pt x="1735" y="6934"/>
                  </a:cubicBezTo>
                  <a:close/>
                  <a:moveTo>
                    <a:pt x="10103" y="6934"/>
                  </a:moveTo>
                  <a:cubicBezTo>
                    <a:pt x="10677" y="6934"/>
                    <a:pt x="11143" y="7400"/>
                    <a:pt x="11143" y="7974"/>
                  </a:cubicBezTo>
                  <a:cubicBezTo>
                    <a:pt x="11143" y="8548"/>
                    <a:pt x="10677" y="9015"/>
                    <a:pt x="10103" y="9015"/>
                  </a:cubicBezTo>
                  <a:cubicBezTo>
                    <a:pt x="9529" y="9015"/>
                    <a:pt x="9062" y="8548"/>
                    <a:pt x="9062" y="7974"/>
                  </a:cubicBezTo>
                  <a:cubicBezTo>
                    <a:pt x="9062" y="7400"/>
                    <a:pt x="9529" y="6934"/>
                    <a:pt x="10103" y="6934"/>
                  </a:cubicBezTo>
                  <a:close/>
                  <a:moveTo>
                    <a:pt x="3122" y="0"/>
                  </a:moveTo>
                  <a:cubicBezTo>
                    <a:pt x="2548" y="0"/>
                    <a:pt x="2082" y="467"/>
                    <a:pt x="2082" y="1041"/>
                  </a:cubicBezTo>
                  <a:cubicBezTo>
                    <a:pt x="2082" y="1296"/>
                    <a:pt x="2177" y="1527"/>
                    <a:pt x="2330" y="1707"/>
                  </a:cubicBezTo>
                  <a:cubicBezTo>
                    <a:pt x="2177" y="1876"/>
                    <a:pt x="2082" y="2100"/>
                    <a:pt x="2082" y="2344"/>
                  </a:cubicBezTo>
                  <a:lnTo>
                    <a:pt x="2082" y="4161"/>
                  </a:lnTo>
                  <a:lnTo>
                    <a:pt x="1041" y="4161"/>
                  </a:lnTo>
                  <a:cubicBezTo>
                    <a:pt x="848" y="4161"/>
                    <a:pt x="694" y="4316"/>
                    <a:pt x="694" y="4509"/>
                  </a:cubicBezTo>
                  <a:lnTo>
                    <a:pt x="694" y="5201"/>
                  </a:lnTo>
                  <a:cubicBezTo>
                    <a:pt x="694" y="5627"/>
                    <a:pt x="810" y="6038"/>
                    <a:pt x="1017" y="6401"/>
                  </a:cubicBezTo>
                  <a:cubicBezTo>
                    <a:pt x="420" y="6675"/>
                    <a:pt x="1" y="7274"/>
                    <a:pt x="1" y="7975"/>
                  </a:cubicBezTo>
                  <a:cubicBezTo>
                    <a:pt x="1" y="8932"/>
                    <a:pt x="779" y="9709"/>
                    <a:pt x="1734" y="9709"/>
                  </a:cubicBezTo>
                  <a:cubicBezTo>
                    <a:pt x="2570" y="9709"/>
                    <a:pt x="3272" y="9112"/>
                    <a:pt x="3434" y="8323"/>
                  </a:cubicBezTo>
                  <a:lnTo>
                    <a:pt x="5572" y="8323"/>
                  </a:lnTo>
                  <a:lnTo>
                    <a:pt x="5572" y="5549"/>
                  </a:lnTo>
                  <a:lnTo>
                    <a:pt x="3815" y="5549"/>
                  </a:lnTo>
                  <a:cubicBezTo>
                    <a:pt x="3623" y="5549"/>
                    <a:pt x="3467" y="5393"/>
                    <a:pt x="3467" y="5201"/>
                  </a:cubicBezTo>
                  <a:lnTo>
                    <a:pt x="3467" y="3121"/>
                  </a:lnTo>
                  <a:cubicBezTo>
                    <a:pt x="3467" y="2928"/>
                    <a:pt x="3623" y="2773"/>
                    <a:pt x="3815" y="2773"/>
                  </a:cubicBezTo>
                  <a:lnTo>
                    <a:pt x="8022" y="2773"/>
                  </a:lnTo>
                  <a:cubicBezTo>
                    <a:pt x="8214" y="2773"/>
                    <a:pt x="8369" y="2928"/>
                    <a:pt x="8369" y="3121"/>
                  </a:cubicBezTo>
                  <a:lnTo>
                    <a:pt x="8369" y="5201"/>
                  </a:lnTo>
                  <a:cubicBezTo>
                    <a:pt x="8369" y="5393"/>
                    <a:pt x="8214" y="5549"/>
                    <a:pt x="8022" y="5549"/>
                  </a:cubicBezTo>
                  <a:lnTo>
                    <a:pt x="6265" y="5549"/>
                  </a:lnTo>
                  <a:lnTo>
                    <a:pt x="6265" y="6242"/>
                  </a:lnTo>
                  <a:lnTo>
                    <a:pt x="6635" y="6242"/>
                  </a:lnTo>
                  <a:cubicBezTo>
                    <a:pt x="6828" y="6242"/>
                    <a:pt x="6982" y="6397"/>
                    <a:pt x="6982" y="6589"/>
                  </a:cubicBezTo>
                  <a:cubicBezTo>
                    <a:pt x="6982" y="6781"/>
                    <a:pt x="6828" y="6936"/>
                    <a:pt x="6635" y="6936"/>
                  </a:cubicBezTo>
                  <a:lnTo>
                    <a:pt x="6265" y="6936"/>
                  </a:lnTo>
                  <a:lnTo>
                    <a:pt x="6265" y="8323"/>
                  </a:lnTo>
                  <a:lnTo>
                    <a:pt x="8403" y="8323"/>
                  </a:lnTo>
                  <a:cubicBezTo>
                    <a:pt x="8565" y="9113"/>
                    <a:pt x="9264" y="9709"/>
                    <a:pt x="10103" y="9709"/>
                  </a:cubicBezTo>
                  <a:cubicBezTo>
                    <a:pt x="11058" y="9709"/>
                    <a:pt x="11836" y="8932"/>
                    <a:pt x="11836" y="7975"/>
                  </a:cubicBezTo>
                  <a:cubicBezTo>
                    <a:pt x="11837" y="7274"/>
                    <a:pt x="11419" y="6675"/>
                    <a:pt x="10820" y="6401"/>
                  </a:cubicBezTo>
                  <a:cubicBezTo>
                    <a:pt x="11027" y="6037"/>
                    <a:pt x="11144" y="5627"/>
                    <a:pt x="11144" y="5201"/>
                  </a:cubicBezTo>
                  <a:lnTo>
                    <a:pt x="11144" y="4509"/>
                  </a:lnTo>
                  <a:cubicBezTo>
                    <a:pt x="11144" y="4316"/>
                    <a:pt x="10989" y="4161"/>
                    <a:pt x="10797" y="4161"/>
                  </a:cubicBezTo>
                  <a:lnTo>
                    <a:pt x="9756" y="4161"/>
                  </a:lnTo>
                  <a:lnTo>
                    <a:pt x="9756" y="2344"/>
                  </a:lnTo>
                  <a:cubicBezTo>
                    <a:pt x="9756" y="2098"/>
                    <a:pt x="9660" y="1876"/>
                    <a:pt x="9508" y="1707"/>
                  </a:cubicBezTo>
                  <a:cubicBezTo>
                    <a:pt x="9660" y="1527"/>
                    <a:pt x="9756" y="1296"/>
                    <a:pt x="9756" y="1041"/>
                  </a:cubicBezTo>
                  <a:cubicBezTo>
                    <a:pt x="9756" y="467"/>
                    <a:pt x="9290" y="0"/>
                    <a:pt x="8716" y="0"/>
                  </a:cubicBezTo>
                  <a:cubicBezTo>
                    <a:pt x="8142" y="0"/>
                    <a:pt x="7675" y="467"/>
                    <a:pt x="7675" y="1041"/>
                  </a:cubicBezTo>
                  <a:cubicBezTo>
                    <a:pt x="7675" y="1163"/>
                    <a:pt x="7700" y="1280"/>
                    <a:pt x="7740" y="1388"/>
                  </a:cubicBezTo>
                  <a:lnTo>
                    <a:pt x="7473" y="1388"/>
                  </a:lnTo>
                  <a:cubicBezTo>
                    <a:pt x="7235" y="1164"/>
                    <a:pt x="6628" y="695"/>
                    <a:pt x="5918" y="695"/>
                  </a:cubicBezTo>
                  <a:cubicBezTo>
                    <a:pt x="5210" y="695"/>
                    <a:pt x="4603" y="1164"/>
                    <a:pt x="4364" y="1388"/>
                  </a:cubicBezTo>
                  <a:lnTo>
                    <a:pt x="4098" y="1388"/>
                  </a:lnTo>
                  <a:cubicBezTo>
                    <a:pt x="4137" y="1280"/>
                    <a:pt x="4162" y="1164"/>
                    <a:pt x="4162" y="1041"/>
                  </a:cubicBezTo>
                  <a:cubicBezTo>
                    <a:pt x="4162" y="467"/>
                    <a:pt x="3696" y="0"/>
                    <a:pt x="31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8"/>
            <p:cNvSpPr/>
            <p:nvPr/>
          </p:nvSpPr>
          <p:spPr>
            <a:xfrm>
              <a:off x="2518926" y="2439066"/>
              <a:ext cx="26603" cy="50982"/>
            </a:xfrm>
            <a:custGeom>
              <a:rect b="b" l="l" r="r" t="t"/>
              <a:pathLst>
                <a:path extrusionOk="0" h="1330" w="694">
                  <a:moveTo>
                    <a:pt x="0" y="0"/>
                  </a:moveTo>
                  <a:lnTo>
                    <a:pt x="0" y="2"/>
                  </a:lnTo>
                  <a:lnTo>
                    <a:pt x="0" y="1330"/>
                  </a:lnTo>
                  <a:cubicBezTo>
                    <a:pt x="404" y="1186"/>
                    <a:pt x="693" y="800"/>
                    <a:pt x="693" y="348"/>
                  </a:cubicBezTo>
                  <a:lnTo>
                    <a:pt x="6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8"/>
            <p:cNvSpPr/>
            <p:nvPr/>
          </p:nvSpPr>
          <p:spPr>
            <a:xfrm>
              <a:off x="2627023" y="2439181"/>
              <a:ext cx="26603" cy="50906"/>
            </a:xfrm>
            <a:custGeom>
              <a:rect b="b" l="l" r="r" t="t"/>
              <a:pathLst>
                <a:path extrusionOk="0" h="1328" w="694">
                  <a:moveTo>
                    <a:pt x="0" y="0"/>
                  </a:moveTo>
                  <a:lnTo>
                    <a:pt x="0" y="346"/>
                  </a:lnTo>
                  <a:cubicBezTo>
                    <a:pt x="0" y="799"/>
                    <a:pt x="291" y="1184"/>
                    <a:pt x="693" y="1328"/>
                  </a:cubicBezTo>
                  <a:lnTo>
                    <a:pt x="6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78"/>
          <p:cNvGrpSpPr/>
          <p:nvPr/>
        </p:nvGrpSpPr>
        <p:grpSpPr>
          <a:xfrm>
            <a:off x="3175600" y="2223599"/>
            <a:ext cx="403910" cy="453627"/>
            <a:chOff x="3175600" y="2223599"/>
            <a:chExt cx="403910" cy="453627"/>
          </a:xfrm>
        </p:grpSpPr>
        <p:sp>
          <p:nvSpPr>
            <p:cNvPr id="2175" name="Google Shape;2175;p78"/>
            <p:cNvSpPr/>
            <p:nvPr/>
          </p:nvSpPr>
          <p:spPr>
            <a:xfrm>
              <a:off x="3175676" y="2570892"/>
              <a:ext cx="403833" cy="106334"/>
            </a:xfrm>
            <a:custGeom>
              <a:rect b="b" l="l" r="r" t="t"/>
              <a:pathLst>
                <a:path extrusionOk="0" h="2774" w="10535">
                  <a:moveTo>
                    <a:pt x="9237" y="696"/>
                  </a:moveTo>
                  <a:cubicBezTo>
                    <a:pt x="9109" y="894"/>
                    <a:pt x="9014" y="1130"/>
                    <a:pt x="9014" y="1389"/>
                  </a:cubicBezTo>
                  <a:cubicBezTo>
                    <a:pt x="9014" y="1650"/>
                    <a:pt x="9109" y="1885"/>
                    <a:pt x="9237" y="2083"/>
                  </a:cubicBezTo>
                  <a:lnTo>
                    <a:pt x="2773" y="2083"/>
                  </a:lnTo>
                  <a:cubicBezTo>
                    <a:pt x="2391" y="2083"/>
                    <a:pt x="2079" y="1772"/>
                    <a:pt x="2079" y="1389"/>
                  </a:cubicBezTo>
                  <a:cubicBezTo>
                    <a:pt x="2079" y="1008"/>
                    <a:pt x="2391" y="696"/>
                    <a:pt x="2773" y="696"/>
                  </a:cubicBezTo>
                  <a:close/>
                  <a:moveTo>
                    <a:pt x="1386" y="0"/>
                  </a:moveTo>
                  <a:cubicBezTo>
                    <a:pt x="622" y="0"/>
                    <a:pt x="1" y="622"/>
                    <a:pt x="1" y="1387"/>
                  </a:cubicBezTo>
                  <a:cubicBezTo>
                    <a:pt x="1" y="2152"/>
                    <a:pt x="622" y="2773"/>
                    <a:pt x="1386" y="2773"/>
                  </a:cubicBezTo>
                  <a:lnTo>
                    <a:pt x="10055" y="2773"/>
                  </a:lnTo>
                  <a:cubicBezTo>
                    <a:pt x="10056" y="2773"/>
                    <a:pt x="10057" y="2773"/>
                    <a:pt x="10058" y="2773"/>
                  </a:cubicBezTo>
                  <a:cubicBezTo>
                    <a:pt x="10371" y="2773"/>
                    <a:pt x="10534" y="2365"/>
                    <a:pt x="10260" y="2157"/>
                  </a:cubicBezTo>
                  <a:cubicBezTo>
                    <a:pt x="10033" y="1984"/>
                    <a:pt x="9708" y="1674"/>
                    <a:pt x="9708" y="1388"/>
                  </a:cubicBezTo>
                  <a:cubicBezTo>
                    <a:pt x="9708" y="1075"/>
                    <a:pt x="10103" y="736"/>
                    <a:pt x="10246" y="638"/>
                  </a:cubicBezTo>
                  <a:cubicBezTo>
                    <a:pt x="10530" y="448"/>
                    <a:pt x="10400" y="0"/>
                    <a:pt x="100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8"/>
            <p:cNvSpPr/>
            <p:nvPr/>
          </p:nvSpPr>
          <p:spPr>
            <a:xfrm>
              <a:off x="3361742" y="2276767"/>
              <a:ext cx="159540" cy="80498"/>
            </a:xfrm>
            <a:custGeom>
              <a:rect b="b" l="l" r="r" t="t"/>
              <a:pathLst>
                <a:path extrusionOk="0" h="2100" w="4162">
                  <a:moveTo>
                    <a:pt x="634" y="0"/>
                  </a:moveTo>
                  <a:cubicBezTo>
                    <a:pt x="529" y="296"/>
                    <a:pt x="295" y="530"/>
                    <a:pt x="0" y="635"/>
                  </a:cubicBezTo>
                  <a:lnTo>
                    <a:pt x="0" y="2100"/>
                  </a:lnTo>
                  <a:cubicBezTo>
                    <a:pt x="485" y="1781"/>
                    <a:pt x="1226" y="1412"/>
                    <a:pt x="2081" y="1412"/>
                  </a:cubicBezTo>
                  <a:cubicBezTo>
                    <a:pt x="2934" y="1412"/>
                    <a:pt x="3676" y="1782"/>
                    <a:pt x="4161" y="2100"/>
                  </a:cubicBezTo>
                  <a:lnTo>
                    <a:pt x="4161" y="635"/>
                  </a:lnTo>
                  <a:cubicBezTo>
                    <a:pt x="3866" y="530"/>
                    <a:pt x="3631" y="296"/>
                    <a:pt x="35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8"/>
            <p:cNvSpPr/>
            <p:nvPr/>
          </p:nvSpPr>
          <p:spPr>
            <a:xfrm>
              <a:off x="3414871" y="2357380"/>
              <a:ext cx="53244" cy="53167"/>
            </a:xfrm>
            <a:custGeom>
              <a:rect b="b" l="l" r="r" t="t"/>
              <a:pathLst>
                <a:path extrusionOk="0" h="1387" w="1389">
                  <a:moveTo>
                    <a:pt x="693" y="1"/>
                  </a:moveTo>
                  <a:cubicBezTo>
                    <a:pt x="312" y="1"/>
                    <a:pt x="0" y="312"/>
                    <a:pt x="0" y="694"/>
                  </a:cubicBezTo>
                  <a:cubicBezTo>
                    <a:pt x="0" y="1075"/>
                    <a:pt x="312" y="1387"/>
                    <a:pt x="693" y="1387"/>
                  </a:cubicBezTo>
                  <a:cubicBezTo>
                    <a:pt x="1076" y="1387"/>
                    <a:pt x="1387" y="1075"/>
                    <a:pt x="1387" y="694"/>
                  </a:cubicBezTo>
                  <a:cubicBezTo>
                    <a:pt x="1388" y="312"/>
                    <a:pt x="1077" y="1"/>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8"/>
            <p:cNvSpPr/>
            <p:nvPr/>
          </p:nvSpPr>
          <p:spPr>
            <a:xfrm>
              <a:off x="3361666" y="2410739"/>
              <a:ext cx="159540" cy="80537"/>
            </a:xfrm>
            <a:custGeom>
              <a:rect b="b" l="l" r="r" t="t"/>
              <a:pathLst>
                <a:path extrusionOk="0" h="2101" w="4162">
                  <a:moveTo>
                    <a:pt x="0" y="1"/>
                  </a:moveTo>
                  <a:lnTo>
                    <a:pt x="0" y="1466"/>
                  </a:lnTo>
                  <a:cubicBezTo>
                    <a:pt x="295" y="1571"/>
                    <a:pt x="530" y="1805"/>
                    <a:pt x="635" y="2100"/>
                  </a:cubicBezTo>
                  <a:lnTo>
                    <a:pt x="3527" y="2100"/>
                  </a:lnTo>
                  <a:cubicBezTo>
                    <a:pt x="3632" y="1805"/>
                    <a:pt x="3867" y="1571"/>
                    <a:pt x="4161" y="1466"/>
                  </a:cubicBezTo>
                  <a:lnTo>
                    <a:pt x="4161" y="1"/>
                  </a:lnTo>
                  <a:cubicBezTo>
                    <a:pt x="3677" y="319"/>
                    <a:pt x="2936" y="690"/>
                    <a:pt x="2081" y="690"/>
                  </a:cubicBezTo>
                  <a:cubicBezTo>
                    <a:pt x="1228" y="690"/>
                    <a:pt x="486" y="319"/>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8"/>
            <p:cNvSpPr/>
            <p:nvPr/>
          </p:nvSpPr>
          <p:spPr>
            <a:xfrm>
              <a:off x="3281972" y="2223599"/>
              <a:ext cx="292477" cy="323143"/>
            </a:xfrm>
            <a:custGeom>
              <a:rect b="b" l="l" r="r" t="t"/>
              <a:pathLst>
                <a:path extrusionOk="0" h="8430" w="7630">
                  <a:moveTo>
                    <a:pt x="5893" y="692"/>
                  </a:moveTo>
                  <a:cubicBezTo>
                    <a:pt x="6085" y="692"/>
                    <a:pt x="6240" y="847"/>
                    <a:pt x="6240" y="1039"/>
                  </a:cubicBezTo>
                  <a:cubicBezTo>
                    <a:pt x="6240" y="1231"/>
                    <a:pt x="6395" y="1386"/>
                    <a:pt x="6588" y="1386"/>
                  </a:cubicBezTo>
                  <a:cubicBezTo>
                    <a:pt x="6779" y="1386"/>
                    <a:pt x="6935" y="1541"/>
                    <a:pt x="6935" y="1734"/>
                  </a:cubicBezTo>
                  <a:lnTo>
                    <a:pt x="6935" y="6635"/>
                  </a:lnTo>
                  <a:cubicBezTo>
                    <a:pt x="6935" y="6828"/>
                    <a:pt x="6779" y="6982"/>
                    <a:pt x="6588" y="6982"/>
                  </a:cubicBezTo>
                  <a:cubicBezTo>
                    <a:pt x="6397" y="6982"/>
                    <a:pt x="6240" y="7137"/>
                    <a:pt x="6240" y="7330"/>
                  </a:cubicBezTo>
                  <a:cubicBezTo>
                    <a:pt x="6240" y="7522"/>
                    <a:pt x="6085" y="7676"/>
                    <a:pt x="5893" y="7676"/>
                  </a:cubicBezTo>
                  <a:lnTo>
                    <a:pt x="2426" y="7676"/>
                  </a:lnTo>
                  <a:cubicBezTo>
                    <a:pt x="2233" y="7676"/>
                    <a:pt x="2078" y="7522"/>
                    <a:pt x="2078" y="7330"/>
                  </a:cubicBezTo>
                  <a:cubicBezTo>
                    <a:pt x="2078" y="7138"/>
                    <a:pt x="1923" y="6982"/>
                    <a:pt x="1731" y="6982"/>
                  </a:cubicBezTo>
                  <a:cubicBezTo>
                    <a:pt x="1539" y="6982"/>
                    <a:pt x="1383" y="6828"/>
                    <a:pt x="1383" y="6635"/>
                  </a:cubicBezTo>
                  <a:lnTo>
                    <a:pt x="1383" y="1734"/>
                  </a:lnTo>
                  <a:cubicBezTo>
                    <a:pt x="1383" y="1541"/>
                    <a:pt x="1539" y="1386"/>
                    <a:pt x="1731" y="1386"/>
                  </a:cubicBezTo>
                  <a:cubicBezTo>
                    <a:pt x="1921" y="1386"/>
                    <a:pt x="2078" y="1232"/>
                    <a:pt x="2078" y="1039"/>
                  </a:cubicBezTo>
                  <a:cubicBezTo>
                    <a:pt x="2078" y="847"/>
                    <a:pt x="2233" y="692"/>
                    <a:pt x="2426" y="692"/>
                  </a:cubicBezTo>
                  <a:close/>
                  <a:moveTo>
                    <a:pt x="0" y="1"/>
                  </a:moveTo>
                  <a:lnTo>
                    <a:pt x="0" y="8368"/>
                  </a:lnTo>
                  <a:lnTo>
                    <a:pt x="7282" y="8368"/>
                  </a:lnTo>
                  <a:cubicBezTo>
                    <a:pt x="7404" y="8368"/>
                    <a:pt x="7519" y="8392"/>
                    <a:pt x="7629" y="8430"/>
                  </a:cubicBezTo>
                  <a:lnTo>
                    <a:pt x="7629" y="347"/>
                  </a:lnTo>
                  <a:cubicBezTo>
                    <a:pt x="7628" y="155"/>
                    <a:pt x="7473" y="1"/>
                    <a:pt x="72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8"/>
            <p:cNvSpPr/>
            <p:nvPr/>
          </p:nvSpPr>
          <p:spPr>
            <a:xfrm>
              <a:off x="3175600" y="2223599"/>
              <a:ext cx="79770" cy="341543"/>
            </a:xfrm>
            <a:custGeom>
              <a:rect b="b" l="l" r="r" t="t"/>
              <a:pathLst>
                <a:path extrusionOk="0" h="8910" w="2081">
                  <a:moveTo>
                    <a:pt x="1735" y="1"/>
                  </a:moveTo>
                  <a:cubicBezTo>
                    <a:pt x="779" y="1"/>
                    <a:pt x="1" y="778"/>
                    <a:pt x="1" y="1734"/>
                  </a:cubicBezTo>
                  <a:lnTo>
                    <a:pt x="1" y="8909"/>
                  </a:lnTo>
                  <a:cubicBezTo>
                    <a:pt x="370" y="8576"/>
                    <a:pt x="853" y="8368"/>
                    <a:pt x="1387" y="8368"/>
                  </a:cubicBezTo>
                  <a:lnTo>
                    <a:pt x="2080" y="8368"/>
                  </a:lnTo>
                  <a:lnTo>
                    <a:pt x="20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1" name="Google Shape;2181;p78"/>
          <p:cNvSpPr/>
          <p:nvPr/>
        </p:nvSpPr>
        <p:spPr>
          <a:xfrm>
            <a:off x="3936998" y="2223638"/>
            <a:ext cx="398735" cy="453703"/>
          </a:xfrm>
          <a:custGeom>
            <a:rect b="b" l="l" r="r" t="t"/>
            <a:pathLst>
              <a:path extrusionOk="0" h="11836" w="10402">
                <a:moveTo>
                  <a:pt x="5892" y="3491"/>
                </a:moveTo>
                <a:cubicBezTo>
                  <a:pt x="6082" y="3491"/>
                  <a:pt x="6239" y="3646"/>
                  <a:pt x="6239" y="3838"/>
                </a:cubicBezTo>
                <a:cubicBezTo>
                  <a:pt x="6239" y="4030"/>
                  <a:pt x="6084" y="4185"/>
                  <a:pt x="5892" y="4185"/>
                </a:cubicBezTo>
                <a:lnTo>
                  <a:pt x="4506" y="4185"/>
                </a:lnTo>
                <a:cubicBezTo>
                  <a:pt x="4314" y="4185"/>
                  <a:pt x="4158" y="4030"/>
                  <a:pt x="4158" y="3838"/>
                </a:cubicBezTo>
                <a:cubicBezTo>
                  <a:pt x="4158" y="3646"/>
                  <a:pt x="4313" y="3491"/>
                  <a:pt x="4506" y="3491"/>
                </a:cubicBezTo>
                <a:close/>
                <a:moveTo>
                  <a:pt x="5197" y="5592"/>
                </a:moveTo>
                <a:cubicBezTo>
                  <a:pt x="5389" y="5592"/>
                  <a:pt x="5544" y="5747"/>
                  <a:pt x="5544" y="5940"/>
                </a:cubicBezTo>
                <a:lnTo>
                  <a:pt x="5544" y="6343"/>
                </a:lnTo>
                <a:cubicBezTo>
                  <a:pt x="5773" y="6420"/>
                  <a:pt x="5991" y="6572"/>
                  <a:pt x="6179" y="6797"/>
                </a:cubicBezTo>
                <a:cubicBezTo>
                  <a:pt x="6302" y="6942"/>
                  <a:pt x="6282" y="7162"/>
                  <a:pt x="6137" y="7285"/>
                </a:cubicBezTo>
                <a:cubicBezTo>
                  <a:pt x="6072" y="7340"/>
                  <a:pt x="5993" y="7366"/>
                  <a:pt x="5914" y="7366"/>
                </a:cubicBezTo>
                <a:cubicBezTo>
                  <a:pt x="5815" y="7366"/>
                  <a:pt x="5716" y="7324"/>
                  <a:pt x="5648" y="7243"/>
                </a:cubicBezTo>
                <a:cubicBezTo>
                  <a:pt x="5505" y="7072"/>
                  <a:pt x="5346" y="6981"/>
                  <a:pt x="5198" y="6981"/>
                </a:cubicBezTo>
                <a:cubicBezTo>
                  <a:pt x="5157" y="6981"/>
                  <a:pt x="5117" y="6988"/>
                  <a:pt x="5079" y="7002"/>
                </a:cubicBezTo>
                <a:cubicBezTo>
                  <a:pt x="4942" y="7052"/>
                  <a:pt x="4851" y="7182"/>
                  <a:pt x="4851" y="7327"/>
                </a:cubicBezTo>
                <a:cubicBezTo>
                  <a:pt x="4851" y="7519"/>
                  <a:pt x="5008" y="7674"/>
                  <a:pt x="5199" y="7674"/>
                </a:cubicBezTo>
                <a:cubicBezTo>
                  <a:pt x="5773" y="7674"/>
                  <a:pt x="6239" y="8141"/>
                  <a:pt x="6239" y="8715"/>
                </a:cubicBezTo>
                <a:cubicBezTo>
                  <a:pt x="6239" y="9134"/>
                  <a:pt x="5989" y="9509"/>
                  <a:pt x="5605" y="9673"/>
                </a:cubicBezTo>
                <a:cubicBezTo>
                  <a:pt x="5585" y="9681"/>
                  <a:pt x="5565" y="9684"/>
                  <a:pt x="5546" y="9692"/>
                </a:cubicBezTo>
                <a:lnTo>
                  <a:pt x="5546" y="10102"/>
                </a:lnTo>
                <a:cubicBezTo>
                  <a:pt x="5546" y="10293"/>
                  <a:pt x="5390" y="10448"/>
                  <a:pt x="5199" y="10448"/>
                </a:cubicBezTo>
                <a:cubicBezTo>
                  <a:pt x="5006" y="10448"/>
                  <a:pt x="4851" y="10293"/>
                  <a:pt x="4851" y="10102"/>
                </a:cubicBezTo>
                <a:lnTo>
                  <a:pt x="4851" y="9692"/>
                </a:lnTo>
                <a:cubicBezTo>
                  <a:pt x="4672" y="9631"/>
                  <a:pt x="4496" y="9529"/>
                  <a:pt x="4340" y="9377"/>
                </a:cubicBezTo>
                <a:cubicBezTo>
                  <a:pt x="4203" y="9244"/>
                  <a:pt x="4199" y="9025"/>
                  <a:pt x="4332" y="8887"/>
                </a:cubicBezTo>
                <a:cubicBezTo>
                  <a:pt x="4401" y="8817"/>
                  <a:pt x="4491" y="8781"/>
                  <a:pt x="4582" y="8781"/>
                </a:cubicBezTo>
                <a:cubicBezTo>
                  <a:pt x="4668" y="8781"/>
                  <a:pt x="4755" y="8814"/>
                  <a:pt x="4822" y="8879"/>
                </a:cubicBezTo>
                <a:cubicBezTo>
                  <a:pt x="4945" y="8997"/>
                  <a:pt x="5077" y="9059"/>
                  <a:pt x="5200" y="9059"/>
                </a:cubicBezTo>
                <a:cubicBezTo>
                  <a:pt x="5246" y="9059"/>
                  <a:pt x="5291" y="9050"/>
                  <a:pt x="5333" y="9033"/>
                </a:cubicBezTo>
                <a:cubicBezTo>
                  <a:pt x="5461" y="8977"/>
                  <a:pt x="5544" y="8853"/>
                  <a:pt x="5544" y="8714"/>
                </a:cubicBezTo>
                <a:cubicBezTo>
                  <a:pt x="5544" y="8523"/>
                  <a:pt x="5389" y="8366"/>
                  <a:pt x="5197" y="8366"/>
                </a:cubicBezTo>
                <a:cubicBezTo>
                  <a:pt x="4623" y="8366"/>
                  <a:pt x="4156" y="7900"/>
                  <a:pt x="4156" y="7326"/>
                </a:cubicBezTo>
                <a:cubicBezTo>
                  <a:pt x="4156" y="6890"/>
                  <a:pt x="4432" y="6496"/>
                  <a:pt x="4841" y="6348"/>
                </a:cubicBezTo>
                <a:cubicBezTo>
                  <a:pt x="4842" y="6347"/>
                  <a:pt x="4843" y="6347"/>
                  <a:pt x="4845" y="6347"/>
                </a:cubicBezTo>
                <a:cubicBezTo>
                  <a:pt x="4847" y="6347"/>
                  <a:pt x="4849" y="6347"/>
                  <a:pt x="4850" y="6347"/>
                </a:cubicBezTo>
                <a:lnTo>
                  <a:pt x="4850" y="5940"/>
                </a:lnTo>
                <a:cubicBezTo>
                  <a:pt x="4850" y="5747"/>
                  <a:pt x="5005" y="5592"/>
                  <a:pt x="5197" y="5592"/>
                </a:cubicBezTo>
                <a:close/>
                <a:moveTo>
                  <a:pt x="6586" y="0"/>
                </a:moveTo>
                <a:cubicBezTo>
                  <a:pt x="6535" y="0"/>
                  <a:pt x="6482" y="12"/>
                  <a:pt x="6431" y="37"/>
                </a:cubicBezTo>
                <a:lnTo>
                  <a:pt x="5354" y="576"/>
                </a:lnTo>
                <a:cubicBezTo>
                  <a:pt x="5305" y="600"/>
                  <a:pt x="5252" y="613"/>
                  <a:pt x="5199" y="613"/>
                </a:cubicBezTo>
                <a:cubicBezTo>
                  <a:pt x="5146" y="613"/>
                  <a:pt x="5093" y="600"/>
                  <a:pt x="5045" y="576"/>
                </a:cubicBezTo>
                <a:lnTo>
                  <a:pt x="3969" y="37"/>
                </a:lnTo>
                <a:cubicBezTo>
                  <a:pt x="3918" y="12"/>
                  <a:pt x="3865" y="1"/>
                  <a:pt x="3814" y="1"/>
                </a:cubicBezTo>
                <a:cubicBezTo>
                  <a:pt x="3630" y="1"/>
                  <a:pt x="3466" y="148"/>
                  <a:pt x="3466" y="348"/>
                </a:cubicBezTo>
                <a:lnTo>
                  <a:pt x="3466" y="1758"/>
                </a:lnTo>
                <a:cubicBezTo>
                  <a:pt x="3466" y="2225"/>
                  <a:pt x="3653" y="2646"/>
                  <a:pt x="3955" y="2959"/>
                </a:cubicBezTo>
                <a:cubicBezTo>
                  <a:pt x="3663" y="3143"/>
                  <a:pt x="3466" y="3466"/>
                  <a:pt x="3466" y="3838"/>
                </a:cubicBezTo>
                <a:cubicBezTo>
                  <a:pt x="3466" y="4070"/>
                  <a:pt x="3545" y="4282"/>
                  <a:pt x="3675" y="4456"/>
                </a:cubicBezTo>
                <a:cubicBezTo>
                  <a:pt x="1939" y="5084"/>
                  <a:pt x="693" y="6766"/>
                  <a:pt x="693" y="8715"/>
                </a:cubicBezTo>
                <a:cubicBezTo>
                  <a:pt x="247" y="9051"/>
                  <a:pt x="0" y="9591"/>
                  <a:pt x="0" y="10102"/>
                </a:cubicBezTo>
                <a:cubicBezTo>
                  <a:pt x="0" y="11057"/>
                  <a:pt x="777" y="11835"/>
                  <a:pt x="1734" y="11835"/>
                </a:cubicBezTo>
                <a:lnTo>
                  <a:pt x="8668" y="11835"/>
                </a:lnTo>
                <a:cubicBezTo>
                  <a:pt x="9624" y="11835"/>
                  <a:pt x="10402" y="11057"/>
                  <a:pt x="10402" y="10102"/>
                </a:cubicBezTo>
                <a:cubicBezTo>
                  <a:pt x="10400" y="9555"/>
                  <a:pt x="10111" y="9020"/>
                  <a:pt x="9706" y="8715"/>
                </a:cubicBezTo>
                <a:cubicBezTo>
                  <a:pt x="9706" y="6766"/>
                  <a:pt x="8459" y="5082"/>
                  <a:pt x="6725" y="4456"/>
                </a:cubicBezTo>
                <a:cubicBezTo>
                  <a:pt x="6854" y="4282"/>
                  <a:pt x="6933" y="4070"/>
                  <a:pt x="6933" y="3838"/>
                </a:cubicBezTo>
                <a:cubicBezTo>
                  <a:pt x="6933" y="3467"/>
                  <a:pt x="6737" y="3143"/>
                  <a:pt x="6444" y="2959"/>
                </a:cubicBezTo>
                <a:cubicBezTo>
                  <a:pt x="6745" y="2646"/>
                  <a:pt x="6933" y="2225"/>
                  <a:pt x="6933" y="1758"/>
                </a:cubicBezTo>
                <a:lnTo>
                  <a:pt x="6933" y="348"/>
                </a:lnTo>
                <a:cubicBezTo>
                  <a:pt x="6933" y="149"/>
                  <a:pt x="6769" y="0"/>
                  <a:pt x="65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 name="Google Shape;2182;p78"/>
          <p:cNvGrpSpPr/>
          <p:nvPr/>
        </p:nvGrpSpPr>
        <p:grpSpPr>
          <a:xfrm>
            <a:off x="4698013" y="2223599"/>
            <a:ext cx="453780" cy="453780"/>
            <a:chOff x="4698013" y="2223599"/>
            <a:chExt cx="453780" cy="453780"/>
          </a:xfrm>
        </p:grpSpPr>
        <p:sp>
          <p:nvSpPr>
            <p:cNvPr id="2183" name="Google Shape;2183;p78"/>
            <p:cNvSpPr/>
            <p:nvPr/>
          </p:nvSpPr>
          <p:spPr>
            <a:xfrm>
              <a:off x="4965651" y="2331505"/>
              <a:ext cx="79808" cy="166631"/>
            </a:xfrm>
            <a:custGeom>
              <a:rect b="b" l="l" r="r" t="t"/>
              <a:pathLst>
                <a:path extrusionOk="0" h="4347" w="2082">
                  <a:moveTo>
                    <a:pt x="222" y="0"/>
                  </a:moveTo>
                  <a:cubicBezTo>
                    <a:pt x="84" y="464"/>
                    <a:pt x="1" y="949"/>
                    <a:pt x="1" y="1447"/>
                  </a:cubicBezTo>
                  <a:lnTo>
                    <a:pt x="1" y="2267"/>
                  </a:lnTo>
                  <a:lnTo>
                    <a:pt x="2082" y="4347"/>
                  </a:lnTo>
                  <a:lnTo>
                    <a:pt x="2082" y="1860"/>
                  </a:lnTo>
                  <a:lnTo>
                    <a:pt x="22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8"/>
            <p:cNvSpPr/>
            <p:nvPr/>
          </p:nvSpPr>
          <p:spPr>
            <a:xfrm>
              <a:off x="5072023" y="2376853"/>
              <a:ext cx="79770" cy="121284"/>
            </a:xfrm>
            <a:custGeom>
              <a:rect b="b" l="l" r="r" t="t"/>
              <a:pathLst>
                <a:path extrusionOk="0" h="3164" w="2081">
                  <a:moveTo>
                    <a:pt x="2065" y="0"/>
                  </a:moveTo>
                  <a:lnTo>
                    <a:pt x="1" y="2064"/>
                  </a:lnTo>
                  <a:lnTo>
                    <a:pt x="1" y="3164"/>
                  </a:lnTo>
                  <a:lnTo>
                    <a:pt x="2080" y="1084"/>
                  </a:lnTo>
                  <a:lnTo>
                    <a:pt x="2080" y="264"/>
                  </a:lnTo>
                  <a:cubicBezTo>
                    <a:pt x="2081" y="176"/>
                    <a:pt x="2068" y="88"/>
                    <a:pt x="2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8"/>
            <p:cNvSpPr/>
            <p:nvPr/>
          </p:nvSpPr>
          <p:spPr>
            <a:xfrm>
              <a:off x="4984587" y="2223599"/>
              <a:ext cx="162146" cy="194844"/>
            </a:xfrm>
            <a:custGeom>
              <a:rect b="b" l="l" r="r" t="t"/>
              <a:pathLst>
                <a:path extrusionOk="0" h="5083" w="4230">
                  <a:moveTo>
                    <a:pt x="1935" y="0"/>
                  </a:moveTo>
                  <a:cubicBezTo>
                    <a:pt x="1867" y="0"/>
                    <a:pt x="1800" y="19"/>
                    <a:pt x="1741" y="58"/>
                  </a:cubicBezTo>
                  <a:cubicBezTo>
                    <a:pt x="972" y="571"/>
                    <a:pt x="382" y="1300"/>
                    <a:pt x="0" y="2108"/>
                  </a:cubicBezTo>
                  <a:lnTo>
                    <a:pt x="1589" y="3697"/>
                  </a:lnTo>
                  <a:lnTo>
                    <a:pt x="1589" y="3148"/>
                  </a:lnTo>
                  <a:cubicBezTo>
                    <a:pt x="1589" y="2953"/>
                    <a:pt x="1741" y="2800"/>
                    <a:pt x="1935" y="2800"/>
                  </a:cubicBezTo>
                  <a:cubicBezTo>
                    <a:pt x="2130" y="2800"/>
                    <a:pt x="2283" y="2953"/>
                    <a:pt x="2283" y="3148"/>
                  </a:cubicBezTo>
                  <a:lnTo>
                    <a:pt x="2283" y="5083"/>
                  </a:lnTo>
                  <a:lnTo>
                    <a:pt x="4229" y="3134"/>
                  </a:lnTo>
                  <a:cubicBezTo>
                    <a:pt x="3946" y="1898"/>
                    <a:pt x="3210" y="781"/>
                    <a:pt x="2129" y="58"/>
                  </a:cubicBezTo>
                  <a:cubicBezTo>
                    <a:pt x="2070" y="19"/>
                    <a:pt x="2002" y="0"/>
                    <a:pt x="19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8"/>
            <p:cNvSpPr/>
            <p:nvPr/>
          </p:nvSpPr>
          <p:spPr>
            <a:xfrm>
              <a:off x="4965612" y="2455933"/>
              <a:ext cx="186143" cy="221409"/>
            </a:xfrm>
            <a:custGeom>
              <a:rect b="b" l="l" r="r" t="t"/>
              <a:pathLst>
                <a:path extrusionOk="0" h="5776" w="4856">
                  <a:moveTo>
                    <a:pt x="1" y="1"/>
                  </a:moveTo>
                  <a:cubicBezTo>
                    <a:pt x="1" y="1834"/>
                    <a:pt x="812" y="3274"/>
                    <a:pt x="2082" y="4192"/>
                  </a:cubicBezTo>
                  <a:lnTo>
                    <a:pt x="2082" y="5428"/>
                  </a:lnTo>
                  <a:cubicBezTo>
                    <a:pt x="2082" y="5620"/>
                    <a:pt x="2237" y="5775"/>
                    <a:pt x="2429" y="5775"/>
                  </a:cubicBezTo>
                  <a:cubicBezTo>
                    <a:pt x="2621" y="5775"/>
                    <a:pt x="2777" y="5620"/>
                    <a:pt x="2777" y="5428"/>
                  </a:cubicBezTo>
                  <a:lnTo>
                    <a:pt x="2777" y="4192"/>
                  </a:lnTo>
                  <a:cubicBezTo>
                    <a:pt x="4040" y="3276"/>
                    <a:pt x="4856" y="1840"/>
                    <a:pt x="4856" y="1"/>
                  </a:cubicBezTo>
                  <a:lnTo>
                    <a:pt x="4856" y="1"/>
                  </a:lnTo>
                  <a:lnTo>
                    <a:pt x="2777" y="2082"/>
                  </a:lnTo>
                  <a:lnTo>
                    <a:pt x="2777" y="3305"/>
                  </a:lnTo>
                  <a:cubicBezTo>
                    <a:pt x="2665" y="3408"/>
                    <a:pt x="2547" y="3506"/>
                    <a:pt x="2429" y="3596"/>
                  </a:cubicBezTo>
                  <a:cubicBezTo>
                    <a:pt x="2311" y="3506"/>
                    <a:pt x="2194" y="3408"/>
                    <a:pt x="2082" y="3305"/>
                  </a:cubicBezTo>
                  <a:lnTo>
                    <a:pt x="2082" y="2082"/>
                  </a:ln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8"/>
            <p:cNvSpPr/>
            <p:nvPr/>
          </p:nvSpPr>
          <p:spPr>
            <a:xfrm>
              <a:off x="4698013" y="2383983"/>
              <a:ext cx="241111" cy="293397"/>
            </a:xfrm>
            <a:custGeom>
              <a:rect b="b" l="l" r="r" t="t"/>
              <a:pathLst>
                <a:path extrusionOk="0" h="7654" w="6290">
                  <a:moveTo>
                    <a:pt x="4558" y="696"/>
                  </a:moveTo>
                  <a:cubicBezTo>
                    <a:pt x="4749" y="696"/>
                    <a:pt x="4905" y="851"/>
                    <a:pt x="4905" y="1042"/>
                  </a:cubicBezTo>
                  <a:cubicBezTo>
                    <a:pt x="4905" y="1234"/>
                    <a:pt x="4750" y="1390"/>
                    <a:pt x="4558" y="1390"/>
                  </a:cubicBezTo>
                  <a:lnTo>
                    <a:pt x="1738" y="1390"/>
                  </a:lnTo>
                  <a:cubicBezTo>
                    <a:pt x="1547" y="1390"/>
                    <a:pt x="1390" y="1235"/>
                    <a:pt x="1390" y="1042"/>
                  </a:cubicBezTo>
                  <a:cubicBezTo>
                    <a:pt x="1390" y="851"/>
                    <a:pt x="1546" y="696"/>
                    <a:pt x="1738" y="696"/>
                  </a:cubicBezTo>
                  <a:close/>
                  <a:moveTo>
                    <a:pt x="5252" y="3467"/>
                  </a:moveTo>
                  <a:cubicBezTo>
                    <a:pt x="5442" y="3467"/>
                    <a:pt x="5598" y="3622"/>
                    <a:pt x="5598" y="3814"/>
                  </a:cubicBezTo>
                  <a:lnTo>
                    <a:pt x="5598" y="4162"/>
                  </a:lnTo>
                  <a:lnTo>
                    <a:pt x="697" y="4162"/>
                  </a:lnTo>
                  <a:lnTo>
                    <a:pt x="697" y="3814"/>
                  </a:lnTo>
                  <a:cubicBezTo>
                    <a:pt x="697" y="3624"/>
                    <a:pt x="852" y="3467"/>
                    <a:pt x="1045" y="3467"/>
                  </a:cubicBezTo>
                  <a:close/>
                  <a:moveTo>
                    <a:pt x="1735" y="1"/>
                  </a:moveTo>
                  <a:cubicBezTo>
                    <a:pt x="1162" y="1"/>
                    <a:pt x="694" y="467"/>
                    <a:pt x="694" y="1041"/>
                  </a:cubicBezTo>
                  <a:cubicBezTo>
                    <a:pt x="694" y="1492"/>
                    <a:pt x="985" y="1875"/>
                    <a:pt x="1388" y="2018"/>
                  </a:cubicBezTo>
                  <a:lnTo>
                    <a:pt x="1388" y="2775"/>
                  </a:lnTo>
                  <a:lnTo>
                    <a:pt x="1041" y="2775"/>
                  </a:lnTo>
                  <a:cubicBezTo>
                    <a:pt x="467" y="2775"/>
                    <a:pt x="0" y="3241"/>
                    <a:pt x="0" y="3815"/>
                  </a:cubicBezTo>
                  <a:lnTo>
                    <a:pt x="0" y="6613"/>
                  </a:lnTo>
                  <a:cubicBezTo>
                    <a:pt x="0" y="7187"/>
                    <a:pt x="467" y="7653"/>
                    <a:pt x="1041" y="7653"/>
                  </a:cubicBezTo>
                  <a:lnTo>
                    <a:pt x="5247" y="7653"/>
                  </a:lnTo>
                  <a:cubicBezTo>
                    <a:pt x="5822" y="7653"/>
                    <a:pt x="6288" y="7187"/>
                    <a:pt x="6288" y="6613"/>
                  </a:cubicBezTo>
                  <a:lnTo>
                    <a:pt x="6288" y="3815"/>
                  </a:lnTo>
                  <a:cubicBezTo>
                    <a:pt x="6290" y="3241"/>
                    <a:pt x="5824" y="2775"/>
                    <a:pt x="5250" y="2775"/>
                  </a:cubicBezTo>
                  <a:lnTo>
                    <a:pt x="4903" y="2775"/>
                  </a:lnTo>
                  <a:lnTo>
                    <a:pt x="4903" y="2018"/>
                  </a:lnTo>
                  <a:cubicBezTo>
                    <a:pt x="5305" y="1875"/>
                    <a:pt x="5596" y="1492"/>
                    <a:pt x="5596" y="1041"/>
                  </a:cubicBezTo>
                  <a:cubicBezTo>
                    <a:pt x="5596" y="467"/>
                    <a:pt x="5130" y="1"/>
                    <a:pt x="45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78"/>
          <p:cNvGrpSpPr/>
          <p:nvPr/>
        </p:nvGrpSpPr>
        <p:grpSpPr>
          <a:xfrm>
            <a:off x="5514687" y="2223599"/>
            <a:ext cx="456003" cy="453818"/>
            <a:chOff x="5514687" y="2223599"/>
            <a:chExt cx="456003" cy="453818"/>
          </a:xfrm>
        </p:grpSpPr>
        <p:sp>
          <p:nvSpPr>
            <p:cNvPr id="2189" name="Google Shape;2189;p78"/>
            <p:cNvSpPr/>
            <p:nvPr/>
          </p:nvSpPr>
          <p:spPr>
            <a:xfrm>
              <a:off x="5697188" y="2223599"/>
              <a:ext cx="273502" cy="271164"/>
            </a:xfrm>
            <a:custGeom>
              <a:rect b="b" l="l" r="r" t="t"/>
              <a:pathLst>
                <a:path extrusionOk="0" h="7074" w="7135">
                  <a:moveTo>
                    <a:pt x="6733" y="1"/>
                  </a:moveTo>
                  <a:cubicBezTo>
                    <a:pt x="6706" y="1"/>
                    <a:pt x="6678" y="5"/>
                    <a:pt x="6650" y="14"/>
                  </a:cubicBezTo>
                  <a:lnTo>
                    <a:pt x="4204" y="506"/>
                  </a:lnTo>
                  <a:cubicBezTo>
                    <a:pt x="4134" y="520"/>
                    <a:pt x="4071" y="547"/>
                    <a:pt x="4023" y="596"/>
                  </a:cubicBezTo>
                  <a:lnTo>
                    <a:pt x="1" y="4625"/>
                  </a:lnTo>
                  <a:lnTo>
                    <a:pt x="431" y="5040"/>
                  </a:lnTo>
                  <a:lnTo>
                    <a:pt x="981" y="5040"/>
                  </a:lnTo>
                  <a:cubicBezTo>
                    <a:pt x="1143" y="5040"/>
                    <a:pt x="1292" y="5095"/>
                    <a:pt x="1430" y="5160"/>
                  </a:cubicBezTo>
                  <a:lnTo>
                    <a:pt x="5674" y="921"/>
                  </a:lnTo>
                  <a:lnTo>
                    <a:pt x="6276" y="797"/>
                  </a:lnTo>
                  <a:lnTo>
                    <a:pt x="6276" y="797"/>
                  </a:lnTo>
                  <a:lnTo>
                    <a:pt x="6152" y="1415"/>
                  </a:lnTo>
                  <a:lnTo>
                    <a:pt x="1918" y="5650"/>
                  </a:lnTo>
                  <a:cubicBezTo>
                    <a:pt x="1983" y="5785"/>
                    <a:pt x="2012" y="5936"/>
                    <a:pt x="2012" y="6096"/>
                  </a:cubicBezTo>
                  <a:lnTo>
                    <a:pt x="2012" y="6645"/>
                  </a:lnTo>
                  <a:lnTo>
                    <a:pt x="2451" y="7074"/>
                  </a:lnTo>
                  <a:lnTo>
                    <a:pt x="6479" y="3051"/>
                  </a:lnTo>
                  <a:cubicBezTo>
                    <a:pt x="6527" y="3002"/>
                    <a:pt x="6562" y="2939"/>
                    <a:pt x="6577" y="2871"/>
                  </a:cubicBezTo>
                  <a:lnTo>
                    <a:pt x="7048" y="484"/>
                  </a:lnTo>
                  <a:cubicBezTo>
                    <a:pt x="7135" y="222"/>
                    <a:pt x="6935" y="1"/>
                    <a:pt x="67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8"/>
            <p:cNvSpPr/>
            <p:nvPr/>
          </p:nvSpPr>
          <p:spPr>
            <a:xfrm>
              <a:off x="5514687" y="2398587"/>
              <a:ext cx="282626" cy="278831"/>
            </a:xfrm>
            <a:custGeom>
              <a:rect b="b" l="l" r="r" t="t"/>
              <a:pathLst>
                <a:path extrusionOk="0" h="7274" w="7373">
                  <a:moveTo>
                    <a:pt x="1184" y="5305"/>
                  </a:moveTo>
                  <a:lnTo>
                    <a:pt x="1964" y="6087"/>
                  </a:lnTo>
                  <a:lnTo>
                    <a:pt x="1964" y="6231"/>
                  </a:lnTo>
                  <a:cubicBezTo>
                    <a:pt x="1964" y="6421"/>
                    <a:pt x="1807" y="6578"/>
                    <a:pt x="1616" y="6578"/>
                  </a:cubicBezTo>
                  <a:lnTo>
                    <a:pt x="1041" y="6578"/>
                  </a:lnTo>
                  <a:cubicBezTo>
                    <a:pt x="849" y="6578"/>
                    <a:pt x="692" y="6422"/>
                    <a:pt x="692" y="6231"/>
                  </a:cubicBezTo>
                  <a:lnTo>
                    <a:pt x="692" y="5657"/>
                  </a:lnTo>
                  <a:cubicBezTo>
                    <a:pt x="692" y="5466"/>
                    <a:pt x="849" y="5305"/>
                    <a:pt x="1041" y="5305"/>
                  </a:cubicBezTo>
                  <a:close/>
                  <a:moveTo>
                    <a:pt x="3291" y="0"/>
                  </a:moveTo>
                  <a:cubicBezTo>
                    <a:pt x="3024" y="0"/>
                    <a:pt x="2758" y="102"/>
                    <a:pt x="2555" y="305"/>
                  </a:cubicBezTo>
                  <a:lnTo>
                    <a:pt x="1575" y="1286"/>
                  </a:lnTo>
                  <a:cubicBezTo>
                    <a:pt x="1440" y="1422"/>
                    <a:pt x="1440" y="1640"/>
                    <a:pt x="1575" y="1777"/>
                  </a:cubicBezTo>
                  <a:cubicBezTo>
                    <a:pt x="1900" y="2102"/>
                    <a:pt x="2343" y="2280"/>
                    <a:pt x="2796" y="2280"/>
                  </a:cubicBezTo>
                  <a:cubicBezTo>
                    <a:pt x="2878" y="2280"/>
                    <a:pt x="2959" y="2274"/>
                    <a:pt x="3041" y="2263"/>
                  </a:cubicBezTo>
                  <a:lnTo>
                    <a:pt x="3291" y="2512"/>
                  </a:lnTo>
                  <a:lnTo>
                    <a:pt x="3095" y="2708"/>
                  </a:lnTo>
                  <a:cubicBezTo>
                    <a:pt x="2719" y="2845"/>
                    <a:pt x="2393" y="3036"/>
                    <a:pt x="2094" y="3277"/>
                  </a:cubicBezTo>
                  <a:lnTo>
                    <a:pt x="2096" y="3278"/>
                  </a:lnTo>
                  <a:cubicBezTo>
                    <a:pt x="1893" y="3444"/>
                    <a:pt x="1784" y="3551"/>
                    <a:pt x="1605" y="3769"/>
                  </a:cubicBezTo>
                  <a:lnTo>
                    <a:pt x="1604" y="3767"/>
                  </a:lnTo>
                  <a:cubicBezTo>
                    <a:pt x="1406" y="4007"/>
                    <a:pt x="1227" y="4300"/>
                    <a:pt x="1094" y="4618"/>
                  </a:cubicBezTo>
                  <a:lnTo>
                    <a:pt x="1041" y="4618"/>
                  </a:lnTo>
                  <a:cubicBezTo>
                    <a:pt x="467" y="4618"/>
                    <a:pt x="0" y="5085"/>
                    <a:pt x="0" y="5659"/>
                  </a:cubicBezTo>
                  <a:lnTo>
                    <a:pt x="0" y="6233"/>
                  </a:lnTo>
                  <a:cubicBezTo>
                    <a:pt x="0" y="6807"/>
                    <a:pt x="467" y="7273"/>
                    <a:pt x="1041" y="7273"/>
                  </a:cubicBezTo>
                  <a:lnTo>
                    <a:pt x="1615" y="7273"/>
                  </a:lnTo>
                  <a:cubicBezTo>
                    <a:pt x="2189" y="7273"/>
                    <a:pt x="2655" y="6807"/>
                    <a:pt x="2655" y="6233"/>
                  </a:cubicBezTo>
                  <a:lnTo>
                    <a:pt x="2655" y="6179"/>
                  </a:lnTo>
                  <a:cubicBezTo>
                    <a:pt x="2968" y="6048"/>
                    <a:pt x="3245" y="5882"/>
                    <a:pt x="3505" y="5672"/>
                  </a:cubicBezTo>
                  <a:lnTo>
                    <a:pt x="3503" y="5671"/>
                  </a:lnTo>
                  <a:cubicBezTo>
                    <a:pt x="3738" y="5478"/>
                    <a:pt x="3822" y="5390"/>
                    <a:pt x="3994" y="5180"/>
                  </a:cubicBezTo>
                  <a:lnTo>
                    <a:pt x="3995" y="5181"/>
                  </a:lnTo>
                  <a:cubicBezTo>
                    <a:pt x="4241" y="4876"/>
                    <a:pt x="4430" y="4546"/>
                    <a:pt x="4564" y="4180"/>
                  </a:cubicBezTo>
                  <a:lnTo>
                    <a:pt x="4760" y="3985"/>
                  </a:lnTo>
                  <a:lnTo>
                    <a:pt x="5010" y="4234"/>
                  </a:lnTo>
                  <a:cubicBezTo>
                    <a:pt x="4934" y="4770"/>
                    <a:pt x="5111" y="5317"/>
                    <a:pt x="5496" y="5700"/>
                  </a:cubicBezTo>
                  <a:cubicBezTo>
                    <a:pt x="5563" y="5768"/>
                    <a:pt x="5652" y="5802"/>
                    <a:pt x="5741" y="5802"/>
                  </a:cubicBezTo>
                  <a:cubicBezTo>
                    <a:pt x="5830" y="5802"/>
                    <a:pt x="5919" y="5768"/>
                    <a:pt x="5987" y="5700"/>
                  </a:cubicBezTo>
                  <a:lnTo>
                    <a:pt x="6967" y="4720"/>
                  </a:lnTo>
                  <a:cubicBezTo>
                    <a:pt x="7373" y="4313"/>
                    <a:pt x="7373" y="3653"/>
                    <a:pt x="6967" y="3247"/>
                  </a:cubicBezTo>
                  <a:lnTo>
                    <a:pt x="6102" y="2367"/>
                  </a:lnTo>
                  <a:lnTo>
                    <a:pt x="6102" y="1515"/>
                  </a:lnTo>
                  <a:cubicBezTo>
                    <a:pt x="6102" y="1323"/>
                    <a:pt x="5932" y="1168"/>
                    <a:pt x="5742" y="1168"/>
                  </a:cubicBezTo>
                  <a:lnTo>
                    <a:pt x="4905" y="1168"/>
                  </a:lnTo>
                  <a:lnTo>
                    <a:pt x="4026" y="305"/>
                  </a:lnTo>
                  <a:cubicBezTo>
                    <a:pt x="3824" y="101"/>
                    <a:pt x="3558" y="0"/>
                    <a:pt x="3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78"/>
          <p:cNvGrpSpPr/>
          <p:nvPr/>
        </p:nvGrpSpPr>
        <p:grpSpPr>
          <a:xfrm>
            <a:off x="6331246" y="2224673"/>
            <a:ext cx="453818" cy="453703"/>
            <a:chOff x="6331246" y="2224673"/>
            <a:chExt cx="453818" cy="453703"/>
          </a:xfrm>
        </p:grpSpPr>
        <p:sp>
          <p:nvSpPr>
            <p:cNvPr id="2192" name="Google Shape;2192;p78"/>
            <p:cNvSpPr/>
            <p:nvPr/>
          </p:nvSpPr>
          <p:spPr>
            <a:xfrm>
              <a:off x="6357810" y="2224673"/>
              <a:ext cx="400613" cy="187906"/>
            </a:xfrm>
            <a:custGeom>
              <a:rect b="b" l="l" r="r" t="t"/>
              <a:pathLst>
                <a:path extrusionOk="0" h="4902" w="10451">
                  <a:moveTo>
                    <a:pt x="5225" y="693"/>
                  </a:moveTo>
                  <a:cubicBezTo>
                    <a:pt x="5417" y="693"/>
                    <a:pt x="5572" y="849"/>
                    <a:pt x="5572" y="1041"/>
                  </a:cubicBezTo>
                  <a:lnTo>
                    <a:pt x="5572" y="1734"/>
                  </a:lnTo>
                  <a:cubicBezTo>
                    <a:pt x="5572" y="1926"/>
                    <a:pt x="5417" y="2081"/>
                    <a:pt x="5225" y="2081"/>
                  </a:cubicBezTo>
                  <a:cubicBezTo>
                    <a:pt x="5033" y="2081"/>
                    <a:pt x="4878" y="1926"/>
                    <a:pt x="4878" y="1734"/>
                  </a:cubicBezTo>
                  <a:lnTo>
                    <a:pt x="4878" y="1041"/>
                  </a:lnTo>
                  <a:cubicBezTo>
                    <a:pt x="4878" y="849"/>
                    <a:pt x="5033" y="693"/>
                    <a:pt x="5225" y="693"/>
                  </a:cubicBezTo>
                  <a:close/>
                  <a:moveTo>
                    <a:pt x="2440" y="1386"/>
                  </a:moveTo>
                  <a:cubicBezTo>
                    <a:pt x="2534" y="1386"/>
                    <a:pt x="2629" y="1420"/>
                    <a:pt x="2696" y="1488"/>
                  </a:cubicBezTo>
                  <a:lnTo>
                    <a:pt x="3390" y="2182"/>
                  </a:lnTo>
                  <a:cubicBezTo>
                    <a:pt x="3526" y="2317"/>
                    <a:pt x="3526" y="2561"/>
                    <a:pt x="3390" y="2695"/>
                  </a:cubicBezTo>
                  <a:cubicBezTo>
                    <a:pt x="3322" y="2763"/>
                    <a:pt x="3233" y="2797"/>
                    <a:pt x="3144" y="2797"/>
                  </a:cubicBezTo>
                  <a:cubicBezTo>
                    <a:pt x="3056" y="2797"/>
                    <a:pt x="2967" y="2763"/>
                    <a:pt x="2899" y="2695"/>
                  </a:cubicBezTo>
                  <a:lnTo>
                    <a:pt x="2183" y="1979"/>
                  </a:lnTo>
                  <a:cubicBezTo>
                    <a:pt x="2047" y="1843"/>
                    <a:pt x="2047" y="1624"/>
                    <a:pt x="2183" y="1488"/>
                  </a:cubicBezTo>
                  <a:cubicBezTo>
                    <a:pt x="2251" y="1420"/>
                    <a:pt x="2346" y="1386"/>
                    <a:pt x="2440" y="1386"/>
                  </a:cubicBezTo>
                  <a:close/>
                  <a:moveTo>
                    <a:pt x="8023" y="1386"/>
                  </a:moveTo>
                  <a:cubicBezTo>
                    <a:pt x="8111" y="1386"/>
                    <a:pt x="8200" y="1420"/>
                    <a:pt x="8268" y="1488"/>
                  </a:cubicBezTo>
                  <a:cubicBezTo>
                    <a:pt x="8403" y="1624"/>
                    <a:pt x="8403" y="1843"/>
                    <a:pt x="8268" y="1979"/>
                  </a:cubicBezTo>
                  <a:lnTo>
                    <a:pt x="7575" y="2695"/>
                  </a:lnTo>
                  <a:cubicBezTo>
                    <a:pt x="7507" y="2763"/>
                    <a:pt x="7412" y="2797"/>
                    <a:pt x="7318" y="2797"/>
                  </a:cubicBezTo>
                  <a:cubicBezTo>
                    <a:pt x="7223" y="2797"/>
                    <a:pt x="7129" y="2763"/>
                    <a:pt x="7061" y="2695"/>
                  </a:cubicBezTo>
                  <a:cubicBezTo>
                    <a:pt x="6925" y="2559"/>
                    <a:pt x="6925" y="2317"/>
                    <a:pt x="7061" y="2182"/>
                  </a:cubicBezTo>
                  <a:lnTo>
                    <a:pt x="7777" y="1488"/>
                  </a:lnTo>
                  <a:cubicBezTo>
                    <a:pt x="7845" y="1420"/>
                    <a:pt x="7934" y="1386"/>
                    <a:pt x="8023" y="1386"/>
                  </a:cubicBezTo>
                  <a:close/>
                  <a:moveTo>
                    <a:pt x="1041" y="0"/>
                  </a:moveTo>
                  <a:cubicBezTo>
                    <a:pt x="467" y="0"/>
                    <a:pt x="0" y="467"/>
                    <a:pt x="0" y="1041"/>
                  </a:cubicBezTo>
                  <a:lnTo>
                    <a:pt x="0" y="4901"/>
                  </a:lnTo>
                  <a:lnTo>
                    <a:pt x="1277" y="4901"/>
                  </a:lnTo>
                  <a:cubicBezTo>
                    <a:pt x="1512" y="4596"/>
                    <a:pt x="1736" y="4556"/>
                    <a:pt x="2090" y="4460"/>
                  </a:cubicBezTo>
                  <a:cubicBezTo>
                    <a:pt x="2208" y="4429"/>
                    <a:pt x="2302" y="4335"/>
                    <a:pt x="2335" y="4216"/>
                  </a:cubicBezTo>
                  <a:cubicBezTo>
                    <a:pt x="2543" y="3439"/>
                    <a:pt x="2915" y="3179"/>
                    <a:pt x="3403" y="3179"/>
                  </a:cubicBezTo>
                  <a:cubicBezTo>
                    <a:pt x="3576" y="3179"/>
                    <a:pt x="3763" y="3212"/>
                    <a:pt x="3962" y="3265"/>
                  </a:cubicBezTo>
                  <a:cubicBezTo>
                    <a:pt x="3992" y="3273"/>
                    <a:pt x="4022" y="3276"/>
                    <a:pt x="4052" y="3276"/>
                  </a:cubicBezTo>
                  <a:cubicBezTo>
                    <a:pt x="4143" y="3276"/>
                    <a:pt x="4231" y="3242"/>
                    <a:pt x="4298" y="3176"/>
                  </a:cubicBezTo>
                  <a:cubicBezTo>
                    <a:pt x="4653" y="2820"/>
                    <a:pt x="4955" y="2671"/>
                    <a:pt x="5233" y="2671"/>
                  </a:cubicBezTo>
                  <a:cubicBezTo>
                    <a:pt x="5553" y="2671"/>
                    <a:pt x="5843" y="2868"/>
                    <a:pt x="6151" y="3176"/>
                  </a:cubicBezTo>
                  <a:cubicBezTo>
                    <a:pt x="6217" y="3242"/>
                    <a:pt x="6304" y="3276"/>
                    <a:pt x="6396" y="3276"/>
                  </a:cubicBezTo>
                  <a:cubicBezTo>
                    <a:pt x="6426" y="3276"/>
                    <a:pt x="6457" y="3273"/>
                    <a:pt x="6487" y="3265"/>
                  </a:cubicBezTo>
                  <a:cubicBezTo>
                    <a:pt x="6697" y="3209"/>
                    <a:pt x="6879" y="3183"/>
                    <a:pt x="7040" y="3183"/>
                  </a:cubicBezTo>
                  <a:cubicBezTo>
                    <a:pt x="7668" y="3183"/>
                    <a:pt x="7949" y="3589"/>
                    <a:pt x="8116" y="4216"/>
                  </a:cubicBezTo>
                  <a:cubicBezTo>
                    <a:pt x="8148" y="4335"/>
                    <a:pt x="8241" y="4429"/>
                    <a:pt x="8360" y="4460"/>
                  </a:cubicBezTo>
                  <a:cubicBezTo>
                    <a:pt x="8714" y="4556"/>
                    <a:pt x="8936" y="4596"/>
                    <a:pt x="9173" y="4901"/>
                  </a:cubicBezTo>
                  <a:lnTo>
                    <a:pt x="10449" y="4901"/>
                  </a:lnTo>
                  <a:lnTo>
                    <a:pt x="10449" y="1041"/>
                  </a:lnTo>
                  <a:cubicBezTo>
                    <a:pt x="10450" y="467"/>
                    <a:pt x="9984" y="0"/>
                    <a:pt x="9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8"/>
            <p:cNvSpPr/>
            <p:nvPr/>
          </p:nvSpPr>
          <p:spPr>
            <a:xfrm>
              <a:off x="6331246" y="2598568"/>
              <a:ext cx="79808" cy="79808"/>
            </a:xfrm>
            <a:custGeom>
              <a:rect b="b" l="l" r="r" t="t"/>
              <a:pathLst>
                <a:path extrusionOk="0" h="2082" w="2082">
                  <a:moveTo>
                    <a:pt x="348" y="1"/>
                  </a:moveTo>
                  <a:cubicBezTo>
                    <a:pt x="229" y="1"/>
                    <a:pt x="113" y="13"/>
                    <a:pt x="0" y="36"/>
                  </a:cubicBezTo>
                  <a:lnTo>
                    <a:pt x="0" y="1041"/>
                  </a:lnTo>
                  <a:cubicBezTo>
                    <a:pt x="0" y="1615"/>
                    <a:pt x="467" y="2082"/>
                    <a:pt x="1041" y="2082"/>
                  </a:cubicBezTo>
                  <a:lnTo>
                    <a:pt x="2045" y="2082"/>
                  </a:lnTo>
                  <a:cubicBezTo>
                    <a:pt x="2069" y="1971"/>
                    <a:pt x="2080" y="1854"/>
                    <a:pt x="2080" y="1735"/>
                  </a:cubicBezTo>
                  <a:cubicBezTo>
                    <a:pt x="2081" y="779"/>
                    <a:pt x="1303"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8"/>
            <p:cNvSpPr/>
            <p:nvPr/>
          </p:nvSpPr>
          <p:spPr>
            <a:xfrm>
              <a:off x="6410978" y="2518798"/>
              <a:ext cx="294240" cy="159578"/>
            </a:xfrm>
            <a:custGeom>
              <a:rect b="b" l="l" r="r" t="t"/>
              <a:pathLst>
                <a:path extrusionOk="0" h="4163" w="7676">
                  <a:moveTo>
                    <a:pt x="0" y="1"/>
                  </a:moveTo>
                  <a:lnTo>
                    <a:pt x="0" y="2122"/>
                  </a:lnTo>
                  <a:cubicBezTo>
                    <a:pt x="428" y="2561"/>
                    <a:pt x="693" y="3156"/>
                    <a:pt x="693" y="3816"/>
                  </a:cubicBezTo>
                  <a:cubicBezTo>
                    <a:pt x="693" y="3935"/>
                    <a:pt x="676" y="4048"/>
                    <a:pt x="658" y="4163"/>
                  </a:cubicBezTo>
                  <a:lnTo>
                    <a:pt x="7017" y="4163"/>
                  </a:lnTo>
                  <a:cubicBezTo>
                    <a:pt x="7001" y="4049"/>
                    <a:pt x="6982" y="3935"/>
                    <a:pt x="6982" y="3816"/>
                  </a:cubicBezTo>
                  <a:cubicBezTo>
                    <a:pt x="6982" y="3157"/>
                    <a:pt x="7248" y="2561"/>
                    <a:pt x="7675" y="2122"/>
                  </a:cubicBezTo>
                  <a:lnTo>
                    <a:pt x="7675" y="1"/>
                  </a:lnTo>
                  <a:lnTo>
                    <a:pt x="5537" y="1"/>
                  </a:lnTo>
                  <a:cubicBezTo>
                    <a:pt x="5376" y="792"/>
                    <a:pt x="4676" y="1388"/>
                    <a:pt x="3838" y="1388"/>
                  </a:cubicBezTo>
                  <a:cubicBezTo>
                    <a:pt x="3000" y="1388"/>
                    <a:pt x="2301" y="792"/>
                    <a:pt x="21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8"/>
            <p:cNvSpPr/>
            <p:nvPr/>
          </p:nvSpPr>
          <p:spPr>
            <a:xfrm>
              <a:off x="6705180" y="2598568"/>
              <a:ext cx="79770" cy="79808"/>
            </a:xfrm>
            <a:custGeom>
              <a:rect b="b" l="l" r="r" t="t"/>
              <a:pathLst>
                <a:path extrusionOk="0" h="2082" w="2081">
                  <a:moveTo>
                    <a:pt x="1735" y="1"/>
                  </a:moveTo>
                  <a:cubicBezTo>
                    <a:pt x="778" y="1"/>
                    <a:pt x="0" y="779"/>
                    <a:pt x="0" y="1735"/>
                  </a:cubicBezTo>
                  <a:cubicBezTo>
                    <a:pt x="0" y="1854"/>
                    <a:pt x="13" y="1969"/>
                    <a:pt x="35" y="2082"/>
                  </a:cubicBezTo>
                  <a:lnTo>
                    <a:pt x="1041" y="2082"/>
                  </a:lnTo>
                  <a:cubicBezTo>
                    <a:pt x="1615" y="2082"/>
                    <a:pt x="2081" y="1615"/>
                    <a:pt x="2081" y="1041"/>
                  </a:cubicBezTo>
                  <a:lnTo>
                    <a:pt x="2081" y="36"/>
                  </a:lnTo>
                  <a:cubicBezTo>
                    <a:pt x="1968" y="13"/>
                    <a:pt x="1853" y="1"/>
                    <a:pt x="17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8"/>
            <p:cNvSpPr/>
            <p:nvPr/>
          </p:nvSpPr>
          <p:spPr>
            <a:xfrm>
              <a:off x="6331246" y="2439143"/>
              <a:ext cx="453818" cy="142290"/>
            </a:xfrm>
            <a:custGeom>
              <a:rect b="b" l="l" r="r" t="t"/>
              <a:pathLst>
                <a:path extrusionOk="0" h="3712" w="11839">
                  <a:moveTo>
                    <a:pt x="5915" y="1387"/>
                  </a:moveTo>
                  <a:cubicBezTo>
                    <a:pt x="6108" y="1387"/>
                    <a:pt x="6265" y="1546"/>
                    <a:pt x="6265" y="1738"/>
                  </a:cubicBezTo>
                  <a:cubicBezTo>
                    <a:pt x="6265" y="1928"/>
                    <a:pt x="6106" y="2087"/>
                    <a:pt x="5915" y="2087"/>
                  </a:cubicBezTo>
                  <a:cubicBezTo>
                    <a:pt x="5723" y="2087"/>
                    <a:pt x="5566" y="1928"/>
                    <a:pt x="5566" y="1738"/>
                  </a:cubicBezTo>
                  <a:cubicBezTo>
                    <a:pt x="5566" y="1546"/>
                    <a:pt x="5724" y="1387"/>
                    <a:pt x="5915" y="1387"/>
                  </a:cubicBezTo>
                  <a:close/>
                  <a:moveTo>
                    <a:pt x="1041" y="0"/>
                  </a:moveTo>
                  <a:cubicBezTo>
                    <a:pt x="467" y="0"/>
                    <a:pt x="0" y="466"/>
                    <a:pt x="0" y="1041"/>
                  </a:cubicBezTo>
                  <a:lnTo>
                    <a:pt x="0" y="3503"/>
                  </a:lnTo>
                  <a:cubicBezTo>
                    <a:pt x="114" y="3486"/>
                    <a:pt x="229" y="3468"/>
                    <a:pt x="348" y="3468"/>
                  </a:cubicBezTo>
                  <a:cubicBezTo>
                    <a:pt x="722" y="3468"/>
                    <a:pt x="1072" y="3560"/>
                    <a:pt x="1388" y="3712"/>
                  </a:cubicBezTo>
                  <a:lnTo>
                    <a:pt x="1388" y="694"/>
                  </a:lnTo>
                  <a:lnTo>
                    <a:pt x="2081" y="694"/>
                  </a:lnTo>
                  <a:lnTo>
                    <a:pt x="2081" y="1387"/>
                  </a:lnTo>
                  <a:lnTo>
                    <a:pt x="4186" y="1387"/>
                  </a:lnTo>
                  <a:lnTo>
                    <a:pt x="4186" y="694"/>
                  </a:lnTo>
                  <a:lnTo>
                    <a:pt x="4879" y="694"/>
                  </a:lnTo>
                  <a:lnTo>
                    <a:pt x="4879" y="1735"/>
                  </a:lnTo>
                  <a:cubicBezTo>
                    <a:pt x="4879" y="2310"/>
                    <a:pt x="5344" y="2775"/>
                    <a:pt x="5919" y="2775"/>
                  </a:cubicBezTo>
                  <a:cubicBezTo>
                    <a:pt x="6494" y="2775"/>
                    <a:pt x="6960" y="2310"/>
                    <a:pt x="6960" y="1735"/>
                  </a:cubicBezTo>
                  <a:lnTo>
                    <a:pt x="6960" y="694"/>
                  </a:lnTo>
                  <a:lnTo>
                    <a:pt x="7653" y="694"/>
                  </a:lnTo>
                  <a:lnTo>
                    <a:pt x="7653" y="1387"/>
                  </a:lnTo>
                  <a:lnTo>
                    <a:pt x="9757" y="1387"/>
                  </a:lnTo>
                  <a:lnTo>
                    <a:pt x="9757" y="694"/>
                  </a:lnTo>
                  <a:lnTo>
                    <a:pt x="10450" y="694"/>
                  </a:lnTo>
                  <a:lnTo>
                    <a:pt x="10450" y="3712"/>
                  </a:lnTo>
                  <a:cubicBezTo>
                    <a:pt x="10767" y="3560"/>
                    <a:pt x="11116" y="3468"/>
                    <a:pt x="11491" y="3468"/>
                  </a:cubicBezTo>
                  <a:cubicBezTo>
                    <a:pt x="11609" y="3468"/>
                    <a:pt x="11722" y="3486"/>
                    <a:pt x="11838" y="3503"/>
                  </a:cubicBezTo>
                  <a:lnTo>
                    <a:pt x="11838" y="1041"/>
                  </a:lnTo>
                  <a:cubicBezTo>
                    <a:pt x="11836" y="466"/>
                    <a:pt x="11370" y="0"/>
                    <a:pt x="107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7" name="Google Shape;2197;p78"/>
          <p:cNvSpPr/>
          <p:nvPr/>
        </p:nvSpPr>
        <p:spPr>
          <a:xfrm>
            <a:off x="7146233" y="2223599"/>
            <a:ext cx="455237" cy="453703"/>
          </a:xfrm>
          <a:custGeom>
            <a:rect b="b" l="l" r="r" t="t"/>
            <a:pathLst>
              <a:path extrusionOk="0" h="11836" w="11876">
                <a:moveTo>
                  <a:pt x="5949" y="841"/>
                </a:moveTo>
                <a:lnTo>
                  <a:pt x="6400" y="1284"/>
                </a:lnTo>
                <a:cubicBezTo>
                  <a:pt x="6466" y="1353"/>
                  <a:pt x="6555" y="1388"/>
                  <a:pt x="6643" y="1388"/>
                </a:cubicBezTo>
                <a:cubicBezTo>
                  <a:pt x="6731" y="1388"/>
                  <a:pt x="6820" y="1353"/>
                  <a:pt x="6886" y="1284"/>
                </a:cubicBezTo>
                <a:lnTo>
                  <a:pt x="6990" y="1187"/>
                </a:lnTo>
                <a:lnTo>
                  <a:pt x="6990" y="2081"/>
                </a:lnTo>
                <a:lnTo>
                  <a:pt x="4909" y="2081"/>
                </a:lnTo>
                <a:lnTo>
                  <a:pt x="4909" y="1187"/>
                </a:lnTo>
                <a:lnTo>
                  <a:pt x="5012" y="1284"/>
                </a:lnTo>
                <a:cubicBezTo>
                  <a:pt x="5078" y="1353"/>
                  <a:pt x="5167" y="1388"/>
                  <a:pt x="5255" y="1388"/>
                </a:cubicBezTo>
                <a:cubicBezTo>
                  <a:pt x="5344" y="1388"/>
                  <a:pt x="5432" y="1353"/>
                  <a:pt x="5498" y="1284"/>
                </a:cubicBezTo>
                <a:lnTo>
                  <a:pt x="5949" y="841"/>
                </a:lnTo>
                <a:close/>
                <a:moveTo>
                  <a:pt x="5949" y="4901"/>
                </a:moveTo>
                <a:cubicBezTo>
                  <a:pt x="6268" y="5324"/>
                  <a:pt x="6768" y="5594"/>
                  <a:pt x="7335" y="5594"/>
                </a:cubicBezTo>
                <a:lnTo>
                  <a:pt x="7683" y="5594"/>
                </a:lnTo>
                <a:lnTo>
                  <a:pt x="7683" y="5824"/>
                </a:lnTo>
                <a:cubicBezTo>
                  <a:pt x="7683" y="6795"/>
                  <a:pt x="6948" y="7627"/>
                  <a:pt x="6038" y="7675"/>
                </a:cubicBezTo>
                <a:cubicBezTo>
                  <a:pt x="6004" y="7677"/>
                  <a:pt x="5970" y="7678"/>
                  <a:pt x="5936" y="7678"/>
                </a:cubicBezTo>
                <a:cubicBezTo>
                  <a:pt x="5495" y="7678"/>
                  <a:pt x="5078" y="7506"/>
                  <a:pt x="4756" y="7198"/>
                </a:cubicBezTo>
                <a:cubicBezTo>
                  <a:pt x="4408" y="6872"/>
                  <a:pt x="4216" y="6421"/>
                  <a:pt x="4216" y="5942"/>
                </a:cubicBezTo>
                <a:lnTo>
                  <a:pt x="4216" y="5594"/>
                </a:lnTo>
                <a:lnTo>
                  <a:pt x="4562" y="5594"/>
                </a:lnTo>
                <a:cubicBezTo>
                  <a:pt x="5131" y="5594"/>
                  <a:pt x="5630" y="5324"/>
                  <a:pt x="5949" y="4901"/>
                </a:cubicBezTo>
                <a:close/>
                <a:moveTo>
                  <a:pt x="7560" y="7702"/>
                </a:moveTo>
                <a:lnTo>
                  <a:pt x="7706" y="8132"/>
                </a:lnTo>
                <a:cubicBezTo>
                  <a:pt x="7734" y="8216"/>
                  <a:pt x="7789" y="8285"/>
                  <a:pt x="7872" y="8327"/>
                </a:cubicBezTo>
                <a:lnTo>
                  <a:pt x="8143" y="8474"/>
                </a:lnTo>
                <a:cubicBezTo>
                  <a:pt x="7995" y="8653"/>
                  <a:pt x="7883" y="8847"/>
                  <a:pt x="7809" y="9062"/>
                </a:cubicBezTo>
                <a:lnTo>
                  <a:pt x="7801" y="9062"/>
                </a:lnTo>
                <a:cubicBezTo>
                  <a:pt x="7757" y="9060"/>
                  <a:pt x="7712" y="9059"/>
                  <a:pt x="7669" y="9059"/>
                </a:cubicBezTo>
                <a:cubicBezTo>
                  <a:pt x="6968" y="9059"/>
                  <a:pt x="6460" y="9324"/>
                  <a:pt x="6068" y="9867"/>
                </a:cubicBezTo>
                <a:cubicBezTo>
                  <a:pt x="6030" y="9922"/>
                  <a:pt x="5990" y="9950"/>
                  <a:pt x="5951" y="9950"/>
                </a:cubicBezTo>
                <a:cubicBezTo>
                  <a:pt x="5911" y="9950"/>
                  <a:pt x="5871" y="9922"/>
                  <a:pt x="5832" y="9867"/>
                </a:cubicBezTo>
                <a:cubicBezTo>
                  <a:pt x="5436" y="9319"/>
                  <a:pt x="4922" y="9060"/>
                  <a:pt x="4209" y="9060"/>
                </a:cubicBezTo>
                <a:cubicBezTo>
                  <a:pt x="4173" y="9060"/>
                  <a:pt x="4136" y="9061"/>
                  <a:pt x="4099" y="9062"/>
                </a:cubicBezTo>
                <a:cubicBezTo>
                  <a:pt x="4022" y="8847"/>
                  <a:pt x="3904" y="8645"/>
                  <a:pt x="3766" y="8466"/>
                </a:cubicBezTo>
                <a:lnTo>
                  <a:pt x="4029" y="8327"/>
                </a:lnTo>
                <a:cubicBezTo>
                  <a:pt x="4113" y="8285"/>
                  <a:pt x="4168" y="8217"/>
                  <a:pt x="4196" y="8132"/>
                </a:cubicBezTo>
                <a:lnTo>
                  <a:pt x="4328" y="7738"/>
                </a:lnTo>
                <a:cubicBezTo>
                  <a:pt x="4857" y="8219"/>
                  <a:pt x="5412" y="8368"/>
                  <a:pt x="6082" y="8368"/>
                </a:cubicBezTo>
                <a:cubicBezTo>
                  <a:pt x="6643" y="8334"/>
                  <a:pt x="7158" y="8084"/>
                  <a:pt x="7560" y="7702"/>
                </a:cubicBezTo>
                <a:close/>
                <a:moveTo>
                  <a:pt x="10131" y="9062"/>
                </a:moveTo>
                <a:cubicBezTo>
                  <a:pt x="10220" y="9062"/>
                  <a:pt x="10308" y="9097"/>
                  <a:pt x="10374" y="9166"/>
                </a:cubicBezTo>
                <a:cubicBezTo>
                  <a:pt x="10764" y="9554"/>
                  <a:pt x="10937" y="10103"/>
                  <a:pt x="10854" y="10629"/>
                </a:cubicBezTo>
                <a:cubicBezTo>
                  <a:pt x="10677" y="10849"/>
                  <a:pt x="10429" y="11003"/>
                  <a:pt x="10161" y="11078"/>
                </a:cubicBezTo>
                <a:cubicBezTo>
                  <a:pt x="10082" y="11099"/>
                  <a:pt x="10003" y="11113"/>
                  <a:pt x="9923" y="11123"/>
                </a:cubicBezTo>
                <a:lnTo>
                  <a:pt x="10076" y="10823"/>
                </a:lnTo>
                <a:cubicBezTo>
                  <a:pt x="10270" y="10436"/>
                  <a:pt x="10194" y="9964"/>
                  <a:pt x="9888" y="9652"/>
                </a:cubicBezTo>
                <a:cubicBezTo>
                  <a:pt x="9751" y="9519"/>
                  <a:pt x="9751" y="9298"/>
                  <a:pt x="9888" y="9166"/>
                </a:cubicBezTo>
                <a:cubicBezTo>
                  <a:pt x="9955" y="9097"/>
                  <a:pt x="10043" y="9062"/>
                  <a:pt x="10131" y="9062"/>
                </a:cubicBezTo>
                <a:close/>
                <a:moveTo>
                  <a:pt x="1765" y="9062"/>
                </a:moveTo>
                <a:cubicBezTo>
                  <a:pt x="1853" y="9062"/>
                  <a:pt x="1942" y="9097"/>
                  <a:pt x="2008" y="9166"/>
                </a:cubicBezTo>
                <a:cubicBezTo>
                  <a:pt x="2146" y="9298"/>
                  <a:pt x="2146" y="9519"/>
                  <a:pt x="2008" y="9652"/>
                </a:cubicBezTo>
                <a:cubicBezTo>
                  <a:pt x="1702" y="9964"/>
                  <a:pt x="1625" y="10436"/>
                  <a:pt x="1820" y="10823"/>
                </a:cubicBezTo>
                <a:lnTo>
                  <a:pt x="1973" y="11129"/>
                </a:lnTo>
                <a:cubicBezTo>
                  <a:pt x="1896" y="11129"/>
                  <a:pt x="1820" y="11114"/>
                  <a:pt x="1751" y="11094"/>
                </a:cubicBezTo>
                <a:cubicBezTo>
                  <a:pt x="1474" y="11031"/>
                  <a:pt x="1225" y="10864"/>
                  <a:pt x="1044" y="10643"/>
                </a:cubicBezTo>
                <a:cubicBezTo>
                  <a:pt x="954" y="10109"/>
                  <a:pt x="1127" y="9561"/>
                  <a:pt x="1522" y="9166"/>
                </a:cubicBezTo>
                <a:cubicBezTo>
                  <a:pt x="1588" y="9097"/>
                  <a:pt x="1676" y="9062"/>
                  <a:pt x="1765" y="9062"/>
                </a:cubicBezTo>
                <a:close/>
                <a:moveTo>
                  <a:pt x="7331" y="0"/>
                </a:moveTo>
                <a:cubicBezTo>
                  <a:pt x="7246" y="0"/>
                  <a:pt x="7161" y="32"/>
                  <a:pt x="7093" y="105"/>
                </a:cubicBezTo>
                <a:lnTo>
                  <a:pt x="6642" y="549"/>
                </a:lnTo>
                <a:lnTo>
                  <a:pt x="6191" y="105"/>
                </a:lnTo>
                <a:cubicBezTo>
                  <a:pt x="6125" y="36"/>
                  <a:pt x="6036" y="1"/>
                  <a:pt x="5948" y="1"/>
                </a:cubicBezTo>
                <a:cubicBezTo>
                  <a:pt x="5860" y="1"/>
                  <a:pt x="5771" y="36"/>
                  <a:pt x="5705" y="105"/>
                </a:cubicBezTo>
                <a:lnTo>
                  <a:pt x="5254" y="549"/>
                </a:lnTo>
                <a:lnTo>
                  <a:pt x="4803" y="105"/>
                </a:lnTo>
                <a:cubicBezTo>
                  <a:pt x="4736" y="33"/>
                  <a:pt x="4650" y="0"/>
                  <a:pt x="4566" y="0"/>
                </a:cubicBezTo>
                <a:cubicBezTo>
                  <a:pt x="4388" y="0"/>
                  <a:pt x="4214" y="142"/>
                  <a:pt x="4214" y="347"/>
                </a:cubicBezTo>
                <a:lnTo>
                  <a:pt x="4214" y="1817"/>
                </a:lnTo>
                <a:cubicBezTo>
                  <a:pt x="2946" y="2462"/>
                  <a:pt x="2110" y="3812"/>
                  <a:pt x="2110" y="5247"/>
                </a:cubicBezTo>
                <a:lnTo>
                  <a:pt x="2110" y="7674"/>
                </a:lnTo>
                <a:cubicBezTo>
                  <a:pt x="773" y="7674"/>
                  <a:pt x="1" y="8767"/>
                  <a:pt x="31" y="9839"/>
                </a:cubicBezTo>
                <a:cubicBezTo>
                  <a:pt x="55" y="10674"/>
                  <a:pt x="564" y="11498"/>
                  <a:pt x="1671" y="11786"/>
                </a:cubicBezTo>
                <a:cubicBezTo>
                  <a:pt x="1773" y="11813"/>
                  <a:pt x="1928" y="11835"/>
                  <a:pt x="2110" y="11835"/>
                </a:cubicBezTo>
                <a:lnTo>
                  <a:pt x="9784" y="11835"/>
                </a:lnTo>
                <a:cubicBezTo>
                  <a:pt x="9970" y="11835"/>
                  <a:pt x="10174" y="11797"/>
                  <a:pt x="10265" y="11775"/>
                </a:cubicBezTo>
                <a:cubicBezTo>
                  <a:pt x="11358" y="11487"/>
                  <a:pt x="11875" y="10592"/>
                  <a:pt x="11861" y="9711"/>
                </a:cubicBezTo>
                <a:cubicBezTo>
                  <a:pt x="11850" y="8870"/>
                  <a:pt x="11352" y="8040"/>
                  <a:pt x="10410" y="7765"/>
                </a:cubicBezTo>
                <a:cubicBezTo>
                  <a:pt x="10203" y="7702"/>
                  <a:pt x="9994" y="7689"/>
                  <a:pt x="9787" y="7689"/>
                </a:cubicBezTo>
                <a:lnTo>
                  <a:pt x="9787" y="5247"/>
                </a:lnTo>
                <a:cubicBezTo>
                  <a:pt x="9787" y="3812"/>
                  <a:pt x="8953" y="2462"/>
                  <a:pt x="7683" y="1817"/>
                </a:cubicBezTo>
                <a:lnTo>
                  <a:pt x="7683" y="347"/>
                </a:lnTo>
                <a:cubicBezTo>
                  <a:pt x="7683" y="141"/>
                  <a:pt x="7508" y="0"/>
                  <a:pt x="73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 name="Google Shape;2198;p78"/>
          <p:cNvGrpSpPr/>
          <p:nvPr/>
        </p:nvGrpSpPr>
        <p:grpSpPr>
          <a:xfrm>
            <a:off x="7963904" y="2224634"/>
            <a:ext cx="453857" cy="453742"/>
            <a:chOff x="7963904" y="2224634"/>
            <a:chExt cx="453857" cy="453742"/>
          </a:xfrm>
        </p:grpSpPr>
        <p:sp>
          <p:nvSpPr>
            <p:cNvPr id="2199" name="Google Shape;2199;p78"/>
            <p:cNvSpPr/>
            <p:nvPr/>
          </p:nvSpPr>
          <p:spPr>
            <a:xfrm>
              <a:off x="8043751" y="2572004"/>
              <a:ext cx="131595" cy="26603"/>
            </a:xfrm>
            <a:custGeom>
              <a:rect b="b" l="l" r="r" t="t"/>
              <a:pathLst>
                <a:path extrusionOk="0" h="694" w="3433">
                  <a:moveTo>
                    <a:pt x="0" y="1"/>
                  </a:moveTo>
                  <a:lnTo>
                    <a:pt x="0" y="694"/>
                  </a:lnTo>
                  <a:lnTo>
                    <a:pt x="3432" y="694"/>
                  </a:lnTo>
                  <a:cubicBezTo>
                    <a:pt x="3289" y="291"/>
                    <a:pt x="2903" y="1"/>
                    <a:pt x="2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8"/>
            <p:cNvSpPr/>
            <p:nvPr/>
          </p:nvSpPr>
          <p:spPr>
            <a:xfrm>
              <a:off x="7963904" y="2411620"/>
              <a:ext cx="453857" cy="266756"/>
            </a:xfrm>
            <a:custGeom>
              <a:rect b="b" l="l" r="r" t="t"/>
              <a:pathLst>
                <a:path extrusionOk="0" h="6959" w="11840">
                  <a:moveTo>
                    <a:pt x="1041" y="1"/>
                  </a:moveTo>
                  <a:cubicBezTo>
                    <a:pt x="467" y="1"/>
                    <a:pt x="0" y="467"/>
                    <a:pt x="0" y="1041"/>
                  </a:cubicBezTo>
                  <a:lnTo>
                    <a:pt x="0" y="5918"/>
                  </a:lnTo>
                  <a:cubicBezTo>
                    <a:pt x="0" y="6492"/>
                    <a:pt x="467" y="6959"/>
                    <a:pt x="1041" y="6959"/>
                  </a:cubicBezTo>
                  <a:lnTo>
                    <a:pt x="10796" y="6959"/>
                  </a:lnTo>
                  <a:cubicBezTo>
                    <a:pt x="11370" y="6959"/>
                    <a:pt x="11836" y="6492"/>
                    <a:pt x="11836" y="5918"/>
                  </a:cubicBezTo>
                  <a:lnTo>
                    <a:pt x="11836" y="1041"/>
                  </a:lnTo>
                  <a:cubicBezTo>
                    <a:pt x="11839" y="468"/>
                    <a:pt x="11373" y="1"/>
                    <a:pt x="10799" y="1"/>
                  </a:cubicBezTo>
                  <a:lnTo>
                    <a:pt x="10451" y="1"/>
                  </a:lnTo>
                  <a:lnTo>
                    <a:pt x="10451" y="5224"/>
                  </a:lnTo>
                  <a:cubicBezTo>
                    <a:pt x="10451" y="5416"/>
                    <a:pt x="10296" y="5571"/>
                    <a:pt x="10104" y="5571"/>
                  </a:cubicBezTo>
                  <a:lnTo>
                    <a:pt x="1736" y="5571"/>
                  </a:lnTo>
                  <a:cubicBezTo>
                    <a:pt x="1543" y="5571"/>
                    <a:pt x="1388" y="5416"/>
                    <a:pt x="1388" y="5224"/>
                  </a:cubicBezTo>
                  <a:lnTo>
                    <a:pt x="13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8"/>
            <p:cNvSpPr/>
            <p:nvPr/>
          </p:nvSpPr>
          <p:spPr>
            <a:xfrm>
              <a:off x="8206395" y="2572004"/>
              <a:ext cx="131595" cy="26603"/>
            </a:xfrm>
            <a:custGeom>
              <a:rect b="b" l="l" r="r" t="t"/>
              <a:pathLst>
                <a:path extrusionOk="0" h="694" w="3433">
                  <a:moveTo>
                    <a:pt x="982" y="1"/>
                  </a:moveTo>
                  <a:cubicBezTo>
                    <a:pt x="530" y="1"/>
                    <a:pt x="144" y="291"/>
                    <a:pt x="0" y="694"/>
                  </a:cubicBezTo>
                  <a:lnTo>
                    <a:pt x="3432" y="694"/>
                  </a:lnTo>
                  <a:lnTo>
                    <a:pt x="3432"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8"/>
            <p:cNvSpPr/>
            <p:nvPr/>
          </p:nvSpPr>
          <p:spPr>
            <a:xfrm>
              <a:off x="8043712" y="2384979"/>
              <a:ext cx="133819" cy="174068"/>
            </a:xfrm>
            <a:custGeom>
              <a:rect b="b" l="l" r="r" t="t"/>
              <a:pathLst>
                <a:path extrusionOk="0" h="4541" w="3491">
                  <a:moveTo>
                    <a:pt x="348" y="1"/>
                  </a:moveTo>
                  <a:cubicBezTo>
                    <a:pt x="157" y="1"/>
                    <a:pt x="0" y="155"/>
                    <a:pt x="0" y="348"/>
                  </a:cubicBezTo>
                  <a:lnTo>
                    <a:pt x="0" y="4186"/>
                  </a:lnTo>
                  <a:lnTo>
                    <a:pt x="2450" y="4186"/>
                  </a:lnTo>
                  <a:cubicBezTo>
                    <a:pt x="2843" y="4186"/>
                    <a:pt x="3201" y="4321"/>
                    <a:pt x="3491" y="4541"/>
                  </a:cubicBezTo>
                  <a:lnTo>
                    <a:pt x="3491" y="3491"/>
                  </a:lnTo>
                  <a:lnTo>
                    <a:pt x="3145" y="3491"/>
                  </a:lnTo>
                  <a:lnTo>
                    <a:pt x="3145" y="3492"/>
                  </a:lnTo>
                  <a:cubicBezTo>
                    <a:pt x="2953" y="3492"/>
                    <a:pt x="2798" y="3337"/>
                    <a:pt x="2798" y="3145"/>
                  </a:cubicBezTo>
                  <a:lnTo>
                    <a:pt x="279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8"/>
            <p:cNvSpPr/>
            <p:nvPr/>
          </p:nvSpPr>
          <p:spPr>
            <a:xfrm>
              <a:off x="8204134" y="2385018"/>
              <a:ext cx="133857" cy="174106"/>
            </a:xfrm>
            <a:custGeom>
              <a:rect b="b" l="l" r="r" t="t"/>
              <a:pathLst>
                <a:path extrusionOk="0" h="4542" w="3492">
                  <a:moveTo>
                    <a:pt x="695" y="1"/>
                  </a:moveTo>
                  <a:lnTo>
                    <a:pt x="695" y="3145"/>
                  </a:lnTo>
                  <a:cubicBezTo>
                    <a:pt x="695" y="3337"/>
                    <a:pt x="540" y="3493"/>
                    <a:pt x="348" y="3493"/>
                  </a:cubicBezTo>
                  <a:lnTo>
                    <a:pt x="1" y="3493"/>
                  </a:lnTo>
                  <a:lnTo>
                    <a:pt x="1" y="4542"/>
                  </a:lnTo>
                  <a:cubicBezTo>
                    <a:pt x="292" y="4321"/>
                    <a:pt x="649" y="4187"/>
                    <a:pt x="1041" y="4187"/>
                  </a:cubicBezTo>
                  <a:lnTo>
                    <a:pt x="3491" y="4187"/>
                  </a:lnTo>
                  <a:lnTo>
                    <a:pt x="3491" y="349"/>
                  </a:lnTo>
                  <a:cubicBezTo>
                    <a:pt x="3491" y="156"/>
                    <a:pt x="3336" y="1"/>
                    <a:pt x="31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8"/>
            <p:cNvSpPr/>
            <p:nvPr/>
          </p:nvSpPr>
          <p:spPr>
            <a:xfrm>
              <a:off x="8097723" y="2224634"/>
              <a:ext cx="186219" cy="267714"/>
            </a:xfrm>
            <a:custGeom>
              <a:rect b="b" l="l" r="r" t="t"/>
              <a:pathLst>
                <a:path extrusionOk="0" h="6984" w="4858">
                  <a:moveTo>
                    <a:pt x="2429" y="0"/>
                  </a:moveTo>
                  <a:cubicBezTo>
                    <a:pt x="2234" y="0"/>
                    <a:pt x="2082" y="153"/>
                    <a:pt x="2082" y="348"/>
                  </a:cubicBezTo>
                  <a:lnTo>
                    <a:pt x="2082" y="1734"/>
                  </a:lnTo>
                  <a:cubicBezTo>
                    <a:pt x="2082" y="1928"/>
                    <a:pt x="1929" y="2081"/>
                    <a:pt x="1734" y="2081"/>
                  </a:cubicBezTo>
                  <a:lnTo>
                    <a:pt x="348" y="2081"/>
                  </a:lnTo>
                  <a:cubicBezTo>
                    <a:pt x="154" y="2081"/>
                    <a:pt x="1" y="2234"/>
                    <a:pt x="1" y="2428"/>
                  </a:cubicBezTo>
                  <a:cubicBezTo>
                    <a:pt x="1" y="2622"/>
                    <a:pt x="154" y="2775"/>
                    <a:pt x="348" y="2775"/>
                  </a:cubicBezTo>
                  <a:lnTo>
                    <a:pt x="1734" y="2775"/>
                  </a:lnTo>
                  <a:cubicBezTo>
                    <a:pt x="1929" y="2775"/>
                    <a:pt x="2082" y="2950"/>
                    <a:pt x="2082" y="3145"/>
                  </a:cubicBezTo>
                  <a:lnTo>
                    <a:pt x="2082" y="6983"/>
                  </a:lnTo>
                  <a:lnTo>
                    <a:pt x="2775" y="6983"/>
                  </a:lnTo>
                  <a:lnTo>
                    <a:pt x="2775" y="3145"/>
                  </a:lnTo>
                  <a:cubicBezTo>
                    <a:pt x="2775" y="2951"/>
                    <a:pt x="2927" y="2775"/>
                    <a:pt x="3122" y="2775"/>
                  </a:cubicBezTo>
                  <a:lnTo>
                    <a:pt x="4509" y="2775"/>
                  </a:lnTo>
                  <a:cubicBezTo>
                    <a:pt x="4704" y="2775"/>
                    <a:pt x="4857" y="2622"/>
                    <a:pt x="4857" y="2428"/>
                  </a:cubicBezTo>
                  <a:cubicBezTo>
                    <a:pt x="4858" y="2234"/>
                    <a:pt x="4705" y="2081"/>
                    <a:pt x="4510" y="2081"/>
                  </a:cubicBezTo>
                  <a:lnTo>
                    <a:pt x="3124" y="2081"/>
                  </a:lnTo>
                  <a:cubicBezTo>
                    <a:pt x="2928" y="2081"/>
                    <a:pt x="2777" y="1928"/>
                    <a:pt x="2777" y="1734"/>
                  </a:cubicBezTo>
                  <a:lnTo>
                    <a:pt x="2777" y="348"/>
                  </a:lnTo>
                  <a:cubicBezTo>
                    <a:pt x="2777" y="153"/>
                    <a:pt x="2624" y="0"/>
                    <a:pt x="24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 name="Google Shape;2205;p78"/>
          <p:cNvGrpSpPr/>
          <p:nvPr/>
        </p:nvGrpSpPr>
        <p:grpSpPr>
          <a:xfrm>
            <a:off x="726690" y="3127710"/>
            <a:ext cx="456233" cy="453780"/>
            <a:chOff x="726690" y="3127710"/>
            <a:chExt cx="456233" cy="453780"/>
          </a:xfrm>
        </p:grpSpPr>
        <p:sp>
          <p:nvSpPr>
            <p:cNvPr id="2206" name="Google Shape;2206;p78"/>
            <p:cNvSpPr/>
            <p:nvPr/>
          </p:nvSpPr>
          <p:spPr>
            <a:xfrm>
              <a:off x="934260" y="3127710"/>
              <a:ext cx="247015" cy="242530"/>
            </a:xfrm>
            <a:custGeom>
              <a:rect b="b" l="l" r="r" t="t"/>
              <a:pathLst>
                <a:path extrusionOk="0" h="6327" w="6444">
                  <a:moveTo>
                    <a:pt x="3620" y="2424"/>
                  </a:moveTo>
                  <a:cubicBezTo>
                    <a:pt x="3690" y="2424"/>
                    <a:pt x="3760" y="2449"/>
                    <a:pt x="3811" y="2501"/>
                  </a:cubicBezTo>
                  <a:lnTo>
                    <a:pt x="3919" y="2610"/>
                  </a:lnTo>
                  <a:cubicBezTo>
                    <a:pt x="4025" y="2715"/>
                    <a:pt x="4025" y="2887"/>
                    <a:pt x="3920" y="2992"/>
                  </a:cubicBezTo>
                  <a:lnTo>
                    <a:pt x="3620" y="3291"/>
                  </a:lnTo>
                  <a:lnTo>
                    <a:pt x="3130" y="2801"/>
                  </a:lnTo>
                  <a:lnTo>
                    <a:pt x="3429" y="2501"/>
                  </a:lnTo>
                  <a:cubicBezTo>
                    <a:pt x="3480" y="2449"/>
                    <a:pt x="3550" y="2424"/>
                    <a:pt x="3620" y="2424"/>
                  </a:cubicBezTo>
                  <a:close/>
                  <a:moveTo>
                    <a:pt x="6075" y="0"/>
                  </a:moveTo>
                  <a:cubicBezTo>
                    <a:pt x="6038" y="0"/>
                    <a:pt x="6000" y="6"/>
                    <a:pt x="5964" y="19"/>
                  </a:cubicBezTo>
                  <a:lnTo>
                    <a:pt x="4491" y="510"/>
                  </a:lnTo>
                  <a:cubicBezTo>
                    <a:pt x="4387" y="545"/>
                    <a:pt x="4306" y="625"/>
                    <a:pt x="4272" y="729"/>
                  </a:cubicBezTo>
                  <a:lnTo>
                    <a:pt x="3917" y="1793"/>
                  </a:lnTo>
                  <a:cubicBezTo>
                    <a:pt x="3816" y="1762"/>
                    <a:pt x="3711" y="1747"/>
                    <a:pt x="3606" y="1747"/>
                  </a:cubicBezTo>
                  <a:cubicBezTo>
                    <a:pt x="3360" y="1747"/>
                    <a:pt x="3117" y="1832"/>
                    <a:pt x="2938" y="2012"/>
                  </a:cubicBezTo>
                  <a:lnTo>
                    <a:pt x="2600" y="2350"/>
                  </a:lnTo>
                  <a:cubicBezTo>
                    <a:pt x="2453" y="2270"/>
                    <a:pt x="2290" y="2230"/>
                    <a:pt x="2129" y="2230"/>
                  </a:cubicBezTo>
                  <a:cubicBezTo>
                    <a:pt x="1889" y="2230"/>
                    <a:pt x="1650" y="2319"/>
                    <a:pt x="1466" y="2503"/>
                  </a:cubicBezTo>
                  <a:lnTo>
                    <a:pt x="376" y="3591"/>
                  </a:lnTo>
                  <a:cubicBezTo>
                    <a:pt x="0" y="3969"/>
                    <a:pt x="0" y="4580"/>
                    <a:pt x="376" y="4956"/>
                  </a:cubicBezTo>
                  <a:lnTo>
                    <a:pt x="1466" y="6045"/>
                  </a:lnTo>
                  <a:cubicBezTo>
                    <a:pt x="1654" y="6233"/>
                    <a:pt x="1900" y="6326"/>
                    <a:pt x="2147" y="6326"/>
                  </a:cubicBezTo>
                  <a:cubicBezTo>
                    <a:pt x="2394" y="6326"/>
                    <a:pt x="2641" y="6233"/>
                    <a:pt x="2830" y="6045"/>
                  </a:cubicBezTo>
                  <a:lnTo>
                    <a:pt x="3920" y="4956"/>
                  </a:lnTo>
                  <a:cubicBezTo>
                    <a:pt x="4229" y="4647"/>
                    <a:pt x="4270" y="4187"/>
                    <a:pt x="4072" y="3822"/>
                  </a:cubicBezTo>
                  <a:lnTo>
                    <a:pt x="4410" y="3484"/>
                  </a:lnTo>
                  <a:cubicBezTo>
                    <a:pt x="4656" y="3238"/>
                    <a:pt x="4763" y="2893"/>
                    <a:pt x="4633" y="2503"/>
                  </a:cubicBezTo>
                  <a:lnTo>
                    <a:pt x="5691" y="2149"/>
                  </a:lnTo>
                  <a:cubicBezTo>
                    <a:pt x="5796" y="2114"/>
                    <a:pt x="5876" y="2033"/>
                    <a:pt x="5911" y="1930"/>
                  </a:cubicBezTo>
                  <a:lnTo>
                    <a:pt x="6402" y="458"/>
                  </a:lnTo>
                  <a:cubicBezTo>
                    <a:pt x="6444" y="333"/>
                    <a:pt x="6411" y="196"/>
                    <a:pt x="6319" y="102"/>
                  </a:cubicBezTo>
                  <a:cubicBezTo>
                    <a:pt x="6253" y="36"/>
                    <a:pt x="6165" y="0"/>
                    <a:pt x="60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8"/>
            <p:cNvSpPr/>
            <p:nvPr/>
          </p:nvSpPr>
          <p:spPr>
            <a:xfrm>
              <a:off x="1038639" y="3315807"/>
              <a:ext cx="144284" cy="139492"/>
            </a:xfrm>
            <a:custGeom>
              <a:rect b="b" l="l" r="r" t="t"/>
              <a:pathLst>
                <a:path extrusionOk="0" h="3639" w="3764">
                  <a:moveTo>
                    <a:pt x="3349" y="1"/>
                  </a:moveTo>
                  <a:cubicBezTo>
                    <a:pt x="3329" y="1"/>
                    <a:pt x="3310" y="2"/>
                    <a:pt x="3290" y="6"/>
                  </a:cubicBezTo>
                  <a:cubicBezTo>
                    <a:pt x="2878" y="70"/>
                    <a:pt x="2749" y="175"/>
                    <a:pt x="2486" y="175"/>
                  </a:cubicBezTo>
                  <a:cubicBezTo>
                    <a:pt x="2365" y="175"/>
                    <a:pt x="2215" y="152"/>
                    <a:pt x="1997" y="94"/>
                  </a:cubicBezTo>
                  <a:cubicBezTo>
                    <a:pt x="1917" y="255"/>
                    <a:pt x="1817" y="408"/>
                    <a:pt x="1686" y="539"/>
                  </a:cubicBezTo>
                  <a:lnTo>
                    <a:pt x="597" y="1627"/>
                  </a:lnTo>
                  <a:cubicBezTo>
                    <a:pt x="468" y="1757"/>
                    <a:pt x="316" y="1857"/>
                    <a:pt x="157" y="1935"/>
                  </a:cubicBezTo>
                  <a:cubicBezTo>
                    <a:pt x="287" y="2421"/>
                    <a:pt x="219" y="2753"/>
                    <a:pt x="77" y="3180"/>
                  </a:cubicBezTo>
                  <a:cubicBezTo>
                    <a:pt x="1" y="3407"/>
                    <a:pt x="172" y="3638"/>
                    <a:pt x="406" y="3638"/>
                  </a:cubicBezTo>
                  <a:cubicBezTo>
                    <a:pt x="422" y="3638"/>
                    <a:pt x="439" y="3637"/>
                    <a:pt x="456" y="3635"/>
                  </a:cubicBezTo>
                  <a:cubicBezTo>
                    <a:pt x="507" y="3626"/>
                    <a:pt x="1730" y="3440"/>
                    <a:pt x="2614" y="2555"/>
                  </a:cubicBezTo>
                  <a:cubicBezTo>
                    <a:pt x="3401" y="1769"/>
                    <a:pt x="3764" y="488"/>
                    <a:pt x="3679" y="237"/>
                  </a:cubicBezTo>
                  <a:cubicBezTo>
                    <a:pt x="3630" y="92"/>
                    <a:pt x="3494" y="1"/>
                    <a:pt x="33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8"/>
            <p:cNvSpPr/>
            <p:nvPr/>
          </p:nvSpPr>
          <p:spPr>
            <a:xfrm>
              <a:off x="851884" y="3127710"/>
              <a:ext cx="141715" cy="139415"/>
            </a:xfrm>
            <a:custGeom>
              <a:rect b="b" l="l" r="r" t="t"/>
              <a:pathLst>
                <a:path extrusionOk="0" h="3637" w="3697">
                  <a:moveTo>
                    <a:pt x="3319" y="1"/>
                  </a:moveTo>
                  <a:cubicBezTo>
                    <a:pt x="3298" y="1"/>
                    <a:pt x="3277" y="3"/>
                    <a:pt x="3256" y="7"/>
                  </a:cubicBezTo>
                  <a:cubicBezTo>
                    <a:pt x="3131" y="25"/>
                    <a:pt x="1963" y="230"/>
                    <a:pt x="1108" y="1084"/>
                  </a:cubicBezTo>
                  <a:cubicBezTo>
                    <a:pt x="223" y="1968"/>
                    <a:pt x="36" y="3191"/>
                    <a:pt x="28" y="3242"/>
                  </a:cubicBezTo>
                  <a:cubicBezTo>
                    <a:pt x="0" y="3434"/>
                    <a:pt x="142" y="3637"/>
                    <a:pt x="364" y="3637"/>
                  </a:cubicBezTo>
                  <a:cubicBezTo>
                    <a:pt x="396" y="3637"/>
                    <a:pt x="429" y="3633"/>
                    <a:pt x="463" y="3624"/>
                  </a:cubicBezTo>
                  <a:cubicBezTo>
                    <a:pt x="773" y="3547"/>
                    <a:pt x="965" y="3466"/>
                    <a:pt x="1232" y="3466"/>
                  </a:cubicBezTo>
                  <a:cubicBezTo>
                    <a:pt x="1368" y="3466"/>
                    <a:pt x="1525" y="3487"/>
                    <a:pt x="1727" y="3541"/>
                  </a:cubicBezTo>
                  <a:cubicBezTo>
                    <a:pt x="1806" y="3381"/>
                    <a:pt x="1904" y="3230"/>
                    <a:pt x="2035" y="3100"/>
                  </a:cubicBezTo>
                  <a:lnTo>
                    <a:pt x="3124" y="2012"/>
                  </a:lnTo>
                  <a:cubicBezTo>
                    <a:pt x="3255" y="1881"/>
                    <a:pt x="3406" y="1781"/>
                    <a:pt x="3568" y="1701"/>
                  </a:cubicBezTo>
                  <a:cubicBezTo>
                    <a:pt x="3382" y="1007"/>
                    <a:pt x="3563" y="1008"/>
                    <a:pt x="3657" y="408"/>
                  </a:cubicBezTo>
                  <a:cubicBezTo>
                    <a:pt x="3696" y="189"/>
                    <a:pt x="3523" y="1"/>
                    <a:pt x="33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8"/>
            <p:cNvSpPr/>
            <p:nvPr/>
          </p:nvSpPr>
          <p:spPr>
            <a:xfrm>
              <a:off x="726690" y="3329147"/>
              <a:ext cx="252305" cy="252343"/>
            </a:xfrm>
            <a:custGeom>
              <a:rect b="b" l="l" r="r" t="t"/>
              <a:pathLst>
                <a:path extrusionOk="0" h="6583" w="6582">
                  <a:moveTo>
                    <a:pt x="1161" y="4642"/>
                  </a:moveTo>
                  <a:lnTo>
                    <a:pt x="1939" y="5420"/>
                  </a:lnTo>
                  <a:lnTo>
                    <a:pt x="1939" y="5563"/>
                  </a:lnTo>
                  <a:cubicBezTo>
                    <a:pt x="1939" y="5754"/>
                    <a:pt x="1784" y="5911"/>
                    <a:pt x="1592" y="5911"/>
                  </a:cubicBezTo>
                  <a:lnTo>
                    <a:pt x="1016" y="5911"/>
                  </a:lnTo>
                  <a:cubicBezTo>
                    <a:pt x="826" y="5911"/>
                    <a:pt x="669" y="5756"/>
                    <a:pt x="669" y="5563"/>
                  </a:cubicBezTo>
                  <a:lnTo>
                    <a:pt x="669" y="4989"/>
                  </a:lnTo>
                  <a:cubicBezTo>
                    <a:pt x="669" y="4799"/>
                    <a:pt x="824" y="4642"/>
                    <a:pt x="1016" y="4642"/>
                  </a:cubicBezTo>
                  <a:close/>
                  <a:moveTo>
                    <a:pt x="5109" y="0"/>
                  </a:moveTo>
                  <a:cubicBezTo>
                    <a:pt x="2387" y="2722"/>
                    <a:pt x="3137" y="1971"/>
                    <a:pt x="1184" y="3926"/>
                  </a:cubicBezTo>
                  <a:lnTo>
                    <a:pt x="1041" y="3926"/>
                  </a:lnTo>
                  <a:cubicBezTo>
                    <a:pt x="466" y="3926"/>
                    <a:pt x="1" y="4392"/>
                    <a:pt x="1" y="4967"/>
                  </a:cubicBezTo>
                  <a:lnTo>
                    <a:pt x="1" y="5542"/>
                  </a:lnTo>
                  <a:cubicBezTo>
                    <a:pt x="1" y="6116"/>
                    <a:pt x="466" y="6582"/>
                    <a:pt x="1041" y="6582"/>
                  </a:cubicBezTo>
                  <a:lnTo>
                    <a:pt x="1616" y="6582"/>
                  </a:lnTo>
                  <a:cubicBezTo>
                    <a:pt x="2190" y="6582"/>
                    <a:pt x="2657" y="6116"/>
                    <a:pt x="2657" y="5542"/>
                  </a:cubicBezTo>
                  <a:lnTo>
                    <a:pt x="2657" y="5398"/>
                  </a:lnTo>
                  <a:lnTo>
                    <a:pt x="6582" y="1473"/>
                  </a:lnTo>
                  <a:lnTo>
                    <a:pt x="51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 name="Google Shape;2210;p78"/>
          <p:cNvGrpSpPr/>
          <p:nvPr/>
        </p:nvGrpSpPr>
        <p:grpSpPr>
          <a:xfrm>
            <a:off x="1531940" y="3160522"/>
            <a:ext cx="458418" cy="420891"/>
            <a:chOff x="1531940" y="3160522"/>
            <a:chExt cx="458418" cy="420891"/>
          </a:xfrm>
        </p:grpSpPr>
        <p:sp>
          <p:nvSpPr>
            <p:cNvPr id="2211" name="Google Shape;2211;p78"/>
            <p:cNvSpPr/>
            <p:nvPr/>
          </p:nvSpPr>
          <p:spPr>
            <a:xfrm>
              <a:off x="1531940" y="3286636"/>
              <a:ext cx="330963" cy="294777"/>
            </a:xfrm>
            <a:custGeom>
              <a:rect b="b" l="l" r="r" t="t"/>
              <a:pathLst>
                <a:path extrusionOk="0" h="7690" w="8634">
                  <a:moveTo>
                    <a:pt x="3276" y="1088"/>
                  </a:moveTo>
                  <a:cubicBezTo>
                    <a:pt x="3366" y="1088"/>
                    <a:pt x="3454" y="1122"/>
                    <a:pt x="3522" y="1189"/>
                  </a:cubicBezTo>
                  <a:lnTo>
                    <a:pt x="3768" y="1434"/>
                  </a:lnTo>
                  <a:lnTo>
                    <a:pt x="976" y="4226"/>
                  </a:lnTo>
                  <a:lnTo>
                    <a:pt x="799" y="3693"/>
                  </a:lnTo>
                  <a:cubicBezTo>
                    <a:pt x="757" y="3567"/>
                    <a:pt x="789" y="3432"/>
                    <a:pt x="882" y="3338"/>
                  </a:cubicBezTo>
                  <a:lnTo>
                    <a:pt x="3031" y="1189"/>
                  </a:lnTo>
                  <a:cubicBezTo>
                    <a:pt x="3099" y="1122"/>
                    <a:pt x="3188" y="1088"/>
                    <a:pt x="3276" y="1088"/>
                  </a:cubicBezTo>
                  <a:close/>
                  <a:moveTo>
                    <a:pt x="1142" y="5041"/>
                  </a:moveTo>
                  <a:lnTo>
                    <a:pt x="2845" y="6744"/>
                  </a:lnTo>
                  <a:lnTo>
                    <a:pt x="2415" y="6959"/>
                  </a:lnTo>
                  <a:cubicBezTo>
                    <a:pt x="2366" y="6984"/>
                    <a:pt x="2313" y="6996"/>
                    <a:pt x="2261" y="6996"/>
                  </a:cubicBezTo>
                  <a:cubicBezTo>
                    <a:pt x="2171" y="6996"/>
                    <a:pt x="2082" y="6961"/>
                    <a:pt x="2015" y="6894"/>
                  </a:cubicBezTo>
                  <a:lnTo>
                    <a:pt x="897" y="5776"/>
                  </a:lnTo>
                  <a:cubicBezTo>
                    <a:pt x="762" y="5640"/>
                    <a:pt x="763" y="5421"/>
                    <a:pt x="897" y="5285"/>
                  </a:cubicBezTo>
                  <a:lnTo>
                    <a:pt x="1142" y="5041"/>
                  </a:lnTo>
                  <a:close/>
                  <a:moveTo>
                    <a:pt x="6182" y="0"/>
                  </a:moveTo>
                  <a:lnTo>
                    <a:pt x="5240" y="943"/>
                  </a:lnTo>
                  <a:lnTo>
                    <a:pt x="4996" y="698"/>
                  </a:lnTo>
                  <a:cubicBezTo>
                    <a:pt x="4931" y="634"/>
                    <a:pt x="4840" y="601"/>
                    <a:pt x="4750" y="601"/>
                  </a:cubicBezTo>
                  <a:cubicBezTo>
                    <a:pt x="4660" y="601"/>
                    <a:pt x="4570" y="634"/>
                    <a:pt x="4505" y="698"/>
                  </a:cubicBezTo>
                  <a:lnTo>
                    <a:pt x="4259" y="943"/>
                  </a:lnTo>
                  <a:lnTo>
                    <a:pt x="4014" y="698"/>
                  </a:lnTo>
                  <a:cubicBezTo>
                    <a:pt x="3811" y="495"/>
                    <a:pt x="3545" y="394"/>
                    <a:pt x="3279" y="394"/>
                  </a:cubicBezTo>
                  <a:cubicBezTo>
                    <a:pt x="3012" y="394"/>
                    <a:pt x="2745" y="496"/>
                    <a:pt x="2543" y="698"/>
                  </a:cubicBezTo>
                  <a:lnTo>
                    <a:pt x="394" y="2848"/>
                  </a:lnTo>
                  <a:cubicBezTo>
                    <a:pt x="113" y="3128"/>
                    <a:pt x="17" y="3537"/>
                    <a:pt x="143" y="3912"/>
                  </a:cubicBezTo>
                  <a:lnTo>
                    <a:pt x="430" y="4773"/>
                  </a:lnTo>
                  <a:lnTo>
                    <a:pt x="409" y="4795"/>
                  </a:lnTo>
                  <a:cubicBezTo>
                    <a:pt x="3" y="5201"/>
                    <a:pt x="1" y="5858"/>
                    <a:pt x="409" y="6266"/>
                  </a:cubicBezTo>
                  <a:lnTo>
                    <a:pt x="1526" y="7385"/>
                  </a:lnTo>
                  <a:cubicBezTo>
                    <a:pt x="1725" y="7584"/>
                    <a:pt x="1991" y="7689"/>
                    <a:pt x="2262" y="7689"/>
                  </a:cubicBezTo>
                  <a:cubicBezTo>
                    <a:pt x="2419" y="7689"/>
                    <a:pt x="2578" y="7653"/>
                    <a:pt x="2726" y="7579"/>
                  </a:cubicBezTo>
                  <a:lnTo>
                    <a:pt x="3948" y="6970"/>
                  </a:lnTo>
                  <a:cubicBezTo>
                    <a:pt x="4092" y="6898"/>
                    <a:pt x="4253" y="6859"/>
                    <a:pt x="4413" y="6859"/>
                  </a:cubicBezTo>
                  <a:lnTo>
                    <a:pt x="4780" y="6859"/>
                  </a:lnTo>
                  <a:cubicBezTo>
                    <a:pt x="5058" y="6859"/>
                    <a:pt x="5320" y="6750"/>
                    <a:pt x="5515" y="6554"/>
                  </a:cubicBezTo>
                  <a:lnTo>
                    <a:pt x="7938" y="4132"/>
                  </a:lnTo>
                  <a:cubicBezTo>
                    <a:pt x="8073" y="3997"/>
                    <a:pt x="8073" y="3777"/>
                    <a:pt x="7938" y="3642"/>
                  </a:cubicBezTo>
                  <a:lnTo>
                    <a:pt x="7691" y="3397"/>
                  </a:lnTo>
                  <a:lnTo>
                    <a:pt x="8634" y="2454"/>
                  </a:lnTo>
                  <a:cubicBezTo>
                    <a:pt x="8418" y="2352"/>
                    <a:pt x="8245" y="2178"/>
                    <a:pt x="8143" y="1963"/>
                  </a:cubicBezTo>
                  <a:lnTo>
                    <a:pt x="7201" y="2905"/>
                  </a:lnTo>
                  <a:lnTo>
                    <a:pt x="5730" y="1434"/>
                  </a:lnTo>
                  <a:lnTo>
                    <a:pt x="6673" y="491"/>
                  </a:lnTo>
                  <a:cubicBezTo>
                    <a:pt x="6457" y="389"/>
                    <a:pt x="6284" y="215"/>
                    <a:pt x="6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8"/>
            <p:cNvSpPr/>
            <p:nvPr/>
          </p:nvSpPr>
          <p:spPr>
            <a:xfrm>
              <a:off x="1781063" y="3160522"/>
              <a:ext cx="133052" cy="131825"/>
            </a:xfrm>
            <a:custGeom>
              <a:rect b="b" l="l" r="r" t="t"/>
              <a:pathLst>
                <a:path extrusionOk="0" h="3439" w="3471">
                  <a:moveTo>
                    <a:pt x="2056" y="1"/>
                  </a:moveTo>
                  <a:cubicBezTo>
                    <a:pt x="2015" y="1"/>
                    <a:pt x="1976" y="17"/>
                    <a:pt x="1946" y="46"/>
                  </a:cubicBezTo>
                  <a:lnTo>
                    <a:pt x="133" y="1861"/>
                  </a:lnTo>
                  <a:cubicBezTo>
                    <a:pt x="35" y="1959"/>
                    <a:pt x="1" y="2105"/>
                    <a:pt x="45" y="2235"/>
                  </a:cubicBezTo>
                  <a:lnTo>
                    <a:pt x="285" y="2960"/>
                  </a:lnTo>
                  <a:cubicBezTo>
                    <a:pt x="320" y="3063"/>
                    <a:pt x="400" y="3144"/>
                    <a:pt x="505" y="3178"/>
                  </a:cubicBezTo>
                  <a:lnTo>
                    <a:pt x="1230" y="3420"/>
                  </a:lnTo>
                  <a:cubicBezTo>
                    <a:pt x="1267" y="3432"/>
                    <a:pt x="1306" y="3438"/>
                    <a:pt x="1344" y="3438"/>
                  </a:cubicBezTo>
                  <a:cubicBezTo>
                    <a:pt x="1440" y="3438"/>
                    <a:pt x="1534" y="3401"/>
                    <a:pt x="1604" y="3331"/>
                  </a:cubicBezTo>
                  <a:lnTo>
                    <a:pt x="3417" y="1517"/>
                  </a:lnTo>
                  <a:cubicBezTo>
                    <a:pt x="3455" y="1479"/>
                    <a:pt x="3470" y="1423"/>
                    <a:pt x="3458" y="1372"/>
                  </a:cubicBezTo>
                  <a:cubicBezTo>
                    <a:pt x="3445" y="1320"/>
                    <a:pt x="3407" y="1279"/>
                    <a:pt x="3357" y="1260"/>
                  </a:cubicBezTo>
                  <a:lnTo>
                    <a:pt x="2490" y="972"/>
                  </a:lnTo>
                  <a:lnTo>
                    <a:pt x="2202" y="106"/>
                  </a:lnTo>
                  <a:cubicBezTo>
                    <a:pt x="2186" y="55"/>
                    <a:pt x="2143" y="16"/>
                    <a:pt x="2091" y="5"/>
                  </a:cubicBezTo>
                  <a:cubicBezTo>
                    <a:pt x="2079" y="2"/>
                    <a:pt x="2067" y="1"/>
                    <a:pt x="20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8"/>
            <p:cNvSpPr/>
            <p:nvPr/>
          </p:nvSpPr>
          <p:spPr>
            <a:xfrm>
              <a:off x="1856272" y="3235731"/>
              <a:ext cx="134087" cy="131902"/>
            </a:xfrm>
            <a:custGeom>
              <a:rect b="b" l="l" r="r" t="t"/>
              <a:pathLst>
                <a:path extrusionOk="0" h="3441" w="3498">
                  <a:moveTo>
                    <a:pt x="2055" y="1"/>
                  </a:moveTo>
                  <a:cubicBezTo>
                    <a:pt x="2017" y="1"/>
                    <a:pt x="1977" y="15"/>
                    <a:pt x="1946" y="46"/>
                  </a:cubicBezTo>
                  <a:lnTo>
                    <a:pt x="130" y="1864"/>
                  </a:lnTo>
                  <a:cubicBezTo>
                    <a:pt x="34" y="1959"/>
                    <a:pt x="1" y="2101"/>
                    <a:pt x="45" y="2230"/>
                  </a:cubicBezTo>
                  <a:lnTo>
                    <a:pt x="288" y="2959"/>
                  </a:lnTo>
                  <a:cubicBezTo>
                    <a:pt x="322" y="3063"/>
                    <a:pt x="403" y="3143"/>
                    <a:pt x="507" y="3178"/>
                  </a:cubicBezTo>
                  <a:lnTo>
                    <a:pt x="1236" y="3422"/>
                  </a:lnTo>
                  <a:cubicBezTo>
                    <a:pt x="1273" y="3434"/>
                    <a:pt x="1311" y="3440"/>
                    <a:pt x="1348" y="3440"/>
                  </a:cubicBezTo>
                  <a:cubicBezTo>
                    <a:pt x="1442" y="3440"/>
                    <a:pt x="1534" y="3404"/>
                    <a:pt x="1603" y="3336"/>
                  </a:cubicBezTo>
                  <a:lnTo>
                    <a:pt x="3419" y="1518"/>
                  </a:lnTo>
                  <a:cubicBezTo>
                    <a:pt x="3497" y="1435"/>
                    <a:pt x="3465" y="1296"/>
                    <a:pt x="3357" y="1260"/>
                  </a:cubicBezTo>
                  <a:lnTo>
                    <a:pt x="2490" y="972"/>
                  </a:lnTo>
                  <a:lnTo>
                    <a:pt x="2202" y="106"/>
                  </a:lnTo>
                  <a:cubicBezTo>
                    <a:pt x="2180" y="39"/>
                    <a:pt x="2118" y="1"/>
                    <a:pt x="20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78"/>
          <p:cNvGrpSpPr/>
          <p:nvPr/>
        </p:nvGrpSpPr>
        <p:grpSpPr>
          <a:xfrm>
            <a:off x="2343324" y="3127710"/>
            <a:ext cx="454317" cy="453742"/>
            <a:chOff x="2343324" y="3127710"/>
            <a:chExt cx="454317" cy="453742"/>
          </a:xfrm>
        </p:grpSpPr>
        <p:sp>
          <p:nvSpPr>
            <p:cNvPr id="2215" name="Google Shape;2215;p78"/>
            <p:cNvSpPr/>
            <p:nvPr/>
          </p:nvSpPr>
          <p:spPr>
            <a:xfrm>
              <a:off x="2343324" y="3127710"/>
              <a:ext cx="454317" cy="453742"/>
            </a:xfrm>
            <a:custGeom>
              <a:rect b="b" l="l" r="r" t="t"/>
              <a:pathLst>
                <a:path extrusionOk="0" h="11837" w="11852">
                  <a:moveTo>
                    <a:pt x="9484" y="2803"/>
                  </a:moveTo>
                  <a:cubicBezTo>
                    <a:pt x="9542" y="2803"/>
                    <a:pt x="9602" y="2818"/>
                    <a:pt x="9657" y="2849"/>
                  </a:cubicBezTo>
                  <a:cubicBezTo>
                    <a:pt x="9823" y="2947"/>
                    <a:pt x="9881" y="3159"/>
                    <a:pt x="9785" y="3324"/>
                  </a:cubicBezTo>
                  <a:cubicBezTo>
                    <a:pt x="9720" y="3435"/>
                    <a:pt x="9603" y="3496"/>
                    <a:pt x="9484" y="3496"/>
                  </a:cubicBezTo>
                  <a:cubicBezTo>
                    <a:pt x="9425" y="3496"/>
                    <a:pt x="9365" y="3481"/>
                    <a:pt x="9310" y="3450"/>
                  </a:cubicBezTo>
                  <a:cubicBezTo>
                    <a:pt x="9145" y="3356"/>
                    <a:pt x="9088" y="3145"/>
                    <a:pt x="9184" y="2977"/>
                  </a:cubicBezTo>
                  <a:lnTo>
                    <a:pt x="9184" y="2976"/>
                  </a:lnTo>
                  <a:cubicBezTo>
                    <a:pt x="9249" y="2866"/>
                    <a:pt x="9364" y="2803"/>
                    <a:pt x="9484" y="2803"/>
                  </a:cubicBezTo>
                  <a:close/>
                  <a:moveTo>
                    <a:pt x="2370" y="2804"/>
                  </a:moveTo>
                  <a:cubicBezTo>
                    <a:pt x="2490" y="2804"/>
                    <a:pt x="2606" y="2867"/>
                    <a:pt x="2670" y="2977"/>
                  </a:cubicBezTo>
                  <a:cubicBezTo>
                    <a:pt x="2766" y="3145"/>
                    <a:pt x="2708" y="3356"/>
                    <a:pt x="2543" y="3450"/>
                  </a:cubicBezTo>
                  <a:cubicBezTo>
                    <a:pt x="2488" y="3482"/>
                    <a:pt x="2428" y="3497"/>
                    <a:pt x="2369" y="3497"/>
                  </a:cubicBezTo>
                  <a:cubicBezTo>
                    <a:pt x="2249" y="3497"/>
                    <a:pt x="2133" y="3435"/>
                    <a:pt x="2070" y="3324"/>
                  </a:cubicBezTo>
                  <a:cubicBezTo>
                    <a:pt x="1975" y="3159"/>
                    <a:pt x="2031" y="2947"/>
                    <a:pt x="2197" y="2851"/>
                  </a:cubicBezTo>
                  <a:cubicBezTo>
                    <a:pt x="2252" y="2819"/>
                    <a:pt x="2312" y="2804"/>
                    <a:pt x="2370" y="2804"/>
                  </a:cubicBezTo>
                  <a:close/>
                  <a:moveTo>
                    <a:pt x="4545" y="4876"/>
                  </a:moveTo>
                  <a:cubicBezTo>
                    <a:pt x="4996" y="4876"/>
                    <a:pt x="5376" y="5166"/>
                    <a:pt x="5519" y="5569"/>
                  </a:cubicBezTo>
                  <a:lnTo>
                    <a:pt x="8007" y="5569"/>
                  </a:lnTo>
                  <a:cubicBezTo>
                    <a:pt x="8198" y="5569"/>
                    <a:pt x="8354" y="5724"/>
                    <a:pt x="8354" y="5914"/>
                  </a:cubicBezTo>
                  <a:lnTo>
                    <a:pt x="8354" y="6606"/>
                  </a:lnTo>
                  <a:lnTo>
                    <a:pt x="8353" y="6606"/>
                  </a:lnTo>
                  <a:cubicBezTo>
                    <a:pt x="8353" y="6798"/>
                    <a:pt x="8197" y="6953"/>
                    <a:pt x="8006" y="6953"/>
                  </a:cubicBezTo>
                  <a:cubicBezTo>
                    <a:pt x="7816" y="6953"/>
                    <a:pt x="7661" y="6798"/>
                    <a:pt x="7661" y="6606"/>
                  </a:cubicBezTo>
                  <a:lnTo>
                    <a:pt x="7661" y="6261"/>
                  </a:lnTo>
                  <a:lnTo>
                    <a:pt x="6967" y="6261"/>
                  </a:lnTo>
                  <a:lnTo>
                    <a:pt x="6967" y="6606"/>
                  </a:lnTo>
                  <a:cubicBezTo>
                    <a:pt x="6967" y="6798"/>
                    <a:pt x="6812" y="6953"/>
                    <a:pt x="6621" y="6953"/>
                  </a:cubicBezTo>
                  <a:cubicBezTo>
                    <a:pt x="6431" y="6953"/>
                    <a:pt x="6275" y="6798"/>
                    <a:pt x="6275" y="6606"/>
                  </a:cubicBezTo>
                  <a:lnTo>
                    <a:pt x="6275" y="6261"/>
                  </a:lnTo>
                  <a:lnTo>
                    <a:pt x="5519" y="6261"/>
                  </a:lnTo>
                  <a:cubicBezTo>
                    <a:pt x="5376" y="6663"/>
                    <a:pt x="4996" y="6954"/>
                    <a:pt x="4545" y="6954"/>
                  </a:cubicBezTo>
                  <a:cubicBezTo>
                    <a:pt x="3972" y="6954"/>
                    <a:pt x="3505" y="6487"/>
                    <a:pt x="3505" y="5914"/>
                  </a:cubicBezTo>
                  <a:cubicBezTo>
                    <a:pt x="3505" y="5342"/>
                    <a:pt x="3972" y="4876"/>
                    <a:pt x="4545" y="4876"/>
                  </a:cubicBezTo>
                  <a:close/>
                  <a:moveTo>
                    <a:pt x="9484" y="8339"/>
                  </a:moveTo>
                  <a:cubicBezTo>
                    <a:pt x="9604" y="8339"/>
                    <a:pt x="9721" y="8401"/>
                    <a:pt x="9785" y="8512"/>
                  </a:cubicBezTo>
                  <a:cubicBezTo>
                    <a:pt x="9881" y="8677"/>
                    <a:pt x="9823" y="8890"/>
                    <a:pt x="9658" y="8984"/>
                  </a:cubicBezTo>
                  <a:cubicBezTo>
                    <a:pt x="9604" y="9015"/>
                    <a:pt x="9544" y="9031"/>
                    <a:pt x="9485" y="9031"/>
                  </a:cubicBezTo>
                  <a:cubicBezTo>
                    <a:pt x="9367" y="9031"/>
                    <a:pt x="9250" y="8971"/>
                    <a:pt x="9185" y="8858"/>
                  </a:cubicBezTo>
                  <a:cubicBezTo>
                    <a:pt x="9089" y="8691"/>
                    <a:pt x="9147" y="8480"/>
                    <a:pt x="9312" y="8385"/>
                  </a:cubicBezTo>
                  <a:cubicBezTo>
                    <a:pt x="9366" y="8353"/>
                    <a:pt x="9426" y="8339"/>
                    <a:pt x="9484" y="8339"/>
                  </a:cubicBezTo>
                  <a:close/>
                  <a:moveTo>
                    <a:pt x="2372" y="8339"/>
                  </a:moveTo>
                  <a:cubicBezTo>
                    <a:pt x="2430" y="8339"/>
                    <a:pt x="2489" y="8354"/>
                    <a:pt x="2544" y="8385"/>
                  </a:cubicBezTo>
                  <a:cubicBezTo>
                    <a:pt x="2706" y="8477"/>
                    <a:pt x="2768" y="8687"/>
                    <a:pt x="2671" y="8858"/>
                  </a:cubicBezTo>
                  <a:cubicBezTo>
                    <a:pt x="2606" y="8969"/>
                    <a:pt x="2491" y="9031"/>
                    <a:pt x="2372" y="9031"/>
                  </a:cubicBezTo>
                  <a:cubicBezTo>
                    <a:pt x="2313" y="9031"/>
                    <a:pt x="2253" y="9016"/>
                    <a:pt x="2198" y="8984"/>
                  </a:cubicBezTo>
                  <a:cubicBezTo>
                    <a:pt x="2032" y="8890"/>
                    <a:pt x="1975" y="8677"/>
                    <a:pt x="2071" y="8512"/>
                  </a:cubicBezTo>
                  <a:cubicBezTo>
                    <a:pt x="2135" y="8401"/>
                    <a:pt x="2252" y="8339"/>
                    <a:pt x="2372" y="8339"/>
                  </a:cubicBezTo>
                  <a:close/>
                  <a:moveTo>
                    <a:pt x="1303" y="0"/>
                  </a:moveTo>
                  <a:cubicBezTo>
                    <a:pt x="720" y="0"/>
                    <a:pt x="183" y="392"/>
                    <a:pt x="22" y="991"/>
                  </a:cubicBezTo>
                  <a:cubicBezTo>
                    <a:pt x="0" y="1078"/>
                    <a:pt x="14" y="1170"/>
                    <a:pt x="58" y="1248"/>
                  </a:cubicBezTo>
                  <a:lnTo>
                    <a:pt x="262" y="1601"/>
                  </a:lnTo>
                  <a:cubicBezTo>
                    <a:pt x="533" y="2070"/>
                    <a:pt x="954" y="2464"/>
                    <a:pt x="1433" y="2699"/>
                  </a:cubicBezTo>
                  <a:cubicBezTo>
                    <a:pt x="1288" y="2998"/>
                    <a:pt x="1290" y="3362"/>
                    <a:pt x="1467" y="3671"/>
                  </a:cubicBezTo>
                  <a:cubicBezTo>
                    <a:pt x="1539" y="3794"/>
                    <a:pt x="1636" y="3890"/>
                    <a:pt x="1743" y="3971"/>
                  </a:cubicBezTo>
                  <a:cubicBezTo>
                    <a:pt x="1578" y="4478"/>
                    <a:pt x="1416" y="5158"/>
                    <a:pt x="1416" y="5918"/>
                  </a:cubicBezTo>
                  <a:cubicBezTo>
                    <a:pt x="1416" y="6674"/>
                    <a:pt x="1577" y="7351"/>
                    <a:pt x="1741" y="7857"/>
                  </a:cubicBezTo>
                  <a:cubicBezTo>
                    <a:pt x="1633" y="7938"/>
                    <a:pt x="1539" y="8041"/>
                    <a:pt x="1467" y="8166"/>
                  </a:cubicBezTo>
                  <a:cubicBezTo>
                    <a:pt x="1290" y="8475"/>
                    <a:pt x="1288" y="8839"/>
                    <a:pt x="1433" y="9138"/>
                  </a:cubicBezTo>
                  <a:cubicBezTo>
                    <a:pt x="955" y="9373"/>
                    <a:pt x="534" y="9767"/>
                    <a:pt x="263" y="10236"/>
                  </a:cubicBezTo>
                  <a:lnTo>
                    <a:pt x="60" y="10589"/>
                  </a:lnTo>
                  <a:cubicBezTo>
                    <a:pt x="14" y="10669"/>
                    <a:pt x="1" y="10766"/>
                    <a:pt x="26" y="10854"/>
                  </a:cubicBezTo>
                  <a:cubicBezTo>
                    <a:pt x="186" y="11451"/>
                    <a:pt x="726" y="11836"/>
                    <a:pt x="1305" y="11836"/>
                  </a:cubicBezTo>
                  <a:cubicBezTo>
                    <a:pt x="1417" y="11836"/>
                    <a:pt x="1532" y="11821"/>
                    <a:pt x="1645" y="11791"/>
                  </a:cubicBezTo>
                  <a:cubicBezTo>
                    <a:pt x="1736" y="11767"/>
                    <a:pt x="1814" y="11709"/>
                    <a:pt x="1861" y="11628"/>
                  </a:cubicBezTo>
                  <a:lnTo>
                    <a:pt x="2065" y="11275"/>
                  </a:lnTo>
                  <a:cubicBezTo>
                    <a:pt x="2338" y="10803"/>
                    <a:pt x="2481" y="10248"/>
                    <a:pt x="2444" y="9715"/>
                  </a:cubicBezTo>
                  <a:cubicBezTo>
                    <a:pt x="2722" y="9695"/>
                    <a:pt x="2958" y="9597"/>
                    <a:pt x="3179" y="9307"/>
                  </a:cubicBezTo>
                  <a:cubicBezTo>
                    <a:pt x="3869" y="9515"/>
                    <a:pt x="4828" y="9729"/>
                    <a:pt x="5921" y="9729"/>
                  </a:cubicBezTo>
                  <a:cubicBezTo>
                    <a:pt x="7018" y="9729"/>
                    <a:pt x="7981" y="9513"/>
                    <a:pt x="8671" y="9305"/>
                  </a:cubicBezTo>
                  <a:cubicBezTo>
                    <a:pt x="8894" y="9597"/>
                    <a:pt x="9130" y="9693"/>
                    <a:pt x="9410" y="9715"/>
                  </a:cubicBezTo>
                  <a:cubicBezTo>
                    <a:pt x="9373" y="10248"/>
                    <a:pt x="9516" y="10803"/>
                    <a:pt x="9789" y="11275"/>
                  </a:cubicBezTo>
                  <a:lnTo>
                    <a:pt x="9993" y="11628"/>
                  </a:lnTo>
                  <a:cubicBezTo>
                    <a:pt x="10039" y="11707"/>
                    <a:pt x="10117" y="11766"/>
                    <a:pt x="10205" y="11791"/>
                  </a:cubicBezTo>
                  <a:cubicBezTo>
                    <a:pt x="10320" y="11822"/>
                    <a:pt x="10435" y="11836"/>
                    <a:pt x="10549" y="11836"/>
                  </a:cubicBezTo>
                  <a:cubicBezTo>
                    <a:pt x="11130" y="11836"/>
                    <a:pt x="11666" y="11454"/>
                    <a:pt x="11829" y="10846"/>
                  </a:cubicBezTo>
                  <a:cubicBezTo>
                    <a:pt x="11851" y="10760"/>
                    <a:pt x="11839" y="10666"/>
                    <a:pt x="11794" y="10589"/>
                  </a:cubicBezTo>
                  <a:lnTo>
                    <a:pt x="11590" y="10236"/>
                  </a:lnTo>
                  <a:cubicBezTo>
                    <a:pt x="11318" y="9767"/>
                    <a:pt x="10898" y="9373"/>
                    <a:pt x="10419" y="9138"/>
                  </a:cubicBezTo>
                  <a:cubicBezTo>
                    <a:pt x="10564" y="8839"/>
                    <a:pt x="10563" y="8475"/>
                    <a:pt x="10384" y="8166"/>
                  </a:cubicBezTo>
                  <a:cubicBezTo>
                    <a:pt x="10312" y="8039"/>
                    <a:pt x="10214" y="7936"/>
                    <a:pt x="10104" y="7854"/>
                  </a:cubicBezTo>
                  <a:cubicBezTo>
                    <a:pt x="10268" y="7347"/>
                    <a:pt x="10426" y="6673"/>
                    <a:pt x="10426" y="5919"/>
                  </a:cubicBezTo>
                  <a:cubicBezTo>
                    <a:pt x="10426" y="5161"/>
                    <a:pt x="10267" y="4484"/>
                    <a:pt x="10101" y="3979"/>
                  </a:cubicBezTo>
                  <a:cubicBezTo>
                    <a:pt x="10211" y="3897"/>
                    <a:pt x="10312" y="3800"/>
                    <a:pt x="10384" y="3672"/>
                  </a:cubicBezTo>
                  <a:cubicBezTo>
                    <a:pt x="10563" y="3364"/>
                    <a:pt x="10564" y="3000"/>
                    <a:pt x="10419" y="2700"/>
                  </a:cubicBezTo>
                  <a:cubicBezTo>
                    <a:pt x="10897" y="2465"/>
                    <a:pt x="11317" y="2072"/>
                    <a:pt x="11589" y="1602"/>
                  </a:cubicBezTo>
                  <a:lnTo>
                    <a:pt x="11793" y="1249"/>
                  </a:lnTo>
                  <a:cubicBezTo>
                    <a:pt x="11839" y="1170"/>
                    <a:pt x="11850" y="1073"/>
                    <a:pt x="11826" y="984"/>
                  </a:cubicBezTo>
                  <a:cubicBezTo>
                    <a:pt x="11668" y="393"/>
                    <a:pt x="11130" y="3"/>
                    <a:pt x="10547" y="3"/>
                  </a:cubicBezTo>
                  <a:cubicBezTo>
                    <a:pt x="10435" y="3"/>
                    <a:pt x="10321" y="17"/>
                    <a:pt x="10208" y="48"/>
                  </a:cubicBezTo>
                  <a:cubicBezTo>
                    <a:pt x="10117" y="70"/>
                    <a:pt x="10039" y="130"/>
                    <a:pt x="9991" y="210"/>
                  </a:cubicBezTo>
                  <a:lnTo>
                    <a:pt x="9788" y="562"/>
                  </a:lnTo>
                  <a:cubicBezTo>
                    <a:pt x="9516" y="1033"/>
                    <a:pt x="9371" y="1586"/>
                    <a:pt x="9406" y="2116"/>
                  </a:cubicBezTo>
                  <a:cubicBezTo>
                    <a:pt x="9128" y="2139"/>
                    <a:pt x="8881" y="2259"/>
                    <a:pt x="8670" y="2532"/>
                  </a:cubicBezTo>
                  <a:cubicBezTo>
                    <a:pt x="7980" y="2323"/>
                    <a:pt x="7017" y="2108"/>
                    <a:pt x="5920" y="2108"/>
                  </a:cubicBezTo>
                  <a:cubicBezTo>
                    <a:pt x="4827" y="2108"/>
                    <a:pt x="3866" y="2321"/>
                    <a:pt x="3177" y="2529"/>
                  </a:cubicBezTo>
                  <a:cubicBezTo>
                    <a:pt x="2969" y="2259"/>
                    <a:pt x="2723" y="2137"/>
                    <a:pt x="2443" y="2115"/>
                  </a:cubicBezTo>
                  <a:cubicBezTo>
                    <a:pt x="2479" y="1585"/>
                    <a:pt x="2333" y="1032"/>
                    <a:pt x="2062" y="561"/>
                  </a:cubicBezTo>
                  <a:lnTo>
                    <a:pt x="1859" y="209"/>
                  </a:lnTo>
                  <a:cubicBezTo>
                    <a:pt x="1813" y="130"/>
                    <a:pt x="1734" y="70"/>
                    <a:pt x="1646" y="46"/>
                  </a:cubicBezTo>
                  <a:cubicBezTo>
                    <a:pt x="1531" y="15"/>
                    <a:pt x="1416" y="0"/>
                    <a:pt x="13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8"/>
            <p:cNvSpPr/>
            <p:nvPr/>
          </p:nvSpPr>
          <p:spPr>
            <a:xfrm>
              <a:off x="2504129" y="3341107"/>
              <a:ext cx="26603" cy="26564"/>
            </a:xfrm>
            <a:custGeom>
              <a:rect b="b" l="l" r="r" t="t"/>
              <a:pathLst>
                <a:path extrusionOk="0" h="693" w="694">
                  <a:moveTo>
                    <a:pt x="346" y="1"/>
                  </a:moveTo>
                  <a:cubicBezTo>
                    <a:pt x="156" y="1"/>
                    <a:pt x="1" y="156"/>
                    <a:pt x="1" y="346"/>
                  </a:cubicBezTo>
                  <a:cubicBezTo>
                    <a:pt x="1" y="537"/>
                    <a:pt x="156" y="693"/>
                    <a:pt x="346" y="693"/>
                  </a:cubicBezTo>
                  <a:cubicBezTo>
                    <a:pt x="537" y="693"/>
                    <a:pt x="693" y="537"/>
                    <a:pt x="693" y="346"/>
                  </a:cubicBezTo>
                  <a:cubicBezTo>
                    <a:pt x="694" y="156"/>
                    <a:pt x="537"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 name="Google Shape;2217;p78"/>
          <p:cNvGrpSpPr/>
          <p:nvPr/>
        </p:nvGrpSpPr>
        <p:grpSpPr>
          <a:xfrm>
            <a:off x="3152485" y="3127710"/>
            <a:ext cx="453742" cy="453857"/>
            <a:chOff x="3152485" y="3127710"/>
            <a:chExt cx="453742" cy="453857"/>
          </a:xfrm>
        </p:grpSpPr>
        <p:sp>
          <p:nvSpPr>
            <p:cNvPr id="2218" name="Google Shape;2218;p78"/>
            <p:cNvSpPr/>
            <p:nvPr/>
          </p:nvSpPr>
          <p:spPr>
            <a:xfrm>
              <a:off x="3286304" y="3127710"/>
              <a:ext cx="79770" cy="95716"/>
            </a:xfrm>
            <a:custGeom>
              <a:rect b="b" l="l" r="r" t="t"/>
              <a:pathLst>
                <a:path extrusionOk="0" h="2497" w="2081">
                  <a:moveTo>
                    <a:pt x="346" y="1"/>
                  </a:moveTo>
                  <a:cubicBezTo>
                    <a:pt x="163" y="1"/>
                    <a:pt x="0" y="150"/>
                    <a:pt x="0" y="348"/>
                  </a:cubicBezTo>
                  <a:lnTo>
                    <a:pt x="0" y="1111"/>
                  </a:lnTo>
                  <a:lnTo>
                    <a:pt x="2080" y="2497"/>
                  </a:lnTo>
                  <a:lnTo>
                    <a:pt x="2080" y="561"/>
                  </a:lnTo>
                  <a:lnTo>
                    <a:pt x="456" y="19"/>
                  </a:lnTo>
                  <a:cubicBezTo>
                    <a:pt x="419" y="6"/>
                    <a:pt x="382"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8"/>
            <p:cNvSpPr/>
            <p:nvPr/>
          </p:nvSpPr>
          <p:spPr>
            <a:xfrm>
              <a:off x="3392562" y="3181797"/>
              <a:ext cx="213665" cy="399770"/>
            </a:xfrm>
            <a:custGeom>
              <a:rect b="b" l="l" r="r" t="t"/>
              <a:pathLst>
                <a:path extrusionOk="0" h="10429" w="5574">
                  <a:moveTo>
                    <a:pt x="3815" y="693"/>
                  </a:moveTo>
                  <a:cubicBezTo>
                    <a:pt x="4006" y="693"/>
                    <a:pt x="4163" y="848"/>
                    <a:pt x="4163" y="1040"/>
                  </a:cubicBezTo>
                  <a:cubicBezTo>
                    <a:pt x="4163" y="1231"/>
                    <a:pt x="4007" y="1387"/>
                    <a:pt x="3815" y="1387"/>
                  </a:cubicBezTo>
                  <a:lnTo>
                    <a:pt x="2428" y="1387"/>
                  </a:lnTo>
                  <a:cubicBezTo>
                    <a:pt x="2238" y="1387"/>
                    <a:pt x="2082" y="1232"/>
                    <a:pt x="2082" y="1040"/>
                  </a:cubicBezTo>
                  <a:lnTo>
                    <a:pt x="2082" y="693"/>
                  </a:lnTo>
                  <a:close/>
                  <a:moveTo>
                    <a:pt x="2879" y="0"/>
                  </a:moveTo>
                  <a:lnTo>
                    <a:pt x="1" y="1919"/>
                  </a:lnTo>
                  <a:lnTo>
                    <a:pt x="1" y="3490"/>
                  </a:lnTo>
                  <a:lnTo>
                    <a:pt x="1041" y="3490"/>
                  </a:lnTo>
                  <a:cubicBezTo>
                    <a:pt x="1233" y="3490"/>
                    <a:pt x="1388" y="3645"/>
                    <a:pt x="1388" y="3837"/>
                  </a:cubicBezTo>
                  <a:cubicBezTo>
                    <a:pt x="1388" y="4030"/>
                    <a:pt x="1233" y="4184"/>
                    <a:pt x="1041" y="4184"/>
                  </a:cubicBezTo>
                  <a:lnTo>
                    <a:pt x="1" y="4184"/>
                  </a:lnTo>
                  <a:lnTo>
                    <a:pt x="1" y="4877"/>
                  </a:lnTo>
                  <a:lnTo>
                    <a:pt x="1041" y="4877"/>
                  </a:lnTo>
                  <a:cubicBezTo>
                    <a:pt x="1233" y="4877"/>
                    <a:pt x="1388" y="5033"/>
                    <a:pt x="1388" y="5225"/>
                  </a:cubicBezTo>
                  <a:cubicBezTo>
                    <a:pt x="1388" y="5418"/>
                    <a:pt x="1233" y="5572"/>
                    <a:pt x="1041" y="5572"/>
                  </a:cubicBezTo>
                  <a:lnTo>
                    <a:pt x="1" y="5572"/>
                  </a:lnTo>
                  <a:lnTo>
                    <a:pt x="1" y="6265"/>
                  </a:lnTo>
                  <a:lnTo>
                    <a:pt x="1041" y="6265"/>
                  </a:lnTo>
                  <a:cubicBezTo>
                    <a:pt x="1233" y="6265"/>
                    <a:pt x="1388" y="6420"/>
                    <a:pt x="1388" y="6613"/>
                  </a:cubicBezTo>
                  <a:cubicBezTo>
                    <a:pt x="1388" y="6805"/>
                    <a:pt x="1233" y="6960"/>
                    <a:pt x="1041" y="6960"/>
                  </a:cubicBezTo>
                  <a:lnTo>
                    <a:pt x="1" y="6960"/>
                  </a:lnTo>
                  <a:lnTo>
                    <a:pt x="1" y="7653"/>
                  </a:lnTo>
                  <a:lnTo>
                    <a:pt x="1041" y="7653"/>
                  </a:lnTo>
                  <a:cubicBezTo>
                    <a:pt x="1233" y="7653"/>
                    <a:pt x="1388" y="7808"/>
                    <a:pt x="1388" y="8001"/>
                  </a:cubicBezTo>
                  <a:cubicBezTo>
                    <a:pt x="1388" y="8193"/>
                    <a:pt x="1233" y="8347"/>
                    <a:pt x="1041" y="8347"/>
                  </a:cubicBezTo>
                  <a:lnTo>
                    <a:pt x="1" y="8347"/>
                  </a:lnTo>
                  <a:lnTo>
                    <a:pt x="1" y="10428"/>
                  </a:lnTo>
                  <a:lnTo>
                    <a:pt x="2427" y="10428"/>
                  </a:lnTo>
                  <a:cubicBezTo>
                    <a:pt x="2618" y="10428"/>
                    <a:pt x="2775" y="10273"/>
                    <a:pt x="2775" y="10082"/>
                  </a:cubicBezTo>
                  <a:lnTo>
                    <a:pt x="2775" y="4533"/>
                  </a:lnTo>
                  <a:cubicBezTo>
                    <a:pt x="2775" y="4342"/>
                    <a:pt x="2930" y="4185"/>
                    <a:pt x="3122" y="4185"/>
                  </a:cubicBezTo>
                  <a:cubicBezTo>
                    <a:pt x="3313" y="4185"/>
                    <a:pt x="3469" y="4341"/>
                    <a:pt x="3469" y="4533"/>
                  </a:cubicBezTo>
                  <a:lnTo>
                    <a:pt x="3469" y="7653"/>
                  </a:lnTo>
                  <a:lnTo>
                    <a:pt x="5573" y="7653"/>
                  </a:lnTo>
                  <a:lnTo>
                    <a:pt x="5573" y="2735"/>
                  </a:lnTo>
                  <a:cubicBezTo>
                    <a:pt x="5573" y="2169"/>
                    <a:pt x="5265" y="1654"/>
                    <a:pt x="4810" y="1331"/>
                  </a:cubicBezTo>
                  <a:cubicBezTo>
                    <a:pt x="4836" y="1238"/>
                    <a:pt x="4856" y="1143"/>
                    <a:pt x="4856" y="1041"/>
                  </a:cubicBezTo>
                  <a:cubicBezTo>
                    <a:pt x="4856" y="467"/>
                    <a:pt x="4389" y="0"/>
                    <a:pt x="3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8"/>
            <p:cNvSpPr/>
            <p:nvPr/>
          </p:nvSpPr>
          <p:spPr>
            <a:xfrm>
              <a:off x="3392638" y="3127710"/>
              <a:ext cx="79770" cy="95678"/>
            </a:xfrm>
            <a:custGeom>
              <a:rect b="b" l="l" r="r" t="t"/>
              <a:pathLst>
                <a:path extrusionOk="0" h="2496" w="2081">
                  <a:moveTo>
                    <a:pt x="1734" y="0"/>
                  </a:moveTo>
                  <a:cubicBezTo>
                    <a:pt x="1697" y="0"/>
                    <a:pt x="1660" y="6"/>
                    <a:pt x="1624" y="19"/>
                  </a:cubicBezTo>
                  <a:lnTo>
                    <a:pt x="0" y="560"/>
                  </a:lnTo>
                  <a:lnTo>
                    <a:pt x="0" y="2496"/>
                  </a:lnTo>
                  <a:lnTo>
                    <a:pt x="2081" y="1110"/>
                  </a:lnTo>
                  <a:lnTo>
                    <a:pt x="2081" y="347"/>
                  </a:lnTo>
                  <a:cubicBezTo>
                    <a:pt x="2081" y="147"/>
                    <a:pt x="1915" y="0"/>
                    <a:pt x="17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8"/>
            <p:cNvSpPr/>
            <p:nvPr/>
          </p:nvSpPr>
          <p:spPr>
            <a:xfrm>
              <a:off x="3525499" y="3501605"/>
              <a:ext cx="80728" cy="53244"/>
            </a:xfrm>
            <a:custGeom>
              <a:rect b="b" l="l" r="r" t="t"/>
              <a:pathLst>
                <a:path extrusionOk="0" h="1389" w="2106">
                  <a:moveTo>
                    <a:pt x="1" y="0"/>
                  </a:moveTo>
                  <a:lnTo>
                    <a:pt x="1" y="2"/>
                  </a:lnTo>
                  <a:lnTo>
                    <a:pt x="1" y="1388"/>
                  </a:lnTo>
                  <a:lnTo>
                    <a:pt x="1758" y="1388"/>
                  </a:lnTo>
                  <a:cubicBezTo>
                    <a:pt x="1951" y="1388"/>
                    <a:pt x="2105" y="1233"/>
                    <a:pt x="2105" y="1041"/>
                  </a:cubicBezTo>
                  <a:lnTo>
                    <a:pt x="21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8"/>
            <p:cNvSpPr/>
            <p:nvPr/>
          </p:nvSpPr>
          <p:spPr>
            <a:xfrm>
              <a:off x="3152485" y="3501682"/>
              <a:ext cx="80690" cy="53244"/>
            </a:xfrm>
            <a:custGeom>
              <a:rect b="b" l="l" r="r" t="t"/>
              <a:pathLst>
                <a:path extrusionOk="0" h="1389" w="2105">
                  <a:moveTo>
                    <a:pt x="1" y="0"/>
                  </a:moveTo>
                  <a:lnTo>
                    <a:pt x="1" y="1041"/>
                  </a:lnTo>
                  <a:cubicBezTo>
                    <a:pt x="1" y="1232"/>
                    <a:pt x="178" y="1388"/>
                    <a:pt x="371" y="1388"/>
                  </a:cubicBezTo>
                  <a:lnTo>
                    <a:pt x="2104" y="1388"/>
                  </a:lnTo>
                  <a:lnTo>
                    <a:pt x="2104" y="1"/>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8"/>
            <p:cNvSpPr/>
            <p:nvPr/>
          </p:nvSpPr>
          <p:spPr>
            <a:xfrm>
              <a:off x="3152485" y="3181759"/>
              <a:ext cx="213627" cy="399770"/>
            </a:xfrm>
            <a:custGeom>
              <a:rect b="b" l="l" r="r" t="t"/>
              <a:pathLst>
                <a:path extrusionOk="0" h="10429" w="5573">
                  <a:moveTo>
                    <a:pt x="3491" y="694"/>
                  </a:moveTo>
                  <a:lnTo>
                    <a:pt x="3491" y="1042"/>
                  </a:lnTo>
                  <a:cubicBezTo>
                    <a:pt x="3491" y="1232"/>
                    <a:pt x="3335" y="1388"/>
                    <a:pt x="3144" y="1388"/>
                  </a:cubicBezTo>
                  <a:lnTo>
                    <a:pt x="1757" y="1388"/>
                  </a:lnTo>
                  <a:cubicBezTo>
                    <a:pt x="1566" y="1388"/>
                    <a:pt x="1410" y="1233"/>
                    <a:pt x="1410" y="1042"/>
                  </a:cubicBezTo>
                  <a:cubicBezTo>
                    <a:pt x="1410" y="850"/>
                    <a:pt x="1565" y="694"/>
                    <a:pt x="1757" y="694"/>
                  </a:cubicBezTo>
                  <a:close/>
                  <a:moveTo>
                    <a:pt x="1757" y="0"/>
                  </a:moveTo>
                  <a:cubicBezTo>
                    <a:pt x="1183" y="0"/>
                    <a:pt x="716" y="466"/>
                    <a:pt x="716" y="1041"/>
                  </a:cubicBezTo>
                  <a:cubicBezTo>
                    <a:pt x="716" y="1142"/>
                    <a:pt x="736" y="1238"/>
                    <a:pt x="762" y="1332"/>
                  </a:cubicBezTo>
                  <a:cubicBezTo>
                    <a:pt x="309" y="1655"/>
                    <a:pt x="1" y="2170"/>
                    <a:pt x="1" y="2735"/>
                  </a:cubicBezTo>
                  <a:lnTo>
                    <a:pt x="1" y="7652"/>
                  </a:lnTo>
                  <a:lnTo>
                    <a:pt x="2104" y="7652"/>
                  </a:lnTo>
                  <a:lnTo>
                    <a:pt x="2104" y="4533"/>
                  </a:lnTo>
                  <a:cubicBezTo>
                    <a:pt x="2104" y="4341"/>
                    <a:pt x="2259" y="4185"/>
                    <a:pt x="2452" y="4185"/>
                  </a:cubicBezTo>
                  <a:cubicBezTo>
                    <a:pt x="2642" y="4185"/>
                    <a:pt x="2799" y="4340"/>
                    <a:pt x="2799" y="4533"/>
                  </a:cubicBezTo>
                  <a:lnTo>
                    <a:pt x="2799" y="10081"/>
                  </a:lnTo>
                  <a:cubicBezTo>
                    <a:pt x="2799" y="10271"/>
                    <a:pt x="2954" y="10428"/>
                    <a:pt x="3146" y="10428"/>
                  </a:cubicBezTo>
                  <a:lnTo>
                    <a:pt x="5572" y="10428"/>
                  </a:lnTo>
                  <a:lnTo>
                    <a:pt x="5572" y="8347"/>
                  </a:lnTo>
                  <a:lnTo>
                    <a:pt x="4532" y="8347"/>
                  </a:lnTo>
                  <a:cubicBezTo>
                    <a:pt x="4339" y="8347"/>
                    <a:pt x="4184" y="8193"/>
                    <a:pt x="4184" y="8000"/>
                  </a:cubicBezTo>
                  <a:cubicBezTo>
                    <a:pt x="4184" y="7808"/>
                    <a:pt x="4339" y="7652"/>
                    <a:pt x="4532" y="7652"/>
                  </a:cubicBezTo>
                  <a:lnTo>
                    <a:pt x="5572" y="7652"/>
                  </a:lnTo>
                  <a:lnTo>
                    <a:pt x="5572" y="6959"/>
                  </a:lnTo>
                  <a:lnTo>
                    <a:pt x="4532" y="6959"/>
                  </a:lnTo>
                  <a:cubicBezTo>
                    <a:pt x="4339" y="6959"/>
                    <a:pt x="4184" y="6805"/>
                    <a:pt x="4184" y="6612"/>
                  </a:cubicBezTo>
                  <a:cubicBezTo>
                    <a:pt x="4184" y="6421"/>
                    <a:pt x="4339" y="6265"/>
                    <a:pt x="4532" y="6265"/>
                  </a:cubicBezTo>
                  <a:lnTo>
                    <a:pt x="5572" y="6265"/>
                  </a:lnTo>
                  <a:lnTo>
                    <a:pt x="5572" y="5571"/>
                  </a:lnTo>
                  <a:lnTo>
                    <a:pt x="4532" y="5571"/>
                  </a:lnTo>
                  <a:cubicBezTo>
                    <a:pt x="4339" y="5571"/>
                    <a:pt x="4184" y="5417"/>
                    <a:pt x="4184" y="5225"/>
                  </a:cubicBezTo>
                  <a:cubicBezTo>
                    <a:pt x="4184" y="5032"/>
                    <a:pt x="4339" y="4877"/>
                    <a:pt x="4532" y="4877"/>
                  </a:cubicBezTo>
                  <a:lnTo>
                    <a:pt x="5572" y="4877"/>
                  </a:lnTo>
                  <a:lnTo>
                    <a:pt x="5572" y="4184"/>
                  </a:lnTo>
                  <a:lnTo>
                    <a:pt x="4532" y="4184"/>
                  </a:lnTo>
                  <a:cubicBezTo>
                    <a:pt x="4339" y="4184"/>
                    <a:pt x="4184" y="4029"/>
                    <a:pt x="4184" y="3837"/>
                  </a:cubicBezTo>
                  <a:cubicBezTo>
                    <a:pt x="4184" y="3646"/>
                    <a:pt x="4339" y="3491"/>
                    <a:pt x="4532" y="3491"/>
                  </a:cubicBezTo>
                  <a:lnTo>
                    <a:pt x="5572" y="3491"/>
                  </a:lnTo>
                  <a:lnTo>
                    <a:pt x="5572" y="1920"/>
                  </a:lnTo>
                  <a:lnTo>
                    <a:pt x="26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4" name="Google Shape;2224;p78"/>
          <p:cNvSpPr/>
          <p:nvPr/>
        </p:nvSpPr>
        <p:spPr>
          <a:xfrm>
            <a:off x="3958081" y="3127748"/>
            <a:ext cx="456770" cy="453780"/>
          </a:xfrm>
          <a:custGeom>
            <a:rect b="b" l="l" r="r" t="t"/>
            <a:pathLst>
              <a:path extrusionOk="0" h="11838" w="11916">
                <a:moveTo>
                  <a:pt x="5817" y="3465"/>
                </a:moveTo>
                <a:lnTo>
                  <a:pt x="6450" y="3466"/>
                </a:lnTo>
                <a:cubicBezTo>
                  <a:pt x="6587" y="3802"/>
                  <a:pt x="6668" y="4139"/>
                  <a:pt x="6669" y="4523"/>
                </a:cubicBezTo>
                <a:cubicBezTo>
                  <a:pt x="6670" y="4834"/>
                  <a:pt x="6621" y="5154"/>
                  <a:pt x="6450" y="5572"/>
                </a:cubicBezTo>
                <a:lnTo>
                  <a:pt x="5817" y="5572"/>
                </a:lnTo>
                <a:cubicBezTo>
                  <a:pt x="5903" y="5298"/>
                  <a:pt x="5976" y="4883"/>
                  <a:pt x="5976" y="4534"/>
                </a:cubicBezTo>
                <a:lnTo>
                  <a:pt x="5976" y="4528"/>
                </a:lnTo>
                <a:cubicBezTo>
                  <a:pt x="5976" y="4186"/>
                  <a:pt x="5900" y="3732"/>
                  <a:pt x="5817" y="3465"/>
                </a:cubicBezTo>
                <a:close/>
                <a:moveTo>
                  <a:pt x="4610" y="9753"/>
                </a:moveTo>
                <a:cubicBezTo>
                  <a:pt x="4801" y="9753"/>
                  <a:pt x="4957" y="9909"/>
                  <a:pt x="4957" y="10101"/>
                </a:cubicBezTo>
                <a:cubicBezTo>
                  <a:pt x="4957" y="10293"/>
                  <a:pt x="4802" y="10448"/>
                  <a:pt x="4610" y="10448"/>
                </a:cubicBezTo>
                <a:cubicBezTo>
                  <a:pt x="4419" y="10448"/>
                  <a:pt x="4263" y="10293"/>
                  <a:pt x="4263" y="10101"/>
                </a:cubicBezTo>
                <a:cubicBezTo>
                  <a:pt x="4263" y="9910"/>
                  <a:pt x="4418" y="9753"/>
                  <a:pt x="4610" y="9753"/>
                </a:cubicBezTo>
                <a:close/>
                <a:moveTo>
                  <a:pt x="5998" y="9753"/>
                </a:moveTo>
                <a:cubicBezTo>
                  <a:pt x="6190" y="9753"/>
                  <a:pt x="6345" y="9909"/>
                  <a:pt x="6345" y="10101"/>
                </a:cubicBezTo>
                <a:cubicBezTo>
                  <a:pt x="6344" y="10293"/>
                  <a:pt x="6188" y="10448"/>
                  <a:pt x="5998" y="10448"/>
                </a:cubicBezTo>
                <a:cubicBezTo>
                  <a:pt x="5807" y="10448"/>
                  <a:pt x="5650" y="10293"/>
                  <a:pt x="5650" y="10101"/>
                </a:cubicBezTo>
                <a:cubicBezTo>
                  <a:pt x="5650" y="9910"/>
                  <a:pt x="5806" y="9753"/>
                  <a:pt x="5998" y="9753"/>
                </a:cubicBezTo>
                <a:close/>
                <a:moveTo>
                  <a:pt x="7385" y="9753"/>
                </a:moveTo>
                <a:cubicBezTo>
                  <a:pt x="7575" y="9753"/>
                  <a:pt x="7731" y="9909"/>
                  <a:pt x="7731" y="10101"/>
                </a:cubicBezTo>
                <a:cubicBezTo>
                  <a:pt x="7731" y="10293"/>
                  <a:pt x="7575" y="10448"/>
                  <a:pt x="7385" y="10448"/>
                </a:cubicBezTo>
                <a:cubicBezTo>
                  <a:pt x="7193" y="10448"/>
                  <a:pt x="7037" y="10293"/>
                  <a:pt x="7037" y="10101"/>
                </a:cubicBezTo>
                <a:cubicBezTo>
                  <a:pt x="7037" y="9910"/>
                  <a:pt x="7192" y="9753"/>
                  <a:pt x="7385" y="9753"/>
                </a:cubicBezTo>
                <a:close/>
                <a:moveTo>
                  <a:pt x="3917" y="1"/>
                </a:moveTo>
                <a:cubicBezTo>
                  <a:pt x="3725" y="1"/>
                  <a:pt x="3569" y="155"/>
                  <a:pt x="3569" y="347"/>
                </a:cubicBezTo>
                <a:cubicBezTo>
                  <a:pt x="3569" y="1303"/>
                  <a:pt x="4347" y="2082"/>
                  <a:pt x="5304" y="2082"/>
                </a:cubicBezTo>
                <a:lnTo>
                  <a:pt x="5650" y="2082"/>
                </a:lnTo>
                <a:lnTo>
                  <a:pt x="5650" y="2776"/>
                </a:lnTo>
                <a:lnTo>
                  <a:pt x="3917" y="2776"/>
                </a:lnTo>
                <a:cubicBezTo>
                  <a:pt x="3659" y="2776"/>
                  <a:pt x="3491" y="3047"/>
                  <a:pt x="3607" y="3278"/>
                </a:cubicBezTo>
                <a:cubicBezTo>
                  <a:pt x="3993" y="4050"/>
                  <a:pt x="3993" y="4993"/>
                  <a:pt x="3607" y="5764"/>
                </a:cubicBezTo>
                <a:cubicBezTo>
                  <a:pt x="3491" y="5993"/>
                  <a:pt x="3658" y="6266"/>
                  <a:pt x="3917" y="6266"/>
                </a:cubicBezTo>
                <a:lnTo>
                  <a:pt x="5650" y="6266"/>
                </a:lnTo>
                <a:lnTo>
                  <a:pt x="5650" y="8347"/>
                </a:lnTo>
                <a:lnTo>
                  <a:pt x="4535" y="8347"/>
                </a:lnTo>
                <a:cubicBezTo>
                  <a:pt x="4384" y="8347"/>
                  <a:pt x="4264" y="8225"/>
                  <a:pt x="4264" y="8076"/>
                </a:cubicBezTo>
                <a:lnTo>
                  <a:pt x="4264" y="7306"/>
                </a:lnTo>
                <a:cubicBezTo>
                  <a:pt x="4264" y="7115"/>
                  <a:pt x="4108" y="6959"/>
                  <a:pt x="3917" y="6959"/>
                </a:cubicBezTo>
                <a:lnTo>
                  <a:pt x="1467" y="6959"/>
                </a:lnTo>
                <a:lnTo>
                  <a:pt x="1467" y="5573"/>
                </a:lnTo>
                <a:lnTo>
                  <a:pt x="1814" y="5573"/>
                </a:lnTo>
                <a:cubicBezTo>
                  <a:pt x="1947" y="5573"/>
                  <a:pt x="2065" y="5498"/>
                  <a:pt x="2124" y="5380"/>
                </a:cubicBezTo>
                <a:cubicBezTo>
                  <a:pt x="2607" y="4416"/>
                  <a:pt x="2607" y="3240"/>
                  <a:pt x="2124" y="2274"/>
                </a:cubicBezTo>
                <a:cubicBezTo>
                  <a:pt x="2065" y="2156"/>
                  <a:pt x="1944" y="2083"/>
                  <a:pt x="1814" y="2083"/>
                </a:cubicBezTo>
                <a:lnTo>
                  <a:pt x="1468" y="2083"/>
                </a:lnTo>
                <a:lnTo>
                  <a:pt x="1468" y="1735"/>
                </a:lnTo>
                <a:cubicBezTo>
                  <a:pt x="1468" y="1543"/>
                  <a:pt x="1313" y="1388"/>
                  <a:pt x="1120" y="1388"/>
                </a:cubicBezTo>
                <a:cubicBezTo>
                  <a:pt x="929" y="1388"/>
                  <a:pt x="774" y="1543"/>
                  <a:pt x="774" y="1735"/>
                </a:cubicBezTo>
                <a:lnTo>
                  <a:pt x="774" y="2083"/>
                </a:lnTo>
                <a:lnTo>
                  <a:pt x="426" y="2083"/>
                </a:lnTo>
                <a:cubicBezTo>
                  <a:pt x="169" y="2083"/>
                  <a:pt x="1" y="2354"/>
                  <a:pt x="116" y="2585"/>
                </a:cubicBezTo>
                <a:cubicBezTo>
                  <a:pt x="502" y="3356"/>
                  <a:pt x="502" y="4299"/>
                  <a:pt x="116" y="5071"/>
                </a:cubicBezTo>
                <a:cubicBezTo>
                  <a:pt x="1" y="5300"/>
                  <a:pt x="169" y="5573"/>
                  <a:pt x="426" y="5573"/>
                </a:cubicBezTo>
                <a:lnTo>
                  <a:pt x="774" y="5573"/>
                </a:lnTo>
                <a:lnTo>
                  <a:pt x="774" y="6959"/>
                </a:lnTo>
                <a:lnTo>
                  <a:pt x="426" y="6959"/>
                </a:lnTo>
                <a:cubicBezTo>
                  <a:pt x="170" y="6959"/>
                  <a:pt x="1" y="7230"/>
                  <a:pt x="116" y="7461"/>
                </a:cubicBezTo>
                <a:lnTo>
                  <a:pt x="810" y="8848"/>
                </a:lnTo>
                <a:cubicBezTo>
                  <a:pt x="868" y="8966"/>
                  <a:pt x="989" y="9040"/>
                  <a:pt x="1119" y="9040"/>
                </a:cubicBezTo>
                <a:lnTo>
                  <a:pt x="1543" y="9040"/>
                </a:lnTo>
                <a:lnTo>
                  <a:pt x="2040" y="11049"/>
                </a:lnTo>
                <a:cubicBezTo>
                  <a:pt x="2155" y="11513"/>
                  <a:pt x="2570" y="11837"/>
                  <a:pt x="3047" y="11837"/>
                </a:cubicBezTo>
                <a:lnTo>
                  <a:pt x="7384" y="11837"/>
                </a:lnTo>
                <a:cubicBezTo>
                  <a:pt x="9105" y="11837"/>
                  <a:pt x="10504" y="10413"/>
                  <a:pt x="10504" y="8694"/>
                </a:cubicBezTo>
                <a:lnTo>
                  <a:pt x="10504" y="7654"/>
                </a:lnTo>
                <a:lnTo>
                  <a:pt x="11568" y="7654"/>
                </a:lnTo>
                <a:cubicBezTo>
                  <a:pt x="11760" y="7654"/>
                  <a:pt x="11914" y="7499"/>
                  <a:pt x="11914" y="7306"/>
                </a:cubicBezTo>
                <a:cubicBezTo>
                  <a:pt x="11915" y="7113"/>
                  <a:pt x="11760" y="6958"/>
                  <a:pt x="11568" y="6958"/>
                </a:cubicBezTo>
                <a:lnTo>
                  <a:pt x="10504" y="6958"/>
                </a:lnTo>
                <a:lnTo>
                  <a:pt x="10504" y="6265"/>
                </a:lnTo>
                <a:lnTo>
                  <a:pt x="10851" y="6265"/>
                </a:lnTo>
                <a:cubicBezTo>
                  <a:pt x="10984" y="6265"/>
                  <a:pt x="11102" y="6190"/>
                  <a:pt x="11162" y="6072"/>
                </a:cubicBezTo>
                <a:cubicBezTo>
                  <a:pt x="11645" y="5108"/>
                  <a:pt x="11645" y="3931"/>
                  <a:pt x="11162" y="2966"/>
                </a:cubicBezTo>
                <a:cubicBezTo>
                  <a:pt x="11102" y="2848"/>
                  <a:pt x="10983" y="2774"/>
                  <a:pt x="10851" y="2774"/>
                </a:cubicBezTo>
                <a:lnTo>
                  <a:pt x="10506" y="2774"/>
                </a:lnTo>
                <a:lnTo>
                  <a:pt x="10506" y="2427"/>
                </a:lnTo>
                <a:cubicBezTo>
                  <a:pt x="10506" y="2235"/>
                  <a:pt x="10350" y="2079"/>
                  <a:pt x="10158" y="2079"/>
                </a:cubicBezTo>
                <a:cubicBezTo>
                  <a:pt x="9966" y="2079"/>
                  <a:pt x="9811" y="2235"/>
                  <a:pt x="9811" y="2427"/>
                </a:cubicBezTo>
                <a:lnTo>
                  <a:pt x="9811" y="2774"/>
                </a:lnTo>
                <a:lnTo>
                  <a:pt x="9463" y="2774"/>
                </a:lnTo>
                <a:cubicBezTo>
                  <a:pt x="9206" y="2774"/>
                  <a:pt x="9038" y="3046"/>
                  <a:pt x="9154" y="3277"/>
                </a:cubicBezTo>
                <a:cubicBezTo>
                  <a:pt x="9539" y="4048"/>
                  <a:pt x="9539" y="4991"/>
                  <a:pt x="9154" y="5763"/>
                </a:cubicBezTo>
                <a:cubicBezTo>
                  <a:pt x="9038" y="5992"/>
                  <a:pt x="9206" y="6265"/>
                  <a:pt x="9463" y="6265"/>
                </a:cubicBezTo>
                <a:lnTo>
                  <a:pt x="9811" y="6265"/>
                </a:lnTo>
                <a:lnTo>
                  <a:pt x="9811" y="6958"/>
                </a:lnTo>
                <a:lnTo>
                  <a:pt x="8077" y="6958"/>
                </a:lnTo>
                <a:cubicBezTo>
                  <a:pt x="7885" y="6958"/>
                  <a:pt x="7730" y="7113"/>
                  <a:pt x="7730" y="7305"/>
                </a:cubicBezTo>
                <a:lnTo>
                  <a:pt x="7730" y="7998"/>
                </a:lnTo>
                <a:cubicBezTo>
                  <a:pt x="7730" y="8189"/>
                  <a:pt x="7575" y="8346"/>
                  <a:pt x="7382" y="8346"/>
                </a:cubicBezTo>
                <a:lnTo>
                  <a:pt x="6342" y="8346"/>
                </a:lnTo>
                <a:lnTo>
                  <a:pt x="6342" y="6265"/>
                </a:lnTo>
                <a:lnTo>
                  <a:pt x="8076" y="6265"/>
                </a:lnTo>
                <a:cubicBezTo>
                  <a:pt x="8208" y="6265"/>
                  <a:pt x="8328" y="6190"/>
                  <a:pt x="8386" y="6072"/>
                </a:cubicBezTo>
                <a:cubicBezTo>
                  <a:pt x="8869" y="5108"/>
                  <a:pt x="8869" y="3932"/>
                  <a:pt x="8386" y="2966"/>
                </a:cubicBezTo>
                <a:cubicBezTo>
                  <a:pt x="8327" y="2848"/>
                  <a:pt x="8207" y="2774"/>
                  <a:pt x="8076" y="2774"/>
                </a:cubicBezTo>
                <a:lnTo>
                  <a:pt x="6342" y="2774"/>
                </a:lnTo>
                <a:lnTo>
                  <a:pt x="6342" y="347"/>
                </a:lnTo>
                <a:cubicBezTo>
                  <a:pt x="6342" y="155"/>
                  <a:pt x="6187" y="1"/>
                  <a:pt x="59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 name="Google Shape;2225;p78"/>
          <p:cNvGrpSpPr/>
          <p:nvPr/>
        </p:nvGrpSpPr>
        <p:grpSpPr>
          <a:xfrm>
            <a:off x="4765785" y="3127710"/>
            <a:ext cx="461523" cy="453780"/>
            <a:chOff x="4765785" y="3127710"/>
            <a:chExt cx="461523" cy="453780"/>
          </a:xfrm>
        </p:grpSpPr>
        <p:sp>
          <p:nvSpPr>
            <p:cNvPr id="2226" name="Google Shape;2226;p78"/>
            <p:cNvSpPr/>
            <p:nvPr/>
          </p:nvSpPr>
          <p:spPr>
            <a:xfrm>
              <a:off x="4769695" y="3127710"/>
              <a:ext cx="457613" cy="453742"/>
            </a:xfrm>
            <a:custGeom>
              <a:rect b="b" l="l" r="r" t="t"/>
              <a:pathLst>
                <a:path extrusionOk="0" h="11837" w="11938">
                  <a:moveTo>
                    <a:pt x="9865" y="1481"/>
                  </a:moveTo>
                  <a:lnTo>
                    <a:pt x="10355" y="1972"/>
                  </a:lnTo>
                  <a:lnTo>
                    <a:pt x="9865" y="2463"/>
                  </a:lnTo>
                  <a:lnTo>
                    <a:pt x="9374" y="1972"/>
                  </a:lnTo>
                  <a:lnTo>
                    <a:pt x="9865" y="1481"/>
                  </a:lnTo>
                  <a:close/>
                  <a:moveTo>
                    <a:pt x="6870" y="4475"/>
                  </a:moveTo>
                  <a:lnTo>
                    <a:pt x="7361" y="4966"/>
                  </a:lnTo>
                  <a:lnTo>
                    <a:pt x="6380" y="5948"/>
                  </a:lnTo>
                  <a:lnTo>
                    <a:pt x="5889" y="5457"/>
                  </a:lnTo>
                  <a:lnTo>
                    <a:pt x="6870" y="4475"/>
                  </a:lnTo>
                  <a:close/>
                  <a:moveTo>
                    <a:pt x="2946" y="8400"/>
                  </a:moveTo>
                  <a:lnTo>
                    <a:pt x="3436" y="8891"/>
                  </a:lnTo>
                  <a:lnTo>
                    <a:pt x="2308" y="10019"/>
                  </a:lnTo>
                  <a:lnTo>
                    <a:pt x="1818" y="9528"/>
                  </a:lnTo>
                  <a:lnTo>
                    <a:pt x="2946" y="8400"/>
                  </a:lnTo>
                  <a:close/>
                  <a:moveTo>
                    <a:pt x="10796" y="1"/>
                  </a:moveTo>
                  <a:cubicBezTo>
                    <a:pt x="10530" y="1"/>
                    <a:pt x="10264" y="102"/>
                    <a:pt x="10061" y="305"/>
                  </a:cubicBezTo>
                  <a:lnTo>
                    <a:pt x="5178" y="5189"/>
                  </a:lnTo>
                  <a:lnTo>
                    <a:pt x="2264" y="7131"/>
                  </a:lnTo>
                  <a:cubicBezTo>
                    <a:pt x="2082" y="7252"/>
                    <a:pt x="2056" y="7510"/>
                    <a:pt x="2211" y="7664"/>
                  </a:cubicBezTo>
                  <a:lnTo>
                    <a:pt x="2456" y="7908"/>
                  </a:lnTo>
                  <a:lnTo>
                    <a:pt x="1185" y="9179"/>
                  </a:lnTo>
                  <a:lnTo>
                    <a:pt x="1041" y="9179"/>
                  </a:lnTo>
                  <a:cubicBezTo>
                    <a:pt x="467" y="9179"/>
                    <a:pt x="1" y="9646"/>
                    <a:pt x="1" y="10220"/>
                  </a:cubicBezTo>
                  <a:lnTo>
                    <a:pt x="1" y="10796"/>
                  </a:lnTo>
                  <a:cubicBezTo>
                    <a:pt x="1" y="11370"/>
                    <a:pt x="467" y="11836"/>
                    <a:pt x="1041" y="11836"/>
                  </a:cubicBezTo>
                  <a:lnTo>
                    <a:pt x="1615" y="11836"/>
                  </a:lnTo>
                  <a:cubicBezTo>
                    <a:pt x="2189" y="11836"/>
                    <a:pt x="2656" y="11370"/>
                    <a:pt x="2656" y="10796"/>
                  </a:cubicBezTo>
                  <a:lnTo>
                    <a:pt x="2656" y="10652"/>
                  </a:lnTo>
                  <a:lnTo>
                    <a:pt x="3927" y="9381"/>
                  </a:lnTo>
                  <a:lnTo>
                    <a:pt x="4172" y="9625"/>
                  </a:lnTo>
                  <a:cubicBezTo>
                    <a:pt x="4241" y="9693"/>
                    <a:pt x="4329" y="9727"/>
                    <a:pt x="4418" y="9727"/>
                  </a:cubicBezTo>
                  <a:cubicBezTo>
                    <a:pt x="4528" y="9727"/>
                    <a:pt x="4638" y="9674"/>
                    <a:pt x="4705" y="9573"/>
                  </a:cubicBezTo>
                  <a:lnTo>
                    <a:pt x="6647" y="6660"/>
                  </a:lnTo>
                  <a:lnTo>
                    <a:pt x="11531" y="1776"/>
                  </a:lnTo>
                  <a:cubicBezTo>
                    <a:pt x="11938" y="1369"/>
                    <a:pt x="11938" y="711"/>
                    <a:pt x="11532" y="305"/>
                  </a:cubicBezTo>
                  <a:cubicBezTo>
                    <a:pt x="11329" y="102"/>
                    <a:pt x="11063" y="1"/>
                    <a:pt x="107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8"/>
            <p:cNvSpPr/>
            <p:nvPr/>
          </p:nvSpPr>
          <p:spPr>
            <a:xfrm>
              <a:off x="4765785" y="3127710"/>
              <a:ext cx="212592" cy="201782"/>
            </a:xfrm>
            <a:custGeom>
              <a:rect b="b" l="l" r="r" t="t"/>
              <a:pathLst>
                <a:path extrusionOk="0" h="5264" w="5546">
                  <a:moveTo>
                    <a:pt x="2074" y="1481"/>
                  </a:moveTo>
                  <a:lnTo>
                    <a:pt x="2564" y="1972"/>
                  </a:lnTo>
                  <a:lnTo>
                    <a:pt x="2074" y="2463"/>
                  </a:lnTo>
                  <a:lnTo>
                    <a:pt x="1583" y="1972"/>
                  </a:lnTo>
                  <a:lnTo>
                    <a:pt x="2074" y="1481"/>
                  </a:lnTo>
                  <a:close/>
                  <a:moveTo>
                    <a:pt x="1142" y="1"/>
                  </a:moveTo>
                  <a:cubicBezTo>
                    <a:pt x="876" y="1"/>
                    <a:pt x="609" y="102"/>
                    <a:pt x="406" y="305"/>
                  </a:cubicBezTo>
                  <a:cubicBezTo>
                    <a:pt x="0" y="711"/>
                    <a:pt x="0" y="1370"/>
                    <a:pt x="406" y="1776"/>
                  </a:cubicBezTo>
                  <a:cubicBezTo>
                    <a:pt x="417" y="1786"/>
                    <a:pt x="3912" y="5263"/>
                    <a:pt x="3912" y="5263"/>
                  </a:cubicBezTo>
                  <a:lnTo>
                    <a:pt x="4879" y="4620"/>
                  </a:lnTo>
                  <a:lnTo>
                    <a:pt x="5545" y="3953"/>
                  </a:lnTo>
                  <a:cubicBezTo>
                    <a:pt x="5545" y="3953"/>
                    <a:pt x="3890" y="2316"/>
                    <a:pt x="1877" y="305"/>
                  </a:cubicBezTo>
                  <a:cubicBezTo>
                    <a:pt x="1674" y="102"/>
                    <a:pt x="1408" y="1"/>
                    <a:pt x="11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8"/>
            <p:cNvSpPr/>
            <p:nvPr/>
          </p:nvSpPr>
          <p:spPr>
            <a:xfrm>
              <a:off x="5013413" y="3364835"/>
              <a:ext cx="209909" cy="216655"/>
            </a:xfrm>
            <a:custGeom>
              <a:rect b="b" l="l" r="r" t="t"/>
              <a:pathLst>
                <a:path extrusionOk="0" h="5652" w="5476">
                  <a:moveTo>
                    <a:pt x="2529" y="2214"/>
                  </a:moveTo>
                  <a:lnTo>
                    <a:pt x="3657" y="3342"/>
                  </a:lnTo>
                  <a:lnTo>
                    <a:pt x="3166" y="3833"/>
                  </a:lnTo>
                  <a:lnTo>
                    <a:pt x="2038" y="2705"/>
                  </a:lnTo>
                  <a:lnTo>
                    <a:pt x="2529" y="2214"/>
                  </a:lnTo>
                  <a:close/>
                  <a:moveTo>
                    <a:pt x="1794" y="1"/>
                  </a:moveTo>
                  <a:lnTo>
                    <a:pt x="880" y="916"/>
                  </a:lnTo>
                  <a:lnTo>
                    <a:pt x="0" y="2235"/>
                  </a:lnTo>
                  <a:lnTo>
                    <a:pt x="769" y="3388"/>
                  </a:lnTo>
                  <a:cubicBezTo>
                    <a:pt x="837" y="3490"/>
                    <a:pt x="947" y="3542"/>
                    <a:pt x="1058" y="3542"/>
                  </a:cubicBezTo>
                  <a:cubicBezTo>
                    <a:pt x="1146" y="3542"/>
                    <a:pt x="1234" y="3509"/>
                    <a:pt x="1302" y="3440"/>
                  </a:cubicBezTo>
                  <a:lnTo>
                    <a:pt x="1547" y="3196"/>
                  </a:lnTo>
                  <a:lnTo>
                    <a:pt x="2818" y="4467"/>
                  </a:lnTo>
                  <a:lnTo>
                    <a:pt x="2818" y="4611"/>
                  </a:lnTo>
                  <a:cubicBezTo>
                    <a:pt x="2818" y="5185"/>
                    <a:pt x="3285" y="5651"/>
                    <a:pt x="3859" y="5651"/>
                  </a:cubicBezTo>
                  <a:lnTo>
                    <a:pt x="4433" y="5651"/>
                  </a:lnTo>
                  <a:cubicBezTo>
                    <a:pt x="5007" y="5651"/>
                    <a:pt x="5473" y="5185"/>
                    <a:pt x="5473" y="4611"/>
                  </a:cubicBezTo>
                  <a:lnTo>
                    <a:pt x="5473" y="4037"/>
                  </a:lnTo>
                  <a:cubicBezTo>
                    <a:pt x="5475" y="3461"/>
                    <a:pt x="5007" y="2995"/>
                    <a:pt x="4435" y="2995"/>
                  </a:cubicBezTo>
                  <a:lnTo>
                    <a:pt x="4290" y="2995"/>
                  </a:lnTo>
                  <a:lnTo>
                    <a:pt x="3019" y="1724"/>
                  </a:lnTo>
                  <a:lnTo>
                    <a:pt x="3264" y="1479"/>
                  </a:lnTo>
                  <a:cubicBezTo>
                    <a:pt x="3418" y="1323"/>
                    <a:pt x="3393" y="1066"/>
                    <a:pt x="3212" y="946"/>
                  </a:cubicBezTo>
                  <a:lnTo>
                    <a:pt x="17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78"/>
          <p:cNvGrpSpPr/>
          <p:nvPr/>
        </p:nvGrpSpPr>
        <p:grpSpPr>
          <a:xfrm>
            <a:off x="5568698" y="3127671"/>
            <a:ext cx="476320" cy="453818"/>
            <a:chOff x="5568698" y="3127671"/>
            <a:chExt cx="476320" cy="453818"/>
          </a:xfrm>
        </p:grpSpPr>
        <p:sp>
          <p:nvSpPr>
            <p:cNvPr id="2230" name="Google Shape;2230;p78"/>
            <p:cNvSpPr/>
            <p:nvPr/>
          </p:nvSpPr>
          <p:spPr>
            <a:xfrm>
              <a:off x="5708228" y="3256354"/>
              <a:ext cx="195342" cy="190091"/>
            </a:xfrm>
            <a:custGeom>
              <a:rect b="b" l="l" r="r" t="t"/>
              <a:pathLst>
                <a:path extrusionOk="0" h="4959" w="5096">
                  <a:moveTo>
                    <a:pt x="3038" y="1725"/>
                  </a:moveTo>
                  <a:cubicBezTo>
                    <a:pt x="3127" y="1725"/>
                    <a:pt x="3216" y="1759"/>
                    <a:pt x="3284" y="1826"/>
                  </a:cubicBezTo>
                  <a:cubicBezTo>
                    <a:pt x="3419" y="1963"/>
                    <a:pt x="3419" y="2182"/>
                    <a:pt x="3284" y="2317"/>
                  </a:cubicBezTo>
                  <a:lnTo>
                    <a:pt x="3039" y="2562"/>
                  </a:lnTo>
                  <a:lnTo>
                    <a:pt x="3284" y="2807"/>
                  </a:lnTo>
                  <a:cubicBezTo>
                    <a:pt x="3419" y="2943"/>
                    <a:pt x="3419" y="3162"/>
                    <a:pt x="3284" y="3298"/>
                  </a:cubicBezTo>
                  <a:cubicBezTo>
                    <a:pt x="3216" y="3366"/>
                    <a:pt x="3127" y="3400"/>
                    <a:pt x="3038" y="3400"/>
                  </a:cubicBezTo>
                  <a:cubicBezTo>
                    <a:pt x="2949" y="3400"/>
                    <a:pt x="2861" y="3366"/>
                    <a:pt x="2793" y="3298"/>
                  </a:cubicBezTo>
                  <a:lnTo>
                    <a:pt x="2548" y="3053"/>
                  </a:lnTo>
                  <a:lnTo>
                    <a:pt x="2303" y="3298"/>
                  </a:lnTo>
                  <a:cubicBezTo>
                    <a:pt x="2236" y="3366"/>
                    <a:pt x="2147" y="3400"/>
                    <a:pt x="2058" y="3400"/>
                  </a:cubicBezTo>
                  <a:cubicBezTo>
                    <a:pt x="1970" y="3400"/>
                    <a:pt x="1881" y="3366"/>
                    <a:pt x="1813" y="3298"/>
                  </a:cubicBezTo>
                  <a:cubicBezTo>
                    <a:pt x="1677" y="3162"/>
                    <a:pt x="1677" y="2943"/>
                    <a:pt x="1813" y="2807"/>
                  </a:cubicBezTo>
                  <a:lnTo>
                    <a:pt x="2057" y="2562"/>
                  </a:lnTo>
                  <a:lnTo>
                    <a:pt x="1813" y="2317"/>
                  </a:lnTo>
                  <a:cubicBezTo>
                    <a:pt x="1677" y="2182"/>
                    <a:pt x="1677" y="1963"/>
                    <a:pt x="1813" y="1826"/>
                  </a:cubicBezTo>
                  <a:cubicBezTo>
                    <a:pt x="1881" y="1759"/>
                    <a:pt x="1970" y="1725"/>
                    <a:pt x="2058" y="1725"/>
                  </a:cubicBezTo>
                  <a:cubicBezTo>
                    <a:pt x="2147" y="1725"/>
                    <a:pt x="2236" y="1759"/>
                    <a:pt x="2303" y="1826"/>
                  </a:cubicBezTo>
                  <a:lnTo>
                    <a:pt x="2548" y="2071"/>
                  </a:lnTo>
                  <a:lnTo>
                    <a:pt x="2793" y="1826"/>
                  </a:lnTo>
                  <a:cubicBezTo>
                    <a:pt x="2861" y="1759"/>
                    <a:pt x="2949" y="1725"/>
                    <a:pt x="3038" y="1725"/>
                  </a:cubicBezTo>
                  <a:close/>
                  <a:moveTo>
                    <a:pt x="2155" y="1"/>
                  </a:moveTo>
                  <a:cubicBezTo>
                    <a:pt x="2069" y="1"/>
                    <a:pt x="1981" y="12"/>
                    <a:pt x="1893" y="36"/>
                  </a:cubicBezTo>
                  <a:cubicBezTo>
                    <a:pt x="1508" y="139"/>
                    <a:pt x="1231" y="448"/>
                    <a:pt x="1168" y="850"/>
                  </a:cubicBezTo>
                  <a:cubicBezTo>
                    <a:pt x="1148" y="980"/>
                    <a:pt x="1047" y="1080"/>
                    <a:pt x="911" y="1102"/>
                  </a:cubicBezTo>
                  <a:cubicBezTo>
                    <a:pt x="516" y="1163"/>
                    <a:pt x="207" y="1440"/>
                    <a:pt x="104" y="1824"/>
                  </a:cubicBezTo>
                  <a:cubicBezTo>
                    <a:pt x="1" y="2210"/>
                    <a:pt x="130" y="2604"/>
                    <a:pt x="450" y="2860"/>
                  </a:cubicBezTo>
                  <a:cubicBezTo>
                    <a:pt x="550" y="2942"/>
                    <a:pt x="588" y="3079"/>
                    <a:pt x="537" y="3208"/>
                  </a:cubicBezTo>
                  <a:cubicBezTo>
                    <a:pt x="393" y="3580"/>
                    <a:pt x="478" y="3986"/>
                    <a:pt x="760" y="4268"/>
                  </a:cubicBezTo>
                  <a:cubicBezTo>
                    <a:pt x="951" y="4459"/>
                    <a:pt x="1199" y="4559"/>
                    <a:pt x="1456" y="4559"/>
                  </a:cubicBezTo>
                  <a:cubicBezTo>
                    <a:pt x="1580" y="4559"/>
                    <a:pt x="1706" y="4536"/>
                    <a:pt x="1830" y="4488"/>
                  </a:cubicBezTo>
                  <a:cubicBezTo>
                    <a:pt x="1865" y="4475"/>
                    <a:pt x="1901" y="4468"/>
                    <a:pt x="1936" y="4468"/>
                  </a:cubicBezTo>
                  <a:cubicBezTo>
                    <a:pt x="2026" y="4468"/>
                    <a:pt x="2113" y="4509"/>
                    <a:pt x="2175" y="4587"/>
                  </a:cubicBezTo>
                  <a:cubicBezTo>
                    <a:pt x="2371" y="4831"/>
                    <a:pt x="2653" y="4959"/>
                    <a:pt x="2944" y="4959"/>
                  </a:cubicBezTo>
                  <a:cubicBezTo>
                    <a:pt x="3030" y="4959"/>
                    <a:pt x="3118" y="4947"/>
                    <a:pt x="3204" y="4924"/>
                  </a:cubicBezTo>
                  <a:cubicBezTo>
                    <a:pt x="3589" y="4820"/>
                    <a:pt x="3866" y="4511"/>
                    <a:pt x="3930" y="4109"/>
                  </a:cubicBezTo>
                  <a:cubicBezTo>
                    <a:pt x="3950" y="3979"/>
                    <a:pt x="4050" y="3880"/>
                    <a:pt x="4187" y="3858"/>
                  </a:cubicBezTo>
                  <a:cubicBezTo>
                    <a:pt x="4582" y="3797"/>
                    <a:pt x="4890" y="3520"/>
                    <a:pt x="4993" y="3135"/>
                  </a:cubicBezTo>
                  <a:cubicBezTo>
                    <a:pt x="5095" y="2751"/>
                    <a:pt x="4966" y="2356"/>
                    <a:pt x="4649" y="2100"/>
                  </a:cubicBezTo>
                  <a:cubicBezTo>
                    <a:pt x="4547" y="2018"/>
                    <a:pt x="4510" y="1882"/>
                    <a:pt x="4557" y="1759"/>
                  </a:cubicBezTo>
                  <a:lnTo>
                    <a:pt x="4560" y="1751"/>
                  </a:lnTo>
                  <a:cubicBezTo>
                    <a:pt x="4704" y="1378"/>
                    <a:pt x="4619" y="972"/>
                    <a:pt x="4337" y="692"/>
                  </a:cubicBezTo>
                  <a:cubicBezTo>
                    <a:pt x="4146" y="501"/>
                    <a:pt x="3900" y="400"/>
                    <a:pt x="3642" y="400"/>
                  </a:cubicBezTo>
                  <a:cubicBezTo>
                    <a:pt x="3519" y="400"/>
                    <a:pt x="3392" y="423"/>
                    <a:pt x="3269" y="471"/>
                  </a:cubicBezTo>
                  <a:cubicBezTo>
                    <a:pt x="3234" y="485"/>
                    <a:pt x="3198" y="491"/>
                    <a:pt x="3162" y="491"/>
                  </a:cubicBezTo>
                  <a:cubicBezTo>
                    <a:pt x="3072" y="491"/>
                    <a:pt x="2984" y="450"/>
                    <a:pt x="2922" y="373"/>
                  </a:cubicBezTo>
                  <a:cubicBezTo>
                    <a:pt x="2729" y="132"/>
                    <a:pt x="2450" y="1"/>
                    <a:pt x="2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8"/>
            <p:cNvSpPr/>
            <p:nvPr/>
          </p:nvSpPr>
          <p:spPr>
            <a:xfrm>
              <a:off x="5885209" y="3435251"/>
              <a:ext cx="57460" cy="54815"/>
            </a:xfrm>
            <a:custGeom>
              <a:rect b="b" l="l" r="r" t="t"/>
              <a:pathLst>
                <a:path extrusionOk="0" h="1430" w="1499">
                  <a:moveTo>
                    <a:pt x="382" y="0"/>
                  </a:moveTo>
                  <a:cubicBezTo>
                    <a:pt x="293" y="0"/>
                    <a:pt x="204" y="34"/>
                    <a:pt x="136" y="102"/>
                  </a:cubicBezTo>
                  <a:cubicBezTo>
                    <a:pt x="1" y="238"/>
                    <a:pt x="1" y="457"/>
                    <a:pt x="136" y="592"/>
                  </a:cubicBezTo>
                  <a:lnTo>
                    <a:pt x="872" y="1328"/>
                  </a:lnTo>
                  <a:cubicBezTo>
                    <a:pt x="940" y="1396"/>
                    <a:pt x="1028" y="1430"/>
                    <a:pt x="1117" y="1430"/>
                  </a:cubicBezTo>
                  <a:cubicBezTo>
                    <a:pt x="1206" y="1430"/>
                    <a:pt x="1295" y="1396"/>
                    <a:pt x="1363" y="1328"/>
                  </a:cubicBezTo>
                  <a:cubicBezTo>
                    <a:pt x="1498" y="1192"/>
                    <a:pt x="1498" y="974"/>
                    <a:pt x="1363" y="837"/>
                  </a:cubicBezTo>
                  <a:lnTo>
                    <a:pt x="627" y="102"/>
                  </a:lnTo>
                  <a:cubicBezTo>
                    <a:pt x="559" y="34"/>
                    <a:pt x="471" y="0"/>
                    <a:pt x="3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8"/>
            <p:cNvSpPr/>
            <p:nvPr/>
          </p:nvSpPr>
          <p:spPr>
            <a:xfrm>
              <a:off x="5914763" y="3388179"/>
              <a:ext cx="64245" cy="26679"/>
            </a:xfrm>
            <a:custGeom>
              <a:rect b="b" l="l" r="r" t="t"/>
              <a:pathLst>
                <a:path extrusionOk="0" h="696" w="1676">
                  <a:moveTo>
                    <a:pt x="348" y="1"/>
                  </a:moveTo>
                  <a:cubicBezTo>
                    <a:pt x="156" y="1"/>
                    <a:pt x="1" y="157"/>
                    <a:pt x="1" y="348"/>
                  </a:cubicBezTo>
                  <a:cubicBezTo>
                    <a:pt x="1" y="541"/>
                    <a:pt x="156" y="696"/>
                    <a:pt x="348" y="696"/>
                  </a:cubicBezTo>
                  <a:lnTo>
                    <a:pt x="1328" y="696"/>
                  </a:lnTo>
                  <a:cubicBezTo>
                    <a:pt x="1521" y="696"/>
                    <a:pt x="1676" y="541"/>
                    <a:pt x="1676" y="348"/>
                  </a:cubicBezTo>
                  <a:cubicBezTo>
                    <a:pt x="1676" y="157"/>
                    <a:pt x="1520" y="1"/>
                    <a:pt x="1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8"/>
            <p:cNvSpPr/>
            <p:nvPr/>
          </p:nvSpPr>
          <p:spPr>
            <a:xfrm>
              <a:off x="5839670" y="3463426"/>
              <a:ext cx="26679" cy="64245"/>
            </a:xfrm>
            <a:custGeom>
              <a:rect b="b" l="l" r="r" t="t"/>
              <a:pathLst>
                <a:path extrusionOk="0" h="1676" w="696">
                  <a:moveTo>
                    <a:pt x="348" y="1"/>
                  </a:moveTo>
                  <a:cubicBezTo>
                    <a:pt x="156" y="1"/>
                    <a:pt x="1" y="157"/>
                    <a:pt x="1" y="348"/>
                  </a:cubicBezTo>
                  <a:lnTo>
                    <a:pt x="1" y="1328"/>
                  </a:lnTo>
                  <a:cubicBezTo>
                    <a:pt x="1" y="1521"/>
                    <a:pt x="156" y="1676"/>
                    <a:pt x="348" y="1676"/>
                  </a:cubicBezTo>
                  <a:cubicBezTo>
                    <a:pt x="540" y="1676"/>
                    <a:pt x="696" y="1521"/>
                    <a:pt x="696" y="1328"/>
                  </a:cubicBezTo>
                  <a:lnTo>
                    <a:pt x="696" y="348"/>
                  </a:lnTo>
                  <a:cubicBezTo>
                    <a:pt x="696" y="157"/>
                    <a:pt x="540"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8"/>
            <p:cNvSpPr/>
            <p:nvPr/>
          </p:nvSpPr>
          <p:spPr>
            <a:xfrm>
              <a:off x="5669052" y="3219056"/>
              <a:ext cx="57460" cy="54854"/>
            </a:xfrm>
            <a:custGeom>
              <a:rect b="b" l="l" r="r" t="t"/>
              <a:pathLst>
                <a:path extrusionOk="0" h="1431" w="1499">
                  <a:moveTo>
                    <a:pt x="382" y="1"/>
                  </a:moveTo>
                  <a:cubicBezTo>
                    <a:pt x="293" y="1"/>
                    <a:pt x="204" y="35"/>
                    <a:pt x="136" y="102"/>
                  </a:cubicBezTo>
                  <a:cubicBezTo>
                    <a:pt x="1" y="239"/>
                    <a:pt x="1" y="458"/>
                    <a:pt x="136" y="593"/>
                  </a:cubicBezTo>
                  <a:lnTo>
                    <a:pt x="872" y="1329"/>
                  </a:lnTo>
                  <a:cubicBezTo>
                    <a:pt x="940" y="1397"/>
                    <a:pt x="1028" y="1431"/>
                    <a:pt x="1117" y="1431"/>
                  </a:cubicBezTo>
                  <a:cubicBezTo>
                    <a:pt x="1206" y="1431"/>
                    <a:pt x="1294" y="1397"/>
                    <a:pt x="1362" y="1329"/>
                  </a:cubicBezTo>
                  <a:cubicBezTo>
                    <a:pt x="1498" y="1193"/>
                    <a:pt x="1498" y="974"/>
                    <a:pt x="1362" y="838"/>
                  </a:cubicBezTo>
                  <a:lnTo>
                    <a:pt x="627" y="102"/>
                  </a:lnTo>
                  <a:cubicBezTo>
                    <a:pt x="559" y="35"/>
                    <a:pt x="470" y="1"/>
                    <a:pt x="3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8"/>
            <p:cNvSpPr/>
            <p:nvPr/>
          </p:nvSpPr>
          <p:spPr>
            <a:xfrm>
              <a:off x="5745755" y="3181452"/>
              <a:ext cx="26679" cy="64245"/>
            </a:xfrm>
            <a:custGeom>
              <a:rect b="b" l="l" r="r" t="t"/>
              <a:pathLst>
                <a:path extrusionOk="0" h="1676" w="696">
                  <a:moveTo>
                    <a:pt x="348" y="1"/>
                  </a:moveTo>
                  <a:cubicBezTo>
                    <a:pt x="156" y="1"/>
                    <a:pt x="1" y="156"/>
                    <a:pt x="1" y="348"/>
                  </a:cubicBezTo>
                  <a:lnTo>
                    <a:pt x="1" y="1328"/>
                  </a:lnTo>
                  <a:cubicBezTo>
                    <a:pt x="1" y="1521"/>
                    <a:pt x="156" y="1676"/>
                    <a:pt x="348" y="1676"/>
                  </a:cubicBezTo>
                  <a:cubicBezTo>
                    <a:pt x="540" y="1676"/>
                    <a:pt x="696" y="1521"/>
                    <a:pt x="696" y="1328"/>
                  </a:cubicBezTo>
                  <a:lnTo>
                    <a:pt x="696" y="348"/>
                  </a:lnTo>
                  <a:cubicBezTo>
                    <a:pt x="696" y="156"/>
                    <a:pt x="540"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8"/>
            <p:cNvSpPr/>
            <p:nvPr/>
          </p:nvSpPr>
          <p:spPr>
            <a:xfrm>
              <a:off x="5632790" y="3294265"/>
              <a:ext cx="64245" cy="26679"/>
            </a:xfrm>
            <a:custGeom>
              <a:rect b="b" l="l" r="r" t="t"/>
              <a:pathLst>
                <a:path extrusionOk="0" h="696" w="1676">
                  <a:moveTo>
                    <a:pt x="348" y="1"/>
                  </a:moveTo>
                  <a:cubicBezTo>
                    <a:pt x="155" y="1"/>
                    <a:pt x="1" y="157"/>
                    <a:pt x="1" y="348"/>
                  </a:cubicBezTo>
                  <a:cubicBezTo>
                    <a:pt x="1" y="541"/>
                    <a:pt x="155" y="696"/>
                    <a:pt x="348" y="696"/>
                  </a:cubicBezTo>
                  <a:lnTo>
                    <a:pt x="1328" y="696"/>
                  </a:lnTo>
                  <a:cubicBezTo>
                    <a:pt x="1521" y="696"/>
                    <a:pt x="1676" y="541"/>
                    <a:pt x="1676" y="348"/>
                  </a:cubicBezTo>
                  <a:cubicBezTo>
                    <a:pt x="1676" y="157"/>
                    <a:pt x="1521" y="1"/>
                    <a:pt x="1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8"/>
            <p:cNvSpPr/>
            <p:nvPr/>
          </p:nvSpPr>
          <p:spPr>
            <a:xfrm>
              <a:off x="5814677" y="3127671"/>
              <a:ext cx="230340" cy="219569"/>
            </a:xfrm>
            <a:custGeom>
              <a:rect b="b" l="l" r="r" t="t"/>
              <a:pathLst>
                <a:path extrusionOk="0" h="5728" w="6009">
                  <a:moveTo>
                    <a:pt x="2856" y="692"/>
                  </a:moveTo>
                  <a:cubicBezTo>
                    <a:pt x="3343" y="692"/>
                    <a:pt x="3932" y="1030"/>
                    <a:pt x="4286" y="1383"/>
                  </a:cubicBezTo>
                  <a:cubicBezTo>
                    <a:pt x="4879" y="1976"/>
                    <a:pt x="5118" y="2752"/>
                    <a:pt x="4880" y="3197"/>
                  </a:cubicBezTo>
                  <a:cubicBezTo>
                    <a:pt x="4715" y="3143"/>
                    <a:pt x="4474" y="3043"/>
                    <a:pt x="4286" y="2853"/>
                  </a:cubicBezTo>
                  <a:cubicBezTo>
                    <a:pt x="3969" y="2537"/>
                    <a:pt x="3893" y="2070"/>
                    <a:pt x="3893" y="2067"/>
                  </a:cubicBezTo>
                  <a:cubicBezTo>
                    <a:pt x="3875" y="1938"/>
                    <a:pt x="3783" y="1830"/>
                    <a:pt x="3659" y="1788"/>
                  </a:cubicBezTo>
                  <a:cubicBezTo>
                    <a:pt x="3623" y="1776"/>
                    <a:pt x="3586" y="1771"/>
                    <a:pt x="3550" y="1771"/>
                  </a:cubicBezTo>
                  <a:cubicBezTo>
                    <a:pt x="3459" y="1771"/>
                    <a:pt x="3371" y="1806"/>
                    <a:pt x="3306" y="1872"/>
                  </a:cubicBezTo>
                  <a:lnTo>
                    <a:pt x="2585" y="2593"/>
                  </a:lnTo>
                  <a:cubicBezTo>
                    <a:pt x="2197" y="2092"/>
                    <a:pt x="1934" y="1393"/>
                    <a:pt x="2330" y="888"/>
                  </a:cubicBezTo>
                  <a:cubicBezTo>
                    <a:pt x="2472" y="750"/>
                    <a:pt x="2655" y="692"/>
                    <a:pt x="2856" y="692"/>
                  </a:cubicBezTo>
                  <a:close/>
                  <a:moveTo>
                    <a:pt x="3396" y="2762"/>
                  </a:moveTo>
                  <a:cubicBezTo>
                    <a:pt x="3486" y="2953"/>
                    <a:pt x="3613" y="3161"/>
                    <a:pt x="3796" y="3343"/>
                  </a:cubicBezTo>
                  <a:cubicBezTo>
                    <a:pt x="3861" y="3409"/>
                    <a:pt x="3931" y="3461"/>
                    <a:pt x="4000" y="3515"/>
                  </a:cubicBezTo>
                  <a:cubicBezTo>
                    <a:pt x="3702" y="3460"/>
                    <a:pt x="3377" y="3316"/>
                    <a:pt x="3076" y="3083"/>
                  </a:cubicBezTo>
                  <a:lnTo>
                    <a:pt x="3396" y="2762"/>
                  </a:lnTo>
                  <a:close/>
                  <a:moveTo>
                    <a:pt x="2861" y="1"/>
                  </a:moveTo>
                  <a:cubicBezTo>
                    <a:pt x="2397" y="1"/>
                    <a:pt x="2012" y="166"/>
                    <a:pt x="1806" y="431"/>
                  </a:cubicBezTo>
                  <a:lnTo>
                    <a:pt x="1" y="2787"/>
                  </a:lnTo>
                  <a:cubicBezTo>
                    <a:pt x="184" y="2861"/>
                    <a:pt x="355" y="2966"/>
                    <a:pt x="504" y="3101"/>
                  </a:cubicBezTo>
                  <a:cubicBezTo>
                    <a:pt x="623" y="3076"/>
                    <a:pt x="744" y="3063"/>
                    <a:pt x="866" y="3063"/>
                  </a:cubicBezTo>
                  <a:cubicBezTo>
                    <a:pt x="1310" y="3063"/>
                    <a:pt x="1730" y="3239"/>
                    <a:pt x="2050" y="3558"/>
                  </a:cubicBezTo>
                  <a:cubicBezTo>
                    <a:pt x="2466" y="3975"/>
                    <a:pt x="2630" y="4549"/>
                    <a:pt x="2507" y="5105"/>
                  </a:cubicBezTo>
                  <a:cubicBezTo>
                    <a:pt x="2672" y="5288"/>
                    <a:pt x="2784" y="5500"/>
                    <a:pt x="2856" y="5728"/>
                  </a:cubicBezTo>
                  <a:cubicBezTo>
                    <a:pt x="2978" y="5631"/>
                    <a:pt x="5171" y="3914"/>
                    <a:pt x="5236" y="3862"/>
                  </a:cubicBezTo>
                  <a:cubicBezTo>
                    <a:pt x="5239" y="3860"/>
                    <a:pt x="5239" y="3858"/>
                    <a:pt x="5240" y="3855"/>
                  </a:cubicBezTo>
                  <a:cubicBezTo>
                    <a:pt x="6009" y="3126"/>
                    <a:pt x="5681" y="1798"/>
                    <a:pt x="4777" y="891"/>
                  </a:cubicBezTo>
                  <a:cubicBezTo>
                    <a:pt x="4142" y="256"/>
                    <a:pt x="3440" y="1"/>
                    <a:pt x="28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8"/>
            <p:cNvSpPr/>
            <p:nvPr/>
          </p:nvSpPr>
          <p:spPr>
            <a:xfrm>
              <a:off x="5568698" y="3360503"/>
              <a:ext cx="232448" cy="220987"/>
            </a:xfrm>
            <a:custGeom>
              <a:rect b="b" l="l" r="r" t="t"/>
              <a:pathLst>
                <a:path extrusionOk="0" h="5765" w="6064">
                  <a:moveTo>
                    <a:pt x="3332" y="3171"/>
                  </a:moveTo>
                  <a:cubicBezTo>
                    <a:pt x="3564" y="3469"/>
                    <a:pt x="3707" y="3792"/>
                    <a:pt x="3762" y="4087"/>
                  </a:cubicBezTo>
                  <a:cubicBezTo>
                    <a:pt x="3712" y="4018"/>
                    <a:pt x="3656" y="3954"/>
                    <a:pt x="3594" y="3890"/>
                  </a:cubicBezTo>
                  <a:cubicBezTo>
                    <a:pt x="3411" y="3709"/>
                    <a:pt x="3203" y="3581"/>
                    <a:pt x="3011" y="3491"/>
                  </a:cubicBezTo>
                  <a:lnTo>
                    <a:pt x="3332" y="3171"/>
                  </a:lnTo>
                  <a:close/>
                  <a:moveTo>
                    <a:pt x="1722" y="2230"/>
                  </a:moveTo>
                  <a:cubicBezTo>
                    <a:pt x="2108" y="2230"/>
                    <a:pt x="2517" y="2430"/>
                    <a:pt x="2841" y="2681"/>
                  </a:cubicBezTo>
                  <a:lnTo>
                    <a:pt x="2121" y="3401"/>
                  </a:lnTo>
                  <a:cubicBezTo>
                    <a:pt x="2028" y="3494"/>
                    <a:pt x="1996" y="3630"/>
                    <a:pt x="2037" y="3755"/>
                  </a:cubicBezTo>
                  <a:cubicBezTo>
                    <a:pt x="2078" y="3879"/>
                    <a:pt x="2185" y="3970"/>
                    <a:pt x="2314" y="3990"/>
                  </a:cubicBezTo>
                  <a:cubicBezTo>
                    <a:pt x="2320" y="3991"/>
                    <a:pt x="2785" y="4067"/>
                    <a:pt x="3100" y="4381"/>
                  </a:cubicBezTo>
                  <a:cubicBezTo>
                    <a:pt x="3288" y="4570"/>
                    <a:pt x="3391" y="4811"/>
                    <a:pt x="3443" y="4976"/>
                  </a:cubicBezTo>
                  <a:cubicBezTo>
                    <a:pt x="3329" y="5037"/>
                    <a:pt x="3193" y="5066"/>
                    <a:pt x="3044" y="5066"/>
                  </a:cubicBezTo>
                  <a:cubicBezTo>
                    <a:pt x="2613" y="5066"/>
                    <a:pt x="2072" y="4822"/>
                    <a:pt x="1632" y="4381"/>
                  </a:cubicBezTo>
                  <a:cubicBezTo>
                    <a:pt x="971" y="3720"/>
                    <a:pt x="746" y="2828"/>
                    <a:pt x="1136" y="2428"/>
                  </a:cubicBezTo>
                  <a:cubicBezTo>
                    <a:pt x="1313" y="2288"/>
                    <a:pt x="1514" y="2230"/>
                    <a:pt x="1722" y="2230"/>
                  </a:cubicBezTo>
                  <a:close/>
                  <a:moveTo>
                    <a:pt x="3153" y="0"/>
                  </a:moveTo>
                  <a:lnTo>
                    <a:pt x="684" y="1902"/>
                  </a:lnTo>
                  <a:cubicBezTo>
                    <a:pt x="85" y="2374"/>
                    <a:pt x="1" y="3729"/>
                    <a:pt x="1144" y="4872"/>
                  </a:cubicBezTo>
                  <a:cubicBezTo>
                    <a:pt x="1726" y="5455"/>
                    <a:pt x="2431" y="5764"/>
                    <a:pt x="3049" y="5764"/>
                  </a:cubicBezTo>
                  <a:cubicBezTo>
                    <a:pt x="3539" y="5764"/>
                    <a:pt x="3943" y="5551"/>
                    <a:pt x="4113" y="5333"/>
                  </a:cubicBezTo>
                  <a:lnTo>
                    <a:pt x="6063" y="2849"/>
                  </a:lnTo>
                  <a:cubicBezTo>
                    <a:pt x="5838" y="2773"/>
                    <a:pt x="5630" y="2659"/>
                    <a:pt x="5454" y="2499"/>
                  </a:cubicBezTo>
                  <a:cubicBezTo>
                    <a:pt x="5335" y="2525"/>
                    <a:pt x="5214" y="2537"/>
                    <a:pt x="5094" y="2537"/>
                  </a:cubicBezTo>
                  <a:cubicBezTo>
                    <a:pt x="4649" y="2537"/>
                    <a:pt x="4228" y="2362"/>
                    <a:pt x="3908" y="2043"/>
                  </a:cubicBezTo>
                  <a:cubicBezTo>
                    <a:pt x="3492" y="1626"/>
                    <a:pt x="3328" y="1052"/>
                    <a:pt x="3452" y="495"/>
                  </a:cubicBezTo>
                  <a:cubicBezTo>
                    <a:pt x="3319" y="348"/>
                    <a:pt x="3226" y="177"/>
                    <a:pt x="31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9" name="Google Shape;2239;p78"/>
          <p:cNvSpPr/>
          <p:nvPr/>
        </p:nvSpPr>
        <p:spPr>
          <a:xfrm>
            <a:off x="6380158" y="3127633"/>
            <a:ext cx="444695" cy="453818"/>
          </a:xfrm>
          <a:custGeom>
            <a:rect b="b" l="l" r="r" t="t"/>
            <a:pathLst>
              <a:path extrusionOk="0" h="11839" w="11601">
                <a:moveTo>
                  <a:pt x="5804" y="1390"/>
                </a:moveTo>
                <a:cubicBezTo>
                  <a:pt x="6590" y="1390"/>
                  <a:pt x="7267" y="1747"/>
                  <a:pt x="7469" y="2195"/>
                </a:cubicBezTo>
                <a:cubicBezTo>
                  <a:pt x="7128" y="2275"/>
                  <a:pt x="6787" y="2407"/>
                  <a:pt x="6448" y="2601"/>
                </a:cubicBezTo>
                <a:cubicBezTo>
                  <a:pt x="6222" y="2733"/>
                  <a:pt x="6013" y="2799"/>
                  <a:pt x="5804" y="2799"/>
                </a:cubicBezTo>
                <a:cubicBezTo>
                  <a:pt x="5594" y="2799"/>
                  <a:pt x="5384" y="2733"/>
                  <a:pt x="5158" y="2601"/>
                </a:cubicBezTo>
                <a:cubicBezTo>
                  <a:pt x="4819" y="2405"/>
                  <a:pt x="4476" y="2273"/>
                  <a:pt x="4133" y="2194"/>
                </a:cubicBezTo>
                <a:cubicBezTo>
                  <a:pt x="4332" y="1751"/>
                  <a:pt x="5013" y="1390"/>
                  <a:pt x="5804" y="1390"/>
                </a:cubicBezTo>
                <a:close/>
                <a:moveTo>
                  <a:pt x="7538" y="4880"/>
                </a:moveTo>
                <a:lnTo>
                  <a:pt x="7538" y="5944"/>
                </a:lnTo>
                <a:cubicBezTo>
                  <a:pt x="7538" y="6473"/>
                  <a:pt x="7294" y="6943"/>
                  <a:pt x="6918" y="7261"/>
                </a:cubicBezTo>
                <a:lnTo>
                  <a:pt x="6049" y="6392"/>
                </a:lnTo>
                <a:cubicBezTo>
                  <a:pt x="5981" y="6324"/>
                  <a:pt x="5892" y="6290"/>
                  <a:pt x="5804" y="6290"/>
                </a:cubicBezTo>
                <a:cubicBezTo>
                  <a:pt x="5715" y="6290"/>
                  <a:pt x="5626" y="6324"/>
                  <a:pt x="5558" y="6392"/>
                </a:cubicBezTo>
                <a:lnTo>
                  <a:pt x="4689" y="7261"/>
                </a:lnTo>
                <a:cubicBezTo>
                  <a:pt x="4314" y="6943"/>
                  <a:pt x="4069" y="6473"/>
                  <a:pt x="4069" y="5944"/>
                </a:cubicBezTo>
                <a:lnTo>
                  <a:pt x="4069" y="4880"/>
                </a:lnTo>
                <a:close/>
                <a:moveTo>
                  <a:pt x="8054" y="6841"/>
                </a:moveTo>
                <a:cubicBezTo>
                  <a:pt x="8602" y="7165"/>
                  <a:pt x="8924" y="7590"/>
                  <a:pt x="8924" y="8024"/>
                </a:cubicBezTo>
                <a:cubicBezTo>
                  <a:pt x="8924" y="8238"/>
                  <a:pt x="8842" y="8442"/>
                  <a:pt x="8708" y="8635"/>
                </a:cubicBezTo>
                <a:lnTo>
                  <a:pt x="8565" y="8422"/>
                </a:lnTo>
                <a:cubicBezTo>
                  <a:pt x="8492" y="8311"/>
                  <a:pt x="8390" y="8265"/>
                  <a:pt x="8290" y="8265"/>
                </a:cubicBezTo>
                <a:cubicBezTo>
                  <a:pt x="8046" y="8265"/>
                  <a:pt x="7808" y="8535"/>
                  <a:pt x="7989" y="8806"/>
                </a:cubicBezTo>
                <a:lnTo>
                  <a:pt x="8194" y="9112"/>
                </a:lnTo>
                <a:cubicBezTo>
                  <a:pt x="8016" y="9231"/>
                  <a:pt x="7817" y="9341"/>
                  <a:pt x="7589" y="9431"/>
                </a:cubicBezTo>
                <a:lnTo>
                  <a:pt x="7413" y="9080"/>
                </a:lnTo>
                <a:cubicBezTo>
                  <a:pt x="7352" y="8958"/>
                  <a:pt x="7230" y="8889"/>
                  <a:pt x="7103" y="8889"/>
                </a:cubicBezTo>
                <a:cubicBezTo>
                  <a:pt x="7051" y="8889"/>
                  <a:pt x="6998" y="8900"/>
                  <a:pt x="6949" y="8925"/>
                </a:cubicBezTo>
                <a:cubicBezTo>
                  <a:pt x="6776" y="9011"/>
                  <a:pt x="6708" y="9218"/>
                  <a:pt x="6793" y="9390"/>
                </a:cubicBezTo>
                <a:lnTo>
                  <a:pt x="6915" y="9635"/>
                </a:lnTo>
                <a:cubicBezTo>
                  <a:pt x="6673" y="9689"/>
                  <a:pt x="6416" y="9720"/>
                  <a:pt x="6150" y="9738"/>
                </a:cubicBezTo>
                <a:lnTo>
                  <a:pt x="6150" y="9411"/>
                </a:lnTo>
                <a:cubicBezTo>
                  <a:pt x="6150" y="9218"/>
                  <a:pt x="5994" y="9063"/>
                  <a:pt x="5803" y="9063"/>
                </a:cubicBezTo>
                <a:cubicBezTo>
                  <a:pt x="5610" y="9063"/>
                  <a:pt x="5455" y="9218"/>
                  <a:pt x="5455" y="9411"/>
                </a:cubicBezTo>
                <a:lnTo>
                  <a:pt x="5455" y="9738"/>
                </a:lnTo>
                <a:cubicBezTo>
                  <a:pt x="5190" y="9720"/>
                  <a:pt x="4933" y="9689"/>
                  <a:pt x="4690" y="9635"/>
                </a:cubicBezTo>
                <a:lnTo>
                  <a:pt x="4812" y="9390"/>
                </a:lnTo>
                <a:cubicBezTo>
                  <a:pt x="4949" y="9116"/>
                  <a:pt x="4717" y="8888"/>
                  <a:pt x="4487" y="8888"/>
                </a:cubicBezTo>
                <a:cubicBezTo>
                  <a:pt x="4373" y="8888"/>
                  <a:pt x="4259" y="8944"/>
                  <a:pt x="4192" y="9080"/>
                </a:cubicBezTo>
                <a:lnTo>
                  <a:pt x="4016" y="9431"/>
                </a:lnTo>
                <a:cubicBezTo>
                  <a:pt x="3788" y="9341"/>
                  <a:pt x="3589" y="9231"/>
                  <a:pt x="3411" y="9112"/>
                </a:cubicBezTo>
                <a:lnTo>
                  <a:pt x="3616" y="8806"/>
                </a:lnTo>
                <a:cubicBezTo>
                  <a:pt x="3723" y="8647"/>
                  <a:pt x="3680" y="8431"/>
                  <a:pt x="3521" y="8325"/>
                </a:cubicBezTo>
                <a:cubicBezTo>
                  <a:pt x="3461" y="8286"/>
                  <a:pt x="3394" y="8267"/>
                  <a:pt x="3328" y="8267"/>
                </a:cubicBezTo>
                <a:cubicBezTo>
                  <a:pt x="3215" y="8267"/>
                  <a:pt x="3106" y="8321"/>
                  <a:pt x="3040" y="8422"/>
                </a:cubicBezTo>
                <a:lnTo>
                  <a:pt x="2898" y="8635"/>
                </a:lnTo>
                <a:cubicBezTo>
                  <a:pt x="2763" y="8443"/>
                  <a:pt x="2681" y="8238"/>
                  <a:pt x="2681" y="8024"/>
                </a:cubicBezTo>
                <a:cubicBezTo>
                  <a:pt x="2681" y="7590"/>
                  <a:pt x="3003" y="7165"/>
                  <a:pt x="3552" y="6841"/>
                </a:cubicBezTo>
                <a:cubicBezTo>
                  <a:pt x="3954" y="7851"/>
                  <a:pt x="4932" y="8370"/>
                  <a:pt x="5803" y="8370"/>
                </a:cubicBezTo>
                <a:cubicBezTo>
                  <a:pt x="6766" y="8370"/>
                  <a:pt x="7683" y="7768"/>
                  <a:pt x="8054" y="6841"/>
                </a:cubicBezTo>
                <a:close/>
                <a:moveTo>
                  <a:pt x="5802" y="1"/>
                </a:moveTo>
                <a:cubicBezTo>
                  <a:pt x="5609" y="1"/>
                  <a:pt x="5454" y="155"/>
                  <a:pt x="5454" y="348"/>
                </a:cubicBezTo>
                <a:lnTo>
                  <a:pt x="5454" y="719"/>
                </a:lnTo>
                <a:cubicBezTo>
                  <a:pt x="4425" y="822"/>
                  <a:pt x="3618" y="1384"/>
                  <a:pt x="3420" y="2106"/>
                </a:cubicBezTo>
                <a:lnTo>
                  <a:pt x="3313" y="2106"/>
                </a:lnTo>
                <a:cubicBezTo>
                  <a:pt x="2884" y="2106"/>
                  <a:pt x="2516" y="2352"/>
                  <a:pt x="2352" y="2748"/>
                </a:cubicBezTo>
                <a:cubicBezTo>
                  <a:pt x="2188" y="3143"/>
                  <a:pt x="2275" y="3578"/>
                  <a:pt x="2578" y="3881"/>
                </a:cubicBezTo>
                <a:lnTo>
                  <a:pt x="3372" y="4677"/>
                </a:lnTo>
                <a:lnTo>
                  <a:pt x="3372" y="5944"/>
                </a:lnTo>
                <a:cubicBezTo>
                  <a:pt x="3372" y="6010"/>
                  <a:pt x="3387" y="6073"/>
                  <a:pt x="3392" y="6137"/>
                </a:cubicBezTo>
                <a:cubicBezTo>
                  <a:pt x="2508" y="6592"/>
                  <a:pt x="1984" y="7282"/>
                  <a:pt x="1984" y="8023"/>
                </a:cubicBezTo>
                <a:cubicBezTo>
                  <a:pt x="1984" y="8187"/>
                  <a:pt x="2011" y="8346"/>
                  <a:pt x="2057" y="8499"/>
                </a:cubicBezTo>
                <a:lnTo>
                  <a:pt x="1163" y="8971"/>
                </a:lnTo>
                <a:cubicBezTo>
                  <a:pt x="855" y="9074"/>
                  <a:pt x="609" y="9320"/>
                  <a:pt x="506" y="9629"/>
                </a:cubicBezTo>
                <a:lnTo>
                  <a:pt x="226" y="10468"/>
                </a:lnTo>
                <a:cubicBezTo>
                  <a:pt x="1" y="11141"/>
                  <a:pt x="501" y="11838"/>
                  <a:pt x="1213" y="11838"/>
                </a:cubicBezTo>
                <a:lnTo>
                  <a:pt x="5452" y="11838"/>
                </a:lnTo>
                <a:lnTo>
                  <a:pt x="5452" y="10451"/>
                </a:lnTo>
                <a:lnTo>
                  <a:pt x="6145" y="10451"/>
                </a:lnTo>
                <a:lnTo>
                  <a:pt x="6145" y="11838"/>
                </a:lnTo>
                <a:lnTo>
                  <a:pt x="10384" y="11838"/>
                </a:lnTo>
                <a:cubicBezTo>
                  <a:pt x="11102" y="11838"/>
                  <a:pt x="11600" y="11142"/>
                  <a:pt x="11377" y="10469"/>
                </a:cubicBezTo>
                <a:lnTo>
                  <a:pt x="11097" y="9630"/>
                </a:lnTo>
                <a:cubicBezTo>
                  <a:pt x="10995" y="9321"/>
                  <a:pt x="10749" y="9075"/>
                  <a:pt x="10490" y="8994"/>
                </a:cubicBezTo>
                <a:lnTo>
                  <a:pt x="9544" y="8499"/>
                </a:lnTo>
                <a:cubicBezTo>
                  <a:pt x="9590" y="8346"/>
                  <a:pt x="9617" y="8187"/>
                  <a:pt x="9617" y="8023"/>
                </a:cubicBezTo>
                <a:cubicBezTo>
                  <a:pt x="9617" y="7282"/>
                  <a:pt x="9093" y="6592"/>
                  <a:pt x="8211" y="6137"/>
                </a:cubicBezTo>
                <a:cubicBezTo>
                  <a:pt x="8216" y="6072"/>
                  <a:pt x="8230" y="6009"/>
                  <a:pt x="8230" y="5944"/>
                </a:cubicBezTo>
                <a:lnTo>
                  <a:pt x="8230" y="4677"/>
                </a:lnTo>
                <a:lnTo>
                  <a:pt x="9025" y="3881"/>
                </a:lnTo>
                <a:cubicBezTo>
                  <a:pt x="9329" y="3578"/>
                  <a:pt x="9415" y="3143"/>
                  <a:pt x="9251" y="2748"/>
                </a:cubicBezTo>
                <a:cubicBezTo>
                  <a:pt x="9087" y="2352"/>
                  <a:pt x="8719" y="2106"/>
                  <a:pt x="8289" y="2106"/>
                </a:cubicBezTo>
                <a:lnTo>
                  <a:pt x="8182" y="2106"/>
                </a:lnTo>
                <a:cubicBezTo>
                  <a:pt x="7985" y="1385"/>
                  <a:pt x="7179" y="822"/>
                  <a:pt x="6149" y="719"/>
                </a:cubicBezTo>
                <a:lnTo>
                  <a:pt x="6149" y="348"/>
                </a:lnTo>
                <a:cubicBezTo>
                  <a:pt x="6149" y="155"/>
                  <a:pt x="5993" y="1"/>
                  <a:pt x="58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0" name="Google Shape;2240;p78"/>
          <p:cNvGrpSpPr/>
          <p:nvPr/>
        </p:nvGrpSpPr>
        <p:grpSpPr>
          <a:xfrm>
            <a:off x="7173143" y="3128783"/>
            <a:ext cx="453818" cy="453742"/>
            <a:chOff x="7173143" y="3128783"/>
            <a:chExt cx="453818" cy="453742"/>
          </a:xfrm>
        </p:grpSpPr>
        <p:sp>
          <p:nvSpPr>
            <p:cNvPr id="2241" name="Google Shape;2241;p78"/>
            <p:cNvSpPr/>
            <p:nvPr/>
          </p:nvSpPr>
          <p:spPr>
            <a:xfrm>
              <a:off x="7173143" y="3314849"/>
              <a:ext cx="80728" cy="267638"/>
            </a:xfrm>
            <a:custGeom>
              <a:rect b="b" l="l" r="r" t="t"/>
              <a:pathLst>
                <a:path extrusionOk="0" h="6982" w="2106">
                  <a:moveTo>
                    <a:pt x="348" y="0"/>
                  </a:moveTo>
                  <a:cubicBezTo>
                    <a:pt x="157" y="0"/>
                    <a:pt x="1" y="155"/>
                    <a:pt x="1" y="348"/>
                  </a:cubicBezTo>
                  <a:lnTo>
                    <a:pt x="1" y="6634"/>
                  </a:lnTo>
                  <a:cubicBezTo>
                    <a:pt x="1" y="6827"/>
                    <a:pt x="157" y="6982"/>
                    <a:pt x="348" y="6982"/>
                  </a:cubicBezTo>
                  <a:lnTo>
                    <a:pt x="2105" y="6982"/>
                  </a:lnTo>
                  <a:lnTo>
                    <a:pt x="2105" y="1388"/>
                  </a:lnTo>
                  <a:lnTo>
                    <a:pt x="1412" y="1388"/>
                  </a:lnTo>
                  <a:lnTo>
                    <a:pt x="1412" y="348"/>
                  </a:lnTo>
                  <a:cubicBezTo>
                    <a:pt x="1412" y="155"/>
                    <a:pt x="1256" y="0"/>
                    <a:pt x="1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8"/>
            <p:cNvSpPr/>
            <p:nvPr/>
          </p:nvSpPr>
          <p:spPr>
            <a:xfrm>
              <a:off x="7546233" y="3314887"/>
              <a:ext cx="80728" cy="267638"/>
            </a:xfrm>
            <a:custGeom>
              <a:rect b="b" l="l" r="r" t="t"/>
              <a:pathLst>
                <a:path extrusionOk="0" h="6982" w="2106">
                  <a:moveTo>
                    <a:pt x="1041" y="0"/>
                  </a:moveTo>
                  <a:cubicBezTo>
                    <a:pt x="850" y="0"/>
                    <a:pt x="695" y="155"/>
                    <a:pt x="695" y="348"/>
                  </a:cubicBezTo>
                  <a:lnTo>
                    <a:pt x="695" y="1388"/>
                  </a:lnTo>
                  <a:lnTo>
                    <a:pt x="1" y="1388"/>
                  </a:lnTo>
                  <a:lnTo>
                    <a:pt x="1" y="6982"/>
                  </a:lnTo>
                  <a:lnTo>
                    <a:pt x="1758" y="6982"/>
                  </a:lnTo>
                  <a:cubicBezTo>
                    <a:pt x="1951" y="6982"/>
                    <a:pt x="2105" y="6827"/>
                    <a:pt x="2105" y="6635"/>
                  </a:cubicBezTo>
                  <a:lnTo>
                    <a:pt x="2105" y="348"/>
                  </a:lnTo>
                  <a:cubicBezTo>
                    <a:pt x="2105" y="155"/>
                    <a:pt x="1951" y="0"/>
                    <a:pt x="17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8"/>
            <p:cNvSpPr/>
            <p:nvPr/>
          </p:nvSpPr>
          <p:spPr>
            <a:xfrm>
              <a:off x="7253756" y="3128783"/>
              <a:ext cx="292515" cy="453703"/>
            </a:xfrm>
            <a:custGeom>
              <a:rect b="b" l="l" r="r" t="t"/>
              <a:pathLst>
                <a:path extrusionOk="0" h="11836" w="7631">
                  <a:moveTo>
                    <a:pt x="6243" y="5548"/>
                  </a:moveTo>
                  <a:lnTo>
                    <a:pt x="6243" y="6242"/>
                  </a:lnTo>
                  <a:lnTo>
                    <a:pt x="5897" y="6242"/>
                  </a:lnTo>
                  <a:cubicBezTo>
                    <a:pt x="5706" y="6242"/>
                    <a:pt x="5550" y="6397"/>
                    <a:pt x="5550" y="6588"/>
                  </a:cubicBezTo>
                  <a:lnTo>
                    <a:pt x="5550" y="7629"/>
                  </a:lnTo>
                  <a:lnTo>
                    <a:pt x="4857" y="7629"/>
                  </a:lnTo>
                  <a:lnTo>
                    <a:pt x="4857" y="6588"/>
                  </a:lnTo>
                  <a:cubicBezTo>
                    <a:pt x="4857" y="6397"/>
                    <a:pt x="4702" y="6242"/>
                    <a:pt x="4510" y="6242"/>
                  </a:cubicBezTo>
                  <a:lnTo>
                    <a:pt x="3124" y="6242"/>
                  </a:lnTo>
                  <a:cubicBezTo>
                    <a:pt x="2931" y="6242"/>
                    <a:pt x="2776" y="6397"/>
                    <a:pt x="2776" y="6588"/>
                  </a:cubicBezTo>
                  <a:lnTo>
                    <a:pt x="2776" y="7629"/>
                  </a:lnTo>
                  <a:lnTo>
                    <a:pt x="2083" y="7629"/>
                  </a:lnTo>
                  <a:lnTo>
                    <a:pt x="2083" y="6588"/>
                  </a:lnTo>
                  <a:cubicBezTo>
                    <a:pt x="2083" y="6397"/>
                    <a:pt x="1927" y="6242"/>
                    <a:pt x="1736" y="6242"/>
                  </a:cubicBezTo>
                  <a:lnTo>
                    <a:pt x="1388" y="6242"/>
                  </a:lnTo>
                  <a:lnTo>
                    <a:pt x="1388" y="5548"/>
                  </a:lnTo>
                  <a:close/>
                  <a:moveTo>
                    <a:pt x="3817" y="9755"/>
                  </a:moveTo>
                  <a:cubicBezTo>
                    <a:pt x="4391" y="9755"/>
                    <a:pt x="4857" y="10221"/>
                    <a:pt x="4857" y="10795"/>
                  </a:cubicBezTo>
                  <a:lnTo>
                    <a:pt x="4857" y="11143"/>
                  </a:lnTo>
                  <a:lnTo>
                    <a:pt x="2776" y="11143"/>
                  </a:lnTo>
                  <a:lnTo>
                    <a:pt x="2776" y="10795"/>
                  </a:lnTo>
                  <a:cubicBezTo>
                    <a:pt x="2776" y="10221"/>
                    <a:pt x="3243" y="9755"/>
                    <a:pt x="3817" y="9755"/>
                  </a:cubicBezTo>
                  <a:close/>
                  <a:moveTo>
                    <a:pt x="3817" y="0"/>
                  </a:moveTo>
                  <a:cubicBezTo>
                    <a:pt x="3625" y="0"/>
                    <a:pt x="3469" y="155"/>
                    <a:pt x="3469" y="347"/>
                  </a:cubicBezTo>
                  <a:lnTo>
                    <a:pt x="3469" y="2774"/>
                  </a:lnTo>
                  <a:lnTo>
                    <a:pt x="3123" y="2774"/>
                  </a:lnTo>
                  <a:cubicBezTo>
                    <a:pt x="2930" y="2774"/>
                    <a:pt x="2775" y="2929"/>
                    <a:pt x="2775" y="3122"/>
                  </a:cubicBezTo>
                  <a:lnTo>
                    <a:pt x="2775" y="3468"/>
                  </a:lnTo>
                  <a:lnTo>
                    <a:pt x="2081" y="3468"/>
                  </a:lnTo>
                  <a:lnTo>
                    <a:pt x="2081" y="3122"/>
                  </a:lnTo>
                  <a:cubicBezTo>
                    <a:pt x="2081" y="2929"/>
                    <a:pt x="1926" y="2774"/>
                    <a:pt x="1735" y="2774"/>
                  </a:cubicBezTo>
                  <a:lnTo>
                    <a:pt x="348" y="2774"/>
                  </a:lnTo>
                  <a:cubicBezTo>
                    <a:pt x="156" y="2774"/>
                    <a:pt x="0" y="2929"/>
                    <a:pt x="0" y="3122"/>
                  </a:cubicBezTo>
                  <a:lnTo>
                    <a:pt x="0" y="4508"/>
                  </a:lnTo>
                  <a:cubicBezTo>
                    <a:pt x="0" y="4600"/>
                    <a:pt x="38" y="4688"/>
                    <a:pt x="102" y="4753"/>
                  </a:cubicBezTo>
                  <a:lnTo>
                    <a:pt x="694" y="5344"/>
                  </a:lnTo>
                  <a:lnTo>
                    <a:pt x="694" y="11836"/>
                  </a:lnTo>
                  <a:lnTo>
                    <a:pt x="6935" y="11836"/>
                  </a:lnTo>
                  <a:lnTo>
                    <a:pt x="6935" y="5344"/>
                  </a:lnTo>
                  <a:lnTo>
                    <a:pt x="7527" y="4753"/>
                  </a:lnTo>
                  <a:cubicBezTo>
                    <a:pt x="7593" y="4687"/>
                    <a:pt x="7629" y="4600"/>
                    <a:pt x="7629" y="4508"/>
                  </a:cubicBezTo>
                  <a:lnTo>
                    <a:pt x="7629" y="3122"/>
                  </a:lnTo>
                  <a:cubicBezTo>
                    <a:pt x="7631" y="2929"/>
                    <a:pt x="7476" y="2774"/>
                    <a:pt x="7284" y="2774"/>
                  </a:cubicBezTo>
                  <a:lnTo>
                    <a:pt x="5897" y="2774"/>
                  </a:lnTo>
                  <a:cubicBezTo>
                    <a:pt x="5706" y="2774"/>
                    <a:pt x="5550" y="2929"/>
                    <a:pt x="5550" y="3122"/>
                  </a:cubicBezTo>
                  <a:lnTo>
                    <a:pt x="5550" y="3469"/>
                  </a:lnTo>
                  <a:lnTo>
                    <a:pt x="4857" y="3469"/>
                  </a:lnTo>
                  <a:lnTo>
                    <a:pt x="4857" y="3122"/>
                  </a:lnTo>
                  <a:cubicBezTo>
                    <a:pt x="4857" y="2929"/>
                    <a:pt x="4702" y="2774"/>
                    <a:pt x="4510" y="2774"/>
                  </a:cubicBezTo>
                  <a:lnTo>
                    <a:pt x="4162" y="2774"/>
                  </a:lnTo>
                  <a:lnTo>
                    <a:pt x="4162" y="2081"/>
                  </a:lnTo>
                  <a:lnTo>
                    <a:pt x="4510" y="2081"/>
                  </a:lnTo>
                  <a:cubicBezTo>
                    <a:pt x="5466" y="2081"/>
                    <a:pt x="6243" y="1303"/>
                    <a:pt x="6243" y="347"/>
                  </a:cubicBezTo>
                  <a:cubicBezTo>
                    <a:pt x="6243" y="155"/>
                    <a:pt x="6088" y="0"/>
                    <a:pt x="58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 name="Google Shape;2244;p78"/>
          <p:cNvGrpSpPr/>
          <p:nvPr/>
        </p:nvGrpSpPr>
        <p:grpSpPr>
          <a:xfrm>
            <a:off x="7977014" y="3127671"/>
            <a:ext cx="444504" cy="453818"/>
            <a:chOff x="7977014" y="3127671"/>
            <a:chExt cx="444504" cy="453818"/>
          </a:xfrm>
        </p:grpSpPr>
        <p:sp>
          <p:nvSpPr>
            <p:cNvPr id="2245" name="Google Shape;2245;p78"/>
            <p:cNvSpPr/>
            <p:nvPr/>
          </p:nvSpPr>
          <p:spPr>
            <a:xfrm>
              <a:off x="7977014" y="3261567"/>
              <a:ext cx="444504" cy="319923"/>
            </a:xfrm>
            <a:custGeom>
              <a:rect b="b" l="l" r="r" t="t"/>
              <a:pathLst>
                <a:path extrusionOk="0" h="8346" w="11596">
                  <a:moveTo>
                    <a:pt x="7531" y="1409"/>
                  </a:moveTo>
                  <a:lnTo>
                    <a:pt x="7531" y="2450"/>
                  </a:lnTo>
                  <a:cubicBezTo>
                    <a:pt x="7531" y="2886"/>
                    <a:pt x="7365" y="3278"/>
                    <a:pt x="7098" y="3584"/>
                  </a:cubicBezTo>
                  <a:lnTo>
                    <a:pt x="6801" y="2989"/>
                  </a:lnTo>
                  <a:cubicBezTo>
                    <a:pt x="6742" y="2871"/>
                    <a:pt x="6622" y="2796"/>
                    <a:pt x="6491" y="2796"/>
                  </a:cubicBezTo>
                  <a:lnTo>
                    <a:pt x="5105" y="2796"/>
                  </a:lnTo>
                  <a:cubicBezTo>
                    <a:pt x="4972" y="2796"/>
                    <a:pt x="4854" y="2871"/>
                    <a:pt x="4794" y="2989"/>
                  </a:cubicBezTo>
                  <a:lnTo>
                    <a:pt x="4497" y="3584"/>
                  </a:lnTo>
                  <a:cubicBezTo>
                    <a:pt x="4231" y="3278"/>
                    <a:pt x="4064" y="2886"/>
                    <a:pt x="4064" y="2450"/>
                  </a:cubicBezTo>
                  <a:lnTo>
                    <a:pt x="4064" y="1409"/>
                  </a:lnTo>
                  <a:close/>
                  <a:moveTo>
                    <a:pt x="7412" y="4229"/>
                  </a:moveTo>
                  <a:lnTo>
                    <a:pt x="7598" y="4785"/>
                  </a:lnTo>
                  <a:lnTo>
                    <a:pt x="6287" y="5697"/>
                  </a:lnTo>
                  <a:cubicBezTo>
                    <a:pt x="6141" y="5618"/>
                    <a:pt x="5976" y="5569"/>
                    <a:pt x="5798" y="5569"/>
                  </a:cubicBezTo>
                  <a:cubicBezTo>
                    <a:pt x="5619" y="5569"/>
                    <a:pt x="5454" y="5618"/>
                    <a:pt x="5308" y="5697"/>
                  </a:cubicBezTo>
                  <a:lnTo>
                    <a:pt x="3998" y="4785"/>
                  </a:lnTo>
                  <a:lnTo>
                    <a:pt x="4183" y="4229"/>
                  </a:lnTo>
                  <a:cubicBezTo>
                    <a:pt x="4679" y="4677"/>
                    <a:pt x="5194" y="4877"/>
                    <a:pt x="5798" y="4877"/>
                  </a:cubicBezTo>
                  <a:cubicBezTo>
                    <a:pt x="6392" y="4877"/>
                    <a:pt x="6911" y="4683"/>
                    <a:pt x="7412" y="4229"/>
                  </a:cubicBezTo>
                  <a:close/>
                  <a:moveTo>
                    <a:pt x="5798" y="6262"/>
                  </a:moveTo>
                  <a:cubicBezTo>
                    <a:pt x="5988" y="6264"/>
                    <a:pt x="6145" y="6419"/>
                    <a:pt x="6145" y="6610"/>
                  </a:cubicBezTo>
                  <a:cubicBezTo>
                    <a:pt x="6145" y="6800"/>
                    <a:pt x="5989" y="6957"/>
                    <a:pt x="5798" y="6957"/>
                  </a:cubicBezTo>
                  <a:cubicBezTo>
                    <a:pt x="5607" y="6957"/>
                    <a:pt x="5450" y="6802"/>
                    <a:pt x="5450" y="6610"/>
                  </a:cubicBezTo>
                  <a:cubicBezTo>
                    <a:pt x="5450" y="6419"/>
                    <a:pt x="5605" y="6262"/>
                    <a:pt x="5798" y="6262"/>
                  </a:cubicBezTo>
                  <a:close/>
                  <a:moveTo>
                    <a:pt x="10635" y="6956"/>
                  </a:moveTo>
                  <a:lnTo>
                    <a:pt x="10714" y="7193"/>
                  </a:lnTo>
                  <a:cubicBezTo>
                    <a:pt x="10787" y="7419"/>
                    <a:pt x="10622" y="7650"/>
                    <a:pt x="10384" y="7650"/>
                  </a:cubicBezTo>
                  <a:lnTo>
                    <a:pt x="1211" y="7650"/>
                  </a:lnTo>
                  <a:cubicBezTo>
                    <a:pt x="975" y="7650"/>
                    <a:pt x="808" y="7419"/>
                    <a:pt x="883" y="7193"/>
                  </a:cubicBezTo>
                  <a:lnTo>
                    <a:pt x="963" y="6956"/>
                  </a:lnTo>
                  <a:lnTo>
                    <a:pt x="4823" y="6956"/>
                  </a:lnTo>
                  <a:cubicBezTo>
                    <a:pt x="4966" y="7358"/>
                    <a:pt x="5348" y="7649"/>
                    <a:pt x="5799" y="7649"/>
                  </a:cubicBezTo>
                  <a:cubicBezTo>
                    <a:pt x="6250" y="7649"/>
                    <a:pt x="6632" y="7358"/>
                    <a:pt x="6776" y="6956"/>
                  </a:cubicBezTo>
                  <a:close/>
                  <a:moveTo>
                    <a:pt x="3370" y="0"/>
                  </a:moveTo>
                  <a:lnTo>
                    <a:pt x="3370" y="2450"/>
                  </a:lnTo>
                  <a:cubicBezTo>
                    <a:pt x="3370" y="2863"/>
                    <a:pt x="3481" y="3247"/>
                    <a:pt x="3666" y="3588"/>
                  </a:cubicBezTo>
                  <a:lnTo>
                    <a:pt x="3403" y="4379"/>
                  </a:lnTo>
                  <a:cubicBezTo>
                    <a:pt x="3257" y="4292"/>
                    <a:pt x="3091" y="4246"/>
                    <a:pt x="2924" y="4246"/>
                  </a:cubicBezTo>
                  <a:cubicBezTo>
                    <a:pt x="2830" y="4246"/>
                    <a:pt x="2736" y="4260"/>
                    <a:pt x="2644" y="4291"/>
                  </a:cubicBezTo>
                  <a:lnTo>
                    <a:pt x="1058" y="4820"/>
                  </a:lnTo>
                  <a:cubicBezTo>
                    <a:pt x="826" y="4897"/>
                    <a:pt x="637" y="5060"/>
                    <a:pt x="529" y="5279"/>
                  </a:cubicBezTo>
                  <a:lnTo>
                    <a:pt x="191" y="5954"/>
                  </a:lnTo>
                  <a:cubicBezTo>
                    <a:pt x="83" y="6171"/>
                    <a:pt x="94" y="6423"/>
                    <a:pt x="222" y="6628"/>
                  </a:cubicBezTo>
                  <a:cubicBezTo>
                    <a:pt x="247" y="6666"/>
                    <a:pt x="278" y="6700"/>
                    <a:pt x="307" y="6733"/>
                  </a:cubicBezTo>
                  <a:lnTo>
                    <a:pt x="226" y="6976"/>
                  </a:lnTo>
                  <a:cubicBezTo>
                    <a:pt x="1" y="7648"/>
                    <a:pt x="500" y="8345"/>
                    <a:pt x="1212" y="8345"/>
                  </a:cubicBezTo>
                  <a:lnTo>
                    <a:pt x="10385" y="8345"/>
                  </a:lnTo>
                  <a:cubicBezTo>
                    <a:pt x="11097" y="8345"/>
                    <a:pt x="11595" y="7648"/>
                    <a:pt x="11371" y="6977"/>
                  </a:cubicBezTo>
                  <a:lnTo>
                    <a:pt x="11289" y="6733"/>
                  </a:lnTo>
                  <a:cubicBezTo>
                    <a:pt x="11320" y="6700"/>
                    <a:pt x="11349" y="6667"/>
                    <a:pt x="11374" y="6628"/>
                  </a:cubicBezTo>
                  <a:cubicBezTo>
                    <a:pt x="11501" y="6422"/>
                    <a:pt x="11512" y="6169"/>
                    <a:pt x="11405" y="5953"/>
                  </a:cubicBezTo>
                  <a:lnTo>
                    <a:pt x="11068" y="5279"/>
                  </a:lnTo>
                  <a:cubicBezTo>
                    <a:pt x="10959" y="5060"/>
                    <a:pt x="10770" y="4897"/>
                    <a:pt x="10539" y="4820"/>
                  </a:cubicBezTo>
                  <a:lnTo>
                    <a:pt x="8952" y="4291"/>
                  </a:lnTo>
                  <a:cubicBezTo>
                    <a:pt x="8861" y="4260"/>
                    <a:pt x="8767" y="4246"/>
                    <a:pt x="8673" y="4246"/>
                  </a:cubicBezTo>
                  <a:cubicBezTo>
                    <a:pt x="8506" y="4246"/>
                    <a:pt x="8340" y="4292"/>
                    <a:pt x="8193" y="4379"/>
                  </a:cubicBezTo>
                  <a:lnTo>
                    <a:pt x="7930" y="3587"/>
                  </a:lnTo>
                  <a:cubicBezTo>
                    <a:pt x="8114" y="3247"/>
                    <a:pt x="8226" y="2863"/>
                    <a:pt x="8226" y="2449"/>
                  </a:cubicBezTo>
                  <a:lnTo>
                    <a:pt x="82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8"/>
            <p:cNvSpPr/>
            <p:nvPr/>
          </p:nvSpPr>
          <p:spPr>
            <a:xfrm>
              <a:off x="8106156" y="3127671"/>
              <a:ext cx="186104" cy="107254"/>
            </a:xfrm>
            <a:custGeom>
              <a:rect b="b" l="l" r="r" t="t"/>
              <a:pathLst>
                <a:path extrusionOk="0" h="2798" w="4855">
                  <a:moveTo>
                    <a:pt x="348" y="1"/>
                  </a:moveTo>
                  <a:cubicBezTo>
                    <a:pt x="155" y="1"/>
                    <a:pt x="0" y="156"/>
                    <a:pt x="0" y="348"/>
                  </a:cubicBezTo>
                  <a:lnTo>
                    <a:pt x="0" y="2798"/>
                  </a:lnTo>
                  <a:lnTo>
                    <a:pt x="4855" y="2798"/>
                  </a:lnTo>
                  <a:lnTo>
                    <a:pt x="4855" y="348"/>
                  </a:lnTo>
                  <a:cubicBezTo>
                    <a:pt x="4855" y="156"/>
                    <a:pt x="4700" y="1"/>
                    <a:pt x="4510" y="1"/>
                  </a:cubicBezTo>
                  <a:cubicBezTo>
                    <a:pt x="4317" y="1"/>
                    <a:pt x="4162" y="156"/>
                    <a:pt x="4162" y="348"/>
                  </a:cubicBezTo>
                  <a:lnTo>
                    <a:pt x="4162" y="828"/>
                  </a:lnTo>
                  <a:lnTo>
                    <a:pt x="3191" y="1313"/>
                  </a:lnTo>
                  <a:lnTo>
                    <a:pt x="2776" y="898"/>
                  </a:lnTo>
                  <a:lnTo>
                    <a:pt x="2776" y="348"/>
                  </a:lnTo>
                  <a:cubicBezTo>
                    <a:pt x="2776" y="156"/>
                    <a:pt x="2620" y="1"/>
                    <a:pt x="2429" y="1"/>
                  </a:cubicBezTo>
                  <a:cubicBezTo>
                    <a:pt x="2236" y="1"/>
                    <a:pt x="2081" y="156"/>
                    <a:pt x="2081" y="348"/>
                  </a:cubicBezTo>
                  <a:lnTo>
                    <a:pt x="2081" y="898"/>
                  </a:lnTo>
                  <a:lnTo>
                    <a:pt x="1666" y="1313"/>
                  </a:lnTo>
                  <a:lnTo>
                    <a:pt x="695" y="828"/>
                  </a:lnTo>
                  <a:lnTo>
                    <a:pt x="695" y="348"/>
                  </a:lnTo>
                  <a:cubicBezTo>
                    <a:pt x="695" y="156"/>
                    <a:pt x="539" y="1"/>
                    <a:pt x="3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78"/>
          <p:cNvGrpSpPr/>
          <p:nvPr/>
        </p:nvGrpSpPr>
        <p:grpSpPr>
          <a:xfrm>
            <a:off x="720096" y="4031820"/>
            <a:ext cx="444504" cy="453780"/>
            <a:chOff x="720096" y="4031820"/>
            <a:chExt cx="444504" cy="453780"/>
          </a:xfrm>
        </p:grpSpPr>
        <p:sp>
          <p:nvSpPr>
            <p:cNvPr id="2248" name="Google Shape;2248;p78"/>
            <p:cNvSpPr/>
            <p:nvPr/>
          </p:nvSpPr>
          <p:spPr>
            <a:xfrm>
              <a:off x="743096" y="4031820"/>
              <a:ext cx="398811" cy="132975"/>
            </a:xfrm>
            <a:custGeom>
              <a:rect b="b" l="l" r="r" t="t"/>
              <a:pathLst>
                <a:path extrusionOk="0" h="3469" w="10404">
                  <a:moveTo>
                    <a:pt x="3120" y="1"/>
                  </a:moveTo>
                  <a:cubicBezTo>
                    <a:pt x="2258" y="1"/>
                    <a:pt x="1547" y="635"/>
                    <a:pt x="1415" y="1460"/>
                  </a:cubicBezTo>
                  <a:cubicBezTo>
                    <a:pt x="1298" y="1415"/>
                    <a:pt x="1173" y="1388"/>
                    <a:pt x="1041" y="1388"/>
                  </a:cubicBezTo>
                  <a:cubicBezTo>
                    <a:pt x="466" y="1388"/>
                    <a:pt x="0" y="1854"/>
                    <a:pt x="0" y="2428"/>
                  </a:cubicBezTo>
                  <a:cubicBezTo>
                    <a:pt x="0" y="3002"/>
                    <a:pt x="466" y="3469"/>
                    <a:pt x="1041" y="3469"/>
                  </a:cubicBezTo>
                  <a:cubicBezTo>
                    <a:pt x="1615" y="3469"/>
                    <a:pt x="2081" y="3002"/>
                    <a:pt x="2081" y="2428"/>
                  </a:cubicBezTo>
                  <a:cubicBezTo>
                    <a:pt x="2081" y="2306"/>
                    <a:pt x="2055" y="2189"/>
                    <a:pt x="2016" y="2081"/>
                  </a:cubicBezTo>
                  <a:lnTo>
                    <a:pt x="2426" y="2081"/>
                  </a:lnTo>
                  <a:cubicBezTo>
                    <a:pt x="2618" y="2081"/>
                    <a:pt x="2774" y="2235"/>
                    <a:pt x="2774" y="2428"/>
                  </a:cubicBezTo>
                  <a:lnTo>
                    <a:pt x="2774" y="2776"/>
                  </a:lnTo>
                  <a:lnTo>
                    <a:pt x="7629" y="2776"/>
                  </a:lnTo>
                  <a:lnTo>
                    <a:pt x="7629" y="2428"/>
                  </a:lnTo>
                  <a:cubicBezTo>
                    <a:pt x="7629" y="2237"/>
                    <a:pt x="7785" y="2081"/>
                    <a:pt x="7976" y="2081"/>
                  </a:cubicBezTo>
                  <a:lnTo>
                    <a:pt x="8386" y="2081"/>
                  </a:lnTo>
                  <a:cubicBezTo>
                    <a:pt x="8348" y="2189"/>
                    <a:pt x="8323" y="2305"/>
                    <a:pt x="8323" y="2428"/>
                  </a:cubicBezTo>
                  <a:cubicBezTo>
                    <a:pt x="8323" y="3002"/>
                    <a:pt x="8789" y="3469"/>
                    <a:pt x="9363" y="3469"/>
                  </a:cubicBezTo>
                  <a:cubicBezTo>
                    <a:pt x="9937" y="3469"/>
                    <a:pt x="10404" y="3002"/>
                    <a:pt x="10404" y="2428"/>
                  </a:cubicBezTo>
                  <a:cubicBezTo>
                    <a:pt x="10404" y="1854"/>
                    <a:pt x="9933" y="1388"/>
                    <a:pt x="9359" y="1388"/>
                  </a:cubicBezTo>
                  <a:cubicBezTo>
                    <a:pt x="9227" y="1388"/>
                    <a:pt x="9102" y="1414"/>
                    <a:pt x="8985" y="1460"/>
                  </a:cubicBezTo>
                  <a:cubicBezTo>
                    <a:pt x="8853" y="635"/>
                    <a:pt x="8140" y="1"/>
                    <a:pt x="7279" y="1"/>
                  </a:cubicBezTo>
                  <a:lnTo>
                    <a:pt x="6586" y="1"/>
                  </a:lnTo>
                  <a:cubicBezTo>
                    <a:pt x="6020" y="1"/>
                    <a:pt x="5516" y="274"/>
                    <a:pt x="5200" y="696"/>
                  </a:cubicBezTo>
                  <a:cubicBezTo>
                    <a:pt x="4884" y="274"/>
                    <a:pt x="4380" y="1"/>
                    <a:pt x="38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8"/>
            <p:cNvSpPr/>
            <p:nvPr/>
          </p:nvSpPr>
          <p:spPr>
            <a:xfrm>
              <a:off x="915784" y="4246290"/>
              <a:ext cx="53206" cy="53167"/>
            </a:xfrm>
            <a:custGeom>
              <a:rect b="b" l="l" r="r" t="t"/>
              <a:pathLst>
                <a:path extrusionOk="0" h="1387" w="1388">
                  <a:moveTo>
                    <a:pt x="693" y="1"/>
                  </a:moveTo>
                  <a:cubicBezTo>
                    <a:pt x="312" y="1"/>
                    <a:pt x="0" y="312"/>
                    <a:pt x="0" y="693"/>
                  </a:cubicBezTo>
                  <a:cubicBezTo>
                    <a:pt x="0" y="1076"/>
                    <a:pt x="312" y="1386"/>
                    <a:pt x="693" y="1386"/>
                  </a:cubicBezTo>
                  <a:cubicBezTo>
                    <a:pt x="1076" y="1386"/>
                    <a:pt x="1387" y="1076"/>
                    <a:pt x="1387" y="693"/>
                  </a:cubicBezTo>
                  <a:cubicBezTo>
                    <a:pt x="1387" y="310"/>
                    <a:pt x="1076" y="1"/>
                    <a:pt x="69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8"/>
            <p:cNvSpPr/>
            <p:nvPr/>
          </p:nvSpPr>
          <p:spPr>
            <a:xfrm>
              <a:off x="791510" y="4164757"/>
              <a:ext cx="301715" cy="294240"/>
            </a:xfrm>
            <a:custGeom>
              <a:rect b="b" l="l" r="r" t="t"/>
              <a:pathLst>
                <a:path extrusionOk="0" h="7676" w="7871">
                  <a:moveTo>
                    <a:pt x="5670" y="1433"/>
                  </a:moveTo>
                  <a:lnTo>
                    <a:pt x="5670" y="2473"/>
                  </a:lnTo>
                  <a:cubicBezTo>
                    <a:pt x="5670" y="3429"/>
                    <a:pt x="4892" y="4207"/>
                    <a:pt x="3935" y="4207"/>
                  </a:cubicBezTo>
                  <a:cubicBezTo>
                    <a:pt x="2980" y="4207"/>
                    <a:pt x="2202" y="3429"/>
                    <a:pt x="2202" y="2473"/>
                  </a:cubicBezTo>
                  <a:lnTo>
                    <a:pt x="2202" y="1433"/>
                  </a:lnTo>
                  <a:close/>
                  <a:moveTo>
                    <a:pt x="1509" y="1"/>
                  </a:moveTo>
                  <a:lnTo>
                    <a:pt x="1509" y="2473"/>
                  </a:lnTo>
                  <a:cubicBezTo>
                    <a:pt x="1509" y="2847"/>
                    <a:pt x="1601" y="3198"/>
                    <a:pt x="1752" y="3513"/>
                  </a:cubicBezTo>
                  <a:lnTo>
                    <a:pt x="468" y="3513"/>
                  </a:lnTo>
                  <a:cubicBezTo>
                    <a:pt x="151" y="3513"/>
                    <a:pt x="1" y="3908"/>
                    <a:pt x="238" y="4120"/>
                  </a:cubicBezTo>
                  <a:lnTo>
                    <a:pt x="1315" y="5079"/>
                  </a:lnTo>
                  <a:lnTo>
                    <a:pt x="833" y="6525"/>
                  </a:lnTo>
                  <a:cubicBezTo>
                    <a:pt x="754" y="6760"/>
                    <a:pt x="940" y="6982"/>
                    <a:pt x="1161" y="6982"/>
                  </a:cubicBezTo>
                  <a:cubicBezTo>
                    <a:pt x="1197" y="6982"/>
                    <a:pt x="1235" y="6976"/>
                    <a:pt x="1272" y="6963"/>
                  </a:cubicBezTo>
                  <a:lnTo>
                    <a:pt x="3067" y="6365"/>
                  </a:lnTo>
                  <a:lnTo>
                    <a:pt x="3626" y="7484"/>
                  </a:lnTo>
                  <a:cubicBezTo>
                    <a:pt x="3690" y="7611"/>
                    <a:pt x="3813" y="7675"/>
                    <a:pt x="3936" y="7675"/>
                  </a:cubicBezTo>
                  <a:cubicBezTo>
                    <a:pt x="4059" y="7675"/>
                    <a:pt x="4182" y="7611"/>
                    <a:pt x="4246" y="7484"/>
                  </a:cubicBezTo>
                  <a:lnTo>
                    <a:pt x="4805" y="6365"/>
                  </a:lnTo>
                  <a:lnTo>
                    <a:pt x="6599" y="6963"/>
                  </a:lnTo>
                  <a:cubicBezTo>
                    <a:pt x="6637" y="6976"/>
                    <a:pt x="6674" y="6982"/>
                    <a:pt x="6710" y="6982"/>
                  </a:cubicBezTo>
                  <a:cubicBezTo>
                    <a:pt x="6933" y="6982"/>
                    <a:pt x="7116" y="6759"/>
                    <a:pt x="7038" y="6525"/>
                  </a:cubicBezTo>
                  <a:lnTo>
                    <a:pt x="6556" y="5079"/>
                  </a:lnTo>
                  <a:lnTo>
                    <a:pt x="7634" y="4120"/>
                  </a:lnTo>
                  <a:cubicBezTo>
                    <a:pt x="7871" y="3908"/>
                    <a:pt x="7721" y="3513"/>
                    <a:pt x="7403" y="3513"/>
                  </a:cubicBezTo>
                  <a:lnTo>
                    <a:pt x="6119" y="3513"/>
                  </a:lnTo>
                  <a:cubicBezTo>
                    <a:pt x="6270" y="3198"/>
                    <a:pt x="6363" y="2847"/>
                    <a:pt x="6363" y="2473"/>
                  </a:cubicBezTo>
                  <a:lnTo>
                    <a:pt x="636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8"/>
            <p:cNvSpPr/>
            <p:nvPr/>
          </p:nvSpPr>
          <p:spPr>
            <a:xfrm>
              <a:off x="720096" y="4357301"/>
              <a:ext cx="222290" cy="128299"/>
            </a:xfrm>
            <a:custGeom>
              <a:rect b="b" l="l" r="r" t="t"/>
              <a:pathLst>
                <a:path extrusionOk="0" h="3347" w="5799">
                  <a:moveTo>
                    <a:pt x="2073" y="0"/>
                  </a:moveTo>
                  <a:lnTo>
                    <a:pt x="1163" y="479"/>
                  </a:lnTo>
                  <a:cubicBezTo>
                    <a:pt x="853" y="582"/>
                    <a:pt x="607" y="828"/>
                    <a:pt x="505" y="1137"/>
                  </a:cubicBezTo>
                  <a:lnTo>
                    <a:pt x="226" y="1976"/>
                  </a:lnTo>
                  <a:cubicBezTo>
                    <a:pt x="0" y="2649"/>
                    <a:pt x="500" y="3346"/>
                    <a:pt x="1212" y="3346"/>
                  </a:cubicBezTo>
                  <a:lnTo>
                    <a:pt x="5798" y="3346"/>
                  </a:lnTo>
                  <a:cubicBezTo>
                    <a:pt x="5403" y="3346"/>
                    <a:pt x="5047" y="3126"/>
                    <a:pt x="4868" y="2770"/>
                  </a:cubicBezTo>
                  <a:lnTo>
                    <a:pt x="4578" y="2190"/>
                  </a:lnTo>
                  <a:lnTo>
                    <a:pt x="3353" y="2598"/>
                  </a:lnTo>
                  <a:cubicBezTo>
                    <a:pt x="3242" y="2636"/>
                    <a:pt x="3130" y="2654"/>
                    <a:pt x="3021" y="2654"/>
                  </a:cubicBezTo>
                  <a:cubicBezTo>
                    <a:pt x="2356" y="2654"/>
                    <a:pt x="1801" y="1988"/>
                    <a:pt x="2037" y="1282"/>
                  </a:cubicBezTo>
                  <a:lnTo>
                    <a:pt x="2374" y="268"/>
                  </a:lnTo>
                  <a:lnTo>
                    <a:pt x="20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8"/>
            <p:cNvSpPr/>
            <p:nvPr/>
          </p:nvSpPr>
          <p:spPr>
            <a:xfrm>
              <a:off x="942348" y="4357263"/>
              <a:ext cx="222252" cy="128337"/>
            </a:xfrm>
            <a:custGeom>
              <a:rect b="b" l="l" r="r" t="t"/>
              <a:pathLst>
                <a:path extrusionOk="0" h="3348" w="5798">
                  <a:moveTo>
                    <a:pt x="3726" y="0"/>
                  </a:moveTo>
                  <a:lnTo>
                    <a:pt x="3423" y="269"/>
                  </a:lnTo>
                  <a:lnTo>
                    <a:pt x="3760" y="1283"/>
                  </a:lnTo>
                  <a:cubicBezTo>
                    <a:pt x="3994" y="1981"/>
                    <a:pt x="3451" y="2654"/>
                    <a:pt x="2777" y="2654"/>
                  </a:cubicBezTo>
                  <a:cubicBezTo>
                    <a:pt x="2667" y="2654"/>
                    <a:pt x="2554" y="2636"/>
                    <a:pt x="2440" y="2597"/>
                  </a:cubicBezTo>
                  <a:lnTo>
                    <a:pt x="1220" y="2191"/>
                  </a:lnTo>
                  <a:lnTo>
                    <a:pt x="931" y="2771"/>
                  </a:lnTo>
                  <a:cubicBezTo>
                    <a:pt x="753" y="3127"/>
                    <a:pt x="396" y="3347"/>
                    <a:pt x="0" y="3347"/>
                  </a:cubicBezTo>
                  <a:lnTo>
                    <a:pt x="4586" y="3347"/>
                  </a:lnTo>
                  <a:cubicBezTo>
                    <a:pt x="5299" y="3347"/>
                    <a:pt x="5797" y="2650"/>
                    <a:pt x="5574" y="1977"/>
                  </a:cubicBezTo>
                  <a:lnTo>
                    <a:pt x="5294" y="1138"/>
                  </a:lnTo>
                  <a:cubicBezTo>
                    <a:pt x="5191" y="829"/>
                    <a:pt x="4945" y="583"/>
                    <a:pt x="4687" y="501"/>
                  </a:cubicBezTo>
                  <a:lnTo>
                    <a:pt x="372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 name="Google Shape;2253;p78"/>
          <p:cNvGrpSpPr/>
          <p:nvPr/>
        </p:nvGrpSpPr>
        <p:grpSpPr>
          <a:xfrm>
            <a:off x="1525424" y="4031820"/>
            <a:ext cx="460718" cy="453742"/>
            <a:chOff x="1525424" y="4031820"/>
            <a:chExt cx="460718" cy="453742"/>
          </a:xfrm>
        </p:grpSpPr>
        <p:sp>
          <p:nvSpPr>
            <p:cNvPr id="2254" name="Google Shape;2254;p78"/>
            <p:cNvSpPr/>
            <p:nvPr/>
          </p:nvSpPr>
          <p:spPr>
            <a:xfrm>
              <a:off x="1534049" y="4031820"/>
              <a:ext cx="452094" cy="445884"/>
            </a:xfrm>
            <a:custGeom>
              <a:rect b="b" l="l" r="r" t="t"/>
              <a:pathLst>
                <a:path extrusionOk="0" h="11632" w="11794">
                  <a:moveTo>
                    <a:pt x="11345" y="1"/>
                  </a:moveTo>
                  <a:cubicBezTo>
                    <a:pt x="11301" y="1"/>
                    <a:pt x="11257" y="10"/>
                    <a:pt x="11215" y="31"/>
                  </a:cubicBezTo>
                  <a:lnTo>
                    <a:pt x="9251" y="1014"/>
                  </a:lnTo>
                  <a:cubicBezTo>
                    <a:pt x="9133" y="1074"/>
                    <a:pt x="9058" y="1194"/>
                    <a:pt x="9058" y="1325"/>
                  </a:cubicBezTo>
                  <a:lnTo>
                    <a:pt x="9058" y="2163"/>
                  </a:lnTo>
                  <a:lnTo>
                    <a:pt x="3771" y="7451"/>
                  </a:lnTo>
                  <a:lnTo>
                    <a:pt x="2501" y="7028"/>
                  </a:lnTo>
                  <a:cubicBezTo>
                    <a:pt x="2465" y="7016"/>
                    <a:pt x="2427" y="7010"/>
                    <a:pt x="2391" y="7010"/>
                  </a:cubicBezTo>
                  <a:cubicBezTo>
                    <a:pt x="2300" y="7010"/>
                    <a:pt x="2212" y="7045"/>
                    <a:pt x="2146" y="7111"/>
                  </a:cubicBezTo>
                  <a:lnTo>
                    <a:pt x="181" y="9076"/>
                  </a:lnTo>
                  <a:cubicBezTo>
                    <a:pt x="1" y="9256"/>
                    <a:pt x="72" y="9568"/>
                    <a:pt x="318" y="9651"/>
                  </a:cubicBezTo>
                  <a:lnTo>
                    <a:pt x="1626" y="10086"/>
                  </a:lnTo>
                  <a:lnTo>
                    <a:pt x="2061" y="11394"/>
                  </a:lnTo>
                  <a:cubicBezTo>
                    <a:pt x="2112" y="11546"/>
                    <a:pt x="2251" y="11632"/>
                    <a:pt x="2393" y="11632"/>
                  </a:cubicBezTo>
                  <a:cubicBezTo>
                    <a:pt x="2480" y="11632"/>
                    <a:pt x="2567" y="11600"/>
                    <a:pt x="2636" y="11531"/>
                  </a:cubicBezTo>
                  <a:lnTo>
                    <a:pt x="4601" y="9566"/>
                  </a:lnTo>
                  <a:cubicBezTo>
                    <a:pt x="4695" y="9472"/>
                    <a:pt x="4726" y="9335"/>
                    <a:pt x="4685" y="9211"/>
                  </a:cubicBezTo>
                  <a:lnTo>
                    <a:pt x="4263" y="7941"/>
                  </a:lnTo>
                  <a:lnTo>
                    <a:pt x="9551" y="2654"/>
                  </a:lnTo>
                  <a:lnTo>
                    <a:pt x="10389" y="2654"/>
                  </a:lnTo>
                  <a:cubicBezTo>
                    <a:pt x="10521" y="2654"/>
                    <a:pt x="10641" y="2579"/>
                    <a:pt x="10699" y="2461"/>
                  </a:cubicBezTo>
                  <a:lnTo>
                    <a:pt x="11682" y="497"/>
                  </a:lnTo>
                  <a:cubicBezTo>
                    <a:pt x="11794" y="272"/>
                    <a:pt x="11576" y="1"/>
                    <a:pt x="11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8"/>
            <p:cNvSpPr/>
            <p:nvPr/>
          </p:nvSpPr>
          <p:spPr>
            <a:xfrm>
              <a:off x="1738629" y="4203665"/>
              <a:ext cx="180891" cy="281897"/>
            </a:xfrm>
            <a:custGeom>
              <a:rect b="b" l="l" r="r" t="t"/>
              <a:pathLst>
                <a:path extrusionOk="0" h="7354" w="4719">
                  <a:moveTo>
                    <a:pt x="3366" y="0"/>
                  </a:moveTo>
                  <a:lnTo>
                    <a:pt x="1885" y="1482"/>
                  </a:lnTo>
                  <a:cubicBezTo>
                    <a:pt x="2775" y="2806"/>
                    <a:pt x="3049" y="4373"/>
                    <a:pt x="3063" y="5342"/>
                  </a:cubicBezTo>
                  <a:cubicBezTo>
                    <a:pt x="3039" y="5351"/>
                    <a:pt x="3016" y="5364"/>
                    <a:pt x="2993" y="5376"/>
                  </a:cubicBezTo>
                  <a:lnTo>
                    <a:pt x="491" y="2875"/>
                  </a:lnTo>
                  <a:lnTo>
                    <a:pt x="0" y="3365"/>
                  </a:lnTo>
                  <a:lnTo>
                    <a:pt x="2502" y="5866"/>
                  </a:lnTo>
                  <a:cubicBezTo>
                    <a:pt x="2318" y="6253"/>
                    <a:pt x="2383" y="6729"/>
                    <a:pt x="2702" y="7049"/>
                  </a:cubicBezTo>
                  <a:cubicBezTo>
                    <a:pt x="2904" y="7252"/>
                    <a:pt x="3172" y="7353"/>
                    <a:pt x="3439" y="7353"/>
                  </a:cubicBezTo>
                  <a:cubicBezTo>
                    <a:pt x="3706" y="7353"/>
                    <a:pt x="3973" y="7252"/>
                    <a:pt x="4176" y="7049"/>
                  </a:cubicBezTo>
                  <a:cubicBezTo>
                    <a:pt x="4582" y="6643"/>
                    <a:pt x="4582" y="5982"/>
                    <a:pt x="4176" y="5576"/>
                  </a:cubicBezTo>
                  <a:cubicBezTo>
                    <a:pt x="4130" y="5531"/>
                    <a:pt x="4080" y="5491"/>
                    <a:pt x="4029" y="5456"/>
                  </a:cubicBezTo>
                  <a:cubicBezTo>
                    <a:pt x="4719" y="3634"/>
                    <a:pt x="4458" y="1583"/>
                    <a:pt x="33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8"/>
            <p:cNvSpPr/>
            <p:nvPr/>
          </p:nvSpPr>
          <p:spPr>
            <a:xfrm>
              <a:off x="1525424" y="4104460"/>
              <a:ext cx="285807" cy="171730"/>
            </a:xfrm>
            <a:custGeom>
              <a:rect b="b" l="l" r="r" t="t"/>
              <a:pathLst>
                <a:path extrusionOk="0" h="4480" w="7456">
                  <a:moveTo>
                    <a:pt x="1143" y="0"/>
                  </a:moveTo>
                  <a:cubicBezTo>
                    <a:pt x="876" y="0"/>
                    <a:pt x="609" y="101"/>
                    <a:pt x="406" y="304"/>
                  </a:cubicBezTo>
                  <a:cubicBezTo>
                    <a:pt x="0" y="711"/>
                    <a:pt x="0" y="1373"/>
                    <a:pt x="406" y="1779"/>
                  </a:cubicBezTo>
                  <a:cubicBezTo>
                    <a:pt x="608" y="1980"/>
                    <a:pt x="872" y="2081"/>
                    <a:pt x="1137" y="2081"/>
                  </a:cubicBezTo>
                  <a:cubicBezTo>
                    <a:pt x="1291" y="2081"/>
                    <a:pt x="1446" y="2046"/>
                    <a:pt x="1589" y="1978"/>
                  </a:cubicBezTo>
                  <a:lnTo>
                    <a:pt x="4090" y="4480"/>
                  </a:lnTo>
                  <a:lnTo>
                    <a:pt x="4581" y="3989"/>
                  </a:lnTo>
                  <a:lnTo>
                    <a:pt x="2080" y="1487"/>
                  </a:lnTo>
                  <a:cubicBezTo>
                    <a:pt x="2092" y="1465"/>
                    <a:pt x="2105" y="1441"/>
                    <a:pt x="2113" y="1417"/>
                  </a:cubicBezTo>
                  <a:cubicBezTo>
                    <a:pt x="3082" y="1430"/>
                    <a:pt x="4648" y="1704"/>
                    <a:pt x="5975" y="2596"/>
                  </a:cubicBezTo>
                  <a:lnTo>
                    <a:pt x="7456" y="1114"/>
                  </a:lnTo>
                  <a:cubicBezTo>
                    <a:pt x="6461" y="428"/>
                    <a:pt x="5281" y="69"/>
                    <a:pt x="4090" y="69"/>
                  </a:cubicBezTo>
                  <a:cubicBezTo>
                    <a:pt x="3385" y="69"/>
                    <a:pt x="2676" y="194"/>
                    <a:pt x="1999" y="451"/>
                  </a:cubicBezTo>
                  <a:cubicBezTo>
                    <a:pt x="1964" y="400"/>
                    <a:pt x="1924" y="350"/>
                    <a:pt x="1880" y="304"/>
                  </a:cubicBezTo>
                  <a:cubicBezTo>
                    <a:pt x="1677" y="101"/>
                    <a:pt x="1410" y="0"/>
                    <a:pt x="11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8"/>
          <p:cNvGrpSpPr/>
          <p:nvPr/>
        </p:nvGrpSpPr>
        <p:grpSpPr>
          <a:xfrm>
            <a:off x="2354249" y="4032127"/>
            <a:ext cx="453742" cy="453397"/>
            <a:chOff x="2354249" y="4032127"/>
            <a:chExt cx="453742" cy="453397"/>
          </a:xfrm>
        </p:grpSpPr>
        <p:sp>
          <p:nvSpPr>
            <p:cNvPr id="2258" name="Google Shape;2258;p78"/>
            <p:cNvSpPr/>
            <p:nvPr/>
          </p:nvSpPr>
          <p:spPr>
            <a:xfrm>
              <a:off x="2354249" y="4032127"/>
              <a:ext cx="453742" cy="319655"/>
            </a:xfrm>
            <a:custGeom>
              <a:rect b="b" l="l" r="r" t="t"/>
              <a:pathLst>
                <a:path extrusionOk="0" h="8339" w="11837">
                  <a:moveTo>
                    <a:pt x="8317" y="2125"/>
                  </a:moveTo>
                  <a:cubicBezTo>
                    <a:pt x="8233" y="2663"/>
                    <a:pt x="7965" y="3157"/>
                    <a:pt x="7560" y="3529"/>
                  </a:cubicBezTo>
                  <a:cubicBezTo>
                    <a:pt x="7265" y="3573"/>
                    <a:pt x="6978" y="3652"/>
                    <a:pt x="6702" y="3763"/>
                  </a:cubicBezTo>
                  <a:cubicBezTo>
                    <a:pt x="6802" y="3500"/>
                    <a:pt x="6887" y="3196"/>
                    <a:pt x="6930" y="2865"/>
                  </a:cubicBezTo>
                  <a:cubicBezTo>
                    <a:pt x="7301" y="2470"/>
                    <a:pt x="7787" y="2209"/>
                    <a:pt x="8317" y="2125"/>
                  </a:cubicBezTo>
                  <a:close/>
                  <a:moveTo>
                    <a:pt x="3521" y="2126"/>
                  </a:moveTo>
                  <a:lnTo>
                    <a:pt x="3521" y="2126"/>
                  </a:lnTo>
                  <a:cubicBezTo>
                    <a:pt x="4050" y="2209"/>
                    <a:pt x="4536" y="2470"/>
                    <a:pt x="4907" y="2865"/>
                  </a:cubicBezTo>
                  <a:cubicBezTo>
                    <a:pt x="4949" y="3196"/>
                    <a:pt x="5036" y="3500"/>
                    <a:pt x="5136" y="3764"/>
                  </a:cubicBezTo>
                  <a:cubicBezTo>
                    <a:pt x="4860" y="3652"/>
                    <a:pt x="4572" y="3574"/>
                    <a:pt x="4278" y="3531"/>
                  </a:cubicBezTo>
                  <a:cubicBezTo>
                    <a:pt x="3873" y="3158"/>
                    <a:pt x="3606" y="2664"/>
                    <a:pt x="3521" y="2126"/>
                  </a:cubicBezTo>
                  <a:close/>
                  <a:moveTo>
                    <a:pt x="5918" y="1028"/>
                  </a:moveTo>
                  <a:cubicBezTo>
                    <a:pt x="6378" y="1980"/>
                    <a:pt x="6379" y="2881"/>
                    <a:pt x="5918" y="3835"/>
                  </a:cubicBezTo>
                  <a:cubicBezTo>
                    <a:pt x="5459" y="2882"/>
                    <a:pt x="5457" y="1980"/>
                    <a:pt x="5918" y="1028"/>
                  </a:cubicBezTo>
                  <a:close/>
                  <a:moveTo>
                    <a:pt x="1735" y="4551"/>
                  </a:moveTo>
                  <a:cubicBezTo>
                    <a:pt x="1771" y="4551"/>
                    <a:pt x="1808" y="4557"/>
                    <a:pt x="1845" y="4569"/>
                  </a:cubicBezTo>
                  <a:cubicBezTo>
                    <a:pt x="2438" y="4769"/>
                    <a:pt x="3084" y="4870"/>
                    <a:pt x="3719" y="4870"/>
                  </a:cubicBezTo>
                  <a:cubicBezTo>
                    <a:pt x="4317" y="4870"/>
                    <a:pt x="4630" y="5041"/>
                    <a:pt x="5119" y="5286"/>
                  </a:cubicBezTo>
                  <a:cubicBezTo>
                    <a:pt x="5332" y="5394"/>
                    <a:pt x="5377" y="5676"/>
                    <a:pt x="5209" y="5843"/>
                  </a:cubicBezTo>
                  <a:lnTo>
                    <a:pt x="4777" y="6275"/>
                  </a:lnTo>
                  <a:cubicBezTo>
                    <a:pt x="4342" y="6711"/>
                    <a:pt x="3760" y="6951"/>
                    <a:pt x="3144" y="6951"/>
                  </a:cubicBezTo>
                  <a:cubicBezTo>
                    <a:pt x="2292" y="6951"/>
                    <a:pt x="1387" y="6388"/>
                    <a:pt x="1387" y="4898"/>
                  </a:cubicBezTo>
                  <a:cubicBezTo>
                    <a:pt x="1387" y="4702"/>
                    <a:pt x="1548" y="4551"/>
                    <a:pt x="1735" y="4551"/>
                  </a:cubicBezTo>
                  <a:close/>
                  <a:moveTo>
                    <a:pt x="10101" y="4552"/>
                  </a:moveTo>
                  <a:cubicBezTo>
                    <a:pt x="10287" y="4552"/>
                    <a:pt x="10448" y="4702"/>
                    <a:pt x="10448" y="4900"/>
                  </a:cubicBezTo>
                  <a:cubicBezTo>
                    <a:pt x="10449" y="6259"/>
                    <a:pt x="9460" y="6951"/>
                    <a:pt x="8526" y="6951"/>
                  </a:cubicBezTo>
                  <a:lnTo>
                    <a:pt x="8524" y="6951"/>
                  </a:lnTo>
                  <a:cubicBezTo>
                    <a:pt x="8024" y="6951"/>
                    <a:pt x="7535" y="6748"/>
                    <a:pt x="7179" y="6394"/>
                  </a:cubicBezTo>
                  <a:lnTo>
                    <a:pt x="6627" y="5843"/>
                  </a:lnTo>
                  <a:cubicBezTo>
                    <a:pt x="6459" y="5675"/>
                    <a:pt x="6506" y="5393"/>
                    <a:pt x="6717" y="5287"/>
                  </a:cubicBezTo>
                  <a:cubicBezTo>
                    <a:pt x="7206" y="5043"/>
                    <a:pt x="7517" y="4871"/>
                    <a:pt x="8116" y="4871"/>
                  </a:cubicBezTo>
                  <a:cubicBezTo>
                    <a:pt x="8750" y="4871"/>
                    <a:pt x="9396" y="4770"/>
                    <a:pt x="9991" y="4570"/>
                  </a:cubicBezTo>
                  <a:cubicBezTo>
                    <a:pt x="10028" y="4557"/>
                    <a:pt x="10065" y="4552"/>
                    <a:pt x="10101" y="4552"/>
                  </a:cubicBezTo>
                  <a:close/>
                  <a:moveTo>
                    <a:pt x="5918" y="1"/>
                  </a:moveTo>
                  <a:cubicBezTo>
                    <a:pt x="5812" y="1"/>
                    <a:pt x="5705" y="44"/>
                    <a:pt x="5640" y="132"/>
                  </a:cubicBezTo>
                  <a:cubicBezTo>
                    <a:pt x="5614" y="168"/>
                    <a:pt x="5060" y="949"/>
                    <a:pt x="4914" y="1965"/>
                  </a:cubicBezTo>
                  <a:cubicBezTo>
                    <a:pt x="4398" y="1607"/>
                    <a:pt x="3784" y="1402"/>
                    <a:pt x="3144" y="1402"/>
                  </a:cubicBezTo>
                  <a:cubicBezTo>
                    <a:pt x="2953" y="1402"/>
                    <a:pt x="2797" y="1558"/>
                    <a:pt x="2797" y="1750"/>
                  </a:cubicBezTo>
                  <a:cubicBezTo>
                    <a:pt x="2797" y="2369"/>
                    <a:pt x="2994" y="2959"/>
                    <a:pt x="3328" y="3465"/>
                  </a:cubicBezTo>
                  <a:cubicBezTo>
                    <a:pt x="2303" y="3374"/>
                    <a:pt x="1329" y="2934"/>
                    <a:pt x="592" y="2199"/>
                  </a:cubicBezTo>
                  <a:cubicBezTo>
                    <a:pt x="522" y="2128"/>
                    <a:pt x="435" y="2096"/>
                    <a:pt x="350" y="2096"/>
                  </a:cubicBezTo>
                  <a:cubicBezTo>
                    <a:pt x="172" y="2096"/>
                    <a:pt x="0" y="2234"/>
                    <a:pt x="0" y="2443"/>
                  </a:cubicBezTo>
                  <a:lnTo>
                    <a:pt x="0" y="5217"/>
                  </a:lnTo>
                  <a:cubicBezTo>
                    <a:pt x="0" y="6938"/>
                    <a:pt x="1423" y="8339"/>
                    <a:pt x="3144" y="8339"/>
                  </a:cubicBezTo>
                  <a:cubicBezTo>
                    <a:pt x="4323" y="8339"/>
                    <a:pt x="5153" y="7859"/>
                    <a:pt x="5918" y="7095"/>
                  </a:cubicBezTo>
                  <a:cubicBezTo>
                    <a:pt x="6635" y="7812"/>
                    <a:pt x="7319" y="8339"/>
                    <a:pt x="8526" y="8339"/>
                  </a:cubicBezTo>
                  <a:cubicBezTo>
                    <a:pt x="10339" y="8339"/>
                    <a:pt x="11837" y="6864"/>
                    <a:pt x="11837" y="5050"/>
                  </a:cubicBezTo>
                  <a:lnTo>
                    <a:pt x="11837" y="2443"/>
                  </a:lnTo>
                  <a:cubicBezTo>
                    <a:pt x="11837" y="2235"/>
                    <a:pt x="11666" y="2096"/>
                    <a:pt x="11488" y="2096"/>
                  </a:cubicBezTo>
                  <a:cubicBezTo>
                    <a:pt x="11402" y="2096"/>
                    <a:pt x="11316" y="2128"/>
                    <a:pt x="11245" y="2199"/>
                  </a:cubicBezTo>
                  <a:cubicBezTo>
                    <a:pt x="10509" y="2934"/>
                    <a:pt x="9535" y="3374"/>
                    <a:pt x="8509" y="3465"/>
                  </a:cubicBezTo>
                  <a:cubicBezTo>
                    <a:pt x="8844" y="2958"/>
                    <a:pt x="9039" y="2369"/>
                    <a:pt x="9039" y="1750"/>
                  </a:cubicBezTo>
                  <a:cubicBezTo>
                    <a:pt x="9039" y="1558"/>
                    <a:pt x="8885" y="1402"/>
                    <a:pt x="8692" y="1402"/>
                  </a:cubicBezTo>
                  <a:cubicBezTo>
                    <a:pt x="8053" y="1402"/>
                    <a:pt x="7439" y="1607"/>
                    <a:pt x="6923" y="1965"/>
                  </a:cubicBezTo>
                  <a:cubicBezTo>
                    <a:pt x="6777" y="949"/>
                    <a:pt x="6224" y="168"/>
                    <a:pt x="6196" y="132"/>
                  </a:cubicBezTo>
                  <a:cubicBezTo>
                    <a:pt x="6131" y="44"/>
                    <a:pt x="6024" y="1"/>
                    <a:pt x="5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8"/>
            <p:cNvSpPr/>
            <p:nvPr/>
          </p:nvSpPr>
          <p:spPr>
            <a:xfrm>
              <a:off x="2354288" y="4315864"/>
              <a:ext cx="53167" cy="169660"/>
            </a:xfrm>
            <a:custGeom>
              <a:rect b="b" l="l" r="r" t="t"/>
              <a:pathLst>
                <a:path extrusionOk="0" h="4426" w="1387">
                  <a:moveTo>
                    <a:pt x="0" y="1"/>
                  </a:moveTo>
                  <a:lnTo>
                    <a:pt x="0" y="3732"/>
                  </a:lnTo>
                  <a:cubicBezTo>
                    <a:pt x="0" y="4116"/>
                    <a:pt x="310" y="4425"/>
                    <a:pt x="693" y="4425"/>
                  </a:cubicBezTo>
                  <a:cubicBezTo>
                    <a:pt x="1077" y="4425"/>
                    <a:pt x="1386" y="4116"/>
                    <a:pt x="1386" y="3732"/>
                  </a:cubicBezTo>
                  <a:lnTo>
                    <a:pt x="1386" y="1209"/>
                  </a:lnTo>
                  <a:cubicBezTo>
                    <a:pt x="832" y="924"/>
                    <a:pt x="356" y="508"/>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0" name="Google Shape;2260;p78"/>
          <p:cNvSpPr/>
          <p:nvPr/>
        </p:nvSpPr>
        <p:spPr>
          <a:xfrm>
            <a:off x="3179280" y="4032817"/>
            <a:ext cx="398811" cy="453665"/>
          </a:xfrm>
          <a:custGeom>
            <a:rect b="b" l="l" r="r" t="t"/>
            <a:pathLst>
              <a:path extrusionOk="0" h="11835" w="10404">
                <a:moveTo>
                  <a:pt x="4164" y="1073"/>
                </a:moveTo>
                <a:lnTo>
                  <a:pt x="4164" y="1073"/>
                </a:lnTo>
                <a:cubicBezTo>
                  <a:pt x="4438" y="1240"/>
                  <a:pt x="4793" y="1389"/>
                  <a:pt x="5201" y="1389"/>
                </a:cubicBezTo>
                <a:cubicBezTo>
                  <a:pt x="5599" y="1389"/>
                  <a:pt x="5947" y="1245"/>
                  <a:pt x="6222" y="1081"/>
                </a:cubicBezTo>
                <a:lnTo>
                  <a:pt x="6222" y="1081"/>
                </a:lnTo>
                <a:cubicBezTo>
                  <a:pt x="6171" y="1610"/>
                  <a:pt x="5791" y="2071"/>
                  <a:pt x="5222" y="2082"/>
                </a:cubicBezTo>
                <a:cubicBezTo>
                  <a:pt x="5214" y="2082"/>
                  <a:pt x="5206" y="2082"/>
                  <a:pt x="5199" y="2082"/>
                </a:cubicBezTo>
                <a:cubicBezTo>
                  <a:pt x="4628" y="2082"/>
                  <a:pt x="4181" y="1632"/>
                  <a:pt x="4164" y="1073"/>
                </a:cubicBezTo>
                <a:close/>
                <a:moveTo>
                  <a:pt x="2272" y="711"/>
                </a:moveTo>
                <a:lnTo>
                  <a:pt x="2272" y="711"/>
                </a:lnTo>
                <a:cubicBezTo>
                  <a:pt x="2151" y="995"/>
                  <a:pt x="2079" y="1345"/>
                  <a:pt x="2079" y="1736"/>
                </a:cubicBezTo>
                <a:cubicBezTo>
                  <a:pt x="2080" y="1856"/>
                  <a:pt x="2097" y="1968"/>
                  <a:pt x="2110" y="2083"/>
                </a:cubicBezTo>
                <a:lnTo>
                  <a:pt x="1386" y="2083"/>
                </a:lnTo>
                <a:lnTo>
                  <a:pt x="1386" y="1736"/>
                </a:lnTo>
                <a:cubicBezTo>
                  <a:pt x="1386" y="1214"/>
                  <a:pt x="1772" y="787"/>
                  <a:pt x="2272" y="711"/>
                </a:cubicBezTo>
                <a:close/>
                <a:moveTo>
                  <a:pt x="8127" y="711"/>
                </a:moveTo>
                <a:lnTo>
                  <a:pt x="8127" y="711"/>
                </a:lnTo>
                <a:cubicBezTo>
                  <a:pt x="8628" y="787"/>
                  <a:pt x="9014" y="1215"/>
                  <a:pt x="9014" y="1736"/>
                </a:cubicBezTo>
                <a:lnTo>
                  <a:pt x="9014" y="2083"/>
                </a:lnTo>
                <a:lnTo>
                  <a:pt x="8290" y="2083"/>
                </a:lnTo>
                <a:cubicBezTo>
                  <a:pt x="8303" y="1968"/>
                  <a:pt x="8320" y="1856"/>
                  <a:pt x="8320" y="1736"/>
                </a:cubicBezTo>
                <a:cubicBezTo>
                  <a:pt x="8320" y="1345"/>
                  <a:pt x="8249" y="995"/>
                  <a:pt x="8127" y="711"/>
                </a:cubicBezTo>
                <a:close/>
                <a:moveTo>
                  <a:pt x="3243" y="5353"/>
                </a:moveTo>
                <a:lnTo>
                  <a:pt x="4671" y="6068"/>
                </a:lnTo>
                <a:cubicBezTo>
                  <a:pt x="3854" y="7078"/>
                  <a:pt x="2629" y="7677"/>
                  <a:pt x="1313" y="7677"/>
                </a:cubicBezTo>
                <a:lnTo>
                  <a:pt x="1051" y="7677"/>
                </a:lnTo>
                <a:cubicBezTo>
                  <a:pt x="1470" y="6678"/>
                  <a:pt x="2239" y="5838"/>
                  <a:pt x="3243" y="5353"/>
                </a:cubicBezTo>
                <a:close/>
                <a:moveTo>
                  <a:pt x="7157" y="5353"/>
                </a:moveTo>
                <a:cubicBezTo>
                  <a:pt x="8162" y="5838"/>
                  <a:pt x="8930" y="6678"/>
                  <a:pt x="9350" y="7677"/>
                </a:cubicBezTo>
                <a:lnTo>
                  <a:pt x="9087" y="7677"/>
                </a:lnTo>
                <a:cubicBezTo>
                  <a:pt x="7771" y="7677"/>
                  <a:pt x="6546" y="7078"/>
                  <a:pt x="5730" y="6067"/>
                </a:cubicBezTo>
                <a:lnTo>
                  <a:pt x="7157" y="5353"/>
                </a:lnTo>
                <a:close/>
                <a:moveTo>
                  <a:pt x="4335" y="7349"/>
                </a:moveTo>
                <a:cubicBezTo>
                  <a:pt x="4332" y="7359"/>
                  <a:pt x="3891" y="8603"/>
                  <a:pt x="3891" y="8603"/>
                </a:cubicBezTo>
                <a:cubicBezTo>
                  <a:pt x="3891" y="8603"/>
                  <a:pt x="3865" y="8685"/>
                  <a:pt x="3865" y="8685"/>
                </a:cubicBezTo>
                <a:cubicBezTo>
                  <a:pt x="3865" y="8685"/>
                  <a:pt x="3865" y="8685"/>
                  <a:pt x="3865" y="8685"/>
                </a:cubicBezTo>
                <a:lnTo>
                  <a:pt x="3865" y="8685"/>
                </a:lnTo>
                <a:cubicBezTo>
                  <a:pt x="3832" y="8804"/>
                  <a:pt x="3815" y="8928"/>
                  <a:pt x="3814" y="9054"/>
                </a:cubicBezTo>
                <a:cubicBezTo>
                  <a:pt x="3456" y="9044"/>
                  <a:pt x="3120" y="8749"/>
                  <a:pt x="3120" y="8369"/>
                </a:cubicBezTo>
                <a:cubicBezTo>
                  <a:pt x="3120" y="8226"/>
                  <a:pt x="3163" y="8127"/>
                  <a:pt x="3210" y="7993"/>
                </a:cubicBezTo>
                <a:cubicBezTo>
                  <a:pt x="3612" y="7829"/>
                  <a:pt x="3988" y="7610"/>
                  <a:pt x="4335" y="7349"/>
                </a:cubicBezTo>
                <a:close/>
                <a:moveTo>
                  <a:pt x="6065" y="7352"/>
                </a:moveTo>
                <a:cubicBezTo>
                  <a:pt x="6412" y="7614"/>
                  <a:pt x="6788" y="7831"/>
                  <a:pt x="7189" y="7995"/>
                </a:cubicBezTo>
                <a:cubicBezTo>
                  <a:pt x="7239" y="8137"/>
                  <a:pt x="7280" y="8226"/>
                  <a:pt x="7280" y="8372"/>
                </a:cubicBezTo>
                <a:cubicBezTo>
                  <a:pt x="7280" y="8751"/>
                  <a:pt x="6944" y="9044"/>
                  <a:pt x="6586" y="9055"/>
                </a:cubicBezTo>
                <a:cubicBezTo>
                  <a:pt x="6585" y="8923"/>
                  <a:pt x="6566" y="8793"/>
                  <a:pt x="6531" y="8671"/>
                </a:cubicBezTo>
                <a:cubicBezTo>
                  <a:pt x="6529" y="8664"/>
                  <a:pt x="6510" y="8609"/>
                  <a:pt x="6508" y="8603"/>
                </a:cubicBezTo>
                <a:lnTo>
                  <a:pt x="6065" y="7352"/>
                </a:lnTo>
                <a:close/>
                <a:moveTo>
                  <a:pt x="5201" y="6985"/>
                </a:moveTo>
                <a:lnTo>
                  <a:pt x="5865" y="8867"/>
                </a:lnTo>
                <a:cubicBezTo>
                  <a:pt x="5885" y="8932"/>
                  <a:pt x="5894" y="8998"/>
                  <a:pt x="5894" y="9066"/>
                </a:cubicBezTo>
                <a:cubicBezTo>
                  <a:pt x="5894" y="9446"/>
                  <a:pt x="5582" y="9758"/>
                  <a:pt x="5201" y="9758"/>
                </a:cubicBezTo>
                <a:cubicBezTo>
                  <a:pt x="4819" y="9758"/>
                  <a:pt x="4507" y="9446"/>
                  <a:pt x="4507" y="9065"/>
                </a:cubicBezTo>
                <a:cubicBezTo>
                  <a:pt x="4507" y="9000"/>
                  <a:pt x="4516" y="8938"/>
                  <a:pt x="4543" y="8845"/>
                </a:cubicBezTo>
                <a:cubicBezTo>
                  <a:pt x="4543" y="8845"/>
                  <a:pt x="5198" y="6993"/>
                  <a:pt x="5201" y="6985"/>
                </a:cubicBezTo>
                <a:close/>
                <a:moveTo>
                  <a:pt x="2429" y="0"/>
                </a:moveTo>
                <a:cubicBezTo>
                  <a:pt x="1473" y="0"/>
                  <a:pt x="696" y="778"/>
                  <a:pt x="696" y="1735"/>
                </a:cubicBezTo>
                <a:lnTo>
                  <a:pt x="696" y="2428"/>
                </a:lnTo>
                <a:cubicBezTo>
                  <a:pt x="696" y="2619"/>
                  <a:pt x="851" y="2775"/>
                  <a:pt x="1042" y="2775"/>
                </a:cubicBezTo>
                <a:lnTo>
                  <a:pt x="2278" y="2775"/>
                </a:lnTo>
                <a:cubicBezTo>
                  <a:pt x="2599" y="3542"/>
                  <a:pt x="2754" y="4228"/>
                  <a:pt x="2770" y="4825"/>
                </a:cubicBezTo>
                <a:cubicBezTo>
                  <a:pt x="1550" y="5474"/>
                  <a:pt x="648" y="6576"/>
                  <a:pt x="243" y="7867"/>
                </a:cubicBezTo>
                <a:cubicBezTo>
                  <a:pt x="164" y="8024"/>
                  <a:pt x="1" y="8738"/>
                  <a:pt x="1" y="9408"/>
                </a:cubicBezTo>
                <a:lnTo>
                  <a:pt x="1" y="10794"/>
                </a:lnTo>
                <a:cubicBezTo>
                  <a:pt x="1" y="10946"/>
                  <a:pt x="98" y="11079"/>
                  <a:pt x="242" y="11125"/>
                </a:cubicBezTo>
                <a:cubicBezTo>
                  <a:pt x="333" y="11153"/>
                  <a:pt x="2497" y="11835"/>
                  <a:pt x="5202" y="11835"/>
                </a:cubicBezTo>
                <a:cubicBezTo>
                  <a:pt x="7907" y="11835"/>
                  <a:pt x="10071" y="11154"/>
                  <a:pt x="10162" y="11125"/>
                </a:cubicBezTo>
                <a:cubicBezTo>
                  <a:pt x="10306" y="11079"/>
                  <a:pt x="10403" y="10969"/>
                  <a:pt x="10403" y="10818"/>
                </a:cubicBezTo>
                <a:lnTo>
                  <a:pt x="10403" y="9431"/>
                </a:lnTo>
                <a:cubicBezTo>
                  <a:pt x="10401" y="8758"/>
                  <a:pt x="10231" y="8001"/>
                  <a:pt x="10154" y="7861"/>
                </a:cubicBezTo>
                <a:cubicBezTo>
                  <a:pt x="9747" y="6569"/>
                  <a:pt x="8851" y="5457"/>
                  <a:pt x="7628" y="4810"/>
                </a:cubicBezTo>
                <a:cubicBezTo>
                  <a:pt x="7647" y="4216"/>
                  <a:pt x="7806" y="3535"/>
                  <a:pt x="8126" y="2774"/>
                </a:cubicBezTo>
                <a:lnTo>
                  <a:pt x="9361" y="2774"/>
                </a:lnTo>
                <a:cubicBezTo>
                  <a:pt x="9554" y="2774"/>
                  <a:pt x="9708" y="2619"/>
                  <a:pt x="9708" y="2428"/>
                </a:cubicBezTo>
                <a:lnTo>
                  <a:pt x="9708" y="1734"/>
                </a:lnTo>
                <a:cubicBezTo>
                  <a:pt x="9708" y="778"/>
                  <a:pt x="8930" y="0"/>
                  <a:pt x="7975" y="0"/>
                </a:cubicBezTo>
                <a:lnTo>
                  <a:pt x="6588" y="0"/>
                </a:lnTo>
                <a:cubicBezTo>
                  <a:pt x="6488" y="0"/>
                  <a:pt x="6398" y="46"/>
                  <a:pt x="6336" y="116"/>
                </a:cubicBezTo>
                <a:cubicBezTo>
                  <a:pt x="6334" y="118"/>
                  <a:pt x="6310" y="135"/>
                  <a:pt x="6303" y="143"/>
                </a:cubicBezTo>
                <a:cubicBezTo>
                  <a:pt x="6298" y="148"/>
                  <a:pt x="5798" y="693"/>
                  <a:pt x="5202" y="693"/>
                </a:cubicBezTo>
                <a:cubicBezTo>
                  <a:pt x="4607" y="693"/>
                  <a:pt x="4112" y="155"/>
                  <a:pt x="4107" y="150"/>
                </a:cubicBezTo>
                <a:cubicBezTo>
                  <a:pt x="4099" y="142"/>
                  <a:pt x="4070" y="120"/>
                  <a:pt x="4068" y="116"/>
                </a:cubicBezTo>
                <a:cubicBezTo>
                  <a:pt x="4005" y="46"/>
                  <a:pt x="3917" y="0"/>
                  <a:pt x="3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1" name="Google Shape;2261;p78"/>
          <p:cNvGrpSpPr/>
          <p:nvPr/>
        </p:nvGrpSpPr>
        <p:grpSpPr>
          <a:xfrm>
            <a:off x="3945930" y="4031820"/>
            <a:ext cx="456732" cy="453780"/>
            <a:chOff x="3945930" y="4031820"/>
            <a:chExt cx="456732" cy="453780"/>
          </a:xfrm>
        </p:grpSpPr>
        <p:sp>
          <p:nvSpPr>
            <p:cNvPr id="2262" name="Google Shape;2262;p78"/>
            <p:cNvSpPr/>
            <p:nvPr/>
          </p:nvSpPr>
          <p:spPr>
            <a:xfrm>
              <a:off x="3945930" y="4138116"/>
              <a:ext cx="323795" cy="132975"/>
            </a:xfrm>
            <a:custGeom>
              <a:rect b="b" l="l" r="r" t="t"/>
              <a:pathLst>
                <a:path extrusionOk="0" h="3469" w="8447">
                  <a:moveTo>
                    <a:pt x="426" y="0"/>
                  </a:moveTo>
                  <a:cubicBezTo>
                    <a:pt x="169" y="0"/>
                    <a:pt x="0" y="272"/>
                    <a:pt x="116" y="503"/>
                  </a:cubicBezTo>
                  <a:lnTo>
                    <a:pt x="732" y="1735"/>
                  </a:lnTo>
                  <a:lnTo>
                    <a:pt x="116" y="2966"/>
                  </a:lnTo>
                  <a:cubicBezTo>
                    <a:pt x="0" y="3197"/>
                    <a:pt x="169" y="3468"/>
                    <a:pt x="426" y="3468"/>
                  </a:cubicBezTo>
                  <a:lnTo>
                    <a:pt x="3246" y="3468"/>
                  </a:lnTo>
                  <a:cubicBezTo>
                    <a:pt x="3378" y="3468"/>
                    <a:pt x="3497" y="3394"/>
                    <a:pt x="3556" y="3276"/>
                  </a:cubicBezTo>
                  <a:lnTo>
                    <a:pt x="4153" y="2080"/>
                  </a:lnTo>
                  <a:lnTo>
                    <a:pt x="6430" y="2080"/>
                  </a:lnTo>
                  <a:cubicBezTo>
                    <a:pt x="6574" y="2483"/>
                    <a:pt x="6955" y="2773"/>
                    <a:pt x="7406" y="2773"/>
                  </a:cubicBezTo>
                  <a:cubicBezTo>
                    <a:pt x="7980" y="2773"/>
                    <a:pt x="8447" y="2307"/>
                    <a:pt x="8447" y="1733"/>
                  </a:cubicBezTo>
                  <a:cubicBezTo>
                    <a:pt x="8446" y="1162"/>
                    <a:pt x="7979" y="696"/>
                    <a:pt x="7406" y="696"/>
                  </a:cubicBezTo>
                  <a:cubicBezTo>
                    <a:pt x="6955" y="696"/>
                    <a:pt x="6574" y="987"/>
                    <a:pt x="6430" y="1388"/>
                  </a:cubicBezTo>
                  <a:lnTo>
                    <a:pt x="4153" y="1388"/>
                  </a:lnTo>
                  <a:lnTo>
                    <a:pt x="3556" y="193"/>
                  </a:lnTo>
                  <a:cubicBezTo>
                    <a:pt x="3497" y="75"/>
                    <a:pt x="3377" y="0"/>
                    <a:pt x="32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8"/>
            <p:cNvSpPr/>
            <p:nvPr/>
          </p:nvSpPr>
          <p:spPr>
            <a:xfrm>
              <a:off x="4083237" y="4031820"/>
              <a:ext cx="319425" cy="345644"/>
            </a:xfrm>
            <a:custGeom>
              <a:rect b="b" l="l" r="r" t="t"/>
              <a:pathLst>
                <a:path extrusionOk="0" h="9017" w="8333">
                  <a:moveTo>
                    <a:pt x="3824" y="1"/>
                  </a:moveTo>
                  <a:cubicBezTo>
                    <a:pt x="2236" y="1"/>
                    <a:pt x="806" y="843"/>
                    <a:pt x="1" y="2143"/>
                  </a:cubicBezTo>
                  <a:cubicBezTo>
                    <a:pt x="255" y="2230"/>
                    <a:pt x="470" y="2408"/>
                    <a:pt x="594" y="2656"/>
                  </a:cubicBezTo>
                  <a:lnTo>
                    <a:pt x="937" y="3340"/>
                  </a:lnTo>
                  <a:cubicBezTo>
                    <a:pt x="1400" y="2198"/>
                    <a:pt x="2518" y="1389"/>
                    <a:pt x="3824" y="1389"/>
                  </a:cubicBezTo>
                  <a:cubicBezTo>
                    <a:pt x="5545" y="1389"/>
                    <a:pt x="6945" y="2788"/>
                    <a:pt x="6945" y="4509"/>
                  </a:cubicBezTo>
                  <a:cubicBezTo>
                    <a:pt x="6945" y="6230"/>
                    <a:pt x="5545" y="7629"/>
                    <a:pt x="3824" y="7629"/>
                  </a:cubicBezTo>
                  <a:cubicBezTo>
                    <a:pt x="2517" y="7629"/>
                    <a:pt x="1400" y="6819"/>
                    <a:pt x="937" y="5678"/>
                  </a:cubicBezTo>
                  <a:lnTo>
                    <a:pt x="595" y="6360"/>
                  </a:lnTo>
                  <a:cubicBezTo>
                    <a:pt x="470" y="6610"/>
                    <a:pt x="255" y="6787"/>
                    <a:pt x="1" y="6874"/>
                  </a:cubicBezTo>
                  <a:cubicBezTo>
                    <a:pt x="806" y="8174"/>
                    <a:pt x="2239" y="9016"/>
                    <a:pt x="3824" y="9016"/>
                  </a:cubicBezTo>
                  <a:cubicBezTo>
                    <a:pt x="6310" y="9016"/>
                    <a:pt x="8333" y="6995"/>
                    <a:pt x="8333" y="4509"/>
                  </a:cubicBezTo>
                  <a:cubicBezTo>
                    <a:pt x="8333" y="2023"/>
                    <a:pt x="6309" y="1"/>
                    <a:pt x="38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8"/>
            <p:cNvSpPr/>
            <p:nvPr/>
          </p:nvSpPr>
          <p:spPr>
            <a:xfrm>
              <a:off x="4146102" y="4111590"/>
              <a:ext cx="176789" cy="186104"/>
            </a:xfrm>
            <a:custGeom>
              <a:rect b="b" l="l" r="r" t="t"/>
              <a:pathLst>
                <a:path extrusionOk="0" h="4855" w="4612">
                  <a:moveTo>
                    <a:pt x="2184" y="1"/>
                  </a:moveTo>
                  <a:cubicBezTo>
                    <a:pt x="1220" y="1"/>
                    <a:pt x="391" y="572"/>
                    <a:pt x="1" y="1388"/>
                  </a:cubicBezTo>
                  <a:lnTo>
                    <a:pt x="807" y="1388"/>
                  </a:lnTo>
                  <a:cubicBezTo>
                    <a:pt x="1123" y="968"/>
                    <a:pt x="1621" y="694"/>
                    <a:pt x="2184" y="694"/>
                  </a:cubicBezTo>
                  <a:cubicBezTo>
                    <a:pt x="3141" y="694"/>
                    <a:pt x="3918" y="1472"/>
                    <a:pt x="3918" y="2428"/>
                  </a:cubicBezTo>
                  <a:cubicBezTo>
                    <a:pt x="3918" y="3383"/>
                    <a:pt x="3141" y="4161"/>
                    <a:pt x="2184" y="4161"/>
                  </a:cubicBezTo>
                  <a:cubicBezTo>
                    <a:pt x="1621" y="4161"/>
                    <a:pt x="1123" y="3886"/>
                    <a:pt x="807" y="3468"/>
                  </a:cubicBezTo>
                  <a:lnTo>
                    <a:pt x="1" y="3468"/>
                  </a:lnTo>
                  <a:cubicBezTo>
                    <a:pt x="391" y="4285"/>
                    <a:pt x="1220" y="4854"/>
                    <a:pt x="2184" y="4854"/>
                  </a:cubicBezTo>
                  <a:cubicBezTo>
                    <a:pt x="3522" y="4854"/>
                    <a:pt x="4612" y="3766"/>
                    <a:pt x="4612" y="2428"/>
                  </a:cubicBezTo>
                  <a:cubicBezTo>
                    <a:pt x="4612" y="1090"/>
                    <a:pt x="3522" y="1"/>
                    <a:pt x="2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8"/>
            <p:cNvSpPr/>
            <p:nvPr/>
          </p:nvSpPr>
          <p:spPr>
            <a:xfrm>
              <a:off x="4057056" y="4357148"/>
              <a:ext cx="345606" cy="128452"/>
            </a:xfrm>
            <a:custGeom>
              <a:rect b="b" l="l" r="r" t="t"/>
              <a:pathLst>
                <a:path extrusionOk="0" h="3351" w="9016">
                  <a:moveTo>
                    <a:pt x="1182" y="0"/>
                  </a:moveTo>
                  <a:lnTo>
                    <a:pt x="761" y="1962"/>
                  </a:lnTo>
                  <a:lnTo>
                    <a:pt x="693" y="1962"/>
                  </a:lnTo>
                  <a:cubicBezTo>
                    <a:pt x="310" y="1962"/>
                    <a:pt x="0" y="2272"/>
                    <a:pt x="0" y="2655"/>
                  </a:cubicBezTo>
                  <a:lnTo>
                    <a:pt x="0" y="3003"/>
                  </a:lnTo>
                  <a:cubicBezTo>
                    <a:pt x="0" y="3193"/>
                    <a:pt x="155" y="3350"/>
                    <a:pt x="347" y="3350"/>
                  </a:cubicBezTo>
                  <a:lnTo>
                    <a:pt x="8668" y="3350"/>
                  </a:lnTo>
                  <a:cubicBezTo>
                    <a:pt x="8859" y="3350"/>
                    <a:pt x="9016" y="3194"/>
                    <a:pt x="9016" y="3003"/>
                  </a:cubicBezTo>
                  <a:lnTo>
                    <a:pt x="9016" y="2655"/>
                  </a:lnTo>
                  <a:cubicBezTo>
                    <a:pt x="9014" y="2272"/>
                    <a:pt x="8704" y="1962"/>
                    <a:pt x="8321" y="1962"/>
                  </a:cubicBezTo>
                  <a:lnTo>
                    <a:pt x="8253" y="1962"/>
                  </a:lnTo>
                  <a:lnTo>
                    <a:pt x="7834" y="15"/>
                  </a:lnTo>
                  <a:cubicBezTo>
                    <a:pt x="6932" y="768"/>
                    <a:pt x="5771" y="1223"/>
                    <a:pt x="4506" y="1223"/>
                  </a:cubicBezTo>
                  <a:cubicBezTo>
                    <a:pt x="3265" y="1223"/>
                    <a:pt x="2102" y="777"/>
                    <a:pt x="1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78"/>
          <p:cNvGrpSpPr/>
          <p:nvPr/>
        </p:nvGrpSpPr>
        <p:grpSpPr>
          <a:xfrm>
            <a:off x="4773873" y="4032893"/>
            <a:ext cx="453703" cy="453742"/>
            <a:chOff x="4773873" y="4032893"/>
            <a:chExt cx="453703" cy="453742"/>
          </a:xfrm>
        </p:grpSpPr>
        <p:sp>
          <p:nvSpPr>
            <p:cNvPr id="2267" name="Google Shape;2267;p78"/>
            <p:cNvSpPr/>
            <p:nvPr/>
          </p:nvSpPr>
          <p:spPr>
            <a:xfrm>
              <a:off x="4773873" y="4032893"/>
              <a:ext cx="453703" cy="79770"/>
            </a:xfrm>
            <a:custGeom>
              <a:rect b="b" l="l" r="r" t="t"/>
              <a:pathLst>
                <a:path extrusionOk="0" h="2081" w="11836">
                  <a:moveTo>
                    <a:pt x="1064" y="693"/>
                  </a:moveTo>
                  <a:cubicBezTo>
                    <a:pt x="1254" y="693"/>
                    <a:pt x="1410" y="848"/>
                    <a:pt x="1410" y="1041"/>
                  </a:cubicBezTo>
                  <a:cubicBezTo>
                    <a:pt x="1410" y="1232"/>
                    <a:pt x="1255" y="1387"/>
                    <a:pt x="1064" y="1387"/>
                  </a:cubicBezTo>
                  <a:cubicBezTo>
                    <a:pt x="872" y="1387"/>
                    <a:pt x="692" y="1232"/>
                    <a:pt x="692" y="1041"/>
                  </a:cubicBezTo>
                  <a:cubicBezTo>
                    <a:pt x="692" y="848"/>
                    <a:pt x="871" y="693"/>
                    <a:pt x="1064" y="693"/>
                  </a:cubicBezTo>
                  <a:close/>
                  <a:moveTo>
                    <a:pt x="10772" y="693"/>
                  </a:moveTo>
                  <a:cubicBezTo>
                    <a:pt x="10964" y="693"/>
                    <a:pt x="11142" y="848"/>
                    <a:pt x="11142" y="1041"/>
                  </a:cubicBezTo>
                  <a:cubicBezTo>
                    <a:pt x="11142" y="1232"/>
                    <a:pt x="10964" y="1387"/>
                    <a:pt x="10772" y="1387"/>
                  </a:cubicBezTo>
                  <a:cubicBezTo>
                    <a:pt x="10581" y="1387"/>
                    <a:pt x="10425" y="1232"/>
                    <a:pt x="10425" y="1041"/>
                  </a:cubicBezTo>
                  <a:cubicBezTo>
                    <a:pt x="10425" y="848"/>
                    <a:pt x="10579" y="693"/>
                    <a:pt x="10772" y="693"/>
                  </a:cubicBezTo>
                  <a:close/>
                  <a:moveTo>
                    <a:pt x="1065" y="0"/>
                  </a:moveTo>
                  <a:cubicBezTo>
                    <a:pt x="491" y="0"/>
                    <a:pt x="1" y="466"/>
                    <a:pt x="1" y="1041"/>
                  </a:cubicBezTo>
                  <a:cubicBezTo>
                    <a:pt x="1" y="1615"/>
                    <a:pt x="491" y="2080"/>
                    <a:pt x="1065" y="2080"/>
                  </a:cubicBezTo>
                  <a:cubicBezTo>
                    <a:pt x="1332" y="2080"/>
                    <a:pt x="1573" y="1977"/>
                    <a:pt x="1758" y="1811"/>
                  </a:cubicBezTo>
                  <a:cubicBezTo>
                    <a:pt x="1942" y="1977"/>
                    <a:pt x="2184" y="2080"/>
                    <a:pt x="2450" y="2080"/>
                  </a:cubicBezTo>
                  <a:lnTo>
                    <a:pt x="9385" y="2080"/>
                  </a:lnTo>
                  <a:cubicBezTo>
                    <a:pt x="9653" y="2080"/>
                    <a:pt x="9895" y="1977"/>
                    <a:pt x="10078" y="1811"/>
                  </a:cubicBezTo>
                  <a:cubicBezTo>
                    <a:pt x="10263" y="1977"/>
                    <a:pt x="10506" y="2080"/>
                    <a:pt x="10772" y="2080"/>
                  </a:cubicBezTo>
                  <a:cubicBezTo>
                    <a:pt x="11346" y="2080"/>
                    <a:pt x="11835" y="1615"/>
                    <a:pt x="11835" y="1041"/>
                  </a:cubicBezTo>
                  <a:cubicBezTo>
                    <a:pt x="11835" y="466"/>
                    <a:pt x="11346" y="0"/>
                    <a:pt x="10772" y="0"/>
                  </a:cubicBezTo>
                  <a:cubicBezTo>
                    <a:pt x="10505" y="0"/>
                    <a:pt x="10263" y="104"/>
                    <a:pt x="10078" y="270"/>
                  </a:cubicBezTo>
                  <a:cubicBezTo>
                    <a:pt x="9895" y="104"/>
                    <a:pt x="9652" y="0"/>
                    <a:pt x="9385" y="0"/>
                  </a:cubicBezTo>
                  <a:lnTo>
                    <a:pt x="2450" y="0"/>
                  </a:lnTo>
                  <a:cubicBezTo>
                    <a:pt x="2183" y="0"/>
                    <a:pt x="1942" y="104"/>
                    <a:pt x="1758" y="270"/>
                  </a:cubicBezTo>
                  <a:cubicBezTo>
                    <a:pt x="1573" y="104"/>
                    <a:pt x="1331" y="0"/>
                    <a:pt x="1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8"/>
            <p:cNvSpPr/>
            <p:nvPr/>
          </p:nvSpPr>
          <p:spPr>
            <a:xfrm>
              <a:off x="4934180" y="4192433"/>
              <a:ext cx="133014" cy="134739"/>
            </a:xfrm>
            <a:custGeom>
              <a:rect b="b" l="l" r="r" t="t"/>
              <a:pathLst>
                <a:path extrusionOk="0" h="3515" w="3470">
                  <a:moveTo>
                    <a:pt x="909" y="0"/>
                  </a:moveTo>
                  <a:lnTo>
                    <a:pt x="1352" y="885"/>
                  </a:lnTo>
                  <a:cubicBezTo>
                    <a:pt x="1419" y="1018"/>
                    <a:pt x="1393" y="1180"/>
                    <a:pt x="1286" y="1285"/>
                  </a:cubicBezTo>
                  <a:cubicBezTo>
                    <a:pt x="1219" y="1352"/>
                    <a:pt x="1130" y="1387"/>
                    <a:pt x="1041" y="1387"/>
                  </a:cubicBezTo>
                  <a:cubicBezTo>
                    <a:pt x="988" y="1387"/>
                    <a:pt x="935" y="1375"/>
                    <a:pt x="887" y="1350"/>
                  </a:cubicBezTo>
                  <a:lnTo>
                    <a:pt x="1" y="908"/>
                  </a:lnTo>
                  <a:lnTo>
                    <a:pt x="1" y="2606"/>
                  </a:lnTo>
                  <a:lnTo>
                    <a:pt x="887" y="2164"/>
                  </a:lnTo>
                  <a:cubicBezTo>
                    <a:pt x="936" y="2139"/>
                    <a:pt x="989" y="2127"/>
                    <a:pt x="1041" y="2127"/>
                  </a:cubicBezTo>
                  <a:cubicBezTo>
                    <a:pt x="1131" y="2127"/>
                    <a:pt x="1220" y="2162"/>
                    <a:pt x="1286" y="2230"/>
                  </a:cubicBezTo>
                  <a:cubicBezTo>
                    <a:pt x="1391" y="2334"/>
                    <a:pt x="1419" y="2496"/>
                    <a:pt x="1352" y="2629"/>
                  </a:cubicBezTo>
                  <a:lnTo>
                    <a:pt x="909" y="3514"/>
                  </a:lnTo>
                  <a:lnTo>
                    <a:pt x="2561" y="3514"/>
                  </a:lnTo>
                  <a:lnTo>
                    <a:pt x="2119" y="2629"/>
                  </a:lnTo>
                  <a:cubicBezTo>
                    <a:pt x="2052" y="2496"/>
                    <a:pt x="2078" y="2334"/>
                    <a:pt x="2184" y="2230"/>
                  </a:cubicBezTo>
                  <a:cubicBezTo>
                    <a:pt x="2251" y="2162"/>
                    <a:pt x="2339" y="2127"/>
                    <a:pt x="2429" y="2127"/>
                  </a:cubicBezTo>
                  <a:cubicBezTo>
                    <a:pt x="2482" y="2127"/>
                    <a:pt x="2535" y="2139"/>
                    <a:pt x="2584" y="2164"/>
                  </a:cubicBezTo>
                  <a:lnTo>
                    <a:pt x="3470" y="2606"/>
                  </a:lnTo>
                  <a:lnTo>
                    <a:pt x="3470" y="907"/>
                  </a:lnTo>
                  <a:lnTo>
                    <a:pt x="2584" y="1350"/>
                  </a:lnTo>
                  <a:cubicBezTo>
                    <a:pt x="2535" y="1375"/>
                    <a:pt x="2482" y="1387"/>
                    <a:pt x="2429" y="1387"/>
                  </a:cubicBezTo>
                  <a:cubicBezTo>
                    <a:pt x="2340" y="1387"/>
                    <a:pt x="2251" y="1352"/>
                    <a:pt x="2184" y="1285"/>
                  </a:cubicBezTo>
                  <a:cubicBezTo>
                    <a:pt x="2080" y="1180"/>
                    <a:pt x="2052" y="1018"/>
                    <a:pt x="2119" y="885"/>
                  </a:cubicBezTo>
                  <a:lnTo>
                    <a:pt x="256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8"/>
            <p:cNvSpPr/>
            <p:nvPr/>
          </p:nvSpPr>
          <p:spPr>
            <a:xfrm>
              <a:off x="4854487" y="4139228"/>
              <a:ext cx="292592" cy="347407"/>
            </a:xfrm>
            <a:custGeom>
              <a:rect b="b" l="l" r="r" t="t"/>
              <a:pathLst>
                <a:path extrusionOk="0" h="9063" w="7633">
                  <a:moveTo>
                    <a:pt x="5201" y="693"/>
                  </a:moveTo>
                  <a:cubicBezTo>
                    <a:pt x="5457" y="693"/>
                    <a:pt x="5627" y="965"/>
                    <a:pt x="5512" y="1195"/>
                  </a:cubicBezTo>
                  <a:lnTo>
                    <a:pt x="5283" y="1652"/>
                  </a:lnTo>
                  <a:lnTo>
                    <a:pt x="5283" y="1652"/>
                  </a:lnTo>
                  <a:lnTo>
                    <a:pt x="5739" y="1424"/>
                  </a:lnTo>
                  <a:cubicBezTo>
                    <a:pt x="5791" y="1399"/>
                    <a:pt x="5843" y="1387"/>
                    <a:pt x="5895" y="1387"/>
                  </a:cubicBezTo>
                  <a:cubicBezTo>
                    <a:pt x="6078" y="1387"/>
                    <a:pt x="6242" y="1536"/>
                    <a:pt x="6242" y="1734"/>
                  </a:cubicBezTo>
                  <a:lnTo>
                    <a:pt x="6242" y="4554"/>
                  </a:lnTo>
                  <a:cubicBezTo>
                    <a:pt x="6242" y="4752"/>
                    <a:pt x="6079" y="4901"/>
                    <a:pt x="5895" y="4901"/>
                  </a:cubicBezTo>
                  <a:cubicBezTo>
                    <a:pt x="5844" y="4901"/>
                    <a:pt x="5791" y="4890"/>
                    <a:pt x="5739" y="4864"/>
                  </a:cubicBezTo>
                  <a:lnTo>
                    <a:pt x="5283" y="4636"/>
                  </a:lnTo>
                  <a:lnTo>
                    <a:pt x="5512" y="5092"/>
                  </a:lnTo>
                  <a:cubicBezTo>
                    <a:pt x="5627" y="5322"/>
                    <a:pt x="5457" y="5594"/>
                    <a:pt x="5201" y="5594"/>
                  </a:cubicBezTo>
                  <a:lnTo>
                    <a:pt x="2427" y="5594"/>
                  </a:lnTo>
                  <a:cubicBezTo>
                    <a:pt x="2171" y="5594"/>
                    <a:pt x="2002" y="5322"/>
                    <a:pt x="2117" y="5092"/>
                  </a:cubicBezTo>
                  <a:lnTo>
                    <a:pt x="2345" y="4636"/>
                  </a:lnTo>
                  <a:lnTo>
                    <a:pt x="1889" y="4864"/>
                  </a:lnTo>
                  <a:cubicBezTo>
                    <a:pt x="1838" y="4889"/>
                    <a:pt x="1785" y="4901"/>
                    <a:pt x="1734" y="4901"/>
                  </a:cubicBezTo>
                  <a:cubicBezTo>
                    <a:pt x="1550" y="4901"/>
                    <a:pt x="1387" y="4752"/>
                    <a:pt x="1387" y="4554"/>
                  </a:cubicBezTo>
                  <a:lnTo>
                    <a:pt x="1387" y="1734"/>
                  </a:lnTo>
                  <a:cubicBezTo>
                    <a:pt x="1387" y="1536"/>
                    <a:pt x="1550" y="1387"/>
                    <a:pt x="1734" y="1387"/>
                  </a:cubicBezTo>
                  <a:cubicBezTo>
                    <a:pt x="1785" y="1387"/>
                    <a:pt x="1838" y="1399"/>
                    <a:pt x="1889" y="1424"/>
                  </a:cubicBezTo>
                  <a:lnTo>
                    <a:pt x="2345" y="1652"/>
                  </a:lnTo>
                  <a:lnTo>
                    <a:pt x="2117" y="1195"/>
                  </a:lnTo>
                  <a:cubicBezTo>
                    <a:pt x="2002" y="965"/>
                    <a:pt x="2171" y="693"/>
                    <a:pt x="2427" y="693"/>
                  </a:cubicBezTo>
                  <a:close/>
                  <a:moveTo>
                    <a:pt x="1" y="0"/>
                  </a:moveTo>
                  <a:lnTo>
                    <a:pt x="1" y="5942"/>
                  </a:lnTo>
                  <a:cubicBezTo>
                    <a:pt x="1" y="6064"/>
                    <a:pt x="65" y="6176"/>
                    <a:pt x="168" y="6239"/>
                  </a:cubicBezTo>
                  <a:lnTo>
                    <a:pt x="694" y="6555"/>
                  </a:lnTo>
                  <a:lnTo>
                    <a:pt x="694" y="7327"/>
                  </a:lnTo>
                  <a:cubicBezTo>
                    <a:pt x="694" y="7520"/>
                    <a:pt x="849" y="7675"/>
                    <a:pt x="1041" y="7675"/>
                  </a:cubicBezTo>
                  <a:cubicBezTo>
                    <a:pt x="1233" y="7675"/>
                    <a:pt x="1388" y="7520"/>
                    <a:pt x="1388" y="7327"/>
                  </a:cubicBezTo>
                  <a:lnTo>
                    <a:pt x="1388" y="6969"/>
                  </a:lnTo>
                  <a:lnTo>
                    <a:pt x="2082" y="7386"/>
                  </a:lnTo>
                  <a:lnTo>
                    <a:pt x="2082" y="8021"/>
                  </a:lnTo>
                  <a:cubicBezTo>
                    <a:pt x="2082" y="8213"/>
                    <a:pt x="2237" y="8369"/>
                    <a:pt x="2428" y="8369"/>
                  </a:cubicBezTo>
                  <a:cubicBezTo>
                    <a:pt x="2621" y="8369"/>
                    <a:pt x="2776" y="8213"/>
                    <a:pt x="2776" y="8021"/>
                  </a:cubicBezTo>
                  <a:lnTo>
                    <a:pt x="2776" y="7802"/>
                  </a:lnTo>
                  <a:lnTo>
                    <a:pt x="3469" y="8218"/>
                  </a:lnTo>
                  <a:lnTo>
                    <a:pt x="3469" y="8715"/>
                  </a:lnTo>
                  <a:cubicBezTo>
                    <a:pt x="3469" y="8908"/>
                    <a:pt x="3625" y="9063"/>
                    <a:pt x="3816" y="9063"/>
                  </a:cubicBezTo>
                  <a:cubicBezTo>
                    <a:pt x="4009" y="9063"/>
                    <a:pt x="4164" y="8908"/>
                    <a:pt x="4164" y="8715"/>
                  </a:cubicBezTo>
                  <a:lnTo>
                    <a:pt x="4164" y="8218"/>
                  </a:lnTo>
                  <a:lnTo>
                    <a:pt x="4857" y="7802"/>
                  </a:lnTo>
                  <a:lnTo>
                    <a:pt x="4857" y="8022"/>
                  </a:lnTo>
                  <a:cubicBezTo>
                    <a:pt x="4857" y="8214"/>
                    <a:pt x="5012" y="8370"/>
                    <a:pt x="5204" y="8370"/>
                  </a:cubicBezTo>
                  <a:cubicBezTo>
                    <a:pt x="5396" y="8370"/>
                    <a:pt x="5552" y="8214"/>
                    <a:pt x="5552" y="8022"/>
                  </a:cubicBezTo>
                  <a:lnTo>
                    <a:pt x="5552" y="7387"/>
                  </a:lnTo>
                  <a:lnTo>
                    <a:pt x="6245" y="6971"/>
                  </a:lnTo>
                  <a:lnTo>
                    <a:pt x="6245" y="7330"/>
                  </a:lnTo>
                  <a:cubicBezTo>
                    <a:pt x="6245" y="7521"/>
                    <a:pt x="6400" y="7676"/>
                    <a:pt x="6592" y="7676"/>
                  </a:cubicBezTo>
                  <a:cubicBezTo>
                    <a:pt x="6784" y="7676"/>
                    <a:pt x="6939" y="7521"/>
                    <a:pt x="6939" y="7330"/>
                  </a:cubicBezTo>
                  <a:lnTo>
                    <a:pt x="6939" y="6554"/>
                  </a:lnTo>
                  <a:lnTo>
                    <a:pt x="7465" y="6239"/>
                  </a:lnTo>
                  <a:cubicBezTo>
                    <a:pt x="7568" y="6176"/>
                    <a:pt x="7633" y="6064"/>
                    <a:pt x="7633" y="5942"/>
                  </a:cubicBezTo>
                  <a:lnTo>
                    <a:pt x="76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78"/>
          <p:cNvGrpSpPr/>
          <p:nvPr/>
        </p:nvGrpSpPr>
        <p:grpSpPr>
          <a:xfrm>
            <a:off x="5598444" y="4032893"/>
            <a:ext cx="398658" cy="453703"/>
            <a:chOff x="5598444" y="4032893"/>
            <a:chExt cx="398658" cy="453703"/>
          </a:xfrm>
        </p:grpSpPr>
        <p:sp>
          <p:nvSpPr>
            <p:cNvPr id="2271" name="Google Shape;2271;p78"/>
            <p:cNvSpPr/>
            <p:nvPr/>
          </p:nvSpPr>
          <p:spPr>
            <a:xfrm>
              <a:off x="5731266" y="4165026"/>
              <a:ext cx="132937" cy="187829"/>
            </a:xfrm>
            <a:custGeom>
              <a:rect b="b" l="l" r="r" t="t"/>
              <a:pathLst>
                <a:path extrusionOk="0" h="4900" w="3468">
                  <a:moveTo>
                    <a:pt x="1387" y="1"/>
                  </a:moveTo>
                  <a:lnTo>
                    <a:pt x="1387" y="1064"/>
                  </a:lnTo>
                  <a:cubicBezTo>
                    <a:pt x="1387" y="1254"/>
                    <a:pt x="1232" y="1410"/>
                    <a:pt x="1040" y="1410"/>
                  </a:cubicBezTo>
                  <a:lnTo>
                    <a:pt x="1" y="1410"/>
                  </a:lnTo>
                  <a:lnTo>
                    <a:pt x="1" y="2104"/>
                  </a:lnTo>
                  <a:lnTo>
                    <a:pt x="1040" y="2104"/>
                  </a:lnTo>
                  <a:cubicBezTo>
                    <a:pt x="1232" y="2104"/>
                    <a:pt x="1387" y="2259"/>
                    <a:pt x="1387" y="2451"/>
                  </a:cubicBezTo>
                  <a:lnTo>
                    <a:pt x="1387" y="4900"/>
                  </a:lnTo>
                  <a:lnTo>
                    <a:pt x="2080" y="4900"/>
                  </a:lnTo>
                  <a:lnTo>
                    <a:pt x="2080" y="2451"/>
                  </a:lnTo>
                  <a:cubicBezTo>
                    <a:pt x="2080" y="2259"/>
                    <a:pt x="2235" y="2104"/>
                    <a:pt x="2428" y="2104"/>
                  </a:cubicBezTo>
                  <a:lnTo>
                    <a:pt x="3467" y="2104"/>
                  </a:lnTo>
                  <a:lnTo>
                    <a:pt x="3467" y="1410"/>
                  </a:lnTo>
                  <a:lnTo>
                    <a:pt x="2428" y="1410"/>
                  </a:lnTo>
                  <a:cubicBezTo>
                    <a:pt x="2235" y="1410"/>
                    <a:pt x="2080" y="1255"/>
                    <a:pt x="2080" y="1064"/>
                  </a:cubicBezTo>
                  <a:lnTo>
                    <a:pt x="208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8"/>
            <p:cNvSpPr/>
            <p:nvPr/>
          </p:nvSpPr>
          <p:spPr>
            <a:xfrm>
              <a:off x="5810997" y="4113238"/>
              <a:ext cx="104993" cy="105874"/>
            </a:xfrm>
            <a:custGeom>
              <a:rect b="b" l="l" r="r" t="t"/>
              <a:pathLst>
                <a:path extrusionOk="0" h="2762" w="2739">
                  <a:moveTo>
                    <a:pt x="0" y="1"/>
                  </a:moveTo>
                  <a:lnTo>
                    <a:pt x="0" y="659"/>
                  </a:lnTo>
                  <a:lnTo>
                    <a:pt x="348" y="659"/>
                  </a:lnTo>
                  <a:cubicBezTo>
                    <a:pt x="539" y="659"/>
                    <a:pt x="693" y="814"/>
                    <a:pt x="693" y="1005"/>
                  </a:cubicBezTo>
                  <a:lnTo>
                    <a:pt x="693" y="2068"/>
                  </a:lnTo>
                  <a:lnTo>
                    <a:pt x="1733" y="2068"/>
                  </a:lnTo>
                  <a:cubicBezTo>
                    <a:pt x="1923" y="2068"/>
                    <a:pt x="2079" y="2223"/>
                    <a:pt x="2079" y="2415"/>
                  </a:cubicBezTo>
                  <a:lnTo>
                    <a:pt x="2079" y="2761"/>
                  </a:lnTo>
                  <a:lnTo>
                    <a:pt x="2738" y="2761"/>
                  </a:lnTo>
                  <a:cubicBezTo>
                    <a:pt x="2577" y="1321"/>
                    <a:pt x="1441" y="163"/>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8"/>
            <p:cNvSpPr/>
            <p:nvPr/>
          </p:nvSpPr>
          <p:spPr>
            <a:xfrm>
              <a:off x="5679517" y="4113238"/>
              <a:ext cx="104954" cy="105874"/>
            </a:xfrm>
            <a:custGeom>
              <a:rect b="b" l="l" r="r" t="t"/>
              <a:pathLst>
                <a:path extrusionOk="0" h="2762" w="2738">
                  <a:moveTo>
                    <a:pt x="2737" y="1"/>
                  </a:moveTo>
                  <a:cubicBezTo>
                    <a:pt x="1298" y="163"/>
                    <a:pt x="164" y="1323"/>
                    <a:pt x="1" y="2761"/>
                  </a:cubicBezTo>
                  <a:lnTo>
                    <a:pt x="659" y="2761"/>
                  </a:lnTo>
                  <a:lnTo>
                    <a:pt x="659" y="2415"/>
                  </a:lnTo>
                  <a:cubicBezTo>
                    <a:pt x="659" y="2223"/>
                    <a:pt x="814" y="2068"/>
                    <a:pt x="1005" y="2068"/>
                  </a:cubicBezTo>
                  <a:lnTo>
                    <a:pt x="2045" y="2068"/>
                  </a:lnTo>
                  <a:lnTo>
                    <a:pt x="2045" y="1005"/>
                  </a:lnTo>
                  <a:cubicBezTo>
                    <a:pt x="2045" y="814"/>
                    <a:pt x="2199" y="659"/>
                    <a:pt x="2391" y="659"/>
                  </a:cubicBezTo>
                  <a:lnTo>
                    <a:pt x="2737" y="659"/>
                  </a:lnTo>
                  <a:lnTo>
                    <a:pt x="273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8"/>
            <p:cNvSpPr/>
            <p:nvPr/>
          </p:nvSpPr>
          <p:spPr>
            <a:xfrm>
              <a:off x="5598444" y="4219074"/>
              <a:ext cx="53895" cy="80652"/>
            </a:xfrm>
            <a:custGeom>
              <a:rect b="b" l="l" r="r" t="t"/>
              <a:pathLst>
                <a:path extrusionOk="0" h="2104" w="1406">
                  <a:moveTo>
                    <a:pt x="19" y="0"/>
                  </a:moveTo>
                  <a:cubicBezTo>
                    <a:pt x="11" y="116"/>
                    <a:pt x="1" y="230"/>
                    <a:pt x="1" y="347"/>
                  </a:cubicBezTo>
                  <a:lnTo>
                    <a:pt x="1" y="2104"/>
                  </a:lnTo>
                  <a:lnTo>
                    <a:pt x="1388" y="2104"/>
                  </a:lnTo>
                  <a:lnTo>
                    <a:pt x="1388" y="347"/>
                  </a:lnTo>
                  <a:cubicBezTo>
                    <a:pt x="1388" y="230"/>
                    <a:pt x="1395" y="115"/>
                    <a:pt x="1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8"/>
            <p:cNvSpPr/>
            <p:nvPr/>
          </p:nvSpPr>
          <p:spPr>
            <a:xfrm>
              <a:off x="5602507" y="4092270"/>
              <a:ext cx="89506" cy="100278"/>
            </a:xfrm>
            <a:custGeom>
              <a:rect b="b" l="l" r="r" t="t"/>
              <a:pathLst>
                <a:path extrusionOk="0" h="2616" w="2335">
                  <a:moveTo>
                    <a:pt x="1381" y="0"/>
                  </a:moveTo>
                  <a:cubicBezTo>
                    <a:pt x="694" y="702"/>
                    <a:pt x="204" y="1619"/>
                    <a:pt x="0" y="2615"/>
                  </a:cubicBezTo>
                  <a:lnTo>
                    <a:pt x="1429" y="2615"/>
                  </a:lnTo>
                  <a:cubicBezTo>
                    <a:pt x="1599" y="2013"/>
                    <a:pt x="1914" y="1450"/>
                    <a:pt x="2334" y="1009"/>
                  </a:cubicBezTo>
                  <a:lnTo>
                    <a:pt x="138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8"/>
            <p:cNvSpPr/>
            <p:nvPr/>
          </p:nvSpPr>
          <p:spPr>
            <a:xfrm>
              <a:off x="5598444" y="4326252"/>
              <a:ext cx="53206" cy="79770"/>
            </a:xfrm>
            <a:custGeom>
              <a:rect b="b" l="l" r="r" t="t"/>
              <a:pathLst>
                <a:path extrusionOk="0" h="2081" w="1388">
                  <a:moveTo>
                    <a:pt x="1" y="1"/>
                  </a:moveTo>
                  <a:lnTo>
                    <a:pt x="1" y="2080"/>
                  </a:lnTo>
                  <a:lnTo>
                    <a:pt x="1388" y="2080"/>
                  </a:lnTo>
                  <a:lnTo>
                    <a:pt x="138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8"/>
            <p:cNvSpPr/>
            <p:nvPr/>
          </p:nvSpPr>
          <p:spPr>
            <a:xfrm>
              <a:off x="5943934" y="4326252"/>
              <a:ext cx="53167" cy="79770"/>
            </a:xfrm>
            <a:custGeom>
              <a:rect b="b" l="l" r="r" t="t"/>
              <a:pathLst>
                <a:path extrusionOk="0" h="2081" w="1387">
                  <a:moveTo>
                    <a:pt x="0" y="1"/>
                  </a:moveTo>
                  <a:lnTo>
                    <a:pt x="0" y="2080"/>
                  </a:lnTo>
                  <a:lnTo>
                    <a:pt x="1386" y="2080"/>
                  </a:lnTo>
                  <a:lnTo>
                    <a:pt x="138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8"/>
            <p:cNvSpPr/>
            <p:nvPr/>
          </p:nvSpPr>
          <p:spPr>
            <a:xfrm>
              <a:off x="5811036" y="4032893"/>
              <a:ext cx="109248" cy="80575"/>
            </a:xfrm>
            <a:custGeom>
              <a:rect b="b" l="l" r="r" t="t"/>
              <a:pathLst>
                <a:path extrusionOk="0" h="2102" w="2850">
                  <a:moveTo>
                    <a:pt x="0" y="0"/>
                  </a:moveTo>
                  <a:lnTo>
                    <a:pt x="0" y="1386"/>
                  </a:lnTo>
                  <a:cubicBezTo>
                    <a:pt x="705" y="1451"/>
                    <a:pt x="1350" y="1707"/>
                    <a:pt x="1891" y="2102"/>
                  </a:cubicBezTo>
                  <a:lnTo>
                    <a:pt x="2849" y="1089"/>
                  </a:lnTo>
                  <a:cubicBezTo>
                    <a:pt x="2053" y="465"/>
                    <a:pt x="1071" y="72"/>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8"/>
            <p:cNvSpPr/>
            <p:nvPr/>
          </p:nvSpPr>
          <p:spPr>
            <a:xfrm>
              <a:off x="5678175" y="4245677"/>
              <a:ext cx="79770" cy="80613"/>
            </a:xfrm>
            <a:custGeom>
              <a:rect b="b" l="l" r="r" t="t"/>
              <a:pathLst>
                <a:path extrusionOk="0" h="2103" w="2081">
                  <a:moveTo>
                    <a:pt x="1" y="0"/>
                  </a:moveTo>
                  <a:lnTo>
                    <a:pt x="1" y="2103"/>
                  </a:lnTo>
                  <a:lnTo>
                    <a:pt x="2081" y="2103"/>
                  </a:lnTo>
                  <a:lnTo>
                    <a:pt x="2081" y="693"/>
                  </a:lnTo>
                  <a:lnTo>
                    <a:pt x="1040" y="693"/>
                  </a:lnTo>
                  <a:cubicBezTo>
                    <a:pt x="849" y="693"/>
                    <a:pt x="694" y="538"/>
                    <a:pt x="694" y="347"/>
                  </a:cubicBezTo>
                  <a:lnTo>
                    <a:pt x="69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8"/>
            <p:cNvSpPr/>
            <p:nvPr/>
          </p:nvSpPr>
          <p:spPr>
            <a:xfrm>
              <a:off x="5943206" y="4219074"/>
              <a:ext cx="53895" cy="80652"/>
            </a:xfrm>
            <a:custGeom>
              <a:rect b="b" l="l" r="r" t="t"/>
              <a:pathLst>
                <a:path extrusionOk="0" h="2104" w="1406">
                  <a:moveTo>
                    <a:pt x="1" y="0"/>
                  </a:moveTo>
                  <a:cubicBezTo>
                    <a:pt x="11" y="115"/>
                    <a:pt x="19" y="230"/>
                    <a:pt x="19" y="347"/>
                  </a:cubicBezTo>
                  <a:lnTo>
                    <a:pt x="19" y="2104"/>
                  </a:lnTo>
                  <a:lnTo>
                    <a:pt x="1405" y="2104"/>
                  </a:lnTo>
                  <a:lnTo>
                    <a:pt x="1405" y="347"/>
                  </a:lnTo>
                  <a:cubicBezTo>
                    <a:pt x="1405" y="231"/>
                    <a:pt x="1395" y="116"/>
                    <a:pt x="13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8"/>
            <p:cNvSpPr/>
            <p:nvPr/>
          </p:nvSpPr>
          <p:spPr>
            <a:xfrm>
              <a:off x="5903494" y="4092309"/>
              <a:ext cx="89506" cy="100278"/>
            </a:xfrm>
            <a:custGeom>
              <a:rect b="b" l="l" r="r" t="t"/>
              <a:pathLst>
                <a:path extrusionOk="0" h="2616" w="2335">
                  <a:moveTo>
                    <a:pt x="954" y="0"/>
                  </a:moveTo>
                  <a:lnTo>
                    <a:pt x="0" y="1008"/>
                  </a:lnTo>
                  <a:cubicBezTo>
                    <a:pt x="421" y="1450"/>
                    <a:pt x="735" y="2014"/>
                    <a:pt x="907" y="2615"/>
                  </a:cubicBezTo>
                  <a:lnTo>
                    <a:pt x="2335" y="2615"/>
                  </a:lnTo>
                  <a:cubicBezTo>
                    <a:pt x="2132" y="1618"/>
                    <a:pt x="1641" y="701"/>
                    <a:pt x="9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8"/>
            <p:cNvSpPr/>
            <p:nvPr/>
          </p:nvSpPr>
          <p:spPr>
            <a:xfrm>
              <a:off x="5598444" y="4432548"/>
              <a:ext cx="106334" cy="54049"/>
            </a:xfrm>
            <a:custGeom>
              <a:rect b="b" l="l" r="r" t="t"/>
              <a:pathLst>
                <a:path extrusionOk="0" h="1410" w="2774">
                  <a:moveTo>
                    <a:pt x="1" y="0"/>
                  </a:moveTo>
                  <a:lnTo>
                    <a:pt x="1" y="1062"/>
                  </a:lnTo>
                  <a:cubicBezTo>
                    <a:pt x="1" y="1253"/>
                    <a:pt x="157" y="1410"/>
                    <a:pt x="348" y="1410"/>
                  </a:cubicBezTo>
                  <a:lnTo>
                    <a:pt x="2774" y="1410"/>
                  </a:lnTo>
                  <a:lnTo>
                    <a:pt x="277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8"/>
            <p:cNvSpPr/>
            <p:nvPr/>
          </p:nvSpPr>
          <p:spPr>
            <a:xfrm>
              <a:off x="5890767" y="4432548"/>
              <a:ext cx="106334" cy="54049"/>
            </a:xfrm>
            <a:custGeom>
              <a:rect b="b" l="l" r="r" t="t"/>
              <a:pathLst>
                <a:path extrusionOk="0" h="1410" w="2774">
                  <a:moveTo>
                    <a:pt x="0" y="0"/>
                  </a:moveTo>
                  <a:lnTo>
                    <a:pt x="0" y="1410"/>
                  </a:lnTo>
                  <a:lnTo>
                    <a:pt x="2426" y="1410"/>
                  </a:lnTo>
                  <a:cubicBezTo>
                    <a:pt x="2618" y="1410"/>
                    <a:pt x="2773" y="1255"/>
                    <a:pt x="2773" y="1062"/>
                  </a:cubicBezTo>
                  <a:lnTo>
                    <a:pt x="277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8"/>
            <p:cNvSpPr/>
            <p:nvPr/>
          </p:nvSpPr>
          <p:spPr>
            <a:xfrm>
              <a:off x="5837677" y="4245677"/>
              <a:ext cx="79770" cy="80613"/>
            </a:xfrm>
            <a:custGeom>
              <a:rect b="b" l="l" r="r" t="t"/>
              <a:pathLst>
                <a:path extrusionOk="0" h="2103" w="2081">
                  <a:moveTo>
                    <a:pt x="1385" y="0"/>
                  </a:moveTo>
                  <a:lnTo>
                    <a:pt x="1385" y="347"/>
                  </a:lnTo>
                  <a:cubicBezTo>
                    <a:pt x="1385" y="538"/>
                    <a:pt x="1231" y="693"/>
                    <a:pt x="1040" y="693"/>
                  </a:cubicBezTo>
                  <a:lnTo>
                    <a:pt x="0" y="693"/>
                  </a:lnTo>
                  <a:lnTo>
                    <a:pt x="0" y="2103"/>
                  </a:lnTo>
                  <a:lnTo>
                    <a:pt x="2080" y="2103"/>
                  </a:lnTo>
                  <a:lnTo>
                    <a:pt x="208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8"/>
            <p:cNvSpPr/>
            <p:nvPr/>
          </p:nvSpPr>
          <p:spPr>
            <a:xfrm>
              <a:off x="5675262" y="4032893"/>
              <a:ext cx="109248" cy="80575"/>
            </a:xfrm>
            <a:custGeom>
              <a:rect b="b" l="l" r="r" t="t"/>
              <a:pathLst>
                <a:path extrusionOk="0" h="2102" w="2850">
                  <a:moveTo>
                    <a:pt x="2850" y="0"/>
                  </a:moveTo>
                  <a:cubicBezTo>
                    <a:pt x="1779" y="72"/>
                    <a:pt x="798" y="465"/>
                    <a:pt x="1" y="1089"/>
                  </a:cubicBezTo>
                  <a:lnTo>
                    <a:pt x="959" y="2102"/>
                  </a:lnTo>
                  <a:cubicBezTo>
                    <a:pt x="1501" y="1707"/>
                    <a:pt x="2147" y="1451"/>
                    <a:pt x="2850" y="1386"/>
                  </a:cubicBezTo>
                  <a:lnTo>
                    <a:pt x="285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8"/>
            <p:cNvSpPr/>
            <p:nvPr/>
          </p:nvSpPr>
          <p:spPr>
            <a:xfrm>
              <a:off x="5731304" y="4432548"/>
              <a:ext cx="132937" cy="54049"/>
            </a:xfrm>
            <a:custGeom>
              <a:rect b="b" l="l" r="r" t="t"/>
              <a:pathLst>
                <a:path extrusionOk="0" h="1410" w="3468">
                  <a:moveTo>
                    <a:pt x="1" y="0"/>
                  </a:moveTo>
                  <a:lnTo>
                    <a:pt x="1" y="1410"/>
                  </a:lnTo>
                  <a:lnTo>
                    <a:pt x="3467" y="1410"/>
                  </a:lnTo>
                  <a:lnTo>
                    <a:pt x="346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8"/>
            <p:cNvSpPr/>
            <p:nvPr/>
          </p:nvSpPr>
          <p:spPr>
            <a:xfrm>
              <a:off x="5678175" y="4352817"/>
              <a:ext cx="106334" cy="53206"/>
            </a:xfrm>
            <a:custGeom>
              <a:rect b="b" l="l" r="r" t="t"/>
              <a:pathLst>
                <a:path extrusionOk="0" h="1388" w="2774">
                  <a:moveTo>
                    <a:pt x="1" y="1"/>
                  </a:moveTo>
                  <a:lnTo>
                    <a:pt x="1" y="1387"/>
                  </a:lnTo>
                  <a:lnTo>
                    <a:pt x="2774" y="1387"/>
                  </a:lnTo>
                  <a:lnTo>
                    <a:pt x="2774" y="693"/>
                  </a:lnTo>
                  <a:lnTo>
                    <a:pt x="2426" y="693"/>
                  </a:lnTo>
                  <a:cubicBezTo>
                    <a:pt x="2235" y="693"/>
                    <a:pt x="2081" y="539"/>
                    <a:pt x="2081" y="348"/>
                  </a:cubicBezTo>
                  <a:lnTo>
                    <a:pt x="20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8"/>
            <p:cNvSpPr/>
            <p:nvPr/>
          </p:nvSpPr>
          <p:spPr>
            <a:xfrm>
              <a:off x="5811036" y="4352817"/>
              <a:ext cx="106334" cy="53206"/>
            </a:xfrm>
            <a:custGeom>
              <a:rect b="b" l="l" r="r" t="t"/>
              <a:pathLst>
                <a:path extrusionOk="0" h="1388" w="2774">
                  <a:moveTo>
                    <a:pt x="694" y="1"/>
                  </a:moveTo>
                  <a:lnTo>
                    <a:pt x="694" y="348"/>
                  </a:lnTo>
                  <a:cubicBezTo>
                    <a:pt x="694" y="539"/>
                    <a:pt x="539" y="693"/>
                    <a:pt x="348" y="693"/>
                  </a:cubicBezTo>
                  <a:lnTo>
                    <a:pt x="0" y="693"/>
                  </a:lnTo>
                  <a:lnTo>
                    <a:pt x="0" y="1387"/>
                  </a:lnTo>
                  <a:lnTo>
                    <a:pt x="2773" y="1387"/>
                  </a:lnTo>
                  <a:lnTo>
                    <a:pt x="277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78"/>
          <p:cNvGrpSpPr/>
          <p:nvPr/>
        </p:nvGrpSpPr>
        <p:grpSpPr>
          <a:xfrm>
            <a:off x="6363560" y="4031782"/>
            <a:ext cx="407628" cy="453818"/>
            <a:chOff x="6363560" y="4031782"/>
            <a:chExt cx="407628" cy="453818"/>
          </a:xfrm>
        </p:grpSpPr>
        <p:sp>
          <p:nvSpPr>
            <p:cNvPr id="2290" name="Google Shape;2290;p78"/>
            <p:cNvSpPr/>
            <p:nvPr/>
          </p:nvSpPr>
          <p:spPr>
            <a:xfrm>
              <a:off x="6363560" y="4244566"/>
              <a:ext cx="407628" cy="241035"/>
            </a:xfrm>
            <a:custGeom>
              <a:rect b="b" l="l" r="r" t="t"/>
              <a:pathLst>
                <a:path extrusionOk="0" h="6288" w="10634">
                  <a:moveTo>
                    <a:pt x="7397" y="4204"/>
                  </a:moveTo>
                  <a:cubicBezTo>
                    <a:pt x="7588" y="4204"/>
                    <a:pt x="7744" y="4360"/>
                    <a:pt x="7744" y="4552"/>
                  </a:cubicBezTo>
                  <a:lnTo>
                    <a:pt x="7744" y="4899"/>
                  </a:lnTo>
                  <a:lnTo>
                    <a:pt x="2889" y="4899"/>
                  </a:lnTo>
                  <a:lnTo>
                    <a:pt x="2889" y="4552"/>
                  </a:lnTo>
                  <a:cubicBezTo>
                    <a:pt x="2889" y="4361"/>
                    <a:pt x="3044" y="4204"/>
                    <a:pt x="3236" y="4204"/>
                  </a:cubicBezTo>
                  <a:close/>
                  <a:moveTo>
                    <a:pt x="1504" y="0"/>
                  </a:moveTo>
                  <a:cubicBezTo>
                    <a:pt x="738" y="0"/>
                    <a:pt x="117" y="622"/>
                    <a:pt x="117" y="1387"/>
                  </a:cubicBezTo>
                  <a:cubicBezTo>
                    <a:pt x="117" y="1898"/>
                    <a:pt x="398" y="2341"/>
                    <a:pt x="810" y="2582"/>
                  </a:cubicBezTo>
                  <a:lnTo>
                    <a:pt x="810" y="4268"/>
                  </a:lnTo>
                  <a:cubicBezTo>
                    <a:pt x="810" y="4799"/>
                    <a:pt x="595" y="5320"/>
                    <a:pt x="218" y="5695"/>
                  </a:cubicBezTo>
                  <a:cubicBezTo>
                    <a:pt x="0" y="5913"/>
                    <a:pt x="154" y="6287"/>
                    <a:pt x="463" y="6287"/>
                  </a:cubicBezTo>
                  <a:lnTo>
                    <a:pt x="2544" y="6287"/>
                  </a:lnTo>
                  <a:cubicBezTo>
                    <a:pt x="2736" y="6287"/>
                    <a:pt x="2891" y="6131"/>
                    <a:pt x="2891" y="5940"/>
                  </a:cubicBezTo>
                  <a:lnTo>
                    <a:pt x="2891" y="5592"/>
                  </a:lnTo>
                  <a:lnTo>
                    <a:pt x="7747" y="5592"/>
                  </a:lnTo>
                  <a:lnTo>
                    <a:pt x="7747" y="5940"/>
                  </a:lnTo>
                  <a:cubicBezTo>
                    <a:pt x="7747" y="6131"/>
                    <a:pt x="7901" y="6287"/>
                    <a:pt x="8093" y="6287"/>
                  </a:cubicBezTo>
                  <a:lnTo>
                    <a:pt x="10174" y="6287"/>
                  </a:lnTo>
                  <a:cubicBezTo>
                    <a:pt x="10479" y="6287"/>
                    <a:pt x="10633" y="5911"/>
                    <a:pt x="10417" y="5695"/>
                  </a:cubicBezTo>
                  <a:cubicBezTo>
                    <a:pt x="10040" y="5319"/>
                    <a:pt x="9824" y="4798"/>
                    <a:pt x="9824" y="4268"/>
                  </a:cubicBezTo>
                  <a:lnTo>
                    <a:pt x="9824" y="2582"/>
                  </a:lnTo>
                  <a:cubicBezTo>
                    <a:pt x="10238" y="2341"/>
                    <a:pt x="10518" y="1898"/>
                    <a:pt x="10518" y="1387"/>
                  </a:cubicBezTo>
                  <a:cubicBezTo>
                    <a:pt x="10518" y="622"/>
                    <a:pt x="9896" y="0"/>
                    <a:pt x="9131" y="0"/>
                  </a:cubicBezTo>
                  <a:cubicBezTo>
                    <a:pt x="8367" y="0"/>
                    <a:pt x="7746" y="622"/>
                    <a:pt x="7746" y="1387"/>
                  </a:cubicBezTo>
                  <a:lnTo>
                    <a:pt x="7746" y="1734"/>
                  </a:lnTo>
                  <a:cubicBezTo>
                    <a:pt x="7746" y="1926"/>
                    <a:pt x="7590" y="2081"/>
                    <a:pt x="7398" y="2081"/>
                  </a:cubicBezTo>
                  <a:lnTo>
                    <a:pt x="3237" y="2081"/>
                  </a:lnTo>
                  <a:cubicBezTo>
                    <a:pt x="3047" y="2081"/>
                    <a:pt x="2890" y="1927"/>
                    <a:pt x="2890" y="1734"/>
                  </a:cubicBezTo>
                  <a:lnTo>
                    <a:pt x="2890" y="1387"/>
                  </a:lnTo>
                  <a:cubicBezTo>
                    <a:pt x="2890" y="622"/>
                    <a:pt x="2269" y="0"/>
                    <a:pt x="15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8"/>
            <p:cNvSpPr/>
            <p:nvPr/>
          </p:nvSpPr>
          <p:spPr>
            <a:xfrm>
              <a:off x="6394456" y="4031782"/>
              <a:ext cx="345721" cy="265989"/>
            </a:xfrm>
            <a:custGeom>
              <a:rect b="b" l="l" r="r" t="t"/>
              <a:pathLst>
                <a:path extrusionOk="0" h="6939" w="9019">
                  <a:moveTo>
                    <a:pt x="4511" y="696"/>
                  </a:moveTo>
                  <a:cubicBezTo>
                    <a:pt x="4702" y="696"/>
                    <a:pt x="4859" y="850"/>
                    <a:pt x="4859" y="1042"/>
                  </a:cubicBezTo>
                  <a:cubicBezTo>
                    <a:pt x="4859" y="1234"/>
                    <a:pt x="4703" y="1390"/>
                    <a:pt x="4511" y="1390"/>
                  </a:cubicBezTo>
                  <a:cubicBezTo>
                    <a:pt x="4320" y="1390"/>
                    <a:pt x="4164" y="1235"/>
                    <a:pt x="4164" y="1042"/>
                  </a:cubicBezTo>
                  <a:cubicBezTo>
                    <a:pt x="4164" y="850"/>
                    <a:pt x="4318" y="696"/>
                    <a:pt x="4511" y="696"/>
                  </a:cubicBezTo>
                  <a:close/>
                  <a:moveTo>
                    <a:pt x="1043" y="2082"/>
                  </a:moveTo>
                  <a:cubicBezTo>
                    <a:pt x="1236" y="2082"/>
                    <a:pt x="1391" y="2236"/>
                    <a:pt x="1391" y="2429"/>
                  </a:cubicBezTo>
                  <a:cubicBezTo>
                    <a:pt x="1391" y="2621"/>
                    <a:pt x="1235" y="2777"/>
                    <a:pt x="1043" y="2777"/>
                  </a:cubicBezTo>
                  <a:cubicBezTo>
                    <a:pt x="853" y="2777"/>
                    <a:pt x="697" y="2621"/>
                    <a:pt x="697" y="2429"/>
                  </a:cubicBezTo>
                  <a:cubicBezTo>
                    <a:pt x="697" y="2236"/>
                    <a:pt x="852" y="2082"/>
                    <a:pt x="1043" y="2082"/>
                  </a:cubicBezTo>
                  <a:close/>
                  <a:moveTo>
                    <a:pt x="7978" y="2082"/>
                  </a:moveTo>
                  <a:cubicBezTo>
                    <a:pt x="8171" y="2082"/>
                    <a:pt x="8325" y="2236"/>
                    <a:pt x="8325" y="2429"/>
                  </a:cubicBezTo>
                  <a:cubicBezTo>
                    <a:pt x="8325" y="2621"/>
                    <a:pt x="8170" y="2777"/>
                    <a:pt x="7978" y="2777"/>
                  </a:cubicBezTo>
                  <a:cubicBezTo>
                    <a:pt x="7787" y="2777"/>
                    <a:pt x="7631" y="2621"/>
                    <a:pt x="7631" y="2429"/>
                  </a:cubicBezTo>
                  <a:cubicBezTo>
                    <a:pt x="7631" y="2236"/>
                    <a:pt x="7786" y="2082"/>
                    <a:pt x="7978" y="2082"/>
                  </a:cubicBezTo>
                  <a:close/>
                  <a:moveTo>
                    <a:pt x="4511" y="3467"/>
                  </a:moveTo>
                  <a:cubicBezTo>
                    <a:pt x="4702" y="3467"/>
                    <a:pt x="4859" y="3623"/>
                    <a:pt x="4859" y="3815"/>
                  </a:cubicBezTo>
                  <a:cubicBezTo>
                    <a:pt x="4859" y="4008"/>
                    <a:pt x="5013" y="4162"/>
                    <a:pt x="5205" y="4162"/>
                  </a:cubicBezTo>
                  <a:lnTo>
                    <a:pt x="5542" y="4162"/>
                  </a:lnTo>
                  <a:cubicBezTo>
                    <a:pt x="5756" y="4162"/>
                    <a:pt x="5918" y="4353"/>
                    <a:pt x="5884" y="4566"/>
                  </a:cubicBezTo>
                  <a:lnTo>
                    <a:pt x="5604" y="6242"/>
                  </a:lnTo>
                  <a:lnTo>
                    <a:pt x="3416" y="6242"/>
                  </a:lnTo>
                  <a:lnTo>
                    <a:pt x="3138" y="4566"/>
                  </a:lnTo>
                  <a:cubicBezTo>
                    <a:pt x="3103" y="4353"/>
                    <a:pt x="3266" y="4162"/>
                    <a:pt x="3480" y="4162"/>
                  </a:cubicBezTo>
                  <a:lnTo>
                    <a:pt x="3816" y="4162"/>
                  </a:lnTo>
                  <a:cubicBezTo>
                    <a:pt x="4009" y="4162"/>
                    <a:pt x="4164" y="4008"/>
                    <a:pt x="4164" y="3815"/>
                  </a:cubicBezTo>
                  <a:cubicBezTo>
                    <a:pt x="4164" y="3624"/>
                    <a:pt x="4318" y="3467"/>
                    <a:pt x="4511" y="3467"/>
                  </a:cubicBezTo>
                  <a:close/>
                  <a:moveTo>
                    <a:pt x="4509" y="1"/>
                  </a:moveTo>
                  <a:cubicBezTo>
                    <a:pt x="3936" y="1"/>
                    <a:pt x="3469" y="467"/>
                    <a:pt x="3469" y="1041"/>
                  </a:cubicBezTo>
                  <a:cubicBezTo>
                    <a:pt x="3469" y="1129"/>
                    <a:pt x="3483" y="1213"/>
                    <a:pt x="3503" y="1295"/>
                  </a:cubicBezTo>
                  <a:lnTo>
                    <a:pt x="2324" y="2082"/>
                  </a:lnTo>
                  <a:lnTo>
                    <a:pt x="2017" y="2082"/>
                  </a:lnTo>
                  <a:cubicBezTo>
                    <a:pt x="1874" y="1680"/>
                    <a:pt x="1492" y="1389"/>
                    <a:pt x="1041" y="1389"/>
                  </a:cubicBezTo>
                  <a:cubicBezTo>
                    <a:pt x="467" y="1389"/>
                    <a:pt x="1" y="1855"/>
                    <a:pt x="1" y="2429"/>
                  </a:cubicBezTo>
                  <a:cubicBezTo>
                    <a:pt x="1" y="2941"/>
                    <a:pt x="372" y="3364"/>
                    <a:pt x="860" y="3451"/>
                  </a:cubicBezTo>
                  <a:lnTo>
                    <a:pt x="1101" y="4898"/>
                  </a:lnTo>
                  <a:cubicBezTo>
                    <a:pt x="2054" y="5088"/>
                    <a:pt x="2775" y="5930"/>
                    <a:pt x="2775" y="6938"/>
                  </a:cubicBezTo>
                  <a:lnTo>
                    <a:pt x="6241" y="6938"/>
                  </a:lnTo>
                  <a:cubicBezTo>
                    <a:pt x="6241" y="5930"/>
                    <a:pt x="6963" y="5088"/>
                    <a:pt x="7915" y="4898"/>
                  </a:cubicBezTo>
                  <a:lnTo>
                    <a:pt x="8156" y="3451"/>
                  </a:lnTo>
                  <a:cubicBezTo>
                    <a:pt x="8643" y="3366"/>
                    <a:pt x="9016" y="2942"/>
                    <a:pt x="9016" y="2429"/>
                  </a:cubicBezTo>
                  <a:cubicBezTo>
                    <a:pt x="9018" y="1855"/>
                    <a:pt x="8551" y="1389"/>
                    <a:pt x="7978" y="1389"/>
                  </a:cubicBezTo>
                  <a:cubicBezTo>
                    <a:pt x="7527" y="1389"/>
                    <a:pt x="7146" y="1680"/>
                    <a:pt x="7002" y="2082"/>
                  </a:cubicBezTo>
                  <a:lnTo>
                    <a:pt x="6696" y="2082"/>
                  </a:lnTo>
                  <a:lnTo>
                    <a:pt x="5516" y="1295"/>
                  </a:lnTo>
                  <a:cubicBezTo>
                    <a:pt x="5536" y="1213"/>
                    <a:pt x="5551" y="1129"/>
                    <a:pt x="5551" y="1041"/>
                  </a:cubicBezTo>
                  <a:cubicBezTo>
                    <a:pt x="5551" y="467"/>
                    <a:pt x="5084" y="1"/>
                    <a:pt x="45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2" name="Google Shape;2292;p78"/>
          <p:cNvSpPr/>
          <p:nvPr/>
        </p:nvSpPr>
        <p:spPr>
          <a:xfrm>
            <a:off x="7138605" y="4031897"/>
            <a:ext cx="453818" cy="453703"/>
          </a:xfrm>
          <a:custGeom>
            <a:rect b="b" l="l" r="r" t="t"/>
            <a:pathLst>
              <a:path extrusionOk="0" h="11836" w="11839">
                <a:moveTo>
                  <a:pt x="5922" y="1121"/>
                </a:moveTo>
                <a:lnTo>
                  <a:pt x="6193" y="1664"/>
                </a:lnTo>
                <a:lnTo>
                  <a:pt x="5922" y="1936"/>
                </a:lnTo>
                <a:lnTo>
                  <a:pt x="5649" y="1664"/>
                </a:lnTo>
                <a:lnTo>
                  <a:pt x="5922" y="1121"/>
                </a:lnTo>
                <a:close/>
                <a:moveTo>
                  <a:pt x="5918" y="4333"/>
                </a:moveTo>
                <a:cubicBezTo>
                  <a:pt x="6209" y="4571"/>
                  <a:pt x="6713" y="4901"/>
                  <a:pt x="7305" y="4901"/>
                </a:cubicBezTo>
                <a:lnTo>
                  <a:pt x="8346" y="4901"/>
                </a:lnTo>
                <a:lnTo>
                  <a:pt x="8346" y="5669"/>
                </a:lnTo>
                <a:cubicBezTo>
                  <a:pt x="8223" y="5700"/>
                  <a:pt x="7779" y="5811"/>
                  <a:pt x="7655" y="5842"/>
                </a:cubicBezTo>
                <a:lnTo>
                  <a:pt x="7655" y="5594"/>
                </a:lnTo>
                <a:cubicBezTo>
                  <a:pt x="7655" y="5401"/>
                  <a:pt x="7500" y="5246"/>
                  <a:pt x="7307" y="5246"/>
                </a:cubicBezTo>
                <a:cubicBezTo>
                  <a:pt x="7116" y="5246"/>
                  <a:pt x="6960" y="5401"/>
                  <a:pt x="6960" y="5594"/>
                </a:cubicBezTo>
                <a:lnTo>
                  <a:pt x="6960" y="6016"/>
                </a:lnTo>
                <a:lnTo>
                  <a:pt x="6267" y="6189"/>
                </a:lnTo>
                <a:lnTo>
                  <a:pt x="6267" y="5246"/>
                </a:lnTo>
                <a:cubicBezTo>
                  <a:pt x="6267" y="5054"/>
                  <a:pt x="6112" y="4899"/>
                  <a:pt x="5920" y="4899"/>
                </a:cubicBezTo>
                <a:cubicBezTo>
                  <a:pt x="5728" y="4899"/>
                  <a:pt x="5572" y="5054"/>
                  <a:pt x="5572" y="5246"/>
                </a:cubicBezTo>
                <a:lnTo>
                  <a:pt x="5572" y="6189"/>
                </a:lnTo>
                <a:lnTo>
                  <a:pt x="4879" y="6016"/>
                </a:lnTo>
                <a:lnTo>
                  <a:pt x="4879" y="5594"/>
                </a:lnTo>
                <a:cubicBezTo>
                  <a:pt x="4879" y="5401"/>
                  <a:pt x="4724" y="5246"/>
                  <a:pt x="4532" y="5246"/>
                </a:cubicBezTo>
                <a:cubicBezTo>
                  <a:pt x="4340" y="5246"/>
                  <a:pt x="4185" y="5401"/>
                  <a:pt x="4185" y="5594"/>
                </a:cubicBezTo>
                <a:lnTo>
                  <a:pt x="4185" y="5842"/>
                </a:lnTo>
                <a:cubicBezTo>
                  <a:pt x="4063" y="5811"/>
                  <a:pt x="3613" y="5698"/>
                  <a:pt x="3491" y="5669"/>
                </a:cubicBezTo>
                <a:lnTo>
                  <a:pt x="3491" y="4901"/>
                </a:lnTo>
                <a:lnTo>
                  <a:pt x="4532" y="4901"/>
                </a:lnTo>
                <a:cubicBezTo>
                  <a:pt x="5124" y="4901"/>
                  <a:pt x="5630" y="4573"/>
                  <a:pt x="5918" y="4333"/>
                </a:cubicBezTo>
                <a:close/>
                <a:moveTo>
                  <a:pt x="5920" y="0"/>
                </a:moveTo>
                <a:cubicBezTo>
                  <a:pt x="5797" y="0"/>
                  <a:pt x="5674" y="64"/>
                  <a:pt x="5610" y="192"/>
                </a:cubicBezTo>
                <a:lnTo>
                  <a:pt x="5001" y="1411"/>
                </a:lnTo>
                <a:cubicBezTo>
                  <a:pt x="4152" y="1523"/>
                  <a:pt x="3493" y="2243"/>
                  <a:pt x="3493" y="3122"/>
                </a:cubicBezTo>
                <a:lnTo>
                  <a:pt x="3493" y="4209"/>
                </a:lnTo>
                <a:lnTo>
                  <a:pt x="3146" y="4209"/>
                </a:lnTo>
                <a:cubicBezTo>
                  <a:pt x="2953" y="4209"/>
                  <a:pt x="2798" y="4363"/>
                  <a:pt x="2798" y="4555"/>
                </a:cubicBezTo>
                <a:lnTo>
                  <a:pt x="2798" y="5942"/>
                </a:lnTo>
                <a:cubicBezTo>
                  <a:pt x="2798" y="6101"/>
                  <a:pt x="2906" y="6239"/>
                  <a:pt x="3061" y="6277"/>
                </a:cubicBezTo>
                <a:lnTo>
                  <a:pt x="3546" y="6399"/>
                </a:lnTo>
                <a:cubicBezTo>
                  <a:pt x="3593" y="6638"/>
                  <a:pt x="3681" y="6861"/>
                  <a:pt x="3791" y="7069"/>
                </a:cubicBezTo>
                <a:lnTo>
                  <a:pt x="3555" y="7779"/>
                </a:lnTo>
                <a:lnTo>
                  <a:pt x="3181" y="7974"/>
                </a:lnTo>
                <a:cubicBezTo>
                  <a:pt x="2992" y="7789"/>
                  <a:pt x="2736" y="7674"/>
                  <a:pt x="2451" y="7674"/>
                </a:cubicBezTo>
                <a:cubicBezTo>
                  <a:pt x="1113" y="7674"/>
                  <a:pt x="1" y="8763"/>
                  <a:pt x="1" y="10101"/>
                </a:cubicBezTo>
                <a:cubicBezTo>
                  <a:pt x="1" y="10287"/>
                  <a:pt x="147" y="10434"/>
                  <a:pt x="331" y="10444"/>
                </a:cubicBezTo>
                <a:lnTo>
                  <a:pt x="324" y="10465"/>
                </a:lnTo>
                <a:cubicBezTo>
                  <a:pt x="100" y="11139"/>
                  <a:pt x="602" y="11835"/>
                  <a:pt x="1312" y="11835"/>
                </a:cubicBezTo>
                <a:lnTo>
                  <a:pt x="5572" y="11835"/>
                </a:lnTo>
                <a:lnTo>
                  <a:pt x="5572" y="9408"/>
                </a:lnTo>
                <a:cubicBezTo>
                  <a:pt x="5572" y="9217"/>
                  <a:pt x="5417" y="9060"/>
                  <a:pt x="5226" y="9060"/>
                </a:cubicBezTo>
                <a:lnTo>
                  <a:pt x="3491" y="9060"/>
                </a:lnTo>
                <a:lnTo>
                  <a:pt x="3491" y="8714"/>
                </a:lnTo>
                <a:cubicBezTo>
                  <a:pt x="3491" y="8674"/>
                  <a:pt x="3484" y="8637"/>
                  <a:pt x="3480" y="8598"/>
                </a:cubicBezTo>
                <a:lnTo>
                  <a:pt x="3999" y="8326"/>
                </a:lnTo>
                <a:cubicBezTo>
                  <a:pt x="4078" y="8284"/>
                  <a:pt x="4139" y="8214"/>
                  <a:pt x="4167" y="8130"/>
                </a:cubicBezTo>
                <a:lnTo>
                  <a:pt x="4301" y="7727"/>
                </a:lnTo>
                <a:cubicBezTo>
                  <a:pt x="4731" y="8121"/>
                  <a:pt x="5298" y="8366"/>
                  <a:pt x="5918" y="8366"/>
                </a:cubicBezTo>
                <a:cubicBezTo>
                  <a:pt x="6539" y="8366"/>
                  <a:pt x="7106" y="8120"/>
                  <a:pt x="7536" y="7727"/>
                </a:cubicBezTo>
                <a:lnTo>
                  <a:pt x="7670" y="8130"/>
                </a:lnTo>
                <a:cubicBezTo>
                  <a:pt x="7698" y="8214"/>
                  <a:pt x="7759" y="8285"/>
                  <a:pt x="7838" y="8326"/>
                </a:cubicBezTo>
                <a:lnTo>
                  <a:pt x="8357" y="8598"/>
                </a:lnTo>
                <a:cubicBezTo>
                  <a:pt x="8353" y="8637"/>
                  <a:pt x="8346" y="8674"/>
                  <a:pt x="8346" y="8714"/>
                </a:cubicBezTo>
                <a:lnTo>
                  <a:pt x="8346" y="9060"/>
                </a:lnTo>
                <a:lnTo>
                  <a:pt x="6611" y="9060"/>
                </a:lnTo>
                <a:cubicBezTo>
                  <a:pt x="6421" y="9060"/>
                  <a:pt x="6265" y="9216"/>
                  <a:pt x="6265" y="9408"/>
                </a:cubicBezTo>
                <a:lnTo>
                  <a:pt x="6265" y="11835"/>
                </a:lnTo>
                <a:lnTo>
                  <a:pt x="10526" y="11835"/>
                </a:lnTo>
                <a:cubicBezTo>
                  <a:pt x="11237" y="11835"/>
                  <a:pt x="11737" y="11139"/>
                  <a:pt x="11514" y="10467"/>
                </a:cubicBezTo>
                <a:lnTo>
                  <a:pt x="11506" y="10444"/>
                </a:lnTo>
                <a:cubicBezTo>
                  <a:pt x="11693" y="10434"/>
                  <a:pt x="11838" y="10285"/>
                  <a:pt x="11838" y="10101"/>
                </a:cubicBezTo>
                <a:cubicBezTo>
                  <a:pt x="11838" y="8763"/>
                  <a:pt x="10726" y="7674"/>
                  <a:pt x="9388" y="7674"/>
                </a:cubicBezTo>
                <a:cubicBezTo>
                  <a:pt x="9105" y="7674"/>
                  <a:pt x="8848" y="7788"/>
                  <a:pt x="8660" y="7974"/>
                </a:cubicBezTo>
                <a:lnTo>
                  <a:pt x="8285" y="7779"/>
                </a:lnTo>
                <a:lnTo>
                  <a:pt x="8049" y="7069"/>
                </a:lnTo>
                <a:cubicBezTo>
                  <a:pt x="8158" y="6860"/>
                  <a:pt x="8246" y="6638"/>
                  <a:pt x="8293" y="6399"/>
                </a:cubicBezTo>
                <a:lnTo>
                  <a:pt x="8778" y="6277"/>
                </a:lnTo>
                <a:cubicBezTo>
                  <a:pt x="8933" y="6239"/>
                  <a:pt x="9041" y="6101"/>
                  <a:pt x="9041" y="5942"/>
                </a:cubicBezTo>
                <a:lnTo>
                  <a:pt x="9041" y="4555"/>
                </a:lnTo>
                <a:cubicBezTo>
                  <a:pt x="9041" y="4363"/>
                  <a:pt x="8886" y="4209"/>
                  <a:pt x="8694" y="4209"/>
                </a:cubicBezTo>
                <a:lnTo>
                  <a:pt x="8347" y="4209"/>
                </a:lnTo>
                <a:lnTo>
                  <a:pt x="8347" y="3122"/>
                </a:lnTo>
                <a:cubicBezTo>
                  <a:pt x="8347" y="2243"/>
                  <a:pt x="7687" y="1523"/>
                  <a:pt x="6838" y="1411"/>
                </a:cubicBezTo>
                <a:lnTo>
                  <a:pt x="6230" y="192"/>
                </a:lnTo>
                <a:cubicBezTo>
                  <a:pt x="6166" y="64"/>
                  <a:pt x="6043" y="0"/>
                  <a:pt x="59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3" name="Google Shape;2293;p78"/>
          <p:cNvGrpSpPr/>
          <p:nvPr/>
        </p:nvGrpSpPr>
        <p:grpSpPr>
          <a:xfrm>
            <a:off x="7963559" y="4086751"/>
            <a:ext cx="453818" cy="398850"/>
            <a:chOff x="7963559" y="4086751"/>
            <a:chExt cx="453818" cy="398850"/>
          </a:xfrm>
        </p:grpSpPr>
        <p:sp>
          <p:nvSpPr>
            <p:cNvPr id="2294" name="Google Shape;2294;p78"/>
            <p:cNvSpPr/>
            <p:nvPr/>
          </p:nvSpPr>
          <p:spPr>
            <a:xfrm>
              <a:off x="8015921" y="4300493"/>
              <a:ext cx="239425" cy="185108"/>
            </a:xfrm>
            <a:custGeom>
              <a:rect b="b" l="l" r="r" t="t"/>
              <a:pathLst>
                <a:path extrusionOk="0" h="4829" w="6246">
                  <a:moveTo>
                    <a:pt x="1" y="0"/>
                  </a:moveTo>
                  <a:lnTo>
                    <a:pt x="1" y="3093"/>
                  </a:lnTo>
                  <a:cubicBezTo>
                    <a:pt x="1" y="3286"/>
                    <a:pt x="155" y="3440"/>
                    <a:pt x="348" y="3440"/>
                  </a:cubicBezTo>
                  <a:cubicBezTo>
                    <a:pt x="540" y="3440"/>
                    <a:pt x="695" y="3286"/>
                    <a:pt x="695" y="3093"/>
                  </a:cubicBezTo>
                  <a:lnTo>
                    <a:pt x="695" y="2400"/>
                  </a:lnTo>
                  <a:lnTo>
                    <a:pt x="1389" y="2920"/>
                  </a:lnTo>
                  <a:lnTo>
                    <a:pt x="1389" y="3788"/>
                  </a:lnTo>
                  <a:cubicBezTo>
                    <a:pt x="1389" y="3979"/>
                    <a:pt x="1543" y="4134"/>
                    <a:pt x="1735" y="4134"/>
                  </a:cubicBezTo>
                  <a:cubicBezTo>
                    <a:pt x="1928" y="4134"/>
                    <a:pt x="2083" y="3979"/>
                    <a:pt x="2083" y="3788"/>
                  </a:cubicBezTo>
                  <a:lnTo>
                    <a:pt x="2083" y="3440"/>
                  </a:lnTo>
                  <a:lnTo>
                    <a:pt x="2776" y="3960"/>
                  </a:lnTo>
                  <a:lnTo>
                    <a:pt x="2776" y="4481"/>
                  </a:lnTo>
                  <a:cubicBezTo>
                    <a:pt x="2776" y="4672"/>
                    <a:pt x="2931" y="4828"/>
                    <a:pt x="3123" y="4828"/>
                  </a:cubicBezTo>
                  <a:cubicBezTo>
                    <a:pt x="3316" y="4828"/>
                    <a:pt x="3471" y="4672"/>
                    <a:pt x="3471" y="4481"/>
                  </a:cubicBezTo>
                  <a:lnTo>
                    <a:pt x="3471" y="3960"/>
                  </a:lnTo>
                  <a:lnTo>
                    <a:pt x="4163" y="3440"/>
                  </a:lnTo>
                  <a:lnTo>
                    <a:pt x="4163" y="3788"/>
                  </a:lnTo>
                  <a:cubicBezTo>
                    <a:pt x="4163" y="3979"/>
                    <a:pt x="4318" y="4134"/>
                    <a:pt x="4511" y="4134"/>
                  </a:cubicBezTo>
                  <a:cubicBezTo>
                    <a:pt x="4703" y="4134"/>
                    <a:pt x="4858" y="3979"/>
                    <a:pt x="4858" y="3788"/>
                  </a:cubicBezTo>
                  <a:lnTo>
                    <a:pt x="4858" y="2920"/>
                  </a:lnTo>
                  <a:lnTo>
                    <a:pt x="5551" y="2400"/>
                  </a:lnTo>
                  <a:lnTo>
                    <a:pt x="5551" y="3093"/>
                  </a:lnTo>
                  <a:cubicBezTo>
                    <a:pt x="5551" y="3286"/>
                    <a:pt x="5706" y="3440"/>
                    <a:pt x="5899" y="3440"/>
                  </a:cubicBezTo>
                  <a:cubicBezTo>
                    <a:pt x="6091" y="3440"/>
                    <a:pt x="6245" y="3286"/>
                    <a:pt x="6245" y="3093"/>
                  </a:cubicBezTo>
                  <a:lnTo>
                    <a:pt x="6245" y="0"/>
                  </a:lnTo>
                  <a:lnTo>
                    <a:pt x="3329" y="2330"/>
                  </a:lnTo>
                  <a:cubicBezTo>
                    <a:pt x="3268" y="2376"/>
                    <a:pt x="3195" y="2400"/>
                    <a:pt x="3121" y="2400"/>
                  </a:cubicBezTo>
                  <a:cubicBezTo>
                    <a:pt x="3048" y="2400"/>
                    <a:pt x="2975" y="2377"/>
                    <a:pt x="2913" y="2330"/>
                  </a:cubicBez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8"/>
            <p:cNvSpPr/>
            <p:nvPr/>
          </p:nvSpPr>
          <p:spPr>
            <a:xfrm>
              <a:off x="8122255" y="4113353"/>
              <a:ext cx="26679" cy="132975"/>
            </a:xfrm>
            <a:custGeom>
              <a:rect b="b" l="l" r="r" t="t"/>
              <a:pathLst>
                <a:path extrusionOk="0" h="3469" w="696">
                  <a:moveTo>
                    <a:pt x="0" y="1"/>
                  </a:moveTo>
                  <a:lnTo>
                    <a:pt x="0" y="3121"/>
                  </a:lnTo>
                  <a:cubicBezTo>
                    <a:pt x="0" y="3312"/>
                    <a:pt x="155" y="3469"/>
                    <a:pt x="348" y="3469"/>
                  </a:cubicBezTo>
                  <a:cubicBezTo>
                    <a:pt x="539" y="3469"/>
                    <a:pt x="695" y="3314"/>
                    <a:pt x="695" y="3121"/>
                  </a:cubicBezTo>
                  <a:lnTo>
                    <a:pt x="69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8"/>
            <p:cNvSpPr/>
            <p:nvPr/>
          </p:nvSpPr>
          <p:spPr>
            <a:xfrm>
              <a:off x="7963559" y="4086751"/>
              <a:ext cx="453818" cy="275879"/>
            </a:xfrm>
            <a:custGeom>
              <a:rect b="b" l="l" r="r" t="t"/>
              <a:pathLst>
                <a:path extrusionOk="0" h="7197" w="11839">
                  <a:moveTo>
                    <a:pt x="9735" y="1753"/>
                  </a:moveTo>
                  <a:lnTo>
                    <a:pt x="9735" y="3104"/>
                  </a:lnTo>
                  <a:cubicBezTo>
                    <a:pt x="9508" y="3019"/>
                    <a:pt x="9277" y="2950"/>
                    <a:pt x="9041" y="2899"/>
                  </a:cubicBezTo>
                  <a:lnTo>
                    <a:pt x="9041" y="1958"/>
                  </a:lnTo>
                  <a:cubicBezTo>
                    <a:pt x="9277" y="1906"/>
                    <a:pt x="9510" y="1838"/>
                    <a:pt x="9735" y="1753"/>
                  </a:cubicBezTo>
                  <a:close/>
                  <a:moveTo>
                    <a:pt x="11491" y="0"/>
                  </a:moveTo>
                  <a:cubicBezTo>
                    <a:pt x="11426" y="0"/>
                    <a:pt x="11360" y="19"/>
                    <a:pt x="11300" y="59"/>
                  </a:cubicBezTo>
                  <a:cubicBezTo>
                    <a:pt x="10307" y="720"/>
                    <a:pt x="9456" y="1389"/>
                    <a:pt x="7978" y="1389"/>
                  </a:cubicBezTo>
                  <a:lnTo>
                    <a:pt x="7631" y="1389"/>
                  </a:lnTo>
                  <a:lnTo>
                    <a:pt x="7631" y="1041"/>
                  </a:lnTo>
                  <a:cubicBezTo>
                    <a:pt x="7631" y="848"/>
                    <a:pt x="7476" y="694"/>
                    <a:pt x="7283" y="694"/>
                  </a:cubicBezTo>
                  <a:lnTo>
                    <a:pt x="5897" y="694"/>
                  </a:lnTo>
                  <a:cubicBezTo>
                    <a:pt x="5705" y="694"/>
                    <a:pt x="5550" y="848"/>
                    <a:pt x="5550" y="1041"/>
                  </a:cubicBezTo>
                  <a:lnTo>
                    <a:pt x="5550" y="3815"/>
                  </a:lnTo>
                  <a:cubicBezTo>
                    <a:pt x="5550" y="4389"/>
                    <a:pt x="5084" y="4855"/>
                    <a:pt x="4510" y="4855"/>
                  </a:cubicBezTo>
                  <a:cubicBezTo>
                    <a:pt x="3935" y="4855"/>
                    <a:pt x="3469" y="4389"/>
                    <a:pt x="3469" y="3815"/>
                  </a:cubicBezTo>
                  <a:lnTo>
                    <a:pt x="3469" y="1041"/>
                  </a:lnTo>
                  <a:cubicBezTo>
                    <a:pt x="3469" y="848"/>
                    <a:pt x="3314" y="694"/>
                    <a:pt x="3122" y="694"/>
                  </a:cubicBezTo>
                  <a:lnTo>
                    <a:pt x="1736" y="694"/>
                  </a:lnTo>
                  <a:cubicBezTo>
                    <a:pt x="1543" y="694"/>
                    <a:pt x="1388" y="848"/>
                    <a:pt x="1388" y="1041"/>
                  </a:cubicBezTo>
                  <a:lnTo>
                    <a:pt x="1388" y="1389"/>
                  </a:lnTo>
                  <a:lnTo>
                    <a:pt x="695" y="1389"/>
                  </a:lnTo>
                  <a:lnTo>
                    <a:pt x="695" y="1041"/>
                  </a:lnTo>
                  <a:cubicBezTo>
                    <a:pt x="695" y="848"/>
                    <a:pt x="539" y="694"/>
                    <a:pt x="348" y="694"/>
                  </a:cubicBezTo>
                  <a:cubicBezTo>
                    <a:pt x="155" y="694"/>
                    <a:pt x="0" y="848"/>
                    <a:pt x="0" y="1041"/>
                  </a:cubicBezTo>
                  <a:lnTo>
                    <a:pt x="0" y="3815"/>
                  </a:lnTo>
                  <a:cubicBezTo>
                    <a:pt x="0" y="4007"/>
                    <a:pt x="155" y="4163"/>
                    <a:pt x="348" y="4163"/>
                  </a:cubicBezTo>
                  <a:cubicBezTo>
                    <a:pt x="539" y="4163"/>
                    <a:pt x="695" y="4007"/>
                    <a:pt x="695" y="3815"/>
                  </a:cubicBezTo>
                  <a:lnTo>
                    <a:pt x="695" y="3468"/>
                  </a:lnTo>
                  <a:lnTo>
                    <a:pt x="1388" y="3468"/>
                  </a:lnTo>
                  <a:lnTo>
                    <a:pt x="1388" y="4688"/>
                  </a:lnTo>
                  <a:lnTo>
                    <a:pt x="4508" y="7197"/>
                  </a:lnTo>
                  <a:lnTo>
                    <a:pt x="7630" y="4690"/>
                  </a:lnTo>
                  <a:lnTo>
                    <a:pt x="7630" y="3469"/>
                  </a:lnTo>
                  <a:lnTo>
                    <a:pt x="7976" y="3469"/>
                  </a:lnTo>
                  <a:cubicBezTo>
                    <a:pt x="9440" y="3469"/>
                    <a:pt x="10277" y="4117"/>
                    <a:pt x="11298" y="4798"/>
                  </a:cubicBezTo>
                  <a:cubicBezTo>
                    <a:pt x="11358" y="4838"/>
                    <a:pt x="11424" y="4856"/>
                    <a:pt x="11488" y="4856"/>
                  </a:cubicBezTo>
                  <a:cubicBezTo>
                    <a:pt x="11669" y="4856"/>
                    <a:pt x="11838" y="4713"/>
                    <a:pt x="11838" y="4509"/>
                  </a:cubicBezTo>
                  <a:lnTo>
                    <a:pt x="11838" y="349"/>
                  </a:lnTo>
                  <a:cubicBezTo>
                    <a:pt x="11839" y="143"/>
                    <a:pt x="11671" y="0"/>
                    <a:pt x="114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0" name="Shape 2300"/>
        <p:cNvGrpSpPr/>
        <p:nvPr/>
      </p:nvGrpSpPr>
      <p:grpSpPr>
        <a:xfrm>
          <a:off x="0" y="0"/>
          <a:ext cx="0" cy="0"/>
          <a:chOff x="0" y="0"/>
          <a:chExt cx="0" cy="0"/>
        </a:xfrm>
      </p:grpSpPr>
      <p:sp>
        <p:nvSpPr>
          <p:cNvPr id="2301" name="Google Shape;2301;p79"/>
          <p:cNvSpPr txBox="1"/>
          <p:nvPr>
            <p:ph idx="1" type="body"/>
          </p:nvPr>
        </p:nvSpPr>
        <p:spPr>
          <a:xfrm>
            <a:off x="720000" y="1152475"/>
            <a:ext cx="7704000" cy="3456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Photos</a:t>
            </a:r>
            <a:endParaRPr sz="2400">
              <a:solidFill>
                <a:schemeClr val="lt1"/>
              </a:solidFill>
              <a:highlight>
                <a:schemeClr val="dk2"/>
              </a:highlight>
              <a:latin typeface="Eczar SemiBold"/>
              <a:ea typeface="Eczar SemiBold"/>
              <a:cs typeface="Eczar SemiBold"/>
              <a:sym typeface="Eczar SemiBold"/>
            </a:endParaRPr>
          </a:p>
          <a:p>
            <a:pPr indent="-317500" lvl="0" marL="457200" rtl="0" algn="l">
              <a:lnSpc>
                <a:spcPct val="115000"/>
              </a:lnSpc>
              <a:spcBef>
                <a:spcPts val="1000"/>
              </a:spcBef>
              <a:spcAft>
                <a:spcPts val="0"/>
              </a:spcAft>
              <a:buClr>
                <a:schemeClr val="dk1"/>
              </a:buClr>
              <a:buSzPts val="1400"/>
              <a:buChar char="●"/>
            </a:pPr>
            <a:r>
              <a:rPr lang="en" sz="1400">
                <a:solidFill>
                  <a:schemeClr val="dk1"/>
                </a:solidFill>
                <a:uFill>
                  <a:noFill/>
                </a:uFill>
                <a:hlinkClick r:id="rId3">
                  <a:extLst>
                    <a:ext uri="{A12FA001-AC4F-418D-AE19-62706E023703}">
                      <ahyp:hlinkClr val="tx"/>
                    </a:ext>
                  </a:extLst>
                </a:hlinkClick>
              </a:rPr>
              <a:t>Portrait man visiting castle</a:t>
            </a:r>
            <a:endParaRPr sz="1400">
              <a:solidFill>
                <a:schemeClr val="dk1"/>
              </a:solidFill>
            </a:endParaRPr>
          </a:p>
          <a:p>
            <a:pPr indent="-317500" lvl="0" marL="457200" rtl="0" algn="l">
              <a:lnSpc>
                <a:spcPct val="115000"/>
              </a:lnSpc>
              <a:spcBef>
                <a:spcPts val="0"/>
              </a:spcBef>
              <a:spcAft>
                <a:spcPts val="0"/>
              </a:spcAft>
              <a:buClr>
                <a:schemeClr val="dk1"/>
              </a:buClr>
              <a:buSzPts val="1400"/>
              <a:buChar char="●"/>
            </a:pPr>
            <a:r>
              <a:rPr lang="en" sz="1400">
                <a:solidFill>
                  <a:schemeClr val="dk1"/>
                </a:solidFill>
                <a:uFill>
                  <a:noFill/>
                </a:uFill>
                <a:hlinkClick r:id="rId4">
                  <a:extLst>
                    <a:ext uri="{A12FA001-AC4F-418D-AE19-62706E023703}">
                      <ahyp:hlinkClr val="tx"/>
                    </a:ext>
                  </a:extLst>
                </a:hlinkClick>
              </a:rPr>
              <a:t>High angle man visiting castle</a:t>
            </a:r>
            <a:endParaRPr sz="1400">
              <a:solidFill>
                <a:schemeClr val="dk1"/>
              </a:solidFill>
            </a:endParaRPr>
          </a:p>
          <a:p>
            <a:pPr indent="-317500" lvl="0" marL="457200" rtl="0" algn="l">
              <a:lnSpc>
                <a:spcPct val="115000"/>
              </a:lnSpc>
              <a:spcBef>
                <a:spcPts val="0"/>
              </a:spcBef>
              <a:spcAft>
                <a:spcPts val="0"/>
              </a:spcAft>
              <a:buClr>
                <a:schemeClr val="dk1"/>
              </a:buClr>
              <a:buSzPts val="1400"/>
              <a:buChar char="●"/>
            </a:pPr>
            <a:r>
              <a:rPr lang="en" sz="1400">
                <a:solidFill>
                  <a:schemeClr val="dk1"/>
                </a:solidFill>
                <a:uFill>
                  <a:noFill/>
                </a:uFill>
                <a:hlinkClick r:id="rId5">
                  <a:extLst>
                    <a:ext uri="{A12FA001-AC4F-418D-AE19-62706E023703}">
                      <ahyp:hlinkClr val="tx"/>
                    </a:ext>
                  </a:extLst>
                </a:hlinkClick>
              </a:rPr>
              <a:t>Design of beautiful old house and castle</a:t>
            </a:r>
            <a:endParaRPr/>
          </a:p>
          <a:p>
            <a:pPr indent="0" lvl="0" marL="0" rtl="0" algn="l">
              <a:lnSpc>
                <a:spcPct val="115000"/>
              </a:lnSpc>
              <a:spcBef>
                <a:spcPts val="1600"/>
              </a:spcBef>
              <a:spcAft>
                <a:spcPts val="0"/>
              </a:spcAft>
              <a:buNone/>
            </a:pPr>
            <a:r>
              <a:rPr lang="en" sz="2400">
                <a:solidFill>
                  <a:schemeClr val="lt1"/>
                </a:solidFill>
                <a:highlight>
                  <a:schemeClr val="dk2"/>
                </a:highlight>
                <a:latin typeface="Eczar SemiBold"/>
                <a:ea typeface="Eczar SemiBold"/>
                <a:cs typeface="Eczar SemiBold"/>
                <a:sym typeface="Eczar SemiBold"/>
              </a:rPr>
              <a:t>Vectors</a:t>
            </a:r>
            <a:endParaRPr sz="1400">
              <a:solidFill>
                <a:schemeClr val="dk1"/>
              </a:solidFill>
            </a:endParaRPr>
          </a:p>
          <a:p>
            <a:pPr indent="-317500" lvl="0" marL="457200" rtl="0" algn="l">
              <a:lnSpc>
                <a:spcPct val="115000"/>
              </a:lnSpc>
              <a:spcBef>
                <a:spcPts val="1600"/>
              </a:spcBef>
              <a:spcAft>
                <a:spcPts val="1000"/>
              </a:spcAft>
              <a:buClr>
                <a:schemeClr val="dk1"/>
              </a:buClr>
              <a:buSzPts val="1400"/>
              <a:buChar char="●"/>
            </a:pPr>
            <a:r>
              <a:rPr lang="en" sz="1400">
                <a:solidFill>
                  <a:schemeClr val="dk1"/>
                </a:solidFill>
                <a:uFill>
                  <a:noFill/>
                </a:uFill>
                <a:hlinkClick r:id="rId6">
                  <a:extLst>
                    <a:ext uri="{A12FA001-AC4F-418D-AE19-62706E023703}">
                      <ahyp:hlinkClr val="tx"/>
                    </a:ext>
                  </a:extLst>
                </a:hlinkClick>
              </a:rPr>
              <a:t>Medieval tale armored rider fighting flying fire breathing dragon flat colorful composition castle</a:t>
            </a:r>
            <a:endParaRPr/>
          </a:p>
        </p:txBody>
      </p:sp>
      <p:sp>
        <p:nvSpPr>
          <p:cNvPr id="2302" name="Google Shape;2302;p7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a:t>
            </a:r>
            <a:r>
              <a:rPr i="1" lang="en">
                <a:highlight>
                  <a:schemeClr val="accent1"/>
                </a:highlight>
                <a:latin typeface="Eczar"/>
                <a:ea typeface="Eczar"/>
                <a:cs typeface="Eczar"/>
                <a:sym typeface="Eczar"/>
              </a:rPr>
              <a:t>resources</a:t>
            </a:r>
            <a:endParaRPr i="1">
              <a:highlight>
                <a:schemeClr val="accent1"/>
              </a:highlight>
              <a:latin typeface="Eczar"/>
              <a:ea typeface="Eczar"/>
              <a:cs typeface="Eczar"/>
              <a:sym typeface="Ecz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6" name="Shape 2306"/>
        <p:cNvGrpSpPr/>
        <p:nvPr/>
      </p:nvGrpSpPr>
      <p:grpSpPr>
        <a:xfrm>
          <a:off x="0" y="0"/>
          <a:ext cx="0" cy="0"/>
          <a:chOff x="0" y="0"/>
          <a:chExt cx="0" cy="0"/>
        </a:xfrm>
      </p:grpSpPr>
      <p:sp>
        <p:nvSpPr>
          <p:cNvPr id="2307" name="Google Shape;2307;p8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a:t>
            </a:r>
            <a:r>
              <a:rPr i="1" lang="en">
                <a:highlight>
                  <a:schemeClr val="accent1"/>
                </a:highlight>
                <a:latin typeface="Eczar"/>
                <a:ea typeface="Eczar"/>
                <a:cs typeface="Eczar"/>
                <a:sym typeface="Eczar"/>
              </a:rPr>
              <a:t>resources</a:t>
            </a:r>
            <a:endParaRPr/>
          </a:p>
        </p:txBody>
      </p:sp>
      <p:grpSp>
        <p:nvGrpSpPr>
          <p:cNvPr id="2308" name="Google Shape;2308;p80"/>
          <p:cNvGrpSpPr/>
          <p:nvPr/>
        </p:nvGrpSpPr>
        <p:grpSpPr>
          <a:xfrm>
            <a:off x="1457567" y="1224937"/>
            <a:ext cx="5439222" cy="3351677"/>
            <a:chOff x="1583875" y="4016675"/>
            <a:chExt cx="2057350" cy="1267750"/>
          </a:xfrm>
        </p:grpSpPr>
        <p:sp>
          <p:nvSpPr>
            <p:cNvPr id="2309" name="Google Shape;2309;p80"/>
            <p:cNvSpPr/>
            <p:nvPr/>
          </p:nvSpPr>
          <p:spPr>
            <a:xfrm>
              <a:off x="3061050" y="4484225"/>
              <a:ext cx="3600" cy="42425"/>
            </a:xfrm>
            <a:custGeom>
              <a:rect b="b" l="l" r="r" t="t"/>
              <a:pathLst>
                <a:path extrusionOk="0" h="1697" w="144">
                  <a:moveTo>
                    <a:pt x="143" y="1"/>
                  </a:moveTo>
                  <a:cubicBezTo>
                    <a:pt x="92" y="29"/>
                    <a:pt x="43" y="56"/>
                    <a:pt x="0" y="87"/>
                  </a:cubicBezTo>
                  <a:lnTo>
                    <a:pt x="0" y="1637"/>
                  </a:lnTo>
                  <a:cubicBezTo>
                    <a:pt x="47" y="1662"/>
                    <a:pt x="94" y="1678"/>
                    <a:pt x="143" y="1697"/>
                  </a:cubicBezTo>
                  <a:lnTo>
                    <a:pt x="14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0"/>
            <p:cNvSpPr/>
            <p:nvPr/>
          </p:nvSpPr>
          <p:spPr>
            <a:xfrm>
              <a:off x="1583875" y="5273800"/>
              <a:ext cx="2057350" cy="10625"/>
            </a:xfrm>
            <a:custGeom>
              <a:rect b="b" l="l" r="r" t="t"/>
              <a:pathLst>
                <a:path extrusionOk="0" h="425" w="82294">
                  <a:moveTo>
                    <a:pt x="214" y="1"/>
                  </a:moveTo>
                  <a:cubicBezTo>
                    <a:pt x="95" y="1"/>
                    <a:pt x="1" y="95"/>
                    <a:pt x="1" y="211"/>
                  </a:cubicBezTo>
                  <a:cubicBezTo>
                    <a:pt x="1" y="330"/>
                    <a:pt x="95" y="424"/>
                    <a:pt x="214" y="424"/>
                  </a:cubicBezTo>
                  <a:lnTo>
                    <a:pt x="82081" y="424"/>
                  </a:lnTo>
                  <a:cubicBezTo>
                    <a:pt x="82198" y="424"/>
                    <a:pt x="82294" y="330"/>
                    <a:pt x="82294" y="211"/>
                  </a:cubicBezTo>
                  <a:cubicBezTo>
                    <a:pt x="82294" y="95"/>
                    <a:pt x="82198" y="1"/>
                    <a:pt x="820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0"/>
            <p:cNvSpPr/>
            <p:nvPr/>
          </p:nvSpPr>
          <p:spPr>
            <a:xfrm>
              <a:off x="1664850" y="4016675"/>
              <a:ext cx="1951875" cy="1264200"/>
            </a:xfrm>
            <a:custGeom>
              <a:rect b="b" l="l" r="r" t="t"/>
              <a:pathLst>
                <a:path extrusionOk="0" h="50568" w="78075">
                  <a:moveTo>
                    <a:pt x="65133" y="1"/>
                  </a:moveTo>
                  <a:cubicBezTo>
                    <a:pt x="53935" y="1"/>
                    <a:pt x="50770" y="10012"/>
                    <a:pt x="50518" y="10957"/>
                  </a:cubicBezTo>
                  <a:lnTo>
                    <a:pt x="27563" y="10945"/>
                  </a:lnTo>
                  <a:cubicBezTo>
                    <a:pt x="27490" y="10525"/>
                    <a:pt x="26982" y="7998"/>
                    <a:pt x="25280" y="5504"/>
                  </a:cubicBezTo>
                  <a:cubicBezTo>
                    <a:pt x="23566" y="2996"/>
                    <a:pt x="20251" y="3"/>
                    <a:pt x="14205" y="3"/>
                  </a:cubicBezTo>
                  <a:cubicBezTo>
                    <a:pt x="8154" y="3"/>
                    <a:pt x="4616" y="2974"/>
                    <a:pt x="2716" y="5464"/>
                  </a:cubicBezTo>
                  <a:cubicBezTo>
                    <a:pt x="588" y="8252"/>
                    <a:pt x="1" y="11008"/>
                    <a:pt x="1" y="11028"/>
                  </a:cubicBezTo>
                  <a:lnTo>
                    <a:pt x="1" y="50447"/>
                  </a:lnTo>
                  <a:cubicBezTo>
                    <a:pt x="1" y="50486"/>
                    <a:pt x="29" y="50519"/>
                    <a:pt x="70" y="50519"/>
                  </a:cubicBezTo>
                  <a:cubicBezTo>
                    <a:pt x="109" y="50519"/>
                    <a:pt x="142" y="50488"/>
                    <a:pt x="142" y="50447"/>
                  </a:cubicBezTo>
                  <a:lnTo>
                    <a:pt x="142" y="11033"/>
                  </a:lnTo>
                  <a:cubicBezTo>
                    <a:pt x="156" y="10924"/>
                    <a:pt x="2595" y="144"/>
                    <a:pt x="14205" y="144"/>
                  </a:cubicBezTo>
                  <a:cubicBezTo>
                    <a:pt x="20188" y="144"/>
                    <a:pt x="23463" y="3100"/>
                    <a:pt x="25159" y="5580"/>
                  </a:cubicBezTo>
                  <a:cubicBezTo>
                    <a:pt x="26999" y="8275"/>
                    <a:pt x="27428" y="11000"/>
                    <a:pt x="27432" y="11028"/>
                  </a:cubicBezTo>
                  <a:cubicBezTo>
                    <a:pt x="27438" y="11063"/>
                    <a:pt x="27469" y="11090"/>
                    <a:pt x="27504" y="11090"/>
                  </a:cubicBezTo>
                  <a:lnTo>
                    <a:pt x="50576" y="11102"/>
                  </a:lnTo>
                  <a:cubicBezTo>
                    <a:pt x="50596" y="11102"/>
                    <a:pt x="50613" y="11098"/>
                    <a:pt x="50627" y="11084"/>
                  </a:cubicBezTo>
                  <a:cubicBezTo>
                    <a:pt x="50639" y="11069"/>
                    <a:pt x="50647" y="11057"/>
                    <a:pt x="50647" y="11037"/>
                  </a:cubicBezTo>
                  <a:cubicBezTo>
                    <a:pt x="50649" y="11014"/>
                    <a:pt x="51343" y="8271"/>
                    <a:pt x="53585" y="5498"/>
                  </a:cubicBezTo>
                  <a:cubicBezTo>
                    <a:pt x="55560" y="3057"/>
                    <a:pt x="59169" y="144"/>
                    <a:pt x="65135" y="144"/>
                  </a:cubicBezTo>
                  <a:cubicBezTo>
                    <a:pt x="71113" y="144"/>
                    <a:pt x="74274" y="3100"/>
                    <a:pt x="75874" y="5578"/>
                  </a:cubicBezTo>
                  <a:cubicBezTo>
                    <a:pt x="77606" y="8268"/>
                    <a:pt x="77932" y="10996"/>
                    <a:pt x="77934" y="11016"/>
                  </a:cubicBezTo>
                  <a:lnTo>
                    <a:pt x="77934" y="50496"/>
                  </a:lnTo>
                  <a:cubicBezTo>
                    <a:pt x="77934" y="50535"/>
                    <a:pt x="77965" y="50568"/>
                    <a:pt x="78005" y="50568"/>
                  </a:cubicBezTo>
                  <a:cubicBezTo>
                    <a:pt x="78044" y="50568"/>
                    <a:pt x="78075" y="50535"/>
                    <a:pt x="78075" y="50496"/>
                  </a:cubicBezTo>
                  <a:lnTo>
                    <a:pt x="78075" y="11006"/>
                  </a:lnTo>
                  <a:cubicBezTo>
                    <a:pt x="78069" y="10979"/>
                    <a:pt x="77742" y="8223"/>
                    <a:pt x="75992" y="5504"/>
                  </a:cubicBezTo>
                  <a:cubicBezTo>
                    <a:pt x="74376" y="2994"/>
                    <a:pt x="71180" y="1"/>
                    <a:pt x="65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0"/>
            <p:cNvSpPr/>
            <p:nvPr/>
          </p:nvSpPr>
          <p:spPr>
            <a:xfrm>
              <a:off x="2391100" y="4167150"/>
              <a:ext cx="495250" cy="31900"/>
            </a:xfrm>
            <a:custGeom>
              <a:rect b="b" l="l" r="r" t="t"/>
              <a:pathLst>
                <a:path extrusionOk="0" h="1276" w="19810">
                  <a:moveTo>
                    <a:pt x="1" y="1"/>
                  </a:moveTo>
                  <a:lnTo>
                    <a:pt x="1" y="1276"/>
                  </a:lnTo>
                  <a:lnTo>
                    <a:pt x="19809" y="1276"/>
                  </a:lnTo>
                  <a:lnTo>
                    <a:pt x="1980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0"/>
            <p:cNvSpPr/>
            <p:nvPr/>
          </p:nvSpPr>
          <p:spPr>
            <a:xfrm>
              <a:off x="2404450" y="4199025"/>
              <a:ext cx="468650" cy="705875"/>
            </a:xfrm>
            <a:custGeom>
              <a:rect b="b" l="l" r="r" t="t"/>
              <a:pathLst>
                <a:path extrusionOk="0" h="28235" w="18746">
                  <a:moveTo>
                    <a:pt x="2112" y="1"/>
                  </a:moveTo>
                  <a:lnTo>
                    <a:pt x="1" y="3"/>
                  </a:lnTo>
                  <a:lnTo>
                    <a:pt x="424" y="22972"/>
                  </a:lnTo>
                  <a:lnTo>
                    <a:pt x="9680" y="28234"/>
                  </a:lnTo>
                  <a:lnTo>
                    <a:pt x="17424" y="23418"/>
                  </a:lnTo>
                  <a:lnTo>
                    <a:pt x="18745" y="1"/>
                  </a:lnTo>
                  <a:lnTo>
                    <a:pt x="16491" y="1"/>
                  </a:lnTo>
                  <a:lnTo>
                    <a:pt x="16491" y="993"/>
                  </a:lnTo>
                  <a:lnTo>
                    <a:pt x="14506" y="993"/>
                  </a:lnTo>
                  <a:lnTo>
                    <a:pt x="14506" y="1"/>
                  </a:lnTo>
                  <a:lnTo>
                    <a:pt x="12522" y="1"/>
                  </a:lnTo>
                  <a:lnTo>
                    <a:pt x="12522" y="993"/>
                  </a:lnTo>
                  <a:lnTo>
                    <a:pt x="10928" y="993"/>
                  </a:lnTo>
                  <a:cubicBezTo>
                    <a:pt x="11106" y="993"/>
                    <a:pt x="10928" y="1"/>
                    <a:pt x="10928" y="1"/>
                  </a:cubicBezTo>
                  <a:lnTo>
                    <a:pt x="9406" y="1"/>
                  </a:lnTo>
                  <a:lnTo>
                    <a:pt x="9406" y="993"/>
                  </a:lnTo>
                  <a:lnTo>
                    <a:pt x="7920" y="993"/>
                  </a:lnTo>
                  <a:lnTo>
                    <a:pt x="7920" y="1"/>
                  </a:lnTo>
                  <a:lnTo>
                    <a:pt x="6468" y="1"/>
                  </a:lnTo>
                  <a:lnTo>
                    <a:pt x="6468" y="993"/>
                  </a:lnTo>
                  <a:lnTo>
                    <a:pt x="5015" y="993"/>
                  </a:lnTo>
                  <a:lnTo>
                    <a:pt x="5015" y="1"/>
                  </a:lnTo>
                  <a:lnTo>
                    <a:pt x="3741" y="1"/>
                  </a:lnTo>
                  <a:lnTo>
                    <a:pt x="3741" y="993"/>
                  </a:lnTo>
                  <a:lnTo>
                    <a:pt x="2112" y="993"/>
                  </a:lnTo>
                  <a:lnTo>
                    <a:pt x="21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0"/>
            <p:cNvSpPr/>
            <p:nvPr/>
          </p:nvSpPr>
          <p:spPr>
            <a:xfrm>
              <a:off x="2402600" y="4197250"/>
              <a:ext cx="472325" cy="709425"/>
            </a:xfrm>
            <a:custGeom>
              <a:rect b="b" l="l" r="r" t="t"/>
              <a:pathLst>
                <a:path extrusionOk="0" h="28377" w="18893">
                  <a:moveTo>
                    <a:pt x="18746" y="143"/>
                  </a:moveTo>
                  <a:lnTo>
                    <a:pt x="17430" y="23448"/>
                  </a:lnTo>
                  <a:lnTo>
                    <a:pt x="9754" y="28224"/>
                  </a:lnTo>
                  <a:lnTo>
                    <a:pt x="570" y="23002"/>
                  </a:lnTo>
                  <a:lnTo>
                    <a:pt x="140" y="143"/>
                  </a:lnTo>
                  <a:lnTo>
                    <a:pt x="2108" y="143"/>
                  </a:lnTo>
                  <a:lnTo>
                    <a:pt x="2108" y="1064"/>
                  </a:lnTo>
                  <a:cubicBezTo>
                    <a:pt x="2108" y="1103"/>
                    <a:pt x="2139" y="1135"/>
                    <a:pt x="2180" y="1135"/>
                  </a:cubicBezTo>
                  <a:lnTo>
                    <a:pt x="3810" y="1135"/>
                  </a:lnTo>
                  <a:cubicBezTo>
                    <a:pt x="3847" y="1135"/>
                    <a:pt x="3882" y="1105"/>
                    <a:pt x="3882" y="1064"/>
                  </a:cubicBezTo>
                  <a:lnTo>
                    <a:pt x="3882" y="143"/>
                  </a:lnTo>
                  <a:lnTo>
                    <a:pt x="5013" y="143"/>
                  </a:lnTo>
                  <a:lnTo>
                    <a:pt x="5013" y="1064"/>
                  </a:lnTo>
                  <a:cubicBezTo>
                    <a:pt x="5013" y="1103"/>
                    <a:pt x="5044" y="1135"/>
                    <a:pt x="5085" y="1135"/>
                  </a:cubicBezTo>
                  <a:lnTo>
                    <a:pt x="6538" y="1135"/>
                  </a:lnTo>
                  <a:cubicBezTo>
                    <a:pt x="6577" y="1135"/>
                    <a:pt x="6609" y="1105"/>
                    <a:pt x="6609" y="1064"/>
                  </a:cubicBezTo>
                  <a:lnTo>
                    <a:pt x="6609" y="143"/>
                  </a:lnTo>
                  <a:lnTo>
                    <a:pt x="7919" y="143"/>
                  </a:lnTo>
                  <a:lnTo>
                    <a:pt x="7919" y="1064"/>
                  </a:lnTo>
                  <a:cubicBezTo>
                    <a:pt x="7919" y="1103"/>
                    <a:pt x="7949" y="1135"/>
                    <a:pt x="7990" y="1135"/>
                  </a:cubicBezTo>
                  <a:lnTo>
                    <a:pt x="9478" y="1135"/>
                  </a:lnTo>
                  <a:cubicBezTo>
                    <a:pt x="9515" y="1135"/>
                    <a:pt x="9549" y="1105"/>
                    <a:pt x="9549" y="1064"/>
                  </a:cubicBezTo>
                  <a:lnTo>
                    <a:pt x="9549" y="143"/>
                  </a:lnTo>
                  <a:lnTo>
                    <a:pt x="10943" y="143"/>
                  </a:lnTo>
                  <a:cubicBezTo>
                    <a:pt x="11012" y="542"/>
                    <a:pt x="11033" y="917"/>
                    <a:pt x="10988" y="992"/>
                  </a:cubicBezTo>
                  <a:cubicBezTo>
                    <a:pt x="10951" y="992"/>
                    <a:pt x="10924" y="1025"/>
                    <a:pt x="10924" y="1064"/>
                  </a:cubicBezTo>
                  <a:cubicBezTo>
                    <a:pt x="10924" y="1103"/>
                    <a:pt x="10961" y="1135"/>
                    <a:pt x="11002" y="1135"/>
                  </a:cubicBezTo>
                  <a:lnTo>
                    <a:pt x="12594" y="1135"/>
                  </a:lnTo>
                  <a:cubicBezTo>
                    <a:pt x="12632" y="1135"/>
                    <a:pt x="12665" y="1105"/>
                    <a:pt x="12665" y="1064"/>
                  </a:cubicBezTo>
                  <a:lnTo>
                    <a:pt x="12665" y="143"/>
                  </a:lnTo>
                  <a:lnTo>
                    <a:pt x="14507" y="143"/>
                  </a:lnTo>
                  <a:lnTo>
                    <a:pt x="14507" y="1064"/>
                  </a:lnTo>
                  <a:cubicBezTo>
                    <a:pt x="14507" y="1103"/>
                    <a:pt x="14539" y="1135"/>
                    <a:pt x="14578" y="1135"/>
                  </a:cubicBezTo>
                  <a:lnTo>
                    <a:pt x="16563" y="1135"/>
                  </a:lnTo>
                  <a:cubicBezTo>
                    <a:pt x="16602" y="1135"/>
                    <a:pt x="16636" y="1105"/>
                    <a:pt x="16636" y="1064"/>
                  </a:cubicBezTo>
                  <a:lnTo>
                    <a:pt x="16636" y="143"/>
                  </a:lnTo>
                  <a:close/>
                  <a:moveTo>
                    <a:pt x="73" y="0"/>
                  </a:moveTo>
                  <a:cubicBezTo>
                    <a:pt x="56" y="0"/>
                    <a:pt x="36" y="8"/>
                    <a:pt x="21" y="23"/>
                  </a:cubicBezTo>
                  <a:cubicBezTo>
                    <a:pt x="9" y="37"/>
                    <a:pt x="1" y="53"/>
                    <a:pt x="1" y="74"/>
                  </a:cubicBezTo>
                  <a:lnTo>
                    <a:pt x="427" y="23043"/>
                  </a:lnTo>
                  <a:cubicBezTo>
                    <a:pt x="427" y="23068"/>
                    <a:pt x="439" y="23090"/>
                    <a:pt x="461" y="23105"/>
                  </a:cubicBezTo>
                  <a:lnTo>
                    <a:pt x="9717" y="28367"/>
                  </a:lnTo>
                  <a:cubicBezTo>
                    <a:pt x="9727" y="28375"/>
                    <a:pt x="9742" y="28377"/>
                    <a:pt x="9754" y="28377"/>
                  </a:cubicBezTo>
                  <a:cubicBezTo>
                    <a:pt x="9766" y="28377"/>
                    <a:pt x="9778" y="28375"/>
                    <a:pt x="9795" y="28367"/>
                  </a:cubicBezTo>
                  <a:lnTo>
                    <a:pt x="17539" y="23551"/>
                  </a:lnTo>
                  <a:cubicBezTo>
                    <a:pt x="17557" y="23538"/>
                    <a:pt x="17569" y="23518"/>
                    <a:pt x="17571" y="23495"/>
                  </a:cubicBezTo>
                  <a:lnTo>
                    <a:pt x="18893" y="78"/>
                  </a:lnTo>
                  <a:cubicBezTo>
                    <a:pt x="18893" y="57"/>
                    <a:pt x="18887" y="39"/>
                    <a:pt x="18873" y="23"/>
                  </a:cubicBezTo>
                  <a:cubicBezTo>
                    <a:pt x="18860" y="8"/>
                    <a:pt x="18842" y="0"/>
                    <a:pt x="18821" y="0"/>
                  </a:cubicBezTo>
                  <a:lnTo>
                    <a:pt x="16567" y="0"/>
                  </a:lnTo>
                  <a:cubicBezTo>
                    <a:pt x="16528" y="0"/>
                    <a:pt x="16495" y="31"/>
                    <a:pt x="16495" y="72"/>
                  </a:cubicBezTo>
                  <a:lnTo>
                    <a:pt x="16495" y="992"/>
                  </a:lnTo>
                  <a:lnTo>
                    <a:pt x="14654" y="992"/>
                  </a:lnTo>
                  <a:lnTo>
                    <a:pt x="14654" y="72"/>
                  </a:lnTo>
                  <a:cubicBezTo>
                    <a:pt x="14654" y="33"/>
                    <a:pt x="14623" y="0"/>
                    <a:pt x="14582" y="0"/>
                  </a:cubicBezTo>
                  <a:lnTo>
                    <a:pt x="12598" y="0"/>
                  </a:lnTo>
                  <a:cubicBezTo>
                    <a:pt x="12559" y="0"/>
                    <a:pt x="12526" y="31"/>
                    <a:pt x="12526" y="72"/>
                  </a:cubicBezTo>
                  <a:lnTo>
                    <a:pt x="12526" y="992"/>
                  </a:lnTo>
                  <a:lnTo>
                    <a:pt x="11135" y="992"/>
                  </a:lnTo>
                  <a:cubicBezTo>
                    <a:pt x="11188" y="749"/>
                    <a:pt x="11104" y="233"/>
                    <a:pt x="11073" y="59"/>
                  </a:cubicBezTo>
                  <a:cubicBezTo>
                    <a:pt x="11067" y="27"/>
                    <a:pt x="11041" y="0"/>
                    <a:pt x="11004" y="0"/>
                  </a:cubicBezTo>
                  <a:lnTo>
                    <a:pt x="9482" y="0"/>
                  </a:lnTo>
                  <a:cubicBezTo>
                    <a:pt x="9445" y="0"/>
                    <a:pt x="9410" y="31"/>
                    <a:pt x="9410" y="72"/>
                  </a:cubicBezTo>
                  <a:lnTo>
                    <a:pt x="9410" y="992"/>
                  </a:lnTo>
                  <a:lnTo>
                    <a:pt x="8066" y="992"/>
                  </a:lnTo>
                  <a:lnTo>
                    <a:pt x="8066" y="72"/>
                  </a:lnTo>
                  <a:cubicBezTo>
                    <a:pt x="8066" y="33"/>
                    <a:pt x="8035" y="0"/>
                    <a:pt x="7994" y="0"/>
                  </a:cubicBezTo>
                  <a:lnTo>
                    <a:pt x="6542" y="0"/>
                  </a:lnTo>
                  <a:cubicBezTo>
                    <a:pt x="6503" y="0"/>
                    <a:pt x="6470" y="31"/>
                    <a:pt x="6470" y="72"/>
                  </a:cubicBezTo>
                  <a:lnTo>
                    <a:pt x="6470" y="992"/>
                  </a:lnTo>
                  <a:lnTo>
                    <a:pt x="5161" y="992"/>
                  </a:lnTo>
                  <a:lnTo>
                    <a:pt x="5161" y="72"/>
                  </a:lnTo>
                  <a:cubicBezTo>
                    <a:pt x="5161" y="33"/>
                    <a:pt x="5130" y="0"/>
                    <a:pt x="5089" y="0"/>
                  </a:cubicBezTo>
                  <a:lnTo>
                    <a:pt x="3815" y="0"/>
                  </a:lnTo>
                  <a:cubicBezTo>
                    <a:pt x="3776" y="0"/>
                    <a:pt x="3743" y="31"/>
                    <a:pt x="3743" y="72"/>
                  </a:cubicBezTo>
                  <a:lnTo>
                    <a:pt x="3743" y="992"/>
                  </a:lnTo>
                  <a:lnTo>
                    <a:pt x="2258" y="992"/>
                  </a:lnTo>
                  <a:lnTo>
                    <a:pt x="2258" y="72"/>
                  </a:lnTo>
                  <a:cubicBezTo>
                    <a:pt x="2258" y="33"/>
                    <a:pt x="2227" y="0"/>
                    <a:pt x="2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0"/>
            <p:cNvSpPr/>
            <p:nvPr/>
          </p:nvSpPr>
          <p:spPr>
            <a:xfrm>
              <a:off x="2419125" y="4208800"/>
              <a:ext cx="431200" cy="679025"/>
            </a:xfrm>
            <a:custGeom>
              <a:rect b="b" l="l" r="r" t="t"/>
              <a:pathLst>
                <a:path extrusionOk="0" h="27161" w="17248">
                  <a:moveTo>
                    <a:pt x="17178" y="0"/>
                  </a:moveTo>
                  <a:cubicBezTo>
                    <a:pt x="17135" y="0"/>
                    <a:pt x="17107" y="31"/>
                    <a:pt x="17105" y="70"/>
                  </a:cubicBezTo>
                  <a:lnTo>
                    <a:pt x="16010" y="22542"/>
                  </a:lnTo>
                  <a:lnTo>
                    <a:pt x="8962" y="27007"/>
                  </a:lnTo>
                  <a:lnTo>
                    <a:pt x="748" y="22197"/>
                  </a:lnTo>
                  <a:lnTo>
                    <a:pt x="146" y="600"/>
                  </a:lnTo>
                  <a:cubicBezTo>
                    <a:pt x="144" y="561"/>
                    <a:pt x="109" y="530"/>
                    <a:pt x="72" y="530"/>
                  </a:cubicBezTo>
                  <a:cubicBezTo>
                    <a:pt x="34" y="532"/>
                    <a:pt x="1" y="563"/>
                    <a:pt x="3" y="604"/>
                  </a:cubicBezTo>
                  <a:lnTo>
                    <a:pt x="604" y="22240"/>
                  </a:lnTo>
                  <a:cubicBezTo>
                    <a:pt x="604" y="22264"/>
                    <a:pt x="621" y="22287"/>
                    <a:pt x="641" y="22299"/>
                  </a:cubicBezTo>
                  <a:lnTo>
                    <a:pt x="8927" y="27150"/>
                  </a:lnTo>
                  <a:cubicBezTo>
                    <a:pt x="8937" y="27158"/>
                    <a:pt x="8950" y="27160"/>
                    <a:pt x="8962" y="27160"/>
                  </a:cubicBezTo>
                  <a:cubicBezTo>
                    <a:pt x="8974" y="27160"/>
                    <a:pt x="8989" y="27156"/>
                    <a:pt x="9001" y="27148"/>
                  </a:cubicBezTo>
                  <a:lnTo>
                    <a:pt x="16117" y="22639"/>
                  </a:lnTo>
                  <a:cubicBezTo>
                    <a:pt x="16139" y="22626"/>
                    <a:pt x="16149" y="22606"/>
                    <a:pt x="16151" y="22583"/>
                  </a:cubicBezTo>
                  <a:lnTo>
                    <a:pt x="17248" y="76"/>
                  </a:lnTo>
                  <a:cubicBezTo>
                    <a:pt x="17248" y="37"/>
                    <a:pt x="17217" y="4"/>
                    <a:pt x="171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0"/>
            <p:cNvSpPr/>
            <p:nvPr/>
          </p:nvSpPr>
          <p:spPr>
            <a:xfrm>
              <a:off x="2451925" y="4257500"/>
              <a:ext cx="364800" cy="589850"/>
            </a:xfrm>
            <a:custGeom>
              <a:rect b="b" l="l" r="r" t="t"/>
              <a:pathLst>
                <a:path extrusionOk="0" h="23594" w="14592">
                  <a:moveTo>
                    <a:pt x="0" y="0"/>
                  </a:moveTo>
                  <a:lnTo>
                    <a:pt x="426" y="19522"/>
                  </a:lnTo>
                  <a:lnTo>
                    <a:pt x="7687" y="23594"/>
                  </a:lnTo>
                  <a:lnTo>
                    <a:pt x="13775" y="19666"/>
                  </a:lnTo>
                  <a:lnTo>
                    <a:pt x="14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0"/>
            <p:cNvSpPr/>
            <p:nvPr/>
          </p:nvSpPr>
          <p:spPr>
            <a:xfrm>
              <a:off x="2528900" y="4322500"/>
              <a:ext cx="209125" cy="126300"/>
            </a:xfrm>
            <a:custGeom>
              <a:rect b="b" l="l" r="r" t="t"/>
              <a:pathLst>
                <a:path extrusionOk="0" h="5052" w="8365">
                  <a:moveTo>
                    <a:pt x="3988" y="209"/>
                  </a:moveTo>
                  <a:lnTo>
                    <a:pt x="5483" y="2818"/>
                  </a:lnTo>
                  <a:cubicBezTo>
                    <a:pt x="5494" y="2836"/>
                    <a:pt x="5512" y="2848"/>
                    <a:pt x="5535" y="2855"/>
                  </a:cubicBezTo>
                  <a:cubicBezTo>
                    <a:pt x="5537" y="2855"/>
                    <a:pt x="5539" y="2855"/>
                    <a:pt x="5541" y="2855"/>
                  </a:cubicBezTo>
                  <a:cubicBezTo>
                    <a:pt x="5560" y="2855"/>
                    <a:pt x="5581" y="2847"/>
                    <a:pt x="5594" y="2836"/>
                  </a:cubicBezTo>
                  <a:lnTo>
                    <a:pt x="7896" y="737"/>
                  </a:lnTo>
                  <a:lnTo>
                    <a:pt x="8211" y="4909"/>
                  </a:lnTo>
                  <a:lnTo>
                    <a:pt x="260" y="4909"/>
                  </a:lnTo>
                  <a:lnTo>
                    <a:pt x="144" y="1169"/>
                  </a:lnTo>
                  <a:lnTo>
                    <a:pt x="2290" y="2957"/>
                  </a:lnTo>
                  <a:cubicBezTo>
                    <a:pt x="2302" y="2966"/>
                    <a:pt x="2317" y="2973"/>
                    <a:pt x="2334" y="2973"/>
                  </a:cubicBezTo>
                  <a:cubicBezTo>
                    <a:pt x="2339" y="2973"/>
                    <a:pt x="2344" y="2973"/>
                    <a:pt x="2349" y="2971"/>
                  </a:cubicBezTo>
                  <a:cubicBezTo>
                    <a:pt x="2370" y="2967"/>
                    <a:pt x="2388" y="2955"/>
                    <a:pt x="2398" y="2936"/>
                  </a:cubicBezTo>
                  <a:lnTo>
                    <a:pt x="3988" y="209"/>
                  </a:lnTo>
                  <a:close/>
                  <a:moveTo>
                    <a:pt x="3994" y="0"/>
                  </a:moveTo>
                  <a:cubicBezTo>
                    <a:pt x="3967" y="0"/>
                    <a:pt x="3945" y="13"/>
                    <a:pt x="3933" y="35"/>
                  </a:cubicBezTo>
                  <a:lnTo>
                    <a:pt x="2322" y="2795"/>
                  </a:lnTo>
                  <a:lnTo>
                    <a:pt x="121" y="958"/>
                  </a:lnTo>
                  <a:cubicBezTo>
                    <a:pt x="109" y="947"/>
                    <a:pt x="93" y="941"/>
                    <a:pt x="77" y="941"/>
                  </a:cubicBezTo>
                  <a:cubicBezTo>
                    <a:pt x="66" y="941"/>
                    <a:pt x="55" y="944"/>
                    <a:pt x="45" y="950"/>
                  </a:cubicBezTo>
                  <a:cubicBezTo>
                    <a:pt x="19" y="962"/>
                    <a:pt x="0" y="987"/>
                    <a:pt x="4" y="1015"/>
                  </a:cubicBezTo>
                  <a:lnTo>
                    <a:pt x="121" y="4982"/>
                  </a:lnTo>
                  <a:cubicBezTo>
                    <a:pt x="123" y="5021"/>
                    <a:pt x="154" y="5052"/>
                    <a:pt x="193" y="5052"/>
                  </a:cubicBezTo>
                  <a:lnTo>
                    <a:pt x="8290" y="5052"/>
                  </a:lnTo>
                  <a:cubicBezTo>
                    <a:pt x="8307" y="5052"/>
                    <a:pt x="8327" y="5042"/>
                    <a:pt x="8342" y="5027"/>
                  </a:cubicBezTo>
                  <a:cubicBezTo>
                    <a:pt x="8356" y="5015"/>
                    <a:pt x="8364" y="4995"/>
                    <a:pt x="8362" y="4974"/>
                  </a:cubicBezTo>
                  <a:lnTo>
                    <a:pt x="8031" y="579"/>
                  </a:lnTo>
                  <a:cubicBezTo>
                    <a:pt x="8029" y="553"/>
                    <a:pt x="8010" y="528"/>
                    <a:pt x="7986" y="520"/>
                  </a:cubicBezTo>
                  <a:cubicBezTo>
                    <a:pt x="7977" y="517"/>
                    <a:pt x="7968" y="516"/>
                    <a:pt x="7960" y="516"/>
                  </a:cubicBezTo>
                  <a:cubicBezTo>
                    <a:pt x="7942" y="516"/>
                    <a:pt x="7926" y="522"/>
                    <a:pt x="7912" y="534"/>
                  </a:cubicBezTo>
                  <a:lnTo>
                    <a:pt x="5569" y="2672"/>
                  </a:lnTo>
                  <a:lnTo>
                    <a:pt x="4055" y="35"/>
                  </a:lnTo>
                  <a:cubicBezTo>
                    <a:pt x="4041" y="15"/>
                    <a:pt x="4019" y="0"/>
                    <a:pt x="39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0"/>
            <p:cNvSpPr/>
            <p:nvPr/>
          </p:nvSpPr>
          <p:spPr>
            <a:xfrm>
              <a:off x="2526025" y="4315175"/>
              <a:ext cx="11450" cy="18100"/>
            </a:xfrm>
            <a:custGeom>
              <a:rect b="b" l="l" r="r" t="t"/>
              <a:pathLst>
                <a:path extrusionOk="0" h="724" w="458">
                  <a:moveTo>
                    <a:pt x="228" y="1"/>
                  </a:moveTo>
                  <a:cubicBezTo>
                    <a:pt x="103" y="1"/>
                    <a:pt x="1" y="163"/>
                    <a:pt x="1" y="363"/>
                  </a:cubicBezTo>
                  <a:cubicBezTo>
                    <a:pt x="1" y="561"/>
                    <a:pt x="103" y="723"/>
                    <a:pt x="228" y="723"/>
                  </a:cubicBezTo>
                  <a:cubicBezTo>
                    <a:pt x="355" y="723"/>
                    <a:pt x="457" y="561"/>
                    <a:pt x="457" y="363"/>
                  </a:cubicBezTo>
                  <a:cubicBezTo>
                    <a:pt x="457" y="163"/>
                    <a:pt x="355"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0"/>
            <p:cNvSpPr/>
            <p:nvPr/>
          </p:nvSpPr>
          <p:spPr>
            <a:xfrm>
              <a:off x="2624800" y="4299075"/>
              <a:ext cx="11425" cy="18075"/>
            </a:xfrm>
            <a:custGeom>
              <a:rect b="b" l="l" r="r" t="t"/>
              <a:pathLst>
                <a:path extrusionOk="0" h="723" w="457">
                  <a:moveTo>
                    <a:pt x="230" y="0"/>
                  </a:moveTo>
                  <a:cubicBezTo>
                    <a:pt x="103" y="0"/>
                    <a:pt x="0" y="162"/>
                    <a:pt x="0" y="363"/>
                  </a:cubicBezTo>
                  <a:cubicBezTo>
                    <a:pt x="0" y="561"/>
                    <a:pt x="103" y="723"/>
                    <a:pt x="230" y="723"/>
                  </a:cubicBezTo>
                  <a:cubicBezTo>
                    <a:pt x="354" y="723"/>
                    <a:pt x="457" y="561"/>
                    <a:pt x="457" y="363"/>
                  </a:cubicBezTo>
                  <a:cubicBezTo>
                    <a:pt x="457" y="162"/>
                    <a:pt x="354" y="0"/>
                    <a:pt x="2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0"/>
            <p:cNvSpPr/>
            <p:nvPr/>
          </p:nvSpPr>
          <p:spPr>
            <a:xfrm>
              <a:off x="2705625" y="4302650"/>
              <a:ext cx="11425" cy="18075"/>
            </a:xfrm>
            <a:custGeom>
              <a:rect b="b" l="l" r="r" t="t"/>
              <a:pathLst>
                <a:path extrusionOk="0" h="723" w="457">
                  <a:moveTo>
                    <a:pt x="229" y="1"/>
                  </a:moveTo>
                  <a:cubicBezTo>
                    <a:pt x="102" y="1"/>
                    <a:pt x="0" y="162"/>
                    <a:pt x="0" y="363"/>
                  </a:cubicBezTo>
                  <a:cubicBezTo>
                    <a:pt x="0" y="561"/>
                    <a:pt x="102" y="723"/>
                    <a:pt x="229" y="723"/>
                  </a:cubicBezTo>
                  <a:cubicBezTo>
                    <a:pt x="354" y="723"/>
                    <a:pt x="456" y="561"/>
                    <a:pt x="456" y="363"/>
                  </a:cubicBezTo>
                  <a:cubicBezTo>
                    <a:pt x="456" y="162"/>
                    <a:pt x="354" y="1"/>
                    <a:pt x="2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0"/>
            <p:cNvSpPr/>
            <p:nvPr/>
          </p:nvSpPr>
          <p:spPr>
            <a:xfrm>
              <a:off x="2498625" y="4474375"/>
              <a:ext cx="264050" cy="293700"/>
            </a:xfrm>
            <a:custGeom>
              <a:rect b="b" l="l" r="r" t="t"/>
              <a:pathLst>
                <a:path extrusionOk="0" h="11748" w="10562">
                  <a:moveTo>
                    <a:pt x="307" y="380"/>
                  </a:moveTo>
                  <a:lnTo>
                    <a:pt x="1573" y="1528"/>
                  </a:lnTo>
                  <a:lnTo>
                    <a:pt x="1078" y="1937"/>
                  </a:lnTo>
                  <a:lnTo>
                    <a:pt x="307" y="380"/>
                  </a:lnTo>
                  <a:close/>
                  <a:moveTo>
                    <a:pt x="10250" y="378"/>
                  </a:moveTo>
                  <a:lnTo>
                    <a:pt x="9481" y="1937"/>
                  </a:lnTo>
                  <a:lnTo>
                    <a:pt x="8986" y="1530"/>
                  </a:lnTo>
                  <a:lnTo>
                    <a:pt x="8984" y="1530"/>
                  </a:lnTo>
                  <a:lnTo>
                    <a:pt x="10250" y="378"/>
                  </a:lnTo>
                  <a:close/>
                  <a:moveTo>
                    <a:pt x="2408" y="1088"/>
                  </a:moveTo>
                  <a:cubicBezTo>
                    <a:pt x="2468" y="1088"/>
                    <a:pt x="2527" y="1117"/>
                    <a:pt x="2566" y="1160"/>
                  </a:cubicBezTo>
                  <a:cubicBezTo>
                    <a:pt x="2637" y="1246"/>
                    <a:pt x="2621" y="1375"/>
                    <a:pt x="2535" y="1448"/>
                  </a:cubicBezTo>
                  <a:lnTo>
                    <a:pt x="2300" y="1643"/>
                  </a:lnTo>
                  <a:cubicBezTo>
                    <a:pt x="2283" y="1643"/>
                    <a:pt x="2269" y="1653"/>
                    <a:pt x="2255" y="1661"/>
                  </a:cubicBezTo>
                  <a:lnTo>
                    <a:pt x="1680" y="2150"/>
                  </a:lnTo>
                  <a:cubicBezTo>
                    <a:pt x="1676" y="2152"/>
                    <a:pt x="1670" y="2158"/>
                    <a:pt x="1668" y="2162"/>
                  </a:cubicBezTo>
                  <a:lnTo>
                    <a:pt x="1052" y="2682"/>
                  </a:lnTo>
                  <a:lnTo>
                    <a:pt x="837" y="2848"/>
                  </a:lnTo>
                  <a:cubicBezTo>
                    <a:pt x="799" y="2880"/>
                    <a:pt x="751" y="2895"/>
                    <a:pt x="704" y="2895"/>
                  </a:cubicBezTo>
                  <a:cubicBezTo>
                    <a:pt x="644" y="2895"/>
                    <a:pt x="585" y="2871"/>
                    <a:pt x="546" y="2825"/>
                  </a:cubicBezTo>
                  <a:cubicBezTo>
                    <a:pt x="512" y="2782"/>
                    <a:pt x="495" y="2731"/>
                    <a:pt x="503" y="2676"/>
                  </a:cubicBezTo>
                  <a:cubicBezTo>
                    <a:pt x="508" y="2621"/>
                    <a:pt x="536" y="2572"/>
                    <a:pt x="581" y="2537"/>
                  </a:cubicBezTo>
                  <a:lnTo>
                    <a:pt x="1085" y="2119"/>
                  </a:lnTo>
                  <a:lnTo>
                    <a:pt x="1095" y="2119"/>
                  </a:lnTo>
                  <a:cubicBezTo>
                    <a:pt x="1107" y="2111"/>
                    <a:pt x="1115" y="2103"/>
                    <a:pt x="1121" y="2093"/>
                  </a:cubicBezTo>
                  <a:lnTo>
                    <a:pt x="1125" y="2093"/>
                  </a:lnTo>
                  <a:cubicBezTo>
                    <a:pt x="1127" y="2093"/>
                    <a:pt x="1127" y="2093"/>
                    <a:pt x="1127" y="2091"/>
                  </a:cubicBezTo>
                  <a:lnTo>
                    <a:pt x="1729" y="1592"/>
                  </a:lnTo>
                  <a:lnTo>
                    <a:pt x="1735" y="1583"/>
                  </a:lnTo>
                  <a:cubicBezTo>
                    <a:pt x="1739" y="1583"/>
                    <a:pt x="1739" y="1583"/>
                    <a:pt x="1739" y="1581"/>
                  </a:cubicBezTo>
                  <a:lnTo>
                    <a:pt x="2273" y="1139"/>
                  </a:lnTo>
                  <a:cubicBezTo>
                    <a:pt x="2312" y="1107"/>
                    <a:pt x="2357" y="1088"/>
                    <a:pt x="2408" y="1088"/>
                  </a:cubicBezTo>
                  <a:close/>
                  <a:moveTo>
                    <a:pt x="8151" y="1080"/>
                  </a:moveTo>
                  <a:cubicBezTo>
                    <a:pt x="8198" y="1080"/>
                    <a:pt x="8247" y="1098"/>
                    <a:pt x="8286" y="1131"/>
                  </a:cubicBezTo>
                  <a:lnTo>
                    <a:pt x="9434" y="2083"/>
                  </a:lnTo>
                  <a:lnTo>
                    <a:pt x="9436" y="2083"/>
                  </a:lnTo>
                  <a:lnTo>
                    <a:pt x="9440" y="2085"/>
                  </a:lnTo>
                  <a:cubicBezTo>
                    <a:pt x="9446" y="2095"/>
                    <a:pt x="9454" y="2105"/>
                    <a:pt x="9467" y="2111"/>
                  </a:cubicBezTo>
                  <a:lnTo>
                    <a:pt x="9475" y="2111"/>
                  </a:lnTo>
                  <a:lnTo>
                    <a:pt x="9978" y="2529"/>
                  </a:lnTo>
                  <a:cubicBezTo>
                    <a:pt x="10021" y="2572"/>
                    <a:pt x="10050" y="2623"/>
                    <a:pt x="10056" y="2676"/>
                  </a:cubicBezTo>
                  <a:cubicBezTo>
                    <a:pt x="10060" y="2731"/>
                    <a:pt x="10046" y="2784"/>
                    <a:pt x="10009" y="2825"/>
                  </a:cubicBezTo>
                  <a:cubicBezTo>
                    <a:pt x="9971" y="2871"/>
                    <a:pt x="9912" y="2895"/>
                    <a:pt x="9853" y="2895"/>
                  </a:cubicBezTo>
                  <a:cubicBezTo>
                    <a:pt x="9805" y="2895"/>
                    <a:pt x="9758" y="2880"/>
                    <a:pt x="9720" y="2848"/>
                  </a:cubicBezTo>
                  <a:lnTo>
                    <a:pt x="9510" y="2674"/>
                  </a:lnTo>
                  <a:lnTo>
                    <a:pt x="9452" y="2623"/>
                  </a:lnTo>
                  <a:lnTo>
                    <a:pt x="8894" y="2152"/>
                  </a:lnTo>
                  <a:cubicBezTo>
                    <a:pt x="8892" y="2150"/>
                    <a:pt x="8884" y="2142"/>
                    <a:pt x="8879" y="2140"/>
                  </a:cubicBezTo>
                  <a:lnTo>
                    <a:pt x="8303" y="1651"/>
                  </a:lnTo>
                  <a:cubicBezTo>
                    <a:pt x="8290" y="1641"/>
                    <a:pt x="8276" y="1635"/>
                    <a:pt x="8260" y="1635"/>
                  </a:cubicBezTo>
                  <a:lnTo>
                    <a:pt x="8024" y="1440"/>
                  </a:lnTo>
                  <a:cubicBezTo>
                    <a:pt x="7936" y="1369"/>
                    <a:pt x="7922" y="1240"/>
                    <a:pt x="7994" y="1152"/>
                  </a:cubicBezTo>
                  <a:cubicBezTo>
                    <a:pt x="8032" y="1107"/>
                    <a:pt x="8090" y="1080"/>
                    <a:pt x="8151" y="1080"/>
                  </a:cubicBezTo>
                  <a:close/>
                  <a:moveTo>
                    <a:pt x="2283" y="1833"/>
                  </a:moveTo>
                  <a:lnTo>
                    <a:pt x="5197" y="6848"/>
                  </a:lnTo>
                  <a:lnTo>
                    <a:pt x="5041" y="7114"/>
                  </a:lnTo>
                  <a:lnTo>
                    <a:pt x="1811" y="2224"/>
                  </a:lnTo>
                  <a:lnTo>
                    <a:pt x="2283" y="1833"/>
                  </a:lnTo>
                  <a:close/>
                  <a:moveTo>
                    <a:pt x="1700" y="2316"/>
                  </a:moveTo>
                  <a:lnTo>
                    <a:pt x="4962" y="7253"/>
                  </a:lnTo>
                  <a:lnTo>
                    <a:pt x="4853" y="7433"/>
                  </a:lnTo>
                  <a:lnTo>
                    <a:pt x="1187" y="2741"/>
                  </a:lnTo>
                  <a:lnTo>
                    <a:pt x="1700" y="2316"/>
                  </a:lnTo>
                  <a:close/>
                  <a:moveTo>
                    <a:pt x="5682" y="7686"/>
                  </a:moveTo>
                  <a:lnTo>
                    <a:pt x="7503" y="10819"/>
                  </a:lnTo>
                  <a:lnTo>
                    <a:pt x="7503" y="10819"/>
                  </a:lnTo>
                  <a:lnTo>
                    <a:pt x="5367" y="8087"/>
                  </a:lnTo>
                  <a:lnTo>
                    <a:pt x="5682" y="7686"/>
                  </a:lnTo>
                  <a:close/>
                  <a:moveTo>
                    <a:pt x="8272" y="1827"/>
                  </a:moveTo>
                  <a:lnTo>
                    <a:pt x="8746" y="2218"/>
                  </a:lnTo>
                  <a:lnTo>
                    <a:pt x="5516" y="7116"/>
                  </a:lnTo>
                  <a:lnTo>
                    <a:pt x="5426" y="7249"/>
                  </a:lnTo>
                  <a:lnTo>
                    <a:pt x="5389" y="7308"/>
                  </a:lnTo>
                  <a:cubicBezTo>
                    <a:pt x="5365" y="7341"/>
                    <a:pt x="5375" y="7386"/>
                    <a:pt x="5410" y="7406"/>
                  </a:cubicBezTo>
                  <a:cubicBezTo>
                    <a:pt x="5422" y="7416"/>
                    <a:pt x="5434" y="7418"/>
                    <a:pt x="5450" y="7418"/>
                  </a:cubicBezTo>
                  <a:cubicBezTo>
                    <a:pt x="5473" y="7418"/>
                    <a:pt x="5496" y="7406"/>
                    <a:pt x="5508" y="7386"/>
                  </a:cubicBezTo>
                  <a:lnTo>
                    <a:pt x="5598" y="7253"/>
                  </a:lnTo>
                  <a:lnTo>
                    <a:pt x="8859" y="2314"/>
                  </a:lnTo>
                  <a:lnTo>
                    <a:pt x="9373" y="2737"/>
                  </a:lnTo>
                  <a:lnTo>
                    <a:pt x="5700" y="7433"/>
                  </a:lnTo>
                  <a:lnTo>
                    <a:pt x="5606" y="7553"/>
                  </a:lnTo>
                  <a:lnTo>
                    <a:pt x="5277" y="7973"/>
                  </a:lnTo>
                  <a:lnTo>
                    <a:pt x="5187" y="8087"/>
                  </a:lnTo>
                  <a:lnTo>
                    <a:pt x="3051" y="10819"/>
                  </a:lnTo>
                  <a:lnTo>
                    <a:pt x="3051" y="10819"/>
                  </a:lnTo>
                  <a:lnTo>
                    <a:pt x="4872" y="7684"/>
                  </a:lnTo>
                  <a:lnTo>
                    <a:pt x="4947" y="7551"/>
                  </a:lnTo>
                  <a:lnTo>
                    <a:pt x="5045" y="7379"/>
                  </a:lnTo>
                  <a:lnTo>
                    <a:pt x="5127" y="7244"/>
                  </a:lnTo>
                  <a:lnTo>
                    <a:pt x="5277" y="6985"/>
                  </a:lnTo>
                  <a:lnTo>
                    <a:pt x="5356" y="6841"/>
                  </a:lnTo>
                  <a:lnTo>
                    <a:pt x="8272" y="1827"/>
                  </a:lnTo>
                  <a:close/>
                  <a:moveTo>
                    <a:pt x="79" y="1"/>
                  </a:moveTo>
                  <a:cubicBezTo>
                    <a:pt x="64" y="1"/>
                    <a:pt x="48" y="6"/>
                    <a:pt x="35" y="16"/>
                  </a:cubicBezTo>
                  <a:cubicBezTo>
                    <a:pt x="6" y="37"/>
                    <a:pt x="0" y="76"/>
                    <a:pt x="14" y="106"/>
                  </a:cubicBezTo>
                  <a:lnTo>
                    <a:pt x="968" y="2031"/>
                  </a:lnTo>
                  <a:lnTo>
                    <a:pt x="491" y="2428"/>
                  </a:lnTo>
                  <a:cubicBezTo>
                    <a:pt x="420" y="2488"/>
                    <a:pt x="373" y="2572"/>
                    <a:pt x="364" y="2664"/>
                  </a:cubicBezTo>
                  <a:cubicBezTo>
                    <a:pt x="354" y="2756"/>
                    <a:pt x="383" y="2846"/>
                    <a:pt x="442" y="2917"/>
                  </a:cubicBezTo>
                  <a:cubicBezTo>
                    <a:pt x="508" y="2997"/>
                    <a:pt x="604" y="3040"/>
                    <a:pt x="706" y="3040"/>
                  </a:cubicBezTo>
                  <a:cubicBezTo>
                    <a:pt x="788" y="3040"/>
                    <a:pt x="866" y="3011"/>
                    <a:pt x="931" y="2958"/>
                  </a:cubicBezTo>
                  <a:lnTo>
                    <a:pt x="1085" y="2829"/>
                  </a:lnTo>
                  <a:lnTo>
                    <a:pt x="4784" y="7564"/>
                  </a:lnTo>
                  <a:lnTo>
                    <a:pt x="2416" y="11641"/>
                  </a:lnTo>
                  <a:cubicBezTo>
                    <a:pt x="2398" y="11672"/>
                    <a:pt x="2406" y="11713"/>
                    <a:pt x="2439" y="11735"/>
                  </a:cubicBezTo>
                  <a:cubicBezTo>
                    <a:pt x="2451" y="11746"/>
                    <a:pt x="2466" y="11748"/>
                    <a:pt x="2480" y="11748"/>
                  </a:cubicBezTo>
                  <a:cubicBezTo>
                    <a:pt x="2500" y="11748"/>
                    <a:pt x="2521" y="11737"/>
                    <a:pt x="2537" y="11719"/>
                  </a:cubicBezTo>
                  <a:lnTo>
                    <a:pt x="5285" y="8206"/>
                  </a:lnTo>
                  <a:lnTo>
                    <a:pt x="8030" y="11719"/>
                  </a:lnTo>
                  <a:cubicBezTo>
                    <a:pt x="8043" y="11737"/>
                    <a:pt x="8065" y="11748"/>
                    <a:pt x="8086" y="11748"/>
                  </a:cubicBezTo>
                  <a:cubicBezTo>
                    <a:pt x="8102" y="11748"/>
                    <a:pt x="8114" y="11743"/>
                    <a:pt x="8127" y="11735"/>
                  </a:cubicBezTo>
                  <a:cubicBezTo>
                    <a:pt x="8157" y="11713"/>
                    <a:pt x="8167" y="11672"/>
                    <a:pt x="8149" y="11641"/>
                  </a:cubicBezTo>
                  <a:lnTo>
                    <a:pt x="5782" y="7566"/>
                  </a:lnTo>
                  <a:lnTo>
                    <a:pt x="9485" y="2833"/>
                  </a:lnTo>
                  <a:lnTo>
                    <a:pt x="9638" y="2960"/>
                  </a:lnTo>
                  <a:cubicBezTo>
                    <a:pt x="9702" y="3013"/>
                    <a:pt x="9782" y="3042"/>
                    <a:pt x="9864" y="3042"/>
                  </a:cubicBezTo>
                  <a:cubicBezTo>
                    <a:pt x="9968" y="3042"/>
                    <a:pt x="10064" y="2999"/>
                    <a:pt x="10127" y="2919"/>
                  </a:cubicBezTo>
                  <a:cubicBezTo>
                    <a:pt x="10187" y="2848"/>
                    <a:pt x="10213" y="2758"/>
                    <a:pt x="10203" y="2666"/>
                  </a:cubicBezTo>
                  <a:cubicBezTo>
                    <a:pt x="10193" y="2574"/>
                    <a:pt x="10150" y="2490"/>
                    <a:pt x="10076" y="2430"/>
                  </a:cubicBezTo>
                  <a:lnTo>
                    <a:pt x="9598" y="2036"/>
                  </a:lnTo>
                  <a:lnTo>
                    <a:pt x="10551" y="106"/>
                  </a:lnTo>
                  <a:cubicBezTo>
                    <a:pt x="10561" y="73"/>
                    <a:pt x="10555" y="37"/>
                    <a:pt x="10526" y="16"/>
                  </a:cubicBezTo>
                  <a:cubicBezTo>
                    <a:pt x="10513" y="6"/>
                    <a:pt x="10497" y="1"/>
                    <a:pt x="10481" y="1"/>
                  </a:cubicBezTo>
                  <a:cubicBezTo>
                    <a:pt x="10464" y="1"/>
                    <a:pt x="10447" y="7"/>
                    <a:pt x="10434" y="20"/>
                  </a:cubicBezTo>
                  <a:lnTo>
                    <a:pt x="8877" y="1438"/>
                  </a:lnTo>
                  <a:lnTo>
                    <a:pt x="8380" y="1027"/>
                  </a:lnTo>
                  <a:cubicBezTo>
                    <a:pt x="8317" y="974"/>
                    <a:pt x="8237" y="948"/>
                    <a:pt x="8158" y="948"/>
                  </a:cubicBezTo>
                  <a:cubicBezTo>
                    <a:pt x="8058" y="948"/>
                    <a:pt x="7958" y="989"/>
                    <a:pt x="7891" y="1068"/>
                  </a:cubicBezTo>
                  <a:cubicBezTo>
                    <a:pt x="7769" y="1213"/>
                    <a:pt x="7793" y="1434"/>
                    <a:pt x="7942" y="1557"/>
                  </a:cubicBezTo>
                  <a:lnTo>
                    <a:pt x="8165" y="1741"/>
                  </a:lnTo>
                  <a:lnTo>
                    <a:pt x="5281" y="6706"/>
                  </a:lnTo>
                  <a:lnTo>
                    <a:pt x="2396" y="1741"/>
                  </a:lnTo>
                  <a:lnTo>
                    <a:pt x="2619" y="1557"/>
                  </a:lnTo>
                  <a:cubicBezTo>
                    <a:pt x="2766" y="1434"/>
                    <a:pt x="2789" y="1213"/>
                    <a:pt x="2670" y="1068"/>
                  </a:cubicBezTo>
                  <a:cubicBezTo>
                    <a:pt x="2604" y="989"/>
                    <a:pt x="2504" y="948"/>
                    <a:pt x="2403" y="948"/>
                  </a:cubicBezTo>
                  <a:cubicBezTo>
                    <a:pt x="2324" y="948"/>
                    <a:pt x="2244" y="974"/>
                    <a:pt x="2181" y="1027"/>
                  </a:cubicBezTo>
                  <a:lnTo>
                    <a:pt x="1688" y="1436"/>
                  </a:lnTo>
                  <a:lnTo>
                    <a:pt x="1684" y="1436"/>
                  </a:lnTo>
                  <a:lnTo>
                    <a:pt x="127" y="20"/>
                  </a:lnTo>
                  <a:cubicBezTo>
                    <a:pt x="114" y="7"/>
                    <a:pt x="97" y="1"/>
                    <a:pt x="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0"/>
            <p:cNvSpPr/>
            <p:nvPr/>
          </p:nvSpPr>
          <p:spPr>
            <a:xfrm>
              <a:off x="1792000" y="4150125"/>
              <a:ext cx="428500" cy="854550"/>
            </a:xfrm>
            <a:custGeom>
              <a:rect b="b" l="l" r="r" t="t"/>
              <a:pathLst>
                <a:path extrusionOk="0" h="34182" w="17140">
                  <a:moveTo>
                    <a:pt x="8571" y="146"/>
                  </a:moveTo>
                  <a:cubicBezTo>
                    <a:pt x="13217" y="146"/>
                    <a:pt x="16996" y="3927"/>
                    <a:pt x="16996" y="8573"/>
                  </a:cubicBezTo>
                  <a:cubicBezTo>
                    <a:pt x="17000" y="8673"/>
                    <a:pt x="17000" y="10122"/>
                    <a:pt x="17000" y="10122"/>
                  </a:cubicBezTo>
                  <a:lnTo>
                    <a:pt x="17000" y="34043"/>
                  </a:lnTo>
                  <a:lnTo>
                    <a:pt x="144" y="34043"/>
                  </a:lnTo>
                  <a:lnTo>
                    <a:pt x="144" y="9021"/>
                  </a:lnTo>
                  <a:lnTo>
                    <a:pt x="144" y="8573"/>
                  </a:lnTo>
                  <a:cubicBezTo>
                    <a:pt x="144" y="3927"/>
                    <a:pt x="3923" y="146"/>
                    <a:pt x="8571" y="146"/>
                  </a:cubicBezTo>
                  <a:close/>
                  <a:moveTo>
                    <a:pt x="8569" y="1"/>
                  </a:moveTo>
                  <a:cubicBezTo>
                    <a:pt x="3843" y="1"/>
                    <a:pt x="1" y="3845"/>
                    <a:pt x="1" y="8571"/>
                  </a:cubicBezTo>
                  <a:cubicBezTo>
                    <a:pt x="1" y="8688"/>
                    <a:pt x="3" y="8800"/>
                    <a:pt x="5" y="8915"/>
                  </a:cubicBezTo>
                  <a:cubicBezTo>
                    <a:pt x="3" y="8925"/>
                    <a:pt x="1" y="8935"/>
                    <a:pt x="1" y="8945"/>
                  </a:cubicBezTo>
                  <a:lnTo>
                    <a:pt x="1" y="34110"/>
                  </a:lnTo>
                  <a:cubicBezTo>
                    <a:pt x="1" y="34151"/>
                    <a:pt x="34" y="34182"/>
                    <a:pt x="72" y="34182"/>
                  </a:cubicBezTo>
                  <a:lnTo>
                    <a:pt x="17068" y="34182"/>
                  </a:lnTo>
                  <a:cubicBezTo>
                    <a:pt x="17107" y="34182"/>
                    <a:pt x="17139" y="34151"/>
                    <a:pt x="17139" y="34110"/>
                  </a:cubicBezTo>
                  <a:lnTo>
                    <a:pt x="17139" y="8945"/>
                  </a:lnTo>
                  <a:cubicBezTo>
                    <a:pt x="17139" y="8933"/>
                    <a:pt x="17137" y="8923"/>
                    <a:pt x="17129" y="8915"/>
                  </a:cubicBezTo>
                  <a:cubicBezTo>
                    <a:pt x="17137" y="8800"/>
                    <a:pt x="17139" y="8686"/>
                    <a:pt x="17139" y="8571"/>
                  </a:cubicBezTo>
                  <a:cubicBezTo>
                    <a:pt x="17139" y="3845"/>
                    <a:pt x="13297" y="1"/>
                    <a:pt x="8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0"/>
            <p:cNvSpPr/>
            <p:nvPr/>
          </p:nvSpPr>
          <p:spPr>
            <a:xfrm>
              <a:off x="1818550" y="4252875"/>
              <a:ext cx="177825" cy="733100"/>
            </a:xfrm>
            <a:custGeom>
              <a:rect b="b" l="l" r="r" t="t"/>
              <a:pathLst>
                <a:path extrusionOk="0" h="29324" w="7113">
                  <a:moveTo>
                    <a:pt x="3563" y="138"/>
                  </a:moveTo>
                  <a:cubicBezTo>
                    <a:pt x="4035" y="138"/>
                    <a:pt x="4487" y="236"/>
                    <a:pt x="4896" y="412"/>
                  </a:cubicBezTo>
                  <a:cubicBezTo>
                    <a:pt x="4946" y="429"/>
                    <a:pt x="4987" y="449"/>
                    <a:pt x="5029" y="469"/>
                  </a:cubicBezTo>
                  <a:cubicBezTo>
                    <a:pt x="5744" y="813"/>
                    <a:pt x="6325" y="1394"/>
                    <a:pt x="6656" y="2112"/>
                  </a:cubicBezTo>
                  <a:cubicBezTo>
                    <a:pt x="6683" y="2164"/>
                    <a:pt x="6705" y="2213"/>
                    <a:pt x="6723" y="2264"/>
                  </a:cubicBezTo>
                  <a:cubicBezTo>
                    <a:pt x="6879" y="2638"/>
                    <a:pt x="6969" y="3051"/>
                    <a:pt x="6977" y="3481"/>
                  </a:cubicBezTo>
                  <a:lnTo>
                    <a:pt x="6977" y="29172"/>
                  </a:lnTo>
                  <a:lnTo>
                    <a:pt x="6969" y="29172"/>
                  </a:lnTo>
                  <a:lnTo>
                    <a:pt x="6969" y="29178"/>
                  </a:lnTo>
                  <a:lnTo>
                    <a:pt x="140" y="29178"/>
                  </a:lnTo>
                  <a:lnTo>
                    <a:pt x="140" y="3626"/>
                  </a:lnTo>
                  <a:lnTo>
                    <a:pt x="144" y="3626"/>
                  </a:lnTo>
                  <a:cubicBezTo>
                    <a:pt x="140" y="3612"/>
                    <a:pt x="140" y="3598"/>
                    <a:pt x="140" y="3583"/>
                  </a:cubicBezTo>
                  <a:lnTo>
                    <a:pt x="140" y="3555"/>
                  </a:lnTo>
                  <a:cubicBezTo>
                    <a:pt x="140" y="3530"/>
                    <a:pt x="140" y="3510"/>
                    <a:pt x="144" y="3483"/>
                  </a:cubicBezTo>
                  <a:cubicBezTo>
                    <a:pt x="146" y="3364"/>
                    <a:pt x="156" y="3248"/>
                    <a:pt x="168" y="3135"/>
                  </a:cubicBezTo>
                  <a:cubicBezTo>
                    <a:pt x="260" y="2397"/>
                    <a:pt x="588" y="1728"/>
                    <a:pt x="1079" y="1212"/>
                  </a:cubicBezTo>
                  <a:cubicBezTo>
                    <a:pt x="1109" y="1177"/>
                    <a:pt x="1142" y="1143"/>
                    <a:pt x="1179" y="1110"/>
                  </a:cubicBezTo>
                  <a:cubicBezTo>
                    <a:pt x="1527" y="770"/>
                    <a:pt x="1946" y="504"/>
                    <a:pt x="2415" y="341"/>
                  </a:cubicBezTo>
                  <a:cubicBezTo>
                    <a:pt x="2490" y="312"/>
                    <a:pt x="2570" y="285"/>
                    <a:pt x="2650" y="265"/>
                  </a:cubicBezTo>
                  <a:cubicBezTo>
                    <a:pt x="2685" y="253"/>
                    <a:pt x="2724" y="242"/>
                    <a:pt x="2763" y="236"/>
                  </a:cubicBezTo>
                  <a:cubicBezTo>
                    <a:pt x="2814" y="222"/>
                    <a:pt x="2865" y="210"/>
                    <a:pt x="2916" y="201"/>
                  </a:cubicBezTo>
                  <a:cubicBezTo>
                    <a:pt x="3125" y="161"/>
                    <a:pt x="3340" y="138"/>
                    <a:pt x="3563" y="138"/>
                  </a:cubicBezTo>
                  <a:close/>
                  <a:moveTo>
                    <a:pt x="3561" y="1"/>
                  </a:moveTo>
                  <a:cubicBezTo>
                    <a:pt x="3307" y="1"/>
                    <a:pt x="3059" y="28"/>
                    <a:pt x="2820" y="79"/>
                  </a:cubicBezTo>
                  <a:cubicBezTo>
                    <a:pt x="2734" y="97"/>
                    <a:pt x="2646" y="120"/>
                    <a:pt x="2562" y="146"/>
                  </a:cubicBezTo>
                  <a:cubicBezTo>
                    <a:pt x="2006" y="310"/>
                    <a:pt x="1500" y="607"/>
                    <a:pt x="1095" y="997"/>
                  </a:cubicBezTo>
                  <a:cubicBezTo>
                    <a:pt x="1058" y="1030"/>
                    <a:pt x="1026" y="1065"/>
                    <a:pt x="993" y="1100"/>
                  </a:cubicBezTo>
                  <a:cubicBezTo>
                    <a:pt x="504" y="1607"/>
                    <a:pt x="166" y="2256"/>
                    <a:pt x="52" y="2980"/>
                  </a:cubicBezTo>
                  <a:cubicBezTo>
                    <a:pt x="37" y="3045"/>
                    <a:pt x="27" y="3113"/>
                    <a:pt x="23" y="3178"/>
                  </a:cubicBezTo>
                  <a:cubicBezTo>
                    <a:pt x="11" y="3299"/>
                    <a:pt x="1" y="3420"/>
                    <a:pt x="1" y="3540"/>
                  </a:cubicBezTo>
                  <a:lnTo>
                    <a:pt x="1" y="29252"/>
                  </a:lnTo>
                  <a:cubicBezTo>
                    <a:pt x="1" y="29290"/>
                    <a:pt x="33" y="29323"/>
                    <a:pt x="72" y="29323"/>
                  </a:cubicBezTo>
                  <a:lnTo>
                    <a:pt x="7041" y="29323"/>
                  </a:lnTo>
                  <a:cubicBezTo>
                    <a:pt x="7082" y="29323"/>
                    <a:pt x="7112" y="29290"/>
                    <a:pt x="7112" y="29252"/>
                  </a:cubicBezTo>
                  <a:lnTo>
                    <a:pt x="7112" y="3555"/>
                  </a:lnTo>
                  <a:cubicBezTo>
                    <a:pt x="7112" y="3053"/>
                    <a:pt x="7006" y="2571"/>
                    <a:pt x="6818" y="2135"/>
                  </a:cubicBezTo>
                  <a:cubicBezTo>
                    <a:pt x="6795" y="2084"/>
                    <a:pt x="6773" y="2039"/>
                    <a:pt x="6748" y="1990"/>
                  </a:cubicBezTo>
                  <a:cubicBezTo>
                    <a:pt x="6400" y="1282"/>
                    <a:pt x="5823" y="707"/>
                    <a:pt x="5113" y="361"/>
                  </a:cubicBezTo>
                  <a:cubicBezTo>
                    <a:pt x="5070" y="339"/>
                    <a:pt x="5025" y="318"/>
                    <a:pt x="4980" y="300"/>
                  </a:cubicBezTo>
                  <a:cubicBezTo>
                    <a:pt x="4545" y="105"/>
                    <a:pt x="4064" y="1"/>
                    <a:pt x="3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0"/>
            <p:cNvSpPr/>
            <p:nvPr/>
          </p:nvSpPr>
          <p:spPr>
            <a:xfrm>
              <a:off x="1820250" y="4596600"/>
              <a:ext cx="174325" cy="3600"/>
            </a:xfrm>
            <a:custGeom>
              <a:rect b="b" l="l" r="r" t="t"/>
              <a:pathLst>
                <a:path extrusionOk="0" h="144" w="6973">
                  <a:moveTo>
                    <a:pt x="72" y="1"/>
                  </a:moveTo>
                  <a:cubicBezTo>
                    <a:pt x="31" y="1"/>
                    <a:pt x="0" y="31"/>
                    <a:pt x="0" y="72"/>
                  </a:cubicBezTo>
                  <a:cubicBezTo>
                    <a:pt x="0" y="113"/>
                    <a:pt x="31" y="144"/>
                    <a:pt x="72" y="144"/>
                  </a:cubicBezTo>
                  <a:lnTo>
                    <a:pt x="6901" y="144"/>
                  </a:lnTo>
                  <a:cubicBezTo>
                    <a:pt x="6942" y="144"/>
                    <a:pt x="6973" y="113"/>
                    <a:pt x="6973" y="72"/>
                  </a:cubicBezTo>
                  <a:cubicBezTo>
                    <a:pt x="6973" y="31"/>
                    <a:pt x="6942" y="1"/>
                    <a:pt x="69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0"/>
            <p:cNvSpPr/>
            <p:nvPr/>
          </p:nvSpPr>
          <p:spPr>
            <a:xfrm>
              <a:off x="1820250" y="4617525"/>
              <a:ext cx="174325" cy="3700"/>
            </a:xfrm>
            <a:custGeom>
              <a:rect b="b" l="l" r="r" t="t"/>
              <a:pathLst>
                <a:path extrusionOk="0" h="148" w="6973">
                  <a:moveTo>
                    <a:pt x="76" y="0"/>
                  </a:moveTo>
                  <a:cubicBezTo>
                    <a:pt x="55" y="0"/>
                    <a:pt x="39" y="9"/>
                    <a:pt x="25" y="23"/>
                  </a:cubicBezTo>
                  <a:lnTo>
                    <a:pt x="14" y="35"/>
                  </a:lnTo>
                  <a:cubicBezTo>
                    <a:pt x="6" y="47"/>
                    <a:pt x="0" y="60"/>
                    <a:pt x="0" y="76"/>
                  </a:cubicBezTo>
                  <a:cubicBezTo>
                    <a:pt x="0" y="115"/>
                    <a:pt x="31" y="148"/>
                    <a:pt x="72" y="148"/>
                  </a:cubicBezTo>
                  <a:lnTo>
                    <a:pt x="6901" y="148"/>
                  </a:lnTo>
                  <a:cubicBezTo>
                    <a:pt x="6942" y="148"/>
                    <a:pt x="6973" y="115"/>
                    <a:pt x="6973" y="76"/>
                  </a:cubicBezTo>
                  <a:cubicBezTo>
                    <a:pt x="6973" y="35"/>
                    <a:pt x="6942" y="4"/>
                    <a:pt x="69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0"/>
            <p:cNvSpPr/>
            <p:nvPr/>
          </p:nvSpPr>
          <p:spPr>
            <a:xfrm>
              <a:off x="1818400" y="4254925"/>
              <a:ext cx="178075" cy="731400"/>
            </a:xfrm>
            <a:custGeom>
              <a:rect b="b" l="l" r="r" t="t"/>
              <a:pathLst>
                <a:path extrusionOk="0" h="29256" w="7123">
                  <a:moveTo>
                    <a:pt x="2722" y="95"/>
                  </a:moveTo>
                  <a:lnTo>
                    <a:pt x="2765" y="156"/>
                  </a:lnTo>
                  <a:lnTo>
                    <a:pt x="3900" y="1656"/>
                  </a:lnTo>
                  <a:lnTo>
                    <a:pt x="2779" y="3143"/>
                  </a:lnTo>
                  <a:lnTo>
                    <a:pt x="1598" y="1578"/>
                  </a:lnTo>
                  <a:lnTo>
                    <a:pt x="2652" y="187"/>
                  </a:lnTo>
                  <a:lnTo>
                    <a:pt x="2722" y="95"/>
                  </a:lnTo>
                  <a:close/>
                  <a:moveTo>
                    <a:pt x="1512" y="1701"/>
                  </a:moveTo>
                  <a:lnTo>
                    <a:pt x="2691" y="3266"/>
                  </a:lnTo>
                  <a:lnTo>
                    <a:pt x="1512" y="4829"/>
                  </a:lnTo>
                  <a:lnTo>
                    <a:pt x="330" y="3264"/>
                  </a:lnTo>
                  <a:lnTo>
                    <a:pt x="1512" y="1701"/>
                  </a:lnTo>
                  <a:close/>
                  <a:moveTo>
                    <a:pt x="3982" y="1775"/>
                  </a:moveTo>
                  <a:lnTo>
                    <a:pt x="5420" y="3675"/>
                  </a:lnTo>
                  <a:lnTo>
                    <a:pt x="4855" y="4422"/>
                  </a:lnTo>
                  <a:lnTo>
                    <a:pt x="4800" y="4494"/>
                  </a:lnTo>
                  <a:lnTo>
                    <a:pt x="4745" y="4565"/>
                  </a:lnTo>
                  <a:lnTo>
                    <a:pt x="4295" y="5161"/>
                  </a:lnTo>
                  <a:lnTo>
                    <a:pt x="3845" y="4565"/>
                  </a:lnTo>
                  <a:lnTo>
                    <a:pt x="3792" y="4494"/>
                  </a:lnTo>
                  <a:lnTo>
                    <a:pt x="3736" y="4422"/>
                  </a:lnTo>
                  <a:lnTo>
                    <a:pt x="2863" y="3260"/>
                  </a:lnTo>
                  <a:lnTo>
                    <a:pt x="3982" y="1775"/>
                  </a:lnTo>
                  <a:close/>
                  <a:moveTo>
                    <a:pt x="2781" y="3381"/>
                  </a:moveTo>
                  <a:lnTo>
                    <a:pt x="3567" y="4424"/>
                  </a:lnTo>
                  <a:lnTo>
                    <a:pt x="3620" y="4496"/>
                  </a:lnTo>
                  <a:lnTo>
                    <a:pt x="3675" y="4567"/>
                  </a:lnTo>
                  <a:lnTo>
                    <a:pt x="4215" y="5281"/>
                  </a:lnTo>
                  <a:lnTo>
                    <a:pt x="3037" y="6844"/>
                  </a:lnTo>
                  <a:lnTo>
                    <a:pt x="2202" y="5742"/>
                  </a:lnTo>
                  <a:lnTo>
                    <a:pt x="2106" y="5609"/>
                  </a:lnTo>
                  <a:lnTo>
                    <a:pt x="2104" y="5609"/>
                  </a:lnTo>
                  <a:lnTo>
                    <a:pt x="2012" y="5486"/>
                  </a:lnTo>
                  <a:lnTo>
                    <a:pt x="1602" y="4946"/>
                  </a:lnTo>
                  <a:lnTo>
                    <a:pt x="1920" y="4526"/>
                  </a:lnTo>
                  <a:lnTo>
                    <a:pt x="1993" y="4424"/>
                  </a:lnTo>
                  <a:lnTo>
                    <a:pt x="2781" y="3381"/>
                  </a:lnTo>
                  <a:close/>
                  <a:moveTo>
                    <a:pt x="5512" y="3790"/>
                  </a:moveTo>
                  <a:lnTo>
                    <a:pt x="6854" y="5568"/>
                  </a:lnTo>
                  <a:lnTo>
                    <a:pt x="5731" y="7059"/>
                  </a:lnTo>
                  <a:lnTo>
                    <a:pt x="4990" y="6077"/>
                  </a:lnTo>
                  <a:lnTo>
                    <a:pt x="4937" y="6006"/>
                  </a:lnTo>
                  <a:lnTo>
                    <a:pt x="4880" y="5930"/>
                  </a:lnTo>
                  <a:lnTo>
                    <a:pt x="4389" y="5279"/>
                  </a:lnTo>
                  <a:lnTo>
                    <a:pt x="4929" y="4565"/>
                  </a:lnTo>
                  <a:lnTo>
                    <a:pt x="4982" y="4494"/>
                  </a:lnTo>
                  <a:lnTo>
                    <a:pt x="5035" y="4422"/>
                  </a:lnTo>
                  <a:lnTo>
                    <a:pt x="5512" y="3790"/>
                  </a:lnTo>
                  <a:close/>
                  <a:moveTo>
                    <a:pt x="1512" y="5064"/>
                  </a:moveTo>
                  <a:lnTo>
                    <a:pt x="2069" y="5803"/>
                  </a:lnTo>
                  <a:lnTo>
                    <a:pt x="2173" y="5940"/>
                  </a:lnTo>
                  <a:lnTo>
                    <a:pt x="2177" y="5942"/>
                  </a:lnTo>
                  <a:lnTo>
                    <a:pt x="2294" y="6096"/>
                  </a:lnTo>
                  <a:lnTo>
                    <a:pt x="2945" y="6961"/>
                  </a:lnTo>
                  <a:lnTo>
                    <a:pt x="2838" y="7102"/>
                  </a:lnTo>
                  <a:lnTo>
                    <a:pt x="2795" y="7157"/>
                  </a:lnTo>
                  <a:lnTo>
                    <a:pt x="2752" y="7215"/>
                  </a:lnTo>
                  <a:lnTo>
                    <a:pt x="1815" y="8453"/>
                  </a:lnTo>
                  <a:lnTo>
                    <a:pt x="387" y="6554"/>
                  </a:lnTo>
                  <a:lnTo>
                    <a:pt x="1512" y="5064"/>
                  </a:lnTo>
                  <a:close/>
                  <a:moveTo>
                    <a:pt x="4297" y="5396"/>
                  </a:moveTo>
                  <a:lnTo>
                    <a:pt x="4831" y="6102"/>
                  </a:lnTo>
                  <a:lnTo>
                    <a:pt x="4882" y="6173"/>
                  </a:lnTo>
                  <a:lnTo>
                    <a:pt x="4884" y="6173"/>
                  </a:lnTo>
                  <a:lnTo>
                    <a:pt x="4935" y="6243"/>
                  </a:lnTo>
                  <a:lnTo>
                    <a:pt x="5641" y="7174"/>
                  </a:lnTo>
                  <a:lnTo>
                    <a:pt x="4461" y="8739"/>
                  </a:lnTo>
                  <a:lnTo>
                    <a:pt x="3554" y="7540"/>
                  </a:lnTo>
                  <a:lnTo>
                    <a:pt x="3499" y="7464"/>
                  </a:lnTo>
                  <a:lnTo>
                    <a:pt x="3442" y="7389"/>
                  </a:lnTo>
                  <a:lnTo>
                    <a:pt x="3118" y="6959"/>
                  </a:lnTo>
                  <a:lnTo>
                    <a:pt x="4297" y="5396"/>
                  </a:lnTo>
                  <a:close/>
                  <a:moveTo>
                    <a:pt x="3035" y="7076"/>
                  </a:moveTo>
                  <a:lnTo>
                    <a:pt x="3235" y="7342"/>
                  </a:lnTo>
                  <a:lnTo>
                    <a:pt x="3307" y="7438"/>
                  </a:lnTo>
                  <a:lnTo>
                    <a:pt x="3372" y="7522"/>
                  </a:lnTo>
                  <a:lnTo>
                    <a:pt x="4377" y="8854"/>
                  </a:lnTo>
                  <a:lnTo>
                    <a:pt x="3251" y="10347"/>
                  </a:lnTo>
                  <a:lnTo>
                    <a:pt x="1909" y="8569"/>
                  </a:lnTo>
                  <a:lnTo>
                    <a:pt x="2863" y="7307"/>
                  </a:lnTo>
                  <a:lnTo>
                    <a:pt x="2906" y="7250"/>
                  </a:lnTo>
                  <a:lnTo>
                    <a:pt x="2949" y="7192"/>
                  </a:lnTo>
                  <a:lnTo>
                    <a:pt x="3035" y="7076"/>
                  </a:lnTo>
                  <a:close/>
                  <a:moveTo>
                    <a:pt x="1817" y="8690"/>
                  </a:moveTo>
                  <a:lnTo>
                    <a:pt x="3159" y="10468"/>
                  </a:lnTo>
                  <a:lnTo>
                    <a:pt x="2024" y="11974"/>
                  </a:lnTo>
                  <a:lnTo>
                    <a:pt x="682" y="10196"/>
                  </a:lnTo>
                  <a:lnTo>
                    <a:pt x="1817" y="8690"/>
                  </a:lnTo>
                  <a:close/>
                  <a:moveTo>
                    <a:pt x="4463" y="8972"/>
                  </a:moveTo>
                  <a:lnTo>
                    <a:pt x="5862" y="10834"/>
                  </a:lnTo>
                  <a:lnTo>
                    <a:pt x="4739" y="12323"/>
                  </a:lnTo>
                  <a:lnTo>
                    <a:pt x="3337" y="10466"/>
                  </a:lnTo>
                  <a:lnTo>
                    <a:pt x="4463" y="8972"/>
                  </a:lnTo>
                  <a:close/>
                  <a:moveTo>
                    <a:pt x="7118" y="13017"/>
                  </a:moveTo>
                  <a:lnTo>
                    <a:pt x="6975" y="13207"/>
                  </a:lnTo>
                  <a:lnTo>
                    <a:pt x="6629" y="13668"/>
                  </a:lnTo>
                  <a:lnTo>
                    <a:pt x="6519" y="13811"/>
                  </a:lnTo>
                  <a:lnTo>
                    <a:pt x="6697" y="13811"/>
                  </a:lnTo>
                  <a:lnTo>
                    <a:pt x="6805" y="13668"/>
                  </a:lnTo>
                  <a:lnTo>
                    <a:pt x="6975" y="13443"/>
                  </a:lnTo>
                  <a:lnTo>
                    <a:pt x="7118" y="13252"/>
                  </a:lnTo>
                  <a:lnTo>
                    <a:pt x="7118" y="13017"/>
                  </a:lnTo>
                  <a:close/>
                  <a:moveTo>
                    <a:pt x="2824" y="1"/>
                  </a:moveTo>
                  <a:cubicBezTo>
                    <a:pt x="2736" y="17"/>
                    <a:pt x="2650" y="42"/>
                    <a:pt x="2566" y="66"/>
                  </a:cubicBezTo>
                  <a:lnTo>
                    <a:pt x="2417" y="263"/>
                  </a:lnTo>
                  <a:lnTo>
                    <a:pt x="1508" y="1468"/>
                  </a:lnTo>
                  <a:lnTo>
                    <a:pt x="1179" y="1034"/>
                  </a:lnTo>
                  <a:lnTo>
                    <a:pt x="1095" y="917"/>
                  </a:lnTo>
                  <a:cubicBezTo>
                    <a:pt x="1060" y="952"/>
                    <a:pt x="1025" y="985"/>
                    <a:pt x="993" y="1020"/>
                  </a:cubicBezTo>
                  <a:lnTo>
                    <a:pt x="1079" y="1136"/>
                  </a:lnTo>
                  <a:lnTo>
                    <a:pt x="1420" y="1586"/>
                  </a:lnTo>
                  <a:lnTo>
                    <a:pt x="240" y="3147"/>
                  </a:lnTo>
                  <a:lnTo>
                    <a:pt x="172" y="3059"/>
                  </a:lnTo>
                  <a:lnTo>
                    <a:pt x="52" y="2900"/>
                  </a:lnTo>
                  <a:cubicBezTo>
                    <a:pt x="39" y="2967"/>
                    <a:pt x="29" y="3033"/>
                    <a:pt x="23" y="3100"/>
                  </a:cubicBezTo>
                  <a:lnTo>
                    <a:pt x="152" y="3268"/>
                  </a:lnTo>
                  <a:lnTo>
                    <a:pt x="3" y="3463"/>
                  </a:lnTo>
                  <a:lnTo>
                    <a:pt x="3" y="3698"/>
                  </a:lnTo>
                  <a:lnTo>
                    <a:pt x="146" y="3510"/>
                  </a:lnTo>
                  <a:lnTo>
                    <a:pt x="240" y="3387"/>
                  </a:lnTo>
                  <a:lnTo>
                    <a:pt x="1420" y="4952"/>
                  </a:lnTo>
                  <a:lnTo>
                    <a:pt x="295" y="6441"/>
                  </a:lnTo>
                  <a:lnTo>
                    <a:pt x="144" y="6245"/>
                  </a:lnTo>
                  <a:lnTo>
                    <a:pt x="0" y="6057"/>
                  </a:lnTo>
                  <a:lnTo>
                    <a:pt x="0" y="6294"/>
                  </a:lnTo>
                  <a:lnTo>
                    <a:pt x="144" y="6480"/>
                  </a:lnTo>
                  <a:lnTo>
                    <a:pt x="203" y="6560"/>
                  </a:lnTo>
                  <a:lnTo>
                    <a:pt x="144" y="6640"/>
                  </a:lnTo>
                  <a:lnTo>
                    <a:pt x="0" y="6826"/>
                  </a:lnTo>
                  <a:lnTo>
                    <a:pt x="0" y="7063"/>
                  </a:lnTo>
                  <a:lnTo>
                    <a:pt x="144" y="6875"/>
                  </a:lnTo>
                  <a:lnTo>
                    <a:pt x="295" y="6677"/>
                  </a:lnTo>
                  <a:lnTo>
                    <a:pt x="1727" y="8575"/>
                  </a:lnTo>
                  <a:lnTo>
                    <a:pt x="592" y="10081"/>
                  </a:lnTo>
                  <a:lnTo>
                    <a:pt x="144" y="9494"/>
                  </a:lnTo>
                  <a:lnTo>
                    <a:pt x="0" y="9304"/>
                  </a:lnTo>
                  <a:lnTo>
                    <a:pt x="0" y="9541"/>
                  </a:lnTo>
                  <a:lnTo>
                    <a:pt x="144" y="9729"/>
                  </a:lnTo>
                  <a:lnTo>
                    <a:pt x="502" y="10202"/>
                  </a:lnTo>
                  <a:lnTo>
                    <a:pt x="144" y="10674"/>
                  </a:lnTo>
                  <a:lnTo>
                    <a:pt x="0" y="10865"/>
                  </a:lnTo>
                  <a:lnTo>
                    <a:pt x="0" y="11102"/>
                  </a:lnTo>
                  <a:lnTo>
                    <a:pt x="144" y="10912"/>
                  </a:lnTo>
                  <a:lnTo>
                    <a:pt x="592" y="10325"/>
                  </a:lnTo>
                  <a:lnTo>
                    <a:pt x="1932" y="12102"/>
                  </a:lnTo>
                  <a:lnTo>
                    <a:pt x="741" y="13678"/>
                  </a:lnTo>
                  <a:lnTo>
                    <a:pt x="739" y="13678"/>
                  </a:lnTo>
                  <a:lnTo>
                    <a:pt x="144" y="12884"/>
                  </a:lnTo>
                  <a:lnTo>
                    <a:pt x="0" y="12698"/>
                  </a:lnTo>
                  <a:lnTo>
                    <a:pt x="0" y="12933"/>
                  </a:lnTo>
                  <a:lnTo>
                    <a:pt x="144" y="13121"/>
                  </a:lnTo>
                  <a:lnTo>
                    <a:pt x="565" y="13680"/>
                  </a:lnTo>
                  <a:lnTo>
                    <a:pt x="655" y="13801"/>
                  </a:lnTo>
                  <a:lnTo>
                    <a:pt x="637" y="13823"/>
                  </a:lnTo>
                  <a:lnTo>
                    <a:pt x="850" y="13823"/>
                  </a:lnTo>
                  <a:lnTo>
                    <a:pt x="831" y="13801"/>
                  </a:lnTo>
                  <a:lnTo>
                    <a:pt x="921" y="13680"/>
                  </a:lnTo>
                  <a:lnTo>
                    <a:pt x="2020" y="12221"/>
                  </a:lnTo>
                  <a:lnTo>
                    <a:pt x="3118" y="13680"/>
                  </a:lnTo>
                  <a:lnTo>
                    <a:pt x="3225" y="13823"/>
                  </a:lnTo>
                  <a:lnTo>
                    <a:pt x="3401" y="13823"/>
                  </a:lnTo>
                  <a:lnTo>
                    <a:pt x="3294" y="13680"/>
                  </a:lnTo>
                  <a:lnTo>
                    <a:pt x="2108" y="12105"/>
                  </a:lnTo>
                  <a:lnTo>
                    <a:pt x="3243" y="10599"/>
                  </a:lnTo>
                  <a:lnTo>
                    <a:pt x="4645" y="12456"/>
                  </a:lnTo>
                  <a:lnTo>
                    <a:pt x="3724" y="13678"/>
                  </a:lnTo>
                  <a:lnTo>
                    <a:pt x="3614" y="13821"/>
                  </a:lnTo>
                  <a:lnTo>
                    <a:pt x="3796" y="13821"/>
                  </a:lnTo>
                  <a:lnTo>
                    <a:pt x="3902" y="13678"/>
                  </a:lnTo>
                  <a:lnTo>
                    <a:pt x="4737" y="12575"/>
                  </a:lnTo>
                  <a:lnTo>
                    <a:pt x="5567" y="13678"/>
                  </a:lnTo>
                  <a:lnTo>
                    <a:pt x="5676" y="13821"/>
                  </a:lnTo>
                  <a:lnTo>
                    <a:pt x="5856" y="13821"/>
                  </a:lnTo>
                  <a:lnTo>
                    <a:pt x="5747" y="13678"/>
                  </a:lnTo>
                  <a:lnTo>
                    <a:pt x="4827" y="12456"/>
                  </a:lnTo>
                  <a:lnTo>
                    <a:pt x="5952" y="10963"/>
                  </a:lnTo>
                  <a:lnTo>
                    <a:pt x="6975" y="12321"/>
                  </a:lnTo>
                  <a:lnTo>
                    <a:pt x="7118" y="12512"/>
                  </a:lnTo>
                  <a:lnTo>
                    <a:pt x="7118" y="12272"/>
                  </a:lnTo>
                  <a:lnTo>
                    <a:pt x="6975" y="12086"/>
                  </a:lnTo>
                  <a:lnTo>
                    <a:pt x="6040" y="10846"/>
                  </a:lnTo>
                  <a:lnTo>
                    <a:pt x="6975" y="9606"/>
                  </a:lnTo>
                  <a:lnTo>
                    <a:pt x="7118" y="9418"/>
                  </a:lnTo>
                  <a:lnTo>
                    <a:pt x="7118" y="9183"/>
                  </a:lnTo>
                  <a:lnTo>
                    <a:pt x="6975" y="9373"/>
                  </a:lnTo>
                  <a:lnTo>
                    <a:pt x="5952" y="10728"/>
                  </a:lnTo>
                  <a:lnTo>
                    <a:pt x="4551" y="8870"/>
                  </a:lnTo>
                  <a:lnTo>
                    <a:pt x="5731" y="7307"/>
                  </a:lnTo>
                  <a:lnTo>
                    <a:pt x="6977" y="8958"/>
                  </a:lnTo>
                  <a:lnTo>
                    <a:pt x="7120" y="9148"/>
                  </a:lnTo>
                  <a:lnTo>
                    <a:pt x="7120" y="8913"/>
                  </a:lnTo>
                  <a:lnTo>
                    <a:pt x="6977" y="8723"/>
                  </a:lnTo>
                  <a:lnTo>
                    <a:pt x="5821" y="7186"/>
                  </a:lnTo>
                  <a:lnTo>
                    <a:pt x="6944" y="5701"/>
                  </a:lnTo>
                  <a:lnTo>
                    <a:pt x="6979" y="5750"/>
                  </a:lnTo>
                  <a:lnTo>
                    <a:pt x="7122" y="5938"/>
                  </a:lnTo>
                  <a:lnTo>
                    <a:pt x="7122" y="5703"/>
                  </a:lnTo>
                  <a:lnTo>
                    <a:pt x="7032" y="5582"/>
                  </a:lnTo>
                  <a:lnTo>
                    <a:pt x="7122" y="5463"/>
                  </a:lnTo>
                  <a:lnTo>
                    <a:pt x="7122" y="5224"/>
                  </a:lnTo>
                  <a:lnTo>
                    <a:pt x="7118" y="5224"/>
                  </a:lnTo>
                  <a:lnTo>
                    <a:pt x="7118" y="5218"/>
                  </a:lnTo>
                  <a:lnTo>
                    <a:pt x="6975" y="5406"/>
                  </a:lnTo>
                  <a:lnTo>
                    <a:pt x="6938" y="5455"/>
                  </a:lnTo>
                  <a:lnTo>
                    <a:pt x="5596" y="3677"/>
                  </a:lnTo>
                  <a:lnTo>
                    <a:pt x="6721" y="2190"/>
                  </a:lnTo>
                  <a:lnTo>
                    <a:pt x="6824" y="2057"/>
                  </a:lnTo>
                  <a:cubicBezTo>
                    <a:pt x="6801" y="2006"/>
                    <a:pt x="6779" y="1959"/>
                    <a:pt x="6754" y="1910"/>
                  </a:cubicBezTo>
                  <a:lnTo>
                    <a:pt x="6658" y="2039"/>
                  </a:lnTo>
                  <a:lnTo>
                    <a:pt x="5510" y="3561"/>
                  </a:lnTo>
                  <a:lnTo>
                    <a:pt x="4080" y="1660"/>
                  </a:lnTo>
                  <a:lnTo>
                    <a:pt x="5033" y="396"/>
                  </a:lnTo>
                  <a:lnTo>
                    <a:pt x="5123" y="281"/>
                  </a:lnTo>
                  <a:cubicBezTo>
                    <a:pt x="5078" y="259"/>
                    <a:pt x="5033" y="238"/>
                    <a:pt x="4990" y="220"/>
                  </a:cubicBezTo>
                  <a:lnTo>
                    <a:pt x="4900" y="338"/>
                  </a:lnTo>
                  <a:lnTo>
                    <a:pt x="3990" y="1545"/>
                  </a:lnTo>
                  <a:lnTo>
                    <a:pt x="2918" y="128"/>
                  </a:lnTo>
                  <a:lnTo>
                    <a:pt x="2824" y="1"/>
                  </a:lnTo>
                  <a:close/>
                  <a:moveTo>
                    <a:pt x="150" y="14508"/>
                  </a:moveTo>
                  <a:cubicBezTo>
                    <a:pt x="131" y="14508"/>
                    <a:pt x="113" y="14519"/>
                    <a:pt x="99" y="14529"/>
                  </a:cubicBezTo>
                  <a:lnTo>
                    <a:pt x="88" y="14541"/>
                  </a:lnTo>
                  <a:lnTo>
                    <a:pt x="7" y="14650"/>
                  </a:lnTo>
                  <a:lnTo>
                    <a:pt x="7" y="14885"/>
                  </a:lnTo>
                  <a:lnTo>
                    <a:pt x="150" y="14697"/>
                  </a:lnTo>
                  <a:lnTo>
                    <a:pt x="185" y="14652"/>
                  </a:lnTo>
                  <a:lnTo>
                    <a:pt x="293" y="14508"/>
                  </a:lnTo>
                  <a:close/>
                  <a:moveTo>
                    <a:pt x="6206" y="14508"/>
                  </a:moveTo>
                  <a:lnTo>
                    <a:pt x="6312" y="14652"/>
                  </a:lnTo>
                  <a:lnTo>
                    <a:pt x="6975" y="15529"/>
                  </a:lnTo>
                  <a:lnTo>
                    <a:pt x="7118" y="15718"/>
                  </a:lnTo>
                  <a:lnTo>
                    <a:pt x="7118" y="15482"/>
                  </a:lnTo>
                  <a:lnTo>
                    <a:pt x="6975" y="15296"/>
                  </a:lnTo>
                  <a:lnTo>
                    <a:pt x="6488" y="14652"/>
                  </a:lnTo>
                  <a:lnTo>
                    <a:pt x="6380" y="14508"/>
                  </a:lnTo>
                  <a:close/>
                  <a:moveTo>
                    <a:pt x="2237" y="15879"/>
                  </a:moveTo>
                  <a:lnTo>
                    <a:pt x="3599" y="17684"/>
                  </a:lnTo>
                  <a:lnTo>
                    <a:pt x="2458" y="19198"/>
                  </a:lnTo>
                  <a:lnTo>
                    <a:pt x="1095" y="17393"/>
                  </a:lnTo>
                  <a:lnTo>
                    <a:pt x="2237" y="15879"/>
                  </a:lnTo>
                  <a:close/>
                  <a:moveTo>
                    <a:pt x="4962" y="16108"/>
                  </a:moveTo>
                  <a:lnTo>
                    <a:pt x="6433" y="18056"/>
                  </a:lnTo>
                  <a:lnTo>
                    <a:pt x="5244" y="19631"/>
                  </a:lnTo>
                  <a:lnTo>
                    <a:pt x="3775" y="17684"/>
                  </a:lnTo>
                  <a:lnTo>
                    <a:pt x="4962" y="16108"/>
                  </a:lnTo>
                  <a:close/>
                  <a:moveTo>
                    <a:pt x="3689" y="17800"/>
                  </a:moveTo>
                  <a:lnTo>
                    <a:pt x="5154" y="19748"/>
                  </a:lnTo>
                  <a:lnTo>
                    <a:pt x="4013" y="21262"/>
                  </a:lnTo>
                  <a:lnTo>
                    <a:pt x="2546" y="19314"/>
                  </a:lnTo>
                  <a:lnTo>
                    <a:pt x="3689" y="17800"/>
                  </a:lnTo>
                  <a:close/>
                  <a:moveTo>
                    <a:pt x="2458" y="19433"/>
                  </a:moveTo>
                  <a:lnTo>
                    <a:pt x="3927" y="21381"/>
                  </a:lnTo>
                  <a:lnTo>
                    <a:pt x="2775" y="22905"/>
                  </a:lnTo>
                  <a:lnTo>
                    <a:pt x="1306" y="20957"/>
                  </a:lnTo>
                  <a:lnTo>
                    <a:pt x="2458" y="19433"/>
                  </a:lnTo>
                  <a:close/>
                  <a:moveTo>
                    <a:pt x="5242" y="19867"/>
                  </a:moveTo>
                  <a:lnTo>
                    <a:pt x="6699" y="21792"/>
                  </a:lnTo>
                  <a:lnTo>
                    <a:pt x="5555" y="23306"/>
                  </a:lnTo>
                  <a:lnTo>
                    <a:pt x="4103" y="21381"/>
                  </a:lnTo>
                  <a:lnTo>
                    <a:pt x="5242" y="19867"/>
                  </a:lnTo>
                  <a:close/>
                  <a:moveTo>
                    <a:pt x="4010" y="21497"/>
                  </a:moveTo>
                  <a:lnTo>
                    <a:pt x="5463" y="23423"/>
                  </a:lnTo>
                  <a:lnTo>
                    <a:pt x="4313" y="24947"/>
                  </a:lnTo>
                  <a:lnTo>
                    <a:pt x="2861" y="23022"/>
                  </a:lnTo>
                  <a:lnTo>
                    <a:pt x="4010" y="21497"/>
                  </a:lnTo>
                  <a:close/>
                  <a:moveTo>
                    <a:pt x="2773" y="23142"/>
                  </a:moveTo>
                  <a:lnTo>
                    <a:pt x="4227" y="25068"/>
                  </a:lnTo>
                  <a:lnTo>
                    <a:pt x="3734" y="25718"/>
                  </a:lnTo>
                  <a:lnTo>
                    <a:pt x="2963" y="26745"/>
                  </a:lnTo>
                  <a:lnTo>
                    <a:pt x="1506" y="24820"/>
                  </a:lnTo>
                  <a:lnTo>
                    <a:pt x="2151" y="23969"/>
                  </a:lnTo>
                  <a:lnTo>
                    <a:pt x="2773" y="23142"/>
                  </a:lnTo>
                  <a:close/>
                  <a:moveTo>
                    <a:pt x="5557" y="23545"/>
                  </a:moveTo>
                  <a:lnTo>
                    <a:pt x="6560" y="24875"/>
                  </a:lnTo>
                  <a:lnTo>
                    <a:pt x="6969" y="25417"/>
                  </a:lnTo>
                  <a:lnTo>
                    <a:pt x="5819" y="26942"/>
                  </a:lnTo>
                  <a:lnTo>
                    <a:pt x="4970" y="25816"/>
                  </a:lnTo>
                  <a:lnTo>
                    <a:pt x="4409" y="25070"/>
                  </a:lnTo>
                  <a:lnTo>
                    <a:pt x="5557" y="23545"/>
                  </a:lnTo>
                  <a:close/>
                  <a:moveTo>
                    <a:pt x="1420" y="24937"/>
                  </a:moveTo>
                  <a:lnTo>
                    <a:pt x="2873" y="26864"/>
                  </a:lnTo>
                  <a:lnTo>
                    <a:pt x="1551" y="28617"/>
                  </a:lnTo>
                  <a:lnTo>
                    <a:pt x="150" y="26762"/>
                  </a:lnTo>
                  <a:lnTo>
                    <a:pt x="99" y="26692"/>
                  </a:lnTo>
                  <a:lnTo>
                    <a:pt x="150" y="26622"/>
                  </a:lnTo>
                  <a:lnTo>
                    <a:pt x="1420" y="24937"/>
                  </a:lnTo>
                  <a:close/>
                  <a:moveTo>
                    <a:pt x="4315" y="25186"/>
                  </a:moveTo>
                  <a:lnTo>
                    <a:pt x="4831" y="25867"/>
                  </a:lnTo>
                  <a:lnTo>
                    <a:pt x="5729" y="27058"/>
                  </a:lnTo>
                  <a:lnTo>
                    <a:pt x="4461" y="28736"/>
                  </a:lnTo>
                  <a:lnTo>
                    <a:pt x="3051" y="26864"/>
                  </a:lnTo>
                  <a:lnTo>
                    <a:pt x="3849" y="25804"/>
                  </a:lnTo>
                  <a:lnTo>
                    <a:pt x="4315" y="25186"/>
                  </a:lnTo>
                  <a:close/>
                  <a:moveTo>
                    <a:pt x="1203" y="14508"/>
                  </a:moveTo>
                  <a:lnTo>
                    <a:pt x="1310" y="14652"/>
                  </a:lnTo>
                  <a:lnTo>
                    <a:pt x="2149" y="15761"/>
                  </a:lnTo>
                  <a:lnTo>
                    <a:pt x="1005" y="17275"/>
                  </a:lnTo>
                  <a:lnTo>
                    <a:pt x="146" y="16137"/>
                  </a:lnTo>
                  <a:lnTo>
                    <a:pt x="3" y="15951"/>
                  </a:lnTo>
                  <a:lnTo>
                    <a:pt x="3" y="16186"/>
                  </a:lnTo>
                  <a:lnTo>
                    <a:pt x="146" y="16374"/>
                  </a:lnTo>
                  <a:lnTo>
                    <a:pt x="917" y="17395"/>
                  </a:lnTo>
                  <a:lnTo>
                    <a:pt x="146" y="18416"/>
                  </a:lnTo>
                  <a:lnTo>
                    <a:pt x="3" y="18604"/>
                  </a:lnTo>
                  <a:lnTo>
                    <a:pt x="3" y="18840"/>
                  </a:lnTo>
                  <a:lnTo>
                    <a:pt x="146" y="18654"/>
                  </a:lnTo>
                  <a:lnTo>
                    <a:pt x="1005" y="17516"/>
                  </a:lnTo>
                  <a:lnTo>
                    <a:pt x="2366" y="19320"/>
                  </a:lnTo>
                  <a:lnTo>
                    <a:pt x="1218" y="20845"/>
                  </a:lnTo>
                  <a:lnTo>
                    <a:pt x="146" y="19429"/>
                  </a:lnTo>
                  <a:lnTo>
                    <a:pt x="3" y="19241"/>
                  </a:lnTo>
                  <a:lnTo>
                    <a:pt x="3" y="19476"/>
                  </a:lnTo>
                  <a:lnTo>
                    <a:pt x="146" y="19666"/>
                  </a:lnTo>
                  <a:lnTo>
                    <a:pt x="1126" y="20965"/>
                  </a:lnTo>
                  <a:lnTo>
                    <a:pt x="146" y="22265"/>
                  </a:lnTo>
                  <a:lnTo>
                    <a:pt x="3" y="22453"/>
                  </a:lnTo>
                  <a:lnTo>
                    <a:pt x="3" y="22688"/>
                  </a:lnTo>
                  <a:lnTo>
                    <a:pt x="146" y="22502"/>
                  </a:lnTo>
                  <a:lnTo>
                    <a:pt x="1218" y="21086"/>
                  </a:lnTo>
                  <a:lnTo>
                    <a:pt x="2687" y="23032"/>
                  </a:lnTo>
                  <a:lnTo>
                    <a:pt x="2044" y="23883"/>
                  </a:lnTo>
                  <a:lnTo>
                    <a:pt x="1420" y="24709"/>
                  </a:lnTo>
                  <a:lnTo>
                    <a:pt x="491" y="23480"/>
                  </a:lnTo>
                  <a:lnTo>
                    <a:pt x="150" y="23024"/>
                  </a:lnTo>
                  <a:lnTo>
                    <a:pt x="7" y="22837"/>
                  </a:lnTo>
                  <a:lnTo>
                    <a:pt x="7" y="23071"/>
                  </a:lnTo>
                  <a:lnTo>
                    <a:pt x="150" y="23259"/>
                  </a:lnTo>
                  <a:lnTo>
                    <a:pt x="377" y="23562"/>
                  </a:lnTo>
                  <a:lnTo>
                    <a:pt x="1330" y="24830"/>
                  </a:lnTo>
                  <a:lnTo>
                    <a:pt x="150" y="26397"/>
                  </a:lnTo>
                  <a:lnTo>
                    <a:pt x="78" y="26491"/>
                  </a:lnTo>
                  <a:lnTo>
                    <a:pt x="9" y="26584"/>
                  </a:lnTo>
                  <a:lnTo>
                    <a:pt x="7" y="26584"/>
                  </a:lnTo>
                  <a:lnTo>
                    <a:pt x="7" y="26821"/>
                  </a:lnTo>
                  <a:lnTo>
                    <a:pt x="9" y="26821"/>
                  </a:lnTo>
                  <a:lnTo>
                    <a:pt x="78" y="26913"/>
                  </a:lnTo>
                  <a:lnTo>
                    <a:pt x="150" y="27009"/>
                  </a:lnTo>
                  <a:lnTo>
                    <a:pt x="1461" y="28748"/>
                  </a:lnTo>
                  <a:lnTo>
                    <a:pt x="1187" y="29110"/>
                  </a:lnTo>
                  <a:lnTo>
                    <a:pt x="1156" y="29153"/>
                  </a:lnTo>
                  <a:lnTo>
                    <a:pt x="1079" y="29253"/>
                  </a:lnTo>
                  <a:lnTo>
                    <a:pt x="1257" y="29253"/>
                  </a:lnTo>
                  <a:lnTo>
                    <a:pt x="1332" y="29153"/>
                  </a:lnTo>
                  <a:lnTo>
                    <a:pt x="1363" y="29110"/>
                  </a:lnTo>
                  <a:lnTo>
                    <a:pt x="1547" y="28865"/>
                  </a:lnTo>
                  <a:lnTo>
                    <a:pt x="1735" y="29110"/>
                  </a:lnTo>
                  <a:lnTo>
                    <a:pt x="1768" y="29153"/>
                  </a:lnTo>
                  <a:lnTo>
                    <a:pt x="1842" y="29253"/>
                  </a:lnTo>
                  <a:lnTo>
                    <a:pt x="2018" y="29253"/>
                  </a:lnTo>
                  <a:lnTo>
                    <a:pt x="1942" y="29153"/>
                  </a:lnTo>
                  <a:lnTo>
                    <a:pt x="1909" y="29110"/>
                  </a:lnTo>
                  <a:lnTo>
                    <a:pt x="1635" y="28748"/>
                  </a:lnTo>
                  <a:lnTo>
                    <a:pt x="2959" y="26995"/>
                  </a:lnTo>
                  <a:lnTo>
                    <a:pt x="4369" y="28867"/>
                  </a:lnTo>
                  <a:lnTo>
                    <a:pt x="4184" y="29112"/>
                  </a:lnTo>
                  <a:lnTo>
                    <a:pt x="4152" y="29157"/>
                  </a:lnTo>
                  <a:lnTo>
                    <a:pt x="4078" y="29256"/>
                  </a:lnTo>
                  <a:lnTo>
                    <a:pt x="4254" y="29256"/>
                  </a:lnTo>
                  <a:lnTo>
                    <a:pt x="4328" y="29157"/>
                  </a:lnTo>
                  <a:lnTo>
                    <a:pt x="4360" y="29112"/>
                  </a:lnTo>
                  <a:lnTo>
                    <a:pt x="4456" y="28985"/>
                  </a:lnTo>
                  <a:lnTo>
                    <a:pt x="4551" y="29112"/>
                  </a:lnTo>
                  <a:lnTo>
                    <a:pt x="4583" y="29157"/>
                  </a:lnTo>
                  <a:lnTo>
                    <a:pt x="4661" y="29256"/>
                  </a:lnTo>
                  <a:lnTo>
                    <a:pt x="4839" y="29256"/>
                  </a:lnTo>
                  <a:lnTo>
                    <a:pt x="4765" y="29157"/>
                  </a:lnTo>
                  <a:lnTo>
                    <a:pt x="4733" y="29112"/>
                  </a:lnTo>
                  <a:lnTo>
                    <a:pt x="4544" y="28867"/>
                  </a:lnTo>
                  <a:lnTo>
                    <a:pt x="5811" y="27189"/>
                  </a:lnTo>
                  <a:lnTo>
                    <a:pt x="6973" y="28728"/>
                  </a:lnTo>
                  <a:lnTo>
                    <a:pt x="7116" y="28916"/>
                  </a:lnTo>
                  <a:lnTo>
                    <a:pt x="7116" y="28681"/>
                  </a:lnTo>
                  <a:lnTo>
                    <a:pt x="6973" y="28494"/>
                  </a:lnTo>
                  <a:lnTo>
                    <a:pt x="5901" y="27073"/>
                  </a:lnTo>
                  <a:lnTo>
                    <a:pt x="6973" y="25651"/>
                  </a:lnTo>
                  <a:lnTo>
                    <a:pt x="7051" y="25548"/>
                  </a:lnTo>
                  <a:lnTo>
                    <a:pt x="7116" y="25632"/>
                  </a:lnTo>
                  <a:lnTo>
                    <a:pt x="7116" y="25225"/>
                  </a:lnTo>
                  <a:lnTo>
                    <a:pt x="7051" y="25313"/>
                  </a:lnTo>
                  <a:lnTo>
                    <a:pt x="6973" y="25209"/>
                  </a:lnTo>
                  <a:lnTo>
                    <a:pt x="6676" y="24812"/>
                  </a:lnTo>
                  <a:lnTo>
                    <a:pt x="5639" y="23439"/>
                  </a:lnTo>
                  <a:lnTo>
                    <a:pt x="6781" y="21925"/>
                  </a:lnTo>
                  <a:lnTo>
                    <a:pt x="6969" y="22177"/>
                  </a:lnTo>
                  <a:lnTo>
                    <a:pt x="7112" y="22365"/>
                  </a:lnTo>
                  <a:lnTo>
                    <a:pt x="7112" y="22125"/>
                  </a:lnTo>
                  <a:lnTo>
                    <a:pt x="6969" y="21937"/>
                  </a:lnTo>
                  <a:lnTo>
                    <a:pt x="6867" y="21802"/>
                  </a:lnTo>
                  <a:lnTo>
                    <a:pt x="6969" y="21665"/>
                  </a:lnTo>
                  <a:lnTo>
                    <a:pt x="7112" y="21477"/>
                  </a:lnTo>
                  <a:lnTo>
                    <a:pt x="7112" y="21242"/>
                  </a:lnTo>
                  <a:lnTo>
                    <a:pt x="6969" y="21428"/>
                  </a:lnTo>
                  <a:lnTo>
                    <a:pt x="6781" y="21681"/>
                  </a:lnTo>
                  <a:lnTo>
                    <a:pt x="5328" y="19756"/>
                  </a:lnTo>
                  <a:lnTo>
                    <a:pt x="6517" y="18181"/>
                  </a:lnTo>
                  <a:lnTo>
                    <a:pt x="6973" y="18787"/>
                  </a:lnTo>
                  <a:lnTo>
                    <a:pt x="7116" y="18973"/>
                  </a:lnTo>
                  <a:lnTo>
                    <a:pt x="7116" y="18737"/>
                  </a:lnTo>
                  <a:lnTo>
                    <a:pt x="6973" y="18549"/>
                  </a:lnTo>
                  <a:lnTo>
                    <a:pt x="6607" y="18062"/>
                  </a:lnTo>
                  <a:lnTo>
                    <a:pt x="6973" y="17577"/>
                  </a:lnTo>
                  <a:lnTo>
                    <a:pt x="7118" y="17381"/>
                  </a:lnTo>
                  <a:lnTo>
                    <a:pt x="7118" y="17142"/>
                  </a:lnTo>
                  <a:lnTo>
                    <a:pt x="6975" y="17332"/>
                  </a:lnTo>
                  <a:lnTo>
                    <a:pt x="6519" y="17937"/>
                  </a:lnTo>
                  <a:lnTo>
                    <a:pt x="5052" y="15992"/>
                  </a:lnTo>
                  <a:lnTo>
                    <a:pt x="6063" y="14652"/>
                  </a:lnTo>
                  <a:lnTo>
                    <a:pt x="6169" y="14508"/>
                  </a:lnTo>
                  <a:lnTo>
                    <a:pt x="5993" y="14508"/>
                  </a:lnTo>
                  <a:lnTo>
                    <a:pt x="5885" y="14652"/>
                  </a:lnTo>
                  <a:lnTo>
                    <a:pt x="4962" y="15873"/>
                  </a:lnTo>
                  <a:lnTo>
                    <a:pt x="4041" y="14652"/>
                  </a:lnTo>
                  <a:lnTo>
                    <a:pt x="3931" y="14508"/>
                  </a:lnTo>
                  <a:lnTo>
                    <a:pt x="3755" y="14508"/>
                  </a:lnTo>
                  <a:lnTo>
                    <a:pt x="3863" y="14652"/>
                  </a:lnTo>
                  <a:lnTo>
                    <a:pt x="4878" y="15992"/>
                  </a:lnTo>
                  <a:lnTo>
                    <a:pt x="3689" y="17567"/>
                  </a:lnTo>
                  <a:lnTo>
                    <a:pt x="2329" y="15761"/>
                  </a:lnTo>
                  <a:lnTo>
                    <a:pt x="3163" y="14652"/>
                  </a:lnTo>
                  <a:lnTo>
                    <a:pt x="3272" y="14508"/>
                  </a:lnTo>
                  <a:lnTo>
                    <a:pt x="3092" y="14508"/>
                  </a:lnTo>
                  <a:lnTo>
                    <a:pt x="2985" y="14652"/>
                  </a:lnTo>
                  <a:lnTo>
                    <a:pt x="2237" y="15644"/>
                  </a:lnTo>
                  <a:lnTo>
                    <a:pt x="1486" y="14652"/>
                  </a:lnTo>
                  <a:lnTo>
                    <a:pt x="1379" y="1450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0"/>
            <p:cNvSpPr/>
            <p:nvPr/>
          </p:nvSpPr>
          <p:spPr>
            <a:xfrm>
              <a:off x="1868075" y="4367300"/>
              <a:ext cx="78775" cy="74400"/>
            </a:xfrm>
            <a:custGeom>
              <a:rect b="b" l="l" r="r" t="t"/>
              <a:pathLst>
                <a:path extrusionOk="0" h="2976" w="3151">
                  <a:moveTo>
                    <a:pt x="0" y="1"/>
                  </a:moveTo>
                  <a:cubicBezTo>
                    <a:pt x="0" y="1"/>
                    <a:pt x="0" y="2973"/>
                    <a:pt x="1575" y="2975"/>
                  </a:cubicBezTo>
                  <a:cubicBezTo>
                    <a:pt x="3151" y="2975"/>
                    <a:pt x="3151" y="1"/>
                    <a:pt x="3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0"/>
            <p:cNvSpPr/>
            <p:nvPr/>
          </p:nvSpPr>
          <p:spPr>
            <a:xfrm>
              <a:off x="1866225" y="4365525"/>
              <a:ext cx="82525" cy="77975"/>
            </a:xfrm>
            <a:custGeom>
              <a:rect b="b" l="l" r="r" t="t"/>
              <a:pathLst>
                <a:path extrusionOk="0" h="3119" w="3301">
                  <a:moveTo>
                    <a:pt x="3151" y="139"/>
                  </a:moveTo>
                  <a:cubicBezTo>
                    <a:pt x="3145" y="338"/>
                    <a:pt x="3114" y="919"/>
                    <a:pt x="2965" y="1504"/>
                  </a:cubicBezTo>
                  <a:cubicBezTo>
                    <a:pt x="2951" y="1565"/>
                    <a:pt x="2936" y="1623"/>
                    <a:pt x="2918" y="1680"/>
                  </a:cubicBezTo>
                  <a:cubicBezTo>
                    <a:pt x="2715" y="2351"/>
                    <a:pt x="2343" y="2975"/>
                    <a:pt x="1649" y="2975"/>
                  </a:cubicBezTo>
                  <a:cubicBezTo>
                    <a:pt x="1608" y="2975"/>
                    <a:pt x="1568" y="2973"/>
                    <a:pt x="1531" y="2967"/>
                  </a:cubicBezTo>
                  <a:cubicBezTo>
                    <a:pt x="1455" y="2959"/>
                    <a:pt x="1383" y="2944"/>
                    <a:pt x="1320" y="2922"/>
                  </a:cubicBezTo>
                  <a:cubicBezTo>
                    <a:pt x="1212" y="2885"/>
                    <a:pt x="1122" y="2834"/>
                    <a:pt x="1034" y="2768"/>
                  </a:cubicBezTo>
                  <a:cubicBezTo>
                    <a:pt x="995" y="2740"/>
                    <a:pt x="960" y="2709"/>
                    <a:pt x="923" y="2676"/>
                  </a:cubicBezTo>
                  <a:cubicBezTo>
                    <a:pt x="663" y="2427"/>
                    <a:pt x="491" y="2056"/>
                    <a:pt x="377" y="1670"/>
                  </a:cubicBezTo>
                  <a:cubicBezTo>
                    <a:pt x="340" y="1551"/>
                    <a:pt x="309" y="1430"/>
                    <a:pt x="281" y="1312"/>
                  </a:cubicBezTo>
                  <a:cubicBezTo>
                    <a:pt x="172" y="796"/>
                    <a:pt x="148" y="315"/>
                    <a:pt x="144" y="139"/>
                  </a:cubicBezTo>
                  <a:close/>
                  <a:moveTo>
                    <a:pt x="72" y="0"/>
                  </a:moveTo>
                  <a:cubicBezTo>
                    <a:pt x="33" y="0"/>
                    <a:pt x="0" y="33"/>
                    <a:pt x="0" y="72"/>
                  </a:cubicBezTo>
                  <a:lnTo>
                    <a:pt x="0" y="102"/>
                  </a:lnTo>
                  <a:cubicBezTo>
                    <a:pt x="2" y="213"/>
                    <a:pt x="19" y="602"/>
                    <a:pt x="92" y="1060"/>
                  </a:cubicBezTo>
                  <a:cubicBezTo>
                    <a:pt x="111" y="1164"/>
                    <a:pt x="131" y="1269"/>
                    <a:pt x="154" y="1379"/>
                  </a:cubicBezTo>
                  <a:cubicBezTo>
                    <a:pt x="170" y="1445"/>
                    <a:pt x="185" y="1512"/>
                    <a:pt x="203" y="1578"/>
                  </a:cubicBezTo>
                  <a:cubicBezTo>
                    <a:pt x="348" y="2128"/>
                    <a:pt x="563" y="2535"/>
                    <a:pt x="839" y="2793"/>
                  </a:cubicBezTo>
                  <a:cubicBezTo>
                    <a:pt x="876" y="2830"/>
                    <a:pt x="911" y="2856"/>
                    <a:pt x="948" y="2885"/>
                  </a:cubicBezTo>
                  <a:cubicBezTo>
                    <a:pt x="1101" y="3004"/>
                    <a:pt x="1271" y="3075"/>
                    <a:pt x="1453" y="3102"/>
                  </a:cubicBezTo>
                  <a:cubicBezTo>
                    <a:pt x="1516" y="3112"/>
                    <a:pt x="1582" y="3118"/>
                    <a:pt x="1643" y="3118"/>
                  </a:cubicBezTo>
                  <a:lnTo>
                    <a:pt x="1654" y="3118"/>
                  </a:lnTo>
                  <a:cubicBezTo>
                    <a:pt x="2278" y="3118"/>
                    <a:pt x="2748" y="2670"/>
                    <a:pt x="3026" y="1821"/>
                  </a:cubicBezTo>
                  <a:cubicBezTo>
                    <a:pt x="3045" y="1768"/>
                    <a:pt x="3061" y="1710"/>
                    <a:pt x="3080" y="1653"/>
                  </a:cubicBezTo>
                  <a:cubicBezTo>
                    <a:pt x="3086" y="1627"/>
                    <a:pt x="3092" y="1602"/>
                    <a:pt x="3100" y="1575"/>
                  </a:cubicBezTo>
                  <a:cubicBezTo>
                    <a:pt x="3296" y="831"/>
                    <a:pt x="3300" y="80"/>
                    <a:pt x="3300" y="70"/>
                  </a:cubicBezTo>
                  <a:cubicBezTo>
                    <a:pt x="3294" y="33"/>
                    <a:pt x="3264" y="0"/>
                    <a:pt x="3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0"/>
            <p:cNvSpPr/>
            <p:nvPr/>
          </p:nvSpPr>
          <p:spPr>
            <a:xfrm>
              <a:off x="2017625" y="4252875"/>
              <a:ext cx="177800" cy="733100"/>
            </a:xfrm>
            <a:custGeom>
              <a:rect b="b" l="l" r="r" t="t"/>
              <a:pathLst>
                <a:path extrusionOk="0" h="29324" w="7112">
                  <a:moveTo>
                    <a:pt x="3562" y="140"/>
                  </a:moveTo>
                  <a:cubicBezTo>
                    <a:pt x="4037" y="140"/>
                    <a:pt x="4489" y="238"/>
                    <a:pt x="4900" y="414"/>
                  </a:cubicBezTo>
                  <a:cubicBezTo>
                    <a:pt x="4943" y="433"/>
                    <a:pt x="4990" y="453"/>
                    <a:pt x="5033" y="474"/>
                  </a:cubicBezTo>
                  <a:cubicBezTo>
                    <a:pt x="5747" y="815"/>
                    <a:pt x="6324" y="1396"/>
                    <a:pt x="6656" y="2114"/>
                  </a:cubicBezTo>
                  <a:cubicBezTo>
                    <a:pt x="6680" y="2166"/>
                    <a:pt x="6703" y="2215"/>
                    <a:pt x="6723" y="2266"/>
                  </a:cubicBezTo>
                  <a:cubicBezTo>
                    <a:pt x="6877" y="2642"/>
                    <a:pt x="6967" y="3053"/>
                    <a:pt x="6975" y="3483"/>
                  </a:cubicBezTo>
                  <a:cubicBezTo>
                    <a:pt x="6977" y="3510"/>
                    <a:pt x="6977" y="3532"/>
                    <a:pt x="6977" y="3555"/>
                  </a:cubicBezTo>
                  <a:cubicBezTo>
                    <a:pt x="6977" y="3581"/>
                    <a:pt x="6977" y="3604"/>
                    <a:pt x="6975" y="3626"/>
                  </a:cubicBezTo>
                  <a:lnTo>
                    <a:pt x="6977" y="3626"/>
                  </a:lnTo>
                  <a:lnTo>
                    <a:pt x="6973" y="29178"/>
                  </a:lnTo>
                  <a:lnTo>
                    <a:pt x="144" y="29178"/>
                  </a:lnTo>
                  <a:lnTo>
                    <a:pt x="144" y="3485"/>
                  </a:lnTo>
                  <a:cubicBezTo>
                    <a:pt x="146" y="3369"/>
                    <a:pt x="156" y="3250"/>
                    <a:pt x="172" y="3137"/>
                  </a:cubicBezTo>
                  <a:cubicBezTo>
                    <a:pt x="260" y="2399"/>
                    <a:pt x="592" y="1732"/>
                    <a:pt x="1079" y="1214"/>
                  </a:cubicBezTo>
                  <a:cubicBezTo>
                    <a:pt x="1113" y="1179"/>
                    <a:pt x="1146" y="1147"/>
                    <a:pt x="1181" y="1112"/>
                  </a:cubicBezTo>
                  <a:cubicBezTo>
                    <a:pt x="1529" y="772"/>
                    <a:pt x="1948" y="506"/>
                    <a:pt x="2415" y="343"/>
                  </a:cubicBezTo>
                  <a:cubicBezTo>
                    <a:pt x="2492" y="314"/>
                    <a:pt x="2570" y="289"/>
                    <a:pt x="2650" y="269"/>
                  </a:cubicBezTo>
                  <a:cubicBezTo>
                    <a:pt x="2689" y="257"/>
                    <a:pt x="2728" y="246"/>
                    <a:pt x="2764" y="238"/>
                  </a:cubicBezTo>
                  <a:cubicBezTo>
                    <a:pt x="2816" y="226"/>
                    <a:pt x="2867" y="212"/>
                    <a:pt x="2918" y="206"/>
                  </a:cubicBezTo>
                  <a:cubicBezTo>
                    <a:pt x="3124" y="163"/>
                    <a:pt x="3341" y="140"/>
                    <a:pt x="3562" y="140"/>
                  </a:cubicBezTo>
                  <a:close/>
                  <a:moveTo>
                    <a:pt x="3558" y="1"/>
                  </a:moveTo>
                  <a:cubicBezTo>
                    <a:pt x="3304" y="1"/>
                    <a:pt x="3057" y="28"/>
                    <a:pt x="2818" y="79"/>
                  </a:cubicBezTo>
                  <a:cubicBezTo>
                    <a:pt x="2730" y="97"/>
                    <a:pt x="2646" y="120"/>
                    <a:pt x="2562" y="146"/>
                  </a:cubicBezTo>
                  <a:cubicBezTo>
                    <a:pt x="2003" y="310"/>
                    <a:pt x="1502" y="607"/>
                    <a:pt x="1093" y="997"/>
                  </a:cubicBezTo>
                  <a:cubicBezTo>
                    <a:pt x="1060" y="1030"/>
                    <a:pt x="1023" y="1065"/>
                    <a:pt x="991" y="1100"/>
                  </a:cubicBezTo>
                  <a:cubicBezTo>
                    <a:pt x="504" y="1607"/>
                    <a:pt x="166" y="2256"/>
                    <a:pt x="49" y="2980"/>
                  </a:cubicBezTo>
                  <a:cubicBezTo>
                    <a:pt x="35" y="3045"/>
                    <a:pt x="29" y="3113"/>
                    <a:pt x="23" y="3178"/>
                  </a:cubicBezTo>
                  <a:cubicBezTo>
                    <a:pt x="9" y="3299"/>
                    <a:pt x="0" y="3420"/>
                    <a:pt x="0" y="3540"/>
                  </a:cubicBezTo>
                  <a:lnTo>
                    <a:pt x="0" y="29252"/>
                  </a:lnTo>
                  <a:cubicBezTo>
                    <a:pt x="0" y="29290"/>
                    <a:pt x="33" y="29323"/>
                    <a:pt x="72" y="29323"/>
                  </a:cubicBezTo>
                  <a:lnTo>
                    <a:pt x="7040" y="29323"/>
                  </a:lnTo>
                  <a:cubicBezTo>
                    <a:pt x="7079" y="29323"/>
                    <a:pt x="7112" y="29290"/>
                    <a:pt x="7112" y="29252"/>
                  </a:cubicBezTo>
                  <a:lnTo>
                    <a:pt x="7112" y="3555"/>
                  </a:lnTo>
                  <a:cubicBezTo>
                    <a:pt x="7112" y="3053"/>
                    <a:pt x="7008" y="2571"/>
                    <a:pt x="6819" y="2135"/>
                  </a:cubicBezTo>
                  <a:cubicBezTo>
                    <a:pt x="6795" y="2084"/>
                    <a:pt x="6774" y="2039"/>
                    <a:pt x="6748" y="1990"/>
                  </a:cubicBezTo>
                  <a:cubicBezTo>
                    <a:pt x="6400" y="1282"/>
                    <a:pt x="5823" y="707"/>
                    <a:pt x="5113" y="361"/>
                  </a:cubicBezTo>
                  <a:cubicBezTo>
                    <a:pt x="5072" y="339"/>
                    <a:pt x="5029" y="318"/>
                    <a:pt x="4982" y="300"/>
                  </a:cubicBezTo>
                  <a:cubicBezTo>
                    <a:pt x="4544" y="105"/>
                    <a:pt x="4064" y="1"/>
                    <a:pt x="3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0"/>
            <p:cNvSpPr/>
            <p:nvPr/>
          </p:nvSpPr>
          <p:spPr>
            <a:xfrm>
              <a:off x="2019350" y="4596600"/>
              <a:ext cx="174300" cy="3600"/>
            </a:xfrm>
            <a:custGeom>
              <a:rect b="b" l="l" r="r" t="t"/>
              <a:pathLst>
                <a:path extrusionOk="0" h="144" w="6972">
                  <a:moveTo>
                    <a:pt x="72" y="1"/>
                  </a:moveTo>
                  <a:cubicBezTo>
                    <a:pt x="32" y="1"/>
                    <a:pt x="1" y="31"/>
                    <a:pt x="1" y="72"/>
                  </a:cubicBezTo>
                  <a:cubicBezTo>
                    <a:pt x="1" y="113"/>
                    <a:pt x="32" y="144"/>
                    <a:pt x="72" y="144"/>
                  </a:cubicBezTo>
                  <a:lnTo>
                    <a:pt x="6900" y="144"/>
                  </a:lnTo>
                  <a:cubicBezTo>
                    <a:pt x="6941" y="144"/>
                    <a:pt x="6971" y="113"/>
                    <a:pt x="6971" y="72"/>
                  </a:cubicBezTo>
                  <a:cubicBezTo>
                    <a:pt x="6971" y="31"/>
                    <a:pt x="6941" y="1"/>
                    <a:pt x="6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0"/>
            <p:cNvSpPr/>
            <p:nvPr/>
          </p:nvSpPr>
          <p:spPr>
            <a:xfrm>
              <a:off x="2019350" y="4617525"/>
              <a:ext cx="174300" cy="3700"/>
            </a:xfrm>
            <a:custGeom>
              <a:rect b="b" l="l" r="r" t="t"/>
              <a:pathLst>
                <a:path extrusionOk="0" h="148" w="6972">
                  <a:moveTo>
                    <a:pt x="75" y="0"/>
                  </a:moveTo>
                  <a:cubicBezTo>
                    <a:pt x="54" y="0"/>
                    <a:pt x="40" y="9"/>
                    <a:pt x="23" y="23"/>
                  </a:cubicBezTo>
                  <a:lnTo>
                    <a:pt x="13" y="35"/>
                  </a:lnTo>
                  <a:cubicBezTo>
                    <a:pt x="5" y="47"/>
                    <a:pt x="1" y="60"/>
                    <a:pt x="1" y="76"/>
                  </a:cubicBezTo>
                  <a:cubicBezTo>
                    <a:pt x="1" y="115"/>
                    <a:pt x="32" y="148"/>
                    <a:pt x="72" y="148"/>
                  </a:cubicBezTo>
                  <a:lnTo>
                    <a:pt x="6900" y="148"/>
                  </a:lnTo>
                  <a:cubicBezTo>
                    <a:pt x="6941" y="148"/>
                    <a:pt x="6971" y="115"/>
                    <a:pt x="6971" y="76"/>
                  </a:cubicBezTo>
                  <a:cubicBezTo>
                    <a:pt x="6971" y="35"/>
                    <a:pt x="6941" y="4"/>
                    <a:pt x="69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0"/>
            <p:cNvSpPr/>
            <p:nvPr/>
          </p:nvSpPr>
          <p:spPr>
            <a:xfrm>
              <a:off x="2017525" y="4254925"/>
              <a:ext cx="178025" cy="731350"/>
            </a:xfrm>
            <a:custGeom>
              <a:rect b="b" l="l" r="r" t="t"/>
              <a:pathLst>
                <a:path extrusionOk="0" h="29254" w="7121">
                  <a:moveTo>
                    <a:pt x="2717" y="95"/>
                  </a:moveTo>
                  <a:lnTo>
                    <a:pt x="2764" y="156"/>
                  </a:lnTo>
                  <a:lnTo>
                    <a:pt x="3898" y="1656"/>
                  </a:lnTo>
                  <a:lnTo>
                    <a:pt x="2775" y="3143"/>
                  </a:lnTo>
                  <a:lnTo>
                    <a:pt x="1596" y="1578"/>
                  </a:lnTo>
                  <a:lnTo>
                    <a:pt x="2650" y="187"/>
                  </a:lnTo>
                  <a:lnTo>
                    <a:pt x="2717" y="95"/>
                  </a:lnTo>
                  <a:close/>
                  <a:moveTo>
                    <a:pt x="1508" y="1701"/>
                  </a:moveTo>
                  <a:lnTo>
                    <a:pt x="2687" y="3266"/>
                  </a:lnTo>
                  <a:lnTo>
                    <a:pt x="1508" y="4829"/>
                  </a:lnTo>
                  <a:lnTo>
                    <a:pt x="330" y="3264"/>
                  </a:lnTo>
                  <a:lnTo>
                    <a:pt x="1508" y="1701"/>
                  </a:lnTo>
                  <a:close/>
                  <a:moveTo>
                    <a:pt x="3982" y="1775"/>
                  </a:moveTo>
                  <a:lnTo>
                    <a:pt x="5418" y="3675"/>
                  </a:lnTo>
                  <a:lnTo>
                    <a:pt x="4853" y="4422"/>
                  </a:lnTo>
                  <a:lnTo>
                    <a:pt x="4800" y="4494"/>
                  </a:lnTo>
                  <a:lnTo>
                    <a:pt x="4747" y="4565"/>
                  </a:lnTo>
                  <a:lnTo>
                    <a:pt x="4297" y="5161"/>
                  </a:lnTo>
                  <a:lnTo>
                    <a:pt x="3842" y="4565"/>
                  </a:lnTo>
                  <a:lnTo>
                    <a:pt x="3738" y="4422"/>
                  </a:lnTo>
                  <a:lnTo>
                    <a:pt x="2860" y="3260"/>
                  </a:lnTo>
                  <a:lnTo>
                    <a:pt x="3982" y="1775"/>
                  </a:lnTo>
                  <a:close/>
                  <a:moveTo>
                    <a:pt x="2777" y="3381"/>
                  </a:moveTo>
                  <a:lnTo>
                    <a:pt x="3564" y="4424"/>
                  </a:lnTo>
                  <a:lnTo>
                    <a:pt x="3673" y="4567"/>
                  </a:lnTo>
                  <a:lnTo>
                    <a:pt x="4209" y="5281"/>
                  </a:lnTo>
                  <a:lnTo>
                    <a:pt x="3030" y="6844"/>
                  </a:lnTo>
                  <a:lnTo>
                    <a:pt x="2200" y="5742"/>
                  </a:lnTo>
                  <a:lnTo>
                    <a:pt x="2099" y="5609"/>
                  </a:lnTo>
                  <a:lnTo>
                    <a:pt x="2097" y="5607"/>
                  </a:lnTo>
                  <a:lnTo>
                    <a:pt x="2005" y="5484"/>
                  </a:lnTo>
                  <a:lnTo>
                    <a:pt x="1598" y="4944"/>
                  </a:lnTo>
                  <a:lnTo>
                    <a:pt x="1915" y="4524"/>
                  </a:lnTo>
                  <a:lnTo>
                    <a:pt x="1991" y="4424"/>
                  </a:lnTo>
                  <a:lnTo>
                    <a:pt x="2777" y="3381"/>
                  </a:lnTo>
                  <a:close/>
                  <a:moveTo>
                    <a:pt x="5508" y="3792"/>
                  </a:moveTo>
                  <a:lnTo>
                    <a:pt x="6848" y="5570"/>
                  </a:lnTo>
                  <a:lnTo>
                    <a:pt x="5729" y="7059"/>
                  </a:lnTo>
                  <a:lnTo>
                    <a:pt x="4986" y="6077"/>
                  </a:lnTo>
                  <a:lnTo>
                    <a:pt x="4933" y="6008"/>
                  </a:lnTo>
                  <a:lnTo>
                    <a:pt x="4931" y="6008"/>
                  </a:lnTo>
                  <a:lnTo>
                    <a:pt x="4876" y="5934"/>
                  </a:lnTo>
                  <a:lnTo>
                    <a:pt x="4385" y="5281"/>
                  </a:lnTo>
                  <a:lnTo>
                    <a:pt x="4923" y="4567"/>
                  </a:lnTo>
                  <a:lnTo>
                    <a:pt x="4978" y="4496"/>
                  </a:lnTo>
                  <a:lnTo>
                    <a:pt x="5029" y="4424"/>
                  </a:lnTo>
                  <a:lnTo>
                    <a:pt x="5508" y="3792"/>
                  </a:lnTo>
                  <a:close/>
                  <a:moveTo>
                    <a:pt x="1508" y="5064"/>
                  </a:moveTo>
                  <a:lnTo>
                    <a:pt x="2067" y="5803"/>
                  </a:lnTo>
                  <a:lnTo>
                    <a:pt x="2171" y="5940"/>
                  </a:lnTo>
                  <a:cubicBezTo>
                    <a:pt x="2173" y="5940"/>
                    <a:pt x="2173" y="5940"/>
                    <a:pt x="2173" y="5942"/>
                  </a:cubicBezTo>
                  <a:lnTo>
                    <a:pt x="2290" y="6100"/>
                  </a:lnTo>
                  <a:lnTo>
                    <a:pt x="2942" y="6963"/>
                  </a:lnTo>
                  <a:lnTo>
                    <a:pt x="2836" y="7104"/>
                  </a:lnTo>
                  <a:lnTo>
                    <a:pt x="2791" y="7162"/>
                  </a:lnTo>
                  <a:lnTo>
                    <a:pt x="2750" y="7217"/>
                  </a:lnTo>
                  <a:lnTo>
                    <a:pt x="1817" y="8455"/>
                  </a:lnTo>
                  <a:lnTo>
                    <a:pt x="383" y="6554"/>
                  </a:lnTo>
                  <a:lnTo>
                    <a:pt x="1508" y="5064"/>
                  </a:lnTo>
                  <a:close/>
                  <a:moveTo>
                    <a:pt x="4295" y="5396"/>
                  </a:moveTo>
                  <a:lnTo>
                    <a:pt x="4827" y="6102"/>
                  </a:lnTo>
                  <a:lnTo>
                    <a:pt x="4882" y="6173"/>
                  </a:lnTo>
                  <a:lnTo>
                    <a:pt x="4935" y="6243"/>
                  </a:lnTo>
                  <a:lnTo>
                    <a:pt x="5639" y="7174"/>
                  </a:lnTo>
                  <a:lnTo>
                    <a:pt x="4456" y="8739"/>
                  </a:lnTo>
                  <a:lnTo>
                    <a:pt x="3554" y="7540"/>
                  </a:lnTo>
                  <a:lnTo>
                    <a:pt x="3499" y="7464"/>
                  </a:lnTo>
                  <a:lnTo>
                    <a:pt x="3441" y="7389"/>
                  </a:lnTo>
                  <a:lnTo>
                    <a:pt x="3116" y="6959"/>
                  </a:lnTo>
                  <a:lnTo>
                    <a:pt x="4295" y="5396"/>
                  </a:lnTo>
                  <a:close/>
                  <a:moveTo>
                    <a:pt x="3026" y="7076"/>
                  </a:moveTo>
                  <a:lnTo>
                    <a:pt x="3229" y="7342"/>
                  </a:lnTo>
                  <a:lnTo>
                    <a:pt x="3300" y="7438"/>
                  </a:lnTo>
                  <a:lnTo>
                    <a:pt x="3368" y="7522"/>
                  </a:lnTo>
                  <a:lnTo>
                    <a:pt x="4372" y="8854"/>
                  </a:lnTo>
                  <a:lnTo>
                    <a:pt x="3247" y="10347"/>
                  </a:lnTo>
                  <a:lnTo>
                    <a:pt x="1905" y="8569"/>
                  </a:lnTo>
                  <a:lnTo>
                    <a:pt x="2858" y="7307"/>
                  </a:lnTo>
                  <a:lnTo>
                    <a:pt x="2899" y="7250"/>
                  </a:lnTo>
                  <a:lnTo>
                    <a:pt x="2942" y="7192"/>
                  </a:lnTo>
                  <a:lnTo>
                    <a:pt x="3026" y="7076"/>
                  </a:lnTo>
                  <a:close/>
                  <a:moveTo>
                    <a:pt x="1815" y="8690"/>
                  </a:moveTo>
                  <a:lnTo>
                    <a:pt x="3155" y="10468"/>
                  </a:lnTo>
                  <a:lnTo>
                    <a:pt x="2020" y="11974"/>
                  </a:lnTo>
                  <a:lnTo>
                    <a:pt x="679" y="10196"/>
                  </a:lnTo>
                  <a:lnTo>
                    <a:pt x="1815" y="8690"/>
                  </a:lnTo>
                  <a:close/>
                  <a:moveTo>
                    <a:pt x="4456" y="8972"/>
                  </a:moveTo>
                  <a:lnTo>
                    <a:pt x="5862" y="10834"/>
                  </a:lnTo>
                  <a:lnTo>
                    <a:pt x="4737" y="12323"/>
                  </a:lnTo>
                  <a:lnTo>
                    <a:pt x="3331" y="10466"/>
                  </a:lnTo>
                  <a:lnTo>
                    <a:pt x="4456" y="8972"/>
                  </a:lnTo>
                  <a:close/>
                  <a:moveTo>
                    <a:pt x="7120" y="13017"/>
                  </a:moveTo>
                  <a:lnTo>
                    <a:pt x="6977" y="13207"/>
                  </a:lnTo>
                  <a:lnTo>
                    <a:pt x="6629" y="13668"/>
                  </a:lnTo>
                  <a:lnTo>
                    <a:pt x="6521" y="13811"/>
                  </a:lnTo>
                  <a:lnTo>
                    <a:pt x="6697" y="13811"/>
                  </a:lnTo>
                  <a:lnTo>
                    <a:pt x="6805" y="13668"/>
                  </a:lnTo>
                  <a:lnTo>
                    <a:pt x="6977" y="13443"/>
                  </a:lnTo>
                  <a:lnTo>
                    <a:pt x="7120" y="13252"/>
                  </a:lnTo>
                  <a:lnTo>
                    <a:pt x="7120" y="13017"/>
                  </a:lnTo>
                  <a:close/>
                  <a:moveTo>
                    <a:pt x="2817" y="1"/>
                  </a:moveTo>
                  <a:cubicBezTo>
                    <a:pt x="2727" y="17"/>
                    <a:pt x="2644" y="42"/>
                    <a:pt x="2562" y="66"/>
                  </a:cubicBezTo>
                  <a:lnTo>
                    <a:pt x="2410" y="263"/>
                  </a:lnTo>
                  <a:lnTo>
                    <a:pt x="1506" y="1468"/>
                  </a:lnTo>
                  <a:lnTo>
                    <a:pt x="1179" y="1034"/>
                  </a:lnTo>
                  <a:lnTo>
                    <a:pt x="1089" y="917"/>
                  </a:lnTo>
                  <a:cubicBezTo>
                    <a:pt x="1056" y="952"/>
                    <a:pt x="1019" y="985"/>
                    <a:pt x="986" y="1020"/>
                  </a:cubicBezTo>
                  <a:lnTo>
                    <a:pt x="1076" y="1136"/>
                  </a:lnTo>
                  <a:lnTo>
                    <a:pt x="1414" y="1586"/>
                  </a:lnTo>
                  <a:lnTo>
                    <a:pt x="236" y="3147"/>
                  </a:lnTo>
                  <a:lnTo>
                    <a:pt x="168" y="3059"/>
                  </a:lnTo>
                  <a:lnTo>
                    <a:pt x="45" y="2900"/>
                  </a:lnTo>
                  <a:cubicBezTo>
                    <a:pt x="33" y="2967"/>
                    <a:pt x="25" y="3033"/>
                    <a:pt x="21" y="3100"/>
                  </a:cubicBezTo>
                  <a:lnTo>
                    <a:pt x="148" y="3268"/>
                  </a:lnTo>
                  <a:lnTo>
                    <a:pt x="0" y="3463"/>
                  </a:lnTo>
                  <a:lnTo>
                    <a:pt x="0" y="3698"/>
                  </a:lnTo>
                  <a:lnTo>
                    <a:pt x="143" y="3510"/>
                  </a:lnTo>
                  <a:lnTo>
                    <a:pt x="238" y="3387"/>
                  </a:lnTo>
                  <a:lnTo>
                    <a:pt x="1416" y="4952"/>
                  </a:lnTo>
                  <a:lnTo>
                    <a:pt x="291" y="6441"/>
                  </a:lnTo>
                  <a:lnTo>
                    <a:pt x="143" y="6245"/>
                  </a:lnTo>
                  <a:lnTo>
                    <a:pt x="0" y="6057"/>
                  </a:lnTo>
                  <a:lnTo>
                    <a:pt x="0" y="6294"/>
                  </a:lnTo>
                  <a:lnTo>
                    <a:pt x="143" y="6480"/>
                  </a:lnTo>
                  <a:lnTo>
                    <a:pt x="201" y="6560"/>
                  </a:lnTo>
                  <a:lnTo>
                    <a:pt x="143" y="6640"/>
                  </a:lnTo>
                  <a:lnTo>
                    <a:pt x="0" y="6826"/>
                  </a:lnTo>
                  <a:lnTo>
                    <a:pt x="0" y="7063"/>
                  </a:lnTo>
                  <a:lnTo>
                    <a:pt x="143" y="6875"/>
                  </a:lnTo>
                  <a:lnTo>
                    <a:pt x="291" y="6677"/>
                  </a:lnTo>
                  <a:lnTo>
                    <a:pt x="1723" y="8575"/>
                  </a:lnTo>
                  <a:lnTo>
                    <a:pt x="587" y="10081"/>
                  </a:lnTo>
                  <a:lnTo>
                    <a:pt x="143" y="9494"/>
                  </a:lnTo>
                  <a:lnTo>
                    <a:pt x="0" y="9304"/>
                  </a:lnTo>
                  <a:lnTo>
                    <a:pt x="0" y="9541"/>
                  </a:lnTo>
                  <a:lnTo>
                    <a:pt x="143" y="9729"/>
                  </a:lnTo>
                  <a:lnTo>
                    <a:pt x="497" y="10202"/>
                  </a:lnTo>
                  <a:lnTo>
                    <a:pt x="143" y="10674"/>
                  </a:lnTo>
                  <a:lnTo>
                    <a:pt x="0" y="10865"/>
                  </a:lnTo>
                  <a:lnTo>
                    <a:pt x="0" y="11102"/>
                  </a:lnTo>
                  <a:lnTo>
                    <a:pt x="143" y="10912"/>
                  </a:lnTo>
                  <a:lnTo>
                    <a:pt x="587" y="10325"/>
                  </a:lnTo>
                  <a:lnTo>
                    <a:pt x="1927" y="12102"/>
                  </a:lnTo>
                  <a:lnTo>
                    <a:pt x="743" y="13678"/>
                  </a:lnTo>
                  <a:lnTo>
                    <a:pt x="741" y="13678"/>
                  </a:lnTo>
                  <a:lnTo>
                    <a:pt x="145" y="12884"/>
                  </a:lnTo>
                  <a:lnTo>
                    <a:pt x="2" y="12698"/>
                  </a:lnTo>
                  <a:lnTo>
                    <a:pt x="2" y="12933"/>
                  </a:lnTo>
                  <a:lnTo>
                    <a:pt x="145" y="13121"/>
                  </a:lnTo>
                  <a:lnTo>
                    <a:pt x="565" y="13680"/>
                  </a:lnTo>
                  <a:lnTo>
                    <a:pt x="657" y="13801"/>
                  </a:lnTo>
                  <a:lnTo>
                    <a:pt x="639" y="13823"/>
                  </a:lnTo>
                  <a:lnTo>
                    <a:pt x="849" y="13823"/>
                  </a:lnTo>
                  <a:lnTo>
                    <a:pt x="833" y="13801"/>
                  </a:lnTo>
                  <a:lnTo>
                    <a:pt x="923" y="13680"/>
                  </a:lnTo>
                  <a:lnTo>
                    <a:pt x="2020" y="12221"/>
                  </a:lnTo>
                  <a:lnTo>
                    <a:pt x="3120" y="13680"/>
                  </a:lnTo>
                  <a:lnTo>
                    <a:pt x="3227" y="13823"/>
                  </a:lnTo>
                  <a:lnTo>
                    <a:pt x="3403" y="13823"/>
                  </a:lnTo>
                  <a:lnTo>
                    <a:pt x="3294" y="13680"/>
                  </a:lnTo>
                  <a:lnTo>
                    <a:pt x="2108" y="12105"/>
                  </a:lnTo>
                  <a:lnTo>
                    <a:pt x="3245" y="10599"/>
                  </a:lnTo>
                  <a:lnTo>
                    <a:pt x="4647" y="12456"/>
                  </a:lnTo>
                  <a:lnTo>
                    <a:pt x="3726" y="13678"/>
                  </a:lnTo>
                  <a:lnTo>
                    <a:pt x="3617" y="13821"/>
                  </a:lnTo>
                  <a:lnTo>
                    <a:pt x="3795" y="13821"/>
                  </a:lnTo>
                  <a:lnTo>
                    <a:pt x="3902" y="13678"/>
                  </a:lnTo>
                  <a:lnTo>
                    <a:pt x="4737" y="12575"/>
                  </a:lnTo>
                  <a:lnTo>
                    <a:pt x="5569" y="13678"/>
                  </a:lnTo>
                  <a:lnTo>
                    <a:pt x="5678" y="13821"/>
                  </a:lnTo>
                  <a:lnTo>
                    <a:pt x="5854" y="13821"/>
                  </a:lnTo>
                  <a:lnTo>
                    <a:pt x="5745" y="13678"/>
                  </a:lnTo>
                  <a:lnTo>
                    <a:pt x="4825" y="12456"/>
                  </a:lnTo>
                  <a:lnTo>
                    <a:pt x="5950" y="10963"/>
                  </a:lnTo>
                  <a:lnTo>
                    <a:pt x="6973" y="12321"/>
                  </a:lnTo>
                  <a:lnTo>
                    <a:pt x="7116" y="12512"/>
                  </a:lnTo>
                  <a:lnTo>
                    <a:pt x="7116" y="12272"/>
                  </a:lnTo>
                  <a:lnTo>
                    <a:pt x="6973" y="12086"/>
                  </a:lnTo>
                  <a:lnTo>
                    <a:pt x="6038" y="10846"/>
                  </a:lnTo>
                  <a:lnTo>
                    <a:pt x="6973" y="9606"/>
                  </a:lnTo>
                  <a:lnTo>
                    <a:pt x="7116" y="9418"/>
                  </a:lnTo>
                  <a:lnTo>
                    <a:pt x="7116" y="9183"/>
                  </a:lnTo>
                  <a:lnTo>
                    <a:pt x="6973" y="9373"/>
                  </a:lnTo>
                  <a:lnTo>
                    <a:pt x="5950" y="10728"/>
                  </a:lnTo>
                  <a:lnTo>
                    <a:pt x="4548" y="8870"/>
                  </a:lnTo>
                  <a:lnTo>
                    <a:pt x="5729" y="7307"/>
                  </a:lnTo>
                  <a:lnTo>
                    <a:pt x="6973" y="8958"/>
                  </a:lnTo>
                  <a:lnTo>
                    <a:pt x="7116" y="9148"/>
                  </a:lnTo>
                  <a:lnTo>
                    <a:pt x="7116" y="8913"/>
                  </a:lnTo>
                  <a:lnTo>
                    <a:pt x="6973" y="8723"/>
                  </a:lnTo>
                  <a:lnTo>
                    <a:pt x="5813" y="7186"/>
                  </a:lnTo>
                  <a:lnTo>
                    <a:pt x="6936" y="5701"/>
                  </a:lnTo>
                  <a:lnTo>
                    <a:pt x="6973" y="5750"/>
                  </a:lnTo>
                  <a:lnTo>
                    <a:pt x="7116" y="5938"/>
                  </a:lnTo>
                  <a:lnTo>
                    <a:pt x="7116" y="5703"/>
                  </a:lnTo>
                  <a:lnTo>
                    <a:pt x="7024" y="5582"/>
                  </a:lnTo>
                  <a:lnTo>
                    <a:pt x="7116" y="5463"/>
                  </a:lnTo>
                  <a:lnTo>
                    <a:pt x="7116" y="5224"/>
                  </a:lnTo>
                  <a:lnTo>
                    <a:pt x="7116" y="5218"/>
                  </a:lnTo>
                  <a:lnTo>
                    <a:pt x="6973" y="5406"/>
                  </a:lnTo>
                  <a:lnTo>
                    <a:pt x="6936" y="5455"/>
                  </a:lnTo>
                  <a:lnTo>
                    <a:pt x="5596" y="3677"/>
                  </a:lnTo>
                  <a:lnTo>
                    <a:pt x="6721" y="2190"/>
                  </a:lnTo>
                  <a:lnTo>
                    <a:pt x="6819" y="2057"/>
                  </a:lnTo>
                  <a:cubicBezTo>
                    <a:pt x="6797" y="2006"/>
                    <a:pt x="6776" y="1959"/>
                    <a:pt x="6748" y="1910"/>
                  </a:cubicBezTo>
                  <a:lnTo>
                    <a:pt x="6652" y="2039"/>
                  </a:lnTo>
                  <a:lnTo>
                    <a:pt x="5506" y="3561"/>
                  </a:lnTo>
                  <a:lnTo>
                    <a:pt x="4074" y="1660"/>
                  </a:lnTo>
                  <a:lnTo>
                    <a:pt x="5029" y="396"/>
                  </a:lnTo>
                  <a:lnTo>
                    <a:pt x="5115" y="281"/>
                  </a:lnTo>
                  <a:cubicBezTo>
                    <a:pt x="5074" y="259"/>
                    <a:pt x="5029" y="238"/>
                    <a:pt x="4984" y="220"/>
                  </a:cubicBezTo>
                  <a:lnTo>
                    <a:pt x="4894" y="338"/>
                  </a:lnTo>
                  <a:lnTo>
                    <a:pt x="3982" y="1545"/>
                  </a:lnTo>
                  <a:lnTo>
                    <a:pt x="2912" y="128"/>
                  </a:lnTo>
                  <a:lnTo>
                    <a:pt x="2817" y="1"/>
                  </a:lnTo>
                  <a:close/>
                  <a:moveTo>
                    <a:pt x="148" y="14508"/>
                  </a:moveTo>
                  <a:cubicBezTo>
                    <a:pt x="125" y="14508"/>
                    <a:pt x="109" y="14519"/>
                    <a:pt x="96" y="14529"/>
                  </a:cubicBezTo>
                  <a:lnTo>
                    <a:pt x="86" y="14541"/>
                  </a:lnTo>
                  <a:lnTo>
                    <a:pt x="4" y="14650"/>
                  </a:lnTo>
                  <a:lnTo>
                    <a:pt x="4" y="14885"/>
                  </a:lnTo>
                  <a:lnTo>
                    <a:pt x="148" y="14697"/>
                  </a:lnTo>
                  <a:lnTo>
                    <a:pt x="180" y="14652"/>
                  </a:lnTo>
                  <a:lnTo>
                    <a:pt x="289" y="14508"/>
                  </a:lnTo>
                  <a:close/>
                  <a:moveTo>
                    <a:pt x="6203" y="14508"/>
                  </a:moveTo>
                  <a:lnTo>
                    <a:pt x="6312" y="14652"/>
                  </a:lnTo>
                  <a:lnTo>
                    <a:pt x="6977" y="15529"/>
                  </a:lnTo>
                  <a:lnTo>
                    <a:pt x="7118" y="15718"/>
                  </a:lnTo>
                  <a:lnTo>
                    <a:pt x="7118" y="15482"/>
                  </a:lnTo>
                  <a:lnTo>
                    <a:pt x="6977" y="15296"/>
                  </a:lnTo>
                  <a:lnTo>
                    <a:pt x="6488" y="14652"/>
                  </a:lnTo>
                  <a:lnTo>
                    <a:pt x="6379" y="14508"/>
                  </a:lnTo>
                  <a:close/>
                  <a:moveTo>
                    <a:pt x="2234" y="15879"/>
                  </a:moveTo>
                  <a:lnTo>
                    <a:pt x="3595" y="17684"/>
                  </a:lnTo>
                  <a:lnTo>
                    <a:pt x="2455" y="19198"/>
                  </a:lnTo>
                  <a:lnTo>
                    <a:pt x="1091" y="17393"/>
                  </a:lnTo>
                  <a:lnTo>
                    <a:pt x="2234" y="15879"/>
                  </a:lnTo>
                  <a:close/>
                  <a:moveTo>
                    <a:pt x="4962" y="16108"/>
                  </a:moveTo>
                  <a:lnTo>
                    <a:pt x="6429" y="18056"/>
                  </a:lnTo>
                  <a:lnTo>
                    <a:pt x="5242" y="19631"/>
                  </a:lnTo>
                  <a:lnTo>
                    <a:pt x="3771" y="17684"/>
                  </a:lnTo>
                  <a:lnTo>
                    <a:pt x="4962" y="16108"/>
                  </a:lnTo>
                  <a:close/>
                  <a:moveTo>
                    <a:pt x="3687" y="17800"/>
                  </a:moveTo>
                  <a:lnTo>
                    <a:pt x="5156" y="19748"/>
                  </a:lnTo>
                  <a:lnTo>
                    <a:pt x="4014" y="21262"/>
                  </a:lnTo>
                  <a:lnTo>
                    <a:pt x="2547" y="19314"/>
                  </a:lnTo>
                  <a:lnTo>
                    <a:pt x="3687" y="17800"/>
                  </a:lnTo>
                  <a:close/>
                  <a:moveTo>
                    <a:pt x="2455" y="19433"/>
                  </a:moveTo>
                  <a:lnTo>
                    <a:pt x="3922" y="21381"/>
                  </a:lnTo>
                  <a:lnTo>
                    <a:pt x="2772" y="22905"/>
                  </a:lnTo>
                  <a:lnTo>
                    <a:pt x="1303" y="20957"/>
                  </a:lnTo>
                  <a:lnTo>
                    <a:pt x="2455" y="19433"/>
                  </a:lnTo>
                  <a:close/>
                  <a:moveTo>
                    <a:pt x="5244" y="19867"/>
                  </a:moveTo>
                  <a:lnTo>
                    <a:pt x="6694" y="21792"/>
                  </a:lnTo>
                  <a:lnTo>
                    <a:pt x="5555" y="23306"/>
                  </a:lnTo>
                  <a:lnTo>
                    <a:pt x="4102" y="21381"/>
                  </a:lnTo>
                  <a:lnTo>
                    <a:pt x="5244" y="19867"/>
                  </a:lnTo>
                  <a:close/>
                  <a:moveTo>
                    <a:pt x="4012" y="21497"/>
                  </a:moveTo>
                  <a:lnTo>
                    <a:pt x="5465" y="23423"/>
                  </a:lnTo>
                  <a:lnTo>
                    <a:pt x="4313" y="24947"/>
                  </a:lnTo>
                  <a:lnTo>
                    <a:pt x="2860" y="23022"/>
                  </a:lnTo>
                  <a:lnTo>
                    <a:pt x="4012" y="21497"/>
                  </a:lnTo>
                  <a:close/>
                  <a:moveTo>
                    <a:pt x="2772" y="23142"/>
                  </a:moveTo>
                  <a:lnTo>
                    <a:pt x="4225" y="25068"/>
                  </a:lnTo>
                  <a:lnTo>
                    <a:pt x="3818" y="25608"/>
                  </a:lnTo>
                  <a:lnTo>
                    <a:pt x="3812" y="25616"/>
                  </a:lnTo>
                  <a:lnTo>
                    <a:pt x="2957" y="26745"/>
                  </a:lnTo>
                  <a:lnTo>
                    <a:pt x="1506" y="24820"/>
                  </a:lnTo>
                  <a:lnTo>
                    <a:pt x="2772" y="23142"/>
                  </a:lnTo>
                  <a:close/>
                  <a:moveTo>
                    <a:pt x="5555" y="23541"/>
                  </a:moveTo>
                  <a:lnTo>
                    <a:pt x="6967" y="25415"/>
                  </a:lnTo>
                  <a:lnTo>
                    <a:pt x="6725" y="25732"/>
                  </a:lnTo>
                  <a:lnTo>
                    <a:pt x="5815" y="26940"/>
                  </a:lnTo>
                  <a:lnTo>
                    <a:pt x="4460" y="25139"/>
                  </a:lnTo>
                  <a:lnTo>
                    <a:pt x="4403" y="25065"/>
                  </a:lnTo>
                  <a:lnTo>
                    <a:pt x="5555" y="23541"/>
                  </a:lnTo>
                  <a:close/>
                  <a:moveTo>
                    <a:pt x="1418" y="24937"/>
                  </a:moveTo>
                  <a:lnTo>
                    <a:pt x="2871" y="26864"/>
                  </a:lnTo>
                  <a:lnTo>
                    <a:pt x="1549" y="28617"/>
                  </a:lnTo>
                  <a:lnTo>
                    <a:pt x="148" y="26762"/>
                  </a:lnTo>
                  <a:lnTo>
                    <a:pt x="96" y="26692"/>
                  </a:lnTo>
                  <a:lnTo>
                    <a:pt x="148" y="26622"/>
                  </a:lnTo>
                  <a:lnTo>
                    <a:pt x="1418" y="24937"/>
                  </a:lnTo>
                  <a:close/>
                  <a:moveTo>
                    <a:pt x="4313" y="25182"/>
                  </a:moveTo>
                  <a:lnTo>
                    <a:pt x="4327" y="25200"/>
                  </a:lnTo>
                  <a:lnTo>
                    <a:pt x="5729" y="27058"/>
                  </a:lnTo>
                  <a:lnTo>
                    <a:pt x="4456" y="28736"/>
                  </a:lnTo>
                  <a:lnTo>
                    <a:pt x="3049" y="26864"/>
                  </a:lnTo>
                  <a:lnTo>
                    <a:pt x="4282" y="25221"/>
                  </a:lnTo>
                  <a:lnTo>
                    <a:pt x="4313" y="25182"/>
                  </a:lnTo>
                  <a:close/>
                  <a:moveTo>
                    <a:pt x="1195" y="14508"/>
                  </a:moveTo>
                  <a:lnTo>
                    <a:pt x="1303" y="14652"/>
                  </a:lnTo>
                  <a:lnTo>
                    <a:pt x="2142" y="15761"/>
                  </a:lnTo>
                  <a:lnTo>
                    <a:pt x="1001" y="17275"/>
                  </a:lnTo>
                  <a:lnTo>
                    <a:pt x="141" y="16137"/>
                  </a:lnTo>
                  <a:lnTo>
                    <a:pt x="0" y="15951"/>
                  </a:lnTo>
                  <a:lnTo>
                    <a:pt x="0" y="16186"/>
                  </a:lnTo>
                  <a:lnTo>
                    <a:pt x="141" y="16374"/>
                  </a:lnTo>
                  <a:lnTo>
                    <a:pt x="911" y="17395"/>
                  </a:lnTo>
                  <a:lnTo>
                    <a:pt x="141" y="18416"/>
                  </a:lnTo>
                  <a:lnTo>
                    <a:pt x="0" y="18604"/>
                  </a:lnTo>
                  <a:lnTo>
                    <a:pt x="0" y="18840"/>
                  </a:lnTo>
                  <a:lnTo>
                    <a:pt x="141" y="18654"/>
                  </a:lnTo>
                  <a:lnTo>
                    <a:pt x="1001" y="17516"/>
                  </a:lnTo>
                  <a:lnTo>
                    <a:pt x="2361" y="19320"/>
                  </a:lnTo>
                  <a:lnTo>
                    <a:pt x="1211" y="20845"/>
                  </a:lnTo>
                  <a:lnTo>
                    <a:pt x="141" y="19429"/>
                  </a:lnTo>
                  <a:lnTo>
                    <a:pt x="0" y="19241"/>
                  </a:lnTo>
                  <a:lnTo>
                    <a:pt x="0" y="19476"/>
                  </a:lnTo>
                  <a:lnTo>
                    <a:pt x="141" y="19666"/>
                  </a:lnTo>
                  <a:lnTo>
                    <a:pt x="1121" y="20965"/>
                  </a:lnTo>
                  <a:lnTo>
                    <a:pt x="141" y="22265"/>
                  </a:lnTo>
                  <a:lnTo>
                    <a:pt x="0" y="22453"/>
                  </a:lnTo>
                  <a:lnTo>
                    <a:pt x="0" y="22688"/>
                  </a:lnTo>
                  <a:lnTo>
                    <a:pt x="141" y="22502"/>
                  </a:lnTo>
                  <a:lnTo>
                    <a:pt x="1211" y="21086"/>
                  </a:lnTo>
                  <a:lnTo>
                    <a:pt x="2680" y="23032"/>
                  </a:lnTo>
                  <a:lnTo>
                    <a:pt x="1416" y="24709"/>
                  </a:lnTo>
                  <a:lnTo>
                    <a:pt x="1353" y="24628"/>
                  </a:lnTo>
                  <a:lnTo>
                    <a:pt x="141" y="23024"/>
                  </a:lnTo>
                  <a:lnTo>
                    <a:pt x="0" y="22837"/>
                  </a:lnTo>
                  <a:lnTo>
                    <a:pt x="0" y="23071"/>
                  </a:lnTo>
                  <a:lnTo>
                    <a:pt x="141" y="23259"/>
                  </a:lnTo>
                  <a:lnTo>
                    <a:pt x="827" y="24167"/>
                  </a:lnTo>
                  <a:lnTo>
                    <a:pt x="1326" y="24830"/>
                  </a:lnTo>
                  <a:lnTo>
                    <a:pt x="145" y="26397"/>
                  </a:lnTo>
                  <a:lnTo>
                    <a:pt x="2" y="26584"/>
                  </a:lnTo>
                  <a:lnTo>
                    <a:pt x="2" y="26821"/>
                  </a:lnTo>
                  <a:lnTo>
                    <a:pt x="145" y="27005"/>
                  </a:lnTo>
                  <a:lnTo>
                    <a:pt x="1457" y="28744"/>
                  </a:lnTo>
                  <a:lnTo>
                    <a:pt x="1183" y="29108"/>
                  </a:lnTo>
                  <a:lnTo>
                    <a:pt x="1150" y="29151"/>
                  </a:lnTo>
                  <a:lnTo>
                    <a:pt x="1072" y="29251"/>
                  </a:lnTo>
                  <a:lnTo>
                    <a:pt x="1254" y="29251"/>
                  </a:lnTo>
                  <a:lnTo>
                    <a:pt x="1332" y="29151"/>
                  </a:lnTo>
                  <a:lnTo>
                    <a:pt x="1363" y="29108"/>
                  </a:lnTo>
                  <a:lnTo>
                    <a:pt x="1547" y="28863"/>
                  </a:lnTo>
                  <a:lnTo>
                    <a:pt x="1731" y="29108"/>
                  </a:lnTo>
                  <a:lnTo>
                    <a:pt x="1764" y="29151"/>
                  </a:lnTo>
                  <a:lnTo>
                    <a:pt x="1837" y="29251"/>
                  </a:lnTo>
                  <a:lnTo>
                    <a:pt x="2015" y="29251"/>
                  </a:lnTo>
                  <a:lnTo>
                    <a:pt x="1940" y="29151"/>
                  </a:lnTo>
                  <a:lnTo>
                    <a:pt x="1907" y="29108"/>
                  </a:lnTo>
                  <a:lnTo>
                    <a:pt x="1633" y="28744"/>
                  </a:lnTo>
                  <a:lnTo>
                    <a:pt x="2957" y="26993"/>
                  </a:lnTo>
                  <a:lnTo>
                    <a:pt x="4370" y="28865"/>
                  </a:lnTo>
                  <a:lnTo>
                    <a:pt x="4184" y="29110"/>
                  </a:lnTo>
                  <a:lnTo>
                    <a:pt x="4151" y="29153"/>
                  </a:lnTo>
                  <a:lnTo>
                    <a:pt x="4076" y="29253"/>
                  </a:lnTo>
                  <a:lnTo>
                    <a:pt x="4252" y="29253"/>
                  </a:lnTo>
                  <a:lnTo>
                    <a:pt x="4329" y="29153"/>
                  </a:lnTo>
                  <a:lnTo>
                    <a:pt x="4362" y="29110"/>
                  </a:lnTo>
                  <a:lnTo>
                    <a:pt x="4454" y="28983"/>
                  </a:lnTo>
                  <a:lnTo>
                    <a:pt x="4548" y="29110"/>
                  </a:lnTo>
                  <a:lnTo>
                    <a:pt x="4581" y="29153"/>
                  </a:lnTo>
                  <a:lnTo>
                    <a:pt x="4659" y="29253"/>
                  </a:lnTo>
                  <a:lnTo>
                    <a:pt x="4835" y="29253"/>
                  </a:lnTo>
                  <a:lnTo>
                    <a:pt x="4761" y="29153"/>
                  </a:lnTo>
                  <a:lnTo>
                    <a:pt x="4730" y="29110"/>
                  </a:lnTo>
                  <a:lnTo>
                    <a:pt x="4546" y="28865"/>
                  </a:lnTo>
                  <a:lnTo>
                    <a:pt x="5813" y="27187"/>
                  </a:lnTo>
                  <a:lnTo>
                    <a:pt x="6973" y="28724"/>
                  </a:lnTo>
                  <a:lnTo>
                    <a:pt x="7116" y="28914"/>
                  </a:lnTo>
                  <a:lnTo>
                    <a:pt x="7116" y="28679"/>
                  </a:lnTo>
                  <a:lnTo>
                    <a:pt x="6973" y="28492"/>
                  </a:lnTo>
                  <a:lnTo>
                    <a:pt x="5901" y="27070"/>
                  </a:lnTo>
                  <a:lnTo>
                    <a:pt x="6815" y="25859"/>
                  </a:lnTo>
                  <a:lnTo>
                    <a:pt x="6975" y="25649"/>
                  </a:lnTo>
                  <a:lnTo>
                    <a:pt x="7053" y="25546"/>
                  </a:lnTo>
                  <a:lnTo>
                    <a:pt x="7118" y="25630"/>
                  </a:lnTo>
                  <a:lnTo>
                    <a:pt x="7118" y="25223"/>
                  </a:lnTo>
                  <a:lnTo>
                    <a:pt x="7053" y="25311"/>
                  </a:lnTo>
                  <a:lnTo>
                    <a:pt x="6975" y="25205"/>
                  </a:lnTo>
                  <a:lnTo>
                    <a:pt x="5641" y="23439"/>
                  </a:lnTo>
                  <a:lnTo>
                    <a:pt x="6780" y="21925"/>
                  </a:lnTo>
                  <a:lnTo>
                    <a:pt x="6975" y="22177"/>
                  </a:lnTo>
                  <a:lnTo>
                    <a:pt x="7118" y="22365"/>
                  </a:lnTo>
                  <a:lnTo>
                    <a:pt x="7118" y="22125"/>
                  </a:lnTo>
                  <a:lnTo>
                    <a:pt x="6975" y="21937"/>
                  </a:lnTo>
                  <a:lnTo>
                    <a:pt x="6870" y="21802"/>
                  </a:lnTo>
                  <a:lnTo>
                    <a:pt x="6975" y="21665"/>
                  </a:lnTo>
                  <a:lnTo>
                    <a:pt x="7118" y="21477"/>
                  </a:lnTo>
                  <a:lnTo>
                    <a:pt x="7118" y="21242"/>
                  </a:lnTo>
                  <a:lnTo>
                    <a:pt x="6975" y="21428"/>
                  </a:lnTo>
                  <a:lnTo>
                    <a:pt x="6780" y="21681"/>
                  </a:lnTo>
                  <a:lnTo>
                    <a:pt x="5328" y="19756"/>
                  </a:lnTo>
                  <a:lnTo>
                    <a:pt x="6514" y="18181"/>
                  </a:lnTo>
                  <a:lnTo>
                    <a:pt x="6973" y="18787"/>
                  </a:lnTo>
                  <a:lnTo>
                    <a:pt x="7116" y="18973"/>
                  </a:lnTo>
                  <a:lnTo>
                    <a:pt x="7116" y="18737"/>
                  </a:lnTo>
                  <a:lnTo>
                    <a:pt x="6973" y="18549"/>
                  </a:lnTo>
                  <a:lnTo>
                    <a:pt x="6604" y="18062"/>
                  </a:lnTo>
                  <a:lnTo>
                    <a:pt x="6973" y="17577"/>
                  </a:lnTo>
                  <a:lnTo>
                    <a:pt x="7116" y="17381"/>
                  </a:lnTo>
                  <a:lnTo>
                    <a:pt x="7116" y="17142"/>
                  </a:lnTo>
                  <a:lnTo>
                    <a:pt x="6973" y="17332"/>
                  </a:lnTo>
                  <a:lnTo>
                    <a:pt x="6516" y="17937"/>
                  </a:lnTo>
                  <a:lnTo>
                    <a:pt x="5048" y="15992"/>
                  </a:lnTo>
                  <a:lnTo>
                    <a:pt x="6060" y="14652"/>
                  </a:lnTo>
                  <a:lnTo>
                    <a:pt x="6167" y="14508"/>
                  </a:lnTo>
                  <a:lnTo>
                    <a:pt x="5991" y="14508"/>
                  </a:lnTo>
                  <a:lnTo>
                    <a:pt x="5880" y="14652"/>
                  </a:lnTo>
                  <a:lnTo>
                    <a:pt x="4960" y="15873"/>
                  </a:lnTo>
                  <a:lnTo>
                    <a:pt x="4037" y="14652"/>
                  </a:lnTo>
                  <a:lnTo>
                    <a:pt x="3930" y="14508"/>
                  </a:lnTo>
                  <a:lnTo>
                    <a:pt x="3752" y="14508"/>
                  </a:lnTo>
                  <a:lnTo>
                    <a:pt x="3861" y="14652"/>
                  </a:lnTo>
                  <a:lnTo>
                    <a:pt x="4874" y="15992"/>
                  </a:lnTo>
                  <a:lnTo>
                    <a:pt x="3685" y="17567"/>
                  </a:lnTo>
                  <a:lnTo>
                    <a:pt x="2324" y="15761"/>
                  </a:lnTo>
                  <a:lnTo>
                    <a:pt x="3159" y="14652"/>
                  </a:lnTo>
                  <a:lnTo>
                    <a:pt x="3268" y="14508"/>
                  </a:lnTo>
                  <a:lnTo>
                    <a:pt x="3092" y="14508"/>
                  </a:lnTo>
                  <a:lnTo>
                    <a:pt x="2983" y="14652"/>
                  </a:lnTo>
                  <a:lnTo>
                    <a:pt x="2234" y="15644"/>
                  </a:lnTo>
                  <a:lnTo>
                    <a:pt x="1486" y="14652"/>
                  </a:lnTo>
                  <a:lnTo>
                    <a:pt x="1377" y="1450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0"/>
            <p:cNvSpPr/>
            <p:nvPr/>
          </p:nvSpPr>
          <p:spPr>
            <a:xfrm>
              <a:off x="2067125" y="4367300"/>
              <a:ext cx="78800" cy="74400"/>
            </a:xfrm>
            <a:custGeom>
              <a:rect b="b" l="l" r="r" t="t"/>
              <a:pathLst>
                <a:path extrusionOk="0" h="2976" w="3152">
                  <a:moveTo>
                    <a:pt x="1" y="1"/>
                  </a:moveTo>
                  <a:cubicBezTo>
                    <a:pt x="1" y="1"/>
                    <a:pt x="3" y="2973"/>
                    <a:pt x="1576" y="2975"/>
                  </a:cubicBezTo>
                  <a:cubicBezTo>
                    <a:pt x="3151" y="2975"/>
                    <a:pt x="3151" y="1"/>
                    <a:pt x="3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0"/>
            <p:cNvSpPr/>
            <p:nvPr/>
          </p:nvSpPr>
          <p:spPr>
            <a:xfrm>
              <a:off x="2065400" y="4365525"/>
              <a:ext cx="82575" cy="77975"/>
            </a:xfrm>
            <a:custGeom>
              <a:rect b="b" l="l" r="r" t="t"/>
              <a:pathLst>
                <a:path extrusionOk="0" h="3119" w="3303">
                  <a:moveTo>
                    <a:pt x="3143" y="139"/>
                  </a:moveTo>
                  <a:cubicBezTo>
                    <a:pt x="3143" y="340"/>
                    <a:pt x="3112" y="921"/>
                    <a:pt x="2965" y="1506"/>
                  </a:cubicBezTo>
                  <a:cubicBezTo>
                    <a:pt x="2946" y="1565"/>
                    <a:pt x="2934" y="1623"/>
                    <a:pt x="2914" y="1680"/>
                  </a:cubicBezTo>
                  <a:cubicBezTo>
                    <a:pt x="2713" y="2351"/>
                    <a:pt x="2337" y="2975"/>
                    <a:pt x="1645" y="2975"/>
                  </a:cubicBezTo>
                  <a:cubicBezTo>
                    <a:pt x="1604" y="2975"/>
                    <a:pt x="1565" y="2973"/>
                    <a:pt x="1526" y="2967"/>
                  </a:cubicBezTo>
                  <a:cubicBezTo>
                    <a:pt x="1451" y="2959"/>
                    <a:pt x="1381" y="2944"/>
                    <a:pt x="1314" y="2922"/>
                  </a:cubicBezTo>
                  <a:cubicBezTo>
                    <a:pt x="1209" y="2885"/>
                    <a:pt x="1115" y="2834"/>
                    <a:pt x="1027" y="2768"/>
                  </a:cubicBezTo>
                  <a:cubicBezTo>
                    <a:pt x="990" y="2740"/>
                    <a:pt x="954" y="2709"/>
                    <a:pt x="919" y="2676"/>
                  </a:cubicBezTo>
                  <a:cubicBezTo>
                    <a:pt x="663" y="2427"/>
                    <a:pt x="489" y="2056"/>
                    <a:pt x="371" y="1670"/>
                  </a:cubicBezTo>
                  <a:cubicBezTo>
                    <a:pt x="336" y="1551"/>
                    <a:pt x="307" y="1430"/>
                    <a:pt x="278" y="1312"/>
                  </a:cubicBezTo>
                  <a:cubicBezTo>
                    <a:pt x="166" y="796"/>
                    <a:pt x="143" y="315"/>
                    <a:pt x="135" y="139"/>
                  </a:cubicBezTo>
                  <a:close/>
                  <a:moveTo>
                    <a:pt x="72" y="0"/>
                  </a:moveTo>
                  <a:cubicBezTo>
                    <a:pt x="31" y="0"/>
                    <a:pt x="0" y="33"/>
                    <a:pt x="0" y="72"/>
                  </a:cubicBezTo>
                  <a:lnTo>
                    <a:pt x="0" y="102"/>
                  </a:lnTo>
                  <a:cubicBezTo>
                    <a:pt x="2" y="213"/>
                    <a:pt x="15" y="602"/>
                    <a:pt x="92" y="1060"/>
                  </a:cubicBezTo>
                  <a:cubicBezTo>
                    <a:pt x="107" y="1164"/>
                    <a:pt x="131" y="1269"/>
                    <a:pt x="156" y="1379"/>
                  </a:cubicBezTo>
                  <a:cubicBezTo>
                    <a:pt x="172" y="1445"/>
                    <a:pt x="186" y="1512"/>
                    <a:pt x="205" y="1578"/>
                  </a:cubicBezTo>
                  <a:cubicBezTo>
                    <a:pt x="350" y="2128"/>
                    <a:pt x="563" y="2535"/>
                    <a:pt x="841" y="2793"/>
                  </a:cubicBezTo>
                  <a:cubicBezTo>
                    <a:pt x="878" y="2830"/>
                    <a:pt x="913" y="2856"/>
                    <a:pt x="952" y="2885"/>
                  </a:cubicBezTo>
                  <a:cubicBezTo>
                    <a:pt x="1105" y="3004"/>
                    <a:pt x="1273" y="3075"/>
                    <a:pt x="1457" y="3102"/>
                  </a:cubicBezTo>
                  <a:cubicBezTo>
                    <a:pt x="1518" y="3112"/>
                    <a:pt x="1580" y="3118"/>
                    <a:pt x="1647" y="3118"/>
                  </a:cubicBezTo>
                  <a:lnTo>
                    <a:pt x="1651" y="3118"/>
                  </a:lnTo>
                  <a:cubicBezTo>
                    <a:pt x="2275" y="3118"/>
                    <a:pt x="2746" y="2670"/>
                    <a:pt x="3028" y="1821"/>
                  </a:cubicBezTo>
                  <a:cubicBezTo>
                    <a:pt x="3047" y="1768"/>
                    <a:pt x="3063" y="1710"/>
                    <a:pt x="3079" y="1653"/>
                  </a:cubicBezTo>
                  <a:cubicBezTo>
                    <a:pt x="3083" y="1627"/>
                    <a:pt x="3094" y="1602"/>
                    <a:pt x="3100" y="1575"/>
                  </a:cubicBezTo>
                  <a:cubicBezTo>
                    <a:pt x="3298" y="831"/>
                    <a:pt x="3302" y="80"/>
                    <a:pt x="3302" y="70"/>
                  </a:cubicBezTo>
                  <a:cubicBezTo>
                    <a:pt x="3294" y="33"/>
                    <a:pt x="3261" y="0"/>
                    <a:pt x="3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0"/>
            <p:cNvSpPr/>
            <p:nvPr/>
          </p:nvSpPr>
          <p:spPr>
            <a:xfrm>
              <a:off x="3061050" y="4150125"/>
              <a:ext cx="428525" cy="854550"/>
            </a:xfrm>
            <a:custGeom>
              <a:rect b="b" l="l" r="r" t="t"/>
              <a:pathLst>
                <a:path extrusionOk="0" h="34182" w="17141">
                  <a:moveTo>
                    <a:pt x="8570" y="146"/>
                  </a:moveTo>
                  <a:cubicBezTo>
                    <a:pt x="12353" y="146"/>
                    <a:pt x="15561" y="2652"/>
                    <a:pt x="16623" y="6091"/>
                  </a:cubicBezTo>
                  <a:cubicBezTo>
                    <a:pt x="16728" y="6427"/>
                    <a:pt x="16809" y="6771"/>
                    <a:pt x="16871" y="7121"/>
                  </a:cubicBezTo>
                  <a:cubicBezTo>
                    <a:pt x="16957" y="7593"/>
                    <a:pt x="16998" y="8080"/>
                    <a:pt x="16998" y="8575"/>
                  </a:cubicBezTo>
                  <a:cubicBezTo>
                    <a:pt x="17000" y="8673"/>
                    <a:pt x="17000" y="10122"/>
                    <a:pt x="17000" y="10122"/>
                  </a:cubicBezTo>
                  <a:lnTo>
                    <a:pt x="17000" y="34043"/>
                  </a:lnTo>
                  <a:lnTo>
                    <a:pt x="143" y="34043"/>
                  </a:lnTo>
                  <a:lnTo>
                    <a:pt x="143" y="9021"/>
                  </a:lnTo>
                  <a:lnTo>
                    <a:pt x="143" y="8573"/>
                  </a:lnTo>
                  <a:cubicBezTo>
                    <a:pt x="143" y="3927"/>
                    <a:pt x="3926" y="146"/>
                    <a:pt x="8570" y="146"/>
                  </a:cubicBezTo>
                  <a:close/>
                  <a:moveTo>
                    <a:pt x="8570" y="1"/>
                  </a:moveTo>
                  <a:cubicBezTo>
                    <a:pt x="3844" y="1"/>
                    <a:pt x="0" y="3845"/>
                    <a:pt x="0" y="8571"/>
                  </a:cubicBezTo>
                  <a:cubicBezTo>
                    <a:pt x="0" y="8688"/>
                    <a:pt x="2" y="8800"/>
                    <a:pt x="8" y="8915"/>
                  </a:cubicBezTo>
                  <a:cubicBezTo>
                    <a:pt x="6" y="8925"/>
                    <a:pt x="0" y="8935"/>
                    <a:pt x="0" y="8945"/>
                  </a:cubicBezTo>
                  <a:lnTo>
                    <a:pt x="0" y="34110"/>
                  </a:lnTo>
                  <a:cubicBezTo>
                    <a:pt x="0" y="34151"/>
                    <a:pt x="33" y="34182"/>
                    <a:pt x="72" y="34182"/>
                  </a:cubicBezTo>
                  <a:lnTo>
                    <a:pt x="17067" y="34182"/>
                  </a:lnTo>
                  <a:cubicBezTo>
                    <a:pt x="17108" y="34182"/>
                    <a:pt x="17141" y="34151"/>
                    <a:pt x="17141" y="34110"/>
                  </a:cubicBezTo>
                  <a:lnTo>
                    <a:pt x="17141" y="8945"/>
                  </a:lnTo>
                  <a:cubicBezTo>
                    <a:pt x="17141" y="8933"/>
                    <a:pt x="17137" y="8923"/>
                    <a:pt x="17133" y="8915"/>
                  </a:cubicBezTo>
                  <a:cubicBezTo>
                    <a:pt x="17137" y="8800"/>
                    <a:pt x="17141" y="8686"/>
                    <a:pt x="17141" y="8571"/>
                  </a:cubicBezTo>
                  <a:cubicBezTo>
                    <a:pt x="17141" y="8025"/>
                    <a:pt x="17090" y="7493"/>
                    <a:pt x="16991" y="6977"/>
                  </a:cubicBezTo>
                  <a:cubicBezTo>
                    <a:pt x="16949" y="6744"/>
                    <a:pt x="16893" y="6515"/>
                    <a:pt x="16830" y="6290"/>
                  </a:cubicBezTo>
                  <a:cubicBezTo>
                    <a:pt x="15829" y="2669"/>
                    <a:pt x="12509" y="1"/>
                    <a:pt x="8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0"/>
            <p:cNvSpPr/>
            <p:nvPr/>
          </p:nvSpPr>
          <p:spPr>
            <a:xfrm>
              <a:off x="3087475" y="4252875"/>
              <a:ext cx="177975" cy="733100"/>
            </a:xfrm>
            <a:custGeom>
              <a:rect b="b" l="l" r="r" t="t"/>
              <a:pathLst>
                <a:path extrusionOk="0" h="29324" w="7119">
                  <a:moveTo>
                    <a:pt x="3569" y="138"/>
                  </a:moveTo>
                  <a:cubicBezTo>
                    <a:pt x="4044" y="138"/>
                    <a:pt x="4494" y="236"/>
                    <a:pt x="4905" y="412"/>
                  </a:cubicBezTo>
                  <a:cubicBezTo>
                    <a:pt x="4950" y="429"/>
                    <a:pt x="4995" y="449"/>
                    <a:pt x="5038" y="469"/>
                  </a:cubicBezTo>
                  <a:cubicBezTo>
                    <a:pt x="5752" y="813"/>
                    <a:pt x="6329" y="1394"/>
                    <a:pt x="6664" y="2112"/>
                  </a:cubicBezTo>
                  <a:cubicBezTo>
                    <a:pt x="6689" y="2164"/>
                    <a:pt x="6714" y="2213"/>
                    <a:pt x="6730" y="2264"/>
                  </a:cubicBezTo>
                  <a:cubicBezTo>
                    <a:pt x="6885" y="2638"/>
                    <a:pt x="6973" y="3051"/>
                    <a:pt x="6984" y="3481"/>
                  </a:cubicBezTo>
                  <a:cubicBezTo>
                    <a:pt x="6986" y="3506"/>
                    <a:pt x="6986" y="3528"/>
                    <a:pt x="6986" y="3553"/>
                  </a:cubicBezTo>
                  <a:cubicBezTo>
                    <a:pt x="6986" y="3577"/>
                    <a:pt x="6986" y="3600"/>
                    <a:pt x="6984" y="3624"/>
                  </a:cubicBezTo>
                  <a:lnTo>
                    <a:pt x="6986" y="3624"/>
                  </a:lnTo>
                  <a:lnTo>
                    <a:pt x="6986" y="29176"/>
                  </a:lnTo>
                  <a:lnTo>
                    <a:pt x="6975" y="29176"/>
                  </a:lnTo>
                  <a:lnTo>
                    <a:pt x="6975" y="29178"/>
                  </a:lnTo>
                  <a:lnTo>
                    <a:pt x="148" y="29178"/>
                  </a:lnTo>
                  <a:lnTo>
                    <a:pt x="148" y="3626"/>
                  </a:lnTo>
                  <a:lnTo>
                    <a:pt x="150" y="3626"/>
                  </a:lnTo>
                  <a:cubicBezTo>
                    <a:pt x="148" y="3612"/>
                    <a:pt x="148" y="3598"/>
                    <a:pt x="148" y="3583"/>
                  </a:cubicBezTo>
                  <a:lnTo>
                    <a:pt x="148" y="3555"/>
                  </a:lnTo>
                  <a:cubicBezTo>
                    <a:pt x="148" y="3530"/>
                    <a:pt x="148" y="3510"/>
                    <a:pt x="150" y="3483"/>
                  </a:cubicBezTo>
                  <a:cubicBezTo>
                    <a:pt x="154" y="3364"/>
                    <a:pt x="162" y="3248"/>
                    <a:pt x="177" y="3135"/>
                  </a:cubicBezTo>
                  <a:cubicBezTo>
                    <a:pt x="265" y="2397"/>
                    <a:pt x="596" y="1728"/>
                    <a:pt x="1083" y="1212"/>
                  </a:cubicBezTo>
                  <a:cubicBezTo>
                    <a:pt x="1118" y="1177"/>
                    <a:pt x="1151" y="1143"/>
                    <a:pt x="1185" y="1110"/>
                  </a:cubicBezTo>
                  <a:cubicBezTo>
                    <a:pt x="1533" y="770"/>
                    <a:pt x="1953" y="504"/>
                    <a:pt x="2421" y="341"/>
                  </a:cubicBezTo>
                  <a:cubicBezTo>
                    <a:pt x="2499" y="312"/>
                    <a:pt x="2577" y="285"/>
                    <a:pt x="2654" y="265"/>
                  </a:cubicBezTo>
                  <a:cubicBezTo>
                    <a:pt x="2693" y="253"/>
                    <a:pt x="2730" y="242"/>
                    <a:pt x="2769" y="236"/>
                  </a:cubicBezTo>
                  <a:cubicBezTo>
                    <a:pt x="2820" y="222"/>
                    <a:pt x="2871" y="210"/>
                    <a:pt x="2922" y="201"/>
                  </a:cubicBezTo>
                  <a:cubicBezTo>
                    <a:pt x="3133" y="161"/>
                    <a:pt x="3348" y="138"/>
                    <a:pt x="3569" y="138"/>
                  </a:cubicBezTo>
                  <a:close/>
                  <a:moveTo>
                    <a:pt x="3563" y="1"/>
                  </a:moveTo>
                  <a:cubicBezTo>
                    <a:pt x="3307" y="1"/>
                    <a:pt x="3057" y="28"/>
                    <a:pt x="2820" y="79"/>
                  </a:cubicBezTo>
                  <a:cubicBezTo>
                    <a:pt x="2736" y="97"/>
                    <a:pt x="2646" y="120"/>
                    <a:pt x="2564" y="146"/>
                  </a:cubicBezTo>
                  <a:cubicBezTo>
                    <a:pt x="2004" y="310"/>
                    <a:pt x="1503" y="607"/>
                    <a:pt x="1097" y="997"/>
                  </a:cubicBezTo>
                  <a:cubicBezTo>
                    <a:pt x="1061" y="1030"/>
                    <a:pt x="1028" y="1065"/>
                    <a:pt x="995" y="1100"/>
                  </a:cubicBezTo>
                  <a:cubicBezTo>
                    <a:pt x="508" y="1607"/>
                    <a:pt x="171" y="2256"/>
                    <a:pt x="52" y="2980"/>
                  </a:cubicBezTo>
                  <a:cubicBezTo>
                    <a:pt x="40" y="3045"/>
                    <a:pt x="29" y="3113"/>
                    <a:pt x="25" y="3178"/>
                  </a:cubicBezTo>
                  <a:cubicBezTo>
                    <a:pt x="9" y="3299"/>
                    <a:pt x="1" y="3420"/>
                    <a:pt x="1" y="3540"/>
                  </a:cubicBezTo>
                  <a:lnTo>
                    <a:pt x="1" y="29252"/>
                  </a:lnTo>
                  <a:cubicBezTo>
                    <a:pt x="1" y="29290"/>
                    <a:pt x="36" y="29323"/>
                    <a:pt x="75" y="29323"/>
                  </a:cubicBezTo>
                  <a:lnTo>
                    <a:pt x="7045" y="29323"/>
                  </a:lnTo>
                  <a:cubicBezTo>
                    <a:pt x="7084" y="29323"/>
                    <a:pt x="7117" y="29290"/>
                    <a:pt x="7117" y="29252"/>
                  </a:cubicBezTo>
                  <a:lnTo>
                    <a:pt x="7117" y="3555"/>
                  </a:lnTo>
                  <a:cubicBezTo>
                    <a:pt x="7119" y="3053"/>
                    <a:pt x="7012" y="2571"/>
                    <a:pt x="6822" y="2135"/>
                  </a:cubicBezTo>
                  <a:cubicBezTo>
                    <a:pt x="6799" y="2084"/>
                    <a:pt x="6777" y="2039"/>
                    <a:pt x="6750" y="1990"/>
                  </a:cubicBezTo>
                  <a:cubicBezTo>
                    <a:pt x="6403" y="1282"/>
                    <a:pt x="5826" y="707"/>
                    <a:pt x="5116" y="361"/>
                  </a:cubicBezTo>
                  <a:cubicBezTo>
                    <a:pt x="5077" y="339"/>
                    <a:pt x="5030" y="318"/>
                    <a:pt x="4985" y="300"/>
                  </a:cubicBezTo>
                  <a:cubicBezTo>
                    <a:pt x="4547" y="105"/>
                    <a:pt x="4066" y="1"/>
                    <a:pt x="35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0"/>
            <p:cNvSpPr/>
            <p:nvPr/>
          </p:nvSpPr>
          <p:spPr>
            <a:xfrm>
              <a:off x="3089375" y="4596600"/>
              <a:ext cx="174275" cy="3600"/>
            </a:xfrm>
            <a:custGeom>
              <a:rect b="b" l="l" r="r" t="t"/>
              <a:pathLst>
                <a:path extrusionOk="0" h="144" w="6971">
                  <a:moveTo>
                    <a:pt x="72" y="1"/>
                  </a:moveTo>
                  <a:cubicBezTo>
                    <a:pt x="31" y="1"/>
                    <a:pt x="1" y="31"/>
                    <a:pt x="1" y="72"/>
                  </a:cubicBezTo>
                  <a:cubicBezTo>
                    <a:pt x="1" y="113"/>
                    <a:pt x="31" y="144"/>
                    <a:pt x="72" y="144"/>
                  </a:cubicBezTo>
                  <a:lnTo>
                    <a:pt x="6899" y="144"/>
                  </a:lnTo>
                  <a:cubicBezTo>
                    <a:pt x="6940" y="144"/>
                    <a:pt x="6971" y="113"/>
                    <a:pt x="6971" y="72"/>
                  </a:cubicBezTo>
                  <a:cubicBezTo>
                    <a:pt x="6971" y="31"/>
                    <a:pt x="6940" y="1"/>
                    <a:pt x="68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0"/>
            <p:cNvSpPr/>
            <p:nvPr/>
          </p:nvSpPr>
          <p:spPr>
            <a:xfrm>
              <a:off x="3089375" y="4617525"/>
              <a:ext cx="174275" cy="3700"/>
            </a:xfrm>
            <a:custGeom>
              <a:rect b="b" l="l" r="r" t="t"/>
              <a:pathLst>
                <a:path extrusionOk="0" h="148" w="6971">
                  <a:moveTo>
                    <a:pt x="74" y="0"/>
                  </a:moveTo>
                  <a:cubicBezTo>
                    <a:pt x="54" y="0"/>
                    <a:pt x="39" y="9"/>
                    <a:pt x="23" y="23"/>
                  </a:cubicBezTo>
                  <a:lnTo>
                    <a:pt x="13" y="35"/>
                  </a:lnTo>
                  <a:cubicBezTo>
                    <a:pt x="5" y="47"/>
                    <a:pt x="1" y="60"/>
                    <a:pt x="1" y="76"/>
                  </a:cubicBezTo>
                  <a:cubicBezTo>
                    <a:pt x="1" y="115"/>
                    <a:pt x="31" y="148"/>
                    <a:pt x="72" y="148"/>
                  </a:cubicBezTo>
                  <a:lnTo>
                    <a:pt x="6899" y="148"/>
                  </a:lnTo>
                  <a:cubicBezTo>
                    <a:pt x="6940" y="148"/>
                    <a:pt x="6971" y="115"/>
                    <a:pt x="6971" y="76"/>
                  </a:cubicBezTo>
                  <a:cubicBezTo>
                    <a:pt x="6971" y="35"/>
                    <a:pt x="6940" y="4"/>
                    <a:pt x="69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0"/>
            <p:cNvSpPr/>
            <p:nvPr/>
          </p:nvSpPr>
          <p:spPr>
            <a:xfrm>
              <a:off x="3087475" y="4254925"/>
              <a:ext cx="178225" cy="731300"/>
            </a:xfrm>
            <a:custGeom>
              <a:rect b="b" l="l" r="r" t="t"/>
              <a:pathLst>
                <a:path extrusionOk="0" h="29252" w="7129">
                  <a:moveTo>
                    <a:pt x="2720" y="95"/>
                  </a:moveTo>
                  <a:lnTo>
                    <a:pt x="2767" y="156"/>
                  </a:lnTo>
                  <a:lnTo>
                    <a:pt x="3902" y="1656"/>
                  </a:lnTo>
                  <a:lnTo>
                    <a:pt x="2779" y="3143"/>
                  </a:lnTo>
                  <a:lnTo>
                    <a:pt x="1601" y="1578"/>
                  </a:lnTo>
                  <a:lnTo>
                    <a:pt x="2652" y="187"/>
                  </a:lnTo>
                  <a:lnTo>
                    <a:pt x="2720" y="95"/>
                  </a:lnTo>
                  <a:close/>
                  <a:moveTo>
                    <a:pt x="1511" y="1701"/>
                  </a:moveTo>
                  <a:lnTo>
                    <a:pt x="2689" y="3266"/>
                  </a:lnTo>
                  <a:lnTo>
                    <a:pt x="1511" y="4829"/>
                  </a:lnTo>
                  <a:lnTo>
                    <a:pt x="332" y="3264"/>
                  </a:lnTo>
                  <a:lnTo>
                    <a:pt x="1511" y="1701"/>
                  </a:lnTo>
                  <a:close/>
                  <a:moveTo>
                    <a:pt x="3984" y="1775"/>
                  </a:moveTo>
                  <a:lnTo>
                    <a:pt x="5418" y="3675"/>
                  </a:lnTo>
                  <a:lnTo>
                    <a:pt x="4856" y="4422"/>
                  </a:lnTo>
                  <a:lnTo>
                    <a:pt x="4803" y="4494"/>
                  </a:lnTo>
                  <a:lnTo>
                    <a:pt x="4745" y="4565"/>
                  </a:lnTo>
                  <a:lnTo>
                    <a:pt x="4295" y="5161"/>
                  </a:lnTo>
                  <a:lnTo>
                    <a:pt x="3845" y="4565"/>
                  </a:lnTo>
                  <a:lnTo>
                    <a:pt x="3792" y="4494"/>
                  </a:lnTo>
                  <a:lnTo>
                    <a:pt x="3739" y="4422"/>
                  </a:lnTo>
                  <a:lnTo>
                    <a:pt x="2863" y="3260"/>
                  </a:lnTo>
                  <a:lnTo>
                    <a:pt x="3984" y="1775"/>
                  </a:lnTo>
                  <a:close/>
                  <a:moveTo>
                    <a:pt x="2775" y="3379"/>
                  </a:moveTo>
                  <a:lnTo>
                    <a:pt x="3563" y="4422"/>
                  </a:lnTo>
                  <a:lnTo>
                    <a:pt x="3616" y="4494"/>
                  </a:lnTo>
                  <a:lnTo>
                    <a:pt x="3669" y="4565"/>
                  </a:lnTo>
                  <a:lnTo>
                    <a:pt x="4209" y="5279"/>
                  </a:lnTo>
                  <a:lnTo>
                    <a:pt x="3033" y="6840"/>
                  </a:lnTo>
                  <a:lnTo>
                    <a:pt x="2196" y="5740"/>
                  </a:lnTo>
                  <a:lnTo>
                    <a:pt x="2098" y="5607"/>
                  </a:lnTo>
                  <a:lnTo>
                    <a:pt x="2096" y="5603"/>
                  </a:lnTo>
                  <a:lnTo>
                    <a:pt x="2004" y="5484"/>
                  </a:lnTo>
                  <a:lnTo>
                    <a:pt x="1595" y="4944"/>
                  </a:lnTo>
                  <a:lnTo>
                    <a:pt x="1912" y="4524"/>
                  </a:lnTo>
                  <a:lnTo>
                    <a:pt x="1989" y="4422"/>
                  </a:lnTo>
                  <a:lnTo>
                    <a:pt x="2775" y="3379"/>
                  </a:lnTo>
                  <a:close/>
                  <a:moveTo>
                    <a:pt x="5508" y="3790"/>
                  </a:moveTo>
                  <a:lnTo>
                    <a:pt x="6849" y="5568"/>
                  </a:lnTo>
                  <a:lnTo>
                    <a:pt x="5727" y="7059"/>
                  </a:lnTo>
                  <a:lnTo>
                    <a:pt x="4987" y="6077"/>
                  </a:lnTo>
                  <a:lnTo>
                    <a:pt x="4934" y="6006"/>
                  </a:lnTo>
                  <a:lnTo>
                    <a:pt x="4876" y="5930"/>
                  </a:lnTo>
                  <a:lnTo>
                    <a:pt x="4385" y="5279"/>
                  </a:lnTo>
                  <a:lnTo>
                    <a:pt x="4925" y="4565"/>
                  </a:lnTo>
                  <a:lnTo>
                    <a:pt x="4981" y="4494"/>
                  </a:lnTo>
                  <a:lnTo>
                    <a:pt x="5032" y="4422"/>
                  </a:lnTo>
                  <a:lnTo>
                    <a:pt x="5508" y="3790"/>
                  </a:lnTo>
                  <a:close/>
                  <a:moveTo>
                    <a:pt x="1511" y="5064"/>
                  </a:moveTo>
                  <a:lnTo>
                    <a:pt x="2069" y="5803"/>
                  </a:lnTo>
                  <a:lnTo>
                    <a:pt x="2174" y="5940"/>
                  </a:lnTo>
                  <a:lnTo>
                    <a:pt x="2176" y="5942"/>
                  </a:lnTo>
                  <a:lnTo>
                    <a:pt x="2294" y="6102"/>
                  </a:lnTo>
                  <a:lnTo>
                    <a:pt x="2945" y="6965"/>
                  </a:lnTo>
                  <a:lnTo>
                    <a:pt x="2841" y="7106"/>
                  </a:lnTo>
                  <a:lnTo>
                    <a:pt x="2798" y="7164"/>
                  </a:lnTo>
                  <a:lnTo>
                    <a:pt x="2755" y="7219"/>
                  </a:lnTo>
                  <a:lnTo>
                    <a:pt x="1824" y="8457"/>
                  </a:lnTo>
                  <a:lnTo>
                    <a:pt x="385" y="6554"/>
                  </a:lnTo>
                  <a:lnTo>
                    <a:pt x="1511" y="5064"/>
                  </a:lnTo>
                  <a:close/>
                  <a:moveTo>
                    <a:pt x="4295" y="5396"/>
                  </a:moveTo>
                  <a:lnTo>
                    <a:pt x="4827" y="6102"/>
                  </a:lnTo>
                  <a:lnTo>
                    <a:pt x="4882" y="6173"/>
                  </a:lnTo>
                  <a:lnTo>
                    <a:pt x="4936" y="6243"/>
                  </a:lnTo>
                  <a:lnTo>
                    <a:pt x="5641" y="7174"/>
                  </a:lnTo>
                  <a:lnTo>
                    <a:pt x="4459" y="8739"/>
                  </a:lnTo>
                  <a:lnTo>
                    <a:pt x="3555" y="7540"/>
                  </a:lnTo>
                  <a:lnTo>
                    <a:pt x="3497" y="7464"/>
                  </a:lnTo>
                  <a:lnTo>
                    <a:pt x="3442" y="7389"/>
                  </a:lnTo>
                  <a:lnTo>
                    <a:pt x="3117" y="6959"/>
                  </a:lnTo>
                  <a:lnTo>
                    <a:pt x="4295" y="5396"/>
                  </a:lnTo>
                  <a:close/>
                  <a:moveTo>
                    <a:pt x="3031" y="7080"/>
                  </a:moveTo>
                  <a:lnTo>
                    <a:pt x="3231" y="7346"/>
                  </a:lnTo>
                  <a:lnTo>
                    <a:pt x="3303" y="7440"/>
                  </a:lnTo>
                  <a:lnTo>
                    <a:pt x="3368" y="7524"/>
                  </a:lnTo>
                  <a:lnTo>
                    <a:pt x="4373" y="8856"/>
                  </a:lnTo>
                  <a:lnTo>
                    <a:pt x="3671" y="9784"/>
                  </a:lnTo>
                  <a:lnTo>
                    <a:pt x="3246" y="10349"/>
                  </a:lnTo>
                  <a:lnTo>
                    <a:pt x="2499" y="9361"/>
                  </a:lnTo>
                  <a:lnTo>
                    <a:pt x="1902" y="8569"/>
                  </a:lnTo>
                  <a:lnTo>
                    <a:pt x="2857" y="7307"/>
                  </a:lnTo>
                  <a:lnTo>
                    <a:pt x="2900" y="7254"/>
                  </a:lnTo>
                  <a:lnTo>
                    <a:pt x="2943" y="7194"/>
                  </a:lnTo>
                  <a:lnTo>
                    <a:pt x="3031" y="7080"/>
                  </a:lnTo>
                  <a:close/>
                  <a:moveTo>
                    <a:pt x="1816" y="8688"/>
                  </a:moveTo>
                  <a:lnTo>
                    <a:pt x="2348" y="9394"/>
                  </a:lnTo>
                  <a:lnTo>
                    <a:pt x="3156" y="10464"/>
                  </a:lnTo>
                  <a:lnTo>
                    <a:pt x="3102" y="10533"/>
                  </a:lnTo>
                  <a:lnTo>
                    <a:pt x="2022" y="11974"/>
                  </a:lnTo>
                  <a:lnTo>
                    <a:pt x="903" y="10488"/>
                  </a:lnTo>
                  <a:lnTo>
                    <a:pt x="680" y="10194"/>
                  </a:lnTo>
                  <a:lnTo>
                    <a:pt x="1359" y="9291"/>
                  </a:lnTo>
                  <a:lnTo>
                    <a:pt x="1816" y="8688"/>
                  </a:lnTo>
                  <a:close/>
                  <a:moveTo>
                    <a:pt x="4459" y="8972"/>
                  </a:moveTo>
                  <a:lnTo>
                    <a:pt x="5860" y="10834"/>
                  </a:lnTo>
                  <a:lnTo>
                    <a:pt x="4735" y="12323"/>
                  </a:lnTo>
                  <a:lnTo>
                    <a:pt x="3334" y="10466"/>
                  </a:lnTo>
                  <a:lnTo>
                    <a:pt x="3749" y="9915"/>
                  </a:lnTo>
                  <a:lnTo>
                    <a:pt x="4459" y="8972"/>
                  </a:lnTo>
                  <a:close/>
                  <a:moveTo>
                    <a:pt x="7119" y="13017"/>
                  </a:moveTo>
                  <a:lnTo>
                    <a:pt x="6975" y="13207"/>
                  </a:lnTo>
                  <a:lnTo>
                    <a:pt x="6628" y="13668"/>
                  </a:lnTo>
                  <a:lnTo>
                    <a:pt x="6521" y="13811"/>
                  </a:lnTo>
                  <a:lnTo>
                    <a:pt x="6697" y="13811"/>
                  </a:lnTo>
                  <a:lnTo>
                    <a:pt x="6806" y="13668"/>
                  </a:lnTo>
                  <a:lnTo>
                    <a:pt x="6975" y="13443"/>
                  </a:lnTo>
                  <a:lnTo>
                    <a:pt x="7119" y="13252"/>
                  </a:lnTo>
                  <a:lnTo>
                    <a:pt x="7119" y="13017"/>
                  </a:lnTo>
                  <a:close/>
                  <a:moveTo>
                    <a:pt x="2820" y="1"/>
                  </a:moveTo>
                  <a:cubicBezTo>
                    <a:pt x="2736" y="17"/>
                    <a:pt x="2646" y="42"/>
                    <a:pt x="2564" y="66"/>
                  </a:cubicBezTo>
                  <a:lnTo>
                    <a:pt x="2417" y="263"/>
                  </a:lnTo>
                  <a:lnTo>
                    <a:pt x="1509" y="1468"/>
                  </a:lnTo>
                  <a:lnTo>
                    <a:pt x="1179" y="1034"/>
                  </a:lnTo>
                  <a:lnTo>
                    <a:pt x="1093" y="917"/>
                  </a:lnTo>
                  <a:cubicBezTo>
                    <a:pt x="1059" y="952"/>
                    <a:pt x="1026" y="985"/>
                    <a:pt x="991" y="1020"/>
                  </a:cubicBezTo>
                  <a:lnTo>
                    <a:pt x="1079" y="1136"/>
                  </a:lnTo>
                  <a:lnTo>
                    <a:pt x="1419" y="1586"/>
                  </a:lnTo>
                  <a:lnTo>
                    <a:pt x="240" y="3147"/>
                  </a:lnTo>
                  <a:lnTo>
                    <a:pt x="173" y="3059"/>
                  </a:lnTo>
                  <a:lnTo>
                    <a:pt x="54" y="2900"/>
                  </a:lnTo>
                  <a:cubicBezTo>
                    <a:pt x="40" y="2967"/>
                    <a:pt x="29" y="3033"/>
                    <a:pt x="25" y="3100"/>
                  </a:cubicBezTo>
                  <a:lnTo>
                    <a:pt x="152" y="3268"/>
                  </a:lnTo>
                  <a:lnTo>
                    <a:pt x="5" y="3463"/>
                  </a:lnTo>
                  <a:lnTo>
                    <a:pt x="5" y="3698"/>
                  </a:lnTo>
                  <a:lnTo>
                    <a:pt x="148" y="3510"/>
                  </a:lnTo>
                  <a:lnTo>
                    <a:pt x="242" y="3387"/>
                  </a:lnTo>
                  <a:lnTo>
                    <a:pt x="1421" y="4952"/>
                  </a:lnTo>
                  <a:lnTo>
                    <a:pt x="295" y="6441"/>
                  </a:lnTo>
                  <a:lnTo>
                    <a:pt x="148" y="6245"/>
                  </a:lnTo>
                  <a:lnTo>
                    <a:pt x="5" y="6057"/>
                  </a:lnTo>
                  <a:lnTo>
                    <a:pt x="5" y="6294"/>
                  </a:lnTo>
                  <a:lnTo>
                    <a:pt x="148" y="6480"/>
                  </a:lnTo>
                  <a:lnTo>
                    <a:pt x="207" y="6560"/>
                  </a:lnTo>
                  <a:lnTo>
                    <a:pt x="148" y="6640"/>
                  </a:lnTo>
                  <a:lnTo>
                    <a:pt x="5" y="6826"/>
                  </a:lnTo>
                  <a:lnTo>
                    <a:pt x="5" y="7063"/>
                  </a:lnTo>
                  <a:lnTo>
                    <a:pt x="148" y="6875"/>
                  </a:lnTo>
                  <a:lnTo>
                    <a:pt x="295" y="6677"/>
                  </a:lnTo>
                  <a:lnTo>
                    <a:pt x="1728" y="8575"/>
                  </a:lnTo>
                  <a:lnTo>
                    <a:pt x="1245" y="9214"/>
                  </a:lnTo>
                  <a:lnTo>
                    <a:pt x="592" y="10079"/>
                  </a:lnTo>
                  <a:lnTo>
                    <a:pt x="148" y="9490"/>
                  </a:lnTo>
                  <a:lnTo>
                    <a:pt x="5" y="9302"/>
                  </a:lnTo>
                  <a:lnTo>
                    <a:pt x="5" y="9539"/>
                  </a:lnTo>
                  <a:lnTo>
                    <a:pt x="148" y="9725"/>
                  </a:lnTo>
                  <a:lnTo>
                    <a:pt x="504" y="10200"/>
                  </a:lnTo>
                  <a:lnTo>
                    <a:pt x="148" y="10672"/>
                  </a:lnTo>
                  <a:lnTo>
                    <a:pt x="5" y="10861"/>
                  </a:lnTo>
                  <a:lnTo>
                    <a:pt x="5" y="11100"/>
                  </a:lnTo>
                  <a:lnTo>
                    <a:pt x="148" y="10910"/>
                  </a:lnTo>
                  <a:lnTo>
                    <a:pt x="248" y="10777"/>
                  </a:lnTo>
                  <a:lnTo>
                    <a:pt x="250" y="10777"/>
                  </a:lnTo>
                  <a:lnTo>
                    <a:pt x="596" y="10323"/>
                  </a:lnTo>
                  <a:lnTo>
                    <a:pt x="744" y="10519"/>
                  </a:lnTo>
                  <a:lnTo>
                    <a:pt x="1938" y="12098"/>
                  </a:lnTo>
                  <a:lnTo>
                    <a:pt x="750" y="13674"/>
                  </a:lnTo>
                  <a:lnTo>
                    <a:pt x="746" y="13674"/>
                  </a:lnTo>
                  <a:lnTo>
                    <a:pt x="148" y="12882"/>
                  </a:lnTo>
                  <a:lnTo>
                    <a:pt x="5" y="12696"/>
                  </a:lnTo>
                  <a:lnTo>
                    <a:pt x="5" y="12931"/>
                  </a:lnTo>
                  <a:lnTo>
                    <a:pt x="148" y="13119"/>
                  </a:lnTo>
                  <a:lnTo>
                    <a:pt x="570" y="13678"/>
                  </a:lnTo>
                  <a:lnTo>
                    <a:pt x="660" y="13796"/>
                  </a:lnTo>
                  <a:lnTo>
                    <a:pt x="641" y="13821"/>
                  </a:lnTo>
                  <a:lnTo>
                    <a:pt x="854" y="13821"/>
                  </a:lnTo>
                  <a:lnTo>
                    <a:pt x="836" y="13796"/>
                  </a:lnTo>
                  <a:lnTo>
                    <a:pt x="926" y="13678"/>
                  </a:lnTo>
                  <a:lnTo>
                    <a:pt x="2024" y="12219"/>
                  </a:lnTo>
                  <a:lnTo>
                    <a:pt x="3125" y="13678"/>
                  </a:lnTo>
                  <a:lnTo>
                    <a:pt x="3231" y="13821"/>
                  </a:lnTo>
                  <a:lnTo>
                    <a:pt x="3409" y="13821"/>
                  </a:lnTo>
                  <a:lnTo>
                    <a:pt x="3301" y="13678"/>
                  </a:lnTo>
                  <a:lnTo>
                    <a:pt x="2116" y="12102"/>
                  </a:lnTo>
                  <a:lnTo>
                    <a:pt x="3252" y="10595"/>
                  </a:lnTo>
                  <a:lnTo>
                    <a:pt x="4657" y="12454"/>
                  </a:lnTo>
                  <a:lnTo>
                    <a:pt x="3737" y="13674"/>
                  </a:lnTo>
                  <a:lnTo>
                    <a:pt x="3626" y="13817"/>
                  </a:lnTo>
                  <a:lnTo>
                    <a:pt x="3808" y="13817"/>
                  </a:lnTo>
                  <a:lnTo>
                    <a:pt x="3915" y="13674"/>
                  </a:lnTo>
                  <a:lnTo>
                    <a:pt x="4745" y="12573"/>
                  </a:lnTo>
                  <a:lnTo>
                    <a:pt x="5580" y="13674"/>
                  </a:lnTo>
                  <a:lnTo>
                    <a:pt x="5686" y="13817"/>
                  </a:lnTo>
                  <a:lnTo>
                    <a:pt x="5864" y="13817"/>
                  </a:lnTo>
                  <a:lnTo>
                    <a:pt x="5756" y="13674"/>
                  </a:lnTo>
                  <a:lnTo>
                    <a:pt x="4835" y="12454"/>
                  </a:lnTo>
                  <a:lnTo>
                    <a:pt x="5959" y="10961"/>
                  </a:lnTo>
                  <a:lnTo>
                    <a:pt x="6984" y="12319"/>
                  </a:lnTo>
                  <a:lnTo>
                    <a:pt x="7127" y="12508"/>
                  </a:lnTo>
                  <a:lnTo>
                    <a:pt x="7127" y="12270"/>
                  </a:lnTo>
                  <a:lnTo>
                    <a:pt x="6984" y="12084"/>
                  </a:lnTo>
                  <a:lnTo>
                    <a:pt x="6049" y="10844"/>
                  </a:lnTo>
                  <a:lnTo>
                    <a:pt x="6984" y="9602"/>
                  </a:lnTo>
                  <a:lnTo>
                    <a:pt x="7127" y="9416"/>
                  </a:lnTo>
                  <a:lnTo>
                    <a:pt x="7127" y="9181"/>
                  </a:lnTo>
                  <a:lnTo>
                    <a:pt x="6984" y="9371"/>
                  </a:lnTo>
                  <a:lnTo>
                    <a:pt x="5959" y="10726"/>
                  </a:lnTo>
                  <a:lnTo>
                    <a:pt x="4557" y="8866"/>
                  </a:lnTo>
                  <a:lnTo>
                    <a:pt x="5736" y="7305"/>
                  </a:lnTo>
                  <a:lnTo>
                    <a:pt x="6984" y="8956"/>
                  </a:lnTo>
                  <a:lnTo>
                    <a:pt x="7127" y="9146"/>
                  </a:lnTo>
                  <a:lnTo>
                    <a:pt x="7127" y="8911"/>
                  </a:lnTo>
                  <a:lnTo>
                    <a:pt x="6984" y="8721"/>
                  </a:lnTo>
                  <a:lnTo>
                    <a:pt x="5826" y="7184"/>
                  </a:lnTo>
                  <a:lnTo>
                    <a:pt x="6949" y="5699"/>
                  </a:lnTo>
                  <a:lnTo>
                    <a:pt x="6986" y="5746"/>
                  </a:lnTo>
                  <a:lnTo>
                    <a:pt x="7129" y="5936"/>
                  </a:lnTo>
                  <a:lnTo>
                    <a:pt x="7129" y="5701"/>
                  </a:lnTo>
                  <a:lnTo>
                    <a:pt x="7037" y="5580"/>
                  </a:lnTo>
                  <a:lnTo>
                    <a:pt x="7129" y="5459"/>
                  </a:lnTo>
                  <a:lnTo>
                    <a:pt x="7129" y="5222"/>
                  </a:lnTo>
                  <a:lnTo>
                    <a:pt x="7119" y="5222"/>
                  </a:lnTo>
                  <a:lnTo>
                    <a:pt x="7119" y="5218"/>
                  </a:lnTo>
                  <a:lnTo>
                    <a:pt x="6975" y="5406"/>
                  </a:lnTo>
                  <a:lnTo>
                    <a:pt x="6939" y="5455"/>
                  </a:lnTo>
                  <a:lnTo>
                    <a:pt x="5594" y="3677"/>
                  </a:lnTo>
                  <a:lnTo>
                    <a:pt x="6720" y="2190"/>
                  </a:lnTo>
                  <a:lnTo>
                    <a:pt x="6822" y="2057"/>
                  </a:lnTo>
                  <a:cubicBezTo>
                    <a:pt x="6799" y="2006"/>
                    <a:pt x="6777" y="1959"/>
                    <a:pt x="6750" y="1910"/>
                  </a:cubicBezTo>
                  <a:lnTo>
                    <a:pt x="6656" y="2039"/>
                  </a:lnTo>
                  <a:lnTo>
                    <a:pt x="5508" y="3561"/>
                  </a:lnTo>
                  <a:lnTo>
                    <a:pt x="4076" y="1660"/>
                  </a:lnTo>
                  <a:lnTo>
                    <a:pt x="5030" y="396"/>
                  </a:lnTo>
                  <a:lnTo>
                    <a:pt x="5118" y="281"/>
                  </a:lnTo>
                  <a:cubicBezTo>
                    <a:pt x="5077" y="259"/>
                    <a:pt x="5030" y="238"/>
                    <a:pt x="4985" y="220"/>
                  </a:cubicBezTo>
                  <a:lnTo>
                    <a:pt x="4897" y="338"/>
                  </a:lnTo>
                  <a:lnTo>
                    <a:pt x="3986" y="1545"/>
                  </a:lnTo>
                  <a:lnTo>
                    <a:pt x="2914" y="128"/>
                  </a:lnTo>
                  <a:lnTo>
                    <a:pt x="2820" y="1"/>
                  </a:lnTo>
                  <a:close/>
                  <a:moveTo>
                    <a:pt x="148" y="14508"/>
                  </a:moveTo>
                  <a:cubicBezTo>
                    <a:pt x="130" y="14508"/>
                    <a:pt x="109" y="14519"/>
                    <a:pt x="97" y="14529"/>
                  </a:cubicBezTo>
                  <a:lnTo>
                    <a:pt x="87" y="14541"/>
                  </a:lnTo>
                  <a:lnTo>
                    <a:pt x="5" y="14650"/>
                  </a:lnTo>
                  <a:lnTo>
                    <a:pt x="5" y="14885"/>
                  </a:lnTo>
                  <a:lnTo>
                    <a:pt x="148" y="14697"/>
                  </a:lnTo>
                  <a:lnTo>
                    <a:pt x="183" y="14652"/>
                  </a:lnTo>
                  <a:lnTo>
                    <a:pt x="291" y="14508"/>
                  </a:lnTo>
                  <a:close/>
                  <a:moveTo>
                    <a:pt x="6206" y="14508"/>
                  </a:moveTo>
                  <a:lnTo>
                    <a:pt x="6313" y="14652"/>
                  </a:lnTo>
                  <a:lnTo>
                    <a:pt x="6975" y="15529"/>
                  </a:lnTo>
                  <a:lnTo>
                    <a:pt x="7119" y="15718"/>
                  </a:lnTo>
                  <a:lnTo>
                    <a:pt x="7119" y="15482"/>
                  </a:lnTo>
                  <a:lnTo>
                    <a:pt x="6975" y="15296"/>
                  </a:lnTo>
                  <a:lnTo>
                    <a:pt x="6491" y="14652"/>
                  </a:lnTo>
                  <a:lnTo>
                    <a:pt x="6380" y="14508"/>
                  </a:lnTo>
                  <a:close/>
                  <a:moveTo>
                    <a:pt x="2235" y="15879"/>
                  </a:moveTo>
                  <a:lnTo>
                    <a:pt x="3598" y="17684"/>
                  </a:lnTo>
                  <a:lnTo>
                    <a:pt x="2454" y="19198"/>
                  </a:lnTo>
                  <a:lnTo>
                    <a:pt x="1091" y="17393"/>
                  </a:lnTo>
                  <a:lnTo>
                    <a:pt x="2235" y="15879"/>
                  </a:lnTo>
                  <a:close/>
                  <a:moveTo>
                    <a:pt x="4960" y="16108"/>
                  </a:moveTo>
                  <a:lnTo>
                    <a:pt x="6431" y="18056"/>
                  </a:lnTo>
                  <a:lnTo>
                    <a:pt x="5242" y="19631"/>
                  </a:lnTo>
                  <a:lnTo>
                    <a:pt x="3774" y="17684"/>
                  </a:lnTo>
                  <a:lnTo>
                    <a:pt x="4960" y="16108"/>
                  </a:lnTo>
                  <a:close/>
                  <a:moveTo>
                    <a:pt x="3688" y="17800"/>
                  </a:moveTo>
                  <a:lnTo>
                    <a:pt x="5155" y="19748"/>
                  </a:lnTo>
                  <a:lnTo>
                    <a:pt x="4015" y="21262"/>
                  </a:lnTo>
                  <a:lnTo>
                    <a:pt x="2544" y="19314"/>
                  </a:lnTo>
                  <a:lnTo>
                    <a:pt x="3688" y="17800"/>
                  </a:lnTo>
                  <a:close/>
                  <a:moveTo>
                    <a:pt x="2454" y="19433"/>
                  </a:moveTo>
                  <a:lnTo>
                    <a:pt x="3923" y="21381"/>
                  </a:lnTo>
                  <a:lnTo>
                    <a:pt x="2775" y="22905"/>
                  </a:lnTo>
                  <a:lnTo>
                    <a:pt x="1304" y="20957"/>
                  </a:lnTo>
                  <a:lnTo>
                    <a:pt x="2454" y="19433"/>
                  </a:lnTo>
                  <a:close/>
                  <a:moveTo>
                    <a:pt x="5245" y="19867"/>
                  </a:moveTo>
                  <a:lnTo>
                    <a:pt x="6697" y="21792"/>
                  </a:lnTo>
                  <a:lnTo>
                    <a:pt x="5553" y="23306"/>
                  </a:lnTo>
                  <a:lnTo>
                    <a:pt x="4101" y="21381"/>
                  </a:lnTo>
                  <a:lnTo>
                    <a:pt x="5245" y="19867"/>
                  </a:lnTo>
                  <a:close/>
                  <a:moveTo>
                    <a:pt x="4015" y="21497"/>
                  </a:moveTo>
                  <a:lnTo>
                    <a:pt x="5466" y="23423"/>
                  </a:lnTo>
                  <a:lnTo>
                    <a:pt x="4314" y="24947"/>
                  </a:lnTo>
                  <a:lnTo>
                    <a:pt x="2861" y="23022"/>
                  </a:lnTo>
                  <a:lnTo>
                    <a:pt x="4015" y="21497"/>
                  </a:lnTo>
                  <a:close/>
                  <a:moveTo>
                    <a:pt x="2777" y="23142"/>
                  </a:moveTo>
                  <a:lnTo>
                    <a:pt x="4230" y="25068"/>
                  </a:lnTo>
                  <a:lnTo>
                    <a:pt x="3739" y="25718"/>
                  </a:lnTo>
                  <a:lnTo>
                    <a:pt x="2965" y="26745"/>
                  </a:lnTo>
                  <a:lnTo>
                    <a:pt x="1507" y="24820"/>
                  </a:lnTo>
                  <a:lnTo>
                    <a:pt x="2149" y="23969"/>
                  </a:lnTo>
                  <a:lnTo>
                    <a:pt x="2153" y="23969"/>
                  </a:lnTo>
                  <a:lnTo>
                    <a:pt x="2777" y="23142"/>
                  </a:lnTo>
                  <a:close/>
                  <a:moveTo>
                    <a:pt x="5551" y="23545"/>
                  </a:moveTo>
                  <a:lnTo>
                    <a:pt x="6556" y="24875"/>
                  </a:lnTo>
                  <a:lnTo>
                    <a:pt x="6965" y="25417"/>
                  </a:lnTo>
                  <a:lnTo>
                    <a:pt x="6847" y="25577"/>
                  </a:lnTo>
                  <a:lnTo>
                    <a:pt x="5815" y="26942"/>
                  </a:lnTo>
                  <a:lnTo>
                    <a:pt x="4966" y="25816"/>
                  </a:lnTo>
                  <a:lnTo>
                    <a:pt x="4741" y="25520"/>
                  </a:lnTo>
                  <a:lnTo>
                    <a:pt x="4400" y="25070"/>
                  </a:lnTo>
                  <a:lnTo>
                    <a:pt x="5551" y="23545"/>
                  </a:lnTo>
                  <a:close/>
                  <a:moveTo>
                    <a:pt x="1417" y="24937"/>
                  </a:moveTo>
                  <a:lnTo>
                    <a:pt x="2869" y="26864"/>
                  </a:lnTo>
                  <a:lnTo>
                    <a:pt x="2300" y="27617"/>
                  </a:lnTo>
                  <a:lnTo>
                    <a:pt x="1548" y="28617"/>
                  </a:lnTo>
                  <a:lnTo>
                    <a:pt x="525" y="27263"/>
                  </a:lnTo>
                  <a:lnTo>
                    <a:pt x="146" y="26762"/>
                  </a:lnTo>
                  <a:lnTo>
                    <a:pt x="95" y="26692"/>
                  </a:lnTo>
                  <a:lnTo>
                    <a:pt x="146" y="26622"/>
                  </a:lnTo>
                  <a:lnTo>
                    <a:pt x="1417" y="24937"/>
                  </a:lnTo>
                  <a:close/>
                  <a:moveTo>
                    <a:pt x="4312" y="25188"/>
                  </a:moveTo>
                  <a:lnTo>
                    <a:pt x="4623" y="25601"/>
                  </a:lnTo>
                  <a:lnTo>
                    <a:pt x="4825" y="25872"/>
                  </a:lnTo>
                  <a:lnTo>
                    <a:pt x="5723" y="27060"/>
                  </a:lnTo>
                  <a:lnTo>
                    <a:pt x="4459" y="28736"/>
                  </a:lnTo>
                  <a:lnTo>
                    <a:pt x="3190" y="27054"/>
                  </a:lnTo>
                  <a:lnTo>
                    <a:pt x="3047" y="26866"/>
                  </a:lnTo>
                  <a:lnTo>
                    <a:pt x="3845" y="25806"/>
                  </a:lnTo>
                  <a:lnTo>
                    <a:pt x="4312" y="25188"/>
                  </a:lnTo>
                  <a:close/>
                  <a:moveTo>
                    <a:pt x="1202" y="14508"/>
                  </a:moveTo>
                  <a:lnTo>
                    <a:pt x="1308" y="14652"/>
                  </a:lnTo>
                  <a:lnTo>
                    <a:pt x="2147" y="15761"/>
                  </a:lnTo>
                  <a:lnTo>
                    <a:pt x="1005" y="17275"/>
                  </a:lnTo>
                  <a:lnTo>
                    <a:pt x="146" y="16137"/>
                  </a:lnTo>
                  <a:lnTo>
                    <a:pt x="3" y="15951"/>
                  </a:lnTo>
                  <a:lnTo>
                    <a:pt x="3" y="16186"/>
                  </a:lnTo>
                  <a:lnTo>
                    <a:pt x="146" y="16374"/>
                  </a:lnTo>
                  <a:lnTo>
                    <a:pt x="915" y="17395"/>
                  </a:lnTo>
                  <a:lnTo>
                    <a:pt x="146" y="18416"/>
                  </a:lnTo>
                  <a:lnTo>
                    <a:pt x="3" y="18604"/>
                  </a:lnTo>
                  <a:lnTo>
                    <a:pt x="3" y="18840"/>
                  </a:lnTo>
                  <a:lnTo>
                    <a:pt x="146" y="18654"/>
                  </a:lnTo>
                  <a:lnTo>
                    <a:pt x="1005" y="17516"/>
                  </a:lnTo>
                  <a:lnTo>
                    <a:pt x="2366" y="19320"/>
                  </a:lnTo>
                  <a:lnTo>
                    <a:pt x="1214" y="20845"/>
                  </a:lnTo>
                  <a:lnTo>
                    <a:pt x="144" y="19429"/>
                  </a:lnTo>
                  <a:lnTo>
                    <a:pt x="1" y="19241"/>
                  </a:lnTo>
                  <a:lnTo>
                    <a:pt x="1" y="19476"/>
                  </a:lnTo>
                  <a:lnTo>
                    <a:pt x="144" y="19666"/>
                  </a:lnTo>
                  <a:lnTo>
                    <a:pt x="1124" y="20965"/>
                  </a:lnTo>
                  <a:lnTo>
                    <a:pt x="146" y="22260"/>
                  </a:lnTo>
                  <a:lnTo>
                    <a:pt x="3" y="22449"/>
                  </a:lnTo>
                  <a:lnTo>
                    <a:pt x="3" y="22684"/>
                  </a:lnTo>
                  <a:lnTo>
                    <a:pt x="146" y="22498"/>
                  </a:lnTo>
                  <a:lnTo>
                    <a:pt x="1214" y="21080"/>
                  </a:lnTo>
                  <a:lnTo>
                    <a:pt x="2683" y="23028"/>
                  </a:lnTo>
                  <a:lnTo>
                    <a:pt x="2041" y="23879"/>
                  </a:lnTo>
                  <a:lnTo>
                    <a:pt x="1417" y="24705"/>
                  </a:lnTo>
                  <a:lnTo>
                    <a:pt x="488" y="23474"/>
                  </a:lnTo>
                  <a:lnTo>
                    <a:pt x="146" y="23020"/>
                  </a:lnTo>
                  <a:lnTo>
                    <a:pt x="3" y="22833"/>
                  </a:lnTo>
                  <a:lnTo>
                    <a:pt x="3" y="23065"/>
                  </a:lnTo>
                  <a:lnTo>
                    <a:pt x="146" y="23255"/>
                  </a:lnTo>
                  <a:lnTo>
                    <a:pt x="373" y="23556"/>
                  </a:lnTo>
                  <a:lnTo>
                    <a:pt x="1329" y="24824"/>
                  </a:lnTo>
                  <a:lnTo>
                    <a:pt x="148" y="26393"/>
                  </a:lnTo>
                  <a:lnTo>
                    <a:pt x="77" y="26487"/>
                  </a:lnTo>
                  <a:lnTo>
                    <a:pt x="7" y="26579"/>
                  </a:lnTo>
                  <a:lnTo>
                    <a:pt x="5" y="26579"/>
                  </a:lnTo>
                  <a:lnTo>
                    <a:pt x="5" y="26817"/>
                  </a:lnTo>
                  <a:lnTo>
                    <a:pt x="7" y="26817"/>
                  </a:lnTo>
                  <a:lnTo>
                    <a:pt x="77" y="26909"/>
                  </a:lnTo>
                  <a:lnTo>
                    <a:pt x="148" y="27003"/>
                  </a:lnTo>
                  <a:lnTo>
                    <a:pt x="402" y="27338"/>
                  </a:lnTo>
                  <a:lnTo>
                    <a:pt x="1462" y="28746"/>
                  </a:lnTo>
                  <a:lnTo>
                    <a:pt x="1190" y="29108"/>
                  </a:lnTo>
                  <a:lnTo>
                    <a:pt x="1159" y="29151"/>
                  </a:lnTo>
                  <a:lnTo>
                    <a:pt x="1081" y="29251"/>
                  </a:lnTo>
                  <a:lnTo>
                    <a:pt x="1261" y="29251"/>
                  </a:lnTo>
                  <a:lnTo>
                    <a:pt x="1337" y="29151"/>
                  </a:lnTo>
                  <a:lnTo>
                    <a:pt x="1368" y="29108"/>
                  </a:lnTo>
                  <a:lnTo>
                    <a:pt x="1552" y="28863"/>
                  </a:lnTo>
                  <a:lnTo>
                    <a:pt x="1738" y="29108"/>
                  </a:lnTo>
                  <a:lnTo>
                    <a:pt x="1769" y="29151"/>
                  </a:lnTo>
                  <a:lnTo>
                    <a:pt x="1846" y="29251"/>
                  </a:lnTo>
                  <a:lnTo>
                    <a:pt x="2022" y="29251"/>
                  </a:lnTo>
                  <a:lnTo>
                    <a:pt x="1947" y="29151"/>
                  </a:lnTo>
                  <a:lnTo>
                    <a:pt x="1912" y="29108"/>
                  </a:lnTo>
                  <a:lnTo>
                    <a:pt x="1640" y="28746"/>
                  </a:lnTo>
                  <a:lnTo>
                    <a:pt x="2483" y="27631"/>
                  </a:lnTo>
                  <a:lnTo>
                    <a:pt x="2963" y="26991"/>
                  </a:lnTo>
                  <a:lnTo>
                    <a:pt x="3102" y="27175"/>
                  </a:lnTo>
                  <a:lnTo>
                    <a:pt x="4375" y="28863"/>
                  </a:lnTo>
                  <a:lnTo>
                    <a:pt x="4191" y="29108"/>
                  </a:lnTo>
                  <a:lnTo>
                    <a:pt x="4158" y="29151"/>
                  </a:lnTo>
                  <a:lnTo>
                    <a:pt x="4085" y="29251"/>
                  </a:lnTo>
                  <a:lnTo>
                    <a:pt x="4260" y="29251"/>
                  </a:lnTo>
                  <a:lnTo>
                    <a:pt x="4334" y="29151"/>
                  </a:lnTo>
                  <a:lnTo>
                    <a:pt x="4371" y="29108"/>
                  </a:lnTo>
                  <a:lnTo>
                    <a:pt x="4465" y="28981"/>
                  </a:lnTo>
                  <a:lnTo>
                    <a:pt x="4559" y="29108"/>
                  </a:lnTo>
                  <a:lnTo>
                    <a:pt x="4590" y="29151"/>
                  </a:lnTo>
                  <a:lnTo>
                    <a:pt x="4668" y="29251"/>
                  </a:lnTo>
                  <a:lnTo>
                    <a:pt x="4844" y="29251"/>
                  </a:lnTo>
                  <a:lnTo>
                    <a:pt x="4772" y="29151"/>
                  </a:lnTo>
                  <a:lnTo>
                    <a:pt x="4735" y="29108"/>
                  </a:lnTo>
                  <a:lnTo>
                    <a:pt x="4551" y="28863"/>
                  </a:lnTo>
                  <a:lnTo>
                    <a:pt x="5817" y="27185"/>
                  </a:lnTo>
                  <a:lnTo>
                    <a:pt x="6979" y="28722"/>
                  </a:lnTo>
                  <a:lnTo>
                    <a:pt x="7123" y="28912"/>
                  </a:lnTo>
                  <a:lnTo>
                    <a:pt x="7123" y="28677"/>
                  </a:lnTo>
                  <a:lnTo>
                    <a:pt x="6979" y="28490"/>
                  </a:lnTo>
                  <a:lnTo>
                    <a:pt x="5905" y="27068"/>
                  </a:lnTo>
                  <a:lnTo>
                    <a:pt x="6975" y="25649"/>
                  </a:lnTo>
                  <a:lnTo>
                    <a:pt x="6979" y="25647"/>
                  </a:lnTo>
                  <a:lnTo>
                    <a:pt x="7055" y="25544"/>
                  </a:lnTo>
                  <a:lnTo>
                    <a:pt x="7123" y="25628"/>
                  </a:lnTo>
                  <a:lnTo>
                    <a:pt x="7123" y="25221"/>
                  </a:lnTo>
                  <a:lnTo>
                    <a:pt x="7055" y="25309"/>
                  </a:lnTo>
                  <a:lnTo>
                    <a:pt x="6979" y="25203"/>
                  </a:lnTo>
                  <a:lnTo>
                    <a:pt x="6683" y="24808"/>
                  </a:lnTo>
                  <a:lnTo>
                    <a:pt x="5646" y="23433"/>
                  </a:lnTo>
                  <a:lnTo>
                    <a:pt x="6789" y="21919"/>
                  </a:lnTo>
                  <a:lnTo>
                    <a:pt x="6982" y="22173"/>
                  </a:lnTo>
                  <a:lnTo>
                    <a:pt x="7125" y="22359"/>
                  </a:lnTo>
                  <a:lnTo>
                    <a:pt x="7125" y="22121"/>
                  </a:lnTo>
                  <a:lnTo>
                    <a:pt x="6982" y="21933"/>
                  </a:lnTo>
                  <a:lnTo>
                    <a:pt x="6877" y="21796"/>
                  </a:lnTo>
                  <a:lnTo>
                    <a:pt x="6982" y="21661"/>
                  </a:lnTo>
                  <a:lnTo>
                    <a:pt x="7125" y="21473"/>
                  </a:lnTo>
                  <a:lnTo>
                    <a:pt x="7125" y="21238"/>
                  </a:lnTo>
                  <a:lnTo>
                    <a:pt x="6982" y="21424"/>
                  </a:lnTo>
                  <a:lnTo>
                    <a:pt x="6789" y="21677"/>
                  </a:lnTo>
                  <a:lnTo>
                    <a:pt x="5335" y="19750"/>
                  </a:lnTo>
                  <a:lnTo>
                    <a:pt x="6523" y="18175"/>
                  </a:lnTo>
                  <a:lnTo>
                    <a:pt x="6982" y="18780"/>
                  </a:lnTo>
                  <a:lnTo>
                    <a:pt x="7125" y="18969"/>
                  </a:lnTo>
                  <a:lnTo>
                    <a:pt x="7125" y="18733"/>
                  </a:lnTo>
                  <a:lnTo>
                    <a:pt x="6982" y="18543"/>
                  </a:lnTo>
                  <a:lnTo>
                    <a:pt x="6613" y="18058"/>
                  </a:lnTo>
                  <a:lnTo>
                    <a:pt x="6982" y="17571"/>
                  </a:lnTo>
                  <a:lnTo>
                    <a:pt x="7119" y="17381"/>
                  </a:lnTo>
                  <a:lnTo>
                    <a:pt x="7119" y="17142"/>
                  </a:lnTo>
                  <a:lnTo>
                    <a:pt x="6975" y="17332"/>
                  </a:lnTo>
                  <a:lnTo>
                    <a:pt x="6519" y="17937"/>
                  </a:lnTo>
                  <a:lnTo>
                    <a:pt x="5050" y="15992"/>
                  </a:lnTo>
                  <a:lnTo>
                    <a:pt x="6061" y="14652"/>
                  </a:lnTo>
                  <a:lnTo>
                    <a:pt x="6167" y="14508"/>
                  </a:lnTo>
                  <a:lnTo>
                    <a:pt x="5991" y="14508"/>
                  </a:lnTo>
                  <a:lnTo>
                    <a:pt x="5883" y="14652"/>
                  </a:lnTo>
                  <a:lnTo>
                    <a:pt x="4960" y="15873"/>
                  </a:lnTo>
                  <a:lnTo>
                    <a:pt x="4037" y="14652"/>
                  </a:lnTo>
                  <a:lnTo>
                    <a:pt x="3931" y="14508"/>
                  </a:lnTo>
                  <a:lnTo>
                    <a:pt x="3753" y="14508"/>
                  </a:lnTo>
                  <a:lnTo>
                    <a:pt x="3862" y="14652"/>
                  </a:lnTo>
                  <a:lnTo>
                    <a:pt x="4874" y="15992"/>
                  </a:lnTo>
                  <a:lnTo>
                    <a:pt x="3684" y="17567"/>
                  </a:lnTo>
                  <a:lnTo>
                    <a:pt x="2325" y="15761"/>
                  </a:lnTo>
                  <a:lnTo>
                    <a:pt x="3164" y="14652"/>
                  </a:lnTo>
                  <a:lnTo>
                    <a:pt x="3270" y="14508"/>
                  </a:lnTo>
                  <a:lnTo>
                    <a:pt x="3094" y="14508"/>
                  </a:lnTo>
                  <a:lnTo>
                    <a:pt x="2986" y="14652"/>
                  </a:lnTo>
                  <a:lnTo>
                    <a:pt x="2235" y="15644"/>
                  </a:lnTo>
                  <a:lnTo>
                    <a:pt x="1484" y="14652"/>
                  </a:lnTo>
                  <a:lnTo>
                    <a:pt x="1380" y="1450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0"/>
            <p:cNvSpPr/>
            <p:nvPr/>
          </p:nvSpPr>
          <p:spPr>
            <a:xfrm>
              <a:off x="3137150" y="4367300"/>
              <a:ext cx="78800" cy="74400"/>
            </a:xfrm>
            <a:custGeom>
              <a:rect b="b" l="l" r="r" t="t"/>
              <a:pathLst>
                <a:path extrusionOk="0" h="2976" w="3152">
                  <a:moveTo>
                    <a:pt x="0" y="1"/>
                  </a:moveTo>
                  <a:cubicBezTo>
                    <a:pt x="0" y="1"/>
                    <a:pt x="0" y="2975"/>
                    <a:pt x="1576" y="2975"/>
                  </a:cubicBezTo>
                  <a:cubicBezTo>
                    <a:pt x="3151" y="2975"/>
                    <a:pt x="3151" y="1"/>
                    <a:pt x="3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0"/>
            <p:cNvSpPr/>
            <p:nvPr/>
          </p:nvSpPr>
          <p:spPr>
            <a:xfrm>
              <a:off x="3135350" y="4365525"/>
              <a:ext cx="82525" cy="77975"/>
            </a:xfrm>
            <a:custGeom>
              <a:rect b="b" l="l" r="r" t="t"/>
              <a:pathLst>
                <a:path extrusionOk="0" h="3119" w="3301">
                  <a:moveTo>
                    <a:pt x="3145" y="139"/>
                  </a:moveTo>
                  <a:cubicBezTo>
                    <a:pt x="3141" y="338"/>
                    <a:pt x="3111" y="919"/>
                    <a:pt x="2959" y="1504"/>
                  </a:cubicBezTo>
                  <a:cubicBezTo>
                    <a:pt x="2949" y="1565"/>
                    <a:pt x="2933" y="1623"/>
                    <a:pt x="2916" y="1680"/>
                  </a:cubicBezTo>
                  <a:cubicBezTo>
                    <a:pt x="2714" y="2351"/>
                    <a:pt x="2339" y="2975"/>
                    <a:pt x="1648" y="2975"/>
                  </a:cubicBezTo>
                  <a:cubicBezTo>
                    <a:pt x="1603" y="2975"/>
                    <a:pt x="1566" y="2973"/>
                    <a:pt x="1527" y="2967"/>
                  </a:cubicBezTo>
                  <a:cubicBezTo>
                    <a:pt x="1449" y="2959"/>
                    <a:pt x="1382" y="2944"/>
                    <a:pt x="1316" y="2922"/>
                  </a:cubicBezTo>
                  <a:cubicBezTo>
                    <a:pt x="1212" y="2885"/>
                    <a:pt x="1118" y="2834"/>
                    <a:pt x="1028" y="2768"/>
                  </a:cubicBezTo>
                  <a:cubicBezTo>
                    <a:pt x="989" y="2740"/>
                    <a:pt x="954" y="2709"/>
                    <a:pt x="917" y="2676"/>
                  </a:cubicBezTo>
                  <a:cubicBezTo>
                    <a:pt x="660" y="2427"/>
                    <a:pt x="488" y="2056"/>
                    <a:pt x="371" y="1670"/>
                  </a:cubicBezTo>
                  <a:cubicBezTo>
                    <a:pt x="334" y="1551"/>
                    <a:pt x="304" y="1430"/>
                    <a:pt x="279" y="1312"/>
                  </a:cubicBezTo>
                  <a:cubicBezTo>
                    <a:pt x="169" y="796"/>
                    <a:pt x="146" y="315"/>
                    <a:pt x="138" y="139"/>
                  </a:cubicBezTo>
                  <a:close/>
                  <a:moveTo>
                    <a:pt x="72" y="0"/>
                  </a:moveTo>
                  <a:cubicBezTo>
                    <a:pt x="34" y="0"/>
                    <a:pt x="1" y="33"/>
                    <a:pt x="1" y="72"/>
                  </a:cubicBezTo>
                  <a:lnTo>
                    <a:pt x="1" y="102"/>
                  </a:lnTo>
                  <a:cubicBezTo>
                    <a:pt x="3" y="213"/>
                    <a:pt x="15" y="602"/>
                    <a:pt x="93" y="1060"/>
                  </a:cubicBezTo>
                  <a:cubicBezTo>
                    <a:pt x="107" y="1164"/>
                    <a:pt x="128" y="1269"/>
                    <a:pt x="154" y="1379"/>
                  </a:cubicBezTo>
                  <a:cubicBezTo>
                    <a:pt x="169" y="1445"/>
                    <a:pt x="183" y="1512"/>
                    <a:pt x="201" y="1578"/>
                  </a:cubicBezTo>
                  <a:cubicBezTo>
                    <a:pt x="349" y="2128"/>
                    <a:pt x="563" y="2535"/>
                    <a:pt x="840" y="2793"/>
                  </a:cubicBezTo>
                  <a:cubicBezTo>
                    <a:pt x="874" y="2830"/>
                    <a:pt x="911" y="2856"/>
                    <a:pt x="948" y="2885"/>
                  </a:cubicBezTo>
                  <a:cubicBezTo>
                    <a:pt x="1102" y="3004"/>
                    <a:pt x="1271" y="3075"/>
                    <a:pt x="1455" y="3102"/>
                  </a:cubicBezTo>
                  <a:cubicBezTo>
                    <a:pt x="1517" y="3112"/>
                    <a:pt x="1582" y="3118"/>
                    <a:pt x="1644" y="3118"/>
                  </a:cubicBezTo>
                  <a:lnTo>
                    <a:pt x="1654" y="3118"/>
                  </a:lnTo>
                  <a:cubicBezTo>
                    <a:pt x="2276" y="3118"/>
                    <a:pt x="2746" y="2670"/>
                    <a:pt x="3029" y="1821"/>
                  </a:cubicBezTo>
                  <a:cubicBezTo>
                    <a:pt x="3045" y="1768"/>
                    <a:pt x="3064" y="1710"/>
                    <a:pt x="3082" y="1653"/>
                  </a:cubicBezTo>
                  <a:cubicBezTo>
                    <a:pt x="3086" y="1627"/>
                    <a:pt x="3094" y="1602"/>
                    <a:pt x="3102" y="1575"/>
                  </a:cubicBezTo>
                  <a:cubicBezTo>
                    <a:pt x="3301" y="831"/>
                    <a:pt x="3301" y="80"/>
                    <a:pt x="3301" y="70"/>
                  </a:cubicBezTo>
                  <a:cubicBezTo>
                    <a:pt x="3295" y="33"/>
                    <a:pt x="3260" y="0"/>
                    <a:pt x="3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0"/>
            <p:cNvSpPr/>
            <p:nvPr/>
          </p:nvSpPr>
          <p:spPr>
            <a:xfrm>
              <a:off x="3286600" y="4252875"/>
              <a:ext cx="177925" cy="733100"/>
            </a:xfrm>
            <a:custGeom>
              <a:rect b="b" l="l" r="r" t="t"/>
              <a:pathLst>
                <a:path extrusionOk="0" h="29324" w="7117">
                  <a:moveTo>
                    <a:pt x="3563" y="138"/>
                  </a:moveTo>
                  <a:cubicBezTo>
                    <a:pt x="4035" y="138"/>
                    <a:pt x="4489" y="236"/>
                    <a:pt x="4899" y="412"/>
                  </a:cubicBezTo>
                  <a:cubicBezTo>
                    <a:pt x="4944" y="429"/>
                    <a:pt x="4987" y="449"/>
                    <a:pt x="5034" y="469"/>
                  </a:cubicBezTo>
                  <a:cubicBezTo>
                    <a:pt x="5373" y="633"/>
                    <a:pt x="5680" y="850"/>
                    <a:pt x="5946" y="1110"/>
                  </a:cubicBezTo>
                  <a:cubicBezTo>
                    <a:pt x="6241" y="1396"/>
                    <a:pt x="6484" y="1734"/>
                    <a:pt x="6658" y="2112"/>
                  </a:cubicBezTo>
                  <a:cubicBezTo>
                    <a:pt x="6683" y="2164"/>
                    <a:pt x="6705" y="2213"/>
                    <a:pt x="6724" y="2264"/>
                  </a:cubicBezTo>
                  <a:cubicBezTo>
                    <a:pt x="6869" y="2618"/>
                    <a:pt x="6959" y="3002"/>
                    <a:pt x="6975" y="3405"/>
                  </a:cubicBezTo>
                  <a:cubicBezTo>
                    <a:pt x="6977" y="3432"/>
                    <a:pt x="6977" y="3457"/>
                    <a:pt x="6977" y="3483"/>
                  </a:cubicBezTo>
                  <a:cubicBezTo>
                    <a:pt x="6979" y="3508"/>
                    <a:pt x="6979" y="3532"/>
                    <a:pt x="6979" y="3555"/>
                  </a:cubicBezTo>
                  <a:cubicBezTo>
                    <a:pt x="6979" y="3579"/>
                    <a:pt x="6979" y="3604"/>
                    <a:pt x="6977" y="3626"/>
                  </a:cubicBezTo>
                  <a:lnTo>
                    <a:pt x="6979" y="3626"/>
                  </a:lnTo>
                  <a:lnTo>
                    <a:pt x="6979" y="29178"/>
                  </a:lnTo>
                  <a:lnTo>
                    <a:pt x="144" y="29178"/>
                  </a:lnTo>
                  <a:lnTo>
                    <a:pt x="144" y="3626"/>
                  </a:lnTo>
                  <a:lnTo>
                    <a:pt x="146" y="3626"/>
                  </a:lnTo>
                  <a:cubicBezTo>
                    <a:pt x="144" y="3612"/>
                    <a:pt x="144" y="3598"/>
                    <a:pt x="144" y="3583"/>
                  </a:cubicBezTo>
                  <a:lnTo>
                    <a:pt x="144" y="3555"/>
                  </a:lnTo>
                  <a:cubicBezTo>
                    <a:pt x="144" y="3530"/>
                    <a:pt x="144" y="3510"/>
                    <a:pt x="146" y="3483"/>
                  </a:cubicBezTo>
                  <a:cubicBezTo>
                    <a:pt x="150" y="3364"/>
                    <a:pt x="160" y="3248"/>
                    <a:pt x="172" y="3135"/>
                  </a:cubicBezTo>
                  <a:cubicBezTo>
                    <a:pt x="265" y="2397"/>
                    <a:pt x="592" y="1728"/>
                    <a:pt x="1081" y="1212"/>
                  </a:cubicBezTo>
                  <a:cubicBezTo>
                    <a:pt x="1114" y="1177"/>
                    <a:pt x="1146" y="1143"/>
                    <a:pt x="1183" y="1110"/>
                  </a:cubicBezTo>
                  <a:cubicBezTo>
                    <a:pt x="1531" y="770"/>
                    <a:pt x="1950" y="504"/>
                    <a:pt x="2415" y="341"/>
                  </a:cubicBezTo>
                  <a:cubicBezTo>
                    <a:pt x="2495" y="312"/>
                    <a:pt x="2570" y="285"/>
                    <a:pt x="2650" y="265"/>
                  </a:cubicBezTo>
                  <a:cubicBezTo>
                    <a:pt x="2689" y="253"/>
                    <a:pt x="2726" y="242"/>
                    <a:pt x="2765" y="236"/>
                  </a:cubicBezTo>
                  <a:cubicBezTo>
                    <a:pt x="2814" y="222"/>
                    <a:pt x="2865" y="210"/>
                    <a:pt x="2918" y="201"/>
                  </a:cubicBezTo>
                  <a:cubicBezTo>
                    <a:pt x="3125" y="161"/>
                    <a:pt x="3340" y="138"/>
                    <a:pt x="3563" y="138"/>
                  </a:cubicBezTo>
                  <a:close/>
                  <a:moveTo>
                    <a:pt x="3561" y="1"/>
                  </a:moveTo>
                  <a:cubicBezTo>
                    <a:pt x="3307" y="1"/>
                    <a:pt x="3059" y="28"/>
                    <a:pt x="2822" y="79"/>
                  </a:cubicBezTo>
                  <a:cubicBezTo>
                    <a:pt x="2732" y="97"/>
                    <a:pt x="2648" y="120"/>
                    <a:pt x="2564" y="146"/>
                  </a:cubicBezTo>
                  <a:cubicBezTo>
                    <a:pt x="2004" y="310"/>
                    <a:pt x="1502" y="607"/>
                    <a:pt x="1093" y="997"/>
                  </a:cubicBezTo>
                  <a:cubicBezTo>
                    <a:pt x="1056" y="1030"/>
                    <a:pt x="1024" y="1065"/>
                    <a:pt x="993" y="1100"/>
                  </a:cubicBezTo>
                  <a:cubicBezTo>
                    <a:pt x="508" y="1607"/>
                    <a:pt x="166" y="2256"/>
                    <a:pt x="50" y="2980"/>
                  </a:cubicBezTo>
                  <a:cubicBezTo>
                    <a:pt x="37" y="3045"/>
                    <a:pt x="27" y="3113"/>
                    <a:pt x="23" y="3178"/>
                  </a:cubicBezTo>
                  <a:cubicBezTo>
                    <a:pt x="9" y="3299"/>
                    <a:pt x="1" y="3420"/>
                    <a:pt x="1" y="3540"/>
                  </a:cubicBezTo>
                  <a:lnTo>
                    <a:pt x="1" y="29252"/>
                  </a:lnTo>
                  <a:cubicBezTo>
                    <a:pt x="1" y="29290"/>
                    <a:pt x="37" y="29323"/>
                    <a:pt x="72" y="29323"/>
                  </a:cubicBezTo>
                  <a:lnTo>
                    <a:pt x="7041" y="29323"/>
                  </a:lnTo>
                  <a:cubicBezTo>
                    <a:pt x="7082" y="29323"/>
                    <a:pt x="7112" y="29290"/>
                    <a:pt x="7112" y="29252"/>
                  </a:cubicBezTo>
                  <a:lnTo>
                    <a:pt x="7112" y="3555"/>
                  </a:lnTo>
                  <a:cubicBezTo>
                    <a:pt x="7116" y="3502"/>
                    <a:pt x="7112" y="3448"/>
                    <a:pt x="7110" y="3391"/>
                  </a:cubicBezTo>
                  <a:cubicBezTo>
                    <a:pt x="7090" y="2947"/>
                    <a:pt x="6987" y="2522"/>
                    <a:pt x="6820" y="2135"/>
                  </a:cubicBezTo>
                  <a:cubicBezTo>
                    <a:pt x="6795" y="2084"/>
                    <a:pt x="6775" y="2039"/>
                    <a:pt x="6750" y="1990"/>
                  </a:cubicBezTo>
                  <a:cubicBezTo>
                    <a:pt x="6576" y="1638"/>
                    <a:pt x="6345" y="1317"/>
                    <a:pt x="6073" y="1040"/>
                  </a:cubicBezTo>
                  <a:cubicBezTo>
                    <a:pt x="5793" y="764"/>
                    <a:pt x="5471" y="533"/>
                    <a:pt x="5115" y="361"/>
                  </a:cubicBezTo>
                  <a:cubicBezTo>
                    <a:pt x="5072" y="339"/>
                    <a:pt x="5032" y="316"/>
                    <a:pt x="4982" y="300"/>
                  </a:cubicBezTo>
                  <a:cubicBezTo>
                    <a:pt x="4545" y="105"/>
                    <a:pt x="4064" y="1"/>
                    <a:pt x="3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0"/>
            <p:cNvSpPr/>
            <p:nvPr/>
          </p:nvSpPr>
          <p:spPr>
            <a:xfrm>
              <a:off x="3288400" y="4596600"/>
              <a:ext cx="174325" cy="3600"/>
            </a:xfrm>
            <a:custGeom>
              <a:rect b="b" l="l" r="r" t="t"/>
              <a:pathLst>
                <a:path extrusionOk="0" h="144" w="6973">
                  <a:moveTo>
                    <a:pt x="72" y="1"/>
                  </a:moveTo>
                  <a:cubicBezTo>
                    <a:pt x="31" y="1"/>
                    <a:pt x="0" y="31"/>
                    <a:pt x="0" y="72"/>
                  </a:cubicBezTo>
                  <a:cubicBezTo>
                    <a:pt x="0" y="113"/>
                    <a:pt x="31" y="144"/>
                    <a:pt x="72" y="144"/>
                  </a:cubicBezTo>
                  <a:lnTo>
                    <a:pt x="6899" y="144"/>
                  </a:lnTo>
                  <a:cubicBezTo>
                    <a:pt x="6942" y="144"/>
                    <a:pt x="6973" y="113"/>
                    <a:pt x="6973" y="72"/>
                  </a:cubicBezTo>
                  <a:cubicBezTo>
                    <a:pt x="6973" y="31"/>
                    <a:pt x="6942" y="1"/>
                    <a:pt x="68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0"/>
            <p:cNvSpPr/>
            <p:nvPr/>
          </p:nvSpPr>
          <p:spPr>
            <a:xfrm>
              <a:off x="3288400" y="4617525"/>
              <a:ext cx="174325" cy="3700"/>
            </a:xfrm>
            <a:custGeom>
              <a:rect b="b" l="l" r="r" t="t"/>
              <a:pathLst>
                <a:path extrusionOk="0" h="148" w="6973">
                  <a:moveTo>
                    <a:pt x="74" y="0"/>
                  </a:moveTo>
                  <a:cubicBezTo>
                    <a:pt x="53" y="0"/>
                    <a:pt x="39" y="9"/>
                    <a:pt x="23" y="23"/>
                  </a:cubicBezTo>
                  <a:lnTo>
                    <a:pt x="13" y="35"/>
                  </a:lnTo>
                  <a:cubicBezTo>
                    <a:pt x="2" y="47"/>
                    <a:pt x="0" y="60"/>
                    <a:pt x="0" y="76"/>
                  </a:cubicBezTo>
                  <a:cubicBezTo>
                    <a:pt x="0" y="115"/>
                    <a:pt x="31" y="148"/>
                    <a:pt x="72" y="148"/>
                  </a:cubicBezTo>
                  <a:lnTo>
                    <a:pt x="6899" y="148"/>
                  </a:lnTo>
                  <a:cubicBezTo>
                    <a:pt x="6942" y="148"/>
                    <a:pt x="6973" y="115"/>
                    <a:pt x="6973" y="76"/>
                  </a:cubicBezTo>
                  <a:cubicBezTo>
                    <a:pt x="6973" y="35"/>
                    <a:pt x="6942" y="4"/>
                    <a:pt x="69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0"/>
            <p:cNvSpPr/>
            <p:nvPr/>
          </p:nvSpPr>
          <p:spPr>
            <a:xfrm>
              <a:off x="3286400" y="4254825"/>
              <a:ext cx="178175" cy="731300"/>
            </a:xfrm>
            <a:custGeom>
              <a:rect b="b" l="l" r="r" t="t"/>
              <a:pathLst>
                <a:path extrusionOk="0" h="29252" w="7127">
                  <a:moveTo>
                    <a:pt x="2724" y="99"/>
                  </a:moveTo>
                  <a:lnTo>
                    <a:pt x="2773" y="160"/>
                  </a:lnTo>
                  <a:lnTo>
                    <a:pt x="3908" y="1660"/>
                  </a:lnTo>
                  <a:lnTo>
                    <a:pt x="2785" y="3147"/>
                  </a:lnTo>
                  <a:lnTo>
                    <a:pt x="1602" y="1584"/>
                  </a:lnTo>
                  <a:lnTo>
                    <a:pt x="2656" y="191"/>
                  </a:lnTo>
                  <a:lnTo>
                    <a:pt x="2724" y="99"/>
                  </a:lnTo>
                  <a:close/>
                  <a:moveTo>
                    <a:pt x="1512" y="1705"/>
                  </a:moveTo>
                  <a:lnTo>
                    <a:pt x="2691" y="3270"/>
                  </a:lnTo>
                  <a:lnTo>
                    <a:pt x="1512" y="4833"/>
                  </a:lnTo>
                  <a:lnTo>
                    <a:pt x="334" y="3268"/>
                  </a:lnTo>
                  <a:lnTo>
                    <a:pt x="1512" y="1705"/>
                  </a:lnTo>
                  <a:close/>
                  <a:moveTo>
                    <a:pt x="3988" y="1781"/>
                  </a:moveTo>
                  <a:lnTo>
                    <a:pt x="4201" y="2063"/>
                  </a:lnTo>
                  <a:lnTo>
                    <a:pt x="4898" y="2986"/>
                  </a:lnTo>
                  <a:lnTo>
                    <a:pt x="5420" y="3679"/>
                  </a:lnTo>
                  <a:lnTo>
                    <a:pt x="4860" y="4428"/>
                  </a:lnTo>
                  <a:lnTo>
                    <a:pt x="4806" y="4500"/>
                  </a:lnTo>
                  <a:lnTo>
                    <a:pt x="4753" y="4571"/>
                  </a:lnTo>
                  <a:lnTo>
                    <a:pt x="4303" y="5167"/>
                  </a:lnTo>
                  <a:lnTo>
                    <a:pt x="3851" y="4571"/>
                  </a:lnTo>
                  <a:lnTo>
                    <a:pt x="3796" y="4500"/>
                  </a:lnTo>
                  <a:lnTo>
                    <a:pt x="3742" y="4428"/>
                  </a:lnTo>
                  <a:lnTo>
                    <a:pt x="2869" y="3268"/>
                  </a:lnTo>
                  <a:lnTo>
                    <a:pt x="3988" y="1781"/>
                  </a:lnTo>
                  <a:close/>
                  <a:moveTo>
                    <a:pt x="2783" y="3385"/>
                  </a:moveTo>
                  <a:lnTo>
                    <a:pt x="3569" y="4428"/>
                  </a:lnTo>
                  <a:lnTo>
                    <a:pt x="3677" y="4571"/>
                  </a:lnTo>
                  <a:lnTo>
                    <a:pt x="4215" y="5285"/>
                  </a:lnTo>
                  <a:lnTo>
                    <a:pt x="3037" y="6848"/>
                  </a:lnTo>
                  <a:lnTo>
                    <a:pt x="2206" y="5746"/>
                  </a:lnTo>
                  <a:lnTo>
                    <a:pt x="2106" y="5613"/>
                  </a:lnTo>
                  <a:lnTo>
                    <a:pt x="2104" y="5611"/>
                  </a:lnTo>
                  <a:lnTo>
                    <a:pt x="2010" y="5488"/>
                  </a:lnTo>
                  <a:lnTo>
                    <a:pt x="1602" y="4948"/>
                  </a:lnTo>
                  <a:lnTo>
                    <a:pt x="1920" y="4528"/>
                  </a:lnTo>
                  <a:lnTo>
                    <a:pt x="1995" y="4428"/>
                  </a:lnTo>
                  <a:lnTo>
                    <a:pt x="2783" y="3385"/>
                  </a:lnTo>
                  <a:close/>
                  <a:moveTo>
                    <a:pt x="5512" y="3796"/>
                  </a:moveTo>
                  <a:lnTo>
                    <a:pt x="6854" y="5574"/>
                  </a:lnTo>
                  <a:lnTo>
                    <a:pt x="5735" y="7063"/>
                  </a:lnTo>
                  <a:lnTo>
                    <a:pt x="4992" y="6081"/>
                  </a:lnTo>
                  <a:lnTo>
                    <a:pt x="4939" y="6012"/>
                  </a:lnTo>
                  <a:lnTo>
                    <a:pt x="4937" y="6012"/>
                  </a:lnTo>
                  <a:lnTo>
                    <a:pt x="4880" y="5938"/>
                  </a:lnTo>
                  <a:lnTo>
                    <a:pt x="4389" y="5285"/>
                  </a:lnTo>
                  <a:lnTo>
                    <a:pt x="4929" y="4571"/>
                  </a:lnTo>
                  <a:lnTo>
                    <a:pt x="5037" y="4428"/>
                  </a:lnTo>
                  <a:lnTo>
                    <a:pt x="5512" y="3796"/>
                  </a:lnTo>
                  <a:close/>
                  <a:moveTo>
                    <a:pt x="1514" y="5068"/>
                  </a:moveTo>
                  <a:lnTo>
                    <a:pt x="2075" y="5807"/>
                  </a:lnTo>
                  <a:lnTo>
                    <a:pt x="2177" y="5944"/>
                  </a:lnTo>
                  <a:lnTo>
                    <a:pt x="2179" y="5946"/>
                  </a:lnTo>
                  <a:lnTo>
                    <a:pt x="2298" y="6100"/>
                  </a:lnTo>
                  <a:lnTo>
                    <a:pt x="2951" y="6965"/>
                  </a:lnTo>
                  <a:lnTo>
                    <a:pt x="2844" y="7106"/>
                  </a:lnTo>
                  <a:lnTo>
                    <a:pt x="2799" y="7161"/>
                  </a:lnTo>
                  <a:lnTo>
                    <a:pt x="2756" y="7219"/>
                  </a:lnTo>
                  <a:lnTo>
                    <a:pt x="1821" y="8457"/>
                  </a:lnTo>
                  <a:lnTo>
                    <a:pt x="389" y="6558"/>
                  </a:lnTo>
                  <a:lnTo>
                    <a:pt x="1514" y="5068"/>
                  </a:lnTo>
                  <a:close/>
                  <a:moveTo>
                    <a:pt x="4307" y="5400"/>
                  </a:moveTo>
                  <a:lnTo>
                    <a:pt x="4839" y="6106"/>
                  </a:lnTo>
                  <a:lnTo>
                    <a:pt x="4890" y="6177"/>
                  </a:lnTo>
                  <a:lnTo>
                    <a:pt x="4894" y="6177"/>
                  </a:lnTo>
                  <a:lnTo>
                    <a:pt x="4947" y="6247"/>
                  </a:lnTo>
                  <a:lnTo>
                    <a:pt x="5651" y="7178"/>
                  </a:lnTo>
                  <a:lnTo>
                    <a:pt x="4467" y="8743"/>
                  </a:lnTo>
                  <a:lnTo>
                    <a:pt x="3564" y="7544"/>
                  </a:lnTo>
                  <a:lnTo>
                    <a:pt x="3507" y="7468"/>
                  </a:lnTo>
                  <a:lnTo>
                    <a:pt x="3452" y="7393"/>
                  </a:lnTo>
                  <a:lnTo>
                    <a:pt x="3129" y="6963"/>
                  </a:lnTo>
                  <a:lnTo>
                    <a:pt x="4307" y="5400"/>
                  </a:lnTo>
                  <a:close/>
                  <a:moveTo>
                    <a:pt x="3035" y="7080"/>
                  </a:moveTo>
                  <a:lnTo>
                    <a:pt x="3237" y="7346"/>
                  </a:lnTo>
                  <a:lnTo>
                    <a:pt x="3309" y="7442"/>
                  </a:lnTo>
                  <a:lnTo>
                    <a:pt x="3374" y="7526"/>
                  </a:lnTo>
                  <a:lnTo>
                    <a:pt x="4379" y="8858"/>
                  </a:lnTo>
                  <a:lnTo>
                    <a:pt x="3253" y="10351"/>
                  </a:lnTo>
                  <a:lnTo>
                    <a:pt x="1909" y="8573"/>
                  </a:lnTo>
                  <a:lnTo>
                    <a:pt x="2865" y="7311"/>
                  </a:lnTo>
                  <a:lnTo>
                    <a:pt x="2906" y="7254"/>
                  </a:lnTo>
                  <a:lnTo>
                    <a:pt x="2951" y="7196"/>
                  </a:lnTo>
                  <a:lnTo>
                    <a:pt x="3035" y="7080"/>
                  </a:lnTo>
                  <a:close/>
                  <a:moveTo>
                    <a:pt x="1821" y="8694"/>
                  </a:moveTo>
                  <a:lnTo>
                    <a:pt x="3161" y="10472"/>
                  </a:lnTo>
                  <a:lnTo>
                    <a:pt x="2026" y="11978"/>
                  </a:lnTo>
                  <a:lnTo>
                    <a:pt x="686" y="10200"/>
                  </a:lnTo>
                  <a:lnTo>
                    <a:pt x="1821" y="8694"/>
                  </a:lnTo>
                  <a:close/>
                  <a:moveTo>
                    <a:pt x="4467" y="8976"/>
                  </a:moveTo>
                  <a:lnTo>
                    <a:pt x="5868" y="10838"/>
                  </a:lnTo>
                  <a:lnTo>
                    <a:pt x="4743" y="12327"/>
                  </a:lnTo>
                  <a:lnTo>
                    <a:pt x="3341" y="10470"/>
                  </a:lnTo>
                  <a:lnTo>
                    <a:pt x="4467" y="8976"/>
                  </a:lnTo>
                  <a:close/>
                  <a:moveTo>
                    <a:pt x="7124" y="13021"/>
                  </a:moveTo>
                  <a:lnTo>
                    <a:pt x="6981" y="13211"/>
                  </a:lnTo>
                  <a:lnTo>
                    <a:pt x="6633" y="13672"/>
                  </a:lnTo>
                  <a:lnTo>
                    <a:pt x="6525" y="13815"/>
                  </a:lnTo>
                  <a:lnTo>
                    <a:pt x="6701" y="13815"/>
                  </a:lnTo>
                  <a:lnTo>
                    <a:pt x="6809" y="13672"/>
                  </a:lnTo>
                  <a:lnTo>
                    <a:pt x="6981" y="13447"/>
                  </a:lnTo>
                  <a:lnTo>
                    <a:pt x="7124" y="13256"/>
                  </a:lnTo>
                  <a:lnTo>
                    <a:pt x="7124" y="13021"/>
                  </a:lnTo>
                  <a:close/>
                  <a:moveTo>
                    <a:pt x="2824" y="1"/>
                  </a:moveTo>
                  <a:cubicBezTo>
                    <a:pt x="2736" y="19"/>
                    <a:pt x="2650" y="42"/>
                    <a:pt x="2566" y="68"/>
                  </a:cubicBezTo>
                  <a:lnTo>
                    <a:pt x="2419" y="265"/>
                  </a:lnTo>
                  <a:lnTo>
                    <a:pt x="1510" y="1470"/>
                  </a:lnTo>
                  <a:lnTo>
                    <a:pt x="1183" y="1034"/>
                  </a:lnTo>
                  <a:lnTo>
                    <a:pt x="1093" y="919"/>
                  </a:lnTo>
                  <a:cubicBezTo>
                    <a:pt x="1058" y="952"/>
                    <a:pt x="1023" y="987"/>
                    <a:pt x="993" y="1022"/>
                  </a:cubicBezTo>
                  <a:lnTo>
                    <a:pt x="1079" y="1136"/>
                  </a:lnTo>
                  <a:lnTo>
                    <a:pt x="1418" y="1586"/>
                  </a:lnTo>
                  <a:lnTo>
                    <a:pt x="236" y="3149"/>
                  </a:lnTo>
                  <a:lnTo>
                    <a:pt x="170" y="3059"/>
                  </a:lnTo>
                  <a:lnTo>
                    <a:pt x="50" y="2902"/>
                  </a:lnTo>
                  <a:cubicBezTo>
                    <a:pt x="37" y="2967"/>
                    <a:pt x="27" y="3035"/>
                    <a:pt x="25" y="3100"/>
                  </a:cubicBezTo>
                  <a:lnTo>
                    <a:pt x="150" y="3270"/>
                  </a:lnTo>
                  <a:lnTo>
                    <a:pt x="0" y="3464"/>
                  </a:lnTo>
                  <a:lnTo>
                    <a:pt x="0" y="3700"/>
                  </a:lnTo>
                  <a:lnTo>
                    <a:pt x="144" y="3509"/>
                  </a:lnTo>
                  <a:lnTo>
                    <a:pt x="240" y="3387"/>
                  </a:lnTo>
                  <a:lnTo>
                    <a:pt x="1420" y="4952"/>
                  </a:lnTo>
                  <a:lnTo>
                    <a:pt x="295" y="6443"/>
                  </a:lnTo>
                  <a:lnTo>
                    <a:pt x="148" y="6247"/>
                  </a:lnTo>
                  <a:lnTo>
                    <a:pt x="5" y="6057"/>
                  </a:lnTo>
                  <a:lnTo>
                    <a:pt x="5" y="6296"/>
                  </a:lnTo>
                  <a:lnTo>
                    <a:pt x="148" y="6482"/>
                  </a:lnTo>
                  <a:lnTo>
                    <a:pt x="205" y="6562"/>
                  </a:lnTo>
                  <a:lnTo>
                    <a:pt x="148" y="6640"/>
                  </a:lnTo>
                  <a:lnTo>
                    <a:pt x="5" y="6828"/>
                  </a:lnTo>
                  <a:lnTo>
                    <a:pt x="5" y="7065"/>
                  </a:lnTo>
                  <a:lnTo>
                    <a:pt x="148" y="6875"/>
                  </a:lnTo>
                  <a:lnTo>
                    <a:pt x="295" y="6679"/>
                  </a:lnTo>
                  <a:lnTo>
                    <a:pt x="1727" y="8577"/>
                  </a:lnTo>
                  <a:lnTo>
                    <a:pt x="592" y="10083"/>
                  </a:lnTo>
                  <a:lnTo>
                    <a:pt x="144" y="9494"/>
                  </a:lnTo>
                  <a:lnTo>
                    <a:pt x="0" y="9306"/>
                  </a:lnTo>
                  <a:lnTo>
                    <a:pt x="0" y="9543"/>
                  </a:lnTo>
                  <a:lnTo>
                    <a:pt x="144" y="9729"/>
                  </a:lnTo>
                  <a:lnTo>
                    <a:pt x="500" y="10204"/>
                  </a:lnTo>
                  <a:lnTo>
                    <a:pt x="144" y="10676"/>
                  </a:lnTo>
                  <a:lnTo>
                    <a:pt x="0" y="10865"/>
                  </a:lnTo>
                  <a:lnTo>
                    <a:pt x="0" y="11104"/>
                  </a:lnTo>
                  <a:lnTo>
                    <a:pt x="144" y="10914"/>
                  </a:lnTo>
                  <a:lnTo>
                    <a:pt x="592" y="10327"/>
                  </a:lnTo>
                  <a:lnTo>
                    <a:pt x="1932" y="12102"/>
                  </a:lnTo>
                  <a:lnTo>
                    <a:pt x="747" y="13678"/>
                  </a:lnTo>
                  <a:lnTo>
                    <a:pt x="743" y="13678"/>
                  </a:lnTo>
                  <a:lnTo>
                    <a:pt x="148" y="12886"/>
                  </a:lnTo>
                  <a:lnTo>
                    <a:pt x="5" y="12700"/>
                  </a:lnTo>
                  <a:lnTo>
                    <a:pt x="5" y="12935"/>
                  </a:lnTo>
                  <a:lnTo>
                    <a:pt x="148" y="13123"/>
                  </a:lnTo>
                  <a:lnTo>
                    <a:pt x="569" y="13682"/>
                  </a:lnTo>
                  <a:lnTo>
                    <a:pt x="659" y="13800"/>
                  </a:lnTo>
                  <a:lnTo>
                    <a:pt x="643" y="13825"/>
                  </a:lnTo>
                  <a:lnTo>
                    <a:pt x="854" y="13825"/>
                  </a:lnTo>
                  <a:lnTo>
                    <a:pt x="835" y="13800"/>
                  </a:lnTo>
                  <a:lnTo>
                    <a:pt x="927" y="13682"/>
                  </a:lnTo>
                  <a:lnTo>
                    <a:pt x="2024" y="12223"/>
                  </a:lnTo>
                  <a:lnTo>
                    <a:pt x="3125" y="13682"/>
                  </a:lnTo>
                  <a:lnTo>
                    <a:pt x="3231" y="13825"/>
                  </a:lnTo>
                  <a:lnTo>
                    <a:pt x="3407" y="13825"/>
                  </a:lnTo>
                  <a:lnTo>
                    <a:pt x="3301" y="13682"/>
                  </a:lnTo>
                  <a:lnTo>
                    <a:pt x="2114" y="12106"/>
                  </a:lnTo>
                  <a:lnTo>
                    <a:pt x="3249" y="10599"/>
                  </a:lnTo>
                  <a:lnTo>
                    <a:pt x="4651" y="12458"/>
                  </a:lnTo>
                  <a:lnTo>
                    <a:pt x="3730" y="13678"/>
                  </a:lnTo>
                  <a:lnTo>
                    <a:pt x="3622" y="13821"/>
                  </a:lnTo>
                  <a:lnTo>
                    <a:pt x="3802" y="13821"/>
                  </a:lnTo>
                  <a:lnTo>
                    <a:pt x="3908" y="13678"/>
                  </a:lnTo>
                  <a:lnTo>
                    <a:pt x="4743" y="12577"/>
                  </a:lnTo>
                  <a:lnTo>
                    <a:pt x="5576" y="13678"/>
                  </a:lnTo>
                  <a:lnTo>
                    <a:pt x="5684" y="13821"/>
                  </a:lnTo>
                  <a:lnTo>
                    <a:pt x="5862" y="13821"/>
                  </a:lnTo>
                  <a:lnTo>
                    <a:pt x="5756" y="13678"/>
                  </a:lnTo>
                  <a:lnTo>
                    <a:pt x="4835" y="12458"/>
                  </a:lnTo>
                  <a:lnTo>
                    <a:pt x="5960" y="10965"/>
                  </a:lnTo>
                  <a:lnTo>
                    <a:pt x="6983" y="12323"/>
                  </a:lnTo>
                  <a:lnTo>
                    <a:pt x="7126" y="12512"/>
                  </a:lnTo>
                  <a:lnTo>
                    <a:pt x="7126" y="12274"/>
                  </a:lnTo>
                  <a:lnTo>
                    <a:pt x="6983" y="12088"/>
                  </a:lnTo>
                  <a:lnTo>
                    <a:pt x="6046" y="10848"/>
                  </a:lnTo>
                  <a:lnTo>
                    <a:pt x="6983" y="9606"/>
                  </a:lnTo>
                  <a:lnTo>
                    <a:pt x="7126" y="9420"/>
                  </a:lnTo>
                  <a:lnTo>
                    <a:pt x="7126" y="9185"/>
                  </a:lnTo>
                  <a:lnTo>
                    <a:pt x="6983" y="9375"/>
                  </a:lnTo>
                  <a:lnTo>
                    <a:pt x="5960" y="10730"/>
                  </a:lnTo>
                  <a:lnTo>
                    <a:pt x="4557" y="8870"/>
                  </a:lnTo>
                  <a:lnTo>
                    <a:pt x="5735" y="7309"/>
                  </a:lnTo>
                  <a:lnTo>
                    <a:pt x="6981" y="8960"/>
                  </a:lnTo>
                  <a:lnTo>
                    <a:pt x="7124" y="9150"/>
                  </a:lnTo>
                  <a:lnTo>
                    <a:pt x="7124" y="8915"/>
                  </a:lnTo>
                  <a:lnTo>
                    <a:pt x="6981" y="8725"/>
                  </a:lnTo>
                  <a:lnTo>
                    <a:pt x="5821" y="7188"/>
                  </a:lnTo>
                  <a:lnTo>
                    <a:pt x="6944" y="5703"/>
                  </a:lnTo>
                  <a:lnTo>
                    <a:pt x="6983" y="5750"/>
                  </a:lnTo>
                  <a:lnTo>
                    <a:pt x="7126" y="5940"/>
                  </a:lnTo>
                  <a:lnTo>
                    <a:pt x="7126" y="5705"/>
                  </a:lnTo>
                  <a:lnTo>
                    <a:pt x="7036" y="5584"/>
                  </a:lnTo>
                  <a:lnTo>
                    <a:pt x="7126" y="5463"/>
                  </a:lnTo>
                  <a:lnTo>
                    <a:pt x="7124" y="5222"/>
                  </a:lnTo>
                  <a:lnTo>
                    <a:pt x="6981" y="5410"/>
                  </a:lnTo>
                  <a:lnTo>
                    <a:pt x="6942" y="5459"/>
                  </a:lnTo>
                  <a:lnTo>
                    <a:pt x="5602" y="3681"/>
                  </a:lnTo>
                  <a:lnTo>
                    <a:pt x="6052" y="3086"/>
                  </a:lnTo>
                  <a:lnTo>
                    <a:pt x="6727" y="2190"/>
                  </a:lnTo>
                  <a:lnTo>
                    <a:pt x="6828" y="2057"/>
                  </a:lnTo>
                  <a:cubicBezTo>
                    <a:pt x="6803" y="2006"/>
                    <a:pt x="6783" y="1961"/>
                    <a:pt x="6758" y="1912"/>
                  </a:cubicBezTo>
                  <a:lnTo>
                    <a:pt x="6660" y="2041"/>
                  </a:lnTo>
                  <a:lnTo>
                    <a:pt x="5913" y="3033"/>
                  </a:lnTo>
                  <a:lnTo>
                    <a:pt x="5514" y="3561"/>
                  </a:lnTo>
                  <a:lnTo>
                    <a:pt x="5054" y="2953"/>
                  </a:lnTo>
                  <a:lnTo>
                    <a:pt x="4342" y="2006"/>
                  </a:lnTo>
                  <a:lnTo>
                    <a:pt x="4080" y="1662"/>
                  </a:lnTo>
                  <a:lnTo>
                    <a:pt x="5037" y="398"/>
                  </a:lnTo>
                  <a:lnTo>
                    <a:pt x="5121" y="283"/>
                  </a:lnTo>
                  <a:cubicBezTo>
                    <a:pt x="5078" y="261"/>
                    <a:pt x="5037" y="240"/>
                    <a:pt x="4988" y="222"/>
                  </a:cubicBezTo>
                  <a:lnTo>
                    <a:pt x="4898" y="338"/>
                  </a:lnTo>
                  <a:lnTo>
                    <a:pt x="3988" y="1545"/>
                  </a:lnTo>
                  <a:lnTo>
                    <a:pt x="2920" y="130"/>
                  </a:lnTo>
                  <a:lnTo>
                    <a:pt x="2824" y="1"/>
                  </a:lnTo>
                  <a:close/>
                  <a:moveTo>
                    <a:pt x="152" y="14512"/>
                  </a:moveTo>
                  <a:cubicBezTo>
                    <a:pt x="131" y="14512"/>
                    <a:pt x="113" y="14523"/>
                    <a:pt x="101" y="14533"/>
                  </a:cubicBezTo>
                  <a:lnTo>
                    <a:pt x="90" y="14545"/>
                  </a:lnTo>
                  <a:lnTo>
                    <a:pt x="9" y="14654"/>
                  </a:lnTo>
                  <a:lnTo>
                    <a:pt x="9" y="14889"/>
                  </a:lnTo>
                  <a:lnTo>
                    <a:pt x="152" y="14701"/>
                  </a:lnTo>
                  <a:lnTo>
                    <a:pt x="189" y="14656"/>
                  </a:lnTo>
                  <a:lnTo>
                    <a:pt x="295" y="14512"/>
                  </a:lnTo>
                  <a:close/>
                  <a:moveTo>
                    <a:pt x="6210" y="14512"/>
                  </a:moveTo>
                  <a:lnTo>
                    <a:pt x="6318" y="14656"/>
                  </a:lnTo>
                  <a:lnTo>
                    <a:pt x="6981" y="15533"/>
                  </a:lnTo>
                  <a:lnTo>
                    <a:pt x="7124" y="15722"/>
                  </a:lnTo>
                  <a:lnTo>
                    <a:pt x="7124" y="15486"/>
                  </a:lnTo>
                  <a:lnTo>
                    <a:pt x="6981" y="15300"/>
                  </a:lnTo>
                  <a:lnTo>
                    <a:pt x="6494" y="14656"/>
                  </a:lnTo>
                  <a:lnTo>
                    <a:pt x="6388" y="14512"/>
                  </a:lnTo>
                  <a:close/>
                  <a:moveTo>
                    <a:pt x="2241" y="15883"/>
                  </a:moveTo>
                  <a:lnTo>
                    <a:pt x="3601" y="17688"/>
                  </a:lnTo>
                  <a:lnTo>
                    <a:pt x="2462" y="19202"/>
                  </a:lnTo>
                  <a:lnTo>
                    <a:pt x="1099" y="17397"/>
                  </a:lnTo>
                  <a:lnTo>
                    <a:pt x="2241" y="15883"/>
                  </a:lnTo>
                  <a:close/>
                  <a:moveTo>
                    <a:pt x="4968" y="16112"/>
                  </a:moveTo>
                  <a:lnTo>
                    <a:pt x="6435" y="18060"/>
                  </a:lnTo>
                  <a:lnTo>
                    <a:pt x="5248" y="19635"/>
                  </a:lnTo>
                  <a:lnTo>
                    <a:pt x="3779" y="17688"/>
                  </a:lnTo>
                  <a:lnTo>
                    <a:pt x="4968" y="16112"/>
                  </a:lnTo>
                  <a:close/>
                  <a:moveTo>
                    <a:pt x="3693" y="17804"/>
                  </a:moveTo>
                  <a:lnTo>
                    <a:pt x="5160" y="19752"/>
                  </a:lnTo>
                  <a:lnTo>
                    <a:pt x="4019" y="21266"/>
                  </a:lnTo>
                  <a:lnTo>
                    <a:pt x="2552" y="19318"/>
                  </a:lnTo>
                  <a:lnTo>
                    <a:pt x="3693" y="17804"/>
                  </a:lnTo>
                  <a:close/>
                  <a:moveTo>
                    <a:pt x="2462" y="19437"/>
                  </a:moveTo>
                  <a:lnTo>
                    <a:pt x="3929" y="21385"/>
                  </a:lnTo>
                  <a:lnTo>
                    <a:pt x="2779" y="22909"/>
                  </a:lnTo>
                  <a:lnTo>
                    <a:pt x="1310" y="20961"/>
                  </a:lnTo>
                  <a:lnTo>
                    <a:pt x="2462" y="19437"/>
                  </a:lnTo>
                  <a:close/>
                  <a:moveTo>
                    <a:pt x="5248" y="19871"/>
                  </a:moveTo>
                  <a:lnTo>
                    <a:pt x="6701" y="21796"/>
                  </a:lnTo>
                  <a:lnTo>
                    <a:pt x="5559" y="23310"/>
                  </a:lnTo>
                  <a:lnTo>
                    <a:pt x="4107" y="21385"/>
                  </a:lnTo>
                  <a:lnTo>
                    <a:pt x="5248" y="19871"/>
                  </a:lnTo>
                  <a:close/>
                  <a:moveTo>
                    <a:pt x="4015" y="21501"/>
                  </a:moveTo>
                  <a:lnTo>
                    <a:pt x="5430" y="23375"/>
                  </a:lnTo>
                  <a:lnTo>
                    <a:pt x="5469" y="23427"/>
                  </a:lnTo>
                  <a:lnTo>
                    <a:pt x="4317" y="24951"/>
                  </a:lnTo>
                  <a:lnTo>
                    <a:pt x="3906" y="24407"/>
                  </a:lnTo>
                  <a:lnTo>
                    <a:pt x="2863" y="23026"/>
                  </a:lnTo>
                  <a:lnTo>
                    <a:pt x="4015" y="21501"/>
                  </a:lnTo>
                  <a:close/>
                  <a:moveTo>
                    <a:pt x="2779" y="23148"/>
                  </a:moveTo>
                  <a:lnTo>
                    <a:pt x="3806" y="24511"/>
                  </a:lnTo>
                  <a:lnTo>
                    <a:pt x="4231" y="25078"/>
                  </a:lnTo>
                  <a:lnTo>
                    <a:pt x="3824" y="25614"/>
                  </a:lnTo>
                  <a:lnTo>
                    <a:pt x="3820" y="25622"/>
                  </a:lnTo>
                  <a:lnTo>
                    <a:pt x="2963" y="26751"/>
                  </a:lnTo>
                  <a:lnTo>
                    <a:pt x="2464" y="26084"/>
                  </a:lnTo>
                  <a:lnTo>
                    <a:pt x="1512" y="24826"/>
                  </a:lnTo>
                  <a:lnTo>
                    <a:pt x="1514" y="24826"/>
                  </a:lnTo>
                  <a:lnTo>
                    <a:pt x="2779" y="23148"/>
                  </a:lnTo>
                  <a:close/>
                  <a:moveTo>
                    <a:pt x="5559" y="23545"/>
                  </a:moveTo>
                  <a:lnTo>
                    <a:pt x="6973" y="25419"/>
                  </a:lnTo>
                  <a:lnTo>
                    <a:pt x="6732" y="25736"/>
                  </a:lnTo>
                  <a:lnTo>
                    <a:pt x="5819" y="26944"/>
                  </a:lnTo>
                  <a:lnTo>
                    <a:pt x="4465" y="25143"/>
                  </a:lnTo>
                  <a:lnTo>
                    <a:pt x="4407" y="25069"/>
                  </a:lnTo>
                  <a:lnTo>
                    <a:pt x="5559" y="23545"/>
                  </a:lnTo>
                  <a:close/>
                  <a:moveTo>
                    <a:pt x="1426" y="24941"/>
                  </a:moveTo>
                  <a:lnTo>
                    <a:pt x="2357" y="26176"/>
                  </a:lnTo>
                  <a:lnTo>
                    <a:pt x="2879" y="26868"/>
                  </a:lnTo>
                  <a:lnTo>
                    <a:pt x="1555" y="28621"/>
                  </a:lnTo>
                  <a:lnTo>
                    <a:pt x="152" y="26766"/>
                  </a:lnTo>
                  <a:lnTo>
                    <a:pt x="101" y="26696"/>
                  </a:lnTo>
                  <a:lnTo>
                    <a:pt x="152" y="26626"/>
                  </a:lnTo>
                  <a:lnTo>
                    <a:pt x="436" y="26250"/>
                  </a:lnTo>
                  <a:lnTo>
                    <a:pt x="1426" y="24941"/>
                  </a:lnTo>
                  <a:close/>
                  <a:moveTo>
                    <a:pt x="4321" y="25186"/>
                  </a:moveTo>
                  <a:lnTo>
                    <a:pt x="4334" y="25204"/>
                  </a:lnTo>
                  <a:lnTo>
                    <a:pt x="5735" y="27062"/>
                  </a:lnTo>
                  <a:lnTo>
                    <a:pt x="4467" y="28740"/>
                  </a:lnTo>
                  <a:lnTo>
                    <a:pt x="3057" y="26868"/>
                  </a:lnTo>
                  <a:lnTo>
                    <a:pt x="4293" y="25225"/>
                  </a:lnTo>
                  <a:lnTo>
                    <a:pt x="4321" y="25186"/>
                  </a:lnTo>
                  <a:close/>
                  <a:moveTo>
                    <a:pt x="1205" y="14512"/>
                  </a:moveTo>
                  <a:lnTo>
                    <a:pt x="1312" y="14656"/>
                  </a:lnTo>
                  <a:lnTo>
                    <a:pt x="2151" y="15765"/>
                  </a:lnTo>
                  <a:lnTo>
                    <a:pt x="1011" y="17279"/>
                  </a:lnTo>
                  <a:lnTo>
                    <a:pt x="152" y="16141"/>
                  </a:lnTo>
                  <a:lnTo>
                    <a:pt x="9" y="15955"/>
                  </a:lnTo>
                  <a:lnTo>
                    <a:pt x="9" y="16190"/>
                  </a:lnTo>
                  <a:lnTo>
                    <a:pt x="152" y="16378"/>
                  </a:lnTo>
                  <a:lnTo>
                    <a:pt x="921" y="17399"/>
                  </a:lnTo>
                  <a:lnTo>
                    <a:pt x="152" y="18420"/>
                  </a:lnTo>
                  <a:lnTo>
                    <a:pt x="9" y="18608"/>
                  </a:lnTo>
                  <a:lnTo>
                    <a:pt x="9" y="18844"/>
                  </a:lnTo>
                  <a:lnTo>
                    <a:pt x="152" y="18658"/>
                  </a:lnTo>
                  <a:lnTo>
                    <a:pt x="1011" y="17520"/>
                  </a:lnTo>
                  <a:lnTo>
                    <a:pt x="2372" y="19324"/>
                  </a:lnTo>
                  <a:lnTo>
                    <a:pt x="1220" y="20849"/>
                  </a:lnTo>
                  <a:lnTo>
                    <a:pt x="152" y="19433"/>
                  </a:lnTo>
                  <a:lnTo>
                    <a:pt x="9" y="19245"/>
                  </a:lnTo>
                  <a:lnTo>
                    <a:pt x="9" y="19480"/>
                  </a:lnTo>
                  <a:lnTo>
                    <a:pt x="152" y="19670"/>
                  </a:lnTo>
                  <a:lnTo>
                    <a:pt x="1132" y="20969"/>
                  </a:lnTo>
                  <a:lnTo>
                    <a:pt x="152" y="22269"/>
                  </a:lnTo>
                  <a:lnTo>
                    <a:pt x="9" y="22457"/>
                  </a:lnTo>
                  <a:lnTo>
                    <a:pt x="9" y="22692"/>
                  </a:lnTo>
                  <a:lnTo>
                    <a:pt x="152" y="22506"/>
                  </a:lnTo>
                  <a:lnTo>
                    <a:pt x="1220" y="21090"/>
                  </a:lnTo>
                  <a:lnTo>
                    <a:pt x="2689" y="23036"/>
                  </a:lnTo>
                  <a:lnTo>
                    <a:pt x="1424" y="24713"/>
                  </a:lnTo>
                  <a:lnTo>
                    <a:pt x="1361" y="24632"/>
                  </a:lnTo>
                  <a:lnTo>
                    <a:pt x="152" y="23028"/>
                  </a:lnTo>
                  <a:lnTo>
                    <a:pt x="9" y="22841"/>
                  </a:lnTo>
                  <a:lnTo>
                    <a:pt x="9" y="23075"/>
                  </a:lnTo>
                  <a:lnTo>
                    <a:pt x="152" y="23263"/>
                  </a:lnTo>
                  <a:lnTo>
                    <a:pt x="837" y="24171"/>
                  </a:lnTo>
                  <a:lnTo>
                    <a:pt x="1336" y="24834"/>
                  </a:lnTo>
                  <a:lnTo>
                    <a:pt x="295" y="26203"/>
                  </a:lnTo>
                  <a:lnTo>
                    <a:pt x="152" y="26391"/>
                  </a:lnTo>
                  <a:lnTo>
                    <a:pt x="11" y="26577"/>
                  </a:lnTo>
                  <a:lnTo>
                    <a:pt x="9" y="26577"/>
                  </a:lnTo>
                  <a:lnTo>
                    <a:pt x="9" y="26817"/>
                  </a:lnTo>
                  <a:lnTo>
                    <a:pt x="11" y="26817"/>
                  </a:lnTo>
                  <a:lnTo>
                    <a:pt x="152" y="27003"/>
                  </a:lnTo>
                  <a:lnTo>
                    <a:pt x="1463" y="28742"/>
                  </a:lnTo>
                  <a:lnTo>
                    <a:pt x="1191" y="29104"/>
                  </a:lnTo>
                  <a:lnTo>
                    <a:pt x="1156" y="29149"/>
                  </a:lnTo>
                  <a:lnTo>
                    <a:pt x="1081" y="29247"/>
                  </a:lnTo>
                  <a:lnTo>
                    <a:pt x="1259" y="29247"/>
                  </a:lnTo>
                  <a:lnTo>
                    <a:pt x="1336" y="29149"/>
                  </a:lnTo>
                  <a:lnTo>
                    <a:pt x="1367" y="29104"/>
                  </a:lnTo>
                  <a:lnTo>
                    <a:pt x="1553" y="28859"/>
                  </a:lnTo>
                  <a:lnTo>
                    <a:pt x="1737" y="29104"/>
                  </a:lnTo>
                  <a:lnTo>
                    <a:pt x="1770" y="29149"/>
                  </a:lnTo>
                  <a:lnTo>
                    <a:pt x="1846" y="29247"/>
                  </a:lnTo>
                  <a:lnTo>
                    <a:pt x="2022" y="29247"/>
                  </a:lnTo>
                  <a:lnTo>
                    <a:pt x="1944" y="29149"/>
                  </a:lnTo>
                  <a:lnTo>
                    <a:pt x="1911" y="29104"/>
                  </a:lnTo>
                  <a:lnTo>
                    <a:pt x="1637" y="28742"/>
                  </a:lnTo>
                  <a:lnTo>
                    <a:pt x="2961" y="26991"/>
                  </a:lnTo>
                  <a:lnTo>
                    <a:pt x="4373" y="28863"/>
                  </a:lnTo>
                  <a:lnTo>
                    <a:pt x="4188" y="29108"/>
                  </a:lnTo>
                  <a:lnTo>
                    <a:pt x="4158" y="29151"/>
                  </a:lnTo>
                  <a:lnTo>
                    <a:pt x="4080" y="29251"/>
                  </a:lnTo>
                  <a:lnTo>
                    <a:pt x="4256" y="29251"/>
                  </a:lnTo>
                  <a:lnTo>
                    <a:pt x="4334" y="29151"/>
                  </a:lnTo>
                  <a:lnTo>
                    <a:pt x="4364" y="29108"/>
                  </a:lnTo>
                  <a:lnTo>
                    <a:pt x="4459" y="28979"/>
                  </a:lnTo>
                  <a:lnTo>
                    <a:pt x="4553" y="29108"/>
                  </a:lnTo>
                  <a:lnTo>
                    <a:pt x="4587" y="29151"/>
                  </a:lnTo>
                  <a:lnTo>
                    <a:pt x="4663" y="29251"/>
                  </a:lnTo>
                  <a:lnTo>
                    <a:pt x="4843" y="29251"/>
                  </a:lnTo>
                  <a:lnTo>
                    <a:pt x="4767" y="29151"/>
                  </a:lnTo>
                  <a:lnTo>
                    <a:pt x="4735" y="29108"/>
                  </a:lnTo>
                  <a:lnTo>
                    <a:pt x="4551" y="28863"/>
                  </a:lnTo>
                  <a:lnTo>
                    <a:pt x="5817" y="27185"/>
                  </a:lnTo>
                  <a:lnTo>
                    <a:pt x="6975" y="28721"/>
                  </a:lnTo>
                  <a:lnTo>
                    <a:pt x="6977" y="28730"/>
                  </a:lnTo>
                  <a:lnTo>
                    <a:pt x="7116" y="28910"/>
                  </a:lnTo>
                  <a:lnTo>
                    <a:pt x="7116" y="28674"/>
                  </a:lnTo>
                  <a:lnTo>
                    <a:pt x="6983" y="28498"/>
                  </a:lnTo>
                  <a:lnTo>
                    <a:pt x="6973" y="28488"/>
                  </a:lnTo>
                  <a:lnTo>
                    <a:pt x="5901" y="27066"/>
                  </a:lnTo>
                  <a:lnTo>
                    <a:pt x="6813" y="25857"/>
                  </a:lnTo>
                  <a:lnTo>
                    <a:pt x="6973" y="25644"/>
                  </a:lnTo>
                  <a:lnTo>
                    <a:pt x="7022" y="25583"/>
                  </a:lnTo>
                  <a:lnTo>
                    <a:pt x="7053" y="25542"/>
                  </a:lnTo>
                  <a:lnTo>
                    <a:pt x="7116" y="25626"/>
                  </a:lnTo>
                  <a:lnTo>
                    <a:pt x="7116" y="25221"/>
                  </a:lnTo>
                  <a:lnTo>
                    <a:pt x="7053" y="25307"/>
                  </a:lnTo>
                  <a:lnTo>
                    <a:pt x="7024" y="25268"/>
                  </a:lnTo>
                  <a:lnTo>
                    <a:pt x="6973" y="25200"/>
                  </a:lnTo>
                  <a:lnTo>
                    <a:pt x="5641" y="23433"/>
                  </a:lnTo>
                  <a:lnTo>
                    <a:pt x="5749" y="23283"/>
                  </a:lnTo>
                  <a:lnTo>
                    <a:pt x="6781" y="21919"/>
                  </a:lnTo>
                  <a:lnTo>
                    <a:pt x="6973" y="22172"/>
                  </a:lnTo>
                  <a:lnTo>
                    <a:pt x="7116" y="22359"/>
                  </a:lnTo>
                  <a:lnTo>
                    <a:pt x="7116" y="22121"/>
                  </a:lnTo>
                  <a:lnTo>
                    <a:pt x="6973" y="21931"/>
                  </a:lnTo>
                  <a:lnTo>
                    <a:pt x="6871" y="21796"/>
                  </a:lnTo>
                  <a:lnTo>
                    <a:pt x="6973" y="21661"/>
                  </a:lnTo>
                  <a:lnTo>
                    <a:pt x="7116" y="21471"/>
                  </a:lnTo>
                  <a:lnTo>
                    <a:pt x="7116" y="21235"/>
                  </a:lnTo>
                  <a:lnTo>
                    <a:pt x="6973" y="21422"/>
                  </a:lnTo>
                  <a:lnTo>
                    <a:pt x="6781" y="21675"/>
                  </a:lnTo>
                  <a:lnTo>
                    <a:pt x="5328" y="19750"/>
                  </a:lnTo>
                  <a:lnTo>
                    <a:pt x="6517" y="18175"/>
                  </a:lnTo>
                  <a:lnTo>
                    <a:pt x="6973" y="18780"/>
                  </a:lnTo>
                  <a:lnTo>
                    <a:pt x="7116" y="18966"/>
                  </a:lnTo>
                  <a:lnTo>
                    <a:pt x="7116" y="18731"/>
                  </a:lnTo>
                  <a:lnTo>
                    <a:pt x="6973" y="18543"/>
                  </a:lnTo>
                  <a:lnTo>
                    <a:pt x="6605" y="18056"/>
                  </a:lnTo>
                  <a:lnTo>
                    <a:pt x="6973" y="17571"/>
                  </a:lnTo>
                  <a:lnTo>
                    <a:pt x="7124" y="17385"/>
                  </a:lnTo>
                  <a:lnTo>
                    <a:pt x="7124" y="17146"/>
                  </a:lnTo>
                  <a:lnTo>
                    <a:pt x="6981" y="17336"/>
                  </a:lnTo>
                  <a:lnTo>
                    <a:pt x="6525" y="17941"/>
                  </a:lnTo>
                  <a:lnTo>
                    <a:pt x="5058" y="15996"/>
                  </a:lnTo>
                  <a:lnTo>
                    <a:pt x="6067" y="14656"/>
                  </a:lnTo>
                  <a:lnTo>
                    <a:pt x="6175" y="14512"/>
                  </a:lnTo>
                  <a:lnTo>
                    <a:pt x="5997" y="14512"/>
                  </a:lnTo>
                  <a:lnTo>
                    <a:pt x="5891" y="14656"/>
                  </a:lnTo>
                  <a:lnTo>
                    <a:pt x="4968" y="15877"/>
                  </a:lnTo>
                  <a:lnTo>
                    <a:pt x="4047" y="14656"/>
                  </a:lnTo>
                  <a:lnTo>
                    <a:pt x="3939" y="14512"/>
                  </a:lnTo>
                  <a:lnTo>
                    <a:pt x="3763" y="14512"/>
                  </a:lnTo>
                  <a:lnTo>
                    <a:pt x="3871" y="14656"/>
                  </a:lnTo>
                  <a:lnTo>
                    <a:pt x="4880" y="15996"/>
                  </a:lnTo>
                  <a:lnTo>
                    <a:pt x="3693" y="17571"/>
                  </a:lnTo>
                  <a:lnTo>
                    <a:pt x="2331" y="15765"/>
                  </a:lnTo>
                  <a:lnTo>
                    <a:pt x="3168" y="14656"/>
                  </a:lnTo>
                  <a:lnTo>
                    <a:pt x="3274" y="14512"/>
                  </a:lnTo>
                  <a:lnTo>
                    <a:pt x="3098" y="14512"/>
                  </a:lnTo>
                  <a:lnTo>
                    <a:pt x="2990" y="14656"/>
                  </a:lnTo>
                  <a:lnTo>
                    <a:pt x="2241" y="15648"/>
                  </a:lnTo>
                  <a:lnTo>
                    <a:pt x="1492" y="14656"/>
                  </a:lnTo>
                  <a:lnTo>
                    <a:pt x="1383" y="1451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0"/>
            <p:cNvSpPr/>
            <p:nvPr/>
          </p:nvSpPr>
          <p:spPr>
            <a:xfrm>
              <a:off x="3336175" y="4367300"/>
              <a:ext cx="78775" cy="74400"/>
            </a:xfrm>
            <a:custGeom>
              <a:rect b="b" l="l" r="r" t="t"/>
              <a:pathLst>
                <a:path extrusionOk="0" h="2976" w="3151">
                  <a:moveTo>
                    <a:pt x="0" y="1"/>
                  </a:moveTo>
                  <a:cubicBezTo>
                    <a:pt x="0" y="1"/>
                    <a:pt x="0" y="2975"/>
                    <a:pt x="1575" y="2975"/>
                  </a:cubicBezTo>
                  <a:cubicBezTo>
                    <a:pt x="3151" y="2975"/>
                    <a:pt x="3151" y="1"/>
                    <a:pt x="3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0"/>
            <p:cNvSpPr/>
            <p:nvPr/>
          </p:nvSpPr>
          <p:spPr>
            <a:xfrm>
              <a:off x="3334425" y="4365525"/>
              <a:ext cx="82425" cy="77975"/>
            </a:xfrm>
            <a:custGeom>
              <a:rect b="b" l="l" r="r" t="t"/>
              <a:pathLst>
                <a:path extrusionOk="0" h="3119" w="3297">
                  <a:moveTo>
                    <a:pt x="3143" y="139"/>
                  </a:moveTo>
                  <a:cubicBezTo>
                    <a:pt x="3143" y="340"/>
                    <a:pt x="3112" y="921"/>
                    <a:pt x="2965" y="1506"/>
                  </a:cubicBezTo>
                  <a:cubicBezTo>
                    <a:pt x="2949" y="1565"/>
                    <a:pt x="2934" y="1623"/>
                    <a:pt x="2916" y="1680"/>
                  </a:cubicBezTo>
                  <a:cubicBezTo>
                    <a:pt x="2713" y="2351"/>
                    <a:pt x="2339" y="2975"/>
                    <a:pt x="1645" y="2975"/>
                  </a:cubicBezTo>
                  <a:cubicBezTo>
                    <a:pt x="1605" y="2975"/>
                    <a:pt x="1564" y="2973"/>
                    <a:pt x="1525" y="2967"/>
                  </a:cubicBezTo>
                  <a:cubicBezTo>
                    <a:pt x="1449" y="2959"/>
                    <a:pt x="1380" y="2944"/>
                    <a:pt x="1312" y="2922"/>
                  </a:cubicBezTo>
                  <a:cubicBezTo>
                    <a:pt x="1208" y="2885"/>
                    <a:pt x="1114" y="2834"/>
                    <a:pt x="1026" y="2768"/>
                  </a:cubicBezTo>
                  <a:cubicBezTo>
                    <a:pt x="989" y="2740"/>
                    <a:pt x="952" y="2709"/>
                    <a:pt x="919" y="2676"/>
                  </a:cubicBezTo>
                  <a:cubicBezTo>
                    <a:pt x="657" y="2427"/>
                    <a:pt x="487" y="2056"/>
                    <a:pt x="371" y="1670"/>
                  </a:cubicBezTo>
                  <a:cubicBezTo>
                    <a:pt x="336" y="1551"/>
                    <a:pt x="305" y="1430"/>
                    <a:pt x="279" y="1312"/>
                  </a:cubicBezTo>
                  <a:cubicBezTo>
                    <a:pt x="166" y="796"/>
                    <a:pt x="144" y="315"/>
                    <a:pt x="140" y="139"/>
                  </a:cubicBezTo>
                  <a:close/>
                  <a:moveTo>
                    <a:pt x="72" y="0"/>
                  </a:moveTo>
                  <a:cubicBezTo>
                    <a:pt x="31" y="0"/>
                    <a:pt x="1" y="33"/>
                    <a:pt x="1" y="72"/>
                  </a:cubicBezTo>
                  <a:lnTo>
                    <a:pt x="1" y="102"/>
                  </a:lnTo>
                  <a:cubicBezTo>
                    <a:pt x="3" y="213"/>
                    <a:pt x="17" y="602"/>
                    <a:pt x="91" y="1060"/>
                  </a:cubicBezTo>
                  <a:cubicBezTo>
                    <a:pt x="109" y="1164"/>
                    <a:pt x="129" y="1269"/>
                    <a:pt x="154" y="1379"/>
                  </a:cubicBezTo>
                  <a:cubicBezTo>
                    <a:pt x="166" y="1445"/>
                    <a:pt x="183" y="1512"/>
                    <a:pt x="203" y="1578"/>
                  </a:cubicBezTo>
                  <a:cubicBezTo>
                    <a:pt x="348" y="2128"/>
                    <a:pt x="561" y="2535"/>
                    <a:pt x="837" y="2793"/>
                  </a:cubicBezTo>
                  <a:cubicBezTo>
                    <a:pt x="872" y="2830"/>
                    <a:pt x="909" y="2856"/>
                    <a:pt x="948" y="2885"/>
                  </a:cubicBezTo>
                  <a:cubicBezTo>
                    <a:pt x="1101" y="3004"/>
                    <a:pt x="1267" y="3075"/>
                    <a:pt x="1453" y="3102"/>
                  </a:cubicBezTo>
                  <a:cubicBezTo>
                    <a:pt x="1512" y="3112"/>
                    <a:pt x="1576" y="3118"/>
                    <a:pt x="1643" y="3118"/>
                  </a:cubicBezTo>
                  <a:lnTo>
                    <a:pt x="1648" y="3118"/>
                  </a:lnTo>
                  <a:cubicBezTo>
                    <a:pt x="2272" y="3118"/>
                    <a:pt x="2742" y="2670"/>
                    <a:pt x="3024" y="1821"/>
                  </a:cubicBezTo>
                  <a:cubicBezTo>
                    <a:pt x="3041" y="1768"/>
                    <a:pt x="3059" y="1710"/>
                    <a:pt x="3076" y="1653"/>
                  </a:cubicBezTo>
                  <a:cubicBezTo>
                    <a:pt x="3080" y="1627"/>
                    <a:pt x="3088" y="1602"/>
                    <a:pt x="3098" y="1575"/>
                  </a:cubicBezTo>
                  <a:cubicBezTo>
                    <a:pt x="3294" y="831"/>
                    <a:pt x="3297" y="80"/>
                    <a:pt x="3297" y="70"/>
                  </a:cubicBezTo>
                  <a:cubicBezTo>
                    <a:pt x="3294" y="33"/>
                    <a:pt x="3262" y="0"/>
                    <a:pt x="3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0"/>
            <p:cNvSpPr/>
            <p:nvPr/>
          </p:nvSpPr>
          <p:spPr>
            <a:xfrm>
              <a:off x="2350600" y="4290275"/>
              <a:ext cx="3600" cy="989325"/>
            </a:xfrm>
            <a:custGeom>
              <a:rect b="b" l="l" r="r" t="t"/>
              <a:pathLst>
                <a:path extrusionOk="0" h="39573" w="144">
                  <a:moveTo>
                    <a:pt x="72" y="1"/>
                  </a:moveTo>
                  <a:cubicBezTo>
                    <a:pt x="33" y="1"/>
                    <a:pt x="0" y="31"/>
                    <a:pt x="0" y="72"/>
                  </a:cubicBezTo>
                  <a:lnTo>
                    <a:pt x="0" y="39501"/>
                  </a:lnTo>
                  <a:cubicBezTo>
                    <a:pt x="0" y="39540"/>
                    <a:pt x="31" y="39573"/>
                    <a:pt x="72" y="39573"/>
                  </a:cubicBezTo>
                  <a:cubicBezTo>
                    <a:pt x="111" y="39573"/>
                    <a:pt x="143" y="39540"/>
                    <a:pt x="143" y="39505"/>
                  </a:cubicBezTo>
                  <a:lnTo>
                    <a:pt x="143" y="72"/>
                  </a:lnTo>
                  <a:cubicBezTo>
                    <a:pt x="143" y="33"/>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0"/>
            <p:cNvSpPr/>
            <p:nvPr/>
          </p:nvSpPr>
          <p:spPr>
            <a:xfrm>
              <a:off x="2927350" y="4290575"/>
              <a:ext cx="3600" cy="990300"/>
            </a:xfrm>
            <a:custGeom>
              <a:rect b="b" l="l" r="r" t="t"/>
              <a:pathLst>
                <a:path extrusionOk="0" h="39612" w="144">
                  <a:moveTo>
                    <a:pt x="72" y="1"/>
                  </a:moveTo>
                  <a:cubicBezTo>
                    <a:pt x="35" y="1"/>
                    <a:pt x="0" y="32"/>
                    <a:pt x="0" y="72"/>
                  </a:cubicBezTo>
                  <a:lnTo>
                    <a:pt x="0" y="39540"/>
                  </a:lnTo>
                  <a:cubicBezTo>
                    <a:pt x="0" y="39579"/>
                    <a:pt x="31" y="39612"/>
                    <a:pt x="72" y="39612"/>
                  </a:cubicBezTo>
                  <a:cubicBezTo>
                    <a:pt x="113" y="39612"/>
                    <a:pt x="143" y="39579"/>
                    <a:pt x="143" y="39544"/>
                  </a:cubicBezTo>
                  <a:lnTo>
                    <a:pt x="143" y="72"/>
                  </a:lnTo>
                  <a:cubicBezTo>
                    <a:pt x="143" y="34"/>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0"/>
            <p:cNvSpPr/>
            <p:nvPr/>
          </p:nvSpPr>
          <p:spPr>
            <a:xfrm>
              <a:off x="1683575" y="4294000"/>
              <a:ext cx="69675" cy="3675"/>
            </a:xfrm>
            <a:custGeom>
              <a:rect b="b" l="l" r="r" t="t"/>
              <a:pathLst>
                <a:path extrusionOk="0" h="147" w="2787">
                  <a:moveTo>
                    <a:pt x="72" y="1"/>
                  </a:moveTo>
                  <a:cubicBezTo>
                    <a:pt x="33" y="1"/>
                    <a:pt x="0" y="36"/>
                    <a:pt x="0" y="75"/>
                  </a:cubicBezTo>
                  <a:cubicBezTo>
                    <a:pt x="0" y="111"/>
                    <a:pt x="31" y="146"/>
                    <a:pt x="72" y="146"/>
                  </a:cubicBezTo>
                  <a:lnTo>
                    <a:pt x="2715" y="146"/>
                  </a:lnTo>
                  <a:cubicBezTo>
                    <a:pt x="2756" y="146"/>
                    <a:pt x="2787" y="115"/>
                    <a:pt x="2787" y="75"/>
                  </a:cubicBezTo>
                  <a:cubicBezTo>
                    <a:pt x="2787" y="36"/>
                    <a:pt x="2756" y="1"/>
                    <a:pt x="27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0"/>
            <p:cNvSpPr/>
            <p:nvPr/>
          </p:nvSpPr>
          <p:spPr>
            <a:xfrm>
              <a:off x="1716625" y="4294000"/>
              <a:ext cx="3600" cy="31950"/>
            </a:xfrm>
            <a:custGeom>
              <a:rect b="b" l="l" r="r" t="t"/>
              <a:pathLst>
                <a:path extrusionOk="0" h="1278" w="144">
                  <a:moveTo>
                    <a:pt x="72" y="1"/>
                  </a:moveTo>
                  <a:cubicBezTo>
                    <a:pt x="33" y="1"/>
                    <a:pt x="0" y="32"/>
                    <a:pt x="0" y="75"/>
                  </a:cubicBezTo>
                  <a:lnTo>
                    <a:pt x="0" y="1206"/>
                  </a:lnTo>
                  <a:cubicBezTo>
                    <a:pt x="0" y="1245"/>
                    <a:pt x="31" y="1278"/>
                    <a:pt x="72" y="1278"/>
                  </a:cubicBezTo>
                  <a:cubicBezTo>
                    <a:pt x="111" y="1278"/>
                    <a:pt x="143" y="1247"/>
                    <a:pt x="143" y="1206"/>
                  </a:cubicBezTo>
                  <a:lnTo>
                    <a:pt x="143" y="75"/>
                  </a:lnTo>
                  <a:cubicBezTo>
                    <a:pt x="143" y="36"/>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0"/>
            <p:cNvSpPr/>
            <p:nvPr/>
          </p:nvSpPr>
          <p:spPr>
            <a:xfrm>
              <a:off x="1703625" y="4322350"/>
              <a:ext cx="49625" cy="3600"/>
            </a:xfrm>
            <a:custGeom>
              <a:rect b="b" l="l" r="r" t="t"/>
              <a:pathLst>
                <a:path extrusionOk="0" h="144" w="1985">
                  <a:moveTo>
                    <a:pt x="72" y="0"/>
                  </a:moveTo>
                  <a:cubicBezTo>
                    <a:pt x="35" y="0"/>
                    <a:pt x="0" y="35"/>
                    <a:pt x="0" y="72"/>
                  </a:cubicBezTo>
                  <a:cubicBezTo>
                    <a:pt x="0" y="111"/>
                    <a:pt x="31" y="144"/>
                    <a:pt x="72" y="144"/>
                  </a:cubicBezTo>
                  <a:lnTo>
                    <a:pt x="1913" y="144"/>
                  </a:lnTo>
                  <a:cubicBezTo>
                    <a:pt x="1954" y="144"/>
                    <a:pt x="1985" y="113"/>
                    <a:pt x="1985" y="72"/>
                  </a:cubicBezTo>
                  <a:cubicBezTo>
                    <a:pt x="1985" y="35"/>
                    <a:pt x="1954" y="0"/>
                    <a:pt x="19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0"/>
            <p:cNvSpPr/>
            <p:nvPr/>
          </p:nvSpPr>
          <p:spPr>
            <a:xfrm>
              <a:off x="2191825" y="4141800"/>
              <a:ext cx="97375" cy="3600"/>
            </a:xfrm>
            <a:custGeom>
              <a:rect b="b" l="l" r="r" t="t"/>
              <a:pathLst>
                <a:path extrusionOk="0" h="144" w="3895">
                  <a:moveTo>
                    <a:pt x="72" y="0"/>
                  </a:moveTo>
                  <a:cubicBezTo>
                    <a:pt x="36" y="0"/>
                    <a:pt x="1" y="31"/>
                    <a:pt x="1" y="72"/>
                  </a:cubicBezTo>
                  <a:cubicBezTo>
                    <a:pt x="1" y="111"/>
                    <a:pt x="31" y="143"/>
                    <a:pt x="72" y="143"/>
                  </a:cubicBezTo>
                  <a:lnTo>
                    <a:pt x="3823" y="143"/>
                  </a:lnTo>
                  <a:cubicBezTo>
                    <a:pt x="3861" y="143"/>
                    <a:pt x="3894" y="111"/>
                    <a:pt x="3894" y="72"/>
                  </a:cubicBezTo>
                  <a:cubicBezTo>
                    <a:pt x="3894" y="35"/>
                    <a:pt x="3863" y="0"/>
                    <a:pt x="38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0"/>
            <p:cNvSpPr/>
            <p:nvPr/>
          </p:nvSpPr>
          <p:spPr>
            <a:xfrm>
              <a:off x="2260775" y="4141800"/>
              <a:ext cx="3600" cy="27225"/>
            </a:xfrm>
            <a:custGeom>
              <a:rect b="b" l="l" r="r" t="t"/>
              <a:pathLst>
                <a:path extrusionOk="0" h="1089" w="144">
                  <a:moveTo>
                    <a:pt x="72" y="0"/>
                  </a:moveTo>
                  <a:cubicBezTo>
                    <a:pt x="33" y="0"/>
                    <a:pt x="1" y="31"/>
                    <a:pt x="1" y="72"/>
                  </a:cubicBezTo>
                  <a:lnTo>
                    <a:pt x="1" y="1017"/>
                  </a:lnTo>
                  <a:cubicBezTo>
                    <a:pt x="1" y="1054"/>
                    <a:pt x="31" y="1089"/>
                    <a:pt x="72" y="1089"/>
                  </a:cubicBezTo>
                  <a:cubicBezTo>
                    <a:pt x="111" y="1089"/>
                    <a:pt x="144" y="1054"/>
                    <a:pt x="144" y="1017"/>
                  </a:cubicBezTo>
                  <a:lnTo>
                    <a:pt x="144" y="72"/>
                  </a:lnTo>
                  <a:cubicBezTo>
                    <a:pt x="144" y="35"/>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0"/>
            <p:cNvSpPr/>
            <p:nvPr/>
          </p:nvSpPr>
          <p:spPr>
            <a:xfrm>
              <a:off x="3026675" y="4122775"/>
              <a:ext cx="83950" cy="3600"/>
            </a:xfrm>
            <a:custGeom>
              <a:rect b="b" l="l" r="r" t="t"/>
              <a:pathLst>
                <a:path extrusionOk="0" h="144" w="3358">
                  <a:moveTo>
                    <a:pt x="72" y="0"/>
                  </a:moveTo>
                  <a:cubicBezTo>
                    <a:pt x="33" y="0"/>
                    <a:pt x="0" y="31"/>
                    <a:pt x="0" y="72"/>
                  </a:cubicBezTo>
                  <a:cubicBezTo>
                    <a:pt x="0" y="111"/>
                    <a:pt x="31" y="143"/>
                    <a:pt x="72" y="143"/>
                  </a:cubicBezTo>
                  <a:lnTo>
                    <a:pt x="3288" y="143"/>
                  </a:lnTo>
                  <a:cubicBezTo>
                    <a:pt x="3327" y="143"/>
                    <a:pt x="3358" y="111"/>
                    <a:pt x="3358" y="72"/>
                  </a:cubicBezTo>
                  <a:cubicBezTo>
                    <a:pt x="3358" y="33"/>
                    <a:pt x="3327" y="0"/>
                    <a:pt x="3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0"/>
            <p:cNvSpPr/>
            <p:nvPr/>
          </p:nvSpPr>
          <p:spPr>
            <a:xfrm>
              <a:off x="3066875" y="4122775"/>
              <a:ext cx="3600" cy="34375"/>
            </a:xfrm>
            <a:custGeom>
              <a:rect b="b" l="l" r="r" t="t"/>
              <a:pathLst>
                <a:path extrusionOk="0" h="1375" w="144">
                  <a:moveTo>
                    <a:pt x="72" y="0"/>
                  </a:moveTo>
                  <a:cubicBezTo>
                    <a:pt x="33" y="0"/>
                    <a:pt x="0" y="31"/>
                    <a:pt x="0" y="72"/>
                  </a:cubicBezTo>
                  <a:lnTo>
                    <a:pt x="0" y="1303"/>
                  </a:lnTo>
                  <a:cubicBezTo>
                    <a:pt x="0" y="1342"/>
                    <a:pt x="31" y="1375"/>
                    <a:pt x="72" y="1375"/>
                  </a:cubicBezTo>
                  <a:cubicBezTo>
                    <a:pt x="111" y="1375"/>
                    <a:pt x="144" y="1344"/>
                    <a:pt x="144" y="1303"/>
                  </a:cubicBezTo>
                  <a:lnTo>
                    <a:pt x="144" y="72"/>
                  </a:lnTo>
                  <a:cubicBezTo>
                    <a:pt x="144" y="33"/>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0"/>
            <p:cNvSpPr/>
            <p:nvPr/>
          </p:nvSpPr>
          <p:spPr>
            <a:xfrm>
              <a:off x="3026675" y="4153550"/>
              <a:ext cx="94650" cy="3600"/>
            </a:xfrm>
            <a:custGeom>
              <a:rect b="b" l="l" r="r" t="t"/>
              <a:pathLst>
                <a:path extrusionOk="0" h="144" w="3786">
                  <a:moveTo>
                    <a:pt x="72" y="1"/>
                  </a:moveTo>
                  <a:cubicBezTo>
                    <a:pt x="33" y="1"/>
                    <a:pt x="0" y="36"/>
                    <a:pt x="0" y="72"/>
                  </a:cubicBezTo>
                  <a:cubicBezTo>
                    <a:pt x="0" y="111"/>
                    <a:pt x="31" y="144"/>
                    <a:pt x="72" y="144"/>
                  </a:cubicBezTo>
                  <a:lnTo>
                    <a:pt x="3714" y="144"/>
                  </a:lnTo>
                  <a:cubicBezTo>
                    <a:pt x="3755" y="144"/>
                    <a:pt x="3785" y="111"/>
                    <a:pt x="3785" y="72"/>
                  </a:cubicBezTo>
                  <a:cubicBezTo>
                    <a:pt x="3785" y="36"/>
                    <a:pt x="3755" y="1"/>
                    <a:pt x="37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0"/>
            <p:cNvSpPr/>
            <p:nvPr/>
          </p:nvSpPr>
          <p:spPr>
            <a:xfrm>
              <a:off x="3548275" y="4704825"/>
              <a:ext cx="68525" cy="3600"/>
            </a:xfrm>
            <a:custGeom>
              <a:rect b="b" l="l" r="r" t="t"/>
              <a:pathLst>
                <a:path extrusionOk="0" h="144" w="2741">
                  <a:moveTo>
                    <a:pt x="72" y="1"/>
                  </a:moveTo>
                  <a:cubicBezTo>
                    <a:pt x="35" y="1"/>
                    <a:pt x="1" y="34"/>
                    <a:pt x="1" y="72"/>
                  </a:cubicBezTo>
                  <a:cubicBezTo>
                    <a:pt x="1" y="111"/>
                    <a:pt x="31" y="144"/>
                    <a:pt x="72" y="144"/>
                  </a:cubicBezTo>
                  <a:lnTo>
                    <a:pt x="2668" y="144"/>
                  </a:lnTo>
                  <a:cubicBezTo>
                    <a:pt x="2707" y="144"/>
                    <a:pt x="2740" y="111"/>
                    <a:pt x="2740" y="72"/>
                  </a:cubicBezTo>
                  <a:cubicBezTo>
                    <a:pt x="2740" y="34"/>
                    <a:pt x="2709" y="1"/>
                    <a:pt x="26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0"/>
            <p:cNvSpPr/>
            <p:nvPr/>
          </p:nvSpPr>
          <p:spPr>
            <a:xfrm>
              <a:off x="3580700" y="4675375"/>
              <a:ext cx="3600" cy="33050"/>
            </a:xfrm>
            <a:custGeom>
              <a:rect b="b" l="l" r="r" t="t"/>
              <a:pathLst>
                <a:path extrusionOk="0" h="1322" w="144">
                  <a:moveTo>
                    <a:pt x="72" y="0"/>
                  </a:moveTo>
                  <a:cubicBezTo>
                    <a:pt x="33" y="0"/>
                    <a:pt x="1" y="31"/>
                    <a:pt x="1" y="72"/>
                  </a:cubicBezTo>
                  <a:lnTo>
                    <a:pt x="1" y="1250"/>
                  </a:lnTo>
                  <a:cubicBezTo>
                    <a:pt x="1" y="1289"/>
                    <a:pt x="31" y="1322"/>
                    <a:pt x="72" y="1322"/>
                  </a:cubicBezTo>
                  <a:cubicBezTo>
                    <a:pt x="111" y="1322"/>
                    <a:pt x="144" y="1289"/>
                    <a:pt x="144" y="1250"/>
                  </a:cubicBezTo>
                  <a:lnTo>
                    <a:pt x="144" y="72"/>
                  </a:lnTo>
                  <a:cubicBezTo>
                    <a:pt x="144" y="33"/>
                    <a:pt x="111"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0"/>
            <p:cNvSpPr/>
            <p:nvPr/>
          </p:nvSpPr>
          <p:spPr>
            <a:xfrm>
              <a:off x="2973625" y="4499175"/>
              <a:ext cx="89225" cy="32075"/>
            </a:xfrm>
            <a:custGeom>
              <a:rect b="b" l="l" r="r" t="t"/>
              <a:pathLst>
                <a:path extrusionOk="0" h="1283" w="3569">
                  <a:moveTo>
                    <a:pt x="72" y="0"/>
                  </a:moveTo>
                  <a:cubicBezTo>
                    <a:pt x="31" y="0"/>
                    <a:pt x="1" y="33"/>
                    <a:pt x="1" y="72"/>
                  </a:cubicBezTo>
                  <a:cubicBezTo>
                    <a:pt x="1" y="113"/>
                    <a:pt x="35" y="143"/>
                    <a:pt x="72" y="143"/>
                  </a:cubicBezTo>
                  <a:lnTo>
                    <a:pt x="2122" y="143"/>
                  </a:lnTo>
                  <a:lnTo>
                    <a:pt x="2122" y="1140"/>
                  </a:lnTo>
                  <a:lnTo>
                    <a:pt x="921" y="1140"/>
                  </a:lnTo>
                  <a:cubicBezTo>
                    <a:pt x="880" y="1140"/>
                    <a:pt x="850" y="1172"/>
                    <a:pt x="850" y="1211"/>
                  </a:cubicBezTo>
                  <a:cubicBezTo>
                    <a:pt x="850" y="1252"/>
                    <a:pt x="884" y="1283"/>
                    <a:pt x="921" y="1283"/>
                  </a:cubicBezTo>
                  <a:lnTo>
                    <a:pt x="3497" y="1283"/>
                  </a:lnTo>
                  <a:cubicBezTo>
                    <a:pt x="3538" y="1283"/>
                    <a:pt x="3569" y="1250"/>
                    <a:pt x="3569" y="1211"/>
                  </a:cubicBezTo>
                  <a:cubicBezTo>
                    <a:pt x="3569" y="1170"/>
                    <a:pt x="3538" y="1140"/>
                    <a:pt x="3497" y="1140"/>
                  </a:cubicBezTo>
                  <a:lnTo>
                    <a:pt x="2261" y="1140"/>
                  </a:lnTo>
                  <a:lnTo>
                    <a:pt x="2261" y="143"/>
                  </a:lnTo>
                  <a:lnTo>
                    <a:pt x="2953" y="143"/>
                  </a:lnTo>
                  <a:cubicBezTo>
                    <a:pt x="2994" y="143"/>
                    <a:pt x="3025" y="109"/>
                    <a:pt x="3025" y="72"/>
                  </a:cubicBezTo>
                  <a:cubicBezTo>
                    <a:pt x="3025" y="29"/>
                    <a:pt x="2992" y="0"/>
                    <a:pt x="29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0"/>
            <p:cNvSpPr/>
            <p:nvPr/>
          </p:nvSpPr>
          <p:spPr>
            <a:xfrm>
              <a:off x="3487775" y="4191350"/>
              <a:ext cx="51325" cy="3600"/>
            </a:xfrm>
            <a:custGeom>
              <a:rect b="b" l="l" r="r" t="t"/>
              <a:pathLst>
                <a:path extrusionOk="0" h="144" w="2053">
                  <a:moveTo>
                    <a:pt x="72" y="1"/>
                  </a:moveTo>
                  <a:cubicBezTo>
                    <a:pt x="33" y="1"/>
                    <a:pt x="0" y="31"/>
                    <a:pt x="0" y="72"/>
                  </a:cubicBezTo>
                  <a:cubicBezTo>
                    <a:pt x="0" y="111"/>
                    <a:pt x="31" y="144"/>
                    <a:pt x="72" y="144"/>
                  </a:cubicBezTo>
                  <a:lnTo>
                    <a:pt x="1981" y="144"/>
                  </a:lnTo>
                  <a:cubicBezTo>
                    <a:pt x="2022" y="144"/>
                    <a:pt x="2052" y="113"/>
                    <a:pt x="2052" y="72"/>
                  </a:cubicBezTo>
                  <a:cubicBezTo>
                    <a:pt x="2052" y="33"/>
                    <a:pt x="2022" y="1"/>
                    <a:pt x="19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0"/>
            <p:cNvSpPr/>
            <p:nvPr/>
          </p:nvSpPr>
          <p:spPr>
            <a:xfrm>
              <a:off x="2297350" y="5165175"/>
              <a:ext cx="56850" cy="3600"/>
            </a:xfrm>
            <a:custGeom>
              <a:rect b="b" l="l" r="r" t="t"/>
              <a:pathLst>
                <a:path extrusionOk="0" h="144" w="2274">
                  <a:moveTo>
                    <a:pt x="72" y="0"/>
                  </a:moveTo>
                  <a:cubicBezTo>
                    <a:pt x="33" y="0"/>
                    <a:pt x="0" y="31"/>
                    <a:pt x="0" y="72"/>
                  </a:cubicBezTo>
                  <a:cubicBezTo>
                    <a:pt x="0" y="111"/>
                    <a:pt x="31" y="143"/>
                    <a:pt x="72" y="143"/>
                  </a:cubicBezTo>
                  <a:lnTo>
                    <a:pt x="2202" y="143"/>
                  </a:lnTo>
                  <a:cubicBezTo>
                    <a:pt x="2241" y="143"/>
                    <a:pt x="2273" y="113"/>
                    <a:pt x="2273" y="72"/>
                  </a:cubicBezTo>
                  <a:cubicBezTo>
                    <a:pt x="2273" y="33"/>
                    <a:pt x="2243" y="0"/>
                    <a:pt x="2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0"/>
            <p:cNvSpPr/>
            <p:nvPr/>
          </p:nvSpPr>
          <p:spPr>
            <a:xfrm>
              <a:off x="2315050" y="5165175"/>
              <a:ext cx="3600" cy="31925"/>
            </a:xfrm>
            <a:custGeom>
              <a:rect b="b" l="l" r="r" t="t"/>
              <a:pathLst>
                <a:path extrusionOk="0" h="1277" w="144">
                  <a:moveTo>
                    <a:pt x="72" y="0"/>
                  </a:moveTo>
                  <a:cubicBezTo>
                    <a:pt x="33" y="0"/>
                    <a:pt x="0" y="31"/>
                    <a:pt x="0" y="72"/>
                  </a:cubicBezTo>
                  <a:lnTo>
                    <a:pt x="0" y="1205"/>
                  </a:lnTo>
                  <a:cubicBezTo>
                    <a:pt x="0" y="1242"/>
                    <a:pt x="31" y="1277"/>
                    <a:pt x="72" y="1277"/>
                  </a:cubicBezTo>
                  <a:cubicBezTo>
                    <a:pt x="113" y="1277"/>
                    <a:pt x="144" y="1242"/>
                    <a:pt x="144" y="1205"/>
                  </a:cubicBezTo>
                  <a:lnTo>
                    <a:pt x="144" y="72"/>
                  </a:lnTo>
                  <a:cubicBezTo>
                    <a:pt x="144" y="33"/>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0"/>
            <p:cNvSpPr/>
            <p:nvPr/>
          </p:nvSpPr>
          <p:spPr>
            <a:xfrm>
              <a:off x="2260775" y="5193500"/>
              <a:ext cx="74450" cy="3600"/>
            </a:xfrm>
            <a:custGeom>
              <a:rect b="b" l="l" r="r" t="t"/>
              <a:pathLst>
                <a:path extrusionOk="0" h="144" w="2978">
                  <a:moveTo>
                    <a:pt x="72" y="1"/>
                  </a:moveTo>
                  <a:cubicBezTo>
                    <a:pt x="33" y="1"/>
                    <a:pt x="1" y="33"/>
                    <a:pt x="1" y="72"/>
                  </a:cubicBezTo>
                  <a:cubicBezTo>
                    <a:pt x="1" y="109"/>
                    <a:pt x="31" y="144"/>
                    <a:pt x="72" y="144"/>
                  </a:cubicBezTo>
                  <a:lnTo>
                    <a:pt x="2906" y="144"/>
                  </a:lnTo>
                  <a:cubicBezTo>
                    <a:pt x="2945" y="144"/>
                    <a:pt x="2977" y="109"/>
                    <a:pt x="2977" y="72"/>
                  </a:cubicBezTo>
                  <a:cubicBezTo>
                    <a:pt x="2977" y="33"/>
                    <a:pt x="2947" y="1"/>
                    <a:pt x="2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0"/>
            <p:cNvSpPr/>
            <p:nvPr/>
          </p:nvSpPr>
          <p:spPr>
            <a:xfrm>
              <a:off x="1685725" y="4845850"/>
              <a:ext cx="85450" cy="3600"/>
            </a:xfrm>
            <a:custGeom>
              <a:rect b="b" l="l" r="r" t="t"/>
              <a:pathLst>
                <a:path extrusionOk="0" h="144" w="3418">
                  <a:moveTo>
                    <a:pt x="72" y="0"/>
                  </a:moveTo>
                  <a:cubicBezTo>
                    <a:pt x="35" y="0"/>
                    <a:pt x="0" y="31"/>
                    <a:pt x="0" y="72"/>
                  </a:cubicBezTo>
                  <a:cubicBezTo>
                    <a:pt x="0" y="111"/>
                    <a:pt x="31" y="144"/>
                    <a:pt x="72" y="144"/>
                  </a:cubicBezTo>
                  <a:lnTo>
                    <a:pt x="3345" y="144"/>
                  </a:lnTo>
                  <a:cubicBezTo>
                    <a:pt x="3384" y="144"/>
                    <a:pt x="3417" y="111"/>
                    <a:pt x="3417" y="72"/>
                  </a:cubicBezTo>
                  <a:cubicBezTo>
                    <a:pt x="3417" y="35"/>
                    <a:pt x="3386" y="0"/>
                    <a:pt x="3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0"/>
            <p:cNvSpPr/>
            <p:nvPr/>
          </p:nvSpPr>
          <p:spPr>
            <a:xfrm>
              <a:off x="1726650" y="4845850"/>
              <a:ext cx="3600" cy="27225"/>
            </a:xfrm>
            <a:custGeom>
              <a:rect b="b" l="l" r="r" t="t"/>
              <a:pathLst>
                <a:path extrusionOk="0" h="1089" w="144">
                  <a:moveTo>
                    <a:pt x="72" y="0"/>
                  </a:moveTo>
                  <a:cubicBezTo>
                    <a:pt x="35" y="0"/>
                    <a:pt x="0" y="31"/>
                    <a:pt x="0" y="72"/>
                  </a:cubicBezTo>
                  <a:lnTo>
                    <a:pt x="0" y="1017"/>
                  </a:lnTo>
                  <a:cubicBezTo>
                    <a:pt x="0" y="1054"/>
                    <a:pt x="31" y="1089"/>
                    <a:pt x="72" y="1089"/>
                  </a:cubicBezTo>
                  <a:cubicBezTo>
                    <a:pt x="111" y="1089"/>
                    <a:pt x="143" y="1054"/>
                    <a:pt x="143" y="1017"/>
                  </a:cubicBezTo>
                  <a:lnTo>
                    <a:pt x="143" y="72"/>
                  </a:lnTo>
                  <a:cubicBezTo>
                    <a:pt x="143" y="35"/>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0"/>
            <p:cNvSpPr/>
            <p:nvPr/>
          </p:nvSpPr>
          <p:spPr>
            <a:xfrm>
              <a:off x="2218675" y="4548275"/>
              <a:ext cx="90775" cy="3600"/>
            </a:xfrm>
            <a:custGeom>
              <a:rect b="b" l="l" r="r" t="t"/>
              <a:pathLst>
                <a:path extrusionOk="0" h="144" w="3631">
                  <a:moveTo>
                    <a:pt x="72" y="0"/>
                  </a:moveTo>
                  <a:cubicBezTo>
                    <a:pt x="36" y="0"/>
                    <a:pt x="1" y="33"/>
                    <a:pt x="1" y="72"/>
                  </a:cubicBezTo>
                  <a:cubicBezTo>
                    <a:pt x="1" y="109"/>
                    <a:pt x="32" y="143"/>
                    <a:pt x="72" y="143"/>
                  </a:cubicBezTo>
                  <a:lnTo>
                    <a:pt x="3559" y="143"/>
                  </a:lnTo>
                  <a:cubicBezTo>
                    <a:pt x="3598" y="143"/>
                    <a:pt x="3630" y="109"/>
                    <a:pt x="3630" y="72"/>
                  </a:cubicBezTo>
                  <a:cubicBezTo>
                    <a:pt x="3630" y="33"/>
                    <a:pt x="3600" y="0"/>
                    <a:pt x="35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0"/>
            <p:cNvSpPr/>
            <p:nvPr/>
          </p:nvSpPr>
          <p:spPr>
            <a:xfrm>
              <a:off x="2262250" y="4520500"/>
              <a:ext cx="3625" cy="31375"/>
            </a:xfrm>
            <a:custGeom>
              <a:rect b="b" l="l" r="r" t="t"/>
              <a:pathLst>
                <a:path extrusionOk="0" h="1255" w="145">
                  <a:moveTo>
                    <a:pt x="73" y="0"/>
                  </a:moveTo>
                  <a:cubicBezTo>
                    <a:pt x="34" y="0"/>
                    <a:pt x="1" y="31"/>
                    <a:pt x="1" y="72"/>
                  </a:cubicBezTo>
                  <a:lnTo>
                    <a:pt x="1" y="1183"/>
                  </a:lnTo>
                  <a:cubicBezTo>
                    <a:pt x="1" y="1220"/>
                    <a:pt x="32" y="1254"/>
                    <a:pt x="73" y="1254"/>
                  </a:cubicBezTo>
                  <a:cubicBezTo>
                    <a:pt x="113" y="1254"/>
                    <a:pt x="144" y="1224"/>
                    <a:pt x="144" y="1183"/>
                  </a:cubicBezTo>
                  <a:lnTo>
                    <a:pt x="144" y="72"/>
                  </a:lnTo>
                  <a:cubicBezTo>
                    <a:pt x="144" y="33"/>
                    <a:pt x="113"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0"/>
            <p:cNvSpPr/>
            <p:nvPr/>
          </p:nvSpPr>
          <p:spPr>
            <a:xfrm>
              <a:off x="2002625" y="5095900"/>
              <a:ext cx="121400" cy="3625"/>
            </a:xfrm>
            <a:custGeom>
              <a:rect b="b" l="l" r="r" t="t"/>
              <a:pathLst>
                <a:path extrusionOk="0" h="145" w="4856">
                  <a:moveTo>
                    <a:pt x="72" y="1"/>
                  </a:moveTo>
                  <a:cubicBezTo>
                    <a:pt x="36" y="1"/>
                    <a:pt x="1" y="32"/>
                    <a:pt x="1" y="73"/>
                  </a:cubicBezTo>
                  <a:cubicBezTo>
                    <a:pt x="1" y="111"/>
                    <a:pt x="34" y="144"/>
                    <a:pt x="72" y="144"/>
                  </a:cubicBezTo>
                  <a:lnTo>
                    <a:pt x="4784" y="144"/>
                  </a:lnTo>
                  <a:cubicBezTo>
                    <a:pt x="4823" y="144"/>
                    <a:pt x="4856" y="111"/>
                    <a:pt x="4856" y="73"/>
                  </a:cubicBezTo>
                  <a:cubicBezTo>
                    <a:pt x="4856" y="34"/>
                    <a:pt x="4825" y="1"/>
                    <a:pt x="47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0"/>
            <p:cNvSpPr/>
            <p:nvPr/>
          </p:nvSpPr>
          <p:spPr>
            <a:xfrm>
              <a:off x="2051125" y="5095900"/>
              <a:ext cx="3600" cy="36650"/>
            </a:xfrm>
            <a:custGeom>
              <a:rect b="b" l="l" r="r" t="t"/>
              <a:pathLst>
                <a:path extrusionOk="0" h="1466" w="144">
                  <a:moveTo>
                    <a:pt x="72" y="1"/>
                  </a:moveTo>
                  <a:cubicBezTo>
                    <a:pt x="33" y="1"/>
                    <a:pt x="0" y="32"/>
                    <a:pt x="0" y="73"/>
                  </a:cubicBezTo>
                  <a:lnTo>
                    <a:pt x="0" y="1394"/>
                  </a:lnTo>
                  <a:cubicBezTo>
                    <a:pt x="0" y="1433"/>
                    <a:pt x="31" y="1466"/>
                    <a:pt x="72" y="1466"/>
                  </a:cubicBezTo>
                  <a:cubicBezTo>
                    <a:pt x="111" y="1466"/>
                    <a:pt x="142" y="1433"/>
                    <a:pt x="144" y="1394"/>
                  </a:cubicBezTo>
                  <a:lnTo>
                    <a:pt x="144" y="73"/>
                  </a:lnTo>
                  <a:cubicBezTo>
                    <a:pt x="144" y="34"/>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0"/>
            <p:cNvSpPr/>
            <p:nvPr/>
          </p:nvSpPr>
          <p:spPr>
            <a:xfrm>
              <a:off x="2022025" y="5128950"/>
              <a:ext cx="71625" cy="3600"/>
            </a:xfrm>
            <a:custGeom>
              <a:rect b="b" l="l" r="r" t="t"/>
              <a:pathLst>
                <a:path extrusionOk="0" h="144" w="2865">
                  <a:moveTo>
                    <a:pt x="72" y="1"/>
                  </a:moveTo>
                  <a:cubicBezTo>
                    <a:pt x="33" y="1"/>
                    <a:pt x="0" y="31"/>
                    <a:pt x="0" y="72"/>
                  </a:cubicBezTo>
                  <a:cubicBezTo>
                    <a:pt x="0" y="111"/>
                    <a:pt x="31" y="144"/>
                    <a:pt x="72" y="144"/>
                  </a:cubicBezTo>
                  <a:lnTo>
                    <a:pt x="2793" y="144"/>
                  </a:lnTo>
                  <a:cubicBezTo>
                    <a:pt x="2832" y="144"/>
                    <a:pt x="2863" y="111"/>
                    <a:pt x="2865" y="72"/>
                  </a:cubicBezTo>
                  <a:cubicBezTo>
                    <a:pt x="2865" y="35"/>
                    <a:pt x="2834" y="1"/>
                    <a:pt x="27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0"/>
            <p:cNvSpPr/>
            <p:nvPr/>
          </p:nvSpPr>
          <p:spPr>
            <a:xfrm>
              <a:off x="2836750" y="4948000"/>
              <a:ext cx="94200" cy="3600"/>
            </a:xfrm>
            <a:custGeom>
              <a:rect b="b" l="l" r="r" t="t"/>
              <a:pathLst>
                <a:path extrusionOk="0" h="144" w="3768">
                  <a:moveTo>
                    <a:pt x="72" y="0"/>
                  </a:moveTo>
                  <a:cubicBezTo>
                    <a:pt x="33" y="0"/>
                    <a:pt x="1" y="33"/>
                    <a:pt x="1" y="72"/>
                  </a:cubicBezTo>
                  <a:cubicBezTo>
                    <a:pt x="1" y="109"/>
                    <a:pt x="31" y="143"/>
                    <a:pt x="72" y="143"/>
                  </a:cubicBezTo>
                  <a:lnTo>
                    <a:pt x="3696" y="143"/>
                  </a:lnTo>
                  <a:cubicBezTo>
                    <a:pt x="3737" y="143"/>
                    <a:pt x="3767" y="109"/>
                    <a:pt x="3767" y="72"/>
                  </a:cubicBezTo>
                  <a:cubicBezTo>
                    <a:pt x="3767" y="33"/>
                    <a:pt x="3737" y="0"/>
                    <a:pt x="3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0"/>
            <p:cNvSpPr/>
            <p:nvPr/>
          </p:nvSpPr>
          <p:spPr>
            <a:xfrm>
              <a:off x="2884525" y="4948000"/>
              <a:ext cx="3600" cy="37200"/>
            </a:xfrm>
            <a:custGeom>
              <a:rect b="b" l="l" r="r" t="t"/>
              <a:pathLst>
                <a:path extrusionOk="0" h="1488" w="144">
                  <a:moveTo>
                    <a:pt x="72" y="0"/>
                  </a:moveTo>
                  <a:cubicBezTo>
                    <a:pt x="33" y="0"/>
                    <a:pt x="1" y="29"/>
                    <a:pt x="1" y="72"/>
                  </a:cubicBezTo>
                  <a:lnTo>
                    <a:pt x="1" y="1416"/>
                  </a:lnTo>
                  <a:cubicBezTo>
                    <a:pt x="1" y="1455"/>
                    <a:pt x="31" y="1488"/>
                    <a:pt x="72" y="1488"/>
                  </a:cubicBezTo>
                  <a:cubicBezTo>
                    <a:pt x="111" y="1488"/>
                    <a:pt x="142" y="1457"/>
                    <a:pt x="144" y="1416"/>
                  </a:cubicBezTo>
                  <a:lnTo>
                    <a:pt x="144" y="72"/>
                  </a:lnTo>
                  <a:cubicBezTo>
                    <a:pt x="144" y="33"/>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0"/>
            <p:cNvSpPr/>
            <p:nvPr/>
          </p:nvSpPr>
          <p:spPr>
            <a:xfrm>
              <a:off x="2819050" y="4984100"/>
              <a:ext cx="85050" cy="3600"/>
            </a:xfrm>
            <a:custGeom>
              <a:rect b="b" l="l" r="r" t="t"/>
              <a:pathLst>
                <a:path extrusionOk="0" h="144" w="3402">
                  <a:moveTo>
                    <a:pt x="72" y="1"/>
                  </a:moveTo>
                  <a:cubicBezTo>
                    <a:pt x="34" y="1"/>
                    <a:pt x="1" y="33"/>
                    <a:pt x="1" y="72"/>
                  </a:cubicBezTo>
                  <a:cubicBezTo>
                    <a:pt x="1" y="111"/>
                    <a:pt x="32" y="144"/>
                    <a:pt x="72" y="144"/>
                  </a:cubicBezTo>
                  <a:lnTo>
                    <a:pt x="3330" y="144"/>
                  </a:lnTo>
                  <a:cubicBezTo>
                    <a:pt x="3370" y="144"/>
                    <a:pt x="3401" y="111"/>
                    <a:pt x="3401" y="72"/>
                  </a:cubicBezTo>
                  <a:cubicBezTo>
                    <a:pt x="3401" y="33"/>
                    <a:pt x="3370" y="1"/>
                    <a:pt x="3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0"/>
            <p:cNvSpPr/>
            <p:nvPr/>
          </p:nvSpPr>
          <p:spPr>
            <a:xfrm>
              <a:off x="2708125" y="4042725"/>
              <a:ext cx="106300" cy="3600"/>
            </a:xfrm>
            <a:custGeom>
              <a:rect b="b" l="l" r="r" t="t"/>
              <a:pathLst>
                <a:path extrusionOk="0" h="144" w="4252">
                  <a:moveTo>
                    <a:pt x="72" y="0"/>
                  </a:moveTo>
                  <a:cubicBezTo>
                    <a:pt x="33" y="0"/>
                    <a:pt x="0" y="31"/>
                    <a:pt x="0" y="72"/>
                  </a:cubicBezTo>
                  <a:cubicBezTo>
                    <a:pt x="0" y="111"/>
                    <a:pt x="31" y="143"/>
                    <a:pt x="72" y="143"/>
                  </a:cubicBezTo>
                  <a:lnTo>
                    <a:pt x="4180" y="143"/>
                  </a:lnTo>
                  <a:cubicBezTo>
                    <a:pt x="4217" y="143"/>
                    <a:pt x="4250" y="113"/>
                    <a:pt x="4252" y="72"/>
                  </a:cubicBezTo>
                  <a:cubicBezTo>
                    <a:pt x="4252" y="33"/>
                    <a:pt x="4221" y="0"/>
                    <a:pt x="4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0"/>
            <p:cNvSpPr/>
            <p:nvPr/>
          </p:nvSpPr>
          <p:spPr>
            <a:xfrm>
              <a:off x="2759475" y="4042725"/>
              <a:ext cx="3600" cy="47850"/>
            </a:xfrm>
            <a:custGeom>
              <a:rect b="b" l="l" r="r" t="t"/>
              <a:pathLst>
                <a:path extrusionOk="0" h="1914" w="144">
                  <a:moveTo>
                    <a:pt x="72" y="0"/>
                  </a:moveTo>
                  <a:cubicBezTo>
                    <a:pt x="33" y="0"/>
                    <a:pt x="0" y="31"/>
                    <a:pt x="0" y="72"/>
                  </a:cubicBezTo>
                  <a:lnTo>
                    <a:pt x="0" y="1842"/>
                  </a:lnTo>
                  <a:cubicBezTo>
                    <a:pt x="0" y="1880"/>
                    <a:pt x="31" y="1913"/>
                    <a:pt x="72" y="1913"/>
                  </a:cubicBezTo>
                  <a:cubicBezTo>
                    <a:pt x="113" y="1913"/>
                    <a:pt x="144" y="1883"/>
                    <a:pt x="144" y="1842"/>
                  </a:cubicBezTo>
                  <a:lnTo>
                    <a:pt x="144" y="72"/>
                  </a:lnTo>
                  <a:cubicBezTo>
                    <a:pt x="144" y="33"/>
                    <a:pt x="113"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0"/>
            <p:cNvSpPr/>
            <p:nvPr/>
          </p:nvSpPr>
          <p:spPr>
            <a:xfrm>
              <a:off x="2718000" y="4086950"/>
              <a:ext cx="69875" cy="3625"/>
            </a:xfrm>
            <a:custGeom>
              <a:rect b="b" l="l" r="r" t="t"/>
              <a:pathLst>
                <a:path extrusionOk="0" h="145" w="2795">
                  <a:moveTo>
                    <a:pt x="72" y="1"/>
                  </a:moveTo>
                  <a:cubicBezTo>
                    <a:pt x="33" y="1"/>
                    <a:pt x="0" y="34"/>
                    <a:pt x="0" y="73"/>
                  </a:cubicBezTo>
                  <a:cubicBezTo>
                    <a:pt x="0" y="111"/>
                    <a:pt x="31" y="144"/>
                    <a:pt x="72" y="144"/>
                  </a:cubicBezTo>
                  <a:lnTo>
                    <a:pt x="2723" y="144"/>
                  </a:lnTo>
                  <a:cubicBezTo>
                    <a:pt x="2762" y="144"/>
                    <a:pt x="2795" y="111"/>
                    <a:pt x="2795" y="73"/>
                  </a:cubicBezTo>
                  <a:cubicBezTo>
                    <a:pt x="2795" y="34"/>
                    <a:pt x="2764"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0"/>
            <p:cNvSpPr/>
            <p:nvPr/>
          </p:nvSpPr>
          <p:spPr>
            <a:xfrm>
              <a:off x="1598475" y="4041275"/>
              <a:ext cx="90950" cy="3625"/>
            </a:xfrm>
            <a:custGeom>
              <a:rect b="b" l="l" r="r" t="t"/>
              <a:pathLst>
                <a:path extrusionOk="0" h="145" w="3638">
                  <a:moveTo>
                    <a:pt x="72" y="1"/>
                  </a:moveTo>
                  <a:cubicBezTo>
                    <a:pt x="33" y="1"/>
                    <a:pt x="0" y="32"/>
                    <a:pt x="0" y="73"/>
                  </a:cubicBezTo>
                  <a:cubicBezTo>
                    <a:pt x="0" y="111"/>
                    <a:pt x="31" y="144"/>
                    <a:pt x="72" y="144"/>
                  </a:cubicBezTo>
                  <a:lnTo>
                    <a:pt x="3566" y="144"/>
                  </a:lnTo>
                  <a:cubicBezTo>
                    <a:pt x="3603" y="144"/>
                    <a:pt x="3634" y="113"/>
                    <a:pt x="3638" y="73"/>
                  </a:cubicBezTo>
                  <a:cubicBezTo>
                    <a:pt x="3638" y="36"/>
                    <a:pt x="3607" y="1"/>
                    <a:pt x="35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0"/>
            <p:cNvSpPr/>
            <p:nvPr/>
          </p:nvSpPr>
          <p:spPr>
            <a:xfrm>
              <a:off x="1642100" y="4041275"/>
              <a:ext cx="3600" cy="37275"/>
            </a:xfrm>
            <a:custGeom>
              <a:rect b="b" l="l" r="r" t="t"/>
              <a:pathLst>
                <a:path extrusionOk="0" h="1491" w="144">
                  <a:moveTo>
                    <a:pt x="72" y="1"/>
                  </a:moveTo>
                  <a:cubicBezTo>
                    <a:pt x="33" y="1"/>
                    <a:pt x="0" y="32"/>
                    <a:pt x="0" y="73"/>
                  </a:cubicBezTo>
                  <a:lnTo>
                    <a:pt x="0" y="1419"/>
                  </a:lnTo>
                  <a:cubicBezTo>
                    <a:pt x="0" y="1458"/>
                    <a:pt x="31" y="1490"/>
                    <a:pt x="72" y="1490"/>
                  </a:cubicBezTo>
                  <a:cubicBezTo>
                    <a:pt x="113" y="1490"/>
                    <a:pt x="143" y="1460"/>
                    <a:pt x="143" y="1419"/>
                  </a:cubicBezTo>
                  <a:lnTo>
                    <a:pt x="143" y="73"/>
                  </a:lnTo>
                  <a:cubicBezTo>
                    <a:pt x="143" y="34"/>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0"/>
            <p:cNvSpPr/>
            <p:nvPr/>
          </p:nvSpPr>
          <p:spPr>
            <a:xfrm>
              <a:off x="2350600" y="5103800"/>
              <a:ext cx="580350" cy="3600"/>
            </a:xfrm>
            <a:custGeom>
              <a:rect b="b" l="l" r="r" t="t"/>
              <a:pathLst>
                <a:path extrusionOk="0" h="144" w="23214">
                  <a:moveTo>
                    <a:pt x="72" y="0"/>
                  </a:moveTo>
                  <a:cubicBezTo>
                    <a:pt x="33" y="0"/>
                    <a:pt x="0" y="33"/>
                    <a:pt x="0" y="72"/>
                  </a:cubicBezTo>
                  <a:cubicBezTo>
                    <a:pt x="0" y="110"/>
                    <a:pt x="31" y="143"/>
                    <a:pt x="72" y="143"/>
                  </a:cubicBezTo>
                  <a:lnTo>
                    <a:pt x="23142" y="143"/>
                  </a:lnTo>
                  <a:cubicBezTo>
                    <a:pt x="23183" y="143"/>
                    <a:pt x="23213" y="110"/>
                    <a:pt x="23213" y="72"/>
                  </a:cubicBezTo>
                  <a:cubicBezTo>
                    <a:pt x="23213" y="33"/>
                    <a:pt x="23183" y="0"/>
                    <a:pt x="23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0"/>
            <p:cNvSpPr/>
            <p:nvPr/>
          </p:nvSpPr>
          <p:spPr>
            <a:xfrm>
              <a:off x="2350600" y="5130225"/>
              <a:ext cx="580350" cy="3600"/>
            </a:xfrm>
            <a:custGeom>
              <a:rect b="b" l="l" r="r" t="t"/>
              <a:pathLst>
                <a:path extrusionOk="0" h="144" w="23214">
                  <a:moveTo>
                    <a:pt x="72" y="1"/>
                  </a:moveTo>
                  <a:cubicBezTo>
                    <a:pt x="33" y="1"/>
                    <a:pt x="0" y="31"/>
                    <a:pt x="0" y="72"/>
                  </a:cubicBezTo>
                  <a:cubicBezTo>
                    <a:pt x="0" y="111"/>
                    <a:pt x="31" y="144"/>
                    <a:pt x="72" y="144"/>
                  </a:cubicBezTo>
                  <a:lnTo>
                    <a:pt x="23142" y="144"/>
                  </a:lnTo>
                  <a:cubicBezTo>
                    <a:pt x="23183" y="144"/>
                    <a:pt x="23213" y="111"/>
                    <a:pt x="23213" y="72"/>
                  </a:cubicBezTo>
                  <a:cubicBezTo>
                    <a:pt x="23213" y="36"/>
                    <a:pt x="23183" y="1"/>
                    <a:pt x="231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0"/>
            <p:cNvSpPr/>
            <p:nvPr/>
          </p:nvSpPr>
          <p:spPr>
            <a:xfrm>
              <a:off x="2408350" y="5130225"/>
              <a:ext cx="3600" cy="149375"/>
            </a:xfrm>
            <a:custGeom>
              <a:rect b="b" l="l" r="r" t="t"/>
              <a:pathLst>
                <a:path extrusionOk="0" h="5975" w="144">
                  <a:moveTo>
                    <a:pt x="72" y="1"/>
                  </a:moveTo>
                  <a:cubicBezTo>
                    <a:pt x="33" y="1"/>
                    <a:pt x="0" y="31"/>
                    <a:pt x="0" y="72"/>
                  </a:cubicBezTo>
                  <a:lnTo>
                    <a:pt x="0" y="5903"/>
                  </a:lnTo>
                  <a:cubicBezTo>
                    <a:pt x="0" y="5942"/>
                    <a:pt x="31" y="5975"/>
                    <a:pt x="72" y="5975"/>
                  </a:cubicBezTo>
                  <a:cubicBezTo>
                    <a:pt x="111" y="5975"/>
                    <a:pt x="143" y="5942"/>
                    <a:pt x="143" y="5903"/>
                  </a:cubicBezTo>
                  <a:lnTo>
                    <a:pt x="143" y="72"/>
                  </a:lnTo>
                  <a:cubicBezTo>
                    <a:pt x="143" y="36"/>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0"/>
            <p:cNvSpPr/>
            <p:nvPr/>
          </p:nvSpPr>
          <p:spPr>
            <a:xfrm>
              <a:off x="2427225" y="5130225"/>
              <a:ext cx="3600" cy="150650"/>
            </a:xfrm>
            <a:custGeom>
              <a:rect b="b" l="l" r="r" t="t"/>
              <a:pathLst>
                <a:path extrusionOk="0" h="6026" w="144">
                  <a:moveTo>
                    <a:pt x="72" y="1"/>
                  </a:moveTo>
                  <a:cubicBezTo>
                    <a:pt x="33" y="1"/>
                    <a:pt x="0" y="31"/>
                    <a:pt x="0" y="72"/>
                  </a:cubicBezTo>
                  <a:lnTo>
                    <a:pt x="0" y="5954"/>
                  </a:lnTo>
                  <a:cubicBezTo>
                    <a:pt x="0" y="5993"/>
                    <a:pt x="31" y="6026"/>
                    <a:pt x="72" y="6026"/>
                  </a:cubicBezTo>
                  <a:cubicBezTo>
                    <a:pt x="108" y="6026"/>
                    <a:pt x="143" y="5993"/>
                    <a:pt x="143" y="5954"/>
                  </a:cubicBezTo>
                  <a:lnTo>
                    <a:pt x="143" y="72"/>
                  </a:lnTo>
                  <a:cubicBezTo>
                    <a:pt x="143" y="36"/>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0"/>
            <p:cNvSpPr/>
            <p:nvPr/>
          </p:nvSpPr>
          <p:spPr>
            <a:xfrm>
              <a:off x="2819050" y="5130225"/>
              <a:ext cx="3625" cy="150650"/>
            </a:xfrm>
            <a:custGeom>
              <a:rect b="b" l="l" r="r" t="t"/>
              <a:pathLst>
                <a:path extrusionOk="0" h="6026" w="145">
                  <a:moveTo>
                    <a:pt x="72" y="1"/>
                  </a:moveTo>
                  <a:cubicBezTo>
                    <a:pt x="34" y="1"/>
                    <a:pt x="1" y="31"/>
                    <a:pt x="1" y="72"/>
                  </a:cubicBezTo>
                  <a:lnTo>
                    <a:pt x="1" y="5954"/>
                  </a:lnTo>
                  <a:cubicBezTo>
                    <a:pt x="1" y="5993"/>
                    <a:pt x="32" y="6026"/>
                    <a:pt x="72" y="6026"/>
                  </a:cubicBezTo>
                  <a:cubicBezTo>
                    <a:pt x="113" y="6026"/>
                    <a:pt x="144" y="5993"/>
                    <a:pt x="144" y="5954"/>
                  </a:cubicBezTo>
                  <a:lnTo>
                    <a:pt x="144" y="72"/>
                  </a:lnTo>
                  <a:cubicBezTo>
                    <a:pt x="144" y="36"/>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0"/>
            <p:cNvSpPr/>
            <p:nvPr/>
          </p:nvSpPr>
          <p:spPr>
            <a:xfrm>
              <a:off x="2836750" y="5130225"/>
              <a:ext cx="3600" cy="149375"/>
            </a:xfrm>
            <a:custGeom>
              <a:rect b="b" l="l" r="r" t="t"/>
              <a:pathLst>
                <a:path extrusionOk="0" h="5975" w="144">
                  <a:moveTo>
                    <a:pt x="72" y="1"/>
                  </a:moveTo>
                  <a:cubicBezTo>
                    <a:pt x="33" y="1"/>
                    <a:pt x="1" y="31"/>
                    <a:pt x="1" y="72"/>
                  </a:cubicBezTo>
                  <a:lnTo>
                    <a:pt x="1" y="5903"/>
                  </a:lnTo>
                  <a:cubicBezTo>
                    <a:pt x="1" y="5942"/>
                    <a:pt x="31" y="5975"/>
                    <a:pt x="72" y="5975"/>
                  </a:cubicBezTo>
                  <a:cubicBezTo>
                    <a:pt x="111" y="5975"/>
                    <a:pt x="144" y="5942"/>
                    <a:pt x="144" y="5903"/>
                  </a:cubicBezTo>
                  <a:lnTo>
                    <a:pt x="144" y="72"/>
                  </a:lnTo>
                  <a:cubicBezTo>
                    <a:pt x="144" y="36"/>
                    <a:pt x="113"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0"/>
            <p:cNvSpPr/>
            <p:nvPr/>
          </p:nvSpPr>
          <p:spPr>
            <a:xfrm>
              <a:off x="2427225" y="5214325"/>
              <a:ext cx="395450" cy="3600"/>
            </a:xfrm>
            <a:custGeom>
              <a:rect b="b" l="l" r="r" t="t"/>
              <a:pathLst>
                <a:path extrusionOk="0" h="144" w="15818">
                  <a:moveTo>
                    <a:pt x="72" y="0"/>
                  </a:moveTo>
                  <a:cubicBezTo>
                    <a:pt x="33" y="0"/>
                    <a:pt x="0" y="31"/>
                    <a:pt x="0" y="72"/>
                  </a:cubicBezTo>
                  <a:cubicBezTo>
                    <a:pt x="0" y="111"/>
                    <a:pt x="31" y="143"/>
                    <a:pt x="72" y="143"/>
                  </a:cubicBezTo>
                  <a:lnTo>
                    <a:pt x="15745" y="143"/>
                  </a:lnTo>
                  <a:cubicBezTo>
                    <a:pt x="15786" y="143"/>
                    <a:pt x="15817" y="111"/>
                    <a:pt x="15817" y="72"/>
                  </a:cubicBezTo>
                  <a:cubicBezTo>
                    <a:pt x="15817" y="33"/>
                    <a:pt x="15786" y="0"/>
                    <a:pt x="157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0"/>
            <p:cNvSpPr/>
            <p:nvPr/>
          </p:nvSpPr>
          <p:spPr>
            <a:xfrm>
              <a:off x="2350500" y="5158000"/>
              <a:ext cx="61450" cy="59925"/>
            </a:xfrm>
            <a:custGeom>
              <a:rect b="b" l="l" r="r" t="t"/>
              <a:pathLst>
                <a:path extrusionOk="0" h="2397" w="2458">
                  <a:moveTo>
                    <a:pt x="77" y="1"/>
                  </a:moveTo>
                  <a:cubicBezTo>
                    <a:pt x="58" y="1"/>
                    <a:pt x="40" y="8"/>
                    <a:pt x="25" y="23"/>
                  </a:cubicBezTo>
                  <a:cubicBezTo>
                    <a:pt x="0" y="52"/>
                    <a:pt x="2" y="95"/>
                    <a:pt x="31" y="123"/>
                  </a:cubicBezTo>
                  <a:cubicBezTo>
                    <a:pt x="872" y="901"/>
                    <a:pt x="2230" y="2182"/>
                    <a:pt x="2316" y="2341"/>
                  </a:cubicBezTo>
                  <a:cubicBezTo>
                    <a:pt x="2324" y="2374"/>
                    <a:pt x="2353" y="2396"/>
                    <a:pt x="2386" y="2396"/>
                  </a:cubicBezTo>
                  <a:cubicBezTo>
                    <a:pt x="2425" y="2396"/>
                    <a:pt x="2457" y="2366"/>
                    <a:pt x="2457" y="2327"/>
                  </a:cubicBezTo>
                  <a:cubicBezTo>
                    <a:pt x="2457" y="2290"/>
                    <a:pt x="2457" y="2171"/>
                    <a:pt x="125" y="21"/>
                  </a:cubicBezTo>
                  <a:cubicBezTo>
                    <a:pt x="111" y="7"/>
                    <a:pt x="94"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0"/>
            <p:cNvSpPr/>
            <p:nvPr/>
          </p:nvSpPr>
          <p:spPr>
            <a:xfrm>
              <a:off x="2836450" y="5165075"/>
              <a:ext cx="94750" cy="52850"/>
            </a:xfrm>
            <a:custGeom>
              <a:rect b="b" l="l" r="r" t="t"/>
              <a:pathLst>
                <a:path extrusionOk="0" h="2114" w="3790">
                  <a:moveTo>
                    <a:pt x="3705" y="1"/>
                  </a:moveTo>
                  <a:cubicBezTo>
                    <a:pt x="3694" y="1"/>
                    <a:pt x="3683" y="3"/>
                    <a:pt x="3673" y="8"/>
                  </a:cubicBezTo>
                  <a:lnTo>
                    <a:pt x="50" y="1978"/>
                  </a:lnTo>
                  <a:cubicBezTo>
                    <a:pt x="13" y="1999"/>
                    <a:pt x="0" y="2040"/>
                    <a:pt x="21" y="2075"/>
                  </a:cubicBezTo>
                  <a:cubicBezTo>
                    <a:pt x="33" y="2101"/>
                    <a:pt x="60" y="2113"/>
                    <a:pt x="84" y="2113"/>
                  </a:cubicBezTo>
                  <a:cubicBezTo>
                    <a:pt x="97" y="2113"/>
                    <a:pt x="107" y="2111"/>
                    <a:pt x="117" y="2103"/>
                  </a:cubicBezTo>
                  <a:lnTo>
                    <a:pt x="3742" y="135"/>
                  </a:lnTo>
                  <a:cubicBezTo>
                    <a:pt x="3777" y="115"/>
                    <a:pt x="3790" y="74"/>
                    <a:pt x="3769" y="37"/>
                  </a:cubicBezTo>
                  <a:cubicBezTo>
                    <a:pt x="3755" y="13"/>
                    <a:pt x="3730" y="1"/>
                    <a:pt x="37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0"/>
            <p:cNvSpPr/>
            <p:nvPr/>
          </p:nvSpPr>
          <p:spPr>
            <a:xfrm>
              <a:off x="2518675" y="5001075"/>
              <a:ext cx="108050" cy="37775"/>
            </a:xfrm>
            <a:custGeom>
              <a:rect b="b" l="l" r="r" t="t"/>
              <a:pathLst>
                <a:path extrusionOk="0" h="1511" w="4322">
                  <a:moveTo>
                    <a:pt x="72" y="1"/>
                  </a:moveTo>
                  <a:cubicBezTo>
                    <a:pt x="31" y="1"/>
                    <a:pt x="0" y="36"/>
                    <a:pt x="0" y="72"/>
                  </a:cubicBezTo>
                  <a:cubicBezTo>
                    <a:pt x="0" y="111"/>
                    <a:pt x="35" y="144"/>
                    <a:pt x="72" y="144"/>
                  </a:cubicBezTo>
                  <a:lnTo>
                    <a:pt x="2105" y="144"/>
                  </a:lnTo>
                  <a:cubicBezTo>
                    <a:pt x="2095" y="158"/>
                    <a:pt x="2091" y="171"/>
                    <a:pt x="2091" y="185"/>
                  </a:cubicBezTo>
                  <a:lnTo>
                    <a:pt x="2091" y="1367"/>
                  </a:lnTo>
                  <a:lnTo>
                    <a:pt x="1672" y="1367"/>
                  </a:lnTo>
                  <a:cubicBezTo>
                    <a:pt x="1631" y="1367"/>
                    <a:pt x="1598" y="1400"/>
                    <a:pt x="1598" y="1439"/>
                  </a:cubicBezTo>
                  <a:cubicBezTo>
                    <a:pt x="1598" y="1480"/>
                    <a:pt x="1633" y="1511"/>
                    <a:pt x="1672" y="1511"/>
                  </a:cubicBezTo>
                  <a:lnTo>
                    <a:pt x="3867" y="1511"/>
                  </a:lnTo>
                  <a:cubicBezTo>
                    <a:pt x="3908" y="1511"/>
                    <a:pt x="3939" y="1478"/>
                    <a:pt x="3939" y="1439"/>
                  </a:cubicBezTo>
                  <a:cubicBezTo>
                    <a:pt x="3939" y="1398"/>
                    <a:pt x="3906" y="1367"/>
                    <a:pt x="3867" y="1367"/>
                  </a:cubicBezTo>
                  <a:lnTo>
                    <a:pt x="2230" y="1367"/>
                  </a:lnTo>
                  <a:lnTo>
                    <a:pt x="2230" y="185"/>
                  </a:lnTo>
                  <a:cubicBezTo>
                    <a:pt x="2230" y="171"/>
                    <a:pt x="2224" y="154"/>
                    <a:pt x="2216" y="144"/>
                  </a:cubicBezTo>
                  <a:lnTo>
                    <a:pt x="4250" y="144"/>
                  </a:lnTo>
                  <a:cubicBezTo>
                    <a:pt x="4290" y="144"/>
                    <a:pt x="4321" y="111"/>
                    <a:pt x="4321" y="72"/>
                  </a:cubicBezTo>
                  <a:cubicBezTo>
                    <a:pt x="4321" y="36"/>
                    <a:pt x="4290" y="1"/>
                    <a:pt x="42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0"/>
            <p:cNvSpPr/>
            <p:nvPr/>
          </p:nvSpPr>
          <p:spPr>
            <a:xfrm>
              <a:off x="2994950" y="5112375"/>
              <a:ext cx="75525" cy="3650"/>
            </a:xfrm>
            <a:custGeom>
              <a:rect b="b" l="l" r="r" t="t"/>
              <a:pathLst>
                <a:path extrusionOk="0" h="146" w="3021">
                  <a:moveTo>
                    <a:pt x="72" y="1"/>
                  </a:moveTo>
                  <a:cubicBezTo>
                    <a:pt x="34" y="1"/>
                    <a:pt x="1" y="31"/>
                    <a:pt x="1" y="74"/>
                  </a:cubicBezTo>
                  <a:cubicBezTo>
                    <a:pt x="1" y="111"/>
                    <a:pt x="31" y="146"/>
                    <a:pt x="72" y="146"/>
                  </a:cubicBezTo>
                  <a:lnTo>
                    <a:pt x="2949" y="146"/>
                  </a:lnTo>
                  <a:cubicBezTo>
                    <a:pt x="2988" y="146"/>
                    <a:pt x="3021" y="115"/>
                    <a:pt x="3021" y="74"/>
                  </a:cubicBezTo>
                  <a:cubicBezTo>
                    <a:pt x="3021" y="36"/>
                    <a:pt x="2990" y="1"/>
                    <a:pt x="29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0"/>
            <p:cNvSpPr/>
            <p:nvPr/>
          </p:nvSpPr>
          <p:spPr>
            <a:xfrm>
              <a:off x="3026675" y="5112425"/>
              <a:ext cx="3600" cy="34400"/>
            </a:xfrm>
            <a:custGeom>
              <a:rect b="b" l="l" r="r" t="t"/>
              <a:pathLst>
                <a:path extrusionOk="0" h="1376" w="144">
                  <a:moveTo>
                    <a:pt x="72" y="1"/>
                  </a:moveTo>
                  <a:cubicBezTo>
                    <a:pt x="33" y="1"/>
                    <a:pt x="0" y="31"/>
                    <a:pt x="0" y="72"/>
                  </a:cubicBezTo>
                  <a:lnTo>
                    <a:pt x="0" y="1304"/>
                  </a:lnTo>
                  <a:cubicBezTo>
                    <a:pt x="0" y="1343"/>
                    <a:pt x="31" y="1376"/>
                    <a:pt x="72" y="1376"/>
                  </a:cubicBezTo>
                  <a:cubicBezTo>
                    <a:pt x="113" y="1376"/>
                    <a:pt x="143" y="1343"/>
                    <a:pt x="143" y="1304"/>
                  </a:cubicBezTo>
                  <a:lnTo>
                    <a:pt x="143" y="72"/>
                  </a:lnTo>
                  <a:cubicBezTo>
                    <a:pt x="143" y="34"/>
                    <a:pt x="109"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80"/>
          <p:cNvGrpSpPr/>
          <p:nvPr/>
        </p:nvGrpSpPr>
        <p:grpSpPr>
          <a:xfrm>
            <a:off x="720048" y="2068809"/>
            <a:ext cx="1640984" cy="2581032"/>
            <a:chOff x="4643875" y="1431150"/>
            <a:chExt cx="571075" cy="898250"/>
          </a:xfrm>
        </p:grpSpPr>
        <p:sp>
          <p:nvSpPr>
            <p:cNvPr id="2393" name="Google Shape;2393;p80"/>
            <p:cNvSpPr/>
            <p:nvPr/>
          </p:nvSpPr>
          <p:spPr>
            <a:xfrm>
              <a:off x="4732600" y="1679675"/>
              <a:ext cx="391675" cy="631825"/>
            </a:xfrm>
            <a:custGeom>
              <a:rect b="b" l="l" r="r" t="t"/>
              <a:pathLst>
                <a:path extrusionOk="0" h="25273" w="15667">
                  <a:moveTo>
                    <a:pt x="7924" y="0"/>
                  </a:moveTo>
                  <a:cubicBezTo>
                    <a:pt x="7758" y="0"/>
                    <a:pt x="7588" y="7"/>
                    <a:pt x="7414" y="19"/>
                  </a:cubicBezTo>
                  <a:cubicBezTo>
                    <a:pt x="4680" y="218"/>
                    <a:pt x="2018" y="1190"/>
                    <a:pt x="800" y="4049"/>
                  </a:cubicBezTo>
                  <a:cubicBezTo>
                    <a:pt x="796" y="4070"/>
                    <a:pt x="792" y="4090"/>
                    <a:pt x="788" y="4111"/>
                  </a:cubicBezTo>
                  <a:cubicBezTo>
                    <a:pt x="604" y="4983"/>
                    <a:pt x="438" y="5892"/>
                    <a:pt x="317" y="6742"/>
                  </a:cubicBezTo>
                  <a:cubicBezTo>
                    <a:pt x="228" y="7353"/>
                    <a:pt x="165" y="7934"/>
                    <a:pt x="135" y="8444"/>
                  </a:cubicBezTo>
                  <a:cubicBezTo>
                    <a:pt x="1" y="10765"/>
                    <a:pt x="17" y="16435"/>
                    <a:pt x="283" y="18706"/>
                  </a:cubicBezTo>
                  <a:cubicBezTo>
                    <a:pt x="549" y="20977"/>
                    <a:pt x="918" y="25188"/>
                    <a:pt x="918" y="25188"/>
                  </a:cubicBezTo>
                  <a:cubicBezTo>
                    <a:pt x="918" y="25188"/>
                    <a:pt x="3066" y="24945"/>
                    <a:pt x="4681" y="24899"/>
                  </a:cubicBezTo>
                  <a:cubicBezTo>
                    <a:pt x="4859" y="24893"/>
                    <a:pt x="5030" y="24890"/>
                    <a:pt x="5191" y="24890"/>
                  </a:cubicBezTo>
                  <a:cubicBezTo>
                    <a:pt x="5446" y="24890"/>
                    <a:pt x="5677" y="24898"/>
                    <a:pt x="5868" y="24916"/>
                  </a:cubicBezTo>
                  <a:cubicBezTo>
                    <a:pt x="6840" y="25006"/>
                    <a:pt x="8014" y="25017"/>
                    <a:pt x="8956" y="25017"/>
                  </a:cubicBezTo>
                  <a:cubicBezTo>
                    <a:pt x="9267" y="25017"/>
                    <a:pt x="9553" y="25016"/>
                    <a:pt x="9798" y="25016"/>
                  </a:cubicBezTo>
                  <a:cubicBezTo>
                    <a:pt x="9885" y="25016"/>
                    <a:pt x="9966" y="25016"/>
                    <a:pt x="10042" y="25017"/>
                  </a:cubicBezTo>
                  <a:cubicBezTo>
                    <a:pt x="10091" y="25017"/>
                    <a:pt x="10141" y="25017"/>
                    <a:pt x="10191" y="25017"/>
                  </a:cubicBezTo>
                  <a:cubicBezTo>
                    <a:pt x="11110" y="25017"/>
                    <a:pt x="12294" y="24972"/>
                    <a:pt x="13139" y="24849"/>
                  </a:cubicBezTo>
                  <a:cubicBezTo>
                    <a:pt x="13231" y="24835"/>
                    <a:pt x="13331" y="24829"/>
                    <a:pt x="13437" y="24829"/>
                  </a:cubicBezTo>
                  <a:cubicBezTo>
                    <a:pt x="14255" y="24829"/>
                    <a:pt x="15413" y="25191"/>
                    <a:pt x="15666" y="25273"/>
                  </a:cubicBezTo>
                  <a:cubicBezTo>
                    <a:pt x="15640" y="24814"/>
                    <a:pt x="15586" y="23682"/>
                    <a:pt x="15594" y="22362"/>
                  </a:cubicBezTo>
                  <a:cubicBezTo>
                    <a:pt x="15606" y="20634"/>
                    <a:pt x="15489" y="15634"/>
                    <a:pt x="15420" y="13090"/>
                  </a:cubicBezTo>
                  <a:cubicBezTo>
                    <a:pt x="15366" y="11193"/>
                    <a:pt x="15212" y="9109"/>
                    <a:pt x="15057" y="7461"/>
                  </a:cubicBezTo>
                  <a:cubicBezTo>
                    <a:pt x="15023" y="7109"/>
                    <a:pt x="14992" y="6777"/>
                    <a:pt x="14960" y="6471"/>
                  </a:cubicBezTo>
                  <a:cubicBezTo>
                    <a:pt x="14595" y="5001"/>
                    <a:pt x="13909" y="3710"/>
                    <a:pt x="13128" y="2780"/>
                  </a:cubicBezTo>
                  <a:cubicBezTo>
                    <a:pt x="12224" y="1702"/>
                    <a:pt x="10683" y="0"/>
                    <a:pt x="79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0"/>
            <p:cNvSpPr/>
            <p:nvPr/>
          </p:nvSpPr>
          <p:spPr>
            <a:xfrm>
              <a:off x="4732625" y="1679675"/>
              <a:ext cx="376450" cy="629700"/>
            </a:xfrm>
            <a:custGeom>
              <a:rect b="b" l="l" r="r" t="t"/>
              <a:pathLst>
                <a:path extrusionOk="0" h="25188" w="15058">
                  <a:moveTo>
                    <a:pt x="7924" y="0"/>
                  </a:moveTo>
                  <a:cubicBezTo>
                    <a:pt x="7758" y="0"/>
                    <a:pt x="7588" y="7"/>
                    <a:pt x="7414" y="19"/>
                  </a:cubicBezTo>
                  <a:cubicBezTo>
                    <a:pt x="4680" y="218"/>
                    <a:pt x="2018" y="1190"/>
                    <a:pt x="800" y="4049"/>
                  </a:cubicBezTo>
                  <a:cubicBezTo>
                    <a:pt x="797" y="4070"/>
                    <a:pt x="793" y="4090"/>
                    <a:pt x="788" y="4111"/>
                  </a:cubicBezTo>
                  <a:cubicBezTo>
                    <a:pt x="604" y="4983"/>
                    <a:pt x="439" y="5892"/>
                    <a:pt x="317" y="6742"/>
                  </a:cubicBezTo>
                  <a:cubicBezTo>
                    <a:pt x="228" y="7353"/>
                    <a:pt x="165" y="7934"/>
                    <a:pt x="135" y="8444"/>
                  </a:cubicBezTo>
                  <a:cubicBezTo>
                    <a:pt x="1" y="10765"/>
                    <a:pt x="17" y="16435"/>
                    <a:pt x="283" y="18706"/>
                  </a:cubicBezTo>
                  <a:cubicBezTo>
                    <a:pt x="549" y="20977"/>
                    <a:pt x="918" y="25188"/>
                    <a:pt x="918" y="25188"/>
                  </a:cubicBezTo>
                  <a:cubicBezTo>
                    <a:pt x="918" y="25188"/>
                    <a:pt x="3066" y="24945"/>
                    <a:pt x="4681" y="24899"/>
                  </a:cubicBezTo>
                  <a:cubicBezTo>
                    <a:pt x="6072" y="21633"/>
                    <a:pt x="9995" y="13048"/>
                    <a:pt x="15057" y="7458"/>
                  </a:cubicBezTo>
                  <a:cubicBezTo>
                    <a:pt x="15024" y="7106"/>
                    <a:pt x="14992" y="6775"/>
                    <a:pt x="14960" y="6471"/>
                  </a:cubicBezTo>
                  <a:cubicBezTo>
                    <a:pt x="14595" y="5001"/>
                    <a:pt x="13909" y="3710"/>
                    <a:pt x="13128" y="2780"/>
                  </a:cubicBezTo>
                  <a:cubicBezTo>
                    <a:pt x="12224" y="1702"/>
                    <a:pt x="10683" y="0"/>
                    <a:pt x="79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0"/>
            <p:cNvSpPr/>
            <p:nvPr/>
          </p:nvSpPr>
          <p:spPr>
            <a:xfrm>
              <a:off x="4846700" y="1513075"/>
              <a:ext cx="12250" cy="23775"/>
            </a:xfrm>
            <a:custGeom>
              <a:rect b="b" l="l" r="r" t="t"/>
              <a:pathLst>
                <a:path extrusionOk="0" h="951" w="490">
                  <a:moveTo>
                    <a:pt x="211" y="1"/>
                  </a:moveTo>
                  <a:cubicBezTo>
                    <a:pt x="128" y="1"/>
                    <a:pt x="55" y="74"/>
                    <a:pt x="34" y="229"/>
                  </a:cubicBezTo>
                  <a:cubicBezTo>
                    <a:pt x="0" y="480"/>
                    <a:pt x="195" y="938"/>
                    <a:pt x="490" y="951"/>
                  </a:cubicBezTo>
                  <a:cubicBezTo>
                    <a:pt x="486" y="928"/>
                    <a:pt x="484" y="903"/>
                    <a:pt x="477" y="879"/>
                  </a:cubicBezTo>
                  <a:cubicBezTo>
                    <a:pt x="445" y="597"/>
                    <a:pt x="420" y="352"/>
                    <a:pt x="404" y="134"/>
                  </a:cubicBezTo>
                  <a:cubicBezTo>
                    <a:pt x="347" y="46"/>
                    <a:pt x="276" y="1"/>
                    <a:pt x="211"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0"/>
            <p:cNvSpPr/>
            <p:nvPr/>
          </p:nvSpPr>
          <p:spPr>
            <a:xfrm>
              <a:off x="4861475" y="1474125"/>
              <a:ext cx="84525" cy="84750"/>
            </a:xfrm>
            <a:custGeom>
              <a:rect b="b" l="l" r="r" t="t"/>
              <a:pathLst>
                <a:path extrusionOk="0" h="3390" w="3381">
                  <a:moveTo>
                    <a:pt x="1780" y="1"/>
                  </a:moveTo>
                  <a:cubicBezTo>
                    <a:pt x="1709" y="1"/>
                    <a:pt x="1636" y="4"/>
                    <a:pt x="1564" y="9"/>
                  </a:cubicBezTo>
                  <a:cubicBezTo>
                    <a:pt x="1370" y="25"/>
                    <a:pt x="1185" y="60"/>
                    <a:pt x="1012" y="108"/>
                  </a:cubicBezTo>
                  <a:cubicBezTo>
                    <a:pt x="896" y="140"/>
                    <a:pt x="785" y="177"/>
                    <a:pt x="681" y="218"/>
                  </a:cubicBezTo>
                  <a:cubicBezTo>
                    <a:pt x="605" y="447"/>
                    <a:pt x="181" y="895"/>
                    <a:pt x="92" y="1201"/>
                  </a:cubicBezTo>
                  <a:cubicBezTo>
                    <a:pt x="0" y="1514"/>
                    <a:pt x="53" y="1907"/>
                    <a:pt x="190" y="2441"/>
                  </a:cubicBezTo>
                  <a:cubicBezTo>
                    <a:pt x="294" y="2848"/>
                    <a:pt x="605" y="3187"/>
                    <a:pt x="745" y="3323"/>
                  </a:cubicBezTo>
                  <a:cubicBezTo>
                    <a:pt x="791" y="3367"/>
                    <a:pt x="817" y="3389"/>
                    <a:pt x="817" y="3389"/>
                  </a:cubicBezTo>
                  <a:cubicBezTo>
                    <a:pt x="817" y="3389"/>
                    <a:pt x="1247" y="2841"/>
                    <a:pt x="1828" y="2841"/>
                  </a:cubicBezTo>
                  <a:cubicBezTo>
                    <a:pt x="1837" y="2841"/>
                    <a:pt x="1846" y="2841"/>
                    <a:pt x="1855" y="2841"/>
                  </a:cubicBezTo>
                  <a:cubicBezTo>
                    <a:pt x="2450" y="2861"/>
                    <a:pt x="2898" y="3261"/>
                    <a:pt x="2898" y="3261"/>
                  </a:cubicBezTo>
                  <a:cubicBezTo>
                    <a:pt x="3377" y="2687"/>
                    <a:pt x="3381" y="1295"/>
                    <a:pt x="3381" y="1295"/>
                  </a:cubicBezTo>
                  <a:cubicBezTo>
                    <a:pt x="3381" y="1295"/>
                    <a:pt x="3246" y="1210"/>
                    <a:pt x="3078" y="988"/>
                  </a:cubicBezTo>
                  <a:cubicBezTo>
                    <a:pt x="2941" y="812"/>
                    <a:pt x="2894" y="352"/>
                    <a:pt x="2879" y="184"/>
                  </a:cubicBezTo>
                  <a:cubicBezTo>
                    <a:pt x="2591" y="92"/>
                    <a:pt x="2203" y="1"/>
                    <a:pt x="1780"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0"/>
            <p:cNvSpPr/>
            <p:nvPr/>
          </p:nvSpPr>
          <p:spPr>
            <a:xfrm>
              <a:off x="4951575" y="1502175"/>
              <a:ext cx="10850" cy="23025"/>
            </a:xfrm>
            <a:custGeom>
              <a:rect b="b" l="l" r="r" t="t"/>
              <a:pathLst>
                <a:path extrusionOk="0" h="921" w="434">
                  <a:moveTo>
                    <a:pt x="221" y="1"/>
                  </a:moveTo>
                  <a:cubicBezTo>
                    <a:pt x="211" y="1"/>
                    <a:pt x="201" y="1"/>
                    <a:pt x="191" y="3"/>
                  </a:cubicBezTo>
                  <a:cubicBezTo>
                    <a:pt x="121" y="14"/>
                    <a:pt x="54" y="91"/>
                    <a:pt x="0" y="171"/>
                  </a:cubicBezTo>
                  <a:cubicBezTo>
                    <a:pt x="11" y="281"/>
                    <a:pt x="19" y="390"/>
                    <a:pt x="27" y="493"/>
                  </a:cubicBezTo>
                  <a:cubicBezTo>
                    <a:pt x="28" y="530"/>
                    <a:pt x="32" y="565"/>
                    <a:pt x="34" y="598"/>
                  </a:cubicBezTo>
                  <a:cubicBezTo>
                    <a:pt x="42" y="704"/>
                    <a:pt x="52" y="797"/>
                    <a:pt x="67" y="868"/>
                  </a:cubicBezTo>
                  <a:cubicBezTo>
                    <a:pt x="69" y="884"/>
                    <a:pt x="73" y="902"/>
                    <a:pt x="74" y="921"/>
                  </a:cubicBezTo>
                  <a:cubicBezTo>
                    <a:pt x="198" y="813"/>
                    <a:pt x="331" y="664"/>
                    <a:pt x="367" y="491"/>
                  </a:cubicBezTo>
                  <a:cubicBezTo>
                    <a:pt x="434" y="166"/>
                    <a:pt x="358" y="1"/>
                    <a:pt x="221"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0"/>
            <p:cNvSpPr/>
            <p:nvPr/>
          </p:nvSpPr>
          <p:spPr>
            <a:xfrm>
              <a:off x="4861500" y="1476875"/>
              <a:ext cx="25325" cy="80375"/>
            </a:xfrm>
            <a:custGeom>
              <a:rect b="b" l="l" r="r" t="t"/>
              <a:pathLst>
                <a:path extrusionOk="0" h="3215" w="1013">
                  <a:moveTo>
                    <a:pt x="1013" y="1"/>
                  </a:moveTo>
                  <a:cubicBezTo>
                    <a:pt x="896" y="31"/>
                    <a:pt x="785" y="68"/>
                    <a:pt x="681" y="109"/>
                  </a:cubicBezTo>
                  <a:cubicBezTo>
                    <a:pt x="605" y="338"/>
                    <a:pt x="181" y="786"/>
                    <a:pt x="92" y="1092"/>
                  </a:cubicBezTo>
                  <a:cubicBezTo>
                    <a:pt x="0" y="1405"/>
                    <a:pt x="53" y="1799"/>
                    <a:pt x="190" y="2332"/>
                  </a:cubicBezTo>
                  <a:cubicBezTo>
                    <a:pt x="294" y="2739"/>
                    <a:pt x="605" y="3078"/>
                    <a:pt x="747" y="3215"/>
                  </a:cubicBezTo>
                  <a:cubicBezTo>
                    <a:pt x="650" y="2934"/>
                    <a:pt x="496" y="2417"/>
                    <a:pt x="417" y="1837"/>
                  </a:cubicBezTo>
                  <a:cubicBezTo>
                    <a:pt x="309" y="1039"/>
                    <a:pt x="660" y="544"/>
                    <a:pt x="1013"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0"/>
            <p:cNvSpPr/>
            <p:nvPr/>
          </p:nvSpPr>
          <p:spPr>
            <a:xfrm>
              <a:off x="4846700" y="1513075"/>
              <a:ext cx="12250" cy="23775"/>
            </a:xfrm>
            <a:custGeom>
              <a:rect b="b" l="l" r="r" t="t"/>
              <a:pathLst>
                <a:path extrusionOk="0" h="951" w="490">
                  <a:moveTo>
                    <a:pt x="211" y="1"/>
                  </a:moveTo>
                  <a:cubicBezTo>
                    <a:pt x="128" y="1"/>
                    <a:pt x="55" y="74"/>
                    <a:pt x="34" y="229"/>
                  </a:cubicBezTo>
                  <a:cubicBezTo>
                    <a:pt x="0" y="480"/>
                    <a:pt x="195" y="938"/>
                    <a:pt x="490" y="951"/>
                  </a:cubicBezTo>
                  <a:cubicBezTo>
                    <a:pt x="486" y="928"/>
                    <a:pt x="484" y="903"/>
                    <a:pt x="477" y="880"/>
                  </a:cubicBezTo>
                  <a:cubicBezTo>
                    <a:pt x="468" y="789"/>
                    <a:pt x="458" y="700"/>
                    <a:pt x="449" y="616"/>
                  </a:cubicBezTo>
                  <a:cubicBezTo>
                    <a:pt x="445" y="572"/>
                    <a:pt x="440" y="530"/>
                    <a:pt x="435" y="489"/>
                  </a:cubicBezTo>
                  <a:cubicBezTo>
                    <a:pt x="422" y="362"/>
                    <a:pt x="413" y="244"/>
                    <a:pt x="404" y="134"/>
                  </a:cubicBezTo>
                  <a:cubicBezTo>
                    <a:pt x="347" y="46"/>
                    <a:pt x="276" y="1"/>
                    <a:pt x="21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0"/>
            <p:cNvSpPr/>
            <p:nvPr/>
          </p:nvSpPr>
          <p:spPr>
            <a:xfrm>
              <a:off x="4855850" y="1478825"/>
              <a:ext cx="98550" cy="120975"/>
            </a:xfrm>
            <a:custGeom>
              <a:rect b="b" l="l" r="r" t="t"/>
              <a:pathLst>
                <a:path extrusionOk="0" h="4839" w="3942">
                  <a:moveTo>
                    <a:pt x="3105" y="0"/>
                  </a:moveTo>
                  <a:lnTo>
                    <a:pt x="3105" y="0"/>
                  </a:lnTo>
                  <a:cubicBezTo>
                    <a:pt x="3120" y="168"/>
                    <a:pt x="3167" y="626"/>
                    <a:pt x="3304" y="804"/>
                  </a:cubicBezTo>
                  <a:cubicBezTo>
                    <a:pt x="3472" y="1024"/>
                    <a:pt x="3607" y="1111"/>
                    <a:pt x="3607" y="1111"/>
                  </a:cubicBezTo>
                  <a:cubicBezTo>
                    <a:pt x="3607" y="1111"/>
                    <a:pt x="3604" y="2503"/>
                    <a:pt x="3124" y="3077"/>
                  </a:cubicBezTo>
                  <a:cubicBezTo>
                    <a:pt x="3124" y="3077"/>
                    <a:pt x="2677" y="2677"/>
                    <a:pt x="2081" y="2657"/>
                  </a:cubicBezTo>
                  <a:cubicBezTo>
                    <a:pt x="2071" y="2657"/>
                    <a:pt x="2061" y="2657"/>
                    <a:pt x="2051" y="2657"/>
                  </a:cubicBezTo>
                  <a:cubicBezTo>
                    <a:pt x="1472" y="2657"/>
                    <a:pt x="1044" y="3205"/>
                    <a:pt x="1044" y="3205"/>
                  </a:cubicBezTo>
                  <a:cubicBezTo>
                    <a:pt x="1044" y="3205"/>
                    <a:pt x="553" y="2789"/>
                    <a:pt x="416" y="2257"/>
                  </a:cubicBezTo>
                  <a:cubicBezTo>
                    <a:pt x="381" y="2123"/>
                    <a:pt x="351" y="1997"/>
                    <a:pt x="330" y="1878"/>
                  </a:cubicBezTo>
                  <a:cubicBezTo>
                    <a:pt x="262" y="1530"/>
                    <a:pt x="251" y="1253"/>
                    <a:pt x="318" y="1017"/>
                  </a:cubicBezTo>
                  <a:cubicBezTo>
                    <a:pt x="349" y="915"/>
                    <a:pt x="417" y="795"/>
                    <a:pt x="496" y="674"/>
                  </a:cubicBezTo>
                  <a:cubicBezTo>
                    <a:pt x="653" y="434"/>
                    <a:pt x="857" y="186"/>
                    <a:pt x="907" y="34"/>
                  </a:cubicBezTo>
                  <a:lnTo>
                    <a:pt x="907" y="34"/>
                  </a:lnTo>
                  <a:cubicBezTo>
                    <a:pt x="872" y="46"/>
                    <a:pt x="837" y="60"/>
                    <a:pt x="805" y="73"/>
                  </a:cubicBezTo>
                  <a:cubicBezTo>
                    <a:pt x="753" y="96"/>
                    <a:pt x="703" y="117"/>
                    <a:pt x="656" y="139"/>
                  </a:cubicBezTo>
                  <a:cubicBezTo>
                    <a:pt x="339" y="286"/>
                    <a:pt x="123" y="437"/>
                    <a:pt x="69" y="475"/>
                  </a:cubicBezTo>
                  <a:cubicBezTo>
                    <a:pt x="12" y="645"/>
                    <a:pt x="1" y="982"/>
                    <a:pt x="41" y="1507"/>
                  </a:cubicBezTo>
                  <a:cubicBezTo>
                    <a:pt x="56" y="1724"/>
                    <a:pt x="80" y="1970"/>
                    <a:pt x="115" y="2252"/>
                  </a:cubicBezTo>
                  <a:cubicBezTo>
                    <a:pt x="119" y="2276"/>
                    <a:pt x="121" y="2299"/>
                    <a:pt x="125" y="2324"/>
                  </a:cubicBezTo>
                  <a:cubicBezTo>
                    <a:pt x="218" y="3067"/>
                    <a:pt x="354" y="3643"/>
                    <a:pt x="624" y="4073"/>
                  </a:cubicBezTo>
                  <a:cubicBezTo>
                    <a:pt x="687" y="4173"/>
                    <a:pt x="758" y="4266"/>
                    <a:pt x="835" y="4351"/>
                  </a:cubicBezTo>
                  <a:cubicBezTo>
                    <a:pt x="861" y="4379"/>
                    <a:pt x="889" y="4407"/>
                    <a:pt x="917" y="4433"/>
                  </a:cubicBezTo>
                  <a:cubicBezTo>
                    <a:pt x="969" y="4484"/>
                    <a:pt x="1031" y="4529"/>
                    <a:pt x="1096" y="4570"/>
                  </a:cubicBezTo>
                  <a:cubicBezTo>
                    <a:pt x="1390" y="4753"/>
                    <a:pt x="1784" y="4839"/>
                    <a:pt x="2171" y="4839"/>
                  </a:cubicBezTo>
                  <a:cubicBezTo>
                    <a:pt x="2477" y="4839"/>
                    <a:pt x="2777" y="4785"/>
                    <a:pt x="3018" y="4684"/>
                  </a:cubicBezTo>
                  <a:cubicBezTo>
                    <a:pt x="3130" y="4638"/>
                    <a:pt x="3230" y="4575"/>
                    <a:pt x="3318" y="4503"/>
                  </a:cubicBezTo>
                  <a:cubicBezTo>
                    <a:pt x="3438" y="4406"/>
                    <a:pt x="3539" y="4288"/>
                    <a:pt x="3622" y="4162"/>
                  </a:cubicBezTo>
                  <a:cubicBezTo>
                    <a:pt x="3733" y="3998"/>
                    <a:pt x="3812" y="3817"/>
                    <a:pt x="3860" y="3644"/>
                  </a:cubicBezTo>
                  <a:cubicBezTo>
                    <a:pt x="3880" y="3572"/>
                    <a:pt x="3897" y="3498"/>
                    <a:pt x="3906" y="3429"/>
                  </a:cubicBezTo>
                  <a:cubicBezTo>
                    <a:pt x="3916" y="3370"/>
                    <a:pt x="3921" y="3314"/>
                    <a:pt x="3922" y="3260"/>
                  </a:cubicBezTo>
                  <a:cubicBezTo>
                    <a:pt x="3934" y="2827"/>
                    <a:pt x="3942" y="2135"/>
                    <a:pt x="3903" y="1858"/>
                  </a:cubicBezTo>
                  <a:cubicBezTo>
                    <a:pt x="3902" y="1837"/>
                    <a:pt x="3899" y="1821"/>
                    <a:pt x="3896" y="1805"/>
                  </a:cubicBezTo>
                  <a:cubicBezTo>
                    <a:pt x="3862" y="1643"/>
                    <a:pt x="3857" y="1379"/>
                    <a:pt x="3828" y="1107"/>
                  </a:cubicBezTo>
                  <a:cubicBezTo>
                    <a:pt x="3816" y="982"/>
                    <a:pt x="3800" y="855"/>
                    <a:pt x="3771" y="737"/>
                  </a:cubicBezTo>
                  <a:cubicBezTo>
                    <a:pt x="3698" y="424"/>
                    <a:pt x="3606" y="241"/>
                    <a:pt x="3575" y="186"/>
                  </a:cubicBezTo>
                  <a:cubicBezTo>
                    <a:pt x="3528" y="163"/>
                    <a:pt x="3399" y="102"/>
                    <a:pt x="3212" y="36"/>
                  </a:cubicBezTo>
                  <a:cubicBezTo>
                    <a:pt x="3179" y="25"/>
                    <a:pt x="3143" y="12"/>
                    <a:pt x="3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0"/>
            <p:cNvSpPr/>
            <p:nvPr/>
          </p:nvSpPr>
          <p:spPr>
            <a:xfrm>
              <a:off x="4855850" y="1482275"/>
              <a:ext cx="97650" cy="117525"/>
            </a:xfrm>
            <a:custGeom>
              <a:rect b="b" l="l" r="r" t="t"/>
              <a:pathLst>
                <a:path extrusionOk="0" h="4701" w="3906">
                  <a:moveTo>
                    <a:pt x="656" y="1"/>
                  </a:moveTo>
                  <a:lnTo>
                    <a:pt x="656" y="1"/>
                  </a:lnTo>
                  <a:cubicBezTo>
                    <a:pt x="339" y="148"/>
                    <a:pt x="123" y="299"/>
                    <a:pt x="69" y="337"/>
                  </a:cubicBezTo>
                  <a:cubicBezTo>
                    <a:pt x="12" y="507"/>
                    <a:pt x="1" y="844"/>
                    <a:pt x="41" y="1369"/>
                  </a:cubicBezTo>
                  <a:cubicBezTo>
                    <a:pt x="56" y="1586"/>
                    <a:pt x="80" y="1832"/>
                    <a:pt x="115" y="2114"/>
                  </a:cubicBezTo>
                  <a:cubicBezTo>
                    <a:pt x="119" y="2138"/>
                    <a:pt x="121" y="2161"/>
                    <a:pt x="125" y="2186"/>
                  </a:cubicBezTo>
                  <a:cubicBezTo>
                    <a:pt x="218" y="2929"/>
                    <a:pt x="354" y="3505"/>
                    <a:pt x="624" y="3935"/>
                  </a:cubicBezTo>
                  <a:cubicBezTo>
                    <a:pt x="687" y="4035"/>
                    <a:pt x="758" y="4128"/>
                    <a:pt x="835" y="4213"/>
                  </a:cubicBezTo>
                  <a:cubicBezTo>
                    <a:pt x="861" y="4241"/>
                    <a:pt x="889" y="4269"/>
                    <a:pt x="917" y="4295"/>
                  </a:cubicBezTo>
                  <a:cubicBezTo>
                    <a:pt x="969" y="4346"/>
                    <a:pt x="1031" y="4391"/>
                    <a:pt x="1096" y="4432"/>
                  </a:cubicBezTo>
                  <a:cubicBezTo>
                    <a:pt x="1390" y="4615"/>
                    <a:pt x="1784" y="4701"/>
                    <a:pt x="2171" y="4701"/>
                  </a:cubicBezTo>
                  <a:cubicBezTo>
                    <a:pt x="2477" y="4701"/>
                    <a:pt x="2777" y="4647"/>
                    <a:pt x="3018" y="4546"/>
                  </a:cubicBezTo>
                  <a:cubicBezTo>
                    <a:pt x="3130" y="4500"/>
                    <a:pt x="3230" y="4437"/>
                    <a:pt x="3318" y="4365"/>
                  </a:cubicBezTo>
                  <a:cubicBezTo>
                    <a:pt x="3438" y="4268"/>
                    <a:pt x="3539" y="4150"/>
                    <a:pt x="3622" y="4024"/>
                  </a:cubicBezTo>
                  <a:cubicBezTo>
                    <a:pt x="3733" y="3860"/>
                    <a:pt x="3812" y="3679"/>
                    <a:pt x="3860" y="3506"/>
                  </a:cubicBezTo>
                  <a:cubicBezTo>
                    <a:pt x="3880" y="3434"/>
                    <a:pt x="3897" y="3360"/>
                    <a:pt x="3906" y="3291"/>
                  </a:cubicBezTo>
                  <a:lnTo>
                    <a:pt x="3906" y="3291"/>
                  </a:lnTo>
                  <a:cubicBezTo>
                    <a:pt x="3478" y="3849"/>
                    <a:pt x="2838" y="4073"/>
                    <a:pt x="2238" y="4073"/>
                  </a:cubicBezTo>
                  <a:cubicBezTo>
                    <a:pt x="1607" y="4073"/>
                    <a:pt x="1022" y="3825"/>
                    <a:pt x="779" y="3459"/>
                  </a:cubicBezTo>
                  <a:cubicBezTo>
                    <a:pt x="372" y="2848"/>
                    <a:pt x="313" y="2278"/>
                    <a:pt x="330" y="1740"/>
                  </a:cubicBezTo>
                  <a:cubicBezTo>
                    <a:pt x="262" y="1392"/>
                    <a:pt x="251" y="1115"/>
                    <a:pt x="318" y="879"/>
                  </a:cubicBezTo>
                  <a:cubicBezTo>
                    <a:pt x="349" y="777"/>
                    <a:pt x="417" y="657"/>
                    <a:pt x="496" y="536"/>
                  </a:cubicBezTo>
                  <a:cubicBezTo>
                    <a:pt x="544" y="359"/>
                    <a:pt x="600" y="175"/>
                    <a:pt x="6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0"/>
            <p:cNvSpPr/>
            <p:nvPr/>
          </p:nvSpPr>
          <p:spPr>
            <a:xfrm>
              <a:off x="4817425" y="1591350"/>
              <a:ext cx="190750" cy="74925"/>
            </a:xfrm>
            <a:custGeom>
              <a:rect b="b" l="l" r="r" t="t"/>
              <a:pathLst>
                <a:path extrusionOk="0" h="2997" w="7630">
                  <a:moveTo>
                    <a:pt x="4855" y="0"/>
                  </a:moveTo>
                  <a:cubicBezTo>
                    <a:pt x="4767" y="74"/>
                    <a:pt x="4667" y="135"/>
                    <a:pt x="4555" y="181"/>
                  </a:cubicBezTo>
                  <a:cubicBezTo>
                    <a:pt x="4314" y="282"/>
                    <a:pt x="4013" y="336"/>
                    <a:pt x="3706" y="336"/>
                  </a:cubicBezTo>
                  <a:cubicBezTo>
                    <a:pt x="3320" y="336"/>
                    <a:pt x="2926" y="251"/>
                    <a:pt x="2633" y="67"/>
                  </a:cubicBezTo>
                  <a:cubicBezTo>
                    <a:pt x="2506" y="282"/>
                    <a:pt x="2282" y="573"/>
                    <a:pt x="1892" y="923"/>
                  </a:cubicBezTo>
                  <a:cubicBezTo>
                    <a:pt x="1307" y="1450"/>
                    <a:pt x="578" y="1649"/>
                    <a:pt x="76" y="1745"/>
                  </a:cubicBezTo>
                  <a:cubicBezTo>
                    <a:pt x="50" y="1750"/>
                    <a:pt x="24" y="1755"/>
                    <a:pt x="1" y="1759"/>
                  </a:cubicBezTo>
                  <a:cubicBezTo>
                    <a:pt x="69" y="1826"/>
                    <a:pt x="164" y="1914"/>
                    <a:pt x="292" y="2016"/>
                  </a:cubicBezTo>
                  <a:lnTo>
                    <a:pt x="294" y="2016"/>
                  </a:lnTo>
                  <a:cubicBezTo>
                    <a:pt x="465" y="2154"/>
                    <a:pt x="693" y="2316"/>
                    <a:pt x="985" y="2480"/>
                  </a:cubicBezTo>
                  <a:cubicBezTo>
                    <a:pt x="1581" y="2815"/>
                    <a:pt x="2779" y="2997"/>
                    <a:pt x="3856" y="2997"/>
                  </a:cubicBezTo>
                  <a:cubicBezTo>
                    <a:pt x="3908" y="2997"/>
                    <a:pt x="3960" y="2996"/>
                    <a:pt x="4012" y="2995"/>
                  </a:cubicBezTo>
                  <a:cubicBezTo>
                    <a:pt x="5485" y="2972"/>
                    <a:pt x="6905" y="2246"/>
                    <a:pt x="7277" y="1893"/>
                  </a:cubicBezTo>
                  <a:cubicBezTo>
                    <a:pt x="7365" y="1810"/>
                    <a:pt x="7450" y="1713"/>
                    <a:pt x="7525" y="1611"/>
                  </a:cubicBezTo>
                  <a:cubicBezTo>
                    <a:pt x="7560" y="1561"/>
                    <a:pt x="7595" y="1511"/>
                    <a:pt x="7629" y="1459"/>
                  </a:cubicBezTo>
                  <a:cubicBezTo>
                    <a:pt x="7540" y="1456"/>
                    <a:pt x="7452" y="1447"/>
                    <a:pt x="7364" y="1437"/>
                  </a:cubicBezTo>
                  <a:cubicBezTo>
                    <a:pt x="7031" y="1402"/>
                    <a:pt x="6699" y="1331"/>
                    <a:pt x="6403" y="1215"/>
                  </a:cubicBezTo>
                  <a:cubicBezTo>
                    <a:pt x="5747" y="957"/>
                    <a:pt x="5137" y="531"/>
                    <a:pt x="4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0"/>
            <p:cNvSpPr/>
            <p:nvPr/>
          </p:nvSpPr>
          <p:spPr>
            <a:xfrm>
              <a:off x="4891300" y="1546900"/>
              <a:ext cx="30600" cy="13750"/>
            </a:xfrm>
            <a:custGeom>
              <a:rect b="b" l="l" r="r" t="t"/>
              <a:pathLst>
                <a:path extrusionOk="0" h="550" w="1224">
                  <a:moveTo>
                    <a:pt x="492" y="1"/>
                  </a:moveTo>
                  <a:cubicBezTo>
                    <a:pt x="492" y="1"/>
                    <a:pt x="377" y="192"/>
                    <a:pt x="1" y="337"/>
                  </a:cubicBezTo>
                  <a:cubicBezTo>
                    <a:pt x="1" y="337"/>
                    <a:pt x="222" y="550"/>
                    <a:pt x="550" y="550"/>
                  </a:cubicBezTo>
                  <a:cubicBezTo>
                    <a:pt x="744" y="550"/>
                    <a:pt x="977" y="475"/>
                    <a:pt x="1223" y="237"/>
                  </a:cubicBezTo>
                  <a:cubicBezTo>
                    <a:pt x="1223" y="237"/>
                    <a:pt x="697" y="194"/>
                    <a:pt x="4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0"/>
            <p:cNvSpPr/>
            <p:nvPr/>
          </p:nvSpPr>
          <p:spPr>
            <a:xfrm>
              <a:off x="4817375" y="1591350"/>
              <a:ext cx="190800" cy="50425"/>
            </a:xfrm>
            <a:custGeom>
              <a:rect b="b" l="l" r="r" t="t"/>
              <a:pathLst>
                <a:path extrusionOk="0" h="2017" w="7632">
                  <a:moveTo>
                    <a:pt x="4855" y="0"/>
                  </a:moveTo>
                  <a:cubicBezTo>
                    <a:pt x="4767" y="74"/>
                    <a:pt x="4668" y="135"/>
                    <a:pt x="4556" y="181"/>
                  </a:cubicBezTo>
                  <a:cubicBezTo>
                    <a:pt x="4315" y="282"/>
                    <a:pt x="4013" y="336"/>
                    <a:pt x="3707" y="336"/>
                  </a:cubicBezTo>
                  <a:cubicBezTo>
                    <a:pt x="3321" y="336"/>
                    <a:pt x="2927" y="251"/>
                    <a:pt x="2633" y="67"/>
                  </a:cubicBezTo>
                  <a:cubicBezTo>
                    <a:pt x="2507" y="282"/>
                    <a:pt x="2283" y="573"/>
                    <a:pt x="1893" y="923"/>
                  </a:cubicBezTo>
                  <a:cubicBezTo>
                    <a:pt x="1307" y="1450"/>
                    <a:pt x="579" y="1649"/>
                    <a:pt x="77" y="1745"/>
                  </a:cubicBezTo>
                  <a:cubicBezTo>
                    <a:pt x="51" y="1750"/>
                    <a:pt x="24" y="1755"/>
                    <a:pt x="1" y="1759"/>
                  </a:cubicBezTo>
                  <a:cubicBezTo>
                    <a:pt x="69" y="1826"/>
                    <a:pt x="165" y="1914"/>
                    <a:pt x="293" y="2016"/>
                  </a:cubicBezTo>
                  <a:lnTo>
                    <a:pt x="294" y="2016"/>
                  </a:lnTo>
                  <a:cubicBezTo>
                    <a:pt x="585" y="1991"/>
                    <a:pt x="1435" y="1954"/>
                    <a:pt x="2075" y="1543"/>
                  </a:cubicBezTo>
                  <a:cubicBezTo>
                    <a:pt x="2833" y="1054"/>
                    <a:pt x="2910" y="502"/>
                    <a:pt x="2910" y="502"/>
                  </a:cubicBezTo>
                  <a:cubicBezTo>
                    <a:pt x="2910" y="502"/>
                    <a:pt x="3256" y="647"/>
                    <a:pt x="3699" y="647"/>
                  </a:cubicBezTo>
                  <a:cubicBezTo>
                    <a:pt x="3965" y="647"/>
                    <a:pt x="4266" y="595"/>
                    <a:pt x="4547" y="427"/>
                  </a:cubicBezTo>
                  <a:cubicBezTo>
                    <a:pt x="4547" y="427"/>
                    <a:pt x="4915" y="985"/>
                    <a:pt x="5739" y="1326"/>
                  </a:cubicBezTo>
                  <a:cubicBezTo>
                    <a:pt x="6272" y="1546"/>
                    <a:pt x="7045" y="1601"/>
                    <a:pt x="7527" y="1611"/>
                  </a:cubicBezTo>
                  <a:cubicBezTo>
                    <a:pt x="7562" y="1561"/>
                    <a:pt x="7597" y="1511"/>
                    <a:pt x="7631" y="1459"/>
                  </a:cubicBezTo>
                  <a:cubicBezTo>
                    <a:pt x="7542" y="1456"/>
                    <a:pt x="7454" y="1447"/>
                    <a:pt x="7364" y="1437"/>
                  </a:cubicBezTo>
                  <a:cubicBezTo>
                    <a:pt x="7031" y="1402"/>
                    <a:pt x="6700" y="1331"/>
                    <a:pt x="6404" y="1215"/>
                  </a:cubicBezTo>
                  <a:cubicBezTo>
                    <a:pt x="5748" y="957"/>
                    <a:pt x="5137" y="531"/>
                    <a:pt x="48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0"/>
            <p:cNvSpPr/>
            <p:nvPr/>
          </p:nvSpPr>
          <p:spPr>
            <a:xfrm>
              <a:off x="4755775" y="1805250"/>
              <a:ext cx="356100" cy="382600"/>
            </a:xfrm>
            <a:custGeom>
              <a:rect b="b" l="l" r="r" t="t"/>
              <a:pathLst>
                <a:path extrusionOk="0" h="15304" w="14244">
                  <a:moveTo>
                    <a:pt x="10275" y="0"/>
                  </a:moveTo>
                  <a:cubicBezTo>
                    <a:pt x="10275" y="0"/>
                    <a:pt x="10048" y="55"/>
                    <a:pt x="9641" y="130"/>
                  </a:cubicBezTo>
                  <a:cubicBezTo>
                    <a:pt x="9289" y="194"/>
                    <a:pt x="8801" y="273"/>
                    <a:pt x="8204" y="345"/>
                  </a:cubicBezTo>
                  <a:cubicBezTo>
                    <a:pt x="8190" y="346"/>
                    <a:pt x="8174" y="347"/>
                    <a:pt x="8159" y="350"/>
                  </a:cubicBezTo>
                  <a:cubicBezTo>
                    <a:pt x="7979" y="371"/>
                    <a:pt x="7789" y="391"/>
                    <a:pt x="7591" y="410"/>
                  </a:cubicBezTo>
                  <a:cubicBezTo>
                    <a:pt x="7575" y="410"/>
                    <a:pt x="7562" y="413"/>
                    <a:pt x="7547" y="414"/>
                  </a:cubicBezTo>
                  <a:cubicBezTo>
                    <a:pt x="7252" y="442"/>
                    <a:pt x="6937" y="468"/>
                    <a:pt x="6607" y="486"/>
                  </a:cubicBezTo>
                  <a:lnTo>
                    <a:pt x="6596" y="486"/>
                  </a:lnTo>
                  <a:cubicBezTo>
                    <a:pt x="6581" y="489"/>
                    <a:pt x="6566" y="490"/>
                    <a:pt x="6551" y="490"/>
                  </a:cubicBezTo>
                  <a:cubicBezTo>
                    <a:pt x="6263" y="506"/>
                    <a:pt x="5976" y="520"/>
                    <a:pt x="5698" y="532"/>
                  </a:cubicBezTo>
                  <a:cubicBezTo>
                    <a:pt x="5681" y="532"/>
                    <a:pt x="5666" y="533"/>
                    <a:pt x="5648" y="533"/>
                  </a:cubicBezTo>
                  <a:cubicBezTo>
                    <a:pt x="5396" y="543"/>
                    <a:pt x="5151" y="551"/>
                    <a:pt x="4915" y="557"/>
                  </a:cubicBezTo>
                  <a:lnTo>
                    <a:pt x="4869" y="558"/>
                  </a:lnTo>
                  <a:cubicBezTo>
                    <a:pt x="4307" y="572"/>
                    <a:pt x="3803" y="576"/>
                    <a:pt x="3400" y="576"/>
                  </a:cubicBezTo>
                  <a:cubicBezTo>
                    <a:pt x="3302" y="576"/>
                    <a:pt x="3209" y="576"/>
                    <a:pt x="3123" y="576"/>
                  </a:cubicBezTo>
                  <a:cubicBezTo>
                    <a:pt x="2680" y="571"/>
                    <a:pt x="2416" y="565"/>
                    <a:pt x="2414" y="565"/>
                  </a:cubicBezTo>
                  <a:cubicBezTo>
                    <a:pt x="2178" y="1477"/>
                    <a:pt x="1654" y="4279"/>
                    <a:pt x="1398" y="5956"/>
                  </a:cubicBezTo>
                  <a:cubicBezTo>
                    <a:pt x="1329" y="6398"/>
                    <a:pt x="1250" y="6883"/>
                    <a:pt x="1165" y="7387"/>
                  </a:cubicBezTo>
                  <a:cubicBezTo>
                    <a:pt x="896" y="8959"/>
                    <a:pt x="571" y="10717"/>
                    <a:pt x="379" y="11925"/>
                  </a:cubicBezTo>
                  <a:cubicBezTo>
                    <a:pt x="126" y="13523"/>
                    <a:pt x="0" y="14700"/>
                    <a:pt x="0" y="14700"/>
                  </a:cubicBezTo>
                  <a:cubicBezTo>
                    <a:pt x="0" y="14700"/>
                    <a:pt x="195" y="14779"/>
                    <a:pt x="570" y="14874"/>
                  </a:cubicBezTo>
                  <a:cubicBezTo>
                    <a:pt x="888" y="14956"/>
                    <a:pt x="1340" y="15051"/>
                    <a:pt x="1912" y="15123"/>
                  </a:cubicBezTo>
                  <a:cubicBezTo>
                    <a:pt x="2115" y="15149"/>
                    <a:pt x="2332" y="15171"/>
                    <a:pt x="2563" y="15189"/>
                  </a:cubicBezTo>
                  <a:cubicBezTo>
                    <a:pt x="2579" y="15191"/>
                    <a:pt x="2593" y="15193"/>
                    <a:pt x="2608" y="15193"/>
                  </a:cubicBezTo>
                  <a:cubicBezTo>
                    <a:pt x="2644" y="15197"/>
                    <a:pt x="2680" y="15199"/>
                    <a:pt x="2716" y="15202"/>
                  </a:cubicBezTo>
                  <a:cubicBezTo>
                    <a:pt x="2924" y="15216"/>
                    <a:pt x="3130" y="15225"/>
                    <a:pt x="3336" y="15234"/>
                  </a:cubicBezTo>
                  <a:cubicBezTo>
                    <a:pt x="3351" y="15235"/>
                    <a:pt x="3366" y="15235"/>
                    <a:pt x="3381" y="15236"/>
                  </a:cubicBezTo>
                  <a:cubicBezTo>
                    <a:pt x="3462" y="15239"/>
                    <a:pt x="3543" y="15240"/>
                    <a:pt x="3623" y="15243"/>
                  </a:cubicBezTo>
                  <a:cubicBezTo>
                    <a:pt x="3921" y="15251"/>
                    <a:pt x="4212" y="15255"/>
                    <a:pt x="4486" y="15255"/>
                  </a:cubicBezTo>
                  <a:cubicBezTo>
                    <a:pt x="4953" y="15255"/>
                    <a:pt x="5372" y="15245"/>
                    <a:pt x="5693" y="15235"/>
                  </a:cubicBezTo>
                  <a:cubicBezTo>
                    <a:pt x="6098" y="15222"/>
                    <a:pt x="6347" y="15208"/>
                    <a:pt x="6347" y="15208"/>
                  </a:cubicBezTo>
                  <a:cubicBezTo>
                    <a:pt x="6347" y="15208"/>
                    <a:pt x="6590" y="12378"/>
                    <a:pt x="6625" y="10994"/>
                  </a:cubicBezTo>
                  <a:lnTo>
                    <a:pt x="6628" y="10851"/>
                  </a:lnTo>
                  <a:cubicBezTo>
                    <a:pt x="6668" y="9438"/>
                    <a:pt x="6796" y="7003"/>
                    <a:pt x="6796" y="7003"/>
                  </a:cubicBezTo>
                  <a:cubicBezTo>
                    <a:pt x="6796" y="7003"/>
                    <a:pt x="6800" y="7044"/>
                    <a:pt x="6809" y="7119"/>
                  </a:cubicBezTo>
                  <a:cubicBezTo>
                    <a:pt x="6820" y="7228"/>
                    <a:pt x="6840" y="7408"/>
                    <a:pt x="6866" y="7638"/>
                  </a:cubicBezTo>
                  <a:lnTo>
                    <a:pt x="6866" y="7642"/>
                  </a:lnTo>
                  <a:cubicBezTo>
                    <a:pt x="6951" y="8447"/>
                    <a:pt x="7103" y="9855"/>
                    <a:pt x="7216" y="10983"/>
                  </a:cubicBezTo>
                  <a:cubicBezTo>
                    <a:pt x="7265" y="11472"/>
                    <a:pt x="7307" y="11905"/>
                    <a:pt x="7333" y="12215"/>
                  </a:cubicBezTo>
                  <a:cubicBezTo>
                    <a:pt x="7447" y="13597"/>
                    <a:pt x="7822" y="15301"/>
                    <a:pt x="7822" y="15301"/>
                  </a:cubicBezTo>
                  <a:cubicBezTo>
                    <a:pt x="7822" y="15301"/>
                    <a:pt x="7946" y="15303"/>
                    <a:pt x="8165" y="15303"/>
                  </a:cubicBezTo>
                  <a:cubicBezTo>
                    <a:pt x="8274" y="15303"/>
                    <a:pt x="8407" y="15303"/>
                    <a:pt x="8560" y="15301"/>
                  </a:cubicBezTo>
                  <a:cubicBezTo>
                    <a:pt x="9088" y="15299"/>
                    <a:pt x="9851" y="15287"/>
                    <a:pt x="10696" y="15253"/>
                  </a:cubicBezTo>
                  <a:lnTo>
                    <a:pt x="10705" y="15253"/>
                  </a:lnTo>
                  <a:cubicBezTo>
                    <a:pt x="10717" y="15253"/>
                    <a:pt x="10728" y="15250"/>
                    <a:pt x="10740" y="15250"/>
                  </a:cubicBezTo>
                  <a:cubicBezTo>
                    <a:pt x="10812" y="15248"/>
                    <a:pt x="10885" y="15246"/>
                    <a:pt x="10960" y="15243"/>
                  </a:cubicBezTo>
                  <a:cubicBezTo>
                    <a:pt x="11126" y="15235"/>
                    <a:pt x="11294" y="15225"/>
                    <a:pt x="11457" y="15217"/>
                  </a:cubicBezTo>
                  <a:cubicBezTo>
                    <a:pt x="11472" y="15217"/>
                    <a:pt x="11488" y="15216"/>
                    <a:pt x="11503" y="15214"/>
                  </a:cubicBezTo>
                  <a:cubicBezTo>
                    <a:pt x="11889" y="15194"/>
                    <a:pt x="12262" y="15169"/>
                    <a:pt x="12600" y="15144"/>
                  </a:cubicBezTo>
                  <a:cubicBezTo>
                    <a:pt x="13025" y="15112"/>
                    <a:pt x="13397" y="15081"/>
                    <a:pt x="13680" y="15056"/>
                  </a:cubicBezTo>
                  <a:cubicBezTo>
                    <a:pt x="14032" y="15024"/>
                    <a:pt x="14244" y="15002"/>
                    <a:pt x="14244" y="15002"/>
                  </a:cubicBezTo>
                  <a:cubicBezTo>
                    <a:pt x="14244" y="15002"/>
                    <a:pt x="13702" y="12693"/>
                    <a:pt x="13196" y="10567"/>
                  </a:cubicBezTo>
                  <a:cubicBezTo>
                    <a:pt x="13078" y="10073"/>
                    <a:pt x="12961" y="9589"/>
                    <a:pt x="12855" y="9148"/>
                  </a:cubicBezTo>
                  <a:cubicBezTo>
                    <a:pt x="12289" y="6808"/>
                    <a:pt x="11445" y="3909"/>
                    <a:pt x="11249" y="2856"/>
                  </a:cubicBezTo>
                  <a:cubicBezTo>
                    <a:pt x="11071" y="1894"/>
                    <a:pt x="10391" y="277"/>
                    <a:pt x="10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0"/>
            <p:cNvSpPr/>
            <p:nvPr/>
          </p:nvSpPr>
          <p:spPr>
            <a:xfrm>
              <a:off x="4755800" y="1819500"/>
              <a:ext cx="78100" cy="364000"/>
            </a:xfrm>
            <a:custGeom>
              <a:rect b="b" l="l" r="r" t="t"/>
              <a:pathLst>
                <a:path extrusionOk="0" h="14560" w="3124">
                  <a:moveTo>
                    <a:pt x="2415" y="0"/>
                  </a:moveTo>
                  <a:cubicBezTo>
                    <a:pt x="2179" y="912"/>
                    <a:pt x="1654" y="3714"/>
                    <a:pt x="1398" y="5391"/>
                  </a:cubicBezTo>
                  <a:cubicBezTo>
                    <a:pt x="1330" y="5834"/>
                    <a:pt x="1250" y="6318"/>
                    <a:pt x="1166" y="6822"/>
                  </a:cubicBezTo>
                  <a:cubicBezTo>
                    <a:pt x="896" y="8395"/>
                    <a:pt x="572" y="10152"/>
                    <a:pt x="379" y="11361"/>
                  </a:cubicBezTo>
                  <a:cubicBezTo>
                    <a:pt x="127" y="12958"/>
                    <a:pt x="0" y="14135"/>
                    <a:pt x="0" y="14135"/>
                  </a:cubicBezTo>
                  <a:cubicBezTo>
                    <a:pt x="0" y="14135"/>
                    <a:pt x="195" y="14214"/>
                    <a:pt x="570" y="14309"/>
                  </a:cubicBezTo>
                  <a:cubicBezTo>
                    <a:pt x="889" y="14391"/>
                    <a:pt x="1341" y="14488"/>
                    <a:pt x="1913" y="14559"/>
                  </a:cubicBezTo>
                  <a:cubicBezTo>
                    <a:pt x="1895" y="13124"/>
                    <a:pt x="1883" y="10321"/>
                    <a:pt x="2022" y="7814"/>
                  </a:cubicBezTo>
                  <a:cubicBezTo>
                    <a:pt x="2033" y="7597"/>
                    <a:pt x="2046" y="7379"/>
                    <a:pt x="2062" y="7167"/>
                  </a:cubicBezTo>
                  <a:cubicBezTo>
                    <a:pt x="2283" y="3902"/>
                    <a:pt x="2592" y="1700"/>
                    <a:pt x="3123" y="11"/>
                  </a:cubicBezTo>
                  <a:cubicBezTo>
                    <a:pt x="2682" y="7"/>
                    <a:pt x="2416" y="0"/>
                    <a:pt x="24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0"/>
            <p:cNvSpPr/>
            <p:nvPr/>
          </p:nvSpPr>
          <p:spPr>
            <a:xfrm>
              <a:off x="4740550" y="1773325"/>
              <a:ext cx="65400" cy="149275"/>
            </a:xfrm>
            <a:custGeom>
              <a:rect b="b" l="l" r="r" t="t"/>
              <a:pathLst>
                <a:path extrusionOk="0" h="5971" w="2616">
                  <a:moveTo>
                    <a:pt x="1675" y="0"/>
                  </a:moveTo>
                  <a:cubicBezTo>
                    <a:pt x="1482" y="0"/>
                    <a:pt x="1258" y="13"/>
                    <a:pt x="1036" y="56"/>
                  </a:cubicBezTo>
                  <a:cubicBezTo>
                    <a:pt x="952" y="71"/>
                    <a:pt x="878" y="87"/>
                    <a:pt x="811" y="103"/>
                  </a:cubicBezTo>
                  <a:cubicBezTo>
                    <a:pt x="683" y="132"/>
                    <a:pt x="585" y="159"/>
                    <a:pt x="511" y="183"/>
                  </a:cubicBezTo>
                  <a:cubicBezTo>
                    <a:pt x="498" y="242"/>
                    <a:pt x="483" y="302"/>
                    <a:pt x="471" y="364"/>
                  </a:cubicBezTo>
                  <a:cubicBezTo>
                    <a:pt x="287" y="1235"/>
                    <a:pt x="122" y="2145"/>
                    <a:pt x="0" y="2995"/>
                  </a:cubicBezTo>
                  <a:cubicBezTo>
                    <a:pt x="94" y="3469"/>
                    <a:pt x="407" y="4626"/>
                    <a:pt x="1330" y="5971"/>
                  </a:cubicBezTo>
                  <a:cubicBezTo>
                    <a:pt x="1330" y="5971"/>
                    <a:pt x="1412" y="5640"/>
                    <a:pt x="1605" y="5349"/>
                  </a:cubicBezTo>
                  <a:cubicBezTo>
                    <a:pt x="1640" y="5295"/>
                    <a:pt x="1680" y="5243"/>
                    <a:pt x="1725" y="5195"/>
                  </a:cubicBezTo>
                  <a:cubicBezTo>
                    <a:pt x="2004" y="4883"/>
                    <a:pt x="2615" y="4653"/>
                    <a:pt x="2615" y="4653"/>
                  </a:cubicBezTo>
                  <a:cubicBezTo>
                    <a:pt x="2615" y="4653"/>
                    <a:pt x="2313" y="3268"/>
                    <a:pt x="2237" y="2186"/>
                  </a:cubicBezTo>
                  <a:cubicBezTo>
                    <a:pt x="2162" y="1106"/>
                    <a:pt x="2216" y="34"/>
                    <a:pt x="2216" y="34"/>
                  </a:cubicBezTo>
                  <a:cubicBezTo>
                    <a:pt x="2216" y="34"/>
                    <a:pt x="1987"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0"/>
            <p:cNvSpPr/>
            <p:nvPr/>
          </p:nvSpPr>
          <p:spPr>
            <a:xfrm>
              <a:off x="4740550" y="1775875"/>
              <a:ext cx="40125" cy="146725"/>
            </a:xfrm>
            <a:custGeom>
              <a:rect b="b" l="l" r="r" t="t"/>
              <a:pathLst>
                <a:path extrusionOk="0" h="5869" w="1605">
                  <a:moveTo>
                    <a:pt x="811" y="1"/>
                  </a:moveTo>
                  <a:lnTo>
                    <a:pt x="811" y="1"/>
                  </a:lnTo>
                  <a:cubicBezTo>
                    <a:pt x="683" y="30"/>
                    <a:pt x="585" y="57"/>
                    <a:pt x="511" y="81"/>
                  </a:cubicBezTo>
                  <a:cubicBezTo>
                    <a:pt x="498" y="140"/>
                    <a:pt x="483" y="200"/>
                    <a:pt x="471" y="262"/>
                  </a:cubicBezTo>
                  <a:cubicBezTo>
                    <a:pt x="287" y="1133"/>
                    <a:pt x="122" y="2043"/>
                    <a:pt x="0" y="2893"/>
                  </a:cubicBezTo>
                  <a:cubicBezTo>
                    <a:pt x="94" y="3367"/>
                    <a:pt x="407" y="4523"/>
                    <a:pt x="1330" y="5869"/>
                  </a:cubicBezTo>
                  <a:cubicBezTo>
                    <a:pt x="1330" y="5869"/>
                    <a:pt x="1412" y="5537"/>
                    <a:pt x="1605" y="5247"/>
                  </a:cubicBezTo>
                  <a:cubicBezTo>
                    <a:pt x="1381" y="4814"/>
                    <a:pt x="1074" y="4122"/>
                    <a:pt x="910" y="3318"/>
                  </a:cubicBezTo>
                  <a:cubicBezTo>
                    <a:pt x="646" y="2033"/>
                    <a:pt x="644" y="1099"/>
                    <a:pt x="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0"/>
            <p:cNvSpPr/>
            <p:nvPr/>
          </p:nvSpPr>
          <p:spPr>
            <a:xfrm>
              <a:off x="5104600" y="1798625"/>
              <a:ext cx="110350" cy="526900"/>
            </a:xfrm>
            <a:custGeom>
              <a:rect b="b" l="l" r="r" t="t"/>
              <a:pathLst>
                <a:path extrusionOk="0" h="21076" w="4414">
                  <a:moveTo>
                    <a:pt x="1331" y="1"/>
                  </a:moveTo>
                  <a:cubicBezTo>
                    <a:pt x="1182" y="197"/>
                    <a:pt x="979" y="431"/>
                    <a:pt x="757" y="673"/>
                  </a:cubicBezTo>
                  <a:lnTo>
                    <a:pt x="756" y="673"/>
                  </a:lnTo>
                  <a:cubicBezTo>
                    <a:pt x="723" y="707"/>
                    <a:pt x="690" y="743"/>
                    <a:pt x="656" y="779"/>
                  </a:cubicBezTo>
                  <a:cubicBezTo>
                    <a:pt x="443" y="1008"/>
                    <a:pt x="215" y="1240"/>
                    <a:pt x="0" y="1449"/>
                  </a:cubicBezTo>
                  <a:cubicBezTo>
                    <a:pt x="34" y="1561"/>
                    <a:pt x="71" y="1604"/>
                    <a:pt x="81" y="1711"/>
                  </a:cubicBezTo>
                  <a:cubicBezTo>
                    <a:pt x="90" y="1793"/>
                    <a:pt x="98" y="1877"/>
                    <a:pt x="107" y="1964"/>
                  </a:cubicBezTo>
                  <a:lnTo>
                    <a:pt x="107" y="1966"/>
                  </a:lnTo>
                  <a:cubicBezTo>
                    <a:pt x="109" y="1993"/>
                    <a:pt x="112" y="2022"/>
                    <a:pt x="114" y="2051"/>
                  </a:cubicBezTo>
                  <a:cubicBezTo>
                    <a:pt x="118" y="2078"/>
                    <a:pt x="121" y="2104"/>
                    <a:pt x="123" y="2131"/>
                  </a:cubicBezTo>
                  <a:cubicBezTo>
                    <a:pt x="126" y="2150"/>
                    <a:pt x="127" y="2171"/>
                    <a:pt x="129" y="2189"/>
                  </a:cubicBezTo>
                  <a:cubicBezTo>
                    <a:pt x="229" y="3207"/>
                    <a:pt x="334" y="4444"/>
                    <a:pt x="418" y="5719"/>
                  </a:cubicBezTo>
                  <a:lnTo>
                    <a:pt x="418" y="5720"/>
                  </a:lnTo>
                  <a:lnTo>
                    <a:pt x="421" y="5790"/>
                  </a:lnTo>
                  <a:lnTo>
                    <a:pt x="421" y="5791"/>
                  </a:lnTo>
                  <a:cubicBezTo>
                    <a:pt x="436" y="6047"/>
                    <a:pt x="452" y="6304"/>
                    <a:pt x="466" y="6561"/>
                  </a:cubicBezTo>
                  <a:cubicBezTo>
                    <a:pt x="467" y="6584"/>
                    <a:pt x="467" y="6602"/>
                    <a:pt x="469" y="6622"/>
                  </a:cubicBezTo>
                  <a:cubicBezTo>
                    <a:pt x="500" y="7198"/>
                    <a:pt x="523" y="7772"/>
                    <a:pt x="539" y="8330"/>
                  </a:cubicBezTo>
                  <a:cubicBezTo>
                    <a:pt x="558" y="9034"/>
                    <a:pt x="582" y="9925"/>
                    <a:pt x="604" y="10885"/>
                  </a:cubicBezTo>
                  <a:lnTo>
                    <a:pt x="604" y="10886"/>
                  </a:lnTo>
                  <a:cubicBezTo>
                    <a:pt x="605" y="10908"/>
                    <a:pt x="605" y="10927"/>
                    <a:pt x="607" y="10951"/>
                  </a:cubicBezTo>
                  <a:cubicBezTo>
                    <a:pt x="643" y="12471"/>
                    <a:pt x="678" y="14152"/>
                    <a:pt x="698" y="15512"/>
                  </a:cubicBezTo>
                  <a:cubicBezTo>
                    <a:pt x="699" y="15544"/>
                    <a:pt x="699" y="15575"/>
                    <a:pt x="699" y="15606"/>
                  </a:cubicBezTo>
                  <a:cubicBezTo>
                    <a:pt x="701" y="15715"/>
                    <a:pt x="703" y="15821"/>
                    <a:pt x="704" y="15927"/>
                  </a:cubicBezTo>
                  <a:lnTo>
                    <a:pt x="704" y="15988"/>
                  </a:lnTo>
                  <a:cubicBezTo>
                    <a:pt x="715" y="16649"/>
                    <a:pt x="717" y="17209"/>
                    <a:pt x="715" y="17601"/>
                  </a:cubicBezTo>
                  <a:cubicBezTo>
                    <a:pt x="708" y="18433"/>
                    <a:pt x="728" y="19190"/>
                    <a:pt x="751" y="19751"/>
                  </a:cubicBezTo>
                  <a:cubicBezTo>
                    <a:pt x="751" y="19772"/>
                    <a:pt x="753" y="19795"/>
                    <a:pt x="753" y="19817"/>
                  </a:cubicBezTo>
                  <a:cubicBezTo>
                    <a:pt x="766" y="20116"/>
                    <a:pt x="777" y="20355"/>
                    <a:pt x="787" y="20514"/>
                  </a:cubicBezTo>
                  <a:cubicBezTo>
                    <a:pt x="796" y="20654"/>
                    <a:pt x="801" y="20732"/>
                    <a:pt x="801" y="20732"/>
                  </a:cubicBezTo>
                  <a:cubicBezTo>
                    <a:pt x="801" y="20732"/>
                    <a:pt x="1349" y="21075"/>
                    <a:pt x="1990" y="21075"/>
                  </a:cubicBezTo>
                  <a:cubicBezTo>
                    <a:pt x="2106" y="21075"/>
                    <a:pt x="2224" y="21064"/>
                    <a:pt x="2343" y="21038"/>
                  </a:cubicBezTo>
                  <a:cubicBezTo>
                    <a:pt x="2347" y="21037"/>
                    <a:pt x="2352" y="21036"/>
                    <a:pt x="2357" y="21034"/>
                  </a:cubicBezTo>
                  <a:cubicBezTo>
                    <a:pt x="2375" y="21031"/>
                    <a:pt x="2395" y="21027"/>
                    <a:pt x="2415" y="21023"/>
                  </a:cubicBezTo>
                  <a:cubicBezTo>
                    <a:pt x="2531" y="21000"/>
                    <a:pt x="2655" y="20981"/>
                    <a:pt x="2785" y="20964"/>
                  </a:cubicBezTo>
                  <a:cubicBezTo>
                    <a:pt x="2805" y="20961"/>
                    <a:pt x="2825" y="20959"/>
                    <a:pt x="2845" y="20956"/>
                  </a:cubicBezTo>
                  <a:cubicBezTo>
                    <a:pt x="3578" y="20868"/>
                    <a:pt x="4413" y="20865"/>
                    <a:pt x="4413" y="20865"/>
                  </a:cubicBezTo>
                  <a:cubicBezTo>
                    <a:pt x="4413" y="20865"/>
                    <a:pt x="4306" y="20242"/>
                    <a:pt x="4182" y="19349"/>
                  </a:cubicBezTo>
                  <a:cubicBezTo>
                    <a:pt x="4180" y="19324"/>
                    <a:pt x="4176" y="19302"/>
                    <a:pt x="4171" y="19278"/>
                  </a:cubicBezTo>
                  <a:cubicBezTo>
                    <a:pt x="4070" y="18566"/>
                    <a:pt x="3956" y="17696"/>
                    <a:pt x="3873" y="16838"/>
                  </a:cubicBezTo>
                  <a:cubicBezTo>
                    <a:pt x="3855" y="16659"/>
                    <a:pt x="3834" y="16457"/>
                    <a:pt x="3809" y="16239"/>
                  </a:cubicBezTo>
                  <a:cubicBezTo>
                    <a:pt x="3808" y="16218"/>
                    <a:pt x="3805" y="16196"/>
                    <a:pt x="3802" y="16175"/>
                  </a:cubicBezTo>
                  <a:cubicBezTo>
                    <a:pt x="3758" y="15784"/>
                    <a:pt x="3702" y="15338"/>
                    <a:pt x="3642" y="14858"/>
                  </a:cubicBezTo>
                  <a:cubicBezTo>
                    <a:pt x="3637" y="14823"/>
                    <a:pt x="3631" y="14788"/>
                    <a:pt x="3628" y="14754"/>
                  </a:cubicBezTo>
                  <a:lnTo>
                    <a:pt x="3628" y="14752"/>
                  </a:lnTo>
                  <a:cubicBezTo>
                    <a:pt x="3505" y="13804"/>
                    <a:pt x="3358" y="12732"/>
                    <a:pt x="3216" y="11700"/>
                  </a:cubicBezTo>
                  <a:cubicBezTo>
                    <a:pt x="3213" y="11678"/>
                    <a:pt x="3211" y="11658"/>
                    <a:pt x="3208" y="11638"/>
                  </a:cubicBezTo>
                  <a:cubicBezTo>
                    <a:pt x="3016" y="10256"/>
                    <a:pt x="2835" y="8952"/>
                    <a:pt x="2727" y="8110"/>
                  </a:cubicBezTo>
                  <a:cubicBezTo>
                    <a:pt x="2673" y="7706"/>
                    <a:pt x="2584" y="7127"/>
                    <a:pt x="2476" y="6462"/>
                  </a:cubicBezTo>
                  <a:cubicBezTo>
                    <a:pt x="2472" y="6436"/>
                    <a:pt x="2468" y="6412"/>
                    <a:pt x="2463" y="6386"/>
                  </a:cubicBezTo>
                  <a:cubicBezTo>
                    <a:pt x="2422" y="6140"/>
                    <a:pt x="2379" y="5884"/>
                    <a:pt x="2335" y="5618"/>
                  </a:cubicBezTo>
                  <a:cubicBezTo>
                    <a:pt x="2327" y="5581"/>
                    <a:pt x="2320" y="5542"/>
                    <a:pt x="2314" y="5503"/>
                  </a:cubicBezTo>
                  <a:cubicBezTo>
                    <a:pt x="2213" y="4905"/>
                    <a:pt x="2103" y="4276"/>
                    <a:pt x="1995" y="3657"/>
                  </a:cubicBezTo>
                  <a:cubicBezTo>
                    <a:pt x="1991" y="3637"/>
                    <a:pt x="1987" y="3619"/>
                    <a:pt x="1984" y="3599"/>
                  </a:cubicBezTo>
                  <a:cubicBezTo>
                    <a:pt x="1979" y="3574"/>
                    <a:pt x="1975" y="3551"/>
                    <a:pt x="1971" y="3528"/>
                  </a:cubicBezTo>
                  <a:cubicBezTo>
                    <a:pt x="1966" y="3507"/>
                    <a:pt x="1962" y="3486"/>
                    <a:pt x="1960" y="3466"/>
                  </a:cubicBezTo>
                  <a:cubicBezTo>
                    <a:pt x="1873" y="2975"/>
                    <a:pt x="1787" y="2498"/>
                    <a:pt x="1706" y="2055"/>
                  </a:cubicBezTo>
                  <a:cubicBezTo>
                    <a:pt x="1703" y="2027"/>
                    <a:pt x="1698" y="2000"/>
                    <a:pt x="1691" y="1972"/>
                  </a:cubicBezTo>
                  <a:cubicBezTo>
                    <a:pt x="1621" y="1580"/>
                    <a:pt x="1554" y="1216"/>
                    <a:pt x="1496" y="901"/>
                  </a:cubicBezTo>
                  <a:cubicBezTo>
                    <a:pt x="1491" y="876"/>
                    <a:pt x="1488" y="853"/>
                    <a:pt x="1484" y="830"/>
                  </a:cubicBezTo>
                  <a:cubicBezTo>
                    <a:pt x="1421" y="484"/>
                    <a:pt x="1368" y="201"/>
                    <a:pt x="133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0"/>
            <p:cNvSpPr/>
            <p:nvPr/>
          </p:nvSpPr>
          <p:spPr>
            <a:xfrm>
              <a:off x="5028525" y="1756600"/>
              <a:ext cx="116850" cy="116025"/>
            </a:xfrm>
            <a:custGeom>
              <a:rect b="b" l="l" r="r" t="t"/>
              <a:pathLst>
                <a:path extrusionOk="0" h="4641" w="4674">
                  <a:moveTo>
                    <a:pt x="2995" y="0"/>
                  </a:moveTo>
                  <a:cubicBezTo>
                    <a:pt x="2955" y="0"/>
                    <a:pt x="2915" y="2"/>
                    <a:pt x="2876" y="5"/>
                  </a:cubicBezTo>
                  <a:cubicBezTo>
                    <a:pt x="2597" y="28"/>
                    <a:pt x="2320" y="92"/>
                    <a:pt x="2088" y="162"/>
                  </a:cubicBezTo>
                  <a:cubicBezTo>
                    <a:pt x="1732" y="270"/>
                    <a:pt x="1473" y="393"/>
                    <a:pt x="1439" y="409"/>
                  </a:cubicBezTo>
                  <a:cubicBezTo>
                    <a:pt x="1435" y="410"/>
                    <a:pt x="1432" y="412"/>
                    <a:pt x="1432" y="412"/>
                  </a:cubicBezTo>
                  <a:cubicBezTo>
                    <a:pt x="1501" y="479"/>
                    <a:pt x="1604" y="676"/>
                    <a:pt x="1604" y="676"/>
                  </a:cubicBezTo>
                  <a:cubicBezTo>
                    <a:pt x="1604" y="676"/>
                    <a:pt x="1205" y="1365"/>
                    <a:pt x="739" y="2144"/>
                  </a:cubicBezTo>
                  <a:cubicBezTo>
                    <a:pt x="404" y="2704"/>
                    <a:pt x="128" y="3264"/>
                    <a:pt x="0" y="3532"/>
                  </a:cubicBezTo>
                  <a:cubicBezTo>
                    <a:pt x="36" y="3556"/>
                    <a:pt x="66" y="3588"/>
                    <a:pt x="89" y="3628"/>
                  </a:cubicBezTo>
                  <a:cubicBezTo>
                    <a:pt x="170" y="3757"/>
                    <a:pt x="194" y="3946"/>
                    <a:pt x="194" y="3946"/>
                  </a:cubicBezTo>
                  <a:cubicBezTo>
                    <a:pt x="461" y="4030"/>
                    <a:pt x="486" y="4536"/>
                    <a:pt x="486" y="4536"/>
                  </a:cubicBezTo>
                  <a:cubicBezTo>
                    <a:pt x="486" y="4536"/>
                    <a:pt x="503" y="4534"/>
                    <a:pt x="527" y="4534"/>
                  </a:cubicBezTo>
                  <a:cubicBezTo>
                    <a:pt x="591" y="4534"/>
                    <a:pt x="711" y="4547"/>
                    <a:pt x="763" y="4641"/>
                  </a:cubicBezTo>
                  <a:lnTo>
                    <a:pt x="784" y="4641"/>
                  </a:lnTo>
                  <a:cubicBezTo>
                    <a:pt x="784" y="4641"/>
                    <a:pt x="1417" y="4473"/>
                    <a:pt x="2154" y="3912"/>
                  </a:cubicBezTo>
                  <a:cubicBezTo>
                    <a:pt x="2406" y="3719"/>
                    <a:pt x="2746" y="3418"/>
                    <a:pt x="3093" y="3082"/>
                  </a:cubicBezTo>
                  <a:cubicBezTo>
                    <a:pt x="3569" y="2620"/>
                    <a:pt x="4062" y="2091"/>
                    <a:pt x="4374" y="1681"/>
                  </a:cubicBezTo>
                  <a:cubicBezTo>
                    <a:pt x="4497" y="1518"/>
                    <a:pt x="4593" y="1374"/>
                    <a:pt x="4648" y="1258"/>
                  </a:cubicBezTo>
                  <a:cubicBezTo>
                    <a:pt x="4648" y="1258"/>
                    <a:pt x="4673" y="842"/>
                    <a:pt x="4492" y="466"/>
                  </a:cubicBezTo>
                  <a:cubicBezTo>
                    <a:pt x="4491" y="465"/>
                    <a:pt x="3702" y="0"/>
                    <a:pt x="2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0"/>
            <p:cNvSpPr/>
            <p:nvPr/>
          </p:nvSpPr>
          <p:spPr>
            <a:xfrm>
              <a:off x="5028400" y="1760625"/>
              <a:ext cx="61075" cy="86675"/>
            </a:xfrm>
            <a:custGeom>
              <a:rect b="b" l="l" r="r" t="t"/>
              <a:pathLst>
                <a:path extrusionOk="0" h="3467" w="2443">
                  <a:moveTo>
                    <a:pt x="2089" y="0"/>
                  </a:moveTo>
                  <a:cubicBezTo>
                    <a:pt x="1734" y="108"/>
                    <a:pt x="1474" y="231"/>
                    <a:pt x="1440" y="247"/>
                  </a:cubicBezTo>
                  <a:cubicBezTo>
                    <a:pt x="1435" y="248"/>
                    <a:pt x="1433" y="249"/>
                    <a:pt x="1433" y="249"/>
                  </a:cubicBezTo>
                  <a:cubicBezTo>
                    <a:pt x="1502" y="316"/>
                    <a:pt x="1606" y="514"/>
                    <a:pt x="1606" y="514"/>
                  </a:cubicBezTo>
                  <a:cubicBezTo>
                    <a:pt x="1606" y="514"/>
                    <a:pt x="1207" y="1203"/>
                    <a:pt x="741" y="1982"/>
                  </a:cubicBezTo>
                  <a:cubicBezTo>
                    <a:pt x="405" y="2542"/>
                    <a:pt x="129" y="3101"/>
                    <a:pt x="1" y="3370"/>
                  </a:cubicBezTo>
                  <a:cubicBezTo>
                    <a:pt x="37" y="3393"/>
                    <a:pt x="66" y="3426"/>
                    <a:pt x="91" y="3466"/>
                  </a:cubicBezTo>
                  <a:cubicBezTo>
                    <a:pt x="649" y="2791"/>
                    <a:pt x="2014" y="1049"/>
                    <a:pt x="2221" y="786"/>
                  </a:cubicBezTo>
                  <a:cubicBezTo>
                    <a:pt x="2443" y="502"/>
                    <a:pt x="2277" y="237"/>
                    <a:pt x="2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0"/>
            <p:cNvSpPr/>
            <p:nvPr/>
          </p:nvSpPr>
          <p:spPr>
            <a:xfrm>
              <a:off x="4752300" y="1605425"/>
              <a:ext cx="388400" cy="187000"/>
            </a:xfrm>
            <a:custGeom>
              <a:rect b="b" l="l" r="r" t="t"/>
              <a:pathLst>
                <a:path extrusionOk="0" h="7480" w="15536">
                  <a:moveTo>
                    <a:pt x="10569" y="1"/>
                  </a:moveTo>
                  <a:cubicBezTo>
                    <a:pt x="10569" y="1"/>
                    <a:pt x="10385" y="425"/>
                    <a:pt x="9969" y="875"/>
                  </a:cubicBezTo>
                  <a:cubicBezTo>
                    <a:pt x="10056" y="884"/>
                    <a:pt x="10144" y="891"/>
                    <a:pt x="10232" y="896"/>
                  </a:cubicBezTo>
                  <a:cubicBezTo>
                    <a:pt x="10132" y="1053"/>
                    <a:pt x="10011" y="1206"/>
                    <a:pt x="9879" y="1330"/>
                  </a:cubicBezTo>
                  <a:cubicBezTo>
                    <a:pt x="9646" y="1552"/>
                    <a:pt x="8993" y="1923"/>
                    <a:pt x="8175" y="2173"/>
                  </a:cubicBezTo>
                  <a:cubicBezTo>
                    <a:pt x="8162" y="2176"/>
                    <a:pt x="8146" y="2181"/>
                    <a:pt x="8131" y="2186"/>
                  </a:cubicBezTo>
                  <a:cubicBezTo>
                    <a:pt x="7964" y="2236"/>
                    <a:pt x="7791" y="2281"/>
                    <a:pt x="7615" y="2317"/>
                  </a:cubicBezTo>
                  <a:cubicBezTo>
                    <a:pt x="7600" y="2319"/>
                    <a:pt x="7585" y="2323"/>
                    <a:pt x="7572" y="2325"/>
                  </a:cubicBezTo>
                  <a:cubicBezTo>
                    <a:pt x="7262" y="2388"/>
                    <a:pt x="6939" y="2427"/>
                    <a:pt x="6615" y="2432"/>
                  </a:cubicBezTo>
                  <a:cubicBezTo>
                    <a:pt x="6568" y="2433"/>
                    <a:pt x="6522" y="2433"/>
                    <a:pt x="6475" y="2433"/>
                  </a:cubicBezTo>
                  <a:cubicBezTo>
                    <a:pt x="6212" y="2433"/>
                    <a:pt x="5942" y="2423"/>
                    <a:pt x="5675" y="2402"/>
                  </a:cubicBezTo>
                  <a:cubicBezTo>
                    <a:pt x="5659" y="2401"/>
                    <a:pt x="5645" y="2400"/>
                    <a:pt x="5632" y="2399"/>
                  </a:cubicBezTo>
                  <a:cubicBezTo>
                    <a:pt x="5422" y="2381"/>
                    <a:pt x="5215" y="2359"/>
                    <a:pt x="5015" y="2328"/>
                  </a:cubicBezTo>
                  <a:cubicBezTo>
                    <a:pt x="5002" y="2327"/>
                    <a:pt x="4987" y="2323"/>
                    <a:pt x="4971" y="2322"/>
                  </a:cubicBezTo>
                  <a:cubicBezTo>
                    <a:pt x="4410" y="2235"/>
                    <a:pt x="3909" y="2097"/>
                    <a:pt x="3587" y="1915"/>
                  </a:cubicBezTo>
                  <a:cubicBezTo>
                    <a:pt x="3278" y="1743"/>
                    <a:pt x="3039" y="1570"/>
                    <a:pt x="2864" y="1427"/>
                  </a:cubicBezTo>
                  <a:cubicBezTo>
                    <a:pt x="2751" y="1336"/>
                    <a:pt x="2664" y="1257"/>
                    <a:pt x="2603" y="1195"/>
                  </a:cubicBezTo>
                  <a:cubicBezTo>
                    <a:pt x="2393" y="1232"/>
                    <a:pt x="2230" y="1253"/>
                    <a:pt x="2146" y="1273"/>
                  </a:cubicBezTo>
                  <a:cubicBezTo>
                    <a:pt x="1859" y="1346"/>
                    <a:pt x="1424" y="2001"/>
                    <a:pt x="876" y="3663"/>
                  </a:cubicBezTo>
                  <a:cubicBezTo>
                    <a:pt x="618" y="4443"/>
                    <a:pt x="295" y="5685"/>
                    <a:pt x="11" y="7024"/>
                  </a:cubicBezTo>
                  <a:cubicBezTo>
                    <a:pt x="7" y="7044"/>
                    <a:pt x="3" y="7062"/>
                    <a:pt x="0" y="7080"/>
                  </a:cubicBezTo>
                  <a:cubicBezTo>
                    <a:pt x="24" y="7075"/>
                    <a:pt x="52" y="7069"/>
                    <a:pt x="82" y="7060"/>
                  </a:cubicBezTo>
                  <a:cubicBezTo>
                    <a:pt x="152" y="7044"/>
                    <a:pt x="236" y="7024"/>
                    <a:pt x="328" y="7004"/>
                  </a:cubicBezTo>
                  <a:cubicBezTo>
                    <a:pt x="679" y="6925"/>
                    <a:pt x="1152" y="6825"/>
                    <a:pt x="1506" y="6776"/>
                  </a:cubicBezTo>
                  <a:cubicBezTo>
                    <a:pt x="1593" y="6763"/>
                    <a:pt x="1674" y="6755"/>
                    <a:pt x="1743" y="6750"/>
                  </a:cubicBezTo>
                  <a:cubicBezTo>
                    <a:pt x="1743" y="6750"/>
                    <a:pt x="1982" y="5913"/>
                    <a:pt x="2135" y="5374"/>
                  </a:cubicBezTo>
                  <a:cubicBezTo>
                    <a:pt x="2289" y="4835"/>
                    <a:pt x="2362" y="4818"/>
                    <a:pt x="2362" y="4818"/>
                  </a:cubicBezTo>
                  <a:cubicBezTo>
                    <a:pt x="2362" y="4818"/>
                    <a:pt x="2516" y="5084"/>
                    <a:pt x="2586" y="5589"/>
                  </a:cubicBezTo>
                  <a:cubicBezTo>
                    <a:pt x="2649" y="6064"/>
                    <a:pt x="2725" y="7074"/>
                    <a:pt x="2739" y="7479"/>
                  </a:cubicBezTo>
                  <a:cubicBezTo>
                    <a:pt x="2739" y="7479"/>
                    <a:pt x="2895" y="7385"/>
                    <a:pt x="3207" y="7255"/>
                  </a:cubicBezTo>
                  <a:cubicBezTo>
                    <a:pt x="3284" y="7224"/>
                    <a:pt x="3369" y="7190"/>
                    <a:pt x="3463" y="7157"/>
                  </a:cubicBezTo>
                  <a:cubicBezTo>
                    <a:pt x="3756" y="7049"/>
                    <a:pt x="4138" y="6930"/>
                    <a:pt x="4606" y="6827"/>
                  </a:cubicBezTo>
                  <a:cubicBezTo>
                    <a:pt x="4666" y="6813"/>
                    <a:pt x="4726" y="6798"/>
                    <a:pt x="4788" y="6787"/>
                  </a:cubicBezTo>
                  <a:lnTo>
                    <a:pt x="4789" y="6787"/>
                  </a:lnTo>
                  <a:cubicBezTo>
                    <a:pt x="4942" y="6756"/>
                    <a:pt x="5101" y="6730"/>
                    <a:pt x="5264" y="6706"/>
                  </a:cubicBezTo>
                  <a:cubicBezTo>
                    <a:pt x="5278" y="6704"/>
                    <a:pt x="5294" y="6701"/>
                    <a:pt x="5307" y="6700"/>
                  </a:cubicBezTo>
                  <a:cubicBezTo>
                    <a:pt x="5485" y="6674"/>
                    <a:pt x="5667" y="6654"/>
                    <a:pt x="5849" y="6637"/>
                  </a:cubicBezTo>
                  <a:cubicBezTo>
                    <a:pt x="5864" y="6635"/>
                    <a:pt x="5879" y="6634"/>
                    <a:pt x="5894" y="6633"/>
                  </a:cubicBezTo>
                  <a:cubicBezTo>
                    <a:pt x="6487" y="6581"/>
                    <a:pt x="7087" y="6564"/>
                    <a:pt x="7583" y="6563"/>
                  </a:cubicBezTo>
                  <a:lnTo>
                    <a:pt x="7628" y="6563"/>
                  </a:lnTo>
                  <a:cubicBezTo>
                    <a:pt x="7777" y="6563"/>
                    <a:pt x="7916" y="6564"/>
                    <a:pt x="8043" y="6566"/>
                  </a:cubicBezTo>
                  <a:cubicBezTo>
                    <a:pt x="8059" y="6566"/>
                    <a:pt x="8074" y="6566"/>
                    <a:pt x="8087" y="6567"/>
                  </a:cubicBezTo>
                  <a:cubicBezTo>
                    <a:pt x="8305" y="6568"/>
                    <a:pt x="8480" y="6573"/>
                    <a:pt x="8596" y="6576"/>
                  </a:cubicBezTo>
                  <a:cubicBezTo>
                    <a:pt x="8882" y="6582"/>
                    <a:pt x="9270" y="6651"/>
                    <a:pt x="9574" y="6715"/>
                  </a:cubicBezTo>
                  <a:cubicBezTo>
                    <a:pt x="9846" y="6773"/>
                    <a:pt x="10051" y="6827"/>
                    <a:pt x="10051" y="6827"/>
                  </a:cubicBezTo>
                  <a:cubicBezTo>
                    <a:pt x="10051" y="6827"/>
                    <a:pt x="10269" y="5440"/>
                    <a:pt x="10406" y="5025"/>
                  </a:cubicBezTo>
                  <a:cubicBezTo>
                    <a:pt x="10520" y="4683"/>
                    <a:pt x="10591" y="4424"/>
                    <a:pt x="10659" y="4424"/>
                  </a:cubicBezTo>
                  <a:cubicBezTo>
                    <a:pt x="10673" y="4424"/>
                    <a:pt x="10687" y="4436"/>
                    <a:pt x="10702" y="4462"/>
                  </a:cubicBezTo>
                  <a:cubicBezTo>
                    <a:pt x="10774" y="4588"/>
                    <a:pt x="12170" y="6115"/>
                    <a:pt x="12482" y="6455"/>
                  </a:cubicBezTo>
                  <a:cubicBezTo>
                    <a:pt x="12517" y="6439"/>
                    <a:pt x="12770" y="6318"/>
                    <a:pt x="13118" y="6213"/>
                  </a:cubicBezTo>
                  <a:cubicBezTo>
                    <a:pt x="13355" y="6141"/>
                    <a:pt x="13635" y="6075"/>
                    <a:pt x="13920" y="6052"/>
                  </a:cubicBezTo>
                  <a:cubicBezTo>
                    <a:pt x="13959" y="6049"/>
                    <a:pt x="13998" y="6047"/>
                    <a:pt x="14037" y="6047"/>
                  </a:cubicBezTo>
                  <a:cubicBezTo>
                    <a:pt x="14744" y="6047"/>
                    <a:pt x="15535" y="6512"/>
                    <a:pt x="15536" y="6513"/>
                  </a:cubicBezTo>
                  <a:cubicBezTo>
                    <a:pt x="15422" y="6072"/>
                    <a:pt x="15016" y="4702"/>
                    <a:pt x="14114" y="3438"/>
                  </a:cubicBezTo>
                  <a:cubicBezTo>
                    <a:pt x="13026" y="1907"/>
                    <a:pt x="11788" y="803"/>
                    <a:pt x="105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0"/>
            <p:cNvSpPr/>
            <p:nvPr/>
          </p:nvSpPr>
          <p:spPr>
            <a:xfrm>
              <a:off x="4752600" y="1635325"/>
              <a:ext cx="71350" cy="146625"/>
            </a:xfrm>
            <a:custGeom>
              <a:rect b="b" l="l" r="r" t="t"/>
              <a:pathLst>
                <a:path extrusionOk="0" h="5865" w="2854">
                  <a:moveTo>
                    <a:pt x="2592" y="0"/>
                  </a:moveTo>
                  <a:cubicBezTo>
                    <a:pt x="2382" y="37"/>
                    <a:pt x="2219" y="58"/>
                    <a:pt x="2135" y="78"/>
                  </a:cubicBezTo>
                  <a:cubicBezTo>
                    <a:pt x="1848" y="151"/>
                    <a:pt x="1413" y="806"/>
                    <a:pt x="865" y="2468"/>
                  </a:cubicBezTo>
                  <a:cubicBezTo>
                    <a:pt x="607" y="3248"/>
                    <a:pt x="285" y="4490"/>
                    <a:pt x="0" y="5831"/>
                  </a:cubicBezTo>
                  <a:lnTo>
                    <a:pt x="71" y="5864"/>
                  </a:lnTo>
                  <a:cubicBezTo>
                    <a:pt x="142" y="5848"/>
                    <a:pt x="225" y="5828"/>
                    <a:pt x="317" y="5808"/>
                  </a:cubicBezTo>
                  <a:cubicBezTo>
                    <a:pt x="377" y="5054"/>
                    <a:pt x="640" y="3984"/>
                    <a:pt x="1094" y="2776"/>
                  </a:cubicBezTo>
                  <a:cubicBezTo>
                    <a:pt x="1510" y="1666"/>
                    <a:pt x="1992" y="748"/>
                    <a:pt x="2853" y="232"/>
                  </a:cubicBezTo>
                  <a:cubicBezTo>
                    <a:pt x="2740" y="141"/>
                    <a:pt x="2655" y="60"/>
                    <a:pt x="2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0"/>
            <p:cNvSpPr/>
            <p:nvPr/>
          </p:nvSpPr>
          <p:spPr>
            <a:xfrm>
              <a:off x="4789975" y="1698225"/>
              <a:ext cx="48950" cy="94200"/>
            </a:xfrm>
            <a:custGeom>
              <a:rect b="b" l="l" r="r" t="t"/>
              <a:pathLst>
                <a:path extrusionOk="0" h="3768" w="1958">
                  <a:moveTo>
                    <a:pt x="344" y="0"/>
                  </a:moveTo>
                  <a:cubicBezTo>
                    <a:pt x="288" y="379"/>
                    <a:pt x="56" y="2394"/>
                    <a:pt x="0" y="3063"/>
                  </a:cubicBezTo>
                  <a:cubicBezTo>
                    <a:pt x="87" y="3051"/>
                    <a:pt x="168" y="3042"/>
                    <a:pt x="237" y="3037"/>
                  </a:cubicBezTo>
                  <a:cubicBezTo>
                    <a:pt x="237" y="3037"/>
                    <a:pt x="476" y="2201"/>
                    <a:pt x="629" y="1662"/>
                  </a:cubicBezTo>
                  <a:cubicBezTo>
                    <a:pt x="783" y="1123"/>
                    <a:pt x="856" y="1106"/>
                    <a:pt x="856" y="1106"/>
                  </a:cubicBezTo>
                  <a:cubicBezTo>
                    <a:pt x="856" y="1106"/>
                    <a:pt x="1010" y="1372"/>
                    <a:pt x="1080" y="1877"/>
                  </a:cubicBezTo>
                  <a:cubicBezTo>
                    <a:pt x="1143" y="2351"/>
                    <a:pt x="1219" y="3362"/>
                    <a:pt x="1233" y="3767"/>
                  </a:cubicBezTo>
                  <a:cubicBezTo>
                    <a:pt x="1233" y="3767"/>
                    <a:pt x="1389" y="3673"/>
                    <a:pt x="1701" y="3543"/>
                  </a:cubicBezTo>
                  <a:cubicBezTo>
                    <a:pt x="1778" y="3512"/>
                    <a:pt x="1863" y="3478"/>
                    <a:pt x="1957" y="3445"/>
                  </a:cubicBezTo>
                  <a:cubicBezTo>
                    <a:pt x="1827" y="2860"/>
                    <a:pt x="1593" y="1850"/>
                    <a:pt x="1389" y="1275"/>
                  </a:cubicBezTo>
                  <a:cubicBezTo>
                    <a:pt x="1092" y="433"/>
                    <a:pt x="344" y="0"/>
                    <a:pt x="3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0"/>
            <p:cNvSpPr/>
            <p:nvPr/>
          </p:nvSpPr>
          <p:spPr>
            <a:xfrm>
              <a:off x="4991650" y="1685100"/>
              <a:ext cx="88650" cy="91000"/>
            </a:xfrm>
            <a:custGeom>
              <a:rect b="b" l="l" r="r" t="t"/>
              <a:pathLst>
                <a:path extrusionOk="0" h="3640" w="3546">
                  <a:moveTo>
                    <a:pt x="1194" y="1"/>
                  </a:moveTo>
                  <a:cubicBezTo>
                    <a:pt x="1194" y="1"/>
                    <a:pt x="944" y="493"/>
                    <a:pt x="549" y="1496"/>
                  </a:cubicBezTo>
                  <a:cubicBezTo>
                    <a:pt x="293" y="2146"/>
                    <a:pt x="103" y="3005"/>
                    <a:pt x="1" y="3528"/>
                  </a:cubicBezTo>
                  <a:cubicBezTo>
                    <a:pt x="273" y="3586"/>
                    <a:pt x="478" y="3640"/>
                    <a:pt x="478" y="3640"/>
                  </a:cubicBezTo>
                  <a:cubicBezTo>
                    <a:pt x="478" y="3640"/>
                    <a:pt x="697" y="2253"/>
                    <a:pt x="833" y="1838"/>
                  </a:cubicBezTo>
                  <a:cubicBezTo>
                    <a:pt x="948" y="1496"/>
                    <a:pt x="1019" y="1237"/>
                    <a:pt x="1086" y="1237"/>
                  </a:cubicBezTo>
                  <a:cubicBezTo>
                    <a:pt x="1100" y="1237"/>
                    <a:pt x="1114" y="1249"/>
                    <a:pt x="1129" y="1275"/>
                  </a:cubicBezTo>
                  <a:cubicBezTo>
                    <a:pt x="1201" y="1401"/>
                    <a:pt x="2597" y="2928"/>
                    <a:pt x="2910" y="3268"/>
                  </a:cubicBezTo>
                  <a:cubicBezTo>
                    <a:pt x="2944" y="3252"/>
                    <a:pt x="3197" y="3131"/>
                    <a:pt x="3545" y="3026"/>
                  </a:cubicBezTo>
                  <a:cubicBezTo>
                    <a:pt x="2939" y="2139"/>
                    <a:pt x="1807" y="540"/>
                    <a:pt x="11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0"/>
            <p:cNvSpPr/>
            <p:nvPr/>
          </p:nvSpPr>
          <p:spPr>
            <a:xfrm>
              <a:off x="4996973" y="1806376"/>
              <a:ext cx="115100" cy="378500"/>
            </a:xfrm>
            <a:custGeom>
              <a:rect b="b" l="l" r="r" t="t"/>
              <a:pathLst>
                <a:path extrusionOk="0" h="15140" w="4604">
                  <a:moveTo>
                    <a:pt x="634" y="0"/>
                  </a:moveTo>
                  <a:cubicBezTo>
                    <a:pt x="634" y="0"/>
                    <a:pt x="407" y="55"/>
                    <a:pt x="0" y="129"/>
                  </a:cubicBezTo>
                  <a:cubicBezTo>
                    <a:pt x="606" y="1669"/>
                    <a:pt x="1064" y="2768"/>
                    <a:pt x="1736" y="6129"/>
                  </a:cubicBezTo>
                  <a:cubicBezTo>
                    <a:pt x="2013" y="7519"/>
                    <a:pt x="2268" y="9259"/>
                    <a:pt x="2475" y="10884"/>
                  </a:cubicBezTo>
                  <a:cubicBezTo>
                    <a:pt x="2699" y="12630"/>
                    <a:pt x="2871" y="14242"/>
                    <a:pt x="2960" y="15140"/>
                  </a:cubicBezTo>
                  <a:cubicBezTo>
                    <a:pt x="3385" y="15108"/>
                    <a:pt x="3757" y="15077"/>
                    <a:pt x="4040" y="15052"/>
                  </a:cubicBezTo>
                  <a:cubicBezTo>
                    <a:pt x="4392" y="15020"/>
                    <a:pt x="4604" y="14998"/>
                    <a:pt x="4604" y="14998"/>
                  </a:cubicBezTo>
                  <a:cubicBezTo>
                    <a:pt x="4604" y="14998"/>
                    <a:pt x="4062" y="12689"/>
                    <a:pt x="3555" y="10567"/>
                  </a:cubicBezTo>
                  <a:cubicBezTo>
                    <a:pt x="3437" y="10073"/>
                    <a:pt x="3320" y="9589"/>
                    <a:pt x="3214" y="9148"/>
                  </a:cubicBezTo>
                  <a:cubicBezTo>
                    <a:pt x="2648" y="6808"/>
                    <a:pt x="1803" y="3909"/>
                    <a:pt x="1608" y="2856"/>
                  </a:cubicBezTo>
                  <a:cubicBezTo>
                    <a:pt x="1430" y="1894"/>
                    <a:pt x="750" y="277"/>
                    <a:pt x="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0"/>
            <p:cNvSpPr/>
            <p:nvPr/>
          </p:nvSpPr>
          <p:spPr>
            <a:xfrm>
              <a:off x="4755800" y="1989925"/>
              <a:ext cx="165750" cy="196750"/>
            </a:xfrm>
            <a:custGeom>
              <a:rect b="b" l="l" r="r" t="t"/>
              <a:pathLst>
                <a:path extrusionOk="0" h="7870" w="6630">
                  <a:moveTo>
                    <a:pt x="1166" y="1"/>
                  </a:moveTo>
                  <a:cubicBezTo>
                    <a:pt x="896" y="1574"/>
                    <a:pt x="572" y="3331"/>
                    <a:pt x="379" y="4539"/>
                  </a:cubicBezTo>
                  <a:cubicBezTo>
                    <a:pt x="127" y="6137"/>
                    <a:pt x="0" y="7314"/>
                    <a:pt x="0" y="7314"/>
                  </a:cubicBezTo>
                  <a:cubicBezTo>
                    <a:pt x="0" y="7314"/>
                    <a:pt x="195" y="7394"/>
                    <a:pt x="570" y="7488"/>
                  </a:cubicBezTo>
                  <a:cubicBezTo>
                    <a:pt x="889" y="7570"/>
                    <a:pt x="1341" y="7666"/>
                    <a:pt x="1913" y="7738"/>
                  </a:cubicBezTo>
                  <a:cubicBezTo>
                    <a:pt x="2115" y="7764"/>
                    <a:pt x="2333" y="7785"/>
                    <a:pt x="2564" y="7804"/>
                  </a:cubicBezTo>
                  <a:cubicBezTo>
                    <a:pt x="2580" y="7805"/>
                    <a:pt x="2594" y="7807"/>
                    <a:pt x="2609" y="7807"/>
                  </a:cubicBezTo>
                  <a:cubicBezTo>
                    <a:pt x="2645" y="7811"/>
                    <a:pt x="2681" y="7814"/>
                    <a:pt x="2717" y="7816"/>
                  </a:cubicBezTo>
                  <a:cubicBezTo>
                    <a:pt x="2924" y="7830"/>
                    <a:pt x="3132" y="7841"/>
                    <a:pt x="3337" y="7848"/>
                  </a:cubicBezTo>
                  <a:cubicBezTo>
                    <a:pt x="3352" y="7850"/>
                    <a:pt x="3367" y="7850"/>
                    <a:pt x="3382" y="7851"/>
                  </a:cubicBezTo>
                  <a:cubicBezTo>
                    <a:pt x="3462" y="7853"/>
                    <a:pt x="3543" y="7855"/>
                    <a:pt x="3624" y="7857"/>
                  </a:cubicBezTo>
                  <a:cubicBezTo>
                    <a:pt x="3930" y="7866"/>
                    <a:pt x="4230" y="7869"/>
                    <a:pt x="4511" y="7869"/>
                  </a:cubicBezTo>
                  <a:cubicBezTo>
                    <a:pt x="5552" y="7869"/>
                    <a:pt x="6348" y="7822"/>
                    <a:pt x="6348" y="7822"/>
                  </a:cubicBezTo>
                  <a:cubicBezTo>
                    <a:pt x="6348" y="7822"/>
                    <a:pt x="6590" y="4993"/>
                    <a:pt x="6625" y="3608"/>
                  </a:cubicBezTo>
                  <a:lnTo>
                    <a:pt x="6629" y="3465"/>
                  </a:lnTo>
                  <a:cubicBezTo>
                    <a:pt x="6221" y="3365"/>
                    <a:pt x="5802" y="3237"/>
                    <a:pt x="5377" y="3075"/>
                  </a:cubicBezTo>
                  <a:cubicBezTo>
                    <a:pt x="4710" y="2829"/>
                    <a:pt x="4125" y="2539"/>
                    <a:pt x="3609" y="2223"/>
                  </a:cubicBezTo>
                  <a:cubicBezTo>
                    <a:pt x="3594" y="2214"/>
                    <a:pt x="3579" y="2206"/>
                    <a:pt x="3565" y="2198"/>
                  </a:cubicBezTo>
                  <a:cubicBezTo>
                    <a:pt x="3365" y="2074"/>
                    <a:pt x="3178" y="1948"/>
                    <a:pt x="2999" y="1818"/>
                  </a:cubicBezTo>
                  <a:cubicBezTo>
                    <a:pt x="2985" y="1808"/>
                    <a:pt x="2971" y="1797"/>
                    <a:pt x="2957" y="1789"/>
                  </a:cubicBezTo>
                  <a:cubicBezTo>
                    <a:pt x="2606" y="1532"/>
                    <a:pt x="2297" y="1264"/>
                    <a:pt x="2022" y="993"/>
                  </a:cubicBezTo>
                  <a:cubicBezTo>
                    <a:pt x="1685" y="662"/>
                    <a:pt x="1402" y="326"/>
                    <a:pt x="11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0"/>
            <p:cNvSpPr/>
            <p:nvPr/>
          </p:nvSpPr>
          <p:spPr>
            <a:xfrm>
              <a:off x="4936150" y="2069500"/>
              <a:ext cx="175725" cy="118325"/>
            </a:xfrm>
            <a:custGeom>
              <a:rect b="b" l="l" r="r" t="t"/>
              <a:pathLst>
                <a:path extrusionOk="0" h="4733" w="7029">
                  <a:moveTo>
                    <a:pt x="5980" y="1"/>
                  </a:moveTo>
                  <a:cubicBezTo>
                    <a:pt x="5700" y="99"/>
                    <a:pt x="5335" y="215"/>
                    <a:pt x="4900" y="317"/>
                  </a:cubicBezTo>
                  <a:cubicBezTo>
                    <a:pt x="4501" y="413"/>
                    <a:pt x="4041" y="498"/>
                    <a:pt x="3532" y="557"/>
                  </a:cubicBezTo>
                  <a:cubicBezTo>
                    <a:pt x="3517" y="558"/>
                    <a:pt x="3503" y="559"/>
                    <a:pt x="3487" y="562"/>
                  </a:cubicBezTo>
                  <a:cubicBezTo>
                    <a:pt x="3278" y="584"/>
                    <a:pt x="3061" y="603"/>
                    <a:pt x="2836" y="614"/>
                  </a:cubicBezTo>
                  <a:cubicBezTo>
                    <a:pt x="2821" y="614"/>
                    <a:pt x="2805" y="615"/>
                    <a:pt x="2790" y="615"/>
                  </a:cubicBezTo>
                  <a:cubicBezTo>
                    <a:pt x="2607" y="624"/>
                    <a:pt x="2418" y="629"/>
                    <a:pt x="2225" y="629"/>
                  </a:cubicBezTo>
                  <a:cubicBezTo>
                    <a:pt x="1538" y="629"/>
                    <a:pt x="791" y="568"/>
                    <a:pt x="1" y="413"/>
                  </a:cubicBezTo>
                  <a:lnTo>
                    <a:pt x="1" y="413"/>
                  </a:lnTo>
                  <a:cubicBezTo>
                    <a:pt x="50" y="902"/>
                    <a:pt x="92" y="1335"/>
                    <a:pt x="118" y="1645"/>
                  </a:cubicBezTo>
                  <a:cubicBezTo>
                    <a:pt x="232" y="3027"/>
                    <a:pt x="607" y="4731"/>
                    <a:pt x="607" y="4731"/>
                  </a:cubicBezTo>
                  <a:cubicBezTo>
                    <a:pt x="607" y="4731"/>
                    <a:pt x="745" y="4733"/>
                    <a:pt x="985" y="4733"/>
                  </a:cubicBezTo>
                  <a:cubicBezTo>
                    <a:pt x="1482" y="4733"/>
                    <a:pt x="2417" y="4726"/>
                    <a:pt x="3481" y="4683"/>
                  </a:cubicBezTo>
                  <a:lnTo>
                    <a:pt x="3490" y="4683"/>
                  </a:lnTo>
                  <a:cubicBezTo>
                    <a:pt x="3502" y="4683"/>
                    <a:pt x="3513" y="4680"/>
                    <a:pt x="3525" y="4680"/>
                  </a:cubicBezTo>
                  <a:cubicBezTo>
                    <a:pt x="3597" y="4678"/>
                    <a:pt x="3670" y="4676"/>
                    <a:pt x="3745" y="4673"/>
                  </a:cubicBezTo>
                  <a:cubicBezTo>
                    <a:pt x="3911" y="4665"/>
                    <a:pt x="4079" y="4655"/>
                    <a:pt x="4242" y="4647"/>
                  </a:cubicBezTo>
                  <a:cubicBezTo>
                    <a:pt x="4257" y="4647"/>
                    <a:pt x="4273" y="4646"/>
                    <a:pt x="4288" y="4644"/>
                  </a:cubicBezTo>
                  <a:cubicBezTo>
                    <a:pt x="4674" y="4624"/>
                    <a:pt x="5047" y="4599"/>
                    <a:pt x="5385" y="4574"/>
                  </a:cubicBezTo>
                  <a:cubicBezTo>
                    <a:pt x="5810" y="4542"/>
                    <a:pt x="6182" y="4511"/>
                    <a:pt x="6465" y="4486"/>
                  </a:cubicBezTo>
                  <a:cubicBezTo>
                    <a:pt x="6817" y="4454"/>
                    <a:pt x="7029" y="4432"/>
                    <a:pt x="7029" y="4432"/>
                  </a:cubicBezTo>
                  <a:cubicBezTo>
                    <a:pt x="7029" y="4432"/>
                    <a:pt x="6487" y="2123"/>
                    <a:pt x="59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0"/>
            <p:cNvSpPr/>
            <p:nvPr/>
          </p:nvSpPr>
          <p:spPr>
            <a:xfrm>
              <a:off x="4845525" y="1451400"/>
              <a:ext cx="7050" cy="8300"/>
            </a:xfrm>
            <a:custGeom>
              <a:rect b="b" l="l" r="r" t="t"/>
              <a:pathLst>
                <a:path extrusionOk="0" h="332" w="282">
                  <a:moveTo>
                    <a:pt x="101" y="0"/>
                  </a:moveTo>
                  <a:cubicBezTo>
                    <a:pt x="91" y="0"/>
                    <a:pt x="81" y="2"/>
                    <a:pt x="71" y="7"/>
                  </a:cubicBezTo>
                  <a:cubicBezTo>
                    <a:pt x="15" y="31"/>
                    <a:pt x="0" y="124"/>
                    <a:pt x="40" y="212"/>
                  </a:cubicBezTo>
                  <a:cubicBezTo>
                    <a:pt x="73" y="284"/>
                    <a:pt x="132" y="332"/>
                    <a:pt x="182" y="332"/>
                  </a:cubicBezTo>
                  <a:cubicBezTo>
                    <a:pt x="193" y="332"/>
                    <a:pt x="204" y="330"/>
                    <a:pt x="213" y="325"/>
                  </a:cubicBezTo>
                  <a:cubicBezTo>
                    <a:pt x="269" y="300"/>
                    <a:pt x="282" y="210"/>
                    <a:pt x="242" y="121"/>
                  </a:cubicBezTo>
                  <a:cubicBezTo>
                    <a:pt x="210" y="48"/>
                    <a:pt x="152" y="0"/>
                    <a:pt x="1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0"/>
            <p:cNvSpPr/>
            <p:nvPr/>
          </p:nvSpPr>
          <p:spPr>
            <a:xfrm>
              <a:off x="4848950" y="1438775"/>
              <a:ext cx="101175" cy="52150"/>
            </a:xfrm>
            <a:custGeom>
              <a:rect b="b" l="l" r="r" t="t"/>
              <a:pathLst>
                <a:path extrusionOk="0" h="2086" w="4047">
                  <a:moveTo>
                    <a:pt x="2168" y="0"/>
                  </a:moveTo>
                  <a:cubicBezTo>
                    <a:pt x="2135" y="0"/>
                    <a:pt x="2102" y="0"/>
                    <a:pt x="2069" y="1"/>
                  </a:cubicBezTo>
                  <a:cubicBezTo>
                    <a:pt x="1266" y="15"/>
                    <a:pt x="683" y="313"/>
                    <a:pt x="344" y="549"/>
                  </a:cubicBezTo>
                  <a:cubicBezTo>
                    <a:pt x="118" y="705"/>
                    <a:pt x="0" y="835"/>
                    <a:pt x="0" y="835"/>
                  </a:cubicBezTo>
                  <a:lnTo>
                    <a:pt x="66" y="1085"/>
                  </a:lnTo>
                  <a:lnTo>
                    <a:pt x="78" y="1135"/>
                  </a:lnTo>
                  <a:lnTo>
                    <a:pt x="243" y="1759"/>
                  </a:lnTo>
                  <a:lnTo>
                    <a:pt x="255" y="1803"/>
                  </a:lnTo>
                  <a:lnTo>
                    <a:pt x="329" y="2086"/>
                  </a:lnTo>
                  <a:cubicBezTo>
                    <a:pt x="329" y="2086"/>
                    <a:pt x="334" y="2083"/>
                    <a:pt x="343" y="2075"/>
                  </a:cubicBezTo>
                  <a:cubicBezTo>
                    <a:pt x="404" y="2032"/>
                    <a:pt x="681" y="1839"/>
                    <a:pt x="1078" y="1674"/>
                  </a:cubicBezTo>
                  <a:cubicBezTo>
                    <a:pt x="1111" y="1660"/>
                    <a:pt x="1146" y="1647"/>
                    <a:pt x="1180" y="1634"/>
                  </a:cubicBezTo>
                  <a:cubicBezTo>
                    <a:pt x="1296" y="1589"/>
                    <a:pt x="1420" y="1547"/>
                    <a:pt x="1551" y="1514"/>
                  </a:cubicBezTo>
                  <a:cubicBezTo>
                    <a:pt x="1711" y="1470"/>
                    <a:pt x="1884" y="1439"/>
                    <a:pt x="2064" y="1424"/>
                  </a:cubicBezTo>
                  <a:cubicBezTo>
                    <a:pt x="2135" y="1419"/>
                    <a:pt x="2207" y="1416"/>
                    <a:pt x="2277" y="1416"/>
                  </a:cubicBezTo>
                  <a:cubicBezTo>
                    <a:pt x="2701" y="1416"/>
                    <a:pt x="3090" y="1507"/>
                    <a:pt x="3379" y="1599"/>
                  </a:cubicBezTo>
                  <a:cubicBezTo>
                    <a:pt x="3416" y="1612"/>
                    <a:pt x="3452" y="1624"/>
                    <a:pt x="3486" y="1635"/>
                  </a:cubicBezTo>
                  <a:cubicBezTo>
                    <a:pt x="3672" y="1701"/>
                    <a:pt x="3803" y="1761"/>
                    <a:pt x="3849" y="1786"/>
                  </a:cubicBezTo>
                  <a:cubicBezTo>
                    <a:pt x="3863" y="1792"/>
                    <a:pt x="3872" y="1796"/>
                    <a:pt x="3872" y="1796"/>
                  </a:cubicBezTo>
                  <a:lnTo>
                    <a:pt x="3901" y="1563"/>
                  </a:lnTo>
                  <a:lnTo>
                    <a:pt x="3908" y="1517"/>
                  </a:lnTo>
                  <a:lnTo>
                    <a:pt x="4004" y="768"/>
                  </a:lnTo>
                  <a:lnTo>
                    <a:pt x="4010" y="721"/>
                  </a:lnTo>
                  <a:lnTo>
                    <a:pt x="4047" y="431"/>
                  </a:lnTo>
                  <a:cubicBezTo>
                    <a:pt x="4047" y="431"/>
                    <a:pt x="3424" y="0"/>
                    <a:pt x="2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0"/>
            <p:cNvSpPr/>
            <p:nvPr/>
          </p:nvSpPr>
          <p:spPr>
            <a:xfrm>
              <a:off x="4848975" y="1452450"/>
              <a:ext cx="38775" cy="38450"/>
            </a:xfrm>
            <a:custGeom>
              <a:rect b="b" l="l" r="r" t="t"/>
              <a:pathLst>
                <a:path extrusionOk="0" h="1538" w="1551">
                  <a:moveTo>
                    <a:pt x="344" y="1"/>
                  </a:moveTo>
                  <a:cubicBezTo>
                    <a:pt x="118" y="157"/>
                    <a:pt x="0" y="287"/>
                    <a:pt x="0" y="287"/>
                  </a:cubicBezTo>
                  <a:lnTo>
                    <a:pt x="329" y="1538"/>
                  </a:lnTo>
                  <a:cubicBezTo>
                    <a:pt x="329" y="1538"/>
                    <a:pt x="334" y="1535"/>
                    <a:pt x="343" y="1527"/>
                  </a:cubicBezTo>
                  <a:cubicBezTo>
                    <a:pt x="404" y="1484"/>
                    <a:pt x="681" y="1291"/>
                    <a:pt x="1079" y="1126"/>
                  </a:cubicBezTo>
                  <a:cubicBezTo>
                    <a:pt x="1111" y="1112"/>
                    <a:pt x="1146" y="1099"/>
                    <a:pt x="1181" y="1086"/>
                  </a:cubicBezTo>
                  <a:cubicBezTo>
                    <a:pt x="1296" y="1041"/>
                    <a:pt x="1420" y="999"/>
                    <a:pt x="1551" y="966"/>
                  </a:cubicBezTo>
                  <a:cubicBezTo>
                    <a:pt x="1178" y="783"/>
                    <a:pt x="643" y="460"/>
                    <a:pt x="3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0"/>
            <p:cNvSpPr/>
            <p:nvPr/>
          </p:nvSpPr>
          <p:spPr>
            <a:xfrm>
              <a:off x="4643875" y="1580500"/>
              <a:ext cx="239400" cy="745375"/>
            </a:xfrm>
            <a:custGeom>
              <a:rect b="b" l="l" r="r" t="t"/>
              <a:pathLst>
                <a:path extrusionOk="0" h="29815" w="9576">
                  <a:moveTo>
                    <a:pt x="9106" y="0"/>
                  </a:moveTo>
                  <a:cubicBezTo>
                    <a:pt x="9050" y="15"/>
                    <a:pt x="8994" y="30"/>
                    <a:pt x="8937" y="46"/>
                  </a:cubicBezTo>
                  <a:cubicBezTo>
                    <a:pt x="8921" y="50"/>
                    <a:pt x="8905" y="56"/>
                    <a:pt x="8889" y="60"/>
                  </a:cubicBezTo>
                  <a:cubicBezTo>
                    <a:pt x="8678" y="118"/>
                    <a:pt x="8454" y="184"/>
                    <a:pt x="8226" y="255"/>
                  </a:cubicBezTo>
                  <a:cubicBezTo>
                    <a:pt x="8209" y="261"/>
                    <a:pt x="8190" y="269"/>
                    <a:pt x="8170" y="274"/>
                  </a:cubicBezTo>
                  <a:cubicBezTo>
                    <a:pt x="7635" y="446"/>
                    <a:pt x="7083" y="648"/>
                    <a:pt x="6634" y="860"/>
                  </a:cubicBezTo>
                  <a:cubicBezTo>
                    <a:pt x="6618" y="868"/>
                    <a:pt x="6603" y="875"/>
                    <a:pt x="6588" y="883"/>
                  </a:cubicBezTo>
                  <a:cubicBezTo>
                    <a:pt x="6475" y="936"/>
                    <a:pt x="6371" y="990"/>
                    <a:pt x="6274" y="1045"/>
                  </a:cubicBezTo>
                  <a:cubicBezTo>
                    <a:pt x="6109" y="1140"/>
                    <a:pt x="5965" y="1234"/>
                    <a:pt x="5839" y="1335"/>
                  </a:cubicBezTo>
                  <a:cubicBezTo>
                    <a:pt x="5827" y="1346"/>
                    <a:pt x="5813" y="1356"/>
                    <a:pt x="5801" y="1367"/>
                  </a:cubicBezTo>
                  <a:cubicBezTo>
                    <a:pt x="5615" y="1523"/>
                    <a:pt x="5466" y="1692"/>
                    <a:pt x="5333" y="1887"/>
                  </a:cubicBezTo>
                  <a:cubicBezTo>
                    <a:pt x="5323" y="1899"/>
                    <a:pt x="5316" y="1912"/>
                    <a:pt x="5308" y="1924"/>
                  </a:cubicBezTo>
                  <a:cubicBezTo>
                    <a:pt x="5254" y="2007"/>
                    <a:pt x="5202" y="2096"/>
                    <a:pt x="5151" y="2190"/>
                  </a:cubicBezTo>
                  <a:cubicBezTo>
                    <a:pt x="5141" y="2207"/>
                    <a:pt x="5132" y="2225"/>
                    <a:pt x="5123" y="2243"/>
                  </a:cubicBezTo>
                  <a:lnTo>
                    <a:pt x="5123" y="2245"/>
                  </a:lnTo>
                  <a:cubicBezTo>
                    <a:pt x="4984" y="2508"/>
                    <a:pt x="4851" y="2815"/>
                    <a:pt x="4693" y="3188"/>
                  </a:cubicBezTo>
                  <a:cubicBezTo>
                    <a:pt x="4514" y="3612"/>
                    <a:pt x="4266" y="4446"/>
                    <a:pt x="4001" y="5429"/>
                  </a:cubicBezTo>
                  <a:cubicBezTo>
                    <a:pt x="3992" y="5461"/>
                    <a:pt x="3986" y="5493"/>
                    <a:pt x="3976" y="5526"/>
                  </a:cubicBezTo>
                  <a:cubicBezTo>
                    <a:pt x="3976" y="5527"/>
                    <a:pt x="3975" y="5528"/>
                    <a:pt x="3975" y="5529"/>
                  </a:cubicBezTo>
                  <a:cubicBezTo>
                    <a:pt x="3966" y="5560"/>
                    <a:pt x="3956" y="5590"/>
                    <a:pt x="3949" y="5621"/>
                  </a:cubicBezTo>
                  <a:lnTo>
                    <a:pt x="3949" y="5624"/>
                  </a:lnTo>
                  <a:cubicBezTo>
                    <a:pt x="3782" y="6249"/>
                    <a:pt x="3612" y="6925"/>
                    <a:pt x="3454" y="7589"/>
                  </a:cubicBezTo>
                  <a:cubicBezTo>
                    <a:pt x="3447" y="7614"/>
                    <a:pt x="3442" y="7637"/>
                    <a:pt x="3437" y="7661"/>
                  </a:cubicBezTo>
                  <a:cubicBezTo>
                    <a:pt x="3380" y="7903"/>
                    <a:pt x="3321" y="8143"/>
                    <a:pt x="3267" y="8379"/>
                  </a:cubicBezTo>
                  <a:cubicBezTo>
                    <a:pt x="3260" y="8404"/>
                    <a:pt x="3255" y="8431"/>
                    <a:pt x="3249" y="8457"/>
                  </a:cubicBezTo>
                  <a:cubicBezTo>
                    <a:pt x="3096" y="9105"/>
                    <a:pt x="2961" y="9710"/>
                    <a:pt x="2856" y="10201"/>
                  </a:cubicBezTo>
                  <a:lnTo>
                    <a:pt x="2856" y="10202"/>
                  </a:lnTo>
                  <a:cubicBezTo>
                    <a:pt x="2853" y="10217"/>
                    <a:pt x="2849" y="10230"/>
                    <a:pt x="2847" y="10243"/>
                  </a:cubicBezTo>
                  <a:cubicBezTo>
                    <a:pt x="2844" y="10256"/>
                    <a:pt x="2843" y="10266"/>
                    <a:pt x="2840" y="10276"/>
                  </a:cubicBezTo>
                  <a:cubicBezTo>
                    <a:pt x="2839" y="10279"/>
                    <a:pt x="2838" y="10284"/>
                    <a:pt x="2838" y="10288"/>
                  </a:cubicBezTo>
                  <a:lnTo>
                    <a:pt x="2838" y="10289"/>
                  </a:lnTo>
                  <a:cubicBezTo>
                    <a:pt x="2833" y="10313"/>
                    <a:pt x="2829" y="10336"/>
                    <a:pt x="2823" y="10360"/>
                  </a:cubicBezTo>
                  <a:cubicBezTo>
                    <a:pt x="2734" y="10794"/>
                    <a:pt x="2625" y="11402"/>
                    <a:pt x="2509" y="12099"/>
                  </a:cubicBezTo>
                  <a:cubicBezTo>
                    <a:pt x="2503" y="12119"/>
                    <a:pt x="2501" y="12138"/>
                    <a:pt x="2497" y="12158"/>
                  </a:cubicBezTo>
                  <a:cubicBezTo>
                    <a:pt x="2456" y="12402"/>
                    <a:pt x="2415" y="12657"/>
                    <a:pt x="2372" y="12918"/>
                  </a:cubicBezTo>
                  <a:cubicBezTo>
                    <a:pt x="2367" y="12940"/>
                    <a:pt x="2363" y="12964"/>
                    <a:pt x="2361" y="12987"/>
                  </a:cubicBezTo>
                  <a:lnTo>
                    <a:pt x="2361" y="12989"/>
                  </a:lnTo>
                  <a:cubicBezTo>
                    <a:pt x="2185" y="14062"/>
                    <a:pt x="1999" y="15253"/>
                    <a:pt x="1829" y="16328"/>
                  </a:cubicBezTo>
                  <a:cubicBezTo>
                    <a:pt x="1825" y="16350"/>
                    <a:pt x="1820" y="16371"/>
                    <a:pt x="1818" y="16395"/>
                  </a:cubicBezTo>
                  <a:cubicBezTo>
                    <a:pt x="1816" y="16395"/>
                    <a:pt x="1816" y="16395"/>
                    <a:pt x="1816" y="16396"/>
                  </a:cubicBezTo>
                  <a:cubicBezTo>
                    <a:pt x="1782" y="16621"/>
                    <a:pt x="1747" y="16842"/>
                    <a:pt x="1712" y="17056"/>
                  </a:cubicBezTo>
                  <a:cubicBezTo>
                    <a:pt x="1708" y="17081"/>
                    <a:pt x="1704" y="17103"/>
                    <a:pt x="1701" y="17128"/>
                  </a:cubicBezTo>
                  <a:cubicBezTo>
                    <a:pt x="1531" y="18191"/>
                    <a:pt x="1390" y="19057"/>
                    <a:pt x="1307" y="19450"/>
                  </a:cubicBezTo>
                  <a:cubicBezTo>
                    <a:pt x="1302" y="19479"/>
                    <a:pt x="1295" y="19505"/>
                    <a:pt x="1291" y="19528"/>
                  </a:cubicBezTo>
                  <a:cubicBezTo>
                    <a:pt x="1287" y="19543"/>
                    <a:pt x="1284" y="19558"/>
                    <a:pt x="1281" y="19570"/>
                  </a:cubicBezTo>
                  <a:cubicBezTo>
                    <a:pt x="1281" y="19573"/>
                    <a:pt x="1281" y="19574"/>
                    <a:pt x="1279" y="19576"/>
                  </a:cubicBezTo>
                  <a:cubicBezTo>
                    <a:pt x="1277" y="19592"/>
                    <a:pt x="1273" y="19607"/>
                    <a:pt x="1269" y="19626"/>
                  </a:cubicBezTo>
                  <a:cubicBezTo>
                    <a:pt x="1179" y="20054"/>
                    <a:pt x="989" y="21508"/>
                    <a:pt x="781" y="23187"/>
                  </a:cubicBezTo>
                  <a:cubicBezTo>
                    <a:pt x="779" y="23208"/>
                    <a:pt x="776" y="23228"/>
                    <a:pt x="774" y="23250"/>
                  </a:cubicBezTo>
                  <a:cubicBezTo>
                    <a:pt x="632" y="24404"/>
                    <a:pt x="483" y="25660"/>
                    <a:pt x="354" y="26762"/>
                  </a:cubicBezTo>
                  <a:cubicBezTo>
                    <a:pt x="349" y="26795"/>
                    <a:pt x="345" y="26829"/>
                    <a:pt x="341" y="26863"/>
                  </a:cubicBezTo>
                  <a:lnTo>
                    <a:pt x="341" y="26864"/>
                  </a:lnTo>
                  <a:cubicBezTo>
                    <a:pt x="314" y="27097"/>
                    <a:pt x="289" y="27322"/>
                    <a:pt x="263" y="27537"/>
                  </a:cubicBezTo>
                  <a:cubicBezTo>
                    <a:pt x="260" y="27567"/>
                    <a:pt x="255" y="27595"/>
                    <a:pt x="253" y="27623"/>
                  </a:cubicBezTo>
                  <a:cubicBezTo>
                    <a:pt x="104" y="28904"/>
                    <a:pt x="1" y="29814"/>
                    <a:pt x="1" y="29814"/>
                  </a:cubicBezTo>
                  <a:cubicBezTo>
                    <a:pt x="1" y="29814"/>
                    <a:pt x="576" y="29748"/>
                    <a:pt x="1297" y="29649"/>
                  </a:cubicBezTo>
                  <a:lnTo>
                    <a:pt x="1346" y="29641"/>
                  </a:lnTo>
                  <a:cubicBezTo>
                    <a:pt x="1727" y="29590"/>
                    <a:pt x="2144" y="29528"/>
                    <a:pt x="2537" y="29465"/>
                  </a:cubicBezTo>
                  <a:cubicBezTo>
                    <a:pt x="3694" y="29275"/>
                    <a:pt x="4472" y="29149"/>
                    <a:pt x="4472" y="29149"/>
                  </a:cubicBezTo>
                  <a:cubicBezTo>
                    <a:pt x="4472" y="29149"/>
                    <a:pt x="4383" y="28124"/>
                    <a:pt x="4258" y="26810"/>
                  </a:cubicBezTo>
                  <a:cubicBezTo>
                    <a:pt x="4257" y="26789"/>
                    <a:pt x="4255" y="26764"/>
                    <a:pt x="4252" y="26742"/>
                  </a:cubicBezTo>
                  <a:cubicBezTo>
                    <a:pt x="4128" y="25410"/>
                    <a:pt x="3970" y="23799"/>
                    <a:pt x="3838" y="22668"/>
                  </a:cubicBezTo>
                  <a:cubicBezTo>
                    <a:pt x="3821" y="22525"/>
                    <a:pt x="3806" y="22368"/>
                    <a:pt x="3790" y="22199"/>
                  </a:cubicBezTo>
                  <a:lnTo>
                    <a:pt x="3790" y="22197"/>
                  </a:lnTo>
                  <a:cubicBezTo>
                    <a:pt x="3787" y="22174"/>
                    <a:pt x="3785" y="22149"/>
                    <a:pt x="3783" y="22124"/>
                  </a:cubicBezTo>
                  <a:cubicBezTo>
                    <a:pt x="3678" y="20874"/>
                    <a:pt x="3624" y="19016"/>
                    <a:pt x="3609" y="17195"/>
                  </a:cubicBezTo>
                  <a:cubicBezTo>
                    <a:pt x="3609" y="17168"/>
                    <a:pt x="3608" y="17141"/>
                    <a:pt x="3608" y="17114"/>
                  </a:cubicBezTo>
                  <a:cubicBezTo>
                    <a:pt x="3599" y="15603"/>
                    <a:pt x="3617" y="14127"/>
                    <a:pt x="3658" y="13051"/>
                  </a:cubicBezTo>
                  <a:cubicBezTo>
                    <a:pt x="3659" y="13028"/>
                    <a:pt x="3659" y="13006"/>
                    <a:pt x="3660" y="12984"/>
                  </a:cubicBezTo>
                  <a:lnTo>
                    <a:pt x="3660" y="12982"/>
                  </a:lnTo>
                  <a:cubicBezTo>
                    <a:pt x="3670" y="12774"/>
                    <a:pt x="3679" y="12581"/>
                    <a:pt x="3689" y="12407"/>
                  </a:cubicBezTo>
                  <a:cubicBezTo>
                    <a:pt x="3693" y="12347"/>
                    <a:pt x="3697" y="12290"/>
                    <a:pt x="3700" y="12230"/>
                  </a:cubicBezTo>
                  <a:lnTo>
                    <a:pt x="3700" y="12229"/>
                  </a:lnTo>
                  <a:cubicBezTo>
                    <a:pt x="3704" y="12198"/>
                    <a:pt x="3705" y="12168"/>
                    <a:pt x="3709" y="12138"/>
                  </a:cubicBezTo>
                  <a:cubicBezTo>
                    <a:pt x="3741" y="11696"/>
                    <a:pt x="3798" y="11211"/>
                    <a:pt x="3871" y="10704"/>
                  </a:cubicBezTo>
                  <a:cubicBezTo>
                    <a:pt x="3945" y="10187"/>
                    <a:pt x="4035" y="9648"/>
                    <a:pt x="4135" y="9109"/>
                  </a:cubicBezTo>
                  <a:cubicBezTo>
                    <a:pt x="4140" y="9084"/>
                    <a:pt x="4146" y="9061"/>
                    <a:pt x="4150" y="9036"/>
                  </a:cubicBezTo>
                  <a:cubicBezTo>
                    <a:pt x="4210" y="8715"/>
                    <a:pt x="4276" y="8392"/>
                    <a:pt x="4342" y="8075"/>
                  </a:cubicBezTo>
                  <a:cubicBezTo>
                    <a:pt x="4347" y="8053"/>
                    <a:pt x="4350" y="8034"/>
                    <a:pt x="4355" y="8012"/>
                  </a:cubicBezTo>
                  <a:cubicBezTo>
                    <a:pt x="4363" y="7978"/>
                    <a:pt x="4369" y="7943"/>
                    <a:pt x="4378" y="7908"/>
                  </a:cubicBezTo>
                  <a:cubicBezTo>
                    <a:pt x="4378" y="7902"/>
                    <a:pt x="4379" y="7898"/>
                    <a:pt x="4380" y="7892"/>
                  </a:cubicBezTo>
                  <a:cubicBezTo>
                    <a:pt x="4389" y="7860"/>
                    <a:pt x="4396" y="7826"/>
                    <a:pt x="4402" y="7794"/>
                  </a:cubicBezTo>
                  <a:cubicBezTo>
                    <a:pt x="4673" y="6542"/>
                    <a:pt x="4974" y="5394"/>
                    <a:pt x="5218" y="4658"/>
                  </a:cubicBezTo>
                  <a:cubicBezTo>
                    <a:pt x="5313" y="4369"/>
                    <a:pt x="5405" y="4110"/>
                    <a:pt x="5494" y="3880"/>
                  </a:cubicBezTo>
                  <a:cubicBezTo>
                    <a:pt x="5506" y="3844"/>
                    <a:pt x="5522" y="3808"/>
                    <a:pt x="5536" y="3772"/>
                  </a:cubicBezTo>
                  <a:cubicBezTo>
                    <a:pt x="5562" y="3708"/>
                    <a:pt x="5587" y="3643"/>
                    <a:pt x="5613" y="3583"/>
                  </a:cubicBezTo>
                  <a:lnTo>
                    <a:pt x="5613" y="3582"/>
                  </a:lnTo>
                  <a:cubicBezTo>
                    <a:pt x="5620" y="3561"/>
                    <a:pt x="5628" y="3542"/>
                    <a:pt x="5638" y="3522"/>
                  </a:cubicBezTo>
                  <a:cubicBezTo>
                    <a:pt x="5943" y="2796"/>
                    <a:pt x="6202" y="2426"/>
                    <a:pt x="6402" y="2306"/>
                  </a:cubicBezTo>
                  <a:cubicBezTo>
                    <a:pt x="6423" y="2294"/>
                    <a:pt x="6444" y="2284"/>
                    <a:pt x="6464" y="2277"/>
                  </a:cubicBezTo>
                  <a:cubicBezTo>
                    <a:pt x="6473" y="2275"/>
                    <a:pt x="6480" y="2272"/>
                    <a:pt x="6488" y="2270"/>
                  </a:cubicBezTo>
                  <a:cubicBezTo>
                    <a:pt x="6555" y="2253"/>
                    <a:pt x="6670" y="2236"/>
                    <a:pt x="6820" y="2212"/>
                  </a:cubicBezTo>
                  <a:cubicBezTo>
                    <a:pt x="6837" y="2210"/>
                    <a:pt x="6854" y="2207"/>
                    <a:pt x="6871" y="2204"/>
                  </a:cubicBezTo>
                  <a:cubicBezTo>
                    <a:pt x="6895" y="2201"/>
                    <a:pt x="6919" y="2197"/>
                    <a:pt x="6944" y="2191"/>
                  </a:cubicBezTo>
                  <a:cubicBezTo>
                    <a:pt x="6967" y="2188"/>
                    <a:pt x="6994" y="2183"/>
                    <a:pt x="7020" y="2178"/>
                  </a:cubicBezTo>
                  <a:cubicBezTo>
                    <a:pt x="7435" y="2098"/>
                    <a:pt x="8004" y="1950"/>
                    <a:pt x="8520" y="1603"/>
                  </a:cubicBezTo>
                  <a:cubicBezTo>
                    <a:pt x="8533" y="1594"/>
                    <a:pt x="8546" y="1584"/>
                    <a:pt x="8561" y="1575"/>
                  </a:cubicBezTo>
                  <a:cubicBezTo>
                    <a:pt x="8654" y="1510"/>
                    <a:pt x="8746" y="1438"/>
                    <a:pt x="8834" y="1357"/>
                  </a:cubicBezTo>
                  <a:cubicBezTo>
                    <a:pt x="9224" y="1006"/>
                    <a:pt x="9448" y="715"/>
                    <a:pt x="9575" y="501"/>
                  </a:cubicBezTo>
                  <a:cubicBezTo>
                    <a:pt x="9510" y="460"/>
                    <a:pt x="9448" y="416"/>
                    <a:pt x="9400" y="361"/>
                  </a:cubicBezTo>
                  <a:cubicBezTo>
                    <a:pt x="9372" y="335"/>
                    <a:pt x="9344" y="306"/>
                    <a:pt x="9318" y="279"/>
                  </a:cubicBezTo>
                  <a:cubicBezTo>
                    <a:pt x="9240" y="194"/>
                    <a:pt x="9170" y="101"/>
                    <a:pt x="91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0"/>
            <p:cNvSpPr/>
            <p:nvPr/>
          </p:nvSpPr>
          <p:spPr>
            <a:xfrm>
              <a:off x="4903750" y="1678375"/>
              <a:ext cx="30300" cy="36950"/>
            </a:xfrm>
            <a:custGeom>
              <a:rect b="b" l="l" r="r" t="t"/>
              <a:pathLst>
                <a:path extrusionOk="0" h="1478" w="1212">
                  <a:moveTo>
                    <a:pt x="589" y="1"/>
                  </a:moveTo>
                  <a:lnTo>
                    <a:pt x="1" y="750"/>
                  </a:lnTo>
                  <a:lnTo>
                    <a:pt x="645" y="1477"/>
                  </a:lnTo>
                  <a:lnTo>
                    <a:pt x="1212" y="692"/>
                  </a:lnTo>
                  <a:lnTo>
                    <a:pt x="5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0"/>
            <p:cNvSpPr/>
            <p:nvPr/>
          </p:nvSpPr>
          <p:spPr>
            <a:xfrm>
              <a:off x="4714200" y="2177175"/>
              <a:ext cx="132250" cy="139400"/>
            </a:xfrm>
            <a:custGeom>
              <a:rect b="b" l="l" r="r" t="t"/>
              <a:pathLst>
                <a:path extrusionOk="0" h="5576" w="5290">
                  <a:moveTo>
                    <a:pt x="2236" y="0"/>
                  </a:moveTo>
                  <a:cubicBezTo>
                    <a:pt x="2237" y="68"/>
                    <a:pt x="2238" y="160"/>
                    <a:pt x="2239" y="271"/>
                  </a:cubicBezTo>
                  <a:cubicBezTo>
                    <a:pt x="2252" y="1190"/>
                    <a:pt x="2274" y="3459"/>
                    <a:pt x="2300" y="3638"/>
                  </a:cubicBezTo>
                  <a:cubicBezTo>
                    <a:pt x="2300" y="3638"/>
                    <a:pt x="1681" y="3931"/>
                    <a:pt x="1081" y="4435"/>
                  </a:cubicBezTo>
                  <a:cubicBezTo>
                    <a:pt x="481" y="4936"/>
                    <a:pt x="1" y="5497"/>
                    <a:pt x="1" y="5497"/>
                  </a:cubicBezTo>
                  <a:cubicBezTo>
                    <a:pt x="1" y="5497"/>
                    <a:pt x="493" y="5575"/>
                    <a:pt x="1097" y="5575"/>
                  </a:cubicBezTo>
                  <a:cubicBezTo>
                    <a:pt x="1313" y="5575"/>
                    <a:pt x="1544" y="5565"/>
                    <a:pt x="1772" y="5538"/>
                  </a:cubicBezTo>
                  <a:cubicBezTo>
                    <a:pt x="2633" y="5431"/>
                    <a:pt x="2869" y="5369"/>
                    <a:pt x="2869" y="5369"/>
                  </a:cubicBezTo>
                  <a:lnTo>
                    <a:pt x="3098" y="4842"/>
                  </a:lnTo>
                  <a:lnTo>
                    <a:pt x="3147" y="4928"/>
                  </a:lnTo>
                  <a:lnTo>
                    <a:pt x="3359" y="5299"/>
                  </a:lnTo>
                  <a:cubicBezTo>
                    <a:pt x="3359" y="5299"/>
                    <a:pt x="3834" y="5247"/>
                    <a:pt x="4025" y="5109"/>
                  </a:cubicBezTo>
                  <a:cubicBezTo>
                    <a:pt x="4025" y="5109"/>
                    <a:pt x="4111" y="4126"/>
                    <a:pt x="3998" y="3667"/>
                  </a:cubicBezTo>
                  <a:cubicBezTo>
                    <a:pt x="3998" y="3667"/>
                    <a:pt x="4603" y="2689"/>
                    <a:pt x="4847" y="2119"/>
                  </a:cubicBezTo>
                  <a:cubicBezTo>
                    <a:pt x="5069" y="1596"/>
                    <a:pt x="5274" y="834"/>
                    <a:pt x="5289" y="367"/>
                  </a:cubicBezTo>
                  <a:cubicBezTo>
                    <a:pt x="4990" y="359"/>
                    <a:pt x="4684" y="347"/>
                    <a:pt x="4382" y="327"/>
                  </a:cubicBezTo>
                  <a:cubicBezTo>
                    <a:pt x="3416" y="261"/>
                    <a:pt x="2692" y="118"/>
                    <a:pt x="22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0"/>
            <p:cNvSpPr/>
            <p:nvPr/>
          </p:nvSpPr>
          <p:spPr>
            <a:xfrm>
              <a:off x="5023375" y="2181625"/>
              <a:ext cx="121800" cy="147775"/>
            </a:xfrm>
            <a:custGeom>
              <a:rect b="b" l="l" r="r" t="t"/>
              <a:pathLst>
                <a:path extrusionOk="0" h="5911" w="4872">
                  <a:moveTo>
                    <a:pt x="2976" y="1"/>
                  </a:moveTo>
                  <a:cubicBezTo>
                    <a:pt x="2363" y="55"/>
                    <a:pt x="1332" y="139"/>
                    <a:pt x="256" y="188"/>
                  </a:cubicBezTo>
                  <a:cubicBezTo>
                    <a:pt x="170" y="192"/>
                    <a:pt x="84" y="194"/>
                    <a:pt x="0" y="198"/>
                  </a:cubicBezTo>
                  <a:cubicBezTo>
                    <a:pt x="142" y="924"/>
                    <a:pt x="394" y="1472"/>
                    <a:pt x="750" y="2736"/>
                  </a:cubicBezTo>
                  <a:cubicBezTo>
                    <a:pt x="1133" y="4099"/>
                    <a:pt x="1579" y="4908"/>
                    <a:pt x="1579" y="4908"/>
                  </a:cubicBezTo>
                  <a:cubicBezTo>
                    <a:pt x="1579" y="4908"/>
                    <a:pt x="1836" y="4602"/>
                    <a:pt x="1868" y="4602"/>
                  </a:cubicBezTo>
                  <a:cubicBezTo>
                    <a:pt x="1870" y="4602"/>
                    <a:pt x="1871" y="4603"/>
                    <a:pt x="1871" y="4606"/>
                  </a:cubicBezTo>
                  <a:cubicBezTo>
                    <a:pt x="1872" y="4651"/>
                    <a:pt x="2164" y="5114"/>
                    <a:pt x="2179" y="5148"/>
                  </a:cubicBezTo>
                  <a:cubicBezTo>
                    <a:pt x="2194" y="5179"/>
                    <a:pt x="2571" y="5366"/>
                    <a:pt x="3437" y="5588"/>
                  </a:cubicBezTo>
                  <a:cubicBezTo>
                    <a:pt x="4304" y="5809"/>
                    <a:pt x="4872" y="5910"/>
                    <a:pt x="4872" y="5910"/>
                  </a:cubicBezTo>
                  <a:cubicBezTo>
                    <a:pt x="4872" y="5910"/>
                    <a:pt x="4865" y="5893"/>
                    <a:pt x="4850" y="5862"/>
                  </a:cubicBezTo>
                  <a:cubicBezTo>
                    <a:pt x="4734" y="5603"/>
                    <a:pt x="4130" y="4332"/>
                    <a:pt x="3129" y="3407"/>
                  </a:cubicBezTo>
                  <a:lnTo>
                    <a:pt x="2988" y="285"/>
                  </a:lnTo>
                  <a:lnTo>
                    <a:pt x="29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0"/>
            <p:cNvSpPr/>
            <p:nvPr/>
          </p:nvSpPr>
          <p:spPr>
            <a:xfrm>
              <a:off x="4938800" y="1569875"/>
              <a:ext cx="104625" cy="58175"/>
            </a:xfrm>
            <a:custGeom>
              <a:rect b="b" l="l" r="r" t="t"/>
              <a:pathLst>
                <a:path extrusionOk="0" h="2327" w="4185">
                  <a:moveTo>
                    <a:pt x="542" y="0"/>
                  </a:moveTo>
                  <a:cubicBezTo>
                    <a:pt x="493" y="174"/>
                    <a:pt x="414" y="354"/>
                    <a:pt x="304" y="519"/>
                  </a:cubicBezTo>
                  <a:cubicBezTo>
                    <a:pt x="222" y="644"/>
                    <a:pt x="122" y="762"/>
                    <a:pt x="0" y="859"/>
                  </a:cubicBezTo>
                  <a:cubicBezTo>
                    <a:pt x="113" y="1070"/>
                    <a:pt x="277" y="1265"/>
                    <a:pt x="476" y="1441"/>
                  </a:cubicBezTo>
                  <a:cubicBezTo>
                    <a:pt x="489" y="1451"/>
                    <a:pt x="501" y="1461"/>
                    <a:pt x="513" y="1472"/>
                  </a:cubicBezTo>
                  <a:cubicBezTo>
                    <a:pt x="806" y="1719"/>
                    <a:pt x="1170" y="1924"/>
                    <a:pt x="1548" y="2074"/>
                  </a:cubicBezTo>
                  <a:cubicBezTo>
                    <a:pt x="1803" y="2175"/>
                    <a:pt x="2086" y="2241"/>
                    <a:pt x="2373" y="2281"/>
                  </a:cubicBezTo>
                  <a:cubicBezTo>
                    <a:pt x="2391" y="2283"/>
                    <a:pt x="2407" y="2286"/>
                    <a:pt x="2424" y="2287"/>
                  </a:cubicBezTo>
                  <a:cubicBezTo>
                    <a:pt x="2505" y="2297"/>
                    <a:pt x="2585" y="2304"/>
                    <a:pt x="2663" y="2311"/>
                  </a:cubicBezTo>
                  <a:cubicBezTo>
                    <a:pt x="2685" y="2313"/>
                    <a:pt x="2705" y="2314"/>
                    <a:pt x="2726" y="2314"/>
                  </a:cubicBezTo>
                  <a:cubicBezTo>
                    <a:pt x="2743" y="2316"/>
                    <a:pt x="2759" y="2317"/>
                    <a:pt x="2774" y="2318"/>
                  </a:cubicBezTo>
                  <a:cubicBezTo>
                    <a:pt x="2877" y="2324"/>
                    <a:pt x="2979" y="2327"/>
                    <a:pt x="3079" y="2327"/>
                  </a:cubicBezTo>
                  <a:cubicBezTo>
                    <a:pt x="3501" y="2327"/>
                    <a:pt x="3894" y="2280"/>
                    <a:pt x="4185" y="2211"/>
                  </a:cubicBezTo>
                  <a:cubicBezTo>
                    <a:pt x="4185" y="2211"/>
                    <a:pt x="3972" y="1958"/>
                    <a:pt x="3553" y="1603"/>
                  </a:cubicBezTo>
                  <a:cubicBezTo>
                    <a:pt x="3542" y="1593"/>
                    <a:pt x="3530" y="1584"/>
                    <a:pt x="3518" y="1574"/>
                  </a:cubicBezTo>
                  <a:cubicBezTo>
                    <a:pt x="3379" y="1457"/>
                    <a:pt x="3217" y="1328"/>
                    <a:pt x="3036" y="1193"/>
                  </a:cubicBezTo>
                  <a:cubicBezTo>
                    <a:pt x="3023" y="1185"/>
                    <a:pt x="3010" y="1175"/>
                    <a:pt x="2996" y="1165"/>
                  </a:cubicBezTo>
                  <a:cubicBezTo>
                    <a:pt x="2934" y="1119"/>
                    <a:pt x="2868" y="1073"/>
                    <a:pt x="2801" y="1026"/>
                  </a:cubicBezTo>
                  <a:cubicBezTo>
                    <a:pt x="2685" y="946"/>
                    <a:pt x="2561" y="872"/>
                    <a:pt x="2433" y="799"/>
                  </a:cubicBezTo>
                  <a:cubicBezTo>
                    <a:pt x="2416" y="789"/>
                    <a:pt x="2396" y="779"/>
                    <a:pt x="2378" y="770"/>
                  </a:cubicBezTo>
                  <a:cubicBezTo>
                    <a:pt x="1655" y="376"/>
                    <a:pt x="818" y="116"/>
                    <a:pt x="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0"/>
            <p:cNvSpPr/>
            <p:nvPr/>
          </p:nvSpPr>
          <p:spPr>
            <a:xfrm>
              <a:off x="4868325" y="1493675"/>
              <a:ext cx="23475" cy="7650"/>
            </a:xfrm>
            <a:custGeom>
              <a:rect b="b" l="l" r="r" t="t"/>
              <a:pathLst>
                <a:path extrusionOk="0" h="306" w="939">
                  <a:moveTo>
                    <a:pt x="565" y="0"/>
                  </a:moveTo>
                  <a:cubicBezTo>
                    <a:pt x="531" y="0"/>
                    <a:pt x="495" y="2"/>
                    <a:pt x="456" y="5"/>
                  </a:cubicBezTo>
                  <a:cubicBezTo>
                    <a:pt x="134" y="35"/>
                    <a:pt x="0" y="305"/>
                    <a:pt x="0" y="305"/>
                  </a:cubicBezTo>
                  <a:cubicBezTo>
                    <a:pt x="172" y="283"/>
                    <a:pt x="323" y="261"/>
                    <a:pt x="495" y="261"/>
                  </a:cubicBezTo>
                  <a:cubicBezTo>
                    <a:pt x="532" y="261"/>
                    <a:pt x="570" y="262"/>
                    <a:pt x="610" y="264"/>
                  </a:cubicBezTo>
                  <a:cubicBezTo>
                    <a:pt x="695" y="268"/>
                    <a:pt x="757" y="275"/>
                    <a:pt x="803" y="275"/>
                  </a:cubicBezTo>
                  <a:cubicBezTo>
                    <a:pt x="878" y="275"/>
                    <a:pt x="908" y="258"/>
                    <a:pt x="921" y="183"/>
                  </a:cubicBezTo>
                  <a:cubicBezTo>
                    <a:pt x="939" y="79"/>
                    <a:pt x="808" y="0"/>
                    <a:pt x="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0"/>
            <p:cNvSpPr/>
            <p:nvPr/>
          </p:nvSpPr>
          <p:spPr>
            <a:xfrm>
              <a:off x="4911525" y="1491150"/>
              <a:ext cx="24525" cy="7950"/>
            </a:xfrm>
            <a:custGeom>
              <a:rect b="b" l="l" r="r" t="t"/>
              <a:pathLst>
                <a:path extrusionOk="0" h="318" w="981">
                  <a:moveTo>
                    <a:pt x="510" y="0"/>
                  </a:moveTo>
                  <a:cubicBezTo>
                    <a:pt x="490" y="0"/>
                    <a:pt x="470" y="1"/>
                    <a:pt x="448" y="3"/>
                  </a:cubicBezTo>
                  <a:cubicBezTo>
                    <a:pt x="192" y="25"/>
                    <a:pt x="1" y="174"/>
                    <a:pt x="71" y="279"/>
                  </a:cubicBezTo>
                  <a:cubicBezTo>
                    <a:pt x="90" y="307"/>
                    <a:pt x="111" y="317"/>
                    <a:pt x="140" y="317"/>
                  </a:cubicBezTo>
                  <a:cubicBezTo>
                    <a:pt x="206" y="317"/>
                    <a:pt x="310" y="264"/>
                    <a:pt x="505" y="254"/>
                  </a:cubicBezTo>
                  <a:cubicBezTo>
                    <a:pt x="584" y="249"/>
                    <a:pt x="656" y="248"/>
                    <a:pt x="719" y="248"/>
                  </a:cubicBezTo>
                  <a:cubicBezTo>
                    <a:pt x="880" y="248"/>
                    <a:pt x="981" y="258"/>
                    <a:pt x="981" y="258"/>
                  </a:cubicBezTo>
                  <a:cubicBezTo>
                    <a:pt x="981" y="258"/>
                    <a:pt x="841" y="0"/>
                    <a:pt x="5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0"/>
            <p:cNvSpPr/>
            <p:nvPr/>
          </p:nvSpPr>
          <p:spPr>
            <a:xfrm>
              <a:off x="4866375" y="1534675"/>
              <a:ext cx="78225" cy="21500"/>
            </a:xfrm>
            <a:custGeom>
              <a:rect b="b" l="l" r="r" t="t"/>
              <a:pathLst>
                <a:path extrusionOk="0" h="860" w="3129">
                  <a:moveTo>
                    <a:pt x="2480" y="0"/>
                  </a:moveTo>
                  <a:cubicBezTo>
                    <a:pt x="2031" y="0"/>
                    <a:pt x="1671" y="253"/>
                    <a:pt x="1562" y="253"/>
                  </a:cubicBezTo>
                  <a:cubicBezTo>
                    <a:pt x="1555" y="253"/>
                    <a:pt x="1550" y="252"/>
                    <a:pt x="1545" y="250"/>
                  </a:cubicBezTo>
                  <a:cubicBezTo>
                    <a:pt x="1545" y="250"/>
                    <a:pt x="1101" y="228"/>
                    <a:pt x="816" y="141"/>
                  </a:cubicBezTo>
                  <a:cubicBezTo>
                    <a:pt x="722" y="112"/>
                    <a:pt x="625" y="95"/>
                    <a:pt x="530" y="95"/>
                  </a:cubicBezTo>
                  <a:cubicBezTo>
                    <a:pt x="355" y="95"/>
                    <a:pt x="184" y="152"/>
                    <a:pt x="43" y="290"/>
                  </a:cubicBezTo>
                  <a:cubicBezTo>
                    <a:pt x="31" y="301"/>
                    <a:pt x="20" y="312"/>
                    <a:pt x="10" y="325"/>
                  </a:cubicBezTo>
                  <a:cubicBezTo>
                    <a:pt x="6" y="327"/>
                    <a:pt x="4" y="331"/>
                    <a:pt x="1" y="334"/>
                  </a:cubicBezTo>
                  <a:cubicBezTo>
                    <a:pt x="1" y="334"/>
                    <a:pt x="52" y="447"/>
                    <a:pt x="186" y="592"/>
                  </a:cubicBezTo>
                  <a:cubicBezTo>
                    <a:pt x="205" y="616"/>
                    <a:pt x="229" y="638"/>
                    <a:pt x="255" y="663"/>
                  </a:cubicBezTo>
                  <a:cubicBezTo>
                    <a:pt x="283" y="693"/>
                    <a:pt x="318" y="723"/>
                    <a:pt x="358" y="755"/>
                  </a:cubicBezTo>
                  <a:cubicBezTo>
                    <a:pt x="452" y="831"/>
                    <a:pt x="584" y="860"/>
                    <a:pt x="721" y="860"/>
                  </a:cubicBezTo>
                  <a:cubicBezTo>
                    <a:pt x="970" y="860"/>
                    <a:pt x="1237" y="765"/>
                    <a:pt x="1332" y="688"/>
                  </a:cubicBezTo>
                  <a:cubicBezTo>
                    <a:pt x="1478" y="566"/>
                    <a:pt x="1491" y="490"/>
                    <a:pt x="1491" y="490"/>
                  </a:cubicBezTo>
                  <a:cubicBezTo>
                    <a:pt x="1597" y="632"/>
                    <a:pt x="1884" y="728"/>
                    <a:pt x="2168" y="728"/>
                  </a:cubicBezTo>
                  <a:cubicBezTo>
                    <a:pt x="2236" y="728"/>
                    <a:pt x="2302" y="722"/>
                    <a:pt x="2367" y="711"/>
                  </a:cubicBezTo>
                  <a:cubicBezTo>
                    <a:pt x="2556" y="678"/>
                    <a:pt x="2717" y="595"/>
                    <a:pt x="2841" y="506"/>
                  </a:cubicBezTo>
                  <a:cubicBezTo>
                    <a:pt x="2891" y="470"/>
                    <a:pt x="2937" y="434"/>
                    <a:pt x="2974" y="399"/>
                  </a:cubicBezTo>
                  <a:cubicBezTo>
                    <a:pt x="3075" y="309"/>
                    <a:pt x="3129" y="233"/>
                    <a:pt x="3129" y="233"/>
                  </a:cubicBezTo>
                  <a:cubicBezTo>
                    <a:pt x="3129" y="233"/>
                    <a:pt x="2978" y="121"/>
                    <a:pt x="2800" y="55"/>
                  </a:cubicBezTo>
                  <a:lnTo>
                    <a:pt x="2799" y="55"/>
                  </a:lnTo>
                  <a:cubicBezTo>
                    <a:pt x="2776" y="48"/>
                    <a:pt x="2755" y="39"/>
                    <a:pt x="2732" y="33"/>
                  </a:cubicBezTo>
                  <a:cubicBezTo>
                    <a:pt x="2693" y="22"/>
                    <a:pt x="2652" y="13"/>
                    <a:pt x="2611" y="8"/>
                  </a:cubicBezTo>
                  <a:cubicBezTo>
                    <a:pt x="2566" y="3"/>
                    <a:pt x="2522" y="0"/>
                    <a:pt x="24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0"/>
            <p:cNvSpPr/>
            <p:nvPr/>
          </p:nvSpPr>
          <p:spPr>
            <a:xfrm>
              <a:off x="5028300" y="1879900"/>
              <a:ext cx="600" cy="800"/>
            </a:xfrm>
            <a:custGeom>
              <a:rect b="b" l="l" r="r" t="t"/>
              <a:pathLst>
                <a:path extrusionOk="0" h="32" w="24">
                  <a:moveTo>
                    <a:pt x="1" y="32"/>
                  </a:moveTo>
                  <a:cubicBezTo>
                    <a:pt x="15" y="12"/>
                    <a:pt x="23" y="1"/>
                    <a:pt x="23" y="1"/>
                  </a:cubicBezTo>
                  <a:cubicBezTo>
                    <a:pt x="23" y="1"/>
                    <a:pt x="15" y="12"/>
                    <a:pt x="1" y="32"/>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0"/>
            <p:cNvSpPr/>
            <p:nvPr/>
          </p:nvSpPr>
          <p:spPr>
            <a:xfrm>
              <a:off x="4994875" y="1834700"/>
              <a:ext cx="53300" cy="59400"/>
            </a:xfrm>
            <a:custGeom>
              <a:rect b="b" l="l" r="r" t="t"/>
              <a:pathLst>
                <a:path extrusionOk="0" h="2376" w="2132">
                  <a:moveTo>
                    <a:pt x="972" y="0"/>
                  </a:moveTo>
                  <a:cubicBezTo>
                    <a:pt x="881" y="0"/>
                    <a:pt x="768" y="86"/>
                    <a:pt x="605" y="319"/>
                  </a:cubicBezTo>
                  <a:cubicBezTo>
                    <a:pt x="329" y="710"/>
                    <a:pt x="1" y="1371"/>
                    <a:pt x="137" y="1487"/>
                  </a:cubicBezTo>
                  <a:cubicBezTo>
                    <a:pt x="147" y="1496"/>
                    <a:pt x="159" y="1500"/>
                    <a:pt x="173" y="1500"/>
                  </a:cubicBezTo>
                  <a:cubicBezTo>
                    <a:pt x="323" y="1500"/>
                    <a:pt x="652" y="1002"/>
                    <a:pt x="711" y="910"/>
                  </a:cubicBezTo>
                  <a:lnTo>
                    <a:pt x="711" y="910"/>
                  </a:lnTo>
                  <a:cubicBezTo>
                    <a:pt x="702" y="928"/>
                    <a:pt x="683" y="964"/>
                    <a:pt x="660" y="1008"/>
                  </a:cubicBezTo>
                  <a:cubicBezTo>
                    <a:pt x="629" y="1072"/>
                    <a:pt x="588" y="1154"/>
                    <a:pt x="549" y="1242"/>
                  </a:cubicBezTo>
                  <a:cubicBezTo>
                    <a:pt x="548" y="1242"/>
                    <a:pt x="548" y="1242"/>
                    <a:pt x="548" y="1243"/>
                  </a:cubicBezTo>
                  <a:cubicBezTo>
                    <a:pt x="456" y="1456"/>
                    <a:pt x="374" y="1709"/>
                    <a:pt x="440" y="1825"/>
                  </a:cubicBezTo>
                  <a:cubicBezTo>
                    <a:pt x="456" y="1855"/>
                    <a:pt x="480" y="1868"/>
                    <a:pt x="508" y="1868"/>
                  </a:cubicBezTo>
                  <a:cubicBezTo>
                    <a:pt x="687" y="1868"/>
                    <a:pt x="1060" y="1369"/>
                    <a:pt x="1083" y="1338"/>
                  </a:cubicBezTo>
                  <a:lnTo>
                    <a:pt x="1083" y="1338"/>
                  </a:lnTo>
                  <a:cubicBezTo>
                    <a:pt x="1077" y="1349"/>
                    <a:pt x="1045" y="1406"/>
                    <a:pt x="1003" y="1488"/>
                  </a:cubicBezTo>
                  <a:cubicBezTo>
                    <a:pt x="1003" y="1490"/>
                    <a:pt x="1001" y="1490"/>
                    <a:pt x="1001" y="1490"/>
                  </a:cubicBezTo>
                  <a:cubicBezTo>
                    <a:pt x="973" y="1545"/>
                    <a:pt x="941" y="1610"/>
                    <a:pt x="907" y="1682"/>
                  </a:cubicBezTo>
                  <a:cubicBezTo>
                    <a:pt x="869" y="1764"/>
                    <a:pt x="828" y="1854"/>
                    <a:pt x="794" y="1939"/>
                  </a:cubicBezTo>
                  <a:cubicBezTo>
                    <a:pt x="721" y="2125"/>
                    <a:pt x="677" y="2297"/>
                    <a:pt x="732" y="2356"/>
                  </a:cubicBezTo>
                  <a:cubicBezTo>
                    <a:pt x="745" y="2370"/>
                    <a:pt x="761" y="2376"/>
                    <a:pt x="779" y="2376"/>
                  </a:cubicBezTo>
                  <a:cubicBezTo>
                    <a:pt x="894" y="2376"/>
                    <a:pt x="1102" y="2139"/>
                    <a:pt x="1235" y="1973"/>
                  </a:cubicBezTo>
                  <a:cubicBezTo>
                    <a:pt x="1255" y="1949"/>
                    <a:pt x="1270" y="1928"/>
                    <a:pt x="1286" y="1907"/>
                  </a:cubicBezTo>
                  <a:cubicBezTo>
                    <a:pt x="1291" y="1901"/>
                    <a:pt x="1296" y="1895"/>
                    <a:pt x="1300" y="1888"/>
                  </a:cubicBezTo>
                  <a:cubicBezTo>
                    <a:pt x="1310" y="1875"/>
                    <a:pt x="1319" y="1864"/>
                    <a:pt x="1327" y="1854"/>
                  </a:cubicBezTo>
                  <a:lnTo>
                    <a:pt x="1327" y="1854"/>
                  </a:lnTo>
                  <a:cubicBezTo>
                    <a:pt x="1307" y="1883"/>
                    <a:pt x="1279" y="1926"/>
                    <a:pt x="1253" y="1972"/>
                  </a:cubicBezTo>
                  <a:cubicBezTo>
                    <a:pt x="1222" y="2024"/>
                    <a:pt x="1192" y="2081"/>
                    <a:pt x="1179" y="2131"/>
                  </a:cubicBezTo>
                  <a:cubicBezTo>
                    <a:pt x="1157" y="2209"/>
                    <a:pt x="1168" y="2270"/>
                    <a:pt x="1259" y="2270"/>
                  </a:cubicBezTo>
                  <a:cubicBezTo>
                    <a:pt x="1287" y="2270"/>
                    <a:pt x="1323" y="2264"/>
                    <a:pt x="1369" y="2251"/>
                  </a:cubicBezTo>
                  <a:cubicBezTo>
                    <a:pt x="1659" y="2169"/>
                    <a:pt x="1899" y="2023"/>
                    <a:pt x="2027" y="1865"/>
                  </a:cubicBezTo>
                  <a:lnTo>
                    <a:pt x="2028" y="1865"/>
                  </a:lnTo>
                  <a:cubicBezTo>
                    <a:pt x="2095" y="1782"/>
                    <a:pt x="2131" y="1695"/>
                    <a:pt x="2130" y="1614"/>
                  </a:cubicBezTo>
                  <a:cubicBezTo>
                    <a:pt x="2129" y="1574"/>
                    <a:pt x="2120" y="1544"/>
                    <a:pt x="2108" y="1517"/>
                  </a:cubicBezTo>
                  <a:cubicBezTo>
                    <a:pt x="2056" y="1422"/>
                    <a:pt x="1932" y="1410"/>
                    <a:pt x="1869" y="1410"/>
                  </a:cubicBezTo>
                  <a:cubicBezTo>
                    <a:pt x="1846" y="1410"/>
                    <a:pt x="1831" y="1412"/>
                    <a:pt x="1831" y="1412"/>
                  </a:cubicBezTo>
                  <a:cubicBezTo>
                    <a:pt x="1831" y="1412"/>
                    <a:pt x="1807" y="906"/>
                    <a:pt x="1538" y="822"/>
                  </a:cubicBezTo>
                  <a:cubicBezTo>
                    <a:pt x="1538" y="822"/>
                    <a:pt x="1500" y="503"/>
                    <a:pt x="1343" y="408"/>
                  </a:cubicBezTo>
                  <a:cubicBezTo>
                    <a:pt x="1316" y="392"/>
                    <a:pt x="1288" y="380"/>
                    <a:pt x="1254" y="380"/>
                  </a:cubicBezTo>
                  <a:cubicBezTo>
                    <a:pt x="1251" y="380"/>
                    <a:pt x="1248" y="380"/>
                    <a:pt x="1246" y="380"/>
                  </a:cubicBezTo>
                  <a:cubicBezTo>
                    <a:pt x="1246" y="380"/>
                    <a:pt x="1222" y="198"/>
                    <a:pt x="1137" y="100"/>
                  </a:cubicBezTo>
                  <a:cubicBezTo>
                    <a:pt x="1086" y="40"/>
                    <a:pt x="1034" y="0"/>
                    <a:pt x="972"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0"/>
            <p:cNvSpPr/>
            <p:nvPr/>
          </p:nvSpPr>
          <p:spPr>
            <a:xfrm>
              <a:off x="4773750" y="1889675"/>
              <a:ext cx="63200" cy="73300"/>
            </a:xfrm>
            <a:custGeom>
              <a:rect b="b" l="l" r="r" t="t"/>
              <a:pathLst>
                <a:path extrusionOk="0" h="2932" w="2528">
                  <a:moveTo>
                    <a:pt x="1284" y="1"/>
                  </a:moveTo>
                  <a:cubicBezTo>
                    <a:pt x="1284" y="1"/>
                    <a:pt x="674" y="231"/>
                    <a:pt x="394" y="543"/>
                  </a:cubicBezTo>
                  <a:cubicBezTo>
                    <a:pt x="364" y="576"/>
                    <a:pt x="337" y="610"/>
                    <a:pt x="311" y="646"/>
                  </a:cubicBezTo>
                  <a:cubicBezTo>
                    <a:pt x="91" y="947"/>
                    <a:pt x="0" y="1320"/>
                    <a:pt x="0" y="1320"/>
                  </a:cubicBezTo>
                  <a:cubicBezTo>
                    <a:pt x="103" y="1628"/>
                    <a:pt x="382" y="2049"/>
                    <a:pt x="650" y="2392"/>
                  </a:cubicBezTo>
                  <a:cubicBezTo>
                    <a:pt x="696" y="2448"/>
                    <a:pt x="740" y="2502"/>
                    <a:pt x="782" y="2555"/>
                  </a:cubicBezTo>
                  <a:cubicBezTo>
                    <a:pt x="1041" y="2868"/>
                    <a:pt x="1221" y="2932"/>
                    <a:pt x="1425" y="2932"/>
                  </a:cubicBezTo>
                  <a:cubicBezTo>
                    <a:pt x="1460" y="2932"/>
                    <a:pt x="1495" y="2930"/>
                    <a:pt x="1532" y="2927"/>
                  </a:cubicBezTo>
                  <a:cubicBezTo>
                    <a:pt x="1545" y="2927"/>
                    <a:pt x="1558" y="2926"/>
                    <a:pt x="1571" y="2926"/>
                  </a:cubicBezTo>
                  <a:lnTo>
                    <a:pt x="1572" y="2926"/>
                  </a:lnTo>
                  <a:cubicBezTo>
                    <a:pt x="1591" y="2922"/>
                    <a:pt x="1611" y="2921"/>
                    <a:pt x="1629" y="2919"/>
                  </a:cubicBezTo>
                  <a:lnTo>
                    <a:pt x="1631" y="2919"/>
                  </a:lnTo>
                  <a:cubicBezTo>
                    <a:pt x="1681" y="2914"/>
                    <a:pt x="1724" y="2908"/>
                    <a:pt x="1761" y="2897"/>
                  </a:cubicBezTo>
                  <a:cubicBezTo>
                    <a:pt x="1850" y="2872"/>
                    <a:pt x="1893" y="2826"/>
                    <a:pt x="1866" y="2729"/>
                  </a:cubicBezTo>
                  <a:cubicBezTo>
                    <a:pt x="1861" y="2708"/>
                    <a:pt x="1851" y="2687"/>
                    <a:pt x="1838" y="2661"/>
                  </a:cubicBezTo>
                  <a:cubicBezTo>
                    <a:pt x="1835" y="2655"/>
                    <a:pt x="1831" y="2646"/>
                    <a:pt x="1826" y="2637"/>
                  </a:cubicBezTo>
                  <a:cubicBezTo>
                    <a:pt x="1688" y="2387"/>
                    <a:pt x="1488" y="1245"/>
                    <a:pt x="1561" y="1155"/>
                  </a:cubicBezTo>
                  <a:cubicBezTo>
                    <a:pt x="1567" y="1147"/>
                    <a:pt x="1578" y="1143"/>
                    <a:pt x="1593" y="1143"/>
                  </a:cubicBezTo>
                  <a:cubicBezTo>
                    <a:pt x="1714" y="1143"/>
                    <a:pt x="2089" y="1376"/>
                    <a:pt x="2297" y="1376"/>
                  </a:cubicBezTo>
                  <a:cubicBezTo>
                    <a:pt x="2352" y="1376"/>
                    <a:pt x="2395" y="1360"/>
                    <a:pt x="2419" y="1319"/>
                  </a:cubicBezTo>
                  <a:cubicBezTo>
                    <a:pt x="2421" y="1315"/>
                    <a:pt x="2423" y="1308"/>
                    <a:pt x="2426" y="1301"/>
                  </a:cubicBezTo>
                  <a:cubicBezTo>
                    <a:pt x="2527" y="1045"/>
                    <a:pt x="1498" y="159"/>
                    <a:pt x="1284"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0"/>
            <p:cNvSpPr/>
            <p:nvPr/>
          </p:nvSpPr>
          <p:spPr>
            <a:xfrm>
              <a:off x="4927150" y="1433800"/>
              <a:ext cx="6225" cy="8750"/>
            </a:xfrm>
            <a:custGeom>
              <a:rect b="b" l="l" r="r" t="t"/>
              <a:pathLst>
                <a:path extrusionOk="0" h="350" w="249">
                  <a:moveTo>
                    <a:pt x="139" y="1"/>
                  </a:moveTo>
                  <a:cubicBezTo>
                    <a:pt x="81" y="1"/>
                    <a:pt x="26" y="69"/>
                    <a:pt x="13" y="159"/>
                  </a:cubicBezTo>
                  <a:cubicBezTo>
                    <a:pt x="0" y="255"/>
                    <a:pt x="38" y="340"/>
                    <a:pt x="99" y="348"/>
                  </a:cubicBezTo>
                  <a:cubicBezTo>
                    <a:pt x="102" y="349"/>
                    <a:pt x="106" y="349"/>
                    <a:pt x="110" y="349"/>
                  </a:cubicBezTo>
                  <a:cubicBezTo>
                    <a:pt x="167" y="349"/>
                    <a:pt x="221" y="281"/>
                    <a:pt x="235" y="193"/>
                  </a:cubicBezTo>
                  <a:cubicBezTo>
                    <a:pt x="248" y="97"/>
                    <a:pt x="211" y="13"/>
                    <a:pt x="149" y="1"/>
                  </a:cubicBezTo>
                  <a:cubicBezTo>
                    <a:pt x="146" y="1"/>
                    <a:pt x="142" y="1"/>
                    <a:pt x="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0"/>
            <p:cNvSpPr/>
            <p:nvPr/>
          </p:nvSpPr>
          <p:spPr>
            <a:xfrm>
              <a:off x="4945950" y="1441050"/>
              <a:ext cx="6850" cy="8450"/>
            </a:xfrm>
            <a:custGeom>
              <a:rect b="b" l="l" r="r" t="t"/>
              <a:pathLst>
                <a:path extrusionOk="0" h="338" w="274">
                  <a:moveTo>
                    <a:pt x="168" y="0"/>
                  </a:moveTo>
                  <a:cubicBezTo>
                    <a:pt x="116" y="0"/>
                    <a:pt x="58" y="54"/>
                    <a:pt x="32" y="133"/>
                  </a:cubicBezTo>
                  <a:cubicBezTo>
                    <a:pt x="1" y="224"/>
                    <a:pt x="24" y="314"/>
                    <a:pt x="82" y="334"/>
                  </a:cubicBezTo>
                  <a:cubicBezTo>
                    <a:pt x="90" y="337"/>
                    <a:pt x="98" y="338"/>
                    <a:pt x="106" y="338"/>
                  </a:cubicBezTo>
                  <a:cubicBezTo>
                    <a:pt x="158" y="338"/>
                    <a:pt x="216" y="284"/>
                    <a:pt x="243" y="205"/>
                  </a:cubicBezTo>
                  <a:cubicBezTo>
                    <a:pt x="273" y="114"/>
                    <a:pt x="251" y="23"/>
                    <a:pt x="192" y="4"/>
                  </a:cubicBezTo>
                  <a:cubicBezTo>
                    <a:pt x="185" y="1"/>
                    <a:pt x="177" y="0"/>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0"/>
            <p:cNvSpPr/>
            <p:nvPr/>
          </p:nvSpPr>
          <p:spPr>
            <a:xfrm>
              <a:off x="4901450" y="1431150"/>
              <a:ext cx="5875" cy="8775"/>
            </a:xfrm>
            <a:custGeom>
              <a:rect b="b" l="l" r="r" t="t"/>
              <a:pathLst>
                <a:path extrusionOk="0" h="351" w="235">
                  <a:moveTo>
                    <a:pt x="113" y="1"/>
                  </a:moveTo>
                  <a:cubicBezTo>
                    <a:pt x="111" y="1"/>
                    <a:pt x="110" y="1"/>
                    <a:pt x="108" y="1"/>
                  </a:cubicBezTo>
                  <a:cubicBezTo>
                    <a:pt x="46" y="4"/>
                    <a:pt x="0" y="85"/>
                    <a:pt x="7" y="181"/>
                  </a:cubicBezTo>
                  <a:cubicBezTo>
                    <a:pt x="14" y="276"/>
                    <a:pt x="64" y="350"/>
                    <a:pt x="124" y="350"/>
                  </a:cubicBezTo>
                  <a:cubicBezTo>
                    <a:pt x="125" y="350"/>
                    <a:pt x="127" y="350"/>
                    <a:pt x="128" y="350"/>
                  </a:cubicBezTo>
                  <a:cubicBezTo>
                    <a:pt x="190" y="346"/>
                    <a:pt x="235" y="264"/>
                    <a:pt x="230" y="168"/>
                  </a:cubicBezTo>
                  <a:cubicBezTo>
                    <a:pt x="225" y="75"/>
                    <a:pt x="172" y="1"/>
                    <a:pt x="1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0"/>
            <p:cNvSpPr/>
            <p:nvPr/>
          </p:nvSpPr>
          <p:spPr>
            <a:xfrm>
              <a:off x="4878000" y="1433725"/>
              <a:ext cx="6400" cy="8675"/>
            </a:xfrm>
            <a:custGeom>
              <a:rect b="b" l="l" r="r" t="t"/>
              <a:pathLst>
                <a:path extrusionOk="0" h="347" w="256">
                  <a:moveTo>
                    <a:pt x="109" y="1"/>
                  </a:moveTo>
                  <a:cubicBezTo>
                    <a:pt x="104" y="1"/>
                    <a:pt x="100" y="1"/>
                    <a:pt x="95" y="2"/>
                  </a:cubicBezTo>
                  <a:cubicBezTo>
                    <a:pt x="35" y="13"/>
                    <a:pt x="1" y="100"/>
                    <a:pt x="18" y="195"/>
                  </a:cubicBezTo>
                  <a:cubicBezTo>
                    <a:pt x="35" y="282"/>
                    <a:pt x="91" y="347"/>
                    <a:pt x="147" y="347"/>
                  </a:cubicBezTo>
                  <a:cubicBezTo>
                    <a:pt x="151" y="347"/>
                    <a:pt x="156" y="346"/>
                    <a:pt x="160" y="345"/>
                  </a:cubicBezTo>
                  <a:cubicBezTo>
                    <a:pt x="221" y="333"/>
                    <a:pt x="255" y="247"/>
                    <a:pt x="237" y="152"/>
                  </a:cubicBezTo>
                  <a:cubicBezTo>
                    <a:pt x="221" y="64"/>
                    <a:pt x="165" y="1"/>
                    <a:pt x="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0"/>
            <p:cNvSpPr/>
            <p:nvPr/>
          </p:nvSpPr>
          <p:spPr>
            <a:xfrm>
              <a:off x="4860250" y="1441350"/>
              <a:ext cx="6825" cy="8525"/>
            </a:xfrm>
            <a:custGeom>
              <a:rect b="b" l="l" r="r" t="t"/>
              <a:pathLst>
                <a:path extrusionOk="0" h="341" w="273">
                  <a:moveTo>
                    <a:pt x="106" y="1"/>
                  </a:moveTo>
                  <a:cubicBezTo>
                    <a:pt x="98" y="1"/>
                    <a:pt x="90" y="2"/>
                    <a:pt x="83" y="4"/>
                  </a:cubicBezTo>
                  <a:cubicBezTo>
                    <a:pt x="25" y="24"/>
                    <a:pt x="1" y="113"/>
                    <a:pt x="31" y="205"/>
                  </a:cubicBezTo>
                  <a:cubicBezTo>
                    <a:pt x="57" y="285"/>
                    <a:pt x="114" y="341"/>
                    <a:pt x="167" y="341"/>
                  </a:cubicBezTo>
                  <a:cubicBezTo>
                    <a:pt x="175" y="341"/>
                    <a:pt x="183" y="340"/>
                    <a:pt x="190" y="337"/>
                  </a:cubicBezTo>
                  <a:cubicBezTo>
                    <a:pt x="250" y="318"/>
                    <a:pt x="272" y="229"/>
                    <a:pt x="244" y="137"/>
                  </a:cubicBezTo>
                  <a:cubicBezTo>
                    <a:pt x="218" y="56"/>
                    <a:pt x="160" y="1"/>
                    <a:pt x="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0"/>
            <p:cNvSpPr/>
            <p:nvPr/>
          </p:nvSpPr>
          <p:spPr>
            <a:xfrm>
              <a:off x="4891225" y="1450125"/>
              <a:ext cx="12800" cy="12700"/>
            </a:xfrm>
            <a:custGeom>
              <a:rect b="b" l="l" r="r" t="t"/>
              <a:pathLst>
                <a:path extrusionOk="0" h="508" w="512">
                  <a:moveTo>
                    <a:pt x="257" y="1"/>
                  </a:moveTo>
                  <a:cubicBezTo>
                    <a:pt x="256" y="1"/>
                    <a:pt x="254" y="1"/>
                    <a:pt x="252" y="1"/>
                  </a:cubicBezTo>
                  <a:cubicBezTo>
                    <a:pt x="112" y="3"/>
                    <a:pt x="1" y="119"/>
                    <a:pt x="4" y="259"/>
                  </a:cubicBezTo>
                  <a:cubicBezTo>
                    <a:pt x="6" y="398"/>
                    <a:pt x="120" y="507"/>
                    <a:pt x="257" y="507"/>
                  </a:cubicBezTo>
                  <a:cubicBezTo>
                    <a:pt x="258" y="507"/>
                    <a:pt x="260" y="507"/>
                    <a:pt x="261" y="507"/>
                  </a:cubicBezTo>
                  <a:cubicBezTo>
                    <a:pt x="400" y="503"/>
                    <a:pt x="512" y="389"/>
                    <a:pt x="510" y="248"/>
                  </a:cubicBezTo>
                  <a:cubicBezTo>
                    <a:pt x="508" y="111"/>
                    <a:pt x="395" y="1"/>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0"/>
            <p:cNvSpPr/>
            <p:nvPr/>
          </p:nvSpPr>
          <p:spPr>
            <a:xfrm>
              <a:off x="4855525" y="1465200"/>
              <a:ext cx="8650" cy="8525"/>
            </a:xfrm>
            <a:custGeom>
              <a:rect b="b" l="l" r="r" t="t"/>
              <a:pathLst>
                <a:path extrusionOk="0" h="341" w="346">
                  <a:moveTo>
                    <a:pt x="173" y="1"/>
                  </a:moveTo>
                  <a:cubicBezTo>
                    <a:pt x="172" y="1"/>
                    <a:pt x="171" y="1"/>
                    <a:pt x="169" y="1"/>
                  </a:cubicBezTo>
                  <a:cubicBezTo>
                    <a:pt x="75" y="2"/>
                    <a:pt x="1" y="79"/>
                    <a:pt x="3" y="175"/>
                  </a:cubicBezTo>
                  <a:cubicBezTo>
                    <a:pt x="5" y="267"/>
                    <a:pt x="81" y="341"/>
                    <a:pt x="175" y="341"/>
                  </a:cubicBezTo>
                  <a:cubicBezTo>
                    <a:pt x="175" y="341"/>
                    <a:pt x="176" y="341"/>
                    <a:pt x="177" y="341"/>
                  </a:cubicBezTo>
                  <a:cubicBezTo>
                    <a:pt x="271" y="340"/>
                    <a:pt x="346" y="262"/>
                    <a:pt x="344" y="168"/>
                  </a:cubicBezTo>
                  <a:cubicBezTo>
                    <a:pt x="343" y="75"/>
                    <a:pt x="267" y="1"/>
                    <a:pt x="1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0"/>
            <p:cNvSpPr/>
            <p:nvPr/>
          </p:nvSpPr>
          <p:spPr>
            <a:xfrm>
              <a:off x="4933475" y="1457775"/>
              <a:ext cx="8675" cy="8550"/>
            </a:xfrm>
            <a:custGeom>
              <a:rect b="b" l="l" r="r" t="t"/>
              <a:pathLst>
                <a:path extrusionOk="0" h="342" w="347">
                  <a:moveTo>
                    <a:pt x="175" y="1"/>
                  </a:moveTo>
                  <a:cubicBezTo>
                    <a:pt x="174" y="1"/>
                    <a:pt x="173" y="1"/>
                    <a:pt x="171" y="1"/>
                  </a:cubicBezTo>
                  <a:cubicBezTo>
                    <a:pt x="76" y="2"/>
                    <a:pt x="0" y="80"/>
                    <a:pt x="3" y="175"/>
                  </a:cubicBezTo>
                  <a:cubicBezTo>
                    <a:pt x="5" y="268"/>
                    <a:pt x="80" y="342"/>
                    <a:pt x="174" y="342"/>
                  </a:cubicBezTo>
                  <a:cubicBezTo>
                    <a:pt x="175" y="342"/>
                    <a:pt x="176" y="342"/>
                    <a:pt x="177" y="342"/>
                  </a:cubicBezTo>
                  <a:cubicBezTo>
                    <a:pt x="272" y="340"/>
                    <a:pt x="346" y="263"/>
                    <a:pt x="345" y="168"/>
                  </a:cubicBezTo>
                  <a:cubicBezTo>
                    <a:pt x="342" y="75"/>
                    <a:pt x="268" y="1"/>
                    <a:pt x="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0"/>
            <p:cNvSpPr/>
            <p:nvPr/>
          </p:nvSpPr>
          <p:spPr>
            <a:xfrm>
              <a:off x="4851275" y="1518150"/>
              <a:ext cx="6675" cy="10300"/>
            </a:xfrm>
            <a:custGeom>
              <a:rect b="b" l="l" r="r" t="t"/>
              <a:pathLst>
                <a:path extrusionOk="0" h="412" w="267">
                  <a:moveTo>
                    <a:pt x="24" y="1"/>
                  </a:moveTo>
                  <a:cubicBezTo>
                    <a:pt x="18" y="1"/>
                    <a:pt x="12" y="3"/>
                    <a:pt x="9" y="7"/>
                  </a:cubicBezTo>
                  <a:cubicBezTo>
                    <a:pt x="1" y="15"/>
                    <a:pt x="1" y="30"/>
                    <a:pt x="10" y="39"/>
                  </a:cubicBezTo>
                  <a:cubicBezTo>
                    <a:pt x="11" y="40"/>
                    <a:pt x="173" y="197"/>
                    <a:pt x="267" y="412"/>
                  </a:cubicBezTo>
                  <a:cubicBezTo>
                    <a:pt x="263" y="368"/>
                    <a:pt x="258" y="327"/>
                    <a:pt x="252" y="286"/>
                  </a:cubicBezTo>
                  <a:cubicBezTo>
                    <a:pt x="158" y="123"/>
                    <a:pt x="46" y="13"/>
                    <a:pt x="38" y="7"/>
                  </a:cubicBezTo>
                  <a:cubicBezTo>
                    <a:pt x="34" y="3"/>
                    <a:pt x="29"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0"/>
            <p:cNvSpPr/>
            <p:nvPr/>
          </p:nvSpPr>
          <p:spPr>
            <a:xfrm>
              <a:off x="4952175" y="1507550"/>
              <a:ext cx="4950" cy="9600"/>
            </a:xfrm>
            <a:custGeom>
              <a:rect b="b" l="l" r="r" t="t"/>
              <a:pathLst>
                <a:path extrusionOk="0" h="384" w="198">
                  <a:moveTo>
                    <a:pt x="172" y="1"/>
                  </a:moveTo>
                  <a:cubicBezTo>
                    <a:pt x="169" y="1"/>
                    <a:pt x="166" y="1"/>
                    <a:pt x="163" y="3"/>
                  </a:cubicBezTo>
                  <a:cubicBezTo>
                    <a:pt x="145" y="9"/>
                    <a:pt x="64" y="124"/>
                    <a:pt x="1" y="278"/>
                  </a:cubicBezTo>
                  <a:cubicBezTo>
                    <a:pt x="3" y="315"/>
                    <a:pt x="6" y="350"/>
                    <a:pt x="9" y="383"/>
                  </a:cubicBezTo>
                  <a:cubicBezTo>
                    <a:pt x="69" y="199"/>
                    <a:pt x="168" y="58"/>
                    <a:pt x="184" y="40"/>
                  </a:cubicBezTo>
                  <a:cubicBezTo>
                    <a:pt x="193" y="34"/>
                    <a:pt x="197" y="23"/>
                    <a:pt x="192" y="13"/>
                  </a:cubicBezTo>
                  <a:cubicBezTo>
                    <a:pt x="189" y="6"/>
                    <a:pt x="180" y="1"/>
                    <a:pt x="1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0"/>
            <p:cNvSpPr/>
            <p:nvPr/>
          </p:nvSpPr>
          <p:spPr>
            <a:xfrm>
              <a:off x="4855100" y="1465475"/>
              <a:ext cx="91575" cy="18400"/>
            </a:xfrm>
            <a:custGeom>
              <a:rect b="b" l="l" r="r" t="t"/>
              <a:pathLst>
                <a:path extrusionOk="0" h="736" w="3663">
                  <a:moveTo>
                    <a:pt x="1966" y="0"/>
                  </a:moveTo>
                  <a:cubicBezTo>
                    <a:pt x="1905" y="0"/>
                    <a:pt x="1846" y="3"/>
                    <a:pt x="1787" y="8"/>
                  </a:cubicBezTo>
                  <a:cubicBezTo>
                    <a:pt x="1011" y="79"/>
                    <a:pt x="261" y="522"/>
                    <a:pt x="0" y="691"/>
                  </a:cubicBezTo>
                  <a:lnTo>
                    <a:pt x="11" y="735"/>
                  </a:lnTo>
                  <a:cubicBezTo>
                    <a:pt x="251" y="578"/>
                    <a:pt x="1003" y="124"/>
                    <a:pt x="1791" y="52"/>
                  </a:cubicBezTo>
                  <a:cubicBezTo>
                    <a:pt x="1848" y="47"/>
                    <a:pt x="1907" y="45"/>
                    <a:pt x="1966" y="45"/>
                  </a:cubicBezTo>
                  <a:cubicBezTo>
                    <a:pt x="2611" y="45"/>
                    <a:pt x="3315" y="334"/>
                    <a:pt x="3656" y="496"/>
                  </a:cubicBezTo>
                  <a:lnTo>
                    <a:pt x="3663" y="450"/>
                  </a:lnTo>
                  <a:cubicBezTo>
                    <a:pt x="3313" y="287"/>
                    <a:pt x="2610" y="0"/>
                    <a:pt x="1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0"/>
            <p:cNvSpPr/>
            <p:nvPr/>
          </p:nvSpPr>
          <p:spPr>
            <a:xfrm>
              <a:off x="4850600" y="1445175"/>
              <a:ext cx="98625" cy="21950"/>
            </a:xfrm>
            <a:custGeom>
              <a:rect b="b" l="l" r="r" t="t"/>
              <a:pathLst>
                <a:path extrusionOk="0" h="878" w="3945">
                  <a:moveTo>
                    <a:pt x="2113" y="0"/>
                  </a:moveTo>
                  <a:cubicBezTo>
                    <a:pt x="2045" y="0"/>
                    <a:pt x="1976" y="2"/>
                    <a:pt x="1905" y="6"/>
                  </a:cubicBezTo>
                  <a:cubicBezTo>
                    <a:pt x="851" y="66"/>
                    <a:pt x="216" y="594"/>
                    <a:pt x="1" y="828"/>
                  </a:cubicBezTo>
                  <a:lnTo>
                    <a:pt x="13" y="877"/>
                  </a:lnTo>
                  <a:cubicBezTo>
                    <a:pt x="194" y="673"/>
                    <a:pt x="835" y="113"/>
                    <a:pt x="1907" y="51"/>
                  </a:cubicBezTo>
                  <a:cubicBezTo>
                    <a:pt x="1979" y="47"/>
                    <a:pt x="2050" y="45"/>
                    <a:pt x="2119" y="45"/>
                  </a:cubicBezTo>
                  <a:cubicBezTo>
                    <a:pt x="2964" y="45"/>
                    <a:pt x="3625" y="340"/>
                    <a:pt x="3939" y="512"/>
                  </a:cubicBezTo>
                  <a:lnTo>
                    <a:pt x="3945" y="465"/>
                  </a:lnTo>
                  <a:cubicBezTo>
                    <a:pt x="3618" y="289"/>
                    <a:pt x="2956" y="0"/>
                    <a:pt x="2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0"/>
            <p:cNvSpPr/>
            <p:nvPr/>
          </p:nvSpPr>
          <p:spPr>
            <a:xfrm>
              <a:off x="4789400" y="1678300"/>
              <a:ext cx="31975" cy="114625"/>
            </a:xfrm>
            <a:custGeom>
              <a:rect b="b" l="l" r="r" t="t"/>
              <a:pathLst>
                <a:path extrusionOk="0" h="4585" w="1279">
                  <a:moveTo>
                    <a:pt x="26" y="1"/>
                  </a:moveTo>
                  <a:cubicBezTo>
                    <a:pt x="23" y="1"/>
                    <a:pt x="20" y="1"/>
                    <a:pt x="17" y="3"/>
                  </a:cubicBezTo>
                  <a:cubicBezTo>
                    <a:pt x="5" y="8"/>
                    <a:pt x="1" y="21"/>
                    <a:pt x="5" y="32"/>
                  </a:cubicBezTo>
                  <a:cubicBezTo>
                    <a:pt x="12" y="47"/>
                    <a:pt x="648" y="1502"/>
                    <a:pt x="877" y="1947"/>
                  </a:cubicBezTo>
                  <a:cubicBezTo>
                    <a:pt x="879" y="1950"/>
                    <a:pt x="1047" y="2350"/>
                    <a:pt x="1091" y="2752"/>
                  </a:cubicBezTo>
                  <a:cubicBezTo>
                    <a:pt x="1134" y="3156"/>
                    <a:pt x="1236" y="4261"/>
                    <a:pt x="1235" y="4561"/>
                  </a:cubicBezTo>
                  <a:cubicBezTo>
                    <a:pt x="1235" y="4574"/>
                    <a:pt x="1245" y="4585"/>
                    <a:pt x="1257" y="4585"/>
                  </a:cubicBezTo>
                  <a:cubicBezTo>
                    <a:pt x="1268" y="4585"/>
                    <a:pt x="1279" y="4575"/>
                    <a:pt x="1278" y="4563"/>
                  </a:cubicBezTo>
                  <a:cubicBezTo>
                    <a:pt x="1279" y="4261"/>
                    <a:pt x="1177" y="3153"/>
                    <a:pt x="1134" y="2748"/>
                  </a:cubicBezTo>
                  <a:cubicBezTo>
                    <a:pt x="1089" y="2338"/>
                    <a:pt x="919" y="1933"/>
                    <a:pt x="916" y="1928"/>
                  </a:cubicBezTo>
                  <a:cubicBezTo>
                    <a:pt x="688" y="1482"/>
                    <a:pt x="53" y="28"/>
                    <a:pt x="46" y="14"/>
                  </a:cubicBezTo>
                  <a:cubicBezTo>
                    <a:pt x="42" y="6"/>
                    <a:pt x="34"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0"/>
            <p:cNvSpPr/>
            <p:nvPr/>
          </p:nvSpPr>
          <p:spPr>
            <a:xfrm>
              <a:off x="4795300" y="1725600"/>
              <a:ext cx="16800" cy="49125"/>
            </a:xfrm>
            <a:custGeom>
              <a:rect b="b" l="l" r="r" t="t"/>
              <a:pathLst>
                <a:path extrusionOk="0" h="1965" w="672">
                  <a:moveTo>
                    <a:pt x="648" y="0"/>
                  </a:moveTo>
                  <a:cubicBezTo>
                    <a:pt x="641" y="0"/>
                    <a:pt x="634" y="3"/>
                    <a:pt x="630" y="9"/>
                  </a:cubicBezTo>
                  <a:cubicBezTo>
                    <a:pt x="625" y="15"/>
                    <a:pt x="499" y="187"/>
                    <a:pt x="325" y="798"/>
                  </a:cubicBezTo>
                  <a:cubicBezTo>
                    <a:pt x="151" y="1413"/>
                    <a:pt x="2" y="1936"/>
                    <a:pt x="2" y="1936"/>
                  </a:cubicBezTo>
                  <a:cubicBezTo>
                    <a:pt x="0" y="1949"/>
                    <a:pt x="6" y="1960"/>
                    <a:pt x="19" y="1965"/>
                  </a:cubicBezTo>
                  <a:lnTo>
                    <a:pt x="26" y="1965"/>
                  </a:lnTo>
                  <a:cubicBezTo>
                    <a:pt x="36" y="1965"/>
                    <a:pt x="44" y="1958"/>
                    <a:pt x="44" y="1948"/>
                  </a:cubicBezTo>
                  <a:cubicBezTo>
                    <a:pt x="44" y="1948"/>
                    <a:pt x="193" y="1424"/>
                    <a:pt x="367" y="810"/>
                  </a:cubicBezTo>
                  <a:cubicBezTo>
                    <a:pt x="538" y="210"/>
                    <a:pt x="663" y="36"/>
                    <a:pt x="664" y="35"/>
                  </a:cubicBezTo>
                  <a:cubicBezTo>
                    <a:pt x="672" y="25"/>
                    <a:pt x="671" y="11"/>
                    <a:pt x="661" y="4"/>
                  </a:cubicBezTo>
                  <a:cubicBezTo>
                    <a:pt x="657" y="1"/>
                    <a:pt x="652" y="0"/>
                    <a:pt x="6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0"/>
            <p:cNvSpPr/>
            <p:nvPr/>
          </p:nvSpPr>
          <p:spPr>
            <a:xfrm>
              <a:off x="5003025" y="1671475"/>
              <a:ext cx="19750" cy="105200"/>
            </a:xfrm>
            <a:custGeom>
              <a:rect b="b" l="l" r="r" t="t"/>
              <a:pathLst>
                <a:path extrusionOk="0" h="4208" w="790">
                  <a:moveTo>
                    <a:pt x="727" y="0"/>
                  </a:moveTo>
                  <a:cubicBezTo>
                    <a:pt x="714" y="0"/>
                    <a:pt x="704" y="10"/>
                    <a:pt x="705" y="24"/>
                  </a:cubicBezTo>
                  <a:cubicBezTo>
                    <a:pt x="719" y="318"/>
                    <a:pt x="750" y="1319"/>
                    <a:pt x="565" y="1811"/>
                  </a:cubicBezTo>
                  <a:cubicBezTo>
                    <a:pt x="395" y="2266"/>
                    <a:pt x="44" y="3467"/>
                    <a:pt x="1" y="4184"/>
                  </a:cubicBezTo>
                  <a:cubicBezTo>
                    <a:pt x="0" y="4196"/>
                    <a:pt x="8" y="4207"/>
                    <a:pt x="22" y="4207"/>
                  </a:cubicBezTo>
                  <a:lnTo>
                    <a:pt x="23" y="4207"/>
                  </a:lnTo>
                  <a:cubicBezTo>
                    <a:pt x="34" y="4207"/>
                    <a:pt x="44" y="4198"/>
                    <a:pt x="47" y="4188"/>
                  </a:cubicBezTo>
                  <a:cubicBezTo>
                    <a:pt x="90" y="3476"/>
                    <a:pt x="441" y="2281"/>
                    <a:pt x="609" y="1828"/>
                  </a:cubicBezTo>
                  <a:cubicBezTo>
                    <a:pt x="790" y="1340"/>
                    <a:pt x="768" y="403"/>
                    <a:pt x="750" y="22"/>
                  </a:cubicBezTo>
                  <a:cubicBezTo>
                    <a:pt x="750" y="9"/>
                    <a:pt x="739" y="2"/>
                    <a:pt x="7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0"/>
            <p:cNvSpPr/>
            <p:nvPr/>
          </p:nvSpPr>
          <p:spPr>
            <a:xfrm>
              <a:off x="5017525" y="1715000"/>
              <a:ext cx="51675" cy="59075"/>
            </a:xfrm>
            <a:custGeom>
              <a:rect b="b" l="l" r="r" t="t"/>
              <a:pathLst>
                <a:path extrusionOk="0" h="2363" w="2067">
                  <a:moveTo>
                    <a:pt x="24" y="0"/>
                  </a:moveTo>
                  <a:cubicBezTo>
                    <a:pt x="19" y="0"/>
                    <a:pt x="14" y="2"/>
                    <a:pt x="10" y="5"/>
                  </a:cubicBezTo>
                  <a:cubicBezTo>
                    <a:pt x="1" y="14"/>
                    <a:pt x="1" y="29"/>
                    <a:pt x="9" y="38"/>
                  </a:cubicBezTo>
                  <a:cubicBezTo>
                    <a:pt x="15" y="44"/>
                    <a:pt x="603" y="708"/>
                    <a:pt x="923" y="1064"/>
                  </a:cubicBezTo>
                  <a:cubicBezTo>
                    <a:pt x="1249" y="1422"/>
                    <a:pt x="1886" y="2133"/>
                    <a:pt x="1886" y="2133"/>
                  </a:cubicBezTo>
                  <a:lnTo>
                    <a:pt x="2022" y="2353"/>
                  </a:lnTo>
                  <a:cubicBezTo>
                    <a:pt x="2026" y="2359"/>
                    <a:pt x="2033" y="2363"/>
                    <a:pt x="2041" y="2363"/>
                  </a:cubicBezTo>
                  <a:cubicBezTo>
                    <a:pt x="2044" y="2363"/>
                    <a:pt x="2049" y="2362"/>
                    <a:pt x="2053" y="2362"/>
                  </a:cubicBezTo>
                  <a:cubicBezTo>
                    <a:pt x="2063" y="2355"/>
                    <a:pt x="2067" y="2341"/>
                    <a:pt x="2060" y="2331"/>
                  </a:cubicBezTo>
                  <a:lnTo>
                    <a:pt x="1924" y="2107"/>
                  </a:lnTo>
                  <a:cubicBezTo>
                    <a:pt x="1924" y="2107"/>
                    <a:pt x="1284" y="1392"/>
                    <a:pt x="957" y="1034"/>
                  </a:cubicBezTo>
                  <a:cubicBezTo>
                    <a:pt x="636" y="679"/>
                    <a:pt x="48" y="14"/>
                    <a:pt x="42" y="8"/>
                  </a:cubicBezTo>
                  <a:cubicBezTo>
                    <a:pt x="37" y="3"/>
                    <a:pt x="30"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0"/>
            <p:cNvSpPr/>
            <p:nvPr/>
          </p:nvSpPr>
          <p:spPr>
            <a:xfrm>
              <a:off x="4876625" y="1663475"/>
              <a:ext cx="8425" cy="109625"/>
            </a:xfrm>
            <a:custGeom>
              <a:rect b="b" l="l" r="r" t="t"/>
              <a:pathLst>
                <a:path extrusionOk="0" h="4385" w="337">
                  <a:moveTo>
                    <a:pt x="0" y="1"/>
                  </a:moveTo>
                  <a:cubicBezTo>
                    <a:pt x="36" y="766"/>
                    <a:pt x="190" y="3358"/>
                    <a:pt x="292" y="4384"/>
                  </a:cubicBezTo>
                  <a:cubicBezTo>
                    <a:pt x="306" y="4382"/>
                    <a:pt x="322" y="4379"/>
                    <a:pt x="336" y="4378"/>
                  </a:cubicBezTo>
                  <a:cubicBezTo>
                    <a:pt x="234" y="3354"/>
                    <a:pt x="81" y="779"/>
                    <a:pt x="45" y="7"/>
                  </a:cubicBezTo>
                  <a:cubicBezTo>
                    <a:pt x="31" y="6"/>
                    <a:pt x="16" y="2"/>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0"/>
            <p:cNvSpPr/>
            <p:nvPr/>
          </p:nvSpPr>
          <p:spPr>
            <a:xfrm>
              <a:off x="4953350" y="1659775"/>
              <a:ext cx="3375" cy="109850"/>
            </a:xfrm>
            <a:custGeom>
              <a:rect b="b" l="l" r="r" t="t"/>
              <a:pathLst>
                <a:path extrusionOk="0" h="4394" w="135">
                  <a:moveTo>
                    <a:pt x="135" y="0"/>
                  </a:moveTo>
                  <a:cubicBezTo>
                    <a:pt x="121" y="3"/>
                    <a:pt x="105" y="10"/>
                    <a:pt x="90" y="13"/>
                  </a:cubicBezTo>
                  <a:cubicBezTo>
                    <a:pt x="84" y="255"/>
                    <a:pt x="81" y="655"/>
                    <a:pt x="78" y="1129"/>
                  </a:cubicBezTo>
                  <a:cubicBezTo>
                    <a:pt x="68" y="2204"/>
                    <a:pt x="58" y="3647"/>
                    <a:pt x="1" y="4393"/>
                  </a:cubicBezTo>
                  <a:cubicBezTo>
                    <a:pt x="17" y="4393"/>
                    <a:pt x="32" y="4393"/>
                    <a:pt x="45" y="4394"/>
                  </a:cubicBezTo>
                  <a:cubicBezTo>
                    <a:pt x="101" y="3645"/>
                    <a:pt x="115" y="2203"/>
                    <a:pt x="122" y="1129"/>
                  </a:cubicBezTo>
                  <a:cubicBezTo>
                    <a:pt x="125" y="645"/>
                    <a:pt x="129" y="242"/>
                    <a:pt x="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0"/>
            <p:cNvSpPr/>
            <p:nvPr/>
          </p:nvSpPr>
          <p:spPr>
            <a:xfrm>
              <a:off x="4892000" y="1665400"/>
              <a:ext cx="7675" cy="106000"/>
            </a:xfrm>
            <a:custGeom>
              <a:rect b="b" l="l" r="r" t="t"/>
              <a:pathLst>
                <a:path extrusionOk="0" h="4240" w="307">
                  <a:moveTo>
                    <a:pt x="46" y="1"/>
                  </a:moveTo>
                  <a:cubicBezTo>
                    <a:pt x="31" y="264"/>
                    <a:pt x="1" y="1114"/>
                    <a:pt x="97" y="2370"/>
                  </a:cubicBezTo>
                  <a:cubicBezTo>
                    <a:pt x="170" y="3329"/>
                    <a:pt x="229" y="3927"/>
                    <a:pt x="262" y="4239"/>
                  </a:cubicBezTo>
                  <a:cubicBezTo>
                    <a:pt x="277" y="4238"/>
                    <a:pt x="292" y="4236"/>
                    <a:pt x="307" y="4235"/>
                  </a:cubicBezTo>
                  <a:cubicBezTo>
                    <a:pt x="274" y="3924"/>
                    <a:pt x="215" y="3325"/>
                    <a:pt x="141" y="2366"/>
                  </a:cubicBezTo>
                  <a:cubicBezTo>
                    <a:pt x="45" y="1114"/>
                    <a:pt x="75" y="268"/>
                    <a:pt x="90" y="5"/>
                  </a:cubicBezTo>
                  <a:cubicBezTo>
                    <a:pt x="74" y="3"/>
                    <a:pt x="60" y="2"/>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0"/>
            <p:cNvSpPr/>
            <p:nvPr/>
          </p:nvSpPr>
          <p:spPr>
            <a:xfrm>
              <a:off x="4941600" y="1663350"/>
              <a:ext cx="2375" cy="106175"/>
            </a:xfrm>
            <a:custGeom>
              <a:rect b="b" l="l" r="r" t="t"/>
              <a:pathLst>
                <a:path extrusionOk="0" h="4247" w="95">
                  <a:moveTo>
                    <a:pt x="44" y="1"/>
                  </a:moveTo>
                  <a:cubicBezTo>
                    <a:pt x="29" y="3"/>
                    <a:pt x="15" y="7"/>
                    <a:pt x="1" y="10"/>
                  </a:cubicBezTo>
                  <a:cubicBezTo>
                    <a:pt x="15" y="453"/>
                    <a:pt x="34" y="1592"/>
                    <a:pt x="42" y="2481"/>
                  </a:cubicBezTo>
                  <a:cubicBezTo>
                    <a:pt x="49" y="3258"/>
                    <a:pt x="23" y="3943"/>
                    <a:pt x="11" y="4247"/>
                  </a:cubicBezTo>
                  <a:lnTo>
                    <a:pt x="56" y="4247"/>
                  </a:lnTo>
                  <a:cubicBezTo>
                    <a:pt x="70" y="3942"/>
                    <a:pt x="94" y="3257"/>
                    <a:pt x="88" y="2481"/>
                  </a:cubicBezTo>
                  <a:cubicBezTo>
                    <a:pt x="87" y="2458"/>
                    <a:pt x="67" y="620"/>
                    <a:pt x="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0"/>
            <p:cNvSpPr/>
            <p:nvPr/>
          </p:nvSpPr>
          <p:spPr>
            <a:xfrm>
              <a:off x="4892875" y="1665650"/>
              <a:ext cx="50825" cy="97400"/>
            </a:xfrm>
            <a:custGeom>
              <a:rect b="b" l="l" r="r" t="t"/>
              <a:pathLst>
                <a:path extrusionOk="0" h="3896" w="2033">
                  <a:moveTo>
                    <a:pt x="995" y="58"/>
                  </a:moveTo>
                  <a:lnTo>
                    <a:pt x="1972" y="1196"/>
                  </a:lnTo>
                  <a:lnTo>
                    <a:pt x="1079" y="2537"/>
                  </a:lnTo>
                  <a:lnTo>
                    <a:pt x="53" y="1232"/>
                  </a:lnTo>
                  <a:lnTo>
                    <a:pt x="995" y="58"/>
                  </a:lnTo>
                  <a:close/>
                  <a:moveTo>
                    <a:pt x="995" y="1"/>
                  </a:moveTo>
                  <a:cubicBezTo>
                    <a:pt x="987" y="2"/>
                    <a:pt x="981" y="5"/>
                    <a:pt x="977" y="10"/>
                  </a:cubicBezTo>
                  <a:lnTo>
                    <a:pt x="7" y="1218"/>
                  </a:lnTo>
                  <a:cubicBezTo>
                    <a:pt x="0" y="1226"/>
                    <a:pt x="0" y="1239"/>
                    <a:pt x="7" y="1246"/>
                  </a:cubicBezTo>
                  <a:lnTo>
                    <a:pt x="1051" y="2577"/>
                  </a:lnTo>
                  <a:lnTo>
                    <a:pt x="195" y="3861"/>
                  </a:lnTo>
                  <a:cubicBezTo>
                    <a:pt x="188" y="3871"/>
                    <a:pt x="190" y="3885"/>
                    <a:pt x="200" y="3892"/>
                  </a:cubicBezTo>
                  <a:cubicBezTo>
                    <a:pt x="205" y="3894"/>
                    <a:pt x="209" y="3896"/>
                    <a:pt x="213" y="3896"/>
                  </a:cubicBezTo>
                  <a:cubicBezTo>
                    <a:pt x="221" y="3896"/>
                    <a:pt x="227" y="3892"/>
                    <a:pt x="234" y="3882"/>
                  </a:cubicBezTo>
                  <a:lnTo>
                    <a:pt x="1082" y="2612"/>
                  </a:lnTo>
                  <a:lnTo>
                    <a:pt x="1991" y="3770"/>
                  </a:lnTo>
                  <a:cubicBezTo>
                    <a:pt x="1995" y="3776"/>
                    <a:pt x="2001" y="3778"/>
                    <a:pt x="2008" y="3778"/>
                  </a:cubicBezTo>
                  <a:cubicBezTo>
                    <a:pt x="2013" y="3778"/>
                    <a:pt x="2018" y="3777"/>
                    <a:pt x="2023" y="3774"/>
                  </a:cubicBezTo>
                  <a:cubicBezTo>
                    <a:pt x="2032" y="3768"/>
                    <a:pt x="2033" y="3753"/>
                    <a:pt x="2026" y="3743"/>
                  </a:cubicBezTo>
                  <a:lnTo>
                    <a:pt x="1107" y="2573"/>
                  </a:lnTo>
                  <a:lnTo>
                    <a:pt x="2021" y="1206"/>
                  </a:lnTo>
                  <a:cubicBezTo>
                    <a:pt x="2026" y="1198"/>
                    <a:pt x="2026" y="1187"/>
                    <a:pt x="2017" y="1179"/>
                  </a:cubicBezTo>
                  <a:lnTo>
                    <a:pt x="1011" y="8"/>
                  </a:lnTo>
                  <a:cubicBezTo>
                    <a:pt x="1008" y="3"/>
                    <a:pt x="1002" y="1"/>
                    <a:pt x="9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0"/>
            <p:cNvSpPr/>
            <p:nvPr/>
          </p:nvSpPr>
          <p:spPr>
            <a:xfrm>
              <a:off x="5008575" y="1846925"/>
              <a:ext cx="11525" cy="18850"/>
            </a:xfrm>
            <a:custGeom>
              <a:rect b="b" l="l" r="r" t="t"/>
              <a:pathLst>
                <a:path extrusionOk="0" h="754" w="461">
                  <a:moveTo>
                    <a:pt x="437" y="1"/>
                  </a:moveTo>
                  <a:cubicBezTo>
                    <a:pt x="427" y="1"/>
                    <a:pt x="418" y="7"/>
                    <a:pt x="414" y="16"/>
                  </a:cubicBezTo>
                  <a:cubicBezTo>
                    <a:pt x="384" y="116"/>
                    <a:pt x="251" y="320"/>
                    <a:pt x="111" y="521"/>
                  </a:cubicBezTo>
                  <a:cubicBezTo>
                    <a:pt x="80" y="584"/>
                    <a:pt x="39" y="666"/>
                    <a:pt x="0" y="754"/>
                  </a:cubicBezTo>
                  <a:cubicBezTo>
                    <a:pt x="184" y="502"/>
                    <a:pt x="413" y="171"/>
                    <a:pt x="456" y="31"/>
                  </a:cubicBezTo>
                  <a:cubicBezTo>
                    <a:pt x="460" y="19"/>
                    <a:pt x="452" y="5"/>
                    <a:pt x="442" y="1"/>
                  </a:cubicBezTo>
                  <a:cubicBezTo>
                    <a:pt x="440" y="1"/>
                    <a:pt x="439" y="1"/>
                    <a:pt x="4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0"/>
            <p:cNvSpPr/>
            <p:nvPr/>
          </p:nvSpPr>
          <p:spPr>
            <a:xfrm>
              <a:off x="4819925" y="1819300"/>
              <a:ext cx="58775" cy="365875"/>
            </a:xfrm>
            <a:custGeom>
              <a:rect b="b" l="l" r="r" t="t"/>
              <a:pathLst>
                <a:path extrusionOk="0" h="14635" w="2351">
                  <a:moveTo>
                    <a:pt x="2304" y="0"/>
                  </a:moveTo>
                  <a:cubicBezTo>
                    <a:pt x="2210" y="414"/>
                    <a:pt x="2056" y="983"/>
                    <a:pt x="1878" y="1642"/>
                  </a:cubicBezTo>
                  <a:cubicBezTo>
                    <a:pt x="1370" y="3517"/>
                    <a:pt x="615" y="6321"/>
                    <a:pt x="392" y="8616"/>
                  </a:cubicBezTo>
                  <a:cubicBezTo>
                    <a:pt x="384" y="8696"/>
                    <a:pt x="378" y="8777"/>
                    <a:pt x="372" y="8856"/>
                  </a:cubicBezTo>
                  <a:cubicBezTo>
                    <a:pt x="136" y="11775"/>
                    <a:pt x="31" y="13948"/>
                    <a:pt x="0" y="14631"/>
                  </a:cubicBezTo>
                  <a:cubicBezTo>
                    <a:pt x="16" y="14632"/>
                    <a:pt x="30" y="14635"/>
                    <a:pt x="45" y="14635"/>
                  </a:cubicBezTo>
                  <a:cubicBezTo>
                    <a:pt x="75" y="13955"/>
                    <a:pt x="179" y="11782"/>
                    <a:pt x="416" y="8860"/>
                  </a:cubicBezTo>
                  <a:cubicBezTo>
                    <a:pt x="421" y="8789"/>
                    <a:pt x="428" y="8718"/>
                    <a:pt x="434" y="8647"/>
                  </a:cubicBezTo>
                  <a:cubicBezTo>
                    <a:pt x="654" y="6349"/>
                    <a:pt x="1413" y="3536"/>
                    <a:pt x="1921" y="1654"/>
                  </a:cubicBezTo>
                  <a:cubicBezTo>
                    <a:pt x="2100" y="990"/>
                    <a:pt x="2256" y="417"/>
                    <a:pt x="2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0"/>
            <p:cNvSpPr/>
            <p:nvPr/>
          </p:nvSpPr>
          <p:spPr>
            <a:xfrm>
              <a:off x="4959775" y="1813975"/>
              <a:ext cx="83600" cy="371725"/>
            </a:xfrm>
            <a:custGeom>
              <a:rect b="b" l="l" r="r" t="t"/>
              <a:pathLst>
                <a:path extrusionOk="0" h="14869" w="3344">
                  <a:moveTo>
                    <a:pt x="46" y="0"/>
                  </a:moveTo>
                  <a:cubicBezTo>
                    <a:pt x="32" y="1"/>
                    <a:pt x="16" y="2"/>
                    <a:pt x="1" y="4"/>
                  </a:cubicBezTo>
                  <a:cubicBezTo>
                    <a:pt x="136" y="823"/>
                    <a:pt x="496" y="2004"/>
                    <a:pt x="872" y="3241"/>
                  </a:cubicBezTo>
                  <a:cubicBezTo>
                    <a:pt x="1287" y="4604"/>
                    <a:pt x="1717" y="6014"/>
                    <a:pt x="1892" y="7089"/>
                  </a:cubicBezTo>
                  <a:cubicBezTo>
                    <a:pt x="2033" y="7944"/>
                    <a:pt x="2286" y="9364"/>
                    <a:pt x="2545" y="10783"/>
                  </a:cubicBezTo>
                  <a:cubicBezTo>
                    <a:pt x="2847" y="12453"/>
                    <a:pt x="3160" y="14122"/>
                    <a:pt x="3298" y="14868"/>
                  </a:cubicBezTo>
                  <a:cubicBezTo>
                    <a:pt x="3313" y="14868"/>
                    <a:pt x="3329" y="14867"/>
                    <a:pt x="3344" y="14865"/>
                  </a:cubicBezTo>
                  <a:cubicBezTo>
                    <a:pt x="3205" y="14123"/>
                    <a:pt x="2894" y="12452"/>
                    <a:pt x="2589" y="10779"/>
                  </a:cubicBezTo>
                  <a:cubicBezTo>
                    <a:pt x="2332" y="9359"/>
                    <a:pt x="2077" y="7936"/>
                    <a:pt x="1937" y="7082"/>
                  </a:cubicBezTo>
                  <a:cubicBezTo>
                    <a:pt x="1759" y="6003"/>
                    <a:pt x="1330" y="4593"/>
                    <a:pt x="914" y="3229"/>
                  </a:cubicBezTo>
                  <a:cubicBezTo>
                    <a:pt x="539" y="1994"/>
                    <a:pt x="181" y="815"/>
                    <a:pt x="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0"/>
            <p:cNvSpPr/>
            <p:nvPr/>
          </p:nvSpPr>
          <p:spPr>
            <a:xfrm>
              <a:off x="4898100" y="1938325"/>
              <a:ext cx="71725" cy="249550"/>
            </a:xfrm>
            <a:custGeom>
              <a:rect b="b" l="l" r="r" t="t"/>
              <a:pathLst>
                <a:path extrusionOk="0" h="9982" w="2869">
                  <a:moveTo>
                    <a:pt x="1083" y="0"/>
                  </a:moveTo>
                  <a:cubicBezTo>
                    <a:pt x="1083" y="0"/>
                    <a:pt x="861" y="1909"/>
                    <a:pt x="671" y="3630"/>
                  </a:cubicBezTo>
                  <a:cubicBezTo>
                    <a:pt x="622" y="4069"/>
                    <a:pt x="554" y="4695"/>
                    <a:pt x="479" y="5388"/>
                  </a:cubicBezTo>
                  <a:cubicBezTo>
                    <a:pt x="289" y="7165"/>
                    <a:pt x="57" y="9373"/>
                    <a:pt x="0" y="9915"/>
                  </a:cubicBezTo>
                  <a:cubicBezTo>
                    <a:pt x="405" y="9901"/>
                    <a:pt x="654" y="9888"/>
                    <a:pt x="654" y="9888"/>
                  </a:cubicBezTo>
                  <a:cubicBezTo>
                    <a:pt x="654" y="9888"/>
                    <a:pt x="897" y="7058"/>
                    <a:pt x="932" y="5673"/>
                  </a:cubicBezTo>
                  <a:lnTo>
                    <a:pt x="935" y="5530"/>
                  </a:lnTo>
                  <a:cubicBezTo>
                    <a:pt x="935" y="5524"/>
                    <a:pt x="937" y="5518"/>
                    <a:pt x="937" y="5512"/>
                  </a:cubicBezTo>
                  <a:cubicBezTo>
                    <a:pt x="977" y="4097"/>
                    <a:pt x="1103" y="1683"/>
                    <a:pt x="1103" y="1683"/>
                  </a:cubicBezTo>
                  <a:cubicBezTo>
                    <a:pt x="1103" y="1683"/>
                    <a:pt x="1355" y="3974"/>
                    <a:pt x="1523" y="5652"/>
                  </a:cubicBezTo>
                  <a:cubicBezTo>
                    <a:pt x="1523" y="5655"/>
                    <a:pt x="1524" y="5658"/>
                    <a:pt x="1524" y="5661"/>
                  </a:cubicBezTo>
                  <a:cubicBezTo>
                    <a:pt x="1573" y="6150"/>
                    <a:pt x="1615" y="6583"/>
                    <a:pt x="1641" y="6894"/>
                  </a:cubicBezTo>
                  <a:cubicBezTo>
                    <a:pt x="1756" y="8277"/>
                    <a:pt x="2130" y="9980"/>
                    <a:pt x="2130" y="9980"/>
                  </a:cubicBezTo>
                  <a:cubicBezTo>
                    <a:pt x="2130" y="9980"/>
                    <a:pt x="2255" y="9982"/>
                    <a:pt x="2473" y="9982"/>
                  </a:cubicBezTo>
                  <a:cubicBezTo>
                    <a:pt x="2583" y="9982"/>
                    <a:pt x="2716" y="9981"/>
                    <a:pt x="2868" y="9980"/>
                  </a:cubicBezTo>
                  <a:cubicBezTo>
                    <a:pt x="2707" y="9149"/>
                    <a:pt x="2314" y="7101"/>
                    <a:pt x="2087" y="5760"/>
                  </a:cubicBezTo>
                  <a:cubicBezTo>
                    <a:pt x="2068" y="5646"/>
                    <a:pt x="2049" y="5538"/>
                    <a:pt x="2033" y="5435"/>
                  </a:cubicBezTo>
                  <a:cubicBezTo>
                    <a:pt x="1768" y="3788"/>
                    <a:pt x="1083"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0"/>
            <p:cNvSpPr/>
            <p:nvPr/>
          </p:nvSpPr>
          <p:spPr>
            <a:xfrm>
              <a:off x="5063875" y="1710925"/>
              <a:ext cx="77425" cy="57900"/>
            </a:xfrm>
            <a:custGeom>
              <a:rect b="b" l="l" r="r" t="t"/>
              <a:pathLst>
                <a:path extrusionOk="0" h="2316" w="3097">
                  <a:moveTo>
                    <a:pt x="2159" y="1"/>
                  </a:moveTo>
                  <a:cubicBezTo>
                    <a:pt x="2154" y="1"/>
                    <a:pt x="2150" y="2"/>
                    <a:pt x="2146" y="4"/>
                  </a:cubicBezTo>
                  <a:cubicBezTo>
                    <a:pt x="2136" y="10"/>
                    <a:pt x="2134" y="25"/>
                    <a:pt x="2140" y="35"/>
                  </a:cubicBezTo>
                  <a:cubicBezTo>
                    <a:pt x="2667" y="858"/>
                    <a:pt x="2975" y="2000"/>
                    <a:pt x="3039" y="2246"/>
                  </a:cubicBezTo>
                  <a:cubicBezTo>
                    <a:pt x="2856" y="2151"/>
                    <a:pt x="2150" y="1804"/>
                    <a:pt x="1566" y="1804"/>
                  </a:cubicBezTo>
                  <a:cubicBezTo>
                    <a:pt x="1552" y="1804"/>
                    <a:pt x="1538" y="1804"/>
                    <a:pt x="1525" y="1804"/>
                  </a:cubicBezTo>
                  <a:cubicBezTo>
                    <a:pt x="846" y="1826"/>
                    <a:pt x="26" y="2204"/>
                    <a:pt x="5" y="2234"/>
                  </a:cubicBezTo>
                  <a:cubicBezTo>
                    <a:pt x="1" y="2239"/>
                    <a:pt x="0" y="2247"/>
                    <a:pt x="3" y="2255"/>
                  </a:cubicBezTo>
                  <a:cubicBezTo>
                    <a:pt x="6" y="2264"/>
                    <a:pt x="15" y="2270"/>
                    <a:pt x="25" y="2270"/>
                  </a:cubicBezTo>
                  <a:cubicBezTo>
                    <a:pt x="27" y="2270"/>
                    <a:pt x="29" y="2270"/>
                    <a:pt x="31" y="2269"/>
                  </a:cubicBezTo>
                  <a:cubicBezTo>
                    <a:pt x="35" y="2267"/>
                    <a:pt x="39" y="2266"/>
                    <a:pt x="41" y="2262"/>
                  </a:cubicBezTo>
                  <a:cubicBezTo>
                    <a:pt x="102" y="2220"/>
                    <a:pt x="891" y="1870"/>
                    <a:pt x="1527" y="1850"/>
                  </a:cubicBezTo>
                  <a:lnTo>
                    <a:pt x="1544" y="1850"/>
                  </a:lnTo>
                  <a:cubicBezTo>
                    <a:pt x="1552" y="1850"/>
                    <a:pt x="1560" y="1850"/>
                    <a:pt x="1568" y="1850"/>
                  </a:cubicBezTo>
                  <a:cubicBezTo>
                    <a:pt x="2225" y="1850"/>
                    <a:pt x="3052" y="2307"/>
                    <a:pt x="3061" y="2312"/>
                  </a:cubicBezTo>
                  <a:cubicBezTo>
                    <a:pt x="3066" y="2313"/>
                    <a:pt x="3070" y="2315"/>
                    <a:pt x="3073" y="2315"/>
                  </a:cubicBezTo>
                  <a:cubicBezTo>
                    <a:pt x="3078" y="2315"/>
                    <a:pt x="3083" y="2313"/>
                    <a:pt x="3086" y="2308"/>
                  </a:cubicBezTo>
                  <a:cubicBezTo>
                    <a:pt x="3092" y="2303"/>
                    <a:pt x="3096" y="2294"/>
                    <a:pt x="3093" y="2285"/>
                  </a:cubicBezTo>
                  <a:cubicBezTo>
                    <a:pt x="3091" y="2271"/>
                    <a:pt x="2773" y="941"/>
                    <a:pt x="2177" y="10"/>
                  </a:cubicBezTo>
                  <a:cubicBezTo>
                    <a:pt x="2173" y="4"/>
                    <a:pt x="2166" y="1"/>
                    <a:pt x="2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0"/>
            <p:cNvSpPr/>
            <p:nvPr/>
          </p:nvSpPr>
          <p:spPr>
            <a:xfrm>
              <a:off x="4866575" y="1535425"/>
              <a:ext cx="74175" cy="17125"/>
            </a:xfrm>
            <a:custGeom>
              <a:rect b="b" l="l" r="r" t="t"/>
              <a:pathLst>
                <a:path extrusionOk="0" h="685" w="2967">
                  <a:moveTo>
                    <a:pt x="2721" y="0"/>
                  </a:moveTo>
                  <a:cubicBezTo>
                    <a:pt x="2479" y="100"/>
                    <a:pt x="2180" y="268"/>
                    <a:pt x="2159" y="280"/>
                  </a:cubicBezTo>
                  <a:cubicBezTo>
                    <a:pt x="2067" y="333"/>
                    <a:pt x="1975" y="351"/>
                    <a:pt x="1890" y="351"/>
                  </a:cubicBezTo>
                  <a:cubicBezTo>
                    <a:pt x="1744" y="351"/>
                    <a:pt x="1617" y="295"/>
                    <a:pt x="1543" y="261"/>
                  </a:cubicBezTo>
                  <a:cubicBezTo>
                    <a:pt x="1502" y="243"/>
                    <a:pt x="1482" y="235"/>
                    <a:pt x="1467" y="235"/>
                  </a:cubicBezTo>
                  <a:lnTo>
                    <a:pt x="1463" y="235"/>
                  </a:lnTo>
                  <a:cubicBezTo>
                    <a:pt x="1463" y="235"/>
                    <a:pt x="1463" y="236"/>
                    <a:pt x="1462" y="236"/>
                  </a:cubicBezTo>
                  <a:cubicBezTo>
                    <a:pt x="1458" y="238"/>
                    <a:pt x="1455" y="240"/>
                    <a:pt x="1452" y="243"/>
                  </a:cubicBezTo>
                  <a:lnTo>
                    <a:pt x="1450" y="245"/>
                  </a:lnTo>
                  <a:lnTo>
                    <a:pt x="1448" y="246"/>
                  </a:lnTo>
                  <a:cubicBezTo>
                    <a:pt x="1447" y="249"/>
                    <a:pt x="1414" y="305"/>
                    <a:pt x="1345" y="374"/>
                  </a:cubicBezTo>
                  <a:cubicBezTo>
                    <a:pt x="1247" y="309"/>
                    <a:pt x="1123" y="287"/>
                    <a:pt x="999" y="287"/>
                  </a:cubicBezTo>
                  <a:cubicBezTo>
                    <a:pt x="887" y="287"/>
                    <a:pt x="775" y="305"/>
                    <a:pt x="679" y="327"/>
                  </a:cubicBezTo>
                  <a:cubicBezTo>
                    <a:pt x="605" y="344"/>
                    <a:pt x="534" y="351"/>
                    <a:pt x="466" y="351"/>
                  </a:cubicBezTo>
                  <a:cubicBezTo>
                    <a:pt x="291" y="351"/>
                    <a:pt x="140" y="304"/>
                    <a:pt x="34" y="259"/>
                  </a:cubicBezTo>
                  <a:cubicBezTo>
                    <a:pt x="22" y="269"/>
                    <a:pt x="11" y="281"/>
                    <a:pt x="1" y="294"/>
                  </a:cubicBezTo>
                  <a:cubicBezTo>
                    <a:pt x="110" y="343"/>
                    <a:pt x="273" y="397"/>
                    <a:pt x="464" y="397"/>
                  </a:cubicBezTo>
                  <a:cubicBezTo>
                    <a:pt x="535" y="397"/>
                    <a:pt x="611" y="389"/>
                    <a:pt x="690" y="371"/>
                  </a:cubicBezTo>
                  <a:cubicBezTo>
                    <a:pt x="782" y="349"/>
                    <a:pt x="890" y="331"/>
                    <a:pt x="997" y="331"/>
                  </a:cubicBezTo>
                  <a:cubicBezTo>
                    <a:pt x="1110" y="331"/>
                    <a:pt x="1222" y="351"/>
                    <a:pt x="1312" y="407"/>
                  </a:cubicBezTo>
                  <a:cubicBezTo>
                    <a:pt x="1202" y="506"/>
                    <a:pt x="1022" y="620"/>
                    <a:pt x="755" y="637"/>
                  </a:cubicBezTo>
                  <a:cubicBezTo>
                    <a:pt x="719" y="639"/>
                    <a:pt x="685" y="640"/>
                    <a:pt x="651" y="640"/>
                  </a:cubicBezTo>
                  <a:cubicBezTo>
                    <a:pt x="443" y="640"/>
                    <a:pt x="284" y="600"/>
                    <a:pt x="177" y="560"/>
                  </a:cubicBezTo>
                  <a:lnTo>
                    <a:pt x="177" y="560"/>
                  </a:lnTo>
                  <a:cubicBezTo>
                    <a:pt x="196" y="583"/>
                    <a:pt x="219" y="606"/>
                    <a:pt x="245" y="630"/>
                  </a:cubicBezTo>
                  <a:cubicBezTo>
                    <a:pt x="347" y="660"/>
                    <a:pt x="479" y="685"/>
                    <a:pt x="641" y="685"/>
                  </a:cubicBezTo>
                  <a:cubicBezTo>
                    <a:pt x="653" y="685"/>
                    <a:pt x="666" y="684"/>
                    <a:pt x="679" y="684"/>
                  </a:cubicBezTo>
                  <a:cubicBezTo>
                    <a:pt x="704" y="684"/>
                    <a:pt x="731" y="683"/>
                    <a:pt x="759" y="681"/>
                  </a:cubicBezTo>
                  <a:cubicBezTo>
                    <a:pt x="1187" y="653"/>
                    <a:pt x="1407" y="384"/>
                    <a:pt x="1468" y="296"/>
                  </a:cubicBezTo>
                  <a:cubicBezTo>
                    <a:pt x="1516" y="353"/>
                    <a:pt x="1652" y="487"/>
                    <a:pt x="1933" y="547"/>
                  </a:cubicBezTo>
                  <a:cubicBezTo>
                    <a:pt x="2013" y="564"/>
                    <a:pt x="2118" y="575"/>
                    <a:pt x="2234" y="575"/>
                  </a:cubicBezTo>
                  <a:cubicBezTo>
                    <a:pt x="2422" y="575"/>
                    <a:pt x="2640" y="547"/>
                    <a:pt x="2833" y="476"/>
                  </a:cubicBezTo>
                  <a:cubicBezTo>
                    <a:pt x="2883" y="440"/>
                    <a:pt x="2929" y="404"/>
                    <a:pt x="2966" y="369"/>
                  </a:cubicBezTo>
                  <a:lnTo>
                    <a:pt x="2966" y="369"/>
                  </a:lnTo>
                  <a:cubicBezTo>
                    <a:pt x="2751" y="488"/>
                    <a:pt x="2471" y="531"/>
                    <a:pt x="2237" y="531"/>
                  </a:cubicBezTo>
                  <a:cubicBezTo>
                    <a:pt x="2124" y="531"/>
                    <a:pt x="2021" y="521"/>
                    <a:pt x="1942" y="504"/>
                  </a:cubicBezTo>
                  <a:cubicBezTo>
                    <a:pt x="1732" y="459"/>
                    <a:pt x="1606" y="371"/>
                    <a:pt x="1543" y="309"/>
                  </a:cubicBezTo>
                  <a:lnTo>
                    <a:pt x="1543" y="309"/>
                  </a:lnTo>
                  <a:cubicBezTo>
                    <a:pt x="1622" y="345"/>
                    <a:pt x="1745" y="395"/>
                    <a:pt x="1888" y="395"/>
                  </a:cubicBezTo>
                  <a:cubicBezTo>
                    <a:pt x="1893" y="395"/>
                    <a:pt x="1897" y="394"/>
                    <a:pt x="1901" y="394"/>
                  </a:cubicBezTo>
                  <a:cubicBezTo>
                    <a:pt x="1989" y="393"/>
                    <a:pt x="2086" y="373"/>
                    <a:pt x="2183" y="318"/>
                  </a:cubicBezTo>
                  <a:cubicBezTo>
                    <a:pt x="2408" y="189"/>
                    <a:pt x="2630" y="82"/>
                    <a:pt x="2788" y="23"/>
                  </a:cubicBezTo>
                  <a:cubicBezTo>
                    <a:pt x="2766" y="15"/>
                    <a:pt x="2745" y="7"/>
                    <a:pt x="2721"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0"/>
            <p:cNvSpPr/>
            <p:nvPr/>
          </p:nvSpPr>
          <p:spPr>
            <a:xfrm>
              <a:off x="4899725" y="1559475"/>
              <a:ext cx="2275" cy="40250"/>
            </a:xfrm>
            <a:custGeom>
              <a:rect b="b" l="l" r="r" t="t"/>
              <a:pathLst>
                <a:path extrusionOk="0" h="1610" w="91">
                  <a:moveTo>
                    <a:pt x="35" y="1"/>
                  </a:moveTo>
                  <a:cubicBezTo>
                    <a:pt x="22" y="1"/>
                    <a:pt x="13" y="10"/>
                    <a:pt x="12" y="22"/>
                  </a:cubicBezTo>
                  <a:cubicBezTo>
                    <a:pt x="1" y="323"/>
                    <a:pt x="18" y="827"/>
                    <a:pt x="33" y="1193"/>
                  </a:cubicBezTo>
                  <a:cubicBezTo>
                    <a:pt x="40" y="1391"/>
                    <a:pt x="47" y="1562"/>
                    <a:pt x="43" y="1583"/>
                  </a:cubicBezTo>
                  <a:cubicBezTo>
                    <a:pt x="40" y="1595"/>
                    <a:pt x="48" y="1607"/>
                    <a:pt x="59" y="1609"/>
                  </a:cubicBezTo>
                  <a:lnTo>
                    <a:pt x="64" y="1609"/>
                  </a:lnTo>
                  <a:cubicBezTo>
                    <a:pt x="74" y="1608"/>
                    <a:pt x="84" y="1602"/>
                    <a:pt x="86" y="1593"/>
                  </a:cubicBezTo>
                  <a:cubicBezTo>
                    <a:pt x="91" y="1574"/>
                    <a:pt x="88" y="1474"/>
                    <a:pt x="78" y="1192"/>
                  </a:cubicBezTo>
                  <a:cubicBezTo>
                    <a:pt x="64" y="847"/>
                    <a:pt x="45" y="323"/>
                    <a:pt x="57" y="24"/>
                  </a:cubicBezTo>
                  <a:cubicBezTo>
                    <a:pt x="57" y="12"/>
                    <a:pt x="48" y="3"/>
                    <a:pt x="35"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0"/>
            <p:cNvSpPr/>
            <p:nvPr/>
          </p:nvSpPr>
          <p:spPr>
            <a:xfrm>
              <a:off x="4919475" y="1573200"/>
              <a:ext cx="3600" cy="25825"/>
            </a:xfrm>
            <a:custGeom>
              <a:rect b="b" l="l" r="r" t="t"/>
              <a:pathLst>
                <a:path extrusionOk="0" h="1033" w="144">
                  <a:moveTo>
                    <a:pt x="25" y="0"/>
                  </a:moveTo>
                  <a:cubicBezTo>
                    <a:pt x="23" y="0"/>
                    <a:pt x="22" y="0"/>
                    <a:pt x="21" y="0"/>
                  </a:cubicBezTo>
                  <a:cubicBezTo>
                    <a:pt x="7" y="4"/>
                    <a:pt x="0" y="17"/>
                    <a:pt x="2" y="28"/>
                  </a:cubicBezTo>
                  <a:cubicBezTo>
                    <a:pt x="76" y="380"/>
                    <a:pt x="87" y="735"/>
                    <a:pt x="92" y="905"/>
                  </a:cubicBezTo>
                  <a:cubicBezTo>
                    <a:pt x="96" y="979"/>
                    <a:pt x="96" y="1006"/>
                    <a:pt x="100" y="1017"/>
                  </a:cubicBezTo>
                  <a:cubicBezTo>
                    <a:pt x="103" y="1026"/>
                    <a:pt x="112" y="1033"/>
                    <a:pt x="122" y="1033"/>
                  </a:cubicBezTo>
                  <a:cubicBezTo>
                    <a:pt x="123" y="1033"/>
                    <a:pt x="125" y="1032"/>
                    <a:pt x="125" y="1031"/>
                  </a:cubicBezTo>
                  <a:cubicBezTo>
                    <a:pt x="137" y="1027"/>
                    <a:pt x="144" y="1014"/>
                    <a:pt x="141" y="1003"/>
                  </a:cubicBezTo>
                  <a:cubicBezTo>
                    <a:pt x="138" y="996"/>
                    <a:pt x="137" y="950"/>
                    <a:pt x="135" y="903"/>
                  </a:cubicBezTo>
                  <a:cubicBezTo>
                    <a:pt x="130" y="729"/>
                    <a:pt x="119" y="372"/>
                    <a:pt x="46" y="18"/>
                  </a:cubicBezTo>
                  <a:cubicBezTo>
                    <a:pt x="44" y="7"/>
                    <a:pt x="34" y="0"/>
                    <a:pt x="25"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0"/>
            <p:cNvSpPr/>
            <p:nvPr/>
          </p:nvSpPr>
          <p:spPr>
            <a:xfrm>
              <a:off x="4881075" y="1563550"/>
              <a:ext cx="3600" cy="15325"/>
            </a:xfrm>
            <a:custGeom>
              <a:rect b="b" l="l" r="r" t="t"/>
              <a:pathLst>
                <a:path extrusionOk="0" h="613" w="144">
                  <a:moveTo>
                    <a:pt x="117" y="0"/>
                  </a:moveTo>
                  <a:cubicBezTo>
                    <a:pt x="110" y="0"/>
                    <a:pt x="103" y="4"/>
                    <a:pt x="99" y="11"/>
                  </a:cubicBezTo>
                  <a:cubicBezTo>
                    <a:pt x="79" y="41"/>
                    <a:pt x="32" y="260"/>
                    <a:pt x="1" y="588"/>
                  </a:cubicBezTo>
                  <a:cubicBezTo>
                    <a:pt x="0" y="599"/>
                    <a:pt x="11" y="611"/>
                    <a:pt x="22" y="613"/>
                  </a:cubicBezTo>
                  <a:lnTo>
                    <a:pt x="25" y="613"/>
                  </a:lnTo>
                  <a:cubicBezTo>
                    <a:pt x="36" y="613"/>
                    <a:pt x="45" y="604"/>
                    <a:pt x="46" y="591"/>
                  </a:cubicBezTo>
                  <a:cubicBezTo>
                    <a:pt x="77" y="243"/>
                    <a:pt x="127" y="53"/>
                    <a:pt x="138" y="35"/>
                  </a:cubicBezTo>
                  <a:cubicBezTo>
                    <a:pt x="144" y="25"/>
                    <a:pt x="140" y="11"/>
                    <a:pt x="129" y="5"/>
                  </a:cubicBezTo>
                  <a:cubicBezTo>
                    <a:pt x="126" y="2"/>
                    <a:pt x="121" y="0"/>
                    <a:pt x="11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0"/>
            <p:cNvSpPr/>
            <p:nvPr/>
          </p:nvSpPr>
          <p:spPr>
            <a:xfrm>
              <a:off x="4930100" y="1555700"/>
              <a:ext cx="6700" cy="23775"/>
            </a:xfrm>
            <a:custGeom>
              <a:rect b="b" l="l" r="r" t="t"/>
              <a:pathLst>
                <a:path extrusionOk="0" h="951" w="268">
                  <a:moveTo>
                    <a:pt x="26" y="0"/>
                  </a:moveTo>
                  <a:cubicBezTo>
                    <a:pt x="23" y="0"/>
                    <a:pt x="20" y="1"/>
                    <a:pt x="17" y="2"/>
                  </a:cubicBezTo>
                  <a:cubicBezTo>
                    <a:pt x="5" y="7"/>
                    <a:pt x="0" y="22"/>
                    <a:pt x="5" y="32"/>
                  </a:cubicBezTo>
                  <a:cubicBezTo>
                    <a:pt x="7" y="36"/>
                    <a:pt x="178" y="416"/>
                    <a:pt x="221" y="930"/>
                  </a:cubicBezTo>
                  <a:cubicBezTo>
                    <a:pt x="222" y="942"/>
                    <a:pt x="233" y="950"/>
                    <a:pt x="245" y="950"/>
                  </a:cubicBezTo>
                  <a:lnTo>
                    <a:pt x="246" y="950"/>
                  </a:lnTo>
                  <a:cubicBezTo>
                    <a:pt x="258" y="949"/>
                    <a:pt x="267" y="938"/>
                    <a:pt x="266" y="927"/>
                  </a:cubicBezTo>
                  <a:cubicBezTo>
                    <a:pt x="221" y="404"/>
                    <a:pt x="48" y="18"/>
                    <a:pt x="46" y="13"/>
                  </a:cubicBezTo>
                  <a:cubicBezTo>
                    <a:pt x="42" y="5"/>
                    <a:pt x="34" y="0"/>
                    <a:pt x="2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0"/>
            <p:cNvSpPr/>
            <p:nvPr/>
          </p:nvSpPr>
          <p:spPr>
            <a:xfrm>
              <a:off x="4776475" y="1627750"/>
              <a:ext cx="28950" cy="10450"/>
            </a:xfrm>
            <a:custGeom>
              <a:rect b="b" l="l" r="r" t="t"/>
              <a:pathLst>
                <a:path extrusionOk="0" h="418" w="1158">
                  <a:moveTo>
                    <a:pt x="26" y="0"/>
                  </a:moveTo>
                  <a:cubicBezTo>
                    <a:pt x="16" y="12"/>
                    <a:pt x="8" y="24"/>
                    <a:pt x="1" y="37"/>
                  </a:cubicBezTo>
                  <a:cubicBezTo>
                    <a:pt x="264" y="158"/>
                    <a:pt x="758" y="316"/>
                    <a:pt x="1096" y="417"/>
                  </a:cubicBezTo>
                  <a:cubicBezTo>
                    <a:pt x="1117" y="406"/>
                    <a:pt x="1138" y="396"/>
                    <a:pt x="1158" y="388"/>
                  </a:cubicBezTo>
                  <a:cubicBezTo>
                    <a:pt x="823" y="290"/>
                    <a:pt x="299" y="125"/>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0"/>
            <p:cNvSpPr/>
            <p:nvPr/>
          </p:nvSpPr>
          <p:spPr>
            <a:xfrm>
              <a:off x="4814325" y="1603425"/>
              <a:ext cx="43525" cy="32425"/>
            </a:xfrm>
            <a:custGeom>
              <a:rect b="b" l="l" r="r" t="t"/>
              <a:pathLst>
                <a:path extrusionOk="0" h="1297" w="1741">
                  <a:moveTo>
                    <a:pt x="460" y="1"/>
                  </a:moveTo>
                  <a:cubicBezTo>
                    <a:pt x="455" y="1"/>
                    <a:pt x="451" y="2"/>
                    <a:pt x="448" y="4"/>
                  </a:cubicBezTo>
                  <a:cubicBezTo>
                    <a:pt x="442" y="7"/>
                    <a:pt x="438" y="12"/>
                    <a:pt x="437" y="17"/>
                  </a:cubicBezTo>
                  <a:cubicBezTo>
                    <a:pt x="433" y="25"/>
                    <a:pt x="181" y="877"/>
                    <a:pt x="0" y="1297"/>
                  </a:cubicBezTo>
                  <a:cubicBezTo>
                    <a:pt x="17" y="1294"/>
                    <a:pt x="35" y="1292"/>
                    <a:pt x="51" y="1288"/>
                  </a:cubicBezTo>
                  <a:cubicBezTo>
                    <a:pt x="217" y="895"/>
                    <a:pt x="430" y="188"/>
                    <a:pt x="473" y="51"/>
                  </a:cubicBezTo>
                  <a:cubicBezTo>
                    <a:pt x="711" y="133"/>
                    <a:pt x="1403" y="519"/>
                    <a:pt x="1700" y="686"/>
                  </a:cubicBezTo>
                  <a:cubicBezTo>
                    <a:pt x="1714" y="677"/>
                    <a:pt x="1727" y="667"/>
                    <a:pt x="1741" y="658"/>
                  </a:cubicBezTo>
                  <a:cubicBezTo>
                    <a:pt x="1447" y="490"/>
                    <a:pt x="693" y="70"/>
                    <a:pt x="465" y="2"/>
                  </a:cubicBezTo>
                  <a:cubicBezTo>
                    <a:pt x="463" y="1"/>
                    <a:pt x="461" y="1"/>
                    <a:pt x="4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0"/>
            <p:cNvSpPr/>
            <p:nvPr/>
          </p:nvSpPr>
          <p:spPr>
            <a:xfrm>
              <a:off x="4743100" y="1674875"/>
              <a:ext cx="39100" cy="43875"/>
            </a:xfrm>
            <a:custGeom>
              <a:rect b="b" l="l" r="r" t="t"/>
              <a:pathLst>
                <a:path extrusionOk="0" h="1755" w="1564">
                  <a:moveTo>
                    <a:pt x="1563" y="0"/>
                  </a:moveTo>
                  <a:cubicBezTo>
                    <a:pt x="1285" y="291"/>
                    <a:pt x="558" y="1052"/>
                    <a:pt x="26" y="1657"/>
                  </a:cubicBezTo>
                  <a:cubicBezTo>
                    <a:pt x="17" y="1690"/>
                    <a:pt x="11" y="1723"/>
                    <a:pt x="1" y="1754"/>
                  </a:cubicBezTo>
                  <a:cubicBezTo>
                    <a:pt x="494" y="1187"/>
                    <a:pt x="1190" y="453"/>
                    <a:pt x="1521" y="108"/>
                  </a:cubicBezTo>
                  <a:cubicBezTo>
                    <a:pt x="1533" y="72"/>
                    <a:pt x="1549" y="36"/>
                    <a:pt x="15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0"/>
            <p:cNvSpPr/>
            <p:nvPr/>
          </p:nvSpPr>
          <p:spPr>
            <a:xfrm>
              <a:off x="4771775" y="1635350"/>
              <a:ext cx="12950" cy="34775"/>
            </a:xfrm>
            <a:custGeom>
              <a:rect b="b" l="l" r="r" t="t"/>
              <a:pathLst>
                <a:path extrusionOk="0" h="1391" w="518">
                  <a:moveTo>
                    <a:pt x="28" y="0"/>
                  </a:moveTo>
                  <a:cubicBezTo>
                    <a:pt x="18" y="17"/>
                    <a:pt x="10" y="35"/>
                    <a:pt x="0" y="53"/>
                  </a:cubicBezTo>
                  <a:lnTo>
                    <a:pt x="0" y="55"/>
                  </a:lnTo>
                  <a:cubicBezTo>
                    <a:pt x="118" y="390"/>
                    <a:pt x="395" y="1127"/>
                    <a:pt x="493" y="1391"/>
                  </a:cubicBezTo>
                  <a:cubicBezTo>
                    <a:pt x="501" y="1370"/>
                    <a:pt x="508" y="1351"/>
                    <a:pt x="517" y="1332"/>
                  </a:cubicBezTo>
                  <a:cubicBezTo>
                    <a:pt x="404" y="1025"/>
                    <a:pt x="129" y="292"/>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0"/>
            <p:cNvSpPr/>
            <p:nvPr/>
          </p:nvSpPr>
          <p:spPr>
            <a:xfrm>
              <a:off x="4742475" y="1718800"/>
              <a:ext cx="11375" cy="59450"/>
            </a:xfrm>
            <a:custGeom>
              <a:rect b="b" l="l" r="r" t="t"/>
              <a:pathLst>
                <a:path extrusionOk="0" h="2378" w="455">
                  <a:moveTo>
                    <a:pt x="26" y="0"/>
                  </a:moveTo>
                  <a:cubicBezTo>
                    <a:pt x="16" y="31"/>
                    <a:pt x="7" y="61"/>
                    <a:pt x="0" y="93"/>
                  </a:cubicBezTo>
                  <a:lnTo>
                    <a:pt x="0" y="94"/>
                  </a:lnTo>
                  <a:cubicBezTo>
                    <a:pt x="65" y="424"/>
                    <a:pt x="272" y="1533"/>
                    <a:pt x="430" y="2378"/>
                  </a:cubicBezTo>
                  <a:cubicBezTo>
                    <a:pt x="430" y="2372"/>
                    <a:pt x="431" y="2368"/>
                    <a:pt x="432" y="2364"/>
                  </a:cubicBezTo>
                  <a:cubicBezTo>
                    <a:pt x="441" y="2330"/>
                    <a:pt x="447" y="2297"/>
                    <a:pt x="455" y="2264"/>
                  </a:cubicBezTo>
                  <a:cubicBezTo>
                    <a:pt x="201" y="895"/>
                    <a:pt x="56" y="135"/>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0"/>
            <p:cNvSpPr/>
            <p:nvPr/>
          </p:nvSpPr>
          <p:spPr>
            <a:xfrm>
              <a:off x="4714725" y="1806500"/>
              <a:ext cx="32800" cy="30975"/>
            </a:xfrm>
            <a:custGeom>
              <a:rect b="b" l="l" r="r" t="t"/>
              <a:pathLst>
                <a:path extrusionOk="0" h="1239" w="1312">
                  <a:moveTo>
                    <a:pt x="1312" y="0"/>
                  </a:moveTo>
                  <a:lnTo>
                    <a:pt x="15" y="1164"/>
                  </a:lnTo>
                  <a:lnTo>
                    <a:pt x="15" y="1165"/>
                  </a:lnTo>
                  <a:cubicBezTo>
                    <a:pt x="11" y="1180"/>
                    <a:pt x="9" y="1192"/>
                    <a:pt x="6" y="1206"/>
                  </a:cubicBezTo>
                  <a:cubicBezTo>
                    <a:pt x="4" y="1218"/>
                    <a:pt x="3" y="1228"/>
                    <a:pt x="0" y="1238"/>
                  </a:cubicBezTo>
                  <a:lnTo>
                    <a:pt x="1298" y="72"/>
                  </a:lnTo>
                  <a:cubicBezTo>
                    <a:pt x="1301" y="47"/>
                    <a:pt x="1309" y="25"/>
                    <a:pt x="1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0"/>
            <p:cNvSpPr/>
            <p:nvPr/>
          </p:nvSpPr>
          <p:spPr>
            <a:xfrm>
              <a:off x="4650075" y="2269050"/>
              <a:ext cx="27400" cy="52825"/>
            </a:xfrm>
            <a:custGeom>
              <a:rect b="b" l="l" r="r" t="t"/>
              <a:pathLst>
                <a:path extrusionOk="0" h="2113" w="1096">
                  <a:moveTo>
                    <a:pt x="11" y="0"/>
                  </a:moveTo>
                  <a:cubicBezTo>
                    <a:pt x="9" y="30"/>
                    <a:pt x="4" y="58"/>
                    <a:pt x="1" y="86"/>
                  </a:cubicBezTo>
                  <a:cubicBezTo>
                    <a:pt x="244" y="627"/>
                    <a:pt x="691" y="1581"/>
                    <a:pt x="1045" y="2112"/>
                  </a:cubicBezTo>
                  <a:lnTo>
                    <a:pt x="1095" y="2104"/>
                  </a:lnTo>
                  <a:cubicBezTo>
                    <a:pt x="723" y="1558"/>
                    <a:pt x="246" y="529"/>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0"/>
            <p:cNvSpPr/>
            <p:nvPr/>
          </p:nvSpPr>
          <p:spPr>
            <a:xfrm>
              <a:off x="4652275" y="2070025"/>
              <a:ext cx="86775" cy="182150"/>
            </a:xfrm>
            <a:custGeom>
              <a:rect b="b" l="l" r="r" t="t"/>
              <a:pathLst>
                <a:path extrusionOk="0" h="7286" w="3471">
                  <a:moveTo>
                    <a:pt x="938" y="0"/>
                  </a:moveTo>
                  <a:cubicBezTo>
                    <a:pt x="936" y="16"/>
                    <a:pt x="932" y="31"/>
                    <a:pt x="927" y="50"/>
                  </a:cubicBezTo>
                  <a:cubicBezTo>
                    <a:pt x="1157" y="246"/>
                    <a:pt x="2007" y="985"/>
                    <a:pt x="2492" y="1509"/>
                  </a:cubicBezTo>
                  <a:cubicBezTo>
                    <a:pt x="3003" y="2060"/>
                    <a:pt x="3357" y="2507"/>
                    <a:pt x="3420" y="2589"/>
                  </a:cubicBezTo>
                  <a:cubicBezTo>
                    <a:pt x="3308" y="2741"/>
                    <a:pt x="2297" y="4146"/>
                    <a:pt x="1621" y="5016"/>
                  </a:cubicBezTo>
                  <a:cubicBezTo>
                    <a:pt x="1611" y="5028"/>
                    <a:pt x="1602" y="5038"/>
                    <a:pt x="1593" y="5050"/>
                  </a:cubicBezTo>
                  <a:cubicBezTo>
                    <a:pt x="1419" y="5273"/>
                    <a:pt x="1266" y="5460"/>
                    <a:pt x="1163" y="5574"/>
                  </a:cubicBezTo>
                  <a:cubicBezTo>
                    <a:pt x="818" y="5957"/>
                    <a:pt x="319" y="6706"/>
                    <a:pt x="14" y="7185"/>
                  </a:cubicBezTo>
                  <a:cubicBezTo>
                    <a:pt x="9" y="7218"/>
                    <a:pt x="5" y="7253"/>
                    <a:pt x="1" y="7285"/>
                  </a:cubicBezTo>
                  <a:cubicBezTo>
                    <a:pt x="301" y="6814"/>
                    <a:pt x="831" y="6004"/>
                    <a:pt x="1195" y="5604"/>
                  </a:cubicBezTo>
                  <a:cubicBezTo>
                    <a:pt x="1299" y="5490"/>
                    <a:pt x="1449" y="5304"/>
                    <a:pt x="1623" y="5082"/>
                  </a:cubicBezTo>
                  <a:lnTo>
                    <a:pt x="1649" y="5047"/>
                  </a:lnTo>
                  <a:cubicBezTo>
                    <a:pt x="2318" y="4191"/>
                    <a:pt x="3312" y="2813"/>
                    <a:pt x="3449" y="2621"/>
                  </a:cubicBezTo>
                  <a:lnTo>
                    <a:pt x="3449" y="2620"/>
                  </a:lnTo>
                  <a:cubicBezTo>
                    <a:pt x="3459" y="2608"/>
                    <a:pt x="3464" y="2601"/>
                    <a:pt x="3465" y="2600"/>
                  </a:cubicBezTo>
                  <a:cubicBezTo>
                    <a:pt x="3471" y="2593"/>
                    <a:pt x="3471" y="2581"/>
                    <a:pt x="3463" y="2573"/>
                  </a:cubicBezTo>
                  <a:cubicBezTo>
                    <a:pt x="3462" y="2573"/>
                    <a:pt x="3455" y="2564"/>
                    <a:pt x="3442" y="2547"/>
                  </a:cubicBezTo>
                  <a:cubicBezTo>
                    <a:pt x="3358" y="2436"/>
                    <a:pt x="3011" y="2004"/>
                    <a:pt x="2524" y="1478"/>
                  </a:cubicBezTo>
                  <a:cubicBezTo>
                    <a:pt x="2023" y="936"/>
                    <a:pt x="1135" y="169"/>
                    <a:pt x="9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0"/>
            <p:cNvSpPr/>
            <p:nvPr/>
          </p:nvSpPr>
          <p:spPr>
            <a:xfrm>
              <a:off x="4676025" y="1905150"/>
              <a:ext cx="59325" cy="163675"/>
            </a:xfrm>
            <a:custGeom>
              <a:rect b="b" l="l" r="r" t="t"/>
              <a:pathLst>
                <a:path extrusionOk="0" h="6547" w="2373">
                  <a:moveTo>
                    <a:pt x="2372" y="0"/>
                  </a:moveTo>
                  <a:lnTo>
                    <a:pt x="862" y="1563"/>
                  </a:lnTo>
                  <a:cubicBezTo>
                    <a:pt x="857" y="1571"/>
                    <a:pt x="856" y="1581"/>
                    <a:pt x="860" y="1589"/>
                  </a:cubicBezTo>
                  <a:lnTo>
                    <a:pt x="2293" y="4175"/>
                  </a:lnTo>
                  <a:cubicBezTo>
                    <a:pt x="2215" y="4264"/>
                    <a:pt x="1707" y="4827"/>
                    <a:pt x="1047" y="5469"/>
                  </a:cubicBezTo>
                  <a:cubicBezTo>
                    <a:pt x="534" y="5971"/>
                    <a:pt x="177" y="6314"/>
                    <a:pt x="17" y="6467"/>
                  </a:cubicBezTo>
                  <a:cubicBezTo>
                    <a:pt x="12" y="6497"/>
                    <a:pt x="6" y="6523"/>
                    <a:pt x="1" y="6546"/>
                  </a:cubicBezTo>
                  <a:cubicBezTo>
                    <a:pt x="131" y="6421"/>
                    <a:pt x="509" y="6060"/>
                    <a:pt x="1080" y="5501"/>
                  </a:cubicBezTo>
                  <a:cubicBezTo>
                    <a:pt x="1725" y="4873"/>
                    <a:pt x="2225" y="4320"/>
                    <a:pt x="2321" y="4213"/>
                  </a:cubicBezTo>
                  <a:cubicBezTo>
                    <a:pt x="2331" y="4201"/>
                    <a:pt x="2337" y="4194"/>
                    <a:pt x="2338" y="4193"/>
                  </a:cubicBezTo>
                  <a:cubicBezTo>
                    <a:pt x="2343" y="4185"/>
                    <a:pt x="2345" y="4177"/>
                    <a:pt x="2341" y="4168"/>
                  </a:cubicBezTo>
                  <a:lnTo>
                    <a:pt x="2320" y="4131"/>
                  </a:lnTo>
                  <a:lnTo>
                    <a:pt x="907" y="1582"/>
                  </a:lnTo>
                  <a:lnTo>
                    <a:pt x="2370" y="67"/>
                  </a:lnTo>
                  <a:cubicBezTo>
                    <a:pt x="2371" y="45"/>
                    <a:pt x="2371" y="22"/>
                    <a:pt x="23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0"/>
            <p:cNvSpPr/>
            <p:nvPr/>
          </p:nvSpPr>
          <p:spPr>
            <a:xfrm>
              <a:off x="4714300" y="1837800"/>
              <a:ext cx="22200" cy="48525"/>
            </a:xfrm>
            <a:custGeom>
              <a:rect b="b" l="l" r="r" t="t"/>
              <a:pathLst>
                <a:path extrusionOk="0" h="1941" w="888">
                  <a:moveTo>
                    <a:pt x="16" y="1"/>
                  </a:moveTo>
                  <a:cubicBezTo>
                    <a:pt x="11" y="23"/>
                    <a:pt x="7" y="47"/>
                    <a:pt x="1" y="71"/>
                  </a:cubicBezTo>
                  <a:lnTo>
                    <a:pt x="880" y="1941"/>
                  </a:lnTo>
                  <a:cubicBezTo>
                    <a:pt x="883" y="1910"/>
                    <a:pt x="884" y="1880"/>
                    <a:pt x="887" y="1850"/>
                  </a:cubicBezTo>
                  <a:lnTo>
                    <a:pt x="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0"/>
            <p:cNvSpPr/>
            <p:nvPr/>
          </p:nvSpPr>
          <p:spPr>
            <a:xfrm>
              <a:off x="4663075" y="2160225"/>
              <a:ext cx="87200" cy="90675"/>
            </a:xfrm>
            <a:custGeom>
              <a:rect b="b" l="l" r="r" t="t"/>
              <a:pathLst>
                <a:path extrusionOk="0" h="3627" w="3488">
                  <a:moveTo>
                    <a:pt x="8" y="1"/>
                  </a:moveTo>
                  <a:cubicBezTo>
                    <a:pt x="6" y="21"/>
                    <a:pt x="3" y="41"/>
                    <a:pt x="1" y="63"/>
                  </a:cubicBezTo>
                  <a:cubicBezTo>
                    <a:pt x="278" y="419"/>
                    <a:pt x="748" y="997"/>
                    <a:pt x="1161" y="1440"/>
                  </a:cubicBezTo>
                  <a:cubicBezTo>
                    <a:pt x="1173" y="1452"/>
                    <a:pt x="1181" y="1464"/>
                    <a:pt x="1192" y="1474"/>
                  </a:cubicBezTo>
                  <a:cubicBezTo>
                    <a:pt x="1266" y="1553"/>
                    <a:pt x="1338" y="1628"/>
                    <a:pt x="1407" y="1694"/>
                  </a:cubicBezTo>
                  <a:cubicBezTo>
                    <a:pt x="1998" y="2273"/>
                    <a:pt x="3215" y="3379"/>
                    <a:pt x="3487" y="3626"/>
                  </a:cubicBezTo>
                  <a:cubicBezTo>
                    <a:pt x="3485" y="3605"/>
                    <a:pt x="3483" y="3580"/>
                    <a:pt x="3482" y="3557"/>
                  </a:cubicBezTo>
                  <a:cubicBezTo>
                    <a:pt x="3149" y="3257"/>
                    <a:pt x="2005" y="2216"/>
                    <a:pt x="1437" y="1662"/>
                  </a:cubicBezTo>
                  <a:cubicBezTo>
                    <a:pt x="1368" y="1593"/>
                    <a:pt x="1294" y="1519"/>
                    <a:pt x="1219" y="1438"/>
                  </a:cubicBezTo>
                  <a:cubicBezTo>
                    <a:pt x="1209" y="1428"/>
                    <a:pt x="1200" y="1418"/>
                    <a:pt x="1189" y="1406"/>
                  </a:cubicBezTo>
                  <a:cubicBezTo>
                    <a:pt x="756" y="941"/>
                    <a:pt x="275" y="347"/>
                    <a:pt x="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0"/>
            <p:cNvSpPr/>
            <p:nvPr/>
          </p:nvSpPr>
          <p:spPr>
            <a:xfrm>
              <a:off x="4950725" y="1589950"/>
              <a:ext cx="48725" cy="37100"/>
            </a:xfrm>
            <a:custGeom>
              <a:rect b="b" l="l" r="r" t="t"/>
              <a:pathLst>
                <a:path extrusionOk="0" h="1484" w="1949">
                  <a:moveTo>
                    <a:pt x="1341" y="1"/>
                  </a:moveTo>
                  <a:cubicBezTo>
                    <a:pt x="1337" y="1"/>
                    <a:pt x="1334" y="1"/>
                    <a:pt x="1331" y="3"/>
                  </a:cubicBezTo>
                  <a:lnTo>
                    <a:pt x="0" y="638"/>
                  </a:lnTo>
                  <a:cubicBezTo>
                    <a:pt x="14" y="648"/>
                    <a:pt x="25" y="658"/>
                    <a:pt x="37" y="669"/>
                  </a:cubicBezTo>
                  <a:lnTo>
                    <a:pt x="1327" y="53"/>
                  </a:lnTo>
                  <a:lnTo>
                    <a:pt x="1898" y="1478"/>
                  </a:lnTo>
                  <a:cubicBezTo>
                    <a:pt x="1915" y="1480"/>
                    <a:pt x="1931" y="1483"/>
                    <a:pt x="1949" y="1484"/>
                  </a:cubicBezTo>
                  <a:lnTo>
                    <a:pt x="1360" y="14"/>
                  </a:lnTo>
                  <a:cubicBezTo>
                    <a:pt x="1358" y="9"/>
                    <a:pt x="1353" y="4"/>
                    <a:pt x="1350" y="2"/>
                  </a:cubicBezTo>
                  <a:cubicBezTo>
                    <a:pt x="1347" y="1"/>
                    <a:pt x="1344" y="1"/>
                    <a:pt x="1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0"/>
            <p:cNvSpPr/>
            <p:nvPr/>
          </p:nvSpPr>
          <p:spPr>
            <a:xfrm>
              <a:off x="5005375" y="1609225"/>
              <a:ext cx="22325" cy="18550"/>
            </a:xfrm>
            <a:custGeom>
              <a:rect b="b" l="l" r="r" t="t"/>
              <a:pathLst>
                <a:path extrusionOk="0" h="742" w="893">
                  <a:moveTo>
                    <a:pt x="858" y="0"/>
                  </a:moveTo>
                  <a:lnTo>
                    <a:pt x="0" y="737"/>
                  </a:lnTo>
                  <a:cubicBezTo>
                    <a:pt x="22" y="739"/>
                    <a:pt x="42" y="741"/>
                    <a:pt x="63" y="741"/>
                  </a:cubicBezTo>
                  <a:lnTo>
                    <a:pt x="892" y="29"/>
                  </a:lnTo>
                  <a:cubicBezTo>
                    <a:pt x="881" y="21"/>
                    <a:pt x="870" y="10"/>
                    <a:pt x="8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0"/>
            <p:cNvSpPr/>
            <p:nvPr/>
          </p:nvSpPr>
          <p:spPr>
            <a:xfrm>
              <a:off x="5107275" y="1813150"/>
              <a:ext cx="17075" cy="36750"/>
            </a:xfrm>
            <a:custGeom>
              <a:rect b="b" l="l" r="r" t="t"/>
              <a:pathLst>
                <a:path extrusionOk="0" h="1470" w="683">
                  <a:moveTo>
                    <a:pt x="657" y="1"/>
                  </a:moveTo>
                  <a:cubicBezTo>
                    <a:pt x="649" y="1"/>
                    <a:pt x="641" y="6"/>
                    <a:pt x="637" y="14"/>
                  </a:cubicBezTo>
                  <a:lnTo>
                    <a:pt x="551" y="198"/>
                  </a:lnTo>
                  <a:lnTo>
                    <a:pt x="1" y="1383"/>
                  </a:lnTo>
                  <a:lnTo>
                    <a:pt x="1" y="1385"/>
                  </a:lnTo>
                  <a:cubicBezTo>
                    <a:pt x="4" y="1412"/>
                    <a:pt x="6" y="1441"/>
                    <a:pt x="9" y="1470"/>
                  </a:cubicBezTo>
                  <a:lnTo>
                    <a:pt x="649" y="92"/>
                  </a:lnTo>
                  <a:lnTo>
                    <a:pt x="677" y="31"/>
                  </a:lnTo>
                  <a:cubicBezTo>
                    <a:pt x="682" y="20"/>
                    <a:pt x="677" y="8"/>
                    <a:pt x="666" y="3"/>
                  </a:cubicBezTo>
                  <a:cubicBezTo>
                    <a:pt x="663" y="1"/>
                    <a:pt x="660"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0"/>
            <p:cNvSpPr/>
            <p:nvPr/>
          </p:nvSpPr>
          <p:spPr>
            <a:xfrm>
              <a:off x="5107650" y="1851875"/>
              <a:ext cx="46175" cy="34950"/>
            </a:xfrm>
            <a:custGeom>
              <a:rect b="b" l="l" r="r" t="t"/>
              <a:pathLst>
                <a:path extrusionOk="0" h="1398" w="1847">
                  <a:moveTo>
                    <a:pt x="1" y="1"/>
                  </a:moveTo>
                  <a:lnTo>
                    <a:pt x="1" y="1"/>
                  </a:lnTo>
                  <a:cubicBezTo>
                    <a:pt x="4" y="20"/>
                    <a:pt x="5" y="41"/>
                    <a:pt x="8" y="59"/>
                  </a:cubicBezTo>
                  <a:lnTo>
                    <a:pt x="1847" y="1397"/>
                  </a:lnTo>
                  <a:cubicBezTo>
                    <a:pt x="1842" y="1377"/>
                    <a:pt x="1839" y="1355"/>
                    <a:pt x="1836" y="1336"/>
                  </a:cubicBez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0"/>
            <p:cNvSpPr/>
            <p:nvPr/>
          </p:nvSpPr>
          <p:spPr>
            <a:xfrm>
              <a:off x="5115050" y="1888525"/>
              <a:ext cx="39350" cy="54875"/>
            </a:xfrm>
            <a:custGeom>
              <a:rect b="b" l="l" r="r" t="t"/>
              <a:pathLst>
                <a:path extrusionOk="0" h="2195" w="1574">
                  <a:moveTo>
                    <a:pt x="1565" y="1"/>
                  </a:moveTo>
                  <a:cubicBezTo>
                    <a:pt x="1346" y="276"/>
                    <a:pt x="517" y="1413"/>
                    <a:pt x="1" y="2123"/>
                  </a:cubicBezTo>
                  <a:lnTo>
                    <a:pt x="1" y="2124"/>
                  </a:lnTo>
                  <a:lnTo>
                    <a:pt x="5" y="2194"/>
                  </a:lnTo>
                  <a:cubicBezTo>
                    <a:pt x="547" y="1449"/>
                    <a:pt x="1335" y="367"/>
                    <a:pt x="1574" y="61"/>
                  </a:cubicBezTo>
                  <a:cubicBezTo>
                    <a:pt x="1570" y="40"/>
                    <a:pt x="1566" y="21"/>
                    <a:pt x="15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0"/>
            <p:cNvSpPr/>
            <p:nvPr/>
          </p:nvSpPr>
          <p:spPr>
            <a:xfrm>
              <a:off x="5116275" y="1962650"/>
              <a:ext cx="79275" cy="207450"/>
            </a:xfrm>
            <a:custGeom>
              <a:rect b="b" l="l" r="r" t="t"/>
              <a:pathLst>
                <a:path extrusionOk="0" h="8298" w="3171">
                  <a:moveTo>
                    <a:pt x="1" y="0"/>
                  </a:moveTo>
                  <a:lnTo>
                    <a:pt x="1" y="0"/>
                  </a:lnTo>
                  <a:cubicBezTo>
                    <a:pt x="2" y="23"/>
                    <a:pt x="2" y="41"/>
                    <a:pt x="3" y="61"/>
                  </a:cubicBezTo>
                  <a:lnTo>
                    <a:pt x="2042" y="1836"/>
                  </a:lnTo>
                  <a:cubicBezTo>
                    <a:pt x="1890" y="2041"/>
                    <a:pt x="386" y="4054"/>
                    <a:pt x="139" y="4325"/>
                  </a:cubicBezTo>
                  <a:lnTo>
                    <a:pt x="139" y="4326"/>
                  </a:lnTo>
                  <a:cubicBezTo>
                    <a:pt x="132" y="4333"/>
                    <a:pt x="129" y="4338"/>
                    <a:pt x="124" y="4341"/>
                  </a:cubicBezTo>
                  <a:cubicBezTo>
                    <a:pt x="115" y="4350"/>
                    <a:pt x="116" y="4364"/>
                    <a:pt x="124" y="4372"/>
                  </a:cubicBezTo>
                  <a:cubicBezTo>
                    <a:pt x="125" y="4374"/>
                    <a:pt x="130" y="4380"/>
                    <a:pt x="141" y="4391"/>
                  </a:cubicBezTo>
                  <a:cubicBezTo>
                    <a:pt x="289" y="4546"/>
                    <a:pt x="1376" y="5700"/>
                    <a:pt x="1854" y="6321"/>
                  </a:cubicBezTo>
                  <a:cubicBezTo>
                    <a:pt x="1862" y="6333"/>
                    <a:pt x="1873" y="6345"/>
                    <a:pt x="1882" y="6357"/>
                  </a:cubicBezTo>
                  <a:cubicBezTo>
                    <a:pt x="1890" y="6368"/>
                    <a:pt x="1897" y="6379"/>
                    <a:pt x="1905" y="6389"/>
                  </a:cubicBezTo>
                  <a:cubicBezTo>
                    <a:pt x="2235" y="6835"/>
                    <a:pt x="2832" y="7765"/>
                    <a:pt x="3171" y="8298"/>
                  </a:cubicBezTo>
                  <a:lnTo>
                    <a:pt x="3156" y="8194"/>
                  </a:lnTo>
                  <a:lnTo>
                    <a:pt x="3156" y="8193"/>
                  </a:lnTo>
                  <a:cubicBezTo>
                    <a:pt x="2812" y="7652"/>
                    <a:pt x="2255" y="6787"/>
                    <a:pt x="1939" y="6364"/>
                  </a:cubicBezTo>
                  <a:cubicBezTo>
                    <a:pt x="1928" y="6348"/>
                    <a:pt x="1917" y="6335"/>
                    <a:pt x="1906" y="6320"/>
                  </a:cubicBezTo>
                  <a:cubicBezTo>
                    <a:pt x="1897" y="6307"/>
                    <a:pt x="1888" y="6295"/>
                    <a:pt x="1878" y="6284"/>
                  </a:cubicBezTo>
                  <a:cubicBezTo>
                    <a:pt x="1393" y="5652"/>
                    <a:pt x="308" y="4503"/>
                    <a:pt x="170" y="4356"/>
                  </a:cubicBezTo>
                  <a:cubicBezTo>
                    <a:pt x="428" y="4074"/>
                    <a:pt x="2021" y="1938"/>
                    <a:pt x="2090" y="1846"/>
                  </a:cubicBezTo>
                  <a:cubicBezTo>
                    <a:pt x="2097" y="1836"/>
                    <a:pt x="2096" y="1823"/>
                    <a:pt x="2087" y="1815"/>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0"/>
            <p:cNvSpPr/>
            <p:nvPr/>
          </p:nvSpPr>
          <p:spPr>
            <a:xfrm>
              <a:off x="5122050" y="2089575"/>
              <a:ext cx="62900" cy="99250"/>
            </a:xfrm>
            <a:custGeom>
              <a:rect b="b" l="l" r="r" t="t"/>
              <a:pathLst>
                <a:path extrusionOk="0" h="3970" w="2516">
                  <a:moveTo>
                    <a:pt x="2506" y="1"/>
                  </a:moveTo>
                  <a:cubicBezTo>
                    <a:pt x="2309" y="261"/>
                    <a:pt x="1977" y="728"/>
                    <a:pt x="1647" y="1207"/>
                  </a:cubicBezTo>
                  <a:cubicBezTo>
                    <a:pt x="1640" y="1218"/>
                    <a:pt x="1630" y="1230"/>
                    <a:pt x="1621" y="1244"/>
                  </a:cubicBezTo>
                  <a:cubicBezTo>
                    <a:pt x="1395" y="1571"/>
                    <a:pt x="1173" y="1901"/>
                    <a:pt x="997" y="2170"/>
                  </a:cubicBezTo>
                  <a:cubicBezTo>
                    <a:pt x="596" y="2784"/>
                    <a:pt x="210" y="3485"/>
                    <a:pt x="0" y="3875"/>
                  </a:cubicBezTo>
                  <a:cubicBezTo>
                    <a:pt x="1" y="3907"/>
                    <a:pt x="1" y="3938"/>
                    <a:pt x="1" y="3969"/>
                  </a:cubicBezTo>
                  <a:cubicBezTo>
                    <a:pt x="200" y="3599"/>
                    <a:pt x="610" y="2847"/>
                    <a:pt x="1036" y="2195"/>
                  </a:cubicBezTo>
                  <a:cubicBezTo>
                    <a:pt x="1217" y="1915"/>
                    <a:pt x="1434" y="1596"/>
                    <a:pt x="1651" y="1281"/>
                  </a:cubicBezTo>
                  <a:cubicBezTo>
                    <a:pt x="1659" y="1268"/>
                    <a:pt x="1667" y="1256"/>
                    <a:pt x="1676" y="1244"/>
                  </a:cubicBezTo>
                  <a:cubicBezTo>
                    <a:pt x="2000" y="775"/>
                    <a:pt x="2321" y="326"/>
                    <a:pt x="2515" y="63"/>
                  </a:cubicBezTo>
                  <a:cubicBezTo>
                    <a:pt x="2511" y="42"/>
                    <a:pt x="2510" y="21"/>
                    <a:pt x="25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0"/>
            <p:cNvSpPr/>
            <p:nvPr/>
          </p:nvSpPr>
          <p:spPr>
            <a:xfrm>
              <a:off x="5122200" y="2196800"/>
              <a:ext cx="86850" cy="85525"/>
            </a:xfrm>
            <a:custGeom>
              <a:rect b="b" l="l" r="r" t="t"/>
              <a:pathLst>
                <a:path extrusionOk="0" h="3421" w="3474">
                  <a:moveTo>
                    <a:pt x="0" y="1"/>
                  </a:moveTo>
                  <a:lnTo>
                    <a:pt x="0" y="62"/>
                  </a:lnTo>
                  <a:cubicBezTo>
                    <a:pt x="344" y="369"/>
                    <a:pt x="1160" y="1113"/>
                    <a:pt x="1736" y="1711"/>
                  </a:cubicBezTo>
                  <a:cubicBezTo>
                    <a:pt x="2263" y="2257"/>
                    <a:pt x="3054" y="3020"/>
                    <a:pt x="3474" y="3420"/>
                  </a:cubicBezTo>
                  <a:cubicBezTo>
                    <a:pt x="3470" y="3397"/>
                    <a:pt x="3466" y="3374"/>
                    <a:pt x="3463" y="3350"/>
                  </a:cubicBezTo>
                  <a:cubicBezTo>
                    <a:pt x="3035" y="2940"/>
                    <a:pt x="2278" y="2208"/>
                    <a:pt x="1768" y="1680"/>
                  </a:cubicBezTo>
                  <a:cubicBezTo>
                    <a:pt x="1174" y="1062"/>
                    <a:pt x="323" y="289"/>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0"/>
            <p:cNvSpPr/>
            <p:nvPr/>
          </p:nvSpPr>
          <p:spPr>
            <a:xfrm>
              <a:off x="5123350" y="2203050"/>
              <a:ext cx="76350" cy="91050"/>
            </a:xfrm>
            <a:custGeom>
              <a:rect b="b" l="l" r="r" t="t"/>
              <a:pathLst>
                <a:path extrusionOk="0" h="3642" w="3054">
                  <a:moveTo>
                    <a:pt x="3047" y="1"/>
                  </a:moveTo>
                  <a:cubicBezTo>
                    <a:pt x="2792" y="324"/>
                    <a:pt x="2114" y="1171"/>
                    <a:pt x="1451" y="1893"/>
                  </a:cubicBezTo>
                  <a:cubicBezTo>
                    <a:pt x="911" y="2486"/>
                    <a:pt x="337" y="3167"/>
                    <a:pt x="1" y="3575"/>
                  </a:cubicBezTo>
                  <a:cubicBezTo>
                    <a:pt x="1" y="3596"/>
                    <a:pt x="3" y="3620"/>
                    <a:pt x="3" y="3641"/>
                  </a:cubicBezTo>
                  <a:cubicBezTo>
                    <a:pt x="332" y="3241"/>
                    <a:pt x="924" y="2535"/>
                    <a:pt x="1485" y="1922"/>
                  </a:cubicBezTo>
                  <a:cubicBezTo>
                    <a:pt x="2124" y="1224"/>
                    <a:pt x="2780" y="408"/>
                    <a:pt x="3054" y="62"/>
                  </a:cubicBezTo>
                  <a:cubicBezTo>
                    <a:pt x="3053" y="41"/>
                    <a:pt x="3051" y="21"/>
                    <a:pt x="3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0"/>
            <p:cNvSpPr/>
            <p:nvPr/>
          </p:nvSpPr>
          <p:spPr>
            <a:xfrm>
              <a:off x="5145275" y="2169500"/>
              <a:ext cx="36575" cy="47650"/>
            </a:xfrm>
            <a:custGeom>
              <a:rect b="b" l="l" r="r" t="t"/>
              <a:pathLst>
                <a:path extrusionOk="0" h="1906" w="1463">
                  <a:moveTo>
                    <a:pt x="676" y="60"/>
                  </a:moveTo>
                  <a:lnTo>
                    <a:pt x="1411" y="859"/>
                  </a:lnTo>
                  <a:lnTo>
                    <a:pt x="808" y="1846"/>
                  </a:lnTo>
                  <a:lnTo>
                    <a:pt x="52" y="971"/>
                  </a:lnTo>
                  <a:lnTo>
                    <a:pt x="676" y="60"/>
                  </a:lnTo>
                  <a:close/>
                  <a:moveTo>
                    <a:pt x="672" y="0"/>
                  </a:moveTo>
                  <a:cubicBezTo>
                    <a:pt x="666" y="0"/>
                    <a:pt x="659" y="4"/>
                    <a:pt x="655" y="10"/>
                  </a:cubicBezTo>
                  <a:lnTo>
                    <a:pt x="6" y="960"/>
                  </a:lnTo>
                  <a:cubicBezTo>
                    <a:pt x="0" y="967"/>
                    <a:pt x="1" y="979"/>
                    <a:pt x="8" y="986"/>
                  </a:cubicBezTo>
                  <a:lnTo>
                    <a:pt x="795" y="1897"/>
                  </a:lnTo>
                  <a:cubicBezTo>
                    <a:pt x="800" y="1903"/>
                    <a:pt x="807" y="1906"/>
                    <a:pt x="813" y="1906"/>
                  </a:cubicBezTo>
                  <a:cubicBezTo>
                    <a:pt x="820" y="1906"/>
                    <a:pt x="827" y="1902"/>
                    <a:pt x="829" y="1895"/>
                  </a:cubicBezTo>
                  <a:lnTo>
                    <a:pt x="1457" y="868"/>
                  </a:lnTo>
                  <a:cubicBezTo>
                    <a:pt x="1462" y="861"/>
                    <a:pt x="1460" y="849"/>
                    <a:pt x="1454" y="842"/>
                  </a:cubicBezTo>
                  <a:lnTo>
                    <a:pt x="690" y="8"/>
                  </a:lnTo>
                  <a:cubicBezTo>
                    <a:pt x="685" y="3"/>
                    <a:pt x="679" y="0"/>
                    <a:pt x="6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0"/>
            <p:cNvSpPr/>
            <p:nvPr/>
          </p:nvSpPr>
          <p:spPr>
            <a:xfrm>
              <a:off x="5142950" y="2275975"/>
              <a:ext cx="46350" cy="48525"/>
            </a:xfrm>
            <a:custGeom>
              <a:rect b="b" l="l" r="r" t="t"/>
              <a:pathLst>
                <a:path extrusionOk="0" h="1941" w="1854">
                  <a:moveTo>
                    <a:pt x="940" y="0"/>
                  </a:moveTo>
                  <a:cubicBezTo>
                    <a:pt x="939" y="0"/>
                    <a:pt x="938" y="0"/>
                    <a:pt x="938" y="1"/>
                  </a:cubicBezTo>
                  <a:cubicBezTo>
                    <a:pt x="931" y="1"/>
                    <a:pt x="923" y="5"/>
                    <a:pt x="920" y="10"/>
                  </a:cubicBezTo>
                  <a:cubicBezTo>
                    <a:pt x="882" y="62"/>
                    <a:pt x="27" y="1290"/>
                    <a:pt x="7" y="1321"/>
                  </a:cubicBezTo>
                  <a:cubicBezTo>
                    <a:pt x="1" y="1332"/>
                    <a:pt x="4" y="1346"/>
                    <a:pt x="12" y="1352"/>
                  </a:cubicBezTo>
                  <a:lnTo>
                    <a:pt x="821" y="1941"/>
                  </a:lnTo>
                  <a:cubicBezTo>
                    <a:pt x="839" y="1938"/>
                    <a:pt x="860" y="1934"/>
                    <a:pt x="880" y="1930"/>
                  </a:cubicBezTo>
                  <a:lnTo>
                    <a:pt x="57" y="1330"/>
                  </a:lnTo>
                  <a:cubicBezTo>
                    <a:pt x="158" y="1186"/>
                    <a:pt x="825" y="225"/>
                    <a:pt x="941" y="59"/>
                  </a:cubicBezTo>
                  <a:lnTo>
                    <a:pt x="1802" y="1099"/>
                  </a:lnTo>
                  <a:lnTo>
                    <a:pt x="1251" y="1869"/>
                  </a:lnTo>
                  <a:cubicBezTo>
                    <a:pt x="1272" y="1867"/>
                    <a:pt x="1291" y="1865"/>
                    <a:pt x="1311" y="1862"/>
                  </a:cubicBezTo>
                  <a:lnTo>
                    <a:pt x="1848" y="1112"/>
                  </a:lnTo>
                  <a:cubicBezTo>
                    <a:pt x="1853" y="1104"/>
                    <a:pt x="1852" y="1093"/>
                    <a:pt x="1845" y="1085"/>
                  </a:cubicBezTo>
                  <a:lnTo>
                    <a:pt x="956" y="9"/>
                  </a:lnTo>
                  <a:cubicBezTo>
                    <a:pt x="952" y="4"/>
                    <a:pt x="945" y="0"/>
                    <a:pt x="9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0"/>
            <p:cNvSpPr/>
            <p:nvPr/>
          </p:nvSpPr>
          <p:spPr>
            <a:xfrm>
              <a:off x="5145500" y="2050125"/>
              <a:ext cx="34100" cy="38800"/>
            </a:xfrm>
            <a:custGeom>
              <a:rect b="b" l="l" r="r" t="t"/>
              <a:pathLst>
                <a:path extrusionOk="0" h="1552" w="1364">
                  <a:moveTo>
                    <a:pt x="636" y="58"/>
                  </a:moveTo>
                  <a:lnTo>
                    <a:pt x="1310" y="764"/>
                  </a:lnTo>
                  <a:lnTo>
                    <a:pt x="662" y="1496"/>
                  </a:lnTo>
                  <a:lnTo>
                    <a:pt x="52" y="825"/>
                  </a:lnTo>
                  <a:cubicBezTo>
                    <a:pt x="129" y="725"/>
                    <a:pt x="545" y="180"/>
                    <a:pt x="636" y="58"/>
                  </a:cubicBezTo>
                  <a:close/>
                  <a:moveTo>
                    <a:pt x="637" y="0"/>
                  </a:moveTo>
                  <a:cubicBezTo>
                    <a:pt x="635" y="0"/>
                    <a:pt x="634" y="0"/>
                    <a:pt x="632" y="1"/>
                  </a:cubicBezTo>
                  <a:cubicBezTo>
                    <a:pt x="626" y="1"/>
                    <a:pt x="620" y="6"/>
                    <a:pt x="616" y="11"/>
                  </a:cubicBezTo>
                  <a:cubicBezTo>
                    <a:pt x="598" y="37"/>
                    <a:pt x="210" y="548"/>
                    <a:pt x="6" y="812"/>
                  </a:cubicBezTo>
                  <a:cubicBezTo>
                    <a:pt x="0" y="821"/>
                    <a:pt x="0" y="834"/>
                    <a:pt x="7" y="841"/>
                  </a:cubicBezTo>
                  <a:lnTo>
                    <a:pt x="646" y="1544"/>
                  </a:lnTo>
                  <a:cubicBezTo>
                    <a:pt x="650" y="1549"/>
                    <a:pt x="656" y="1549"/>
                    <a:pt x="663" y="1552"/>
                  </a:cubicBezTo>
                  <a:cubicBezTo>
                    <a:pt x="668" y="1552"/>
                    <a:pt x="673" y="1548"/>
                    <a:pt x="680" y="1543"/>
                  </a:cubicBezTo>
                  <a:lnTo>
                    <a:pt x="1357" y="776"/>
                  </a:lnTo>
                  <a:cubicBezTo>
                    <a:pt x="1363" y="768"/>
                    <a:pt x="1363" y="754"/>
                    <a:pt x="1356" y="747"/>
                  </a:cubicBezTo>
                  <a:lnTo>
                    <a:pt x="650" y="7"/>
                  </a:lnTo>
                  <a:cubicBezTo>
                    <a:pt x="647" y="3"/>
                    <a:pt x="642" y="0"/>
                    <a:pt x="6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0"/>
            <p:cNvSpPr/>
            <p:nvPr/>
          </p:nvSpPr>
          <p:spPr>
            <a:xfrm>
              <a:off x="5139225" y="1928900"/>
              <a:ext cx="27150" cy="43975"/>
            </a:xfrm>
            <a:custGeom>
              <a:rect b="b" l="l" r="r" t="t"/>
              <a:pathLst>
                <a:path extrusionOk="0" h="1759" w="1086">
                  <a:moveTo>
                    <a:pt x="730" y="1"/>
                  </a:moveTo>
                  <a:cubicBezTo>
                    <a:pt x="724" y="1"/>
                    <a:pt x="717" y="3"/>
                    <a:pt x="713" y="9"/>
                  </a:cubicBezTo>
                  <a:lnTo>
                    <a:pt x="7" y="1012"/>
                  </a:lnTo>
                  <a:cubicBezTo>
                    <a:pt x="0" y="1020"/>
                    <a:pt x="0" y="1034"/>
                    <a:pt x="9" y="1042"/>
                  </a:cubicBezTo>
                  <a:lnTo>
                    <a:pt x="809" y="1752"/>
                  </a:lnTo>
                  <a:cubicBezTo>
                    <a:pt x="814" y="1757"/>
                    <a:pt x="820" y="1759"/>
                    <a:pt x="825" y="1759"/>
                  </a:cubicBezTo>
                  <a:lnTo>
                    <a:pt x="828" y="1759"/>
                  </a:lnTo>
                  <a:cubicBezTo>
                    <a:pt x="835" y="1757"/>
                    <a:pt x="841" y="1752"/>
                    <a:pt x="843" y="1746"/>
                  </a:cubicBezTo>
                  <a:lnTo>
                    <a:pt x="1086" y="1253"/>
                  </a:lnTo>
                  <a:cubicBezTo>
                    <a:pt x="1085" y="1226"/>
                    <a:pt x="1080" y="1201"/>
                    <a:pt x="1074" y="1175"/>
                  </a:cubicBezTo>
                  <a:lnTo>
                    <a:pt x="818" y="1698"/>
                  </a:lnTo>
                  <a:lnTo>
                    <a:pt x="54" y="1021"/>
                  </a:lnTo>
                  <a:lnTo>
                    <a:pt x="729" y="62"/>
                  </a:lnTo>
                  <a:lnTo>
                    <a:pt x="945" y="407"/>
                  </a:lnTo>
                  <a:cubicBezTo>
                    <a:pt x="938" y="370"/>
                    <a:pt x="933" y="331"/>
                    <a:pt x="925" y="292"/>
                  </a:cubicBezTo>
                  <a:lnTo>
                    <a:pt x="750" y="11"/>
                  </a:lnTo>
                  <a:cubicBezTo>
                    <a:pt x="746" y="3"/>
                    <a:pt x="740" y="1"/>
                    <a:pt x="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0"/>
            <p:cNvSpPr/>
            <p:nvPr/>
          </p:nvSpPr>
          <p:spPr>
            <a:xfrm>
              <a:off x="5124650" y="1813950"/>
              <a:ext cx="22550" cy="38300"/>
            </a:xfrm>
            <a:custGeom>
              <a:rect b="b" l="l" r="r" t="t"/>
              <a:pathLst>
                <a:path extrusionOk="0" h="1532" w="902">
                  <a:moveTo>
                    <a:pt x="419" y="1"/>
                  </a:moveTo>
                  <a:cubicBezTo>
                    <a:pt x="415" y="1"/>
                    <a:pt x="411" y="2"/>
                    <a:pt x="408" y="3"/>
                  </a:cubicBezTo>
                  <a:cubicBezTo>
                    <a:pt x="381" y="18"/>
                    <a:pt x="244" y="371"/>
                    <a:pt x="5" y="1056"/>
                  </a:cubicBezTo>
                  <a:cubicBezTo>
                    <a:pt x="1" y="1067"/>
                    <a:pt x="5" y="1077"/>
                    <a:pt x="15" y="1082"/>
                  </a:cubicBezTo>
                  <a:lnTo>
                    <a:pt x="840" y="1529"/>
                  </a:lnTo>
                  <a:cubicBezTo>
                    <a:pt x="844" y="1530"/>
                    <a:pt x="849" y="1532"/>
                    <a:pt x="852" y="1532"/>
                  </a:cubicBezTo>
                  <a:cubicBezTo>
                    <a:pt x="855" y="1532"/>
                    <a:pt x="857" y="1530"/>
                    <a:pt x="860" y="1530"/>
                  </a:cubicBezTo>
                  <a:cubicBezTo>
                    <a:pt x="866" y="1528"/>
                    <a:pt x="871" y="1524"/>
                    <a:pt x="872" y="1519"/>
                  </a:cubicBezTo>
                  <a:lnTo>
                    <a:pt x="902" y="1442"/>
                  </a:lnTo>
                  <a:cubicBezTo>
                    <a:pt x="898" y="1412"/>
                    <a:pt x="893" y="1385"/>
                    <a:pt x="887" y="1358"/>
                  </a:cubicBezTo>
                  <a:lnTo>
                    <a:pt x="840" y="1477"/>
                  </a:lnTo>
                  <a:lnTo>
                    <a:pt x="53" y="1052"/>
                  </a:lnTo>
                  <a:cubicBezTo>
                    <a:pt x="178" y="701"/>
                    <a:pt x="371" y="165"/>
                    <a:pt x="425" y="58"/>
                  </a:cubicBezTo>
                  <a:lnTo>
                    <a:pt x="693" y="286"/>
                  </a:lnTo>
                  <a:cubicBezTo>
                    <a:pt x="690" y="262"/>
                    <a:pt x="686" y="239"/>
                    <a:pt x="681" y="216"/>
                  </a:cubicBezTo>
                  <a:lnTo>
                    <a:pt x="434" y="6"/>
                  </a:lnTo>
                  <a:cubicBezTo>
                    <a:pt x="429" y="2"/>
                    <a:pt x="424" y="1"/>
                    <a:pt x="4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0"/>
            <p:cNvSpPr/>
            <p:nvPr/>
          </p:nvSpPr>
          <p:spPr>
            <a:xfrm>
              <a:off x="4686250" y="1981575"/>
              <a:ext cx="27750" cy="38300"/>
            </a:xfrm>
            <a:custGeom>
              <a:rect b="b" l="l" r="r" t="t"/>
              <a:pathLst>
                <a:path extrusionOk="0" h="1532" w="1110">
                  <a:moveTo>
                    <a:pt x="464" y="1"/>
                  </a:moveTo>
                  <a:cubicBezTo>
                    <a:pt x="458" y="1"/>
                    <a:pt x="452" y="3"/>
                    <a:pt x="448" y="6"/>
                  </a:cubicBezTo>
                  <a:cubicBezTo>
                    <a:pt x="445" y="9"/>
                    <a:pt x="291" y="145"/>
                    <a:pt x="129" y="289"/>
                  </a:cubicBezTo>
                  <a:cubicBezTo>
                    <a:pt x="124" y="311"/>
                    <a:pt x="121" y="334"/>
                    <a:pt x="118" y="356"/>
                  </a:cubicBezTo>
                  <a:cubicBezTo>
                    <a:pt x="264" y="229"/>
                    <a:pt x="411" y="98"/>
                    <a:pt x="461" y="53"/>
                  </a:cubicBezTo>
                  <a:cubicBezTo>
                    <a:pt x="723" y="375"/>
                    <a:pt x="1002" y="736"/>
                    <a:pt x="1025" y="802"/>
                  </a:cubicBezTo>
                  <a:cubicBezTo>
                    <a:pt x="968" y="857"/>
                    <a:pt x="553" y="1220"/>
                    <a:pt x="264" y="1475"/>
                  </a:cubicBezTo>
                  <a:lnTo>
                    <a:pt x="12" y="1017"/>
                  </a:lnTo>
                  <a:cubicBezTo>
                    <a:pt x="8" y="1041"/>
                    <a:pt x="4" y="1065"/>
                    <a:pt x="1" y="1089"/>
                  </a:cubicBezTo>
                  <a:lnTo>
                    <a:pt x="238" y="1520"/>
                  </a:lnTo>
                  <a:cubicBezTo>
                    <a:pt x="241" y="1525"/>
                    <a:pt x="246" y="1530"/>
                    <a:pt x="253" y="1531"/>
                  </a:cubicBezTo>
                  <a:lnTo>
                    <a:pt x="258" y="1531"/>
                  </a:lnTo>
                  <a:cubicBezTo>
                    <a:pt x="262" y="1531"/>
                    <a:pt x="268" y="1529"/>
                    <a:pt x="272" y="1526"/>
                  </a:cubicBezTo>
                  <a:cubicBezTo>
                    <a:pt x="303" y="1499"/>
                    <a:pt x="1030" y="864"/>
                    <a:pt x="1062" y="825"/>
                  </a:cubicBezTo>
                  <a:cubicBezTo>
                    <a:pt x="1079" y="810"/>
                    <a:pt x="1109" y="774"/>
                    <a:pt x="480" y="9"/>
                  </a:cubicBezTo>
                  <a:cubicBezTo>
                    <a:pt x="477" y="4"/>
                    <a:pt x="470"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0"/>
            <p:cNvSpPr/>
            <p:nvPr/>
          </p:nvSpPr>
          <p:spPr>
            <a:xfrm>
              <a:off x="4674675" y="2115575"/>
              <a:ext cx="35000" cy="46875"/>
            </a:xfrm>
            <a:custGeom>
              <a:rect b="b" l="l" r="r" t="t"/>
              <a:pathLst>
                <a:path extrusionOk="0" h="1875" w="1400">
                  <a:moveTo>
                    <a:pt x="687" y="56"/>
                  </a:moveTo>
                  <a:lnTo>
                    <a:pt x="1349" y="792"/>
                  </a:lnTo>
                  <a:lnTo>
                    <a:pt x="651" y="1812"/>
                  </a:lnTo>
                  <a:lnTo>
                    <a:pt x="54" y="796"/>
                  </a:lnTo>
                  <a:lnTo>
                    <a:pt x="687" y="56"/>
                  </a:lnTo>
                  <a:close/>
                  <a:moveTo>
                    <a:pt x="684" y="1"/>
                  </a:moveTo>
                  <a:cubicBezTo>
                    <a:pt x="678" y="1"/>
                    <a:pt x="673" y="4"/>
                    <a:pt x="669" y="9"/>
                  </a:cubicBezTo>
                  <a:lnTo>
                    <a:pt x="9" y="779"/>
                  </a:lnTo>
                  <a:cubicBezTo>
                    <a:pt x="3" y="787"/>
                    <a:pt x="1" y="797"/>
                    <a:pt x="6" y="805"/>
                  </a:cubicBezTo>
                  <a:lnTo>
                    <a:pt x="629" y="1864"/>
                  </a:lnTo>
                  <a:cubicBezTo>
                    <a:pt x="633" y="1872"/>
                    <a:pt x="641" y="1875"/>
                    <a:pt x="649" y="1875"/>
                  </a:cubicBezTo>
                  <a:cubicBezTo>
                    <a:pt x="656" y="1875"/>
                    <a:pt x="663" y="1872"/>
                    <a:pt x="666" y="1866"/>
                  </a:cubicBezTo>
                  <a:lnTo>
                    <a:pt x="1393" y="804"/>
                  </a:lnTo>
                  <a:cubicBezTo>
                    <a:pt x="1399" y="796"/>
                    <a:pt x="1398" y="784"/>
                    <a:pt x="1392" y="777"/>
                  </a:cubicBezTo>
                  <a:lnTo>
                    <a:pt x="702" y="9"/>
                  </a:lnTo>
                  <a:cubicBezTo>
                    <a:pt x="699" y="4"/>
                    <a:pt x="692" y="1"/>
                    <a:pt x="686" y="1"/>
                  </a:cubicBezTo>
                  <a:cubicBezTo>
                    <a:pt x="685" y="1"/>
                    <a:pt x="684" y="1"/>
                    <a:pt x="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0"/>
            <p:cNvSpPr/>
            <p:nvPr/>
          </p:nvSpPr>
          <p:spPr>
            <a:xfrm>
              <a:off x="4675275" y="2236850"/>
              <a:ext cx="49725" cy="59850"/>
            </a:xfrm>
            <a:custGeom>
              <a:rect b="b" l="l" r="r" t="t"/>
              <a:pathLst>
                <a:path extrusionOk="0" h="2394" w="1989">
                  <a:moveTo>
                    <a:pt x="861" y="55"/>
                  </a:moveTo>
                  <a:lnTo>
                    <a:pt x="1934" y="1180"/>
                  </a:lnTo>
                  <a:lnTo>
                    <a:pt x="1069" y="2338"/>
                  </a:lnTo>
                  <a:lnTo>
                    <a:pt x="51" y="1251"/>
                  </a:lnTo>
                  <a:cubicBezTo>
                    <a:pt x="196" y="1039"/>
                    <a:pt x="759" y="215"/>
                    <a:pt x="861" y="55"/>
                  </a:cubicBezTo>
                  <a:close/>
                  <a:moveTo>
                    <a:pt x="860" y="1"/>
                  </a:moveTo>
                  <a:cubicBezTo>
                    <a:pt x="859" y="1"/>
                    <a:pt x="858" y="1"/>
                    <a:pt x="857" y="1"/>
                  </a:cubicBezTo>
                  <a:cubicBezTo>
                    <a:pt x="850" y="2"/>
                    <a:pt x="845" y="6"/>
                    <a:pt x="841" y="12"/>
                  </a:cubicBezTo>
                  <a:cubicBezTo>
                    <a:pt x="825" y="42"/>
                    <a:pt x="287" y="830"/>
                    <a:pt x="5" y="1242"/>
                  </a:cubicBezTo>
                  <a:cubicBezTo>
                    <a:pt x="0" y="1250"/>
                    <a:pt x="1" y="1261"/>
                    <a:pt x="7" y="1270"/>
                  </a:cubicBezTo>
                  <a:lnTo>
                    <a:pt x="1056" y="2388"/>
                  </a:lnTo>
                  <a:cubicBezTo>
                    <a:pt x="1060" y="2392"/>
                    <a:pt x="1065" y="2394"/>
                    <a:pt x="1071" y="2394"/>
                  </a:cubicBezTo>
                  <a:cubicBezTo>
                    <a:pt x="1079" y="2394"/>
                    <a:pt x="1086" y="2391"/>
                    <a:pt x="1091" y="2387"/>
                  </a:cubicBezTo>
                  <a:lnTo>
                    <a:pt x="1983" y="1192"/>
                  </a:lnTo>
                  <a:cubicBezTo>
                    <a:pt x="1989" y="1184"/>
                    <a:pt x="1989" y="1172"/>
                    <a:pt x="1982" y="1164"/>
                  </a:cubicBezTo>
                  <a:lnTo>
                    <a:pt x="877" y="7"/>
                  </a:lnTo>
                  <a:cubicBezTo>
                    <a:pt x="872" y="3"/>
                    <a:pt x="866" y="1"/>
                    <a:pt x="8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0"/>
            <p:cNvSpPr/>
            <p:nvPr/>
          </p:nvSpPr>
          <p:spPr>
            <a:xfrm>
              <a:off x="4872700" y="1506325"/>
              <a:ext cx="5325" cy="11900"/>
            </a:xfrm>
            <a:custGeom>
              <a:rect b="b" l="l" r="r" t="t"/>
              <a:pathLst>
                <a:path extrusionOk="0" h="476" w="213">
                  <a:moveTo>
                    <a:pt x="102" y="0"/>
                  </a:moveTo>
                  <a:cubicBezTo>
                    <a:pt x="46" y="1"/>
                    <a:pt x="1" y="109"/>
                    <a:pt x="4" y="240"/>
                  </a:cubicBezTo>
                  <a:cubicBezTo>
                    <a:pt x="6" y="370"/>
                    <a:pt x="54" y="475"/>
                    <a:pt x="110" y="475"/>
                  </a:cubicBezTo>
                  <a:cubicBezTo>
                    <a:pt x="111" y="475"/>
                    <a:pt x="111" y="475"/>
                    <a:pt x="111" y="475"/>
                  </a:cubicBezTo>
                  <a:cubicBezTo>
                    <a:pt x="167" y="473"/>
                    <a:pt x="213" y="368"/>
                    <a:pt x="209" y="236"/>
                  </a:cubicBezTo>
                  <a:cubicBezTo>
                    <a:pt x="207" y="104"/>
                    <a:pt x="158" y="0"/>
                    <a:pt x="1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0"/>
            <p:cNvSpPr/>
            <p:nvPr/>
          </p:nvSpPr>
          <p:spPr>
            <a:xfrm>
              <a:off x="4912450" y="1504750"/>
              <a:ext cx="5350" cy="11875"/>
            </a:xfrm>
            <a:custGeom>
              <a:rect b="b" l="l" r="r" t="t"/>
              <a:pathLst>
                <a:path extrusionOk="0" h="475" w="214">
                  <a:moveTo>
                    <a:pt x="104" y="1"/>
                  </a:moveTo>
                  <a:cubicBezTo>
                    <a:pt x="103" y="1"/>
                    <a:pt x="103" y="1"/>
                    <a:pt x="102" y="1"/>
                  </a:cubicBezTo>
                  <a:cubicBezTo>
                    <a:pt x="45" y="2"/>
                    <a:pt x="1" y="109"/>
                    <a:pt x="4" y="239"/>
                  </a:cubicBezTo>
                  <a:cubicBezTo>
                    <a:pt x="6" y="370"/>
                    <a:pt x="54" y="475"/>
                    <a:pt x="110" y="475"/>
                  </a:cubicBezTo>
                  <a:cubicBezTo>
                    <a:pt x="110" y="475"/>
                    <a:pt x="111" y="475"/>
                    <a:pt x="111" y="475"/>
                  </a:cubicBezTo>
                  <a:cubicBezTo>
                    <a:pt x="169" y="474"/>
                    <a:pt x="214" y="366"/>
                    <a:pt x="211" y="236"/>
                  </a:cubicBezTo>
                  <a:cubicBezTo>
                    <a:pt x="209" y="105"/>
                    <a:pt x="160" y="1"/>
                    <a:pt x="1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0"/>
            <p:cNvSpPr/>
            <p:nvPr/>
          </p:nvSpPr>
          <p:spPr>
            <a:xfrm>
              <a:off x="4860550" y="1532225"/>
              <a:ext cx="94325" cy="68125"/>
            </a:xfrm>
            <a:custGeom>
              <a:rect b="b" l="l" r="r" t="t"/>
              <a:pathLst>
                <a:path extrusionOk="0" h="2725" w="3773">
                  <a:moveTo>
                    <a:pt x="3736" y="0"/>
                  </a:moveTo>
                  <a:cubicBezTo>
                    <a:pt x="3724" y="2"/>
                    <a:pt x="3715" y="12"/>
                    <a:pt x="3716" y="25"/>
                  </a:cubicBezTo>
                  <a:cubicBezTo>
                    <a:pt x="3727" y="215"/>
                    <a:pt x="3720" y="659"/>
                    <a:pt x="3714" y="1050"/>
                  </a:cubicBezTo>
                  <a:cubicBezTo>
                    <a:pt x="3706" y="1468"/>
                    <a:pt x="3556" y="1723"/>
                    <a:pt x="3553" y="1729"/>
                  </a:cubicBezTo>
                  <a:cubicBezTo>
                    <a:pt x="3295" y="2339"/>
                    <a:pt x="2809" y="2650"/>
                    <a:pt x="2063" y="2678"/>
                  </a:cubicBezTo>
                  <a:cubicBezTo>
                    <a:pt x="2024" y="2679"/>
                    <a:pt x="1986" y="2680"/>
                    <a:pt x="1948" y="2680"/>
                  </a:cubicBezTo>
                  <a:cubicBezTo>
                    <a:pt x="1305" y="2680"/>
                    <a:pt x="826" y="2460"/>
                    <a:pt x="524" y="2026"/>
                  </a:cubicBezTo>
                  <a:cubicBezTo>
                    <a:pt x="202" y="1565"/>
                    <a:pt x="63" y="840"/>
                    <a:pt x="47" y="760"/>
                  </a:cubicBezTo>
                  <a:lnTo>
                    <a:pt x="47" y="757"/>
                  </a:lnTo>
                  <a:cubicBezTo>
                    <a:pt x="44" y="746"/>
                    <a:pt x="35" y="740"/>
                    <a:pt x="24" y="740"/>
                  </a:cubicBezTo>
                  <a:cubicBezTo>
                    <a:pt x="24" y="740"/>
                    <a:pt x="23" y="740"/>
                    <a:pt x="22" y="740"/>
                  </a:cubicBezTo>
                  <a:cubicBezTo>
                    <a:pt x="9" y="742"/>
                    <a:pt x="0" y="756"/>
                    <a:pt x="3" y="767"/>
                  </a:cubicBezTo>
                  <a:cubicBezTo>
                    <a:pt x="28" y="900"/>
                    <a:pt x="167" y="1591"/>
                    <a:pt x="487" y="2052"/>
                  </a:cubicBezTo>
                  <a:cubicBezTo>
                    <a:pt x="797" y="2499"/>
                    <a:pt x="1289" y="2724"/>
                    <a:pt x="1949" y="2724"/>
                  </a:cubicBezTo>
                  <a:cubicBezTo>
                    <a:pt x="1968" y="2724"/>
                    <a:pt x="1987" y="2724"/>
                    <a:pt x="2006" y="2724"/>
                  </a:cubicBezTo>
                  <a:cubicBezTo>
                    <a:pt x="2027" y="2724"/>
                    <a:pt x="2046" y="2723"/>
                    <a:pt x="2066" y="2723"/>
                  </a:cubicBezTo>
                  <a:cubicBezTo>
                    <a:pt x="2819" y="2695"/>
                    <a:pt x="3333" y="2365"/>
                    <a:pt x="3593" y="1749"/>
                  </a:cubicBezTo>
                  <a:cubicBezTo>
                    <a:pt x="3601" y="1738"/>
                    <a:pt x="3751" y="1483"/>
                    <a:pt x="3758" y="1050"/>
                  </a:cubicBezTo>
                  <a:cubicBezTo>
                    <a:pt x="3765" y="658"/>
                    <a:pt x="3772" y="213"/>
                    <a:pt x="3761" y="21"/>
                  </a:cubicBezTo>
                  <a:cubicBezTo>
                    <a:pt x="3760" y="9"/>
                    <a:pt x="3750" y="0"/>
                    <a:pt x="373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0"/>
            <p:cNvSpPr/>
            <p:nvPr/>
          </p:nvSpPr>
          <p:spPr>
            <a:xfrm>
              <a:off x="4816100" y="1769525"/>
              <a:ext cx="196575" cy="50275"/>
            </a:xfrm>
            <a:custGeom>
              <a:rect b="b" l="l" r="r" t="t"/>
              <a:pathLst>
                <a:path extrusionOk="0" h="2011" w="7863">
                  <a:moveTo>
                    <a:pt x="5134" y="1"/>
                  </a:moveTo>
                  <a:cubicBezTo>
                    <a:pt x="5011" y="1"/>
                    <a:pt x="4881" y="2"/>
                    <a:pt x="4744" y="4"/>
                  </a:cubicBezTo>
                  <a:cubicBezTo>
                    <a:pt x="4414" y="9"/>
                    <a:pt x="4053" y="20"/>
                    <a:pt x="3686" y="45"/>
                  </a:cubicBezTo>
                  <a:cubicBezTo>
                    <a:pt x="3506" y="57"/>
                    <a:pt x="3323" y="73"/>
                    <a:pt x="3143" y="91"/>
                  </a:cubicBezTo>
                  <a:cubicBezTo>
                    <a:pt x="2829" y="123"/>
                    <a:pt x="2520" y="167"/>
                    <a:pt x="2236" y="224"/>
                  </a:cubicBezTo>
                  <a:lnTo>
                    <a:pt x="2235" y="224"/>
                  </a:lnTo>
                  <a:cubicBezTo>
                    <a:pt x="2171" y="236"/>
                    <a:pt x="2113" y="251"/>
                    <a:pt x="2053" y="264"/>
                  </a:cubicBezTo>
                  <a:cubicBezTo>
                    <a:pt x="1616" y="360"/>
                    <a:pt x="1258" y="469"/>
                    <a:pt x="973" y="569"/>
                  </a:cubicBezTo>
                  <a:cubicBezTo>
                    <a:pt x="450" y="756"/>
                    <a:pt x="187" y="915"/>
                    <a:pt x="187" y="915"/>
                  </a:cubicBezTo>
                  <a:cubicBezTo>
                    <a:pt x="138" y="1088"/>
                    <a:pt x="92" y="1361"/>
                    <a:pt x="57" y="1589"/>
                  </a:cubicBezTo>
                  <a:cubicBezTo>
                    <a:pt x="23" y="1816"/>
                    <a:pt x="1" y="2000"/>
                    <a:pt x="1" y="2000"/>
                  </a:cubicBezTo>
                  <a:cubicBezTo>
                    <a:pt x="3" y="2000"/>
                    <a:pt x="401" y="2011"/>
                    <a:pt x="1038" y="2011"/>
                  </a:cubicBezTo>
                  <a:cubicBezTo>
                    <a:pt x="1067" y="2011"/>
                    <a:pt x="1096" y="2011"/>
                    <a:pt x="1126" y="2011"/>
                  </a:cubicBezTo>
                  <a:cubicBezTo>
                    <a:pt x="1421" y="2011"/>
                    <a:pt x="1760" y="2007"/>
                    <a:pt x="2133" y="2000"/>
                  </a:cubicBezTo>
                  <a:cubicBezTo>
                    <a:pt x="2492" y="1993"/>
                    <a:pt x="2882" y="1983"/>
                    <a:pt x="3287" y="1966"/>
                  </a:cubicBezTo>
                  <a:cubicBezTo>
                    <a:pt x="3583" y="1954"/>
                    <a:pt x="3886" y="1939"/>
                    <a:pt x="4194" y="1922"/>
                  </a:cubicBezTo>
                  <a:cubicBezTo>
                    <a:pt x="4613" y="1897"/>
                    <a:pt x="5007" y="1863"/>
                    <a:pt x="5369" y="1825"/>
                  </a:cubicBezTo>
                  <a:cubicBezTo>
                    <a:pt x="6102" y="1749"/>
                    <a:pt x="6704" y="1654"/>
                    <a:pt x="7132" y="1580"/>
                  </a:cubicBezTo>
                  <a:cubicBezTo>
                    <a:pt x="7601" y="1497"/>
                    <a:pt x="7862" y="1433"/>
                    <a:pt x="7862" y="1432"/>
                  </a:cubicBezTo>
                  <a:cubicBezTo>
                    <a:pt x="7769" y="1208"/>
                    <a:pt x="7500" y="265"/>
                    <a:pt x="7500" y="265"/>
                  </a:cubicBezTo>
                  <a:cubicBezTo>
                    <a:pt x="7500" y="265"/>
                    <a:pt x="7272" y="207"/>
                    <a:pt x="6976" y="143"/>
                  </a:cubicBezTo>
                  <a:lnTo>
                    <a:pt x="6973" y="143"/>
                  </a:lnTo>
                  <a:cubicBezTo>
                    <a:pt x="6679" y="82"/>
                    <a:pt x="6316" y="19"/>
                    <a:pt x="6044" y="14"/>
                  </a:cubicBezTo>
                  <a:cubicBezTo>
                    <a:pt x="5918" y="10"/>
                    <a:pt x="5723" y="6"/>
                    <a:pt x="5481" y="4"/>
                  </a:cubicBezTo>
                  <a:cubicBezTo>
                    <a:pt x="5374" y="2"/>
                    <a:pt x="5258" y="1"/>
                    <a:pt x="5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0"/>
            <p:cNvSpPr/>
            <p:nvPr/>
          </p:nvSpPr>
          <p:spPr>
            <a:xfrm>
              <a:off x="4816150" y="1783725"/>
              <a:ext cx="28150" cy="36050"/>
            </a:xfrm>
            <a:custGeom>
              <a:rect b="b" l="l" r="r" t="t"/>
              <a:pathLst>
                <a:path extrusionOk="0" h="1442" w="1126">
                  <a:moveTo>
                    <a:pt x="974" y="0"/>
                  </a:moveTo>
                  <a:cubicBezTo>
                    <a:pt x="449" y="187"/>
                    <a:pt x="186" y="346"/>
                    <a:pt x="186" y="346"/>
                  </a:cubicBezTo>
                  <a:cubicBezTo>
                    <a:pt x="137" y="519"/>
                    <a:pt x="91" y="791"/>
                    <a:pt x="57" y="1019"/>
                  </a:cubicBezTo>
                  <a:cubicBezTo>
                    <a:pt x="22" y="1247"/>
                    <a:pt x="1" y="1431"/>
                    <a:pt x="1" y="1431"/>
                  </a:cubicBezTo>
                  <a:cubicBezTo>
                    <a:pt x="2" y="1431"/>
                    <a:pt x="400" y="1442"/>
                    <a:pt x="1037" y="1442"/>
                  </a:cubicBezTo>
                  <a:cubicBezTo>
                    <a:pt x="1066" y="1442"/>
                    <a:pt x="1095" y="1442"/>
                    <a:pt x="1125" y="1442"/>
                  </a:cubicBezTo>
                  <a:cubicBezTo>
                    <a:pt x="1053" y="1044"/>
                    <a:pt x="969" y="480"/>
                    <a:pt x="9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0"/>
            <p:cNvSpPr/>
            <p:nvPr/>
          </p:nvSpPr>
          <p:spPr>
            <a:xfrm>
              <a:off x="4990475" y="1773075"/>
              <a:ext cx="22200" cy="35950"/>
            </a:xfrm>
            <a:custGeom>
              <a:rect b="b" l="l" r="r" t="t"/>
              <a:pathLst>
                <a:path extrusionOk="0" h="1438" w="888">
                  <a:moveTo>
                    <a:pt x="1" y="0"/>
                  </a:moveTo>
                  <a:lnTo>
                    <a:pt x="1" y="0"/>
                  </a:lnTo>
                  <a:cubicBezTo>
                    <a:pt x="129" y="328"/>
                    <a:pt x="238" y="814"/>
                    <a:pt x="157" y="1438"/>
                  </a:cubicBezTo>
                  <a:cubicBezTo>
                    <a:pt x="626" y="1355"/>
                    <a:pt x="887" y="1291"/>
                    <a:pt x="887" y="1290"/>
                  </a:cubicBezTo>
                  <a:cubicBezTo>
                    <a:pt x="794" y="1066"/>
                    <a:pt x="525" y="122"/>
                    <a:pt x="525" y="122"/>
                  </a:cubicBezTo>
                  <a:cubicBezTo>
                    <a:pt x="525" y="122"/>
                    <a:pt x="297" y="6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0"/>
            <p:cNvSpPr/>
            <p:nvPr/>
          </p:nvSpPr>
          <p:spPr>
            <a:xfrm>
              <a:off x="4770100" y="2177150"/>
              <a:ext cx="76375" cy="132525"/>
            </a:xfrm>
            <a:custGeom>
              <a:rect b="b" l="l" r="r" t="t"/>
              <a:pathLst>
                <a:path extrusionOk="0" h="5301" w="3055">
                  <a:moveTo>
                    <a:pt x="1" y="0"/>
                  </a:moveTo>
                  <a:lnTo>
                    <a:pt x="1" y="0"/>
                  </a:lnTo>
                  <a:cubicBezTo>
                    <a:pt x="2" y="67"/>
                    <a:pt x="3" y="159"/>
                    <a:pt x="5" y="271"/>
                  </a:cubicBezTo>
                  <a:cubicBezTo>
                    <a:pt x="420" y="459"/>
                    <a:pt x="1268" y="798"/>
                    <a:pt x="1983" y="798"/>
                  </a:cubicBezTo>
                  <a:cubicBezTo>
                    <a:pt x="1993" y="798"/>
                    <a:pt x="2002" y="798"/>
                    <a:pt x="2012" y="798"/>
                  </a:cubicBezTo>
                  <a:lnTo>
                    <a:pt x="2012" y="798"/>
                  </a:lnTo>
                  <a:cubicBezTo>
                    <a:pt x="2012" y="798"/>
                    <a:pt x="2043" y="2371"/>
                    <a:pt x="1574" y="3501"/>
                  </a:cubicBezTo>
                  <a:cubicBezTo>
                    <a:pt x="1380" y="3966"/>
                    <a:pt x="1132" y="4481"/>
                    <a:pt x="911" y="4929"/>
                  </a:cubicBezTo>
                  <a:lnTo>
                    <a:pt x="1123" y="5300"/>
                  </a:lnTo>
                  <a:cubicBezTo>
                    <a:pt x="1123" y="5300"/>
                    <a:pt x="1598" y="5248"/>
                    <a:pt x="1789" y="5110"/>
                  </a:cubicBezTo>
                  <a:cubicBezTo>
                    <a:pt x="1789" y="5110"/>
                    <a:pt x="1875" y="4127"/>
                    <a:pt x="1762" y="3668"/>
                  </a:cubicBezTo>
                  <a:cubicBezTo>
                    <a:pt x="1762" y="3668"/>
                    <a:pt x="2367" y="2690"/>
                    <a:pt x="2611" y="2120"/>
                  </a:cubicBezTo>
                  <a:cubicBezTo>
                    <a:pt x="2833" y="1597"/>
                    <a:pt x="3038" y="835"/>
                    <a:pt x="3054" y="367"/>
                  </a:cubicBezTo>
                  <a:cubicBezTo>
                    <a:pt x="2755" y="359"/>
                    <a:pt x="2449" y="347"/>
                    <a:pt x="2147" y="327"/>
                  </a:cubicBezTo>
                  <a:cubicBezTo>
                    <a:pt x="1182" y="261"/>
                    <a:pt x="457" y="1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0"/>
            <p:cNvSpPr/>
            <p:nvPr/>
          </p:nvSpPr>
          <p:spPr>
            <a:xfrm>
              <a:off x="5023375" y="2181625"/>
              <a:ext cx="121800" cy="147775"/>
            </a:xfrm>
            <a:custGeom>
              <a:rect b="b" l="l" r="r" t="t"/>
              <a:pathLst>
                <a:path extrusionOk="0" h="5911" w="4872">
                  <a:moveTo>
                    <a:pt x="2976" y="1"/>
                  </a:moveTo>
                  <a:cubicBezTo>
                    <a:pt x="2363" y="55"/>
                    <a:pt x="1332" y="139"/>
                    <a:pt x="256" y="188"/>
                  </a:cubicBezTo>
                  <a:cubicBezTo>
                    <a:pt x="170" y="192"/>
                    <a:pt x="84" y="194"/>
                    <a:pt x="0" y="198"/>
                  </a:cubicBezTo>
                  <a:cubicBezTo>
                    <a:pt x="142" y="924"/>
                    <a:pt x="394" y="1472"/>
                    <a:pt x="750" y="2736"/>
                  </a:cubicBezTo>
                  <a:cubicBezTo>
                    <a:pt x="1133" y="4099"/>
                    <a:pt x="1579" y="4908"/>
                    <a:pt x="1579" y="4908"/>
                  </a:cubicBezTo>
                  <a:cubicBezTo>
                    <a:pt x="1579" y="4908"/>
                    <a:pt x="1836" y="4602"/>
                    <a:pt x="1868" y="4602"/>
                  </a:cubicBezTo>
                  <a:cubicBezTo>
                    <a:pt x="1870" y="4602"/>
                    <a:pt x="1871" y="4603"/>
                    <a:pt x="1871" y="4606"/>
                  </a:cubicBezTo>
                  <a:cubicBezTo>
                    <a:pt x="1872" y="4651"/>
                    <a:pt x="2164" y="5114"/>
                    <a:pt x="2179" y="5148"/>
                  </a:cubicBezTo>
                  <a:cubicBezTo>
                    <a:pt x="2194" y="5179"/>
                    <a:pt x="2571" y="5366"/>
                    <a:pt x="3437" y="5588"/>
                  </a:cubicBezTo>
                  <a:cubicBezTo>
                    <a:pt x="4304" y="5809"/>
                    <a:pt x="4872" y="5910"/>
                    <a:pt x="4872" y="5910"/>
                  </a:cubicBezTo>
                  <a:cubicBezTo>
                    <a:pt x="4872" y="5910"/>
                    <a:pt x="4865" y="5893"/>
                    <a:pt x="4851" y="5862"/>
                  </a:cubicBezTo>
                  <a:cubicBezTo>
                    <a:pt x="3956" y="5571"/>
                    <a:pt x="2130" y="4868"/>
                    <a:pt x="1695" y="3873"/>
                  </a:cubicBezTo>
                  <a:cubicBezTo>
                    <a:pt x="1113" y="2539"/>
                    <a:pt x="1186" y="551"/>
                    <a:pt x="1186" y="551"/>
                  </a:cubicBezTo>
                  <a:lnTo>
                    <a:pt x="1186" y="551"/>
                  </a:lnTo>
                  <a:cubicBezTo>
                    <a:pt x="1250" y="556"/>
                    <a:pt x="1316" y="559"/>
                    <a:pt x="1384" y="559"/>
                  </a:cubicBezTo>
                  <a:cubicBezTo>
                    <a:pt x="1930" y="559"/>
                    <a:pt x="2584" y="405"/>
                    <a:pt x="2988" y="285"/>
                  </a:cubicBezTo>
                  <a:lnTo>
                    <a:pt x="297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0"/>
            <p:cNvSpPr/>
            <p:nvPr/>
          </p:nvSpPr>
          <p:spPr>
            <a:xfrm>
              <a:off x="4894550" y="1769500"/>
              <a:ext cx="58600" cy="49175"/>
            </a:xfrm>
            <a:custGeom>
              <a:rect b="b" l="l" r="r" t="t"/>
              <a:pathLst>
                <a:path extrusionOk="0" h="1967" w="2344">
                  <a:moveTo>
                    <a:pt x="1998" y="1"/>
                  </a:moveTo>
                  <a:cubicBezTo>
                    <a:pt x="1874" y="1"/>
                    <a:pt x="1744" y="2"/>
                    <a:pt x="1607" y="4"/>
                  </a:cubicBezTo>
                  <a:cubicBezTo>
                    <a:pt x="1578" y="429"/>
                    <a:pt x="1529" y="1264"/>
                    <a:pt x="1504" y="1412"/>
                  </a:cubicBezTo>
                  <a:cubicBezTo>
                    <a:pt x="1504" y="1412"/>
                    <a:pt x="1051" y="1537"/>
                    <a:pt x="825" y="1537"/>
                  </a:cubicBezTo>
                  <a:cubicBezTo>
                    <a:pt x="751" y="1537"/>
                    <a:pt x="702" y="1523"/>
                    <a:pt x="701" y="1487"/>
                  </a:cubicBezTo>
                  <a:cubicBezTo>
                    <a:pt x="700" y="1433"/>
                    <a:pt x="590" y="518"/>
                    <a:pt x="549" y="46"/>
                  </a:cubicBezTo>
                  <a:cubicBezTo>
                    <a:pt x="369" y="58"/>
                    <a:pt x="187" y="74"/>
                    <a:pt x="6" y="92"/>
                  </a:cubicBezTo>
                  <a:cubicBezTo>
                    <a:pt x="1" y="485"/>
                    <a:pt x="18" y="1306"/>
                    <a:pt x="149" y="1967"/>
                  </a:cubicBezTo>
                  <a:cubicBezTo>
                    <a:pt x="445" y="1955"/>
                    <a:pt x="748" y="1940"/>
                    <a:pt x="1056" y="1923"/>
                  </a:cubicBezTo>
                  <a:cubicBezTo>
                    <a:pt x="1475" y="1898"/>
                    <a:pt x="1869" y="1864"/>
                    <a:pt x="2231" y="1826"/>
                  </a:cubicBezTo>
                  <a:cubicBezTo>
                    <a:pt x="2262" y="1285"/>
                    <a:pt x="2319" y="393"/>
                    <a:pt x="2344" y="4"/>
                  </a:cubicBezTo>
                  <a:cubicBezTo>
                    <a:pt x="2237" y="2"/>
                    <a:pt x="2121" y="1"/>
                    <a:pt x="19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0"/>
            <p:cNvSpPr/>
            <p:nvPr/>
          </p:nvSpPr>
          <p:spPr>
            <a:xfrm>
              <a:off x="4908300" y="1749500"/>
              <a:ext cx="26475" cy="21125"/>
            </a:xfrm>
            <a:custGeom>
              <a:rect b="b" l="l" r="r" t="t"/>
              <a:pathLst>
                <a:path extrusionOk="0" h="845" w="1059">
                  <a:moveTo>
                    <a:pt x="488" y="0"/>
                  </a:moveTo>
                  <a:lnTo>
                    <a:pt x="1" y="845"/>
                  </a:lnTo>
                  <a:cubicBezTo>
                    <a:pt x="196" y="796"/>
                    <a:pt x="426" y="782"/>
                    <a:pt x="621" y="782"/>
                  </a:cubicBezTo>
                  <a:cubicBezTo>
                    <a:pt x="867" y="782"/>
                    <a:pt x="1058" y="804"/>
                    <a:pt x="1059" y="804"/>
                  </a:cubicBezTo>
                  <a:lnTo>
                    <a:pt x="4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0"/>
            <p:cNvSpPr/>
            <p:nvPr/>
          </p:nvSpPr>
          <p:spPr>
            <a:xfrm>
              <a:off x="4808500" y="1914175"/>
              <a:ext cx="25750" cy="48625"/>
            </a:xfrm>
            <a:custGeom>
              <a:rect b="b" l="l" r="r" t="t"/>
              <a:pathLst>
                <a:path extrusionOk="0" h="1945" w="1030">
                  <a:moveTo>
                    <a:pt x="244" y="1"/>
                  </a:moveTo>
                  <a:cubicBezTo>
                    <a:pt x="1" y="1"/>
                    <a:pt x="4" y="1226"/>
                    <a:pt x="182" y="1944"/>
                  </a:cubicBezTo>
                  <a:lnTo>
                    <a:pt x="184" y="1944"/>
                  </a:lnTo>
                  <a:cubicBezTo>
                    <a:pt x="414" y="1924"/>
                    <a:pt x="569" y="1896"/>
                    <a:pt x="437" y="1657"/>
                  </a:cubicBezTo>
                  <a:cubicBezTo>
                    <a:pt x="299" y="1407"/>
                    <a:pt x="99" y="265"/>
                    <a:pt x="172" y="175"/>
                  </a:cubicBezTo>
                  <a:cubicBezTo>
                    <a:pt x="178" y="167"/>
                    <a:pt x="189" y="163"/>
                    <a:pt x="204" y="163"/>
                  </a:cubicBezTo>
                  <a:cubicBezTo>
                    <a:pt x="325" y="163"/>
                    <a:pt x="701" y="396"/>
                    <a:pt x="908" y="396"/>
                  </a:cubicBezTo>
                  <a:cubicBezTo>
                    <a:pt x="963" y="396"/>
                    <a:pt x="1006" y="380"/>
                    <a:pt x="1030" y="339"/>
                  </a:cubicBezTo>
                  <a:cubicBezTo>
                    <a:pt x="740" y="191"/>
                    <a:pt x="489" y="53"/>
                    <a:pt x="262" y="3"/>
                  </a:cubicBezTo>
                  <a:cubicBezTo>
                    <a:pt x="256" y="2"/>
                    <a:pt x="250" y="1"/>
                    <a:pt x="244"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0"/>
            <p:cNvSpPr/>
            <p:nvPr/>
          </p:nvSpPr>
          <p:spPr>
            <a:xfrm>
              <a:off x="4773825" y="1905700"/>
              <a:ext cx="16275" cy="43700"/>
            </a:xfrm>
            <a:custGeom>
              <a:rect b="b" l="l" r="r" t="t"/>
              <a:pathLst>
                <a:path extrusionOk="0" h="1748" w="651">
                  <a:moveTo>
                    <a:pt x="312" y="1"/>
                  </a:moveTo>
                  <a:cubicBezTo>
                    <a:pt x="91" y="302"/>
                    <a:pt x="0" y="675"/>
                    <a:pt x="0" y="675"/>
                  </a:cubicBezTo>
                  <a:cubicBezTo>
                    <a:pt x="103" y="983"/>
                    <a:pt x="381" y="1405"/>
                    <a:pt x="650" y="1748"/>
                  </a:cubicBezTo>
                  <a:cubicBezTo>
                    <a:pt x="549" y="1267"/>
                    <a:pt x="409" y="561"/>
                    <a:pt x="312"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0"/>
            <p:cNvSpPr/>
            <p:nvPr/>
          </p:nvSpPr>
          <p:spPr>
            <a:xfrm>
              <a:off x="5011800" y="1883125"/>
              <a:ext cx="13975" cy="10950"/>
            </a:xfrm>
            <a:custGeom>
              <a:rect b="b" l="l" r="r" t="t"/>
              <a:pathLst>
                <a:path extrusionOk="0" h="438" w="559">
                  <a:moveTo>
                    <a:pt x="117" y="1"/>
                  </a:moveTo>
                  <a:cubicBezTo>
                    <a:pt x="44" y="186"/>
                    <a:pt x="0" y="359"/>
                    <a:pt x="55" y="417"/>
                  </a:cubicBezTo>
                  <a:cubicBezTo>
                    <a:pt x="68" y="431"/>
                    <a:pt x="84" y="437"/>
                    <a:pt x="103" y="437"/>
                  </a:cubicBezTo>
                  <a:cubicBezTo>
                    <a:pt x="217" y="437"/>
                    <a:pt x="425" y="200"/>
                    <a:pt x="558" y="35"/>
                  </a:cubicBezTo>
                  <a:cubicBezTo>
                    <a:pt x="408" y="35"/>
                    <a:pt x="258" y="24"/>
                    <a:pt x="117"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0"/>
            <p:cNvSpPr/>
            <p:nvPr/>
          </p:nvSpPr>
          <p:spPr>
            <a:xfrm>
              <a:off x="5022600" y="1881325"/>
              <a:ext cx="22950" cy="10150"/>
            </a:xfrm>
            <a:custGeom>
              <a:rect b="b" l="l" r="r" t="t"/>
              <a:pathLst>
                <a:path extrusionOk="0" h="406" w="918">
                  <a:moveTo>
                    <a:pt x="918" y="0"/>
                  </a:moveTo>
                  <a:lnTo>
                    <a:pt x="918" y="0"/>
                  </a:lnTo>
                  <a:cubicBezTo>
                    <a:pt x="681" y="71"/>
                    <a:pt x="410" y="105"/>
                    <a:pt x="144" y="107"/>
                  </a:cubicBezTo>
                  <a:cubicBezTo>
                    <a:pt x="67" y="238"/>
                    <a:pt x="1" y="406"/>
                    <a:pt x="150" y="406"/>
                  </a:cubicBezTo>
                  <a:cubicBezTo>
                    <a:pt x="178" y="406"/>
                    <a:pt x="214" y="400"/>
                    <a:pt x="260" y="386"/>
                  </a:cubicBezTo>
                  <a:cubicBezTo>
                    <a:pt x="550" y="304"/>
                    <a:pt x="790" y="158"/>
                    <a:pt x="918"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0"/>
            <p:cNvSpPr/>
            <p:nvPr/>
          </p:nvSpPr>
          <p:spPr>
            <a:xfrm>
              <a:off x="4801325" y="1925825"/>
              <a:ext cx="19075" cy="32050"/>
            </a:xfrm>
            <a:custGeom>
              <a:rect b="b" l="l" r="r" t="t"/>
              <a:pathLst>
                <a:path extrusionOk="0" h="1282" w="763">
                  <a:moveTo>
                    <a:pt x="26" y="0"/>
                  </a:moveTo>
                  <a:cubicBezTo>
                    <a:pt x="25" y="0"/>
                    <a:pt x="24" y="0"/>
                    <a:pt x="22" y="1"/>
                  </a:cubicBezTo>
                  <a:cubicBezTo>
                    <a:pt x="10" y="2"/>
                    <a:pt x="1" y="12"/>
                    <a:pt x="2" y="24"/>
                  </a:cubicBezTo>
                  <a:cubicBezTo>
                    <a:pt x="27" y="237"/>
                    <a:pt x="309" y="1050"/>
                    <a:pt x="763" y="1282"/>
                  </a:cubicBezTo>
                  <a:cubicBezTo>
                    <a:pt x="758" y="1261"/>
                    <a:pt x="748" y="1240"/>
                    <a:pt x="735" y="1214"/>
                  </a:cubicBezTo>
                  <a:cubicBezTo>
                    <a:pt x="331" y="960"/>
                    <a:pt x="68" y="213"/>
                    <a:pt x="47" y="19"/>
                  </a:cubicBezTo>
                  <a:cubicBezTo>
                    <a:pt x="46" y="9"/>
                    <a:pt x="36"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0"/>
            <p:cNvSpPr/>
            <p:nvPr/>
          </p:nvSpPr>
          <p:spPr>
            <a:xfrm>
              <a:off x="4792000" y="1935750"/>
              <a:ext cx="25850" cy="26900"/>
            </a:xfrm>
            <a:custGeom>
              <a:rect b="b" l="l" r="r" t="t"/>
              <a:pathLst>
                <a:path extrusionOk="0" h="1076" w="1034">
                  <a:moveTo>
                    <a:pt x="26" y="1"/>
                  </a:moveTo>
                  <a:cubicBezTo>
                    <a:pt x="23" y="1"/>
                    <a:pt x="19" y="1"/>
                    <a:pt x="16" y="3"/>
                  </a:cubicBezTo>
                  <a:cubicBezTo>
                    <a:pt x="5" y="8"/>
                    <a:pt x="0" y="21"/>
                    <a:pt x="5" y="32"/>
                  </a:cubicBezTo>
                  <a:cubicBezTo>
                    <a:pt x="25" y="71"/>
                    <a:pt x="43" y="108"/>
                    <a:pt x="63" y="149"/>
                  </a:cubicBezTo>
                  <a:cubicBezTo>
                    <a:pt x="233" y="501"/>
                    <a:pt x="455" y="961"/>
                    <a:pt x="901" y="1075"/>
                  </a:cubicBezTo>
                  <a:lnTo>
                    <a:pt x="902" y="1075"/>
                  </a:lnTo>
                  <a:cubicBezTo>
                    <a:pt x="952" y="1070"/>
                    <a:pt x="995" y="1064"/>
                    <a:pt x="1033" y="1053"/>
                  </a:cubicBezTo>
                  <a:cubicBezTo>
                    <a:pt x="524" y="1003"/>
                    <a:pt x="293" y="521"/>
                    <a:pt x="104" y="131"/>
                  </a:cubicBezTo>
                  <a:cubicBezTo>
                    <a:pt x="83" y="91"/>
                    <a:pt x="65" y="51"/>
                    <a:pt x="46" y="13"/>
                  </a:cubicBezTo>
                  <a:cubicBezTo>
                    <a:pt x="41" y="5"/>
                    <a:pt x="34"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0"/>
            <p:cNvSpPr/>
            <p:nvPr/>
          </p:nvSpPr>
          <p:spPr>
            <a:xfrm>
              <a:off x="5017525" y="1858200"/>
              <a:ext cx="11300" cy="18525"/>
            </a:xfrm>
            <a:custGeom>
              <a:rect b="b" l="l" r="r" t="t"/>
              <a:pathLst>
                <a:path extrusionOk="0" h="741" w="452">
                  <a:moveTo>
                    <a:pt x="427" y="1"/>
                  </a:moveTo>
                  <a:cubicBezTo>
                    <a:pt x="417" y="1"/>
                    <a:pt x="409" y="7"/>
                    <a:pt x="405" y="16"/>
                  </a:cubicBezTo>
                  <a:cubicBezTo>
                    <a:pt x="359" y="179"/>
                    <a:pt x="232" y="372"/>
                    <a:pt x="97" y="547"/>
                  </a:cubicBezTo>
                  <a:cubicBezTo>
                    <a:pt x="97" y="548"/>
                    <a:pt x="96" y="548"/>
                    <a:pt x="96" y="548"/>
                  </a:cubicBezTo>
                  <a:cubicBezTo>
                    <a:pt x="67" y="604"/>
                    <a:pt x="35" y="669"/>
                    <a:pt x="1" y="741"/>
                  </a:cubicBezTo>
                  <a:cubicBezTo>
                    <a:pt x="181" y="522"/>
                    <a:pt x="383" y="254"/>
                    <a:pt x="449" y="29"/>
                  </a:cubicBezTo>
                  <a:cubicBezTo>
                    <a:pt x="451" y="18"/>
                    <a:pt x="445" y="6"/>
                    <a:pt x="434" y="2"/>
                  </a:cubicBezTo>
                  <a:cubicBezTo>
                    <a:pt x="432" y="1"/>
                    <a:pt x="429" y="1"/>
                    <a:pt x="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0"/>
            <p:cNvSpPr/>
            <p:nvPr/>
          </p:nvSpPr>
          <p:spPr>
            <a:xfrm>
              <a:off x="5024350" y="1872325"/>
              <a:ext cx="10450" cy="15700"/>
            </a:xfrm>
            <a:custGeom>
              <a:rect b="b" l="l" r="r" t="t"/>
              <a:pathLst>
                <a:path extrusionOk="0" h="628" w="418">
                  <a:moveTo>
                    <a:pt x="392" y="1"/>
                  </a:moveTo>
                  <a:cubicBezTo>
                    <a:pt x="385" y="1"/>
                    <a:pt x="377" y="5"/>
                    <a:pt x="373" y="12"/>
                  </a:cubicBezTo>
                  <a:cubicBezTo>
                    <a:pt x="318" y="104"/>
                    <a:pt x="219" y="243"/>
                    <a:pt x="121" y="385"/>
                  </a:cubicBezTo>
                  <a:cubicBezTo>
                    <a:pt x="131" y="371"/>
                    <a:pt x="140" y="360"/>
                    <a:pt x="148" y="350"/>
                  </a:cubicBezTo>
                  <a:lnTo>
                    <a:pt x="148" y="350"/>
                  </a:lnTo>
                  <a:cubicBezTo>
                    <a:pt x="128" y="380"/>
                    <a:pt x="100" y="422"/>
                    <a:pt x="74" y="468"/>
                  </a:cubicBezTo>
                  <a:cubicBezTo>
                    <a:pt x="43" y="520"/>
                    <a:pt x="13" y="577"/>
                    <a:pt x="0" y="627"/>
                  </a:cubicBezTo>
                  <a:cubicBezTo>
                    <a:pt x="140" y="433"/>
                    <a:pt x="323" y="177"/>
                    <a:pt x="410" y="35"/>
                  </a:cubicBezTo>
                  <a:cubicBezTo>
                    <a:pt x="418" y="23"/>
                    <a:pt x="414" y="11"/>
                    <a:pt x="404" y="4"/>
                  </a:cubicBezTo>
                  <a:cubicBezTo>
                    <a:pt x="400" y="2"/>
                    <a:pt x="396" y="1"/>
                    <a:pt x="3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0"/>
            <p:cNvSpPr/>
            <p:nvPr/>
          </p:nvSpPr>
          <p:spPr>
            <a:xfrm>
              <a:off x="4891300" y="1524075"/>
              <a:ext cx="21675" cy="17850"/>
            </a:xfrm>
            <a:custGeom>
              <a:rect b="b" l="l" r="r" t="t"/>
              <a:pathLst>
                <a:path extrusionOk="0" h="714" w="867">
                  <a:moveTo>
                    <a:pt x="51" y="1"/>
                  </a:moveTo>
                  <a:cubicBezTo>
                    <a:pt x="51" y="1"/>
                    <a:pt x="1" y="72"/>
                    <a:pt x="31" y="395"/>
                  </a:cubicBezTo>
                  <a:cubicBezTo>
                    <a:pt x="60" y="708"/>
                    <a:pt x="375" y="713"/>
                    <a:pt x="394" y="713"/>
                  </a:cubicBezTo>
                  <a:cubicBezTo>
                    <a:pt x="395" y="713"/>
                    <a:pt x="395" y="713"/>
                    <a:pt x="395" y="713"/>
                  </a:cubicBezTo>
                  <a:cubicBezTo>
                    <a:pt x="860" y="713"/>
                    <a:pt x="866" y="380"/>
                    <a:pt x="866" y="379"/>
                  </a:cubicBezTo>
                  <a:lnTo>
                    <a:pt x="866" y="379"/>
                  </a:lnTo>
                  <a:cubicBezTo>
                    <a:pt x="826" y="503"/>
                    <a:pt x="628" y="520"/>
                    <a:pt x="519" y="520"/>
                  </a:cubicBezTo>
                  <a:cubicBezTo>
                    <a:pt x="476" y="520"/>
                    <a:pt x="447" y="518"/>
                    <a:pt x="447" y="518"/>
                  </a:cubicBezTo>
                  <a:cubicBezTo>
                    <a:pt x="447" y="518"/>
                    <a:pt x="446" y="518"/>
                    <a:pt x="446" y="518"/>
                  </a:cubicBezTo>
                  <a:cubicBezTo>
                    <a:pt x="59" y="518"/>
                    <a:pt x="27" y="167"/>
                    <a:pt x="5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0"/>
            <p:cNvSpPr/>
            <p:nvPr/>
          </p:nvSpPr>
          <p:spPr>
            <a:xfrm>
              <a:off x="4891025" y="1505500"/>
              <a:ext cx="22825" cy="36950"/>
            </a:xfrm>
            <a:custGeom>
              <a:rect b="b" l="l" r="r" t="t"/>
              <a:pathLst>
                <a:path extrusionOk="0" h="1478" w="913">
                  <a:moveTo>
                    <a:pt x="172" y="0"/>
                  </a:moveTo>
                  <a:cubicBezTo>
                    <a:pt x="163" y="0"/>
                    <a:pt x="154" y="5"/>
                    <a:pt x="151" y="14"/>
                  </a:cubicBezTo>
                  <a:cubicBezTo>
                    <a:pt x="83" y="176"/>
                    <a:pt x="31" y="511"/>
                    <a:pt x="16" y="910"/>
                  </a:cubicBezTo>
                  <a:cubicBezTo>
                    <a:pt x="1" y="1302"/>
                    <a:pt x="57" y="1409"/>
                    <a:pt x="300" y="1463"/>
                  </a:cubicBezTo>
                  <a:cubicBezTo>
                    <a:pt x="342" y="1473"/>
                    <a:pt x="388" y="1478"/>
                    <a:pt x="438" y="1478"/>
                  </a:cubicBezTo>
                  <a:cubicBezTo>
                    <a:pt x="442" y="1478"/>
                    <a:pt x="447" y="1478"/>
                    <a:pt x="451" y="1478"/>
                  </a:cubicBezTo>
                  <a:cubicBezTo>
                    <a:pt x="580" y="1476"/>
                    <a:pt x="718" y="1438"/>
                    <a:pt x="805" y="1355"/>
                  </a:cubicBezTo>
                  <a:cubicBezTo>
                    <a:pt x="882" y="1282"/>
                    <a:pt x="913" y="1182"/>
                    <a:pt x="894" y="1066"/>
                  </a:cubicBezTo>
                  <a:cubicBezTo>
                    <a:pt x="893" y="1055"/>
                    <a:pt x="882" y="1048"/>
                    <a:pt x="870" y="1048"/>
                  </a:cubicBezTo>
                  <a:cubicBezTo>
                    <a:pt x="869" y="1048"/>
                    <a:pt x="869" y="1048"/>
                    <a:pt x="868" y="1048"/>
                  </a:cubicBezTo>
                  <a:cubicBezTo>
                    <a:pt x="857" y="1049"/>
                    <a:pt x="847" y="1061"/>
                    <a:pt x="851" y="1073"/>
                  </a:cubicBezTo>
                  <a:cubicBezTo>
                    <a:pt x="868" y="1176"/>
                    <a:pt x="842" y="1261"/>
                    <a:pt x="776" y="1323"/>
                  </a:cubicBezTo>
                  <a:cubicBezTo>
                    <a:pt x="693" y="1401"/>
                    <a:pt x="559" y="1434"/>
                    <a:pt x="436" y="1434"/>
                  </a:cubicBezTo>
                  <a:cubicBezTo>
                    <a:pt x="391" y="1434"/>
                    <a:pt x="348" y="1430"/>
                    <a:pt x="310" y="1421"/>
                  </a:cubicBezTo>
                  <a:cubicBezTo>
                    <a:pt x="103" y="1375"/>
                    <a:pt x="45" y="1303"/>
                    <a:pt x="60" y="914"/>
                  </a:cubicBezTo>
                  <a:cubicBezTo>
                    <a:pt x="75" y="526"/>
                    <a:pt x="126" y="187"/>
                    <a:pt x="192" y="32"/>
                  </a:cubicBezTo>
                  <a:cubicBezTo>
                    <a:pt x="197" y="20"/>
                    <a:pt x="192" y="7"/>
                    <a:pt x="181" y="2"/>
                  </a:cubicBezTo>
                  <a:cubicBezTo>
                    <a:pt x="178" y="1"/>
                    <a:pt x="175"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0"/>
            <p:cNvSpPr/>
            <p:nvPr/>
          </p:nvSpPr>
          <p:spPr>
            <a:xfrm>
              <a:off x="4898100" y="2073025"/>
              <a:ext cx="23450" cy="113175"/>
            </a:xfrm>
            <a:custGeom>
              <a:rect b="b" l="l" r="r" t="t"/>
              <a:pathLst>
                <a:path extrusionOk="0" h="4527" w="938">
                  <a:moveTo>
                    <a:pt x="482" y="0"/>
                  </a:moveTo>
                  <a:cubicBezTo>
                    <a:pt x="291" y="1777"/>
                    <a:pt x="58" y="3985"/>
                    <a:pt x="0" y="4527"/>
                  </a:cubicBezTo>
                  <a:cubicBezTo>
                    <a:pt x="405" y="4513"/>
                    <a:pt x="655" y="4500"/>
                    <a:pt x="655" y="4500"/>
                  </a:cubicBezTo>
                  <a:cubicBezTo>
                    <a:pt x="655" y="4500"/>
                    <a:pt x="897" y="1670"/>
                    <a:pt x="932" y="285"/>
                  </a:cubicBezTo>
                  <a:lnTo>
                    <a:pt x="936" y="143"/>
                  </a:lnTo>
                  <a:cubicBezTo>
                    <a:pt x="936" y="136"/>
                    <a:pt x="937" y="130"/>
                    <a:pt x="937" y="124"/>
                  </a:cubicBezTo>
                  <a:cubicBezTo>
                    <a:pt x="775" y="83"/>
                    <a:pt x="622" y="41"/>
                    <a:pt x="4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0"/>
            <p:cNvSpPr/>
            <p:nvPr/>
          </p:nvSpPr>
          <p:spPr>
            <a:xfrm>
              <a:off x="4936150" y="2079625"/>
              <a:ext cx="33675" cy="108250"/>
            </a:xfrm>
            <a:custGeom>
              <a:rect b="b" l="l" r="r" t="t"/>
              <a:pathLst>
                <a:path extrusionOk="0" h="4330" w="1347">
                  <a:moveTo>
                    <a:pt x="1" y="0"/>
                  </a:moveTo>
                  <a:cubicBezTo>
                    <a:pt x="1" y="3"/>
                    <a:pt x="2" y="6"/>
                    <a:pt x="2" y="9"/>
                  </a:cubicBezTo>
                  <a:cubicBezTo>
                    <a:pt x="51" y="498"/>
                    <a:pt x="93" y="931"/>
                    <a:pt x="119" y="1242"/>
                  </a:cubicBezTo>
                  <a:cubicBezTo>
                    <a:pt x="234" y="2625"/>
                    <a:pt x="608" y="4328"/>
                    <a:pt x="608" y="4328"/>
                  </a:cubicBezTo>
                  <a:cubicBezTo>
                    <a:pt x="608" y="4328"/>
                    <a:pt x="733" y="4330"/>
                    <a:pt x="951" y="4330"/>
                  </a:cubicBezTo>
                  <a:cubicBezTo>
                    <a:pt x="1061" y="4330"/>
                    <a:pt x="1194" y="4329"/>
                    <a:pt x="1346" y="4328"/>
                  </a:cubicBezTo>
                  <a:cubicBezTo>
                    <a:pt x="1185" y="3497"/>
                    <a:pt x="792" y="1449"/>
                    <a:pt x="564" y="109"/>
                  </a:cubicBezTo>
                  <a:cubicBezTo>
                    <a:pt x="379" y="80"/>
                    <a:pt x="188" y="4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0"/>
            <p:cNvSpPr/>
            <p:nvPr/>
          </p:nvSpPr>
          <p:spPr>
            <a:xfrm>
              <a:off x="4702750" y="1883025"/>
              <a:ext cx="11950" cy="22250"/>
            </a:xfrm>
            <a:custGeom>
              <a:rect b="b" l="l" r="r" t="t"/>
              <a:pathLst>
                <a:path extrusionOk="0" h="890" w="478">
                  <a:moveTo>
                    <a:pt x="148" y="1"/>
                  </a:moveTo>
                  <a:cubicBezTo>
                    <a:pt x="143" y="21"/>
                    <a:pt x="141" y="41"/>
                    <a:pt x="137" y="61"/>
                  </a:cubicBezTo>
                  <a:lnTo>
                    <a:pt x="422" y="446"/>
                  </a:lnTo>
                  <a:cubicBezTo>
                    <a:pt x="346" y="513"/>
                    <a:pt x="147" y="691"/>
                    <a:pt x="12" y="819"/>
                  </a:cubicBezTo>
                  <a:cubicBezTo>
                    <a:pt x="7" y="842"/>
                    <a:pt x="3" y="865"/>
                    <a:pt x="1" y="889"/>
                  </a:cubicBezTo>
                  <a:cubicBezTo>
                    <a:pt x="117" y="779"/>
                    <a:pt x="322" y="593"/>
                    <a:pt x="467" y="466"/>
                  </a:cubicBezTo>
                  <a:cubicBezTo>
                    <a:pt x="475" y="459"/>
                    <a:pt x="477" y="445"/>
                    <a:pt x="470" y="438"/>
                  </a:cubicBezTo>
                  <a:lnTo>
                    <a:pt x="1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0"/>
            <p:cNvSpPr/>
            <p:nvPr/>
          </p:nvSpPr>
          <p:spPr>
            <a:xfrm>
              <a:off x="4724925" y="1770300"/>
              <a:ext cx="10525" cy="21725"/>
            </a:xfrm>
            <a:custGeom>
              <a:rect b="b" l="l" r="r" t="t"/>
              <a:pathLst>
                <a:path extrusionOk="0" h="869" w="421">
                  <a:moveTo>
                    <a:pt x="205" y="0"/>
                  </a:moveTo>
                  <a:cubicBezTo>
                    <a:pt x="199" y="25"/>
                    <a:pt x="194" y="49"/>
                    <a:pt x="189" y="72"/>
                  </a:cubicBezTo>
                  <a:lnTo>
                    <a:pt x="368" y="476"/>
                  </a:lnTo>
                  <a:cubicBezTo>
                    <a:pt x="305" y="530"/>
                    <a:pt x="141" y="674"/>
                    <a:pt x="18" y="791"/>
                  </a:cubicBezTo>
                  <a:cubicBezTo>
                    <a:pt x="12" y="817"/>
                    <a:pt x="7" y="843"/>
                    <a:pt x="1" y="869"/>
                  </a:cubicBezTo>
                  <a:cubicBezTo>
                    <a:pt x="97" y="776"/>
                    <a:pt x="258" y="630"/>
                    <a:pt x="410" y="497"/>
                  </a:cubicBezTo>
                  <a:cubicBezTo>
                    <a:pt x="417" y="491"/>
                    <a:pt x="420" y="480"/>
                    <a:pt x="415" y="471"/>
                  </a:cubicBezTo>
                  <a:lnTo>
                    <a:pt x="2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0"/>
            <p:cNvSpPr/>
            <p:nvPr/>
          </p:nvSpPr>
          <p:spPr>
            <a:xfrm>
              <a:off x="4847950" y="1581750"/>
              <a:ext cx="19225" cy="15425"/>
            </a:xfrm>
            <a:custGeom>
              <a:rect b="b" l="l" r="r" t="t"/>
              <a:pathLst>
                <a:path extrusionOk="0" h="617" w="769">
                  <a:moveTo>
                    <a:pt x="768" y="0"/>
                  </a:moveTo>
                  <a:cubicBezTo>
                    <a:pt x="752" y="5"/>
                    <a:pt x="737" y="10"/>
                    <a:pt x="718" y="13"/>
                  </a:cubicBezTo>
                  <a:lnTo>
                    <a:pt x="628" y="556"/>
                  </a:lnTo>
                  <a:cubicBezTo>
                    <a:pt x="515" y="486"/>
                    <a:pt x="227" y="308"/>
                    <a:pt x="57" y="208"/>
                  </a:cubicBezTo>
                  <a:cubicBezTo>
                    <a:pt x="39" y="214"/>
                    <a:pt x="21" y="221"/>
                    <a:pt x="0" y="226"/>
                  </a:cubicBezTo>
                  <a:cubicBezTo>
                    <a:pt x="145" y="310"/>
                    <a:pt x="437" y="491"/>
                    <a:pt x="634" y="613"/>
                  </a:cubicBezTo>
                  <a:cubicBezTo>
                    <a:pt x="638" y="615"/>
                    <a:pt x="641" y="617"/>
                    <a:pt x="646" y="617"/>
                  </a:cubicBezTo>
                  <a:cubicBezTo>
                    <a:pt x="650" y="617"/>
                    <a:pt x="652" y="617"/>
                    <a:pt x="655" y="615"/>
                  </a:cubicBezTo>
                  <a:cubicBezTo>
                    <a:pt x="662" y="613"/>
                    <a:pt x="667" y="607"/>
                    <a:pt x="669" y="598"/>
                  </a:cubicBezTo>
                  <a:lnTo>
                    <a:pt x="76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0"/>
            <p:cNvSpPr/>
            <p:nvPr/>
          </p:nvSpPr>
          <p:spPr>
            <a:xfrm>
              <a:off x="4998225" y="1589150"/>
              <a:ext cx="16525" cy="17100"/>
            </a:xfrm>
            <a:custGeom>
              <a:rect b="b" l="l" r="r" t="t"/>
              <a:pathLst>
                <a:path extrusionOk="0" h="684" w="661">
                  <a:moveTo>
                    <a:pt x="1" y="0"/>
                  </a:moveTo>
                  <a:lnTo>
                    <a:pt x="198" y="668"/>
                  </a:lnTo>
                  <a:cubicBezTo>
                    <a:pt x="200" y="675"/>
                    <a:pt x="206" y="680"/>
                    <a:pt x="213" y="682"/>
                  </a:cubicBezTo>
                  <a:cubicBezTo>
                    <a:pt x="215" y="682"/>
                    <a:pt x="218" y="683"/>
                    <a:pt x="221" y="683"/>
                  </a:cubicBezTo>
                  <a:cubicBezTo>
                    <a:pt x="224" y="683"/>
                    <a:pt x="228" y="682"/>
                    <a:pt x="231" y="681"/>
                  </a:cubicBezTo>
                  <a:lnTo>
                    <a:pt x="660" y="422"/>
                  </a:lnTo>
                  <a:cubicBezTo>
                    <a:pt x="648" y="414"/>
                    <a:pt x="635" y="405"/>
                    <a:pt x="620" y="395"/>
                  </a:cubicBezTo>
                  <a:lnTo>
                    <a:pt x="232" y="627"/>
                  </a:lnTo>
                  <a:lnTo>
                    <a:pt x="56" y="30"/>
                  </a:lnTo>
                  <a:cubicBezTo>
                    <a:pt x="39" y="20"/>
                    <a:pt x="19" y="10"/>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0"/>
            <p:cNvSpPr/>
            <p:nvPr/>
          </p:nvSpPr>
          <p:spPr>
            <a:xfrm>
              <a:off x="4843450" y="1643950"/>
              <a:ext cx="6225" cy="6175"/>
            </a:xfrm>
            <a:custGeom>
              <a:rect b="b" l="l" r="r" t="t"/>
              <a:pathLst>
                <a:path extrusionOk="0" h="247" w="249">
                  <a:moveTo>
                    <a:pt x="124" y="1"/>
                  </a:moveTo>
                  <a:cubicBezTo>
                    <a:pt x="123" y="1"/>
                    <a:pt x="123" y="1"/>
                    <a:pt x="122" y="1"/>
                  </a:cubicBezTo>
                  <a:cubicBezTo>
                    <a:pt x="54" y="3"/>
                    <a:pt x="0" y="59"/>
                    <a:pt x="1" y="126"/>
                  </a:cubicBezTo>
                  <a:cubicBezTo>
                    <a:pt x="2" y="193"/>
                    <a:pt x="57" y="246"/>
                    <a:pt x="123" y="246"/>
                  </a:cubicBezTo>
                  <a:cubicBezTo>
                    <a:pt x="125" y="246"/>
                    <a:pt x="126" y="246"/>
                    <a:pt x="127" y="246"/>
                  </a:cubicBezTo>
                  <a:cubicBezTo>
                    <a:pt x="194" y="245"/>
                    <a:pt x="248" y="189"/>
                    <a:pt x="247" y="121"/>
                  </a:cubicBezTo>
                  <a:cubicBezTo>
                    <a:pt x="246" y="54"/>
                    <a:pt x="190" y="1"/>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0"/>
            <p:cNvSpPr/>
            <p:nvPr/>
          </p:nvSpPr>
          <p:spPr>
            <a:xfrm>
              <a:off x="4868400" y="1651100"/>
              <a:ext cx="6225" cy="6150"/>
            </a:xfrm>
            <a:custGeom>
              <a:rect b="b" l="l" r="r" t="t"/>
              <a:pathLst>
                <a:path extrusionOk="0" h="246" w="249">
                  <a:moveTo>
                    <a:pt x="124" y="0"/>
                  </a:moveTo>
                  <a:cubicBezTo>
                    <a:pt x="124" y="0"/>
                    <a:pt x="123" y="0"/>
                    <a:pt x="122" y="0"/>
                  </a:cubicBezTo>
                  <a:cubicBezTo>
                    <a:pt x="54" y="1"/>
                    <a:pt x="1" y="58"/>
                    <a:pt x="2" y="126"/>
                  </a:cubicBezTo>
                  <a:cubicBezTo>
                    <a:pt x="3" y="193"/>
                    <a:pt x="58" y="246"/>
                    <a:pt x="126" y="246"/>
                  </a:cubicBezTo>
                  <a:cubicBezTo>
                    <a:pt x="126" y="246"/>
                    <a:pt x="127" y="246"/>
                    <a:pt x="128" y="246"/>
                  </a:cubicBezTo>
                  <a:cubicBezTo>
                    <a:pt x="195" y="245"/>
                    <a:pt x="248" y="189"/>
                    <a:pt x="247" y="120"/>
                  </a:cubicBezTo>
                  <a:cubicBezTo>
                    <a:pt x="245" y="55"/>
                    <a:pt x="191"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0"/>
            <p:cNvSpPr/>
            <p:nvPr/>
          </p:nvSpPr>
          <p:spPr>
            <a:xfrm>
              <a:off x="4899875" y="1653550"/>
              <a:ext cx="6225" cy="6175"/>
            </a:xfrm>
            <a:custGeom>
              <a:rect b="b" l="l" r="r" t="t"/>
              <a:pathLst>
                <a:path extrusionOk="0" h="247" w="249">
                  <a:moveTo>
                    <a:pt x="121" y="0"/>
                  </a:moveTo>
                  <a:cubicBezTo>
                    <a:pt x="54" y="3"/>
                    <a:pt x="1" y="59"/>
                    <a:pt x="2" y="126"/>
                  </a:cubicBezTo>
                  <a:cubicBezTo>
                    <a:pt x="3" y="193"/>
                    <a:pt x="56" y="246"/>
                    <a:pt x="122" y="246"/>
                  </a:cubicBezTo>
                  <a:cubicBezTo>
                    <a:pt x="123" y="246"/>
                    <a:pt x="125" y="246"/>
                    <a:pt x="126" y="246"/>
                  </a:cubicBezTo>
                  <a:cubicBezTo>
                    <a:pt x="196" y="246"/>
                    <a:pt x="249" y="190"/>
                    <a:pt x="248" y="122"/>
                  </a:cubicBezTo>
                  <a:cubicBezTo>
                    <a:pt x="247" y="55"/>
                    <a:pt x="190" y="0"/>
                    <a:pt x="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0"/>
            <p:cNvSpPr/>
            <p:nvPr/>
          </p:nvSpPr>
          <p:spPr>
            <a:xfrm>
              <a:off x="4935075" y="1649850"/>
              <a:ext cx="6200" cy="6150"/>
            </a:xfrm>
            <a:custGeom>
              <a:rect b="b" l="l" r="r" t="t"/>
              <a:pathLst>
                <a:path extrusionOk="0" h="246" w="248">
                  <a:moveTo>
                    <a:pt x="124" y="0"/>
                  </a:moveTo>
                  <a:cubicBezTo>
                    <a:pt x="124" y="0"/>
                    <a:pt x="123" y="0"/>
                    <a:pt x="123" y="0"/>
                  </a:cubicBezTo>
                  <a:cubicBezTo>
                    <a:pt x="54" y="2"/>
                    <a:pt x="1" y="58"/>
                    <a:pt x="2" y="126"/>
                  </a:cubicBezTo>
                  <a:cubicBezTo>
                    <a:pt x="3" y="192"/>
                    <a:pt x="56" y="246"/>
                    <a:pt x="122" y="246"/>
                  </a:cubicBezTo>
                  <a:cubicBezTo>
                    <a:pt x="123" y="246"/>
                    <a:pt x="124" y="246"/>
                    <a:pt x="126" y="246"/>
                  </a:cubicBezTo>
                  <a:cubicBezTo>
                    <a:pt x="192" y="245"/>
                    <a:pt x="248" y="188"/>
                    <a:pt x="247" y="121"/>
                  </a:cubicBezTo>
                  <a:cubicBezTo>
                    <a:pt x="246" y="55"/>
                    <a:pt x="190" y="0"/>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0"/>
            <p:cNvSpPr/>
            <p:nvPr/>
          </p:nvSpPr>
          <p:spPr>
            <a:xfrm>
              <a:off x="4967050" y="1640050"/>
              <a:ext cx="6200" cy="6175"/>
            </a:xfrm>
            <a:custGeom>
              <a:rect b="b" l="l" r="r" t="t"/>
              <a:pathLst>
                <a:path extrusionOk="0" h="247" w="248">
                  <a:moveTo>
                    <a:pt x="125" y="1"/>
                  </a:moveTo>
                  <a:cubicBezTo>
                    <a:pt x="124" y="1"/>
                    <a:pt x="123" y="1"/>
                    <a:pt x="121" y="1"/>
                  </a:cubicBezTo>
                  <a:cubicBezTo>
                    <a:pt x="54" y="2"/>
                    <a:pt x="1" y="58"/>
                    <a:pt x="2" y="126"/>
                  </a:cubicBezTo>
                  <a:cubicBezTo>
                    <a:pt x="3" y="193"/>
                    <a:pt x="57" y="247"/>
                    <a:pt x="124" y="247"/>
                  </a:cubicBezTo>
                  <a:cubicBezTo>
                    <a:pt x="124" y="247"/>
                    <a:pt x="125" y="247"/>
                    <a:pt x="126" y="247"/>
                  </a:cubicBezTo>
                  <a:cubicBezTo>
                    <a:pt x="193" y="245"/>
                    <a:pt x="247" y="189"/>
                    <a:pt x="246" y="121"/>
                  </a:cubicBezTo>
                  <a:cubicBezTo>
                    <a:pt x="244" y="54"/>
                    <a:pt x="192" y="1"/>
                    <a:pt x="1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0"/>
            <p:cNvSpPr/>
            <p:nvPr/>
          </p:nvSpPr>
          <p:spPr>
            <a:xfrm>
              <a:off x="4788775" y="1602075"/>
              <a:ext cx="20825" cy="20850"/>
            </a:xfrm>
            <a:custGeom>
              <a:rect b="b" l="l" r="r" t="t"/>
              <a:pathLst>
                <a:path extrusionOk="0" h="834" w="833">
                  <a:moveTo>
                    <a:pt x="833" y="0"/>
                  </a:moveTo>
                  <a:lnTo>
                    <a:pt x="833" y="0"/>
                  </a:lnTo>
                  <a:cubicBezTo>
                    <a:pt x="817" y="7"/>
                    <a:pt x="802" y="15"/>
                    <a:pt x="787" y="23"/>
                  </a:cubicBezTo>
                  <a:cubicBezTo>
                    <a:pt x="771" y="225"/>
                    <a:pt x="739" y="543"/>
                    <a:pt x="715" y="779"/>
                  </a:cubicBezTo>
                  <a:lnTo>
                    <a:pt x="38" y="477"/>
                  </a:lnTo>
                  <a:cubicBezTo>
                    <a:pt x="26" y="487"/>
                    <a:pt x="11" y="497"/>
                    <a:pt x="0" y="508"/>
                  </a:cubicBezTo>
                  <a:lnTo>
                    <a:pt x="725" y="832"/>
                  </a:lnTo>
                  <a:cubicBezTo>
                    <a:pt x="728" y="832"/>
                    <a:pt x="732" y="834"/>
                    <a:pt x="734" y="834"/>
                  </a:cubicBezTo>
                  <a:cubicBezTo>
                    <a:pt x="738" y="834"/>
                    <a:pt x="743" y="833"/>
                    <a:pt x="746" y="831"/>
                  </a:cubicBezTo>
                  <a:cubicBezTo>
                    <a:pt x="753" y="828"/>
                    <a:pt x="755" y="821"/>
                    <a:pt x="756" y="813"/>
                  </a:cubicBezTo>
                  <a:cubicBezTo>
                    <a:pt x="802" y="387"/>
                    <a:pt x="823" y="142"/>
                    <a:pt x="8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0"/>
            <p:cNvSpPr/>
            <p:nvPr/>
          </p:nvSpPr>
          <p:spPr>
            <a:xfrm>
              <a:off x="4839225" y="1818625"/>
              <a:ext cx="59050" cy="367550"/>
            </a:xfrm>
            <a:custGeom>
              <a:rect b="b" l="l" r="r" t="t"/>
              <a:pathLst>
                <a:path extrusionOk="0" h="14702" w="2362">
                  <a:moveTo>
                    <a:pt x="2361" y="1"/>
                  </a:moveTo>
                  <a:lnTo>
                    <a:pt x="2361" y="1"/>
                  </a:lnTo>
                  <a:cubicBezTo>
                    <a:pt x="2350" y="1"/>
                    <a:pt x="2339" y="3"/>
                    <a:pt x="2328" y="3"/>
                  </a:cubicBezTo>
                  <a:cubicBezTo>
                    <a:pt x="2322" y="3"/>
                    <a:pt x="2317" y="2"/>
                    <a:pt x="2311" y="2"/>
                  </a:cubicBezTo>
                  <a:cubicBezTo>
                    <a:pt x="1684" y="1425"/>
                    <a:pt x="596" y="5344"/>
                    <a:pt x="328" y="7908"/>
                  </a:cubicBezTo>
                  <a:cubicBezTo>
                    <a:pt x="289" y="8269"/>
                    <a:pt x="256" y="8654"/>
                    <a:pt x="227" y="9051"/>
                  </a:cubicBezTo>
                  <a:cubicBezTo>
                    <a:pt x="59" y="11265"/>
                    <a:pt x="12" y="13840"/>
                    <a:pt x="0" y="14699"/>
                  </a:cubicBezTo>
                  <a:cubicBezTo>
                    <a:pt x="15" y="14700"/>
                    <a:pt x="30" y="14700"/>
                    <a:pt x="45" y="14702"/>
                  </a:cubicBezTo>
                  <a:cubicBezTo>
                    <a:pt x="56" y="13848"/>
                    <a:pt x="104" y="11288"/>
                    <a:pt x="271" y="9076"/>
                  </a:cubicBezTo>
                  <a:cubicBezTo>
                    <a:pt x="299" y="8673"/>
                    <a:pt x="334" y="8280"/>
                    <a:pt x="373" y="7913"/>
                  </a:cubicBezTo>
                  <a:cubicBezTo>
                    <a:pt x="642" y="5339"/>
                    <a:pt x="1736" y="1399"/>
                    <a:pt x="2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0"/>
            <p:cNvSpPr/>
            <p:nvPr/>
          </p:nvSpPr>
          <p:spPr>
            <a:xfrm>
              <a:off x="4944450" y="1815575"/>
              <a:ext cx="79875" cy="371050"/>
            </a:xfrm>
            <a:custGeom>
              <a:rect b="b" l="l" r="r" t="t"/>
              <a:pathLst>
                <a:path extrusionOk="0" h="14842" w="3195">
                  <a:moveTo>
                    <a:pt x="46" y="1"/>
                  </a:moveTo>
                  <a:cubicBezTo>
                    <a:pt x="30" y="1"/>
                    <a:pt x="16" y="4"/>
                    <a:pt x="1" y="5"/>
                  </a:cubicBezTo>
                  <a:cubicBezTo>
                    <a:pt x="429" y="1258"/>
                    <a:pt x="1480" y="4684"/>
                    <a:pt x="1814" y="6827"/>
                  </a:cubicBezTo>
                  <a:cubicBezTo>
                    <a:pt x="1961" y="7777"/>
                    <a:pt x="2212" y="9297"/>
                    <a:pt x="2460" y="10773"/>
                  </a:cubicBezTo>
                  <a:cubicBezTo>
                    <a:pt x="2752" y="12514"/>
                    <a:pt x="3041" y="14199"/>
                    <a:pt x="3150" y="14841"/>
                  </a:cubicBezTo>
                  <a:lnTo>
                    <a:pt x="3159" y="14841"/>
                  </a:lnTo>
                  <a:cubicBezTo>
                    <a:pt x="3171" y="14841"/>
                    <a:pt x="3183" y="14839"/>
                    <a:pt x="3194" y="14839"/>
                  </a:cubicBezTo>
                  <a:cubicBezTo>
                    <a:pt x="3086" y="14201"/>
                    <a:pt x="2797" y="12515"/>
                    <a:pt x="2506" y="10772"/>
                  </a:cubicBezTo>
                  <a:cubicBezTo>
                    <a:pt x="2258" y="9293"/>
                    <a:pt x="2007" y="7772"/>
                    <a:pt x="1859" y="6821"/>
                  </a:cubicBezTo>
                  <a:cubicBezTo>
                    <a:pt x="1523" y="4681"/>
                    <a:pt x="474" y="1264"/>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0"/>
            <p:cNvSpPr/>
            <p:nvPr/>
          </p:nvSpPr>
          <p:spPr>
            <a:xfrm>
              <a:off x="4919600" y="1817500"/>
              <a:ext cx="7850" cy="178775"/>
            </a:xfrm>
            <a:custGeom>
              <a:rect b="b" l="l" r="r" t="t"/>
              <a:pathLst>
                <a:path extrusionOk="0" h="7151" w="314">
                  <a:moveTo>
                    <a:pt x="45" y="1"/>
                  </a:moveTo>
                  <a:cubicBezTo>
                    <a:pt x="30" y="2"/>
                    <a:pt x="15" y="4"/>
                    <a:pt x="0" y="4"/>
                  </a:cubicBezTo>
                  <a:cubicBezTo>
                    <a:pt x="41" y="1046"/>
                    <a:pt x="127" y="3209"/>
                    <a:pt x="182" y="4374"/>
                  </a:cubicBezTo>
                  <a:cubicBezTo>
                    <a:pt x="209" y="4951"/>
                    <a:pt x="235" y="5791"/>
                    <a:pt x="257" y="6630"/>
                  </a:cubicBezTo>
                  <a:cubicBezTo>
                    <a:pt x="268" y="6740"/>
                    <a:pt x="288" y="6920"/>
                    <a:pt x="314" y="7150"/>
                  </a:cubicBezTo>
                  <a:cubicBezTo>
                    <a:pt x="289" y="6151"/>
                    <a:pt x="258" y="5071"/>
                    <a:pt x="227" y="4372"/>
                  </a:cubicBezTo>
                  <a:cubicBezTo>
                    <a:pt x="171" y="3206"/>
                    <a:pt x="86" y="1044"/>
                    <a:pt x="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0"/>
            <p:cNvSpPr/>
            <p:nvPr/>
          </p:nvSpPr>
          <p:spPr>
            <a:xfrm>
              <a:off x="4896650" y="1767800"/>
              <a:ext cx="49825" cy="52950"/>
            </a:xfrm>
            <a:custGeom>
              <a:rect b="b" l="l" r="r" t="t"/>
              <a:pathLst>
                <a:path extrusionOk="0" h="2118" w="1993">
                  <a:moveTo>
                    <a:pt x="1159" y="407"/>
                  </a:moveTo>
                  <a:cubicBezTo>
                    <a:pt x="1472" y="407"/>
                    <a:pt x="1617" y="449"/>
                    <a:pt x="1617" y="449"/>
                  </a:cubicBezTo>
                  <a:cubicBezTo>
                    <a:pt x="1619" y="592"/>
                    <a:pt x="1605" y="857"/>
                    <a:pt x="1590" y="1101"/>
                  </a:cubicBezTo>
                  <a:cubicBezTo>
                    <a:pt x="1574" y="1388"/>
                    <a:pt x="1555" y="1645"/>
                    <a:pt x="1555" y="1645"/>
                  </a:cubicBezTo>
                  <a:cubicBezTo>
                    <a:pt x="1406" y="1703"/>
                    <a:pt x="900" y="1710"/>
                    <a:pt x="664" y="1710"/>
                  </a:cubicBezTo>
                  <a:cubicBezTo>
                    <a:pt x="589" y="1710"/>
                    <a:pt x="541" y="1709"/>
                    <a:pt x="541" y="1709"/>
                  </a:cubicBezTo>
                  <a:cubicBezTo>
                    <a:pt x="536" y="1697"/>
                    <a:pt x="482" y="1317"/>
                    <a:pt x="443" y="981"/>
                  </a:cubicBezTo>
                  <a:cubicBezTo>
                    <a:pt x="413" y="713"/>
                    <a:pt x="393" y="473"/>
                    <a:pt x="421" y="468"/>
                  </a:cubicBezTo>
                  <a:cubicBezTo>
                    <a:pt x="729" y="422"/>
                    <a:pt x="974" y="407"/>
                    <a:pt x="1159" y="407"/>
                  </a:cubicBezTo>
                  <a:close/>
                  <a:moveTo>
                    <a:pt x="1242" y="1"/>
                  </a:moveTo>
                  <a:cubicBezTo>
                    <a:pt x="941" y="1"/>
                    <a:pt x="544" y="24"/>
                    <a:pt x="45" y="99"/>
                  </a:cubicBezTo>
                  <a:cubicBezTo>
                    <a:pt x="1" y="108"/>
                    <a:pt x="28" y="467"/>
                    <a:pt x="74" y="882"/>
                  </a:cubicBezTo>
                  <a:cubicBezTo>
                    <a:pt x="136" y="1440"/>
                    <a:pt x="232" y="2098"/>
                    <a:pt x="240" y="2116"/>
                  </a:cubicBezTo>
                  <a:cubicBezTo>
                    <a:pt x="240" y="2116"/>
                    <a:pt x="338" y="2117"/>
                    <a:pt x="488" y="2117"/>
                  </a:cubicBezTo>
                  <a:cubicBezTo>
                    <a:pt x="888" y="2117"/>
                    <a:pt x="1656" y="2105"/>
                    <a:pt x="1890" y="2013"/>
                  </a:cubicBezTo>
                  <a:cubicBezTo>
                    <a:pt x="1890" y="2013"/>
                    <a:pt x="1922" y="1573"/>
                    <a:pt x="1949" y="1095"/>
                  </a:cubicBezTo>
                  <a:cubicBezTo>
                    <a:pt x="1973" y="708"/>
                    <a:pt x="1992" y="297"/>
                    <a:pt x="1992" y="69"/>
                  </a:cubicBezTo>
                  <a:cubicBezTo>
                    <a:pt x="1991" y="69"/>
                    <a:pt x="1754" y="1"/>
                    <a:pt x="12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0"/>
            <p:cNvSpPr/>
            <p:nvPr/>
          </p:nvSpPr>
          <p:spPr>
            <a:xfrm>
              <a:off x="4898450" y="1789825"/>
              <a:ext cx="46925" cy="30925"/>
            </a:xfrm>
            <a:custGeom>
              <a:rect b="b" l="l" r="r" t="t"/>
              <a:pathLst>
                <a:path extrusionOk="0" h="1237" w="1877">
                  <a:moveTo>
                    <a:pt x="1" y="1"/>
                  </a:moveTo>
                  <a:lnTo>
                    <a:pt x="1" y="1"/>
                  </a:lnTo>
                  <a:cubicBezTo>
                    <a:pt x="63" y="559"/>
                    <a:pt x="159" y="1217"/>
                    <a:pt x="166" y="1235"/>
                  </a:cubicBezTo>
                  <a:cubicBezTo>
                    <a:pt x="166" y="1235"/>
                    <a:pt x="265" y="1236"/>
                    <a:pt x="415" y="1236"/>
                  </a:cubicBezTo>
                  <a:cubicBezTo>
                    <a:pt x="815" y="1236"/>
                    <a:pt x="1583" y="1224"/>
                    <a:pt x="1816" y="1132"/>
                  </a:cubicBezTo>
                  <a:cubicBezTo>
                    <a:pt x="1816" y="1132"/>
                    <a:pt x="1849" y="692"/>
                    <a:pt x="1876" y="214"/>
                  </a:cubicBezTo>
                  <a:lnTo>
                    <a:pt x="1876" y="214"/>
                  </a:lnTo>
                  <a:cubicBezTo>
                    <a:pt x="1797" y="218"/>
                    <a:pt x="1709" y="221"/>
                    <a:pt x="1615" y="221"/>
                  </a:cubicBezTo>
                  <a:cubicBezTo>
                    <a:pt x="1584" y="221"/>
                    <a:pt x="1552" y="220"/>
                    <a:pt x="1519" y="220"/>
                  </a:cubicBezTo>
                  <a:cubicBezTo>
                    <a:pt x="1502" y="507"/>
                    <a:pt x="1483" y="764"/>
                    <a:pt x="1483" y="764"/>
                  </a:cubicBezTo>
                  <a:cubicBezTo>
                    <a:pt x="1334" y="822"/>
                    <a:pt x="828" y="829"/>
                    <a:pt x="592" y="829"/>
                  </a:cubicBezTo>
                  <a:cubicBezTo>
                    <a:pt x="517" y="829"/>
                    <a:pt x="469" y="828"/>
                    <a:pt x="469" y="828"/>
                  </a:cubicBezTo>
                  <a:cubicBezTo>
                    <a:pt x="464" y="816"/>
                    <a:pt x="408" y="437"/>
                    <a:pt x="371" y="101"/>
                  </a:cubicBezTo>
                  <a:cubicBezTo>
                    <a:pt x="242" y="73"/>
                    <a:pt x="118" y="4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80"/>
          <p:cNvGrpSpPr/>
          <p:nvPr/>
        </p:nvGrpSpPr>
        <p:grpSpPr>
          <a:xfrm>
            <a:off x="6757415" y="2032742"/>
            <a:ext cx="1527261" cy="2581049"/>
            <a:chOff x="3971700" y="1477675"/>
            <a:chExt cx="496025" cy="838275"/>
          </a:xfrm>
        </p:grpSpPr>
        <p:sp>
          <p:nvSpPr>
            <p:cNvPr id="2530" name="Google Shape;2530;p80"/>
            <p:cNvSpPr/>
            <p:nvPr/>
          </p:nvSpPr>
          <p:spPr>
            <a:xfrm>
              <a:off x="4304625" y="1846200"/>
              <a:ext cx="86750" cy="423875"/>
            </a:xfrm>
            <a:custGeom>
              <a:rect b="b" l="l" r="r" t="t"/>
              <a:pathLst>
                <a:path extrusionOk="0" h="16955" w="3470">
                  <a:moveTo>
                    <a:pt x="3131" y="0"/>
                  </a:moveTo>
                  <a:cubicBezTo>
                    <a:pt x="2987" y="302"/>
                    <a:pt x="2606" y="1061"/>
                    <a:pt x="2491" y="1061"/>
                  </a:cubicBezTo>
                  <a:cubicBezTo>
                    <a:pt x="2488" y="1061"/>
                    <a:pt x="2485" y="1060"/>
                    <a:pt x="2482" y="1059"/>
                  </a:cubicBezTo>
                  <a:cubicBezTo>
                    <a:pt x="2355" y="1008"/>
                    <a:pt x="1393" y="228"/>
                    <a:pt x="1294" y="228"/>
                  </a:cubicBezTo>
                  <a:cubicBezTo>
                    <a:pt x="1291" y="228"/>
                    <a:pt x="1289" y="228"/>
                    <a:pt x="1287" y="230"/>
                  </a:cubicBezTo>
                  <a:cubicBezTo>
                    <a:pt x="1257" y="259"/>
                    <a:pt x="937" y="743"/>
                    <a:pt x="668" y="1108"/>
                  </a:cubicBezTo>
                  <a:cubicBezTo>
                    <a:pt x="508" y="1325"/>
                    <a:pt x="366" y="1500"/>
                    <a:pt x="318" y="1513"/>
                  </a:cubicBezTo>
                  <a:cubicBezTo>
                    <a:pt x="318" y="1513"/>
                    <a:pt x="304" y="1456"/>
                    <a:pt x="281" y="1352"/>
                  </a:cubicBezTo>
                  <a:lnTo>
                    <a:pt x="0" y="3970"/>
                  </a:lnTo>
                  <a:cubicBezTo>
                    <a:pt x="0" y="3970"/>
                    <a:pt x="453" y="5832"/>
                    <a:pt x="621" y="7237"/>
                  </a:cubicBezTo>
                  <a:cubicBezTo>
                    <a:pt x="788" y="8643"/>
                    <a:pt x="1153" y="11245"/>
                    <a:pt x="1153" y="11245"/>
                  </a:cubicBezTo>
                  <a:cubicBezTo>
                    <a:pt x="1153" y="11245"/>
                    <a:pt x="736" y="12083"/>
                    <a:pt x="752" y="12822"/>
                  </a:cubicBezTo>
                  <a:cubicBezTo>
                    <a:pt x="768" y="13561"/>
                    <a:pt x="1499" y="15550"/>
                    <a:pt x="1804" y="16141"/>
                  </a:cubicBezTo>
                  <a:cubicBezTo>
                    <a:pt x="1832" y="16194"/>
                    <a:pt x="1859" y="16241"/>
                    <a:pt x="1885" y="16287"/>
                  </a:cubicBezTo>
                  <a:cubicBezTo>
                    <a:pt x="2176" y="16770"/>
                    <a:pt x="2510" y="16954"/>
                    <a:pt x="2510" y="16954"/>
                  </a:cubicBezTo>
                  <a:cubicBezTo>
                    <a:pt x="2510" y="16954"/>
                    <a:pt x="3197" y="12633"/>
                    <a:pt x="3220" y="10529"/>
                  </a:cubicBezTo>
                  <a:cubicBezTo>
                    <a:pt x="3232" y="9443"/>
                    <a:pt x="3435" y="7309"/>
                    <a:pt x="3454" y="5680"/>
                  </a:cubicBezTo>
                  <a:cubicBezTo>
                    <a:pt x="3469" y="4156"/>
                    <a:pt x="3299" y="3101"/>
                    <a:pt x="3305" y="3035"/>
                  </a:cubicBezTo>
                  <a:cubicBezTo>
                    <a:pt x="3338" y="2701"/>
                    <a:pt x="3338" y="2308"/>
                    <a:pt x="3320" y="1912"/>
                  </a:cubicBezTo>
                  <a:cubicBezTo>
                    <a:pt x="3212" y="1798"/>
                    <a:pt x="3106" y="1646"/>
                    <a:pt x="3054" y="1453"/>
                  </a:cubicBezTo>
                  <a:cubicBezTo>
                    <a:pt x="3054" y="1453"/>
                    <a:pt x="3128" y="1342"/>
                    <a:pt x="3259" y="1075"/>
                  </a:cubicBezTo>
                  <a:cubicBezTo>
                    <a:pt x="3220" y="658"/>
                    <a:pt x="3171" y="277"/>
                    <a:pt x="3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0"/>
            <p:cNvSpPr/>
            <p:nvPr/>
          </p:nvSpPr>
          <p:spPr>
            <a:xfrm>
              <a:off x="4304625" y="1873900"/>
              <a:ext cx="47150" cy="379500"/>
            </a:xfrm>
            <a:custGeom>
              <a:rect b="b" l="l" r="r" t="t"/>
              <a:pathLst>
                <a:path extrusionOk="0" h="15180" w="1886">
                  <a:moveTo>
                    <a:pt x="668" y="0"/>
                  </a:moveTo>
                  <a:cubicBezTo>
                    <a:pt x="508" y="217"/>
                    <a:pt x="366" y="393"/>
                    <a:pt x="318" y="405"/>
                  </a:cubicBezTo>
                  <a:cubicBezTo>
                    <a:pt x="318" y="405"/>
                    <a:pt x="304" y="348"/>
                    <a:pt x="281" y="245"/>
                  </a:cubicBezTo>
                  <a:lnTo>
                    <a:pt x="0" y="2862"/>
                  </a:lnTo>
                  <a:cubicBezTo>
                    <a:pt x="0" y="2862"/>
                    <a:pt x="453" y="4724"/>
                    <a:pt x="621" y="6129"/>
                  </a:cubicBezTo>
                  <a:cubicBezTo>
                    <a:pt x="788" y="7535"/>
                    <a:pt x="1153" y="10137"/>
                    <a:pt x="1153" y="10137"/>
                  </a:cubicBezTo>
                  <a:cubicBezTo>
                    <a:pt x="1153" y="10137"/>
                    <a:pt x="736" y="10975"/>
                    <a:pt x="752" y="11714"/>
                  </a:cubicBezTo>
                  <a:cubicBezTo>
                    <a:pt x="768" y="12453"/>
                    <a:pt x="1499" y="14442"/>
                    <a:pt x="1804" y="15033"/>
                  </a:cubicBezTo>
                  <a:cubicBezTo>
                    <a:pt x="1832" y="15086"/>
                    <a:pt x="1859" y="15133"/>
                    <a:pt x="1885" y="15179"/>
                  </a:cubicBezTo>
                  <a:cubicBezTo>
                    <a:pt x="1695" y="14608"/>
                    <a:pt x="1482" y="13863"/>
                    <a:pt x="1410" y="13157"/>
                  </a:cubicBezTo>
                  <a:cubicBezTo>
                    <a:pt x="1276" y="11836"/>
                    <a:pt x="1408" y="10665"/>
                    <a:pt x="1455" y="10330"/>
                  </a:cubicBezTo>
                  <a:cubicBezTo>
                    <a:pt x="1503" y="9993"/>
                    <a:pt x="1127" y="7510"/>
                    <a:pt x="1034" y="5794"/>
                  </a:cubicBezTo>
                  <a:cubicBezTo>
                    <a:pt x="958" y="4359"/>
                    <a:pt x="738" y="1054"/>
                    <a:pt x="6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0"/>
            <p:cNvSpPr/>
            <p:nvPr/>
          </p:nvSpPr>
          <p:spPr>
            <a:xfrm>
              <a:off x="4323975" y="2061400"/>
              <a:ext cx="10925" cy="74900"/>
            </a:xfrm>
            <a:custGeom>
              <a:rect b="b" l="l" r="r" t="t"/>
              <a:pathLst>
                <a:path extrusionOk="0" h="2996" w="437">
                  <a:moveTo>
                    <a:pt x="22" y="0"/>
                  </a:moveTo>
                  <a:cubicBezTo>
                    <a:pt x="21" y="0"/>
                    <a:pt x="21" y="0"/>
                    <a:pt x="20" y="0"/>
                  </a:cubicBezTo>
                  <a:cubicBezTo>
                    <a:pt x="9" y="1"/>
                    <a:pt x="0" y="12"/>
                    <a:pt x="1" y="23"/>
                  </a:cubicBezTo>
                  <a:cubicBezTo>
                    <a:pt x="4" y="45"/>
                    <a:pt x="283" y="2259"/>
                    <a:pt x="395" y="2979"/>
                  </a:cubicBezTo>
                  <a:cubicBezTo>
                    <a:pt x="397" y="2988"/>
                    <a:pt x="407" y="2995"/>
                    <a:pt x="416" y="2995"/>
                  </a:cubicBezTo>
                  <a:cubicBezTo>
                    <a:pt x="417" y="2995"/>
                    <a:pt x="417" y="2995"/>
                    <a:pt x="418" y="2995"/>
                  </a:cubicBezTo>
                  <a:cubicBezTo>
                    <a:pt x="429" y="2994"/>
                    <a:pt x="437" y="2982"/>
                    <a:pt x="435" y="2972"/>
                  </a:cubicBezTo>
                  <a:cubicBezTo>
                    <a:pt x="324" y="2254"/>
                    <a:pt x="46" y="40"/>
                    <a:pt x="42" y="18"/>
                  </a:cubicBezTo>
                  <a:cubicBezTo>
                    <a:pt x="41" y="7"/>
                    <a:pt x="32"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0"/>
            <p:cNvSpPr/>
            <p:nvPr/>
          </p:nvSpPr>
          <p:spPr>
            <a:xfrm>
              <a:off x="4322825" y="2127300"/>
              <a:ext cx="23150" cy="113425"/>
            </a:xfrm>
            <a:custGeom>
              <a:rect b="b" l="l" r="r" t="t"/>
              <a:pathLst>
                <a:path extrusionOk="0" h="4537" w="926">
                  <a:moveTo>
                    <a:pt x="415" y="1"/>
                  </a:moveTo>
                  <a:cubicBezTo>
                    <a:pt x="407" y="1"/>
                    <a:pt x="400" y="5"/>
                    <a:pt x="397" y="12"/>
                  </a:cubicBezTo>
                  <a:cubicBezTo>
                    <a:pt x="393" y="19"/>
                    <a:pt x="7" y="785"/>
                    <a:pt x="4" y="1576"/>
                  </a:cubicBezTo>
                  <a:cubicBezTo>
                    <a:pt x="0" y="2408"/>
                    <a:pt x="747" y="4224"/>
                    <a:pt x="883" y="4523"/>
                  </a:cubicBezTo>
                  <a:cubicBezTo>
                    <a:pt x="887" y="4533"/>
                    <a:pt x="894" y="4537"/>
                    <a:pt x="903" y="4537"/>
                  </a:cubicBezTo>
                  <a:cubicBezTo>
                    <a:pt x="904" y="4537"/>
                    <a:pt x="904" y="4537"/>
                    <a:pt x="905" y="4537"/>
                  </a:cubicBezTo>
                  <a:cubicBezTo>
                    <a:pt x="906" y="4537"/>
                    <a:pt x="909" y="4536"/>
                    <a:pt x="911" y="4536"/>
                  </a:cubicBezTo>
                  <a:cubicBezTo>
                    <a:pt x="921" y="4531"/>
                    <a:pt x="926" y="4518"/>
                    <a:pt x="921" y="4508"/>
                  </a:cubicBezTo>
                  <a:cubicBezTo>
                    <a:pt x="784" y="4210"/>
                    <a:pt x="40" y="2402"/>
                    <a:pt x="44" y="1578"/>
                  </a:cubicBezTo>
                  <a:cubicBezTo>
                    <a:pt x="47" y="795"/>
                    <a:pt x="429" y="39"/>
                    <a:pt x="432" y="32"/>
                  </a:cubicBezTo>
                  <a:cubicBezTo>
                    <a:pt x="437" y="21"/>
                    <a:pt x="434" y="8"/>
                    <a:pt x="424" y="3"/>
                  </a:cubicBezTo>
                  <a:cubicBezTo>
                    <a:pt x="421" y="1"/>
                    <a:pt x="418" y="1"/>
                    <a:pt x="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0"/>
            <p:cNvSpPr/>
            <p:nvPr/>
          </p:nvSpPr>
          <p:spPr>
            <a:xfrm>
              <a:off x="4142200" y="1861375"/>
              <a:ext cx="170375" cy="414950"/>
            </a:xfrm>
            <a:custGeom>
              <a:rect b="b" l="l" r="r" t="t"/>
              <a:pathLst>
                <a:path extrusionOk="0" h="16598" w="6815">
                  <a:moveTo>
                    <a:pt x="5291" y="1"/>
                  </a:moveTo>
                  <a:cubicBezTo>
                    <a:pt x="5290" y="1"/>
                    <a:pt x="5289" y="1"/>
                    <a:pt x="5288" y="2"/>
                  </a:cubicBezTo>
                  <a:cubicBezTo>
                    <a:pt x="5229" y="30"/>
                    <a:pt x="4518" y="874"/>
                    <a:pt x="4518" y="874"/>
                  </a:cubicBezTo>
                  <a:lnTo>
                    <a:pt x="3750" y="169"/>
                  </a:lnTo>
                  <a:cubicBezTo>
                    <a:pt x="3750" y="169"/>
                    <a:pt x="3558" y="2039"/>
                    <a:pt x="3119" y="4087"/>
                  </a:cubicBezTo>
                  <a:cubicBezTo>
                    <a:pt x="2464" y="7156"/>
                    <a:pt x="1439" y="10952"/>
                    <a:pt x="1114" y="12133"/>
                  </a:cubicBezTo>
                  <a:cubicBezTo>
                    <a:pt x="812" y="13230"/>
                    <a:pt x="350" y="14673"/>
                    <a:pt x="1" y="15731"/>
                  </a:cubicBezTo>
                  <a:cubicBezTo>
                    <a:pt x="97" y="15936"/>
                    <a:pt x="186" y="16213"/>
                    <a:pt x="196" y="16546"/>
                  </a:cubicBezTo>
                  <a:cubicBezTo>
                    <a:pt x="197" y="16563"/>
                    <a:pt x="199" y="16582"/>
                    <a:pt x="199" y="16598"/>
                  </a:cubicBezTo>
                  <a:cubicBezTo>
                    <a:pt x="199" y="16598"/>
                    <a:pt x="567" y="16424"/>
                    <a:pt x="943" y="16378"/>
                  </a:cubicBezTo>
                  <a:cubicBezTo>
                    <a:pt x="1725" y="15501"/>
                    <a:pt x="2899" y="14094"/>
                    <a:pt x="3483" y="12907"/>
                  </a:cubicBezTo>
                  <a:cubicBezTo>
                    <a:pt x="4261" y="11321"/>
                    <a:pt x="3901" y="10319"/>
                    <a:pt x="3901" y="10319"/>
                  </a:cubicBezTo>
                  <a:cubicBezTo>
                    <a:pt x="3901" y="10319"/>
                    <a:pt x="5033" y="8768"/>
                    <a:pt x="5612" y="7085"/>
                  </a:cubicBezTo>
                  <a:cubicBezTo>
                    <a:pt x="6003" y="5945"/>
                    <a:pt x="6248" y="5063"/>
                    <a:pt x="6384" y="4309"/>
                  </a:cubicBezTo>
                  <a:cubicBezTo>
                    <a:pt x="6447" y="3949"/>
                    <a:pt x="6486" y="3619"/>
                    <a:pt x="6502" y="3307"/>
                  </a:cubicBezTo>
                  <a:cubicBezTo>
                    <a:pt x="6547" y="2510"/>
                    <a:pt x="6815" y="905"/>
                    <a:pt x="6815" y="905"/>
                  </a:cubicBezTo>
                  <a:cubicBezTo>
                    <a:pt x="6815" y="905"/>
                    <a:pt x="5388" y="1"/>
                    <a:pt x="52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0"/>
            <p:cNvSpPr/>
            <p:nvPr/>
          </p:nvSpPr>
          <p:spPr>
            <a:xfrm>
              <a:off x="4147125" y="1881975"/>
              <a:ext cx="154675" cy="394350"/>
            </a:xfrm>
            <a:custGeom>
              <a:rect b="b" l="l" r="r" t="t"/>
              <a:pathLst>
                <a:path extrusionOk="0" h="15774" w="6187">
                  <a:moveTo>
                    <a:pt x="5215" y="1"/>
                  </a:moveTo>
                  <a:lnTo>
                    <a:pt x="4649" y="754"/>
                  </a:lnTo>
                  <a:cubicBezTo>
                    <a:pt x="4672" y="930"/>
                    <a:pt x="4591" y="6721"/>
                    <a:pt x="3220" y="9216"/>
                  </a:cubicBezTo>
                  <a:cubicBezTo>
                    <a:pt x="3220" y="9216"/>
                    <a:pt x="3190" y="10707"/>
                    <a:pt x="2603" y="11925"/>
                  </a:cubicBezTo>
                  <a:cubicBezTo>
                    <a:pt x="2120" y="12926"/>
                    <a:pt x="550" y="15006"/>
                    <a:pt x="0" y="15722"/>
                  </a:cubicBezTo>
                  <a:cubicBezTo>
                    <a:pt x="0" y="15739"/>
                    <a:pt x="2" y="15758"/>
                    <a:pt x="2" y="15774"/>
                  </a:cubicBezTo>
                  <a:cubicBezTo>
                    <a:pt x="2" y="15774"/>
                    <a:pt x="370" y="15600"/>
                    <a:pt x="746" y="15554"/>
                  </a:cubicBezTo>
                  <a:cubicBezTo>
                    <a:pt x="1528" y="14677"/>
                    <a:pt x="2702" y="13270"/>
                    <a:pt x="3286" y="12083"/>
                  </a:cubicBezTo>
                  <a:cubicBezTo>
                    <a:pt x="4064" y="10497"/>
                    <a:pt x="3704" y="9495"/>
                    <a:pt x="3704" y="9495"/>
                  </a:cubicBezTo>
                  <a:cubicBezTo>
                    <a:pt x="3704" y="9495"/>
                    <a:pt x="4836" y="7944"/>
                    <a:pt x="5415" y="6261"/>
                  </a:cubicBezTo>
                  <a:cubicBezTo>
                    <a:pt x="5806" y="5121"/>
                    <a:pt x="6051" y="4239"/>
                    <a:pt x="6187" y="3485"/>
                  </a:cubicBezTo>
                  <a:cubicBezTo>
                    <a:pt x="5721" y="1793"/>
                    <a:pt x="5215" y="1"/>
                    <a:pt x="52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0"/>
            <p:cNvSpPr/>
            <p:nvPr/>
          </p:nvSpPr>
          <p:spPr>
            <a:xfrm>
              <a:off x="4366675" y="1843200"/>
              <a:ext cx="45975" cy="217700"/>
            </a:xfrm>
            <a:custGeom>
              <a:rect b="b" l="l" r="r" t="t"/>
              <a:pathLst>
                <a:path extrusionOk="0" h="8708" w="1839">
                  <a:moveTo>
                    <a:pt x="709" y="1"/>
                  </a:moveTo>
                  <a:lnTo>
                    <a:pt x="368" y="569"/>
                  </a:lnTo>
                  <a:lnTo>
                    <a:pt x="0" y="1179"/>
                  </a:lnTo>
                  <a:cubicBezTo>
                    <a:pt x="0" y="1179"/>
                    <a:pt x="189" y="2391"/>
                    <a:pt x="579" y="3978"/>
                  </a:cubicBezTo>
                  <a:cubicBezTo>
                    <a:pt x="791" y="4839"/>
                    <a:pt x="1078" y="6160"/>
                    <a:pt x="1298" y="7187"/>
                  </a:cubicBezTo>
                  <a:cubicBezTo>
                    <a:pt x="1485" y="8052"/>
                    <a:pt x="1620" y="8708"/>
                    <a:pt x="1620" y="8708"/>
                  </a:cubicBezTo>
                  <a:cubicBezTo>
                    <a:pt x="1838" y="7347"/>
                    <a:pt x="1738" y="4532"/>
                    <a:pt x="1382" y="2630"/>
                  </a:cubicBezTo>
                  <a:cubicBezTo>
                    <a:pt x="1027" y="728"/>
                    <a:pt x="709" y="1"/>
                    <a:pt x="7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0"/>
            <p:cNvSpPr/>
            <p:nvPr/>
          </p:nvSpPr>
          <p:spPr>
            <a:xfrm>
              <a:off x="4375825" y="1843175"/>
              <a:ext cx="36775" cy="217700"/>
            </a:xfrm>
            <a:custGeom>
              <a:rect b="b" l="l" r="r" t="t"/>
              <a:pathLst>
                <a:path extrusionOk="0" h="8708" w="1471">
                  <a:moveTo>
                    <a:pt x="342" y="1"/>
                  </a:moveTo>
                  <a:lnTo>
                    <a:pt x="1" y="569"/>
                  </a:lnTo>
                  <a:cubicBezTo>
                    <a:pt x="348" y="1804"/>
                    <a:pt x="723" y="2607"/>
                    <a:pt x="859" y="4240"/>
                  </a:cubicBezTo>
                  <a:cubicBezTo>
                    <a:pt x="932" y="5136"/>
                    <a:pt x="942" y="6296"/>
                    <a:pt x="931" y="7187"/>
                  </a:cubicBezTo>
                  <a:cubicBezTo>
                    <a:pt x="1117" y="8052"/>
                    <a:pt x="1253" y="8708"/>
                    <a:pt x="1253" y="8708"/>
                  </a:cubicBezTo>
                  <a:cubicBezTo>
                    <a:pt x="1470" y="7347"/>
                    <a:pt x="1371" y="4532"/>
                    <a:pt x="1014" y="2629"/>
                  </a:cubicBezTo>
                  <a:cubicBezTo>
                    <a:pt x="660" y="727"/>
                    <a:pt x="342" y="1"/>
                    <a:pt x="3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0"/>
            <p:cNvSpPr/>
            <p:nvPr/>
          </p:nvSpPr>
          <p:spPr>
            <a:xfrm>
              <a:off x="4255150" y="1860450"/>
              <a:ext cx="57425" cy="215350"/>
            </a:xfrm>
            <a:custGeom>
              <a:rect b="b" l="l" r="r" t="t"/>
              <a:pathLst>
                <a:path extrusionOk="0" h="8614" w="2297">
                  <a:moveTo>
                    <a:pt x="775" y="1"/>
                  </a:moveTo>
                  <a:cubicBezTo>
                    <a:pt x="619" y="125"/>
                    <a:pt x="0" y="911"/>
                    <a:pt x="0" y="911"/>
                  </a:cubicBezTo>
                  <a:cubicBezTo>
                    <a:pt x="0" y="911"/>
                    <a:pt x="184" y="2815"/>
                    <a:pt x="356" y="4310"/>
                  </a:cubicBezTo>
                  <a:cubicBezTo>
                    <a:pt x="429" y="4950"/>
                    <a:pt x="515" y="5831"/>
                    <a:pt x="589" y="6630"/>
                  </a:cubicBezTo>
                  <a:cubicBezTo>
                    <a:pt x="688" y="7695"/>
                    <a:pt x="763" y="8614"/>
                    <a:pt x="763" y="8614"/>
                  </a:cubicBezTo>
                  <a:cubicBezTo>
                    <a:pt x="1203" y="7808"/>
                    <a:pt x="1623" y="6023"/>
                    <a:pt x="1858" y="4732"/>
                  </a:cubicBezTo>
                  <a:cubicBezTo>
                    <a:pt x="1949" y="4244"/>
                    <a:pt x="2012" y="3825"/>
                    <a:pt x="2041" y="3556"/>
                  </a:cubicBezTo>
                  <a:cubicBezTo>
                    <a:pt x="2144" y="2581"/>
                    <a:pt x="2297" y="942"/>
                    <a:pt x="2297" y="942"/>
                  </a:cubicBezTo>
                  <a:cubicBezTo>
                    <a:pt x="2011" y="650"/>
                    <a:pt x="775" y="1"/>
                    <a:pt x="7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0"/>
            <p:cNvSpPr/>
            <p:nvPr/>
          </p:nvSpPr>
          <p:spPr>
            <a:xfrm>
              <a:off x="4269825" y="1978750"/>
              <a:ext cx="31800" cy="97050"/>
            </a:xfrm>
            <a:custGeom>
              <a:rect b="b" l="l" r="r" t="t"/>
              <a:pathLst>
                <a:path extrusionOk="0" h="3882" w="1272">
                  <a:moveTo>
                    <a:pt x="1271" y="0"/>
                  </a:moveTo>
                  <a:cubicBezTo>
                    <a:pt x="926" y="784"/>
                    <a:pt x="451" y="1437"/>
                    <a:pt x="1" y="1897"/>
                  </a:cubicBezTo>
                  <a:cubicBezTo>
                    <a:pt x="101" y="2963"/>
                    <a:pt x="176" y="3882"/>
                    <a:pt x="176" y="3882"/>
                  </a:cubicBezTo>
                  <a:cubicBezTo>
                    <a:pt x="616" y="3076"/>
                    <a:pt x="1036" y="1291"/>
                    <a:pt x="12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0"/>
            <p:cNvSpPr/>
            <p:nvPr/>
          </p:nvSpPr>
          <p:spPr>
            <a:xfrm>
              <a:off x="4022375" y="1702675"/>
              <a:ext cx="290200" cy="192900"/>
            </a:xfrm>
            <a:custGeom>
              <a:rect b="b" l="l" r="r" t="t"/>
              <a:pathLst>
                <a:path extrusionOk="0" h="7716" w="11608">
                  <a:moveTo>
                    <a:pt x="7284" y="0"/>
                  </a:moveTo>
                  <a:cubicBezTo>
                    <a:pt x="7284" y="0"/>
                    <a:pt x="6287" y="696"/>
                    <a:pt x="5710" y="1212"/>
                  </a:cubicBezTo>
                  <a:cubicBezTo>
                    <a:pt x="5246" y="1626"/>
                    <a:pt x="4747" y="2161"/>
                    <a:pt x="4567" y="2355"/>
                  </a:cubicBezTo>
                  <a:cubicBezTo>
                    <a:pt x="4527" y="2396"/>
                    <a:pt x="4504" y="2423"/>
                    <a:pt x="4499" y="2428"/>
                  </a:cubicBezTo>
                  <a:cubicBezTo>
                    <a:pt x="4504" y="2417"/>
                    <a:pt x="4548" y="2320"/>
                    <a:pt x="4619" y="2169"/>
                  </a:cubicBezTo>
                  <a:cubicBezTo>
                    <a:pt x="4732" y="1926"/>
                    <a:pt x="4917" y="1542"/>
                    <a:pt x="5131" y="1128"/>
                  </a:cubicBezTo>
                  <a:lnTo>
                    <a:pt x="5131" y="1128"/>
                  </a:lnTo>
                  <a:cubicBezTo>
                    <a:pt x="5038" y="1266"/>
                    <a:pt x="4927" y="1423"/>
                    <a:pt x="4801" y="1594"/>
                  </a:cubicBezTo>
                  <a:lnTo>
                    <a:pt x="4801" y="1596"/>
                  </a:lnTo>
                  <a:cubicBezTo>
                    <a:pt x="4032" y="2640"/>
                    <a:pt x="2742" y="4169"/>
                    <a:pt x="2246" y="4706"/>
                  </a:cubicBezTo>
                  <a:cubicBezTo>
                    <a:pt x="1840" y="5150"/>
                    <a:pt x="882" y="5943"/>
                    <a:pt x="357" y="6370"/>
                  </a:cubicBezTo>
                  <a:cubicBezTo>
                    <a:pt x="346" y="6380"/>
                    <a:pt x="336" y="6389"/>
                    <a:pt x="325" y="6399"/>
                  </a:cubicBezTo>
                  <a:cubicBezTo>
                    <a:pt x="130" y="6559"/>
                    <a:pt x="1" y="6661"/>
                    <a:pt x="1" y="6661"/>
                  </a:cubicBezTo>
                  <a:cubicBezTo>
                    <a:pt x="109" y="7069"/>
                    <a:pt x="388" y="7346"/>
                    <a:pt x="620" y="7514"/>
                  </a:cubicBezTo>
                  <a:cubicBezTo>
                    <a:pt x="815" y="7652"/>
                    <a:pt x="975" y="7715"/>
                    <a:pt x="975" y="7715"/>
                  </a:cubicBezTo>
                  <a:cubicBezTo>
                    <a:pt x="1069" y="7704"/>
                    <a:pt x="1173" y="7684"/>
                    <a:pt x="1286" y="7655"/>
                  </a:cubicBezTo>
                  <a:cubicBezTo>
                    <a:pt x="1302" y="7652"/>
                    <a:pt x="1318" y="7648"/>
                    <a:pt x="1334" y="7643"/>
                  </a:cubicBezTo>
                  <a:cubicBezTo>
                    <a:pt x="2379" y="7368"/>
                    <a:pt x="4063" y="6478"/>
                    <a:pt x="4965" y="5923"/>
                  </a:cubicBezTo>
                  <a:cubicBezTo>
                    <a:pt x="5981" y="5298"/>
                    <a:pt x="7073" y="4010"/>
                    <a:pt x="7073" y="4010"/>
                  </a:cubicBezTo>
                  <a:cubicBezTo>
                    <a:pt x="7383" y="4484"/>
                    <a:pt x="8444" y="6423"/>
                    <a:pt x="8444" y="6423"/>
                  </a:cubicBezTo>
                  <a:lnTo>
                    <a:pt x="8543" y="6516"/>
                  </a:lnTo>
                  <a:lnTo>
                    <a:pt x="8819" y="6768"/>
                  </a:lnTo>
                  <a:lnTo>
                    <a:pt x="9311" y="7222"/>
                  </a:lnTo>
                  <a:cubicBezTo>
                    <a:pt x="9311" y="7222"/>
                    <a:pt x="10026" y="6384"/>
                    <a:pt x="10081" y="6350"/>
                  </a:cubicBezTo>
                  <a:cubicBezTo>
                    <a:pt x="10084" y="6348"/>
                    <a:pt x="10089" y="6347"/>
                    <a:pt x="10094" y="6347"/>
                  </a:cubicBezTo>
                  <a:cubicBezTo>
                    <a:pt x="10268" y="6347"/>
                    <a:pt x="11608" y="7253"/>
                    <a:pt x="11608" y="7253"/>
                  </a:cubicBezTo>
                  <a:cubicBezTo>
                    <a:pt x="11608" y="7253"/>
                    <a:pt x="11225" y="5614"/>
                    <a:pt x="10636" y="3565"/>
                  </a:cubicBezTo>
                  <a:cubicBezTo>
                    <a:pt x="10565" y="3314"/>
                    <a:pt x="10492" y="3078"/>
                    <a:pt x="10419" y="2858"/>
                  </a:cubicBezTo>
                  <a:cubicBezTo>
                    <a:pt x="10412" y="2881"/>
                    <a:pt x="10407" y="2898"/>
                    <a:pt x="10402" y="2916"/>
                  </a:cubicBezTo>
                  <a:cubicBezTo>
                    <a:pt x="10378" y="3003"/>
                    <a:pt x="10361" y="3052"/>
                    <a:pt x="10361" y="3052"/>
                  </a:cubicBezTo>
                  <a:cubicBezTo>
                    <a:pt x="10361" y="3052"/>
                    <a:pt x="10359" y="3045"/>
                    <a:pt x="10354" y="3034"/>
                  </a:cubicBezTo>
                  <a:cubicBezTo>
                    <a:pt x="10309" y="2912"/>
                    <a:pt x="10059" y="2230"/>
                    <a:pt x="9700" y="1493"/>
                  </a:cubicBezTo>
                  <a:cubicBezTo>
                    <a:pt x="9304" y="680"/>
                    <a:pt x="8841" y="97"/>
                    <a:pt x="8841" y="97"/>
                  </a:cubicBezTo>
                  <a:cubicBezTo>
                    <a:pt x="8841" y="97"/>
                    <a:pt x="8143" y="820"/>
                    <a:pt x="7709" y="1689"/>
                  </a:cubicBezTo>
                  <a:cubicBezTo>
                    <a:pt x="7492" y="2123"/>
                    <a:pt x="7323" y="2523"/>
                    <a:pt x="7207" y="2815"/>
                  </a:cubicBezTo>
                  <a:cubicBezTo>
                    <a:pt x="7090" y="3107"/>
                    <a:pt x="7031" y="3290"/>
                    <a:pt x="7031" y="3290"/>
                  </a:cubicBezTo>
                  <a:cubicBezTo>
                    <a:pt x="7031" y="3290"/>
                    <a:pt x="7029" y="3255"/>
                    <a:pt x="7026" y="3193"/>
                  </a:cubicBezTo>
                  <a:cubicBezTo>
                    <a:pt x="7020" y="3067"/>
                    <a:pt x="7010" y="2830"/>
                    <a:pt x="7012" y="2530"/>
                  </a:cubicBezTo>
                  <a:cubicBezTo>
                    <a:pt x="7016" y="2247"/>
                    <a:pt x="7027" y="1906"/>
                    <a:pt x="7061" y="1556"/>
                  </a:cubicBezTo>
                  <a:cubicBezTo>
                    <a:pt x="7098" y="1146"/>
                    <a:pt x="7149" y="788"/>
                    <a:pt x="7191" y="520"/>
                  </a:cubicBezTo>
                  <a:cubicBezTo>
                    <a:pt x="7242" y="195"/>
                    <a:pt x="7284" y="0"/>
                    <a:pt x="72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0"/>
            <p:cNvSpPr/>
            <p:nvPr/>
          </p:nvSpPr>
          <p:spPr>
            <a:xfrm>
              <a:off x="4197325" y="1705125"/>
              <a:ext cx="83975" cy="84050"/>
            </a:xfrm>
            <a:custGeom>
              <a:rect b="b" l="l" r="r" t="t"/>
              <a:pathLst>
                <a:path extrusionOk="0" h="3362" w="3359">
                  <a:moveTo>
                    <a:pt x="1846" y="1"/>
                  </a:moveTo>
                  <a:cubicBezTo>
                    <a:pt x="1846" y="1"/>
                    <a:pt x="1147" y="726"/>
                    <a:pt x="714" y="1593"/>
                  </a:cubicBezTo>
                  <a:cubicBezTo>
                    <a:pt x="496" y="2027"/>
                    <a:pt x="327" y="2427"/>
                    <a:pt x="212" y="2719"/>
                  </a:cubicBezTo>
                  <a:cubicBezTo>
                    <a:pt x="95" y="3011"/>
                    <a:pt x="35" y="3194"/>
                    <a:pt x="35" y="3194"/>
                  </a:cubicBezTo>
                  <a:cubicBezTo>
                    <a:pt x="35" y="3194"/>
                    <a:pt x="32" y="3157"/>
                    <a:pt x="28" y="3095"/>
                  </a:cubicBezTo>
                  <a:cubicBezTo>
                    <a:pt x="12" y="3246"/>
                    <a:pt x="2" y="3346"/>
                    <a:pt x="0" y="3361"/>
                  </a:cubicBezTo>
                  <a:cubicBezTo>
                    <a:pt x="25" y="3313"/>
                    <a:pt x="511" y="2342"/>
                    <a:pt x="985" y="1583"/>
                  </a:cubicBezTo>
                  <a:cubicBezTo>
                    <a:pt x="1472" y="803"/>
                    <a:pt x="1924" y="593"/>
                    <a:pt x="1924" y="593"/>
                  </a:cubicBezTo>
                  <a:cubicBezTo>
                    <a:pt x="1924" y="593"/>
                    <a:pt x="2149" y="838"/>
                    <a:pt x="2601" y="1657"/>
                  </a:cubicBezTo>
                  <a:cubicBezTo>
                    <a:pt x="3054" y="2476"/>
                    <a:pt x="3322" y="3040"/>
                    <a:pt x="3342" y="3148"/>
                  </a:cubicBezTo>
                  <a:cubicBezTo>
                    <a:pt x="3342" y="3148"/>
                    <a:pt x="3351" y="3070"/>
                    <a:pt x="3358" y="2938"/>
                  </a:cubicBezTo>
                  <a:cubicBezTo>
                    <a:pt x="3314" y="2816"/>
                    <a:pt x="3064" y="2134"/>
                    <a:pt x="2705" y="1397"/>
                  </a:cubicBezTo>
                  <a:cubicBezTo>
                    <a:pt x="2308" y="584"/>
                    <a:pt x="1846" y="1"/>
                    <a:pt x="18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0"/>
            <p:cNvSpPr/>
            <p:nvPr/>
          </p:nvSpPr>
          <p:spPr>
            <a:xfrm>
              <a:off x="4137875" y="1730925"/>
              <a:ext cx="12825" cy="26050"/>
            </a:xfrm>
            <a:custGeom>
              <a:rect b="b" l="l" r="r" t="t"/>
              <a:pathLst>
                <a:path extrusionOk="0" h="1042" w="513">
                  <a:moveTo>
                    <a:pt x="513" y="1"/>
                  </a:moveTo>
                  <a:cubicBezTo>
                    <a:pt x="420" y="139"/>
                    <a:pt x="309" y="295"/>
                    <a:pt x="184" y="467"/>
                  </a:cubicBezTo>
                  <a:lnTo>
                    <a:pt x="184" y="468"/>
                  </a:lnTo>
                  <a:cubicBezTo>
                    <a:pt x="111" y="675"/>
                    <a:pt x="49" y="873"/>
                    <a:pt x="1" y="1041"/>
                  </a:cubicBezTo>
                  <a:cubicBezTo>
                    <a:pt x="114" y="799"/>
                    <a:pt x="299" y="415"/>
                    <a:pt x="513"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0"/>
            <p:cNvSpPr/>
            <p:nvPr/>
          </p:nvSpPr>
          <p:spPr>
            <a:xfrm>
              <a:off x="4134700" y="1702700"/>
              <a:ext cx="69850" cy="66625"/>
            </a:xfrm>
            <a:custGeom>
              <a:rect b="b" l="l" r="r" t="t"/>
              <a:pathLst>
                <a:path extrusionOk="0" h="2665" w="2794">
                  <a:moveTo>
                    <a:pt x="2794" y="0"/>
                  </a:moveTo>
                  <a:cubicBezTo>
                    <a:pt x="2794" y="0"/>
                    <a:pt x="1797" y="696"/>
                    <a:pt x="1219" y="1212"/>
                  </a:cubicBezTo>
                  <a:cubicBezTo>
                    <a:pt x="756" y="1626"/>
                    <a:pt x="256" y="2161"/>
                    <a:pt x="76" y="2355"/>
                  </a:cubicBezTo>
                  <a:cubicBezTo>
                    <a:pt x="25" y="2536"/>
                    <a:pt x="1" y="2652"/>
                    <a:pt x="5" y="2664"/>
                  </a:cubicBezTo>
                  <a:cubicBezTo>
                    <a:pt x="5" y="2664"/>
                    <a:pt x="6" y="2665"/>
                    <a:pt x="7" y="2665"/>
                  </a:cubicBezTo>
                  <a:cubicBezTo>
                    <a:pt x="50" y="2665"/>
                    <a:pt x="820" y="1806"/>
                    <a:pt x="1509" y="1325"/>
                  </a:cubicBezTo>
                  <a:cubicBezTo>
                    <a:pt x="2002" y="981"/>
                    <a:pt x="2466" y="674"/>
                    <a:pt x="2701" y="521"/>
                  </a:cubicBezTo>
                  <a:cubicBezTo>
                    <a:pt x="2752" y="195"/>
                    <a:pt x="2794" y="0"/>
                    <a:pt x="27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0"/>
            <p:cNvSpPr/>
            <p:nvPr/>
          </p:nvSpPr>
          <p:spPr>
            <a:xfrm>
              <a:off x="4282850" y="1666425"/>
              <a:ext cx="184650" cy="233725"/>
            </a:xfrm>
            <a:custGeom>
              <a:rect b="b" l="l" r="r" t="t"/>
              <a:pathLst>
                <a:path extrusionOk="0" h="9349" w="7386">
                  <a:moveTo>
                    <a:pt x="1174" y="1"/>
                  </a:moveTo>
                  <a:lnTo>
                    <a:pt x="1174" y="1"/>
                  </a:lnTo>
                  <a:cubicBezTo>
                    <a:pt x="1174" y="1"/>
                    <a:pt x="1767" y="431"/>
                    <a:pt x="2315" y="1454"/>
                  </a:cubicBezTo>
                  <a:cubicBezTo>
                    <a:pt x="2434" y="1675"/>
                    <a:pt x="2533" y="1893"/>
                    <a:pt x="2615" y="2097"/>
                  </a:cubicBezTo>
                  <a:lnTo>
                    <a:pt x="2617" y="2099"/>
                  </a:lnTo>
                  <a:cubicBezTo>
                    <a:pt x="2684" y="2264"/>
                    <a:pt x="2738" y="2421"/>
                    <a:pt x="2786" y="2565"/>
                  </a:cubicBezTo>
                  <a:cubicBezTo>
                    <a:pt x="2951" y="3072"/>
                    <a:pt x="3002" y="3422"/>
                    <a:pt x="3002" y="3422"/>
                  </a:cubicBezTo>
                  <a:cubicBezTo>
                    <a:pt x="3002" y="3422"/>
                    <a:pt x="2951" y="3381"/>
                    <a:pt x="2858" y="3305"/>
                  </a:cubicBezTo>
                  <a:cubicBezTo>
                    <a:pt x="2732" y="3201"/>
                    <a:pt x="2533" y="3034"/>
                    <a:pt x="2282" y="2812"/>
                  </a:cubicBezTo>
                  <a:cubicBezTo>
                    <a:pt x="2172" y="2712"/>
                    <a:pt x="2049" y="2602"/>
                    <a:pt x="1917" y="2481"/>
                  </a:cubicBezTo>
                  <a:cubicBezTo>
                    <a:pt x="1276" y="1895"/>
                    <a:pt x="29" y="1086"/>
                    <a:pt x="29" y="1086"/>
                  </a:cubicBezTo>
                  <a:lnTo>
                    <a:pt x="29" y="1086"/>
                  </a:lnTo>
                  <a:cubicBezTo>
                    <a:pt x="29" y="1086"/>
                    <a:pt x="144" y="1949"/>
                    <a:pt x="170" y="2865"/>
                  </a:cubicBezTo>
                  <a:cubicBezTo>
                    <a:pt x="184" y="3497"/>
                    <a:pt x="73" y="4035"/>
                    <a:pt x="1" y="4308"/>
                  </a:cubicBezTo>
                  <a:cubicBezTo>
                    <a:pt x="6" y="4326"/>
                    <a:pt x="13" y="4344"/>
                    <a:pt x="17" y="4362"/>
                  </a:cubicBezTo>
                  <a:cubicBezTo>
                    <a:pt x="85" y="4567"/>
                    <a:pt x="154" y="4784"/>
                    <a:pt x="218" y="5015"/>
                  </a:cubicBezTo>
                  <a:cubicBezTo>
                    <a:pt x="699" y="6688"/>
                    <a:pt x="1041" y="8084"/>
                    <a:pt x="1152" y="8543"/>
                  </a:cubicBezTo>
                  <a:cubicBezTo>
                    <a:pt x="1175" y="8647"/>
                    <a:pt x="1189" y="8704"/>
                    <a:pt x="1189" y="8704"/>
                  </a:cubicBezTo>
                  <a:cubicBezTo>
                    <a:pt x="1322" y="8671"/>
                    <a:pt x="2110" y="7468"/>
                    <a:pt x="2158" y="7421"/>
                  </a:cubicBezTo>
                  <a:cubicBezTo>
                    <a:pt x="2160" y="7419"/>
                    <a:pt x="2162" y="7419"/>
                    <a:pt x="2164" y="7419"/>
                  </a:cubicBezTo>
                  <a:cubicBezTo>
                    <a:pt x="2262" y="7419"/>
                    <a:pt x="3226" y="8200"/>
                    <a:pt x="3352" y="8250"/>
                  </a:cubicBezTo>
                  <a:cubicBezTo>
                    <a:pt x="3355" y="8251"/>
                    <a:pt x="3358" y="8252"/>
                    <a:pt x="3361" y="8252"/>
                  </a:cubicBezTo>
                  <a:cubicBezTo>
                    <a:pt x="3403" y="8252"/>
                    <a:pt x="3478" y="8156"/>
                    <a:pt x="3564" y="8018"/>
                  </a:cubicBezTo>
                  <a:lnTo>
                    <a:pt x="3564" y="8017"/>
                  </a:lnTo>
                  <a:cubicBezTo>
                    <a:pt x="3719" y="7767"/>
                    <a:pt x="3909" y="7385"/>
                    <a:pt x="4002" y="7192"/>
                  </a:cubicBezTo>
                  <a:cubicBezTo>
                    <a:pt x="4038" y="7118"/>
                    <a:pt x="4061" y="7071"/>
                    <a:pt x="4061" y="7071"/>
                  </a:cubicBezTo>
                  <a:cubicBezTo>
                    <a:pt x="4061" y="7071"/>
                    <a:pt x="4048" y="6769"/>
                    <a:pt x="3748" y="5546"/>
                  </a:cubicBezTo>
                  <a:cubicBezTo>
                    <a:pt x="3447" y="4323"/>
                    <a:pt x="3255" y="3621"/>
                    <a:pt x="3255" y="3621"/>
                  </a:cubicBezTo>
                  <a:lnTo>
                    <a:pt x="3255" y="3621"/>
                  </a:lnTo>
                  <a:cubicBezTo>
                    <a:pt x="3677" y="3811"/>
                    <a:pt x="4677" y="4584"/>
                    <a:pt x="4744" y="4769"/>
                  </a:cubicBezTo>
                  <a:cubicBezTo>
                    <a:pt x="4744" y="4771"/>
                    <a:pt x="4745" y="4773"/>
                    <a:pt x="4745" y="4774"/>
                  </a:cubicBezTo>
                  <a:cubicBezTo>
                    <a:pt x="4806" y="4966"/>
                    <a:pt x="4686" y="5690"/>
                    <a:pt x="4509" y="6515"/>
                  </a:cubicBezTo>
                  <a:cubicBezTo>
                    <a:pt x="4333" y="7348"/>
                    <a:pt x="4308" y="7901"/>
                    <a:pt x="4159" y="8209"/>
                  </a:cubicBezTo>
                  <a:cubicBezTo>
                    <a:pt x="4149" y="8230"/>
                    <a:pt x="4140" y="8246"/>
                    <a:pt x="4130" y="8265"/>
                  </a:cubicBezTo>
                  <a:cubicBezTo>
                    <a:pt x="3997" y="8532"/>
                    <a:pt x="3925" y="8643"/>
                    <a:pt x="3925" y="8643"/>
                  </a:cubicBezTo>
                  <a:cubicBezTo>
                    <a:pt x="3975" y="8828"/>
                    <a:pt x="4076" y="8976"/>
                    <a:pt x="4179" y="9088"/>
                  </a:cubicBezTo>
                  <a:cubicBezTo>
                    <a:pt x="4182" y="9093"/>
                    <a:pt x="4187" y="9096"/>
                    <a:pt x="4191" y="9101"/>
                  </a:cubicBezTo>
                  <a:cubicBezTo>
                    <a:pt x="4345" y="9265"/>
                    <a:pt x="4502" y="9349"/>
                    <a:pt x="4502" y="9349"/>
                  </a:cubicBezTo>
                  <a:cubicBezTo>
                    <a:pt x="4906" y="9187"/>
                    <a:pt x="5916" y="8209"/>
                    <a:pt x="6503" y="7253"/>
                  </a:cubicBezTo>
                  <a:cubicBezTo>
                    <a:pt x="7088" y="6295"/>
                    <a:pt x="7385" y="5325"/>
                    <a:pt x="7360" y="4929"/>
                  </a:cubicBezTo>
                  <a:cubicBezTo>
                    <a:pt x="7348" y="4739"/>
                    <a:pt x="7252" y="4468"/>
                    <a:pt x="7079" y="4150"/>
                  </a:cubicBezTo>
                  <a:cubicBezTo>
                    <a:pt x="6893" y="3805"/>
                    <a:pt x="6613" y="3406"/>
                    <a:pt x="6252" y="2990"/>
                  </a:cubicBezTo>
                  <a:cubicBezTo>
                    <a:pt x="5584" y="2225"/>
                    <a:pt x="5200" y="1947"/>
                    <a:pt x="4315" y="1201"/>
                  </a:cubicBezTo>
                  <a:cubicBezTo>
                    <a:pt x="4276" y="1169"/>
                    <a:pt x="4236" y="1134"/>
                    <a:pt x="4195" y="1098"/>
                  </a:cubicBezTo>
                  <a:lnTo>
                    <a:pt x="4195" y="1098"/>
                  </a:lnTo>
                  <a:cubicBezTo>
                    <a:pt x="4230" y="1133"/>
                    <a:pt x="4263" y="1168"/>
                    <a:pt x="4298" y="1204"/>
                  </a:cubicBezTo>
                  <a:lnTo>
                    <a:pt x="4340" y="1276"/>
                  </a:lnTo>
                  <a:lnTo>
                    <a:pt x="4493" y="1534"/>
                  </a:lnTo>
                  <a:cubicBezTo>
                    <a:pt x="4493" y="1534"/>
                    <a:pt x="4460" y="1518"/>
                    <a:pt x="4399" y="1485"/>
                  </a:cubicBezTo>
                  <a:cubicBezTo>
                    <a:pt x="4206" y="1383"/>
                    <a:pt x="3739" y="1130"/>
                    <a:pt x="3100" y="759"/>
                  </a:cubicBezTo>
                  <a:cubicBezTo>
                    <a:pt x="2252" y="268"/>
                    <a:pt x="1175" y="1"/>
                    <a:pt x="11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0"/>
            <p:cNvSpPr/>
            <p:nvPr/>
          </p:nvSpPr>
          <p:spPr>
            <a:xfrm>
              <a:off x="4387300" y="1770225"/>
              <a:ext cx="80175" cy="129950"/>
            </a:xfrm>
            <a:custGeom>
              <a:rect b="b" l="l" r="r" t="t"/>
              <a:pathLst>
                <a:path extrusionOk="0" h="5198" w="3207">
                  <a:moveTo>
                    <a:pt x="2900" y="0"/>
                  </a:moveTo>
                  <a:cubicBezTo>
                    <a:pt x="2894" y="728"/>
                    <a:pt x="2717" y="1548"/>
                    <a:pt x="2081" y="2628"/>
                  </a:cubicBezTo>
                  <a:cubicBezTo>
                    <a:pt x="1420" y="3753"/>
                    <a:pt x="332" y="4671"/>
                    <a:pt x="0" y="4937"/>
                  </a:cubicBezTo>
                  <a:cubicBezTo>
                    <a:pt x="2" y="4942"/>
                    <a:pt x="8" y="4946"/>
                    <a:pt x="12" y="4951"/>
                  </a:cubicBezTo>
                  <a:cubicBezTo>
                    <a:pt x="166" y="5115"/>
                    <a:pt x="323" y="5198"/>
                    <a:pt x="323" y="5198"/>
                  </a:cubicBezTo>
                  <a:cubicBezTo>
                    <a:pt x="727" y="5037"/>
                    <a:pt x="1737" y="4059"/>
                    <a:pt x="2323" y="3103"/>
                  </a:cubicBezTo>
                  <a:cubicBezTo>
                    <a:pt x="2909" y="2145"/>
                    <a:pt x="3206" y="1174"/>
                    <a:pt x="3181" y="779"/>
                  </a:cubicBezTo>
                  <a:cubicBezTo>
                    <a:pt x="3169" y="589"/>
                    <a:pt x="3073" y="318"/>
                    <a:pt x="29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0"/>
            <p:cNvSpPr/>
            <p:nvPr/>
          </p:nvSpPr>
          <p:spPr>
            <a:xfrm>
              <a:off x="4333325" y="1721250"/>
              <a:ext cx="69175" cy="145600"/>
            </a:xfrm>
            <a:custGeom>
              <a:rect b="b" l="l" r="r" t="t"/>
              <a:pathLst>
                <a:path extrusionOk="0" h="5824" w="2767">
                  <a:moveTo>
                    <a:pt x="0" y="1"/>
                  </a:moveTo>
                  <a:lnTo>
                    <a:pt x="0" y="1"/>
                  </a:lnTo>
                  <a:cubicBezTo>
                    <a:pt x="0" y="1"/>
                    <a:pt x="107" y="239"/>
                    <a:pt x="260" y="619"/>
                  </a:cubicBezTo>
                  <a:cubicBezTo>
                    <a:pt x="335" y="808"/>
                    <a:pt x="424" y="1029"/>
                    <a:pt x="514" y="1273"/>
                  </a:cubicBezTo>
                  <a:cubicBezTo>
                    <a:pt x="831" y="2123"/>
                    <a:pt x="1199" y="3245"/>
                    <a:pt x="1316" y="4151"/>
                  </a:cubicBezTo>
                  <a:cubicBezTo>
                    <a:pt x="1412" y="4904"/>
                    <a:pt x="1489" y="5453"/>
                    <a:pt x="1545" y="5824"/>
                  </a:cubicBezTo>
                  <a:cubicBezTo>
                    <a:pt x="1700" y="5574"/>
                    <a:pt x="1890" y="5192"/>
                    <a:pt x="1983" y="4999"/>
                  </a:cubicBezTo>
                  <a:cubicBezTo>
                    <a:pt x="2019" y="4925"/>
                    <a:pt x="2042" y="4878"/>
                    <a:pt x="2042" y="4878"/>
                  </a:cubicBezTo>
                  <a:cubicBezTo>
                    <a:pt x="2042" y="4878"/>
                    <a:pt x="2029" y="4576"/>
                    <a:pt x="1729" y="3353"/>
                  </a:cubicBezTo>
                  <a:cubicBezTo>
                    <a:pt x="1428" y="2130"/>
                    <a:pt x="1236" y="1428"/>
                    <a:pt x="1236" y="1428"/>
                  </a:cubicBezTo>
                  <a:lnTo>
                    <a:pt x="1236" y="1428"/>
                  </a:lnTo>
                  <a:cubicBezTo>
                    <a:pt x="1658" y="1618"/>
                    <a:pt x="2658" y="2391"/>
                    <a:pt x="2725" y="2576"/>
                  </a:cubicBezTo>
                  <a:cubicBezTo>
                    <a:pt x="2725" y="2578"/>
                    <a:pt x="2726" y="2580"/>
                    <a:pt x="2726" y="2581"/>
                  </a:cubicBezTo>
                  <a:cubicBezTo>
                    <a:pt x="2764" y="2320"/>
                    <a:pt x="2767" y="2037"/>
                    <a:pt x="2666" y="1866"/>
                  </a:cubicBezTo>
                  <a:cubicBezTo>
                    <a:pt x="2472" y="1540"/>
                    <a:pt x="1136" y="612"/>
                    <a:pt x="764" y="371"/>
                  </a:cubicBezTo>
                  <a:cubicBezTo>
                    <a:pt x="749" y="361"/>
                    <a:pt x="734" y="352"/>
                    <a:pt x="723" y="346"/>
                  </a:cubicBezTo>
                  <a:cubicBezTo>
                    <a:pt x="707" y="336"/>
                    <a:pt x="693" y="327"/>
                    <a:pt x="685" y="321"/>
                  </a:cubicBezTo>
                  <a:cubicBezTo>
                    <a:pt x="510" y="22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0"/>
            <p:cNvSpPr/>
            <p:nvPr/>
          </p:nvSpPr>
          <p:spPr>
            <a:xfrm>
              <a:off x="4387675" y="1693875"/>
              <a:ext cx="3675" cy="4500"/>
            </a:xfrm>
            <a:custGeom>
              <a:rect b="b" l="l" r="r" t="t"/>
              <a:pathLst>
                <a:path extrusionOk="0" h="180" w="147">
                  <a:moveTo>
                    <a:pt x="1" y="0"/>
                  </a:moveTo>
                  <a:lnTo>
                    <a:pt x="1" y="0"/>
                  </a:lnTo>
                  <a:cubicBezTo>
                    <a:pt x="34" y="36"/>
                    <a:pt x="69" y="71"/>
                    <a:pt x="104" y="107"/>
                  </a:cubicBezTo>
                  <a:lnTo>
                    <a:pt x="146" y="179"/>
                  </a:lnTo>
                  <a:cubicBezTo>
                    <a:pt x="139" y="156"/>
                    <a:pt x="130" y="128"/>
                    <a:pt x="121" y="103"/>
                  </a:cubicBezTo>
                  <a:cubicBezTo>
                    <a:pt x="81" y="71"/>
                    <a:pt x="42" y="36"/>
                    <a:pt x="1" y="0"/>
                  </a:cubicBezTo>
                  <a:close/>
                </a:path>
              </a:pathLst>
            </a:custGeom>
            <a:solidFill>
              <a:srgbClr val="D722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0"/>
            <p:cNvSpPr/>
            <p:nvPr/>
          </p:nvSpPr>
          <p:spPr>
            <a:xfrm>
              <a:off x="4312200" y="1666425"/>
              <a:ext cx="81375" cy="52475"/>
            </a:xfrm>
            <a:custGeom>
              <a:rect b="b" l="l" r="r" t="t"/>
              <a:pathLst>
                <a:path extrusionOk="0" h="2099" w="3255">
                  <a:moveTo>
                    <a:pt x="0" y="1"/>
                  </a:moveTo>
                  <a:cubicBezTo>
                    <a:pt x="0" y="1"/>
                    <a:pt x="593" y="431"/>
                    <a:pt x="1141" y="1454"/>
                  </a:cubicBezTo>
                  <a:cubicBezTo>
                    <a:pt x="1260" y="1675"/>
                    <a:pt x="1360" y="1894"/>
                    <a:pt x="1442" y="2098"/>
                  </a:cubicBezTo>
                  <a:cubicBezTo>
                    <a:pt x="1209" y="1385"/>
                    <a:pt x="855" y="589"/>
                    <a:pt x="841" y="555"/>
                  </a:cubicBezTo>
                  <a:lnTo>
                    <a:pt x="841" y="555"/>
                  </a:lnTo>
                  <a:cubicBezTo>
                    <a:pt x="857" y="563"/>
                    <a:pt x="1151" y="670"/>
                    <a:pt x="1822" y="1008"/>
                  </a:cubicBezTo>
                  <a:cubicBezTo>
                    <a:pt x="2471" y="1333"/>
                    <a:pt x="3078" y="1712"/>
                    <a:pt x="3209" y="1712"/>
                  </a:cubicBezTo>
                  <a:cubicBezTo>
                    <a:pt x="3218" y="1712"/>
                    <a:pt x="3224" y="1711"/>
                    <a:pt x="3229" y="1707"/>
                  </a:cubicBezTo>
                  <a:cubicBezTo>
                    <a:pt x="3254" y="1689"/>
                    <a:pt x="3250" y="1604"/>
                    <a:pt x="3225" y="1485"/>
                  </a:cubicBezTo>
                  <a:cubicBezTo>
                    <a:pt x="3032" y="1383"/>
                    <a:pt x="2565" y="1131"/>
                    <a:pt x="1926" y="759"/>
                  </a:cubicBezTo>
                  <a:cubicBezTo>
                    <a:pt x="1079" y="268"/>
                    <a:pt x="1"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0"/>
            <p:cNvSpPr/>
            <p:nvPr/>
          </p:nvSpPr>
          <p:spPr>
            <a:xfrm>
              <a:off x="4282850" y="1693500"/>
              <a:ext cx="71850" cy="82000"/>
            </a:xfrm>
            <a:custGeom>
              <a:rect b="b" l="l" r="r" t="t"/>
              <a:pathLst>
                <a:path extrusionOk="0" h="3280" w="2874">
                  <a:moveTo>
                    <a:pt x="27" y="1"/>
                  </a:moveTo>
                  <a:lnTo>
                    <a:pt x="27" y="1"/>
                  </a:lnTo>
                  <a:cubicBezTo>
                    <a:pt x="27" y="1"/>
                    <a:pt x="141" y="865"/>
                    <a:pt x="167" y="1781"/>
                  </a:cubicBezTo>
                  <a:cubicBezTo>
                    <a:pt x="184" y="2414"/>
                    <a:pt x="73" y="2952"/>
                    <a:pt x="1" y="3225"/>
                  </a:cubicBezTo>
                  <a:cubicBezTo>
                    <a:pt x="6" y="3243"/>
                    <a:pt x="13" y="3261"/>
                    <a:pt x="17" y="3279"/>
                  </a:cubicBezTo>
                  <a:cubicBezTo>
                    <a:pt x="126" y="3055"/>
                    <a:pt x="326" y="2575"/>
                    <a:pt x="382" y="1961"/>
                  </a:cubicBezTo>
                  <a:cubicBezTo>
                    <a:pt x="459" y="1100"/>
                    <a:pt x="456" y="551"/>
                    <a:pt x="456" y="551"/>
                  </a:cubicBezTo>
                  <a:lnTo>
                    <a:pt x="456" y="551"/>
                  </a:lnTo>
                  <a:cubicBezTo>
                    <a:pt x="456" y="551"/>
                    <a:pt x="993" y="973"/>
                    <a:pt x="1651" y="1490"/>
                  </a:cubicBezTo>
                  <a:cubicBezTo>
                    <a:pt x="2009" y="1770"/>
                    <a:pt x="2322" y="2121"/>
                    <a:pt x="2535" y="2384"/>
                  </a:cubicBezTo>
                  <a:cubicBezTo>
                    <a:pt x="2716" y="2607"/>
                    <a:pt x="2824" y="2767"/>
                    <a:pt x="2824" y="2767"/>
                  </a:cubicBezTo>
                  <a:cubicBezTo>
                    <a:pt x="2824" y="2767"/>
                    <a:pt x="2874" y="2590"/>
                    <a:pt x="2855" y="2222"/>
                  </a:cubicBezTo>
                  <a:cubicBezTo>
                    <a:pt x="2846" y="2063"/>
                    <a:pt x="2826" y="1868"/>
                    <a:pt x="2782" y="1637"/>
                  </a:cubicBezTo>
                  <a:cubicBezTo>
                    <a:pt x="2772" y="1581"/>
                    <a:pt x="2759" y="1519"/>
                    <a:pt x="2742" y="1455"/>
                  </a:cubicBezTo>
                  <a:cubicBezTo>
                    <a:pt x="2726" y="1444"/>
                    <a:pt x="2713" y="1437"/>
                    <a:pt x="2704" y="1431"/>
                  </a:cubicBezTo>
                  <a:cubicBezTo>
                    <a:pt x="2530" y="1330"/>
                    <a:pt x="2020" y="1110"/>
                    <a:pt x="2020" y="1110"/>
                  </a:cubicBezTo>
                  <a:lnTo>
                    <a:pt x="2020" y="1110"/>
                  </a:lnTo>
                  <a:cubicBezTo>
                    <a:pt x="2020" y="1110"/>
                    <a:pt x="2127" y="1347"/>
                    <a:pt x="2280" y="1728"/>
                  </a:cubicBezTo>
                  <a:cubicBezTo>
                    <a:pt x="2169" y="1628"/>
                    <a:pt x="2046" y="1518"/>
                    <a:pt x="1914" y="1397"/>
                  </a:cubicBezTo>
                  <a:cubicBezTo>
                    <a:pt x="1273" y="810"/>
                    <a:pt x="27"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0"/>
            <p:cNvSpPr/>
            <p:nvPr/>
          </p:nvSpPr>
          <p:spPr>
            <a:xfrm>
              <a:off x="4037875" y="1764750"/>
              <a:ext cx="204975" cy="130825"/>
            </a:xfrm>
            <a:custGeom>
              <a:rect b="b" l="l" r="r" t="t"/>
              <a:pathLst>
                <a:path extrusionOk="0" h="5233" w="8199">
                  <a:moveTo>
                    <a:pt x="6412" y="0"/>
                  </a:moveTo>
                  <a:cubicBezTo>
                    <a:pt x="6406" y="17"/>
                    <a:pt x="6401" y="32"/>
                    <a:pt x="6394" y="49"/>
                  </a:cubicBezTo>
                  <a:cubicBezTo>
                    <a:pt x="5916" y="1326"/>
                    <a:pt x="3374" y="3101"/>
                    <a:pt x="2455" y="3833"/>
                  </a:cubicBezTo>
                  <a:cubicBezTo>
                    <a:pt x="1769" y="4377"/>
                    <a:pt x="600" y="4831"/>
                    <a:pt x="0" y="5031"/>
                  </a:cubicBezTo>
                  <a:cubicBezTo>
                    <a:pt x="195" y="5169"/>
                    <a:pt x="355" y="5232"/>
                    <a:pt x="355" y="5232"/>
                  </a:cubicBezTo>
                  <a:cubicBezTo>
                    <a:pt x="1327" y="5114"/>
                    <a:pt x="3330" y="4065"/>
                    <a:pt x="4345" y="3441"/>
                  </a:cubicBezTo>
                  <a:cubicBezTo>
                    <a:pt x="5361" y="2816"/>
                    <a:pt x="6453" y="1529"/>
                    <a:pt x="6453" y="1529"/>
                  </a:cubicBezTo>
                  <a:cubicBezTo>
                    <a:pt x="6763" y="2002"/>
                    <a:pt x="7824" y="3941"/>
                    <a:pt x="7824" y="3941"/>
                  </a:cubicBezTo>
                  <a:lnTo>
                    <a:pt x="7923" y="4034"/>
                  </a:lnTo>
                  <a:lnTo>
                    <a:pt x="8199" y="4286"/>
                  </a:lnTo>
                  <a:cubicBezTo>
                    <a:pt x="8112" y="3988"/>
                    <a:pt x="7978" y="3562"/>
                    <a:pt x="7778" y="2985"/>
                  </a:cubicBezTo>
                  <a:cubicBezTo>
                    <a:pt x="7440" y="2012"/>
                    <a:pt x="6874" y="882"/>
                    <a:pt x="6589" y="333"/>
                  </a:cubicBezTo>
                  <a:cubicBezTo>
                    <a:pt x="6479" y="123"/>
                    <a:pt x="6412" y="0"/>
                    <a:pt x="64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0"/>
            <p:cNvSpPr/>
            <p:nvPr/>
          </p:nvSpPr>
          <p:spPr>
            <a:xfrm>
              <a:off x="4102925" y="1529575"/>
              <a:ext cx="78700" cy="60225"/>
            </a:xfrm>
            <a:custGeom>
              <a:rect b="b" l="l" r="r" t="t"/>
              <a:pathLst>
                <a:path extrusionOk="0" h="2409" w="3148">
                  <a:moveTo>
                    <a:pt x="1739" y="0"/>
                  </a:moveTo>
                  <a:cubicBezTo>
                    <a:pt x="1733" y="0"/>
                    <a:pt x="1728" y="1"/>
                    <a:pt x="1722" y="1"/>
                  </a:cubicBezTo>
                  <a:cubicBezTo>
                    <a:pt x="1299" y="16"/>
                    <a:pt x="656" y="136"/>
                    <a:pt x="416" y="912"/>
                  </a:cubicBezTo>
                  <a:cubicBezTo>
                    <a:pt x="196" y="1624"/>
                    <a:pt x="31" y="2141"/>
                    <a:pt x="5" y="2223"/>
                  </a:cubicBezTo>
                  <a:cubicBezTo>
                    <a:pt x="2" y="2231"/>
                    <a:pt x="1" y="2235"/>
                    <a:pt x="1" y="2235"/>
                  </a:cubicBezTo>
                  <a:cubicBezTo>
                    <a:pt x="1" y="2235"/>
                    <a:pt x="806" y="1990"/>
                    <a:pt x="1444" y="1096"/>
                  </a:cubicBezTo>
                  <a:cubicBezTo>
                    <a:pt x="1444" y="1096"/>
                    <a:pt x="1772" y="1299"/>
                    <a:pt x="2130" y="1609"/>
                  </a:cubicBezTo>
                  <a:cubicBezTo>
                    <a:pt x="2487" y="1919"/>
                    <a:pt x="2924" y="2409"/>
                    <a:pt x="2925" y="2409"/>
                  </a:cubicBezTo>
                  <a:lnTo>
                    <a:pt x="2922" y="2377"/>
                  </a:lnTo>
                  <a:cubicBezTo>
                    <a:pt x="2887" y="2118"/>
                    <a:pt x="2868" y="1850"/>
                    <a:pt x="2879" y="1586"/>
                  </a:cubicBezTo>
                  <a:cubicBezTo>
                    <a:pt x="2895" y="1214"/>
                    <a:pt x="2969" y="853"/>
                    <a:pt x="3147" y="550"/>
                  </a:cubicBezTo>
                  <a:cubicBezTo>
                    <a:pt x="3145" y="540"/>
                    <a:pt x="2171" y="0"/>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0"/>
            <p:cNvSpPr/>
            <p:nvPr/>
          </p:nvSpPr>
          <p:spPr>
            <a:xfrm>
              <a:off x="4102925" y="1552000"/>
              <a:ext cx="73150" cy="37800"/>
            </a:xfrm>
            <a:custGeom>
              <a:rect b="b" l="l" r="r" t="t"/>
              <a:pathLst>
                <a:path extrusionOk="0" h="1512" w="2926">
                  <a:moveTo>
                    <a:pt x="1457" y="1"/>
                  </a:moveTo>
                  <a:cubicBezTo>
                    <a:pt x="1199" y="1"/>
                    <a:pt x="981" y="148"/>
                    <a:pt x="810" y="504"/>
                  </a:cubicBezTo>
                  <a:cubicBezTo>
                    <a:pt x="641" y="857"/>
                    <a:pt x="325" y="1129"/>
                    <a:pt x="4" y="1328"/>
                  </a:cubicBezTo>
                  <a:cubicBezTo>
                    <a:pt x="2" y="1334"/>
                    <a:pt x="1" y="1338"/>
                    <a:pt x="1" y="1338"/>
                  </a:cubicBezTo>
                  <a:cubicBezTo>
                    <a:pt x="1" y="1338"/>
                    <a:pt x="806" y="1093"/>
                    <a:pt x="1444" y="199"/>
                  </a:cubicBezTo>
                  <a:cubicBezTo>
                    <a:pt x="1444" y="199"/>
                    <a:pt x="1772" y="402"/>
                    <a:pt x="2130" y="712"/>
                  </a:cubicBezTo>
                  <a:cubicBezTo>
                    <a:pt x="2487" y="1022"/>
                    <a:pt x="2924" y="1512"/>
                    <a:pt x="2925" y="1512"/>
                  </a:cubicBezTo>
                  <a:lnTo>
                    <a:pt x="2922" y="1480"/>
                  </a:lnTo>
                  <a:cubicBezTo>
                    <a:pt x="2887" y="1221"/>
                    <a:pt x="2868" y="953"/>
                    <a:pt x="2879" y="689"/>
                  </a:cubicBezTo>
                  <a:cubicBezTo>
                    <a:pt x="2533" y="430"/>
                    <a:pt x="1982" y="126"/>
                    <a:pt x="1717" y="44"/>
                  </a:cubicBezTo>
                  <a:cubicBezTo>
                    <a:pt x="1626" y="16"/>
                    <a:pt x="1539" y="1"/>
                    <a:pt x="1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0"/>
            <p:cNvSpPr/>
            <p:nvPr/>
          </p:nvSpPr>
          <p:spPr>
            <a:xfrm>
              <a:off x="4227050" y="1486650"/>
              <a:ext cx="114950" cy="64750"/>
            </a:xfrm>
            <a:custGeom>
              <a:rect b="b" l="l" r="r" t="t"/>
              <a:pathLst>
                <a:path extrusionOk="0" h="2590" w="4598">
                  <a:moveTo>
                    <a:pt x="1625" y="0"/>
                  </a:moveTo>
                  <a:cubicBezTo>
                    <a:pt x="1364" y="0"/>
                    <a:pt x="1114" y="104"/>
                    <a:pt x="853" y="392"/>
                  </a:cubicBezTo>
                  <a:cubicBezTo>
                    <a:pt x="396" y="891"/>
                    <a:pt x="1" y="1616"/>
                    <a:pt x="1" y="1616"/>
                  </a:cubicBezTo>
                  <a:cubicBezTo>
                    <a:pt x="1" y="1616"/>
                    <a:pt x="3" y="1617"/>
                    <a:pt x="10" y="1618"/>
                  </a:cubicBezTo>
                  <a:cubicBezTo>
                    <a:pt x="377" y="1720"/>
                    <a:pt x="759" y="1920"/>
                    <a:pt x="1036" y="2274"/>
                  </a:cubicBezTo>
                  <a:cubicBezTo>
                    <a:pt x="1051" y="2294"/>
                    <a:pt x="1068" y="2315"/>
                    <a:pt x="1083" y="2337"/>
                  </a:cubicBezTo>
                  <a:cubicBezTo>
                    <a:pt x="1143" y="2419"/>
                    <a:pt x="1195" y="2503"/>
                    <a:pt x="1245" y="2589"/>
                  </a:cubicBezTo>
                  <a:cubicBezTo>
                    <a:pt x="1347" y="2202"/>
                    <a:pt x="1728" y="1675"/>
                    <a:pt x="2155" y="1412"/>
                  </a:cubicBezTo>
                  <a:cubicBezTo>
                    <a:pt x="2272" y="1340"/>
                    <a:pt x="2424" y="1311"/>
                    <a:pt x="2594" y="1311"/>
                  </a:cubicBezTo>
                  <a:cubicBezTo>
                    <a:pt x="3127" y="1311"/>
                    <a:pt x="3838" y="1597"/>
                    <a:pt x="4191" y="1759"/>
                  </a:cubicBezTo>
                  <a:cubicBezTo>
                    <a:pt x="4325" y="1820"/>
                    <a:pt x="4414" y="1841"/>
                    <a:pt x="4473" y="1841"/>
                  </a:cubicBezTo>
                  <a:cubicBezTo>
                    <a:pt x="4530" y="1841"/>
                    <a:pt x="4559" y="1821"/>
                    <a:pt x="4574" y="1797"/>
                  </a:cubicBezTo>
                  <a:cubicBezTo>
                    <a:pt x="4597" y="1757"/>
                    <a:pt x="4583" y="1708"/>
                    <a:pt x="4583" y="1708"/>
                  </a:cubicBezTo>
                  <a:cubicBezTo>
                    <a:pt x="4194" y="1252"/>
                    <a:pt x="2740" y="332"/>
                    <a:pt x="2233" y="139"/>
                  </a:cubicBezTo>
                  <a:cubicBezTo>
                    <a:pt x="2018" y="57"/>
                    <a:pt x="1818" y="0"/>
                    <a:pt x="1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0"/>
            <p:cNvSpPr/>
            <p:nvPr/>
          </p:nvSpPr>
          <p:spPr>
            <a:xfrm>
              <a:off x="4252900" y="1506825"/>
              <a:ext cx="88475" cy="44575"/>
            </a:xfrm>
            <a:custGeom>
              <a:rect b="b" l="l" r="r" t="t"/>
              <a:pathLst>
                <a:path extrusionOk="0" h="1783" w="3539">
                  <a:moveTo>
                    <a:pt x="737" y="0"/>
                  </a:moveTo>
                  <a:cubicBezTo>
                    <a:pt x="698" y="0"/>
                    <a:pt x="667" y="4"/>
                    <a:pt x="643" y="13"/>
                  </a:cubicBezTo>
                  <a:cubicBezTo>
                    <a:pt x="384" y="107"/>
                    <a:pt x="121" y="609"/>
                    <a:pt x="1" y="1467"/>
                  </a:cubicBezTo>
                  <a:cubicBezTo>
                    <a:pt x="16" y="1487"/>
                    <a:pt x="33" y="1508"/>
                    <a:pt x="48" y="1530"/>
                  </a:cubicBezTo>
                  <a:cubicBezTo>
                    <a:pt x="107" y="1612"/>
                    <a:pt x="160" y="1696"/>
                    <a:pt x="210" y="1782"/>
                  </a:cubicBezTo>
                  <a:cubicBezTo>
                    <a:pt x="312" y="1395"/>
                    <a:pt x="693" y="868"/>
                    <a:pt x="1119" y="605"/>
                  </a:cubicBezTo>
                  <a:cubicBezTo>
                    <a:pt x="1236" y="533"/>
                    <a:pt x="1388" y="504"/>
                    <a:pt x="1559" y="504"/>
                  </a:cubicBezTo>
                  <a:cubicBezTo>
                    <a:pt x="2092" y="504"/>
                    <a:pt x="2802" y="790"/>
                    <a:pt x="3156" y="952"/>
                  </a:cubicBezTo>
                  <a:cubicBezTo>
                    <a:pt x="3290" y="1013"/>
                    <a:pt x="3379" y="1034"/>
                    <a:pt x="3438" y="1034"/>
                  </a:cubicBezTo>
                  <a:cubicBezTo>
                    <a:pt x="3495" y="1034"/>
                    <a:pt x="3524" y="1014"/>
                    <a:pt x="3539" y="990"/>
                  </a:cubicBezTo>
                  <a:cubicBezTo>
                    <a:pt x="3371" y="944"/>
                    <a:pt x="3130" y="862"/>
                    <a:pt x="2846" y="709"/>
                  </a:cubicBezTo>
                  <a:cubicBezTo>
                    <a:pt x="2370" y="452"/>
                    <a:pt x="1152" y="0"/>
                    <a:pt x="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0"/>
            <p:cNvSpPr/>
            <p:nvPr/>
          </p:nvSpPr>
          <p:spPr>
            <a:xfrm>
              <a:off x="4134875" y="1525200"/>
              <a:ext cx="260325" cy="259775"/>
            </a:xfrm>
            <a:custGeom>
              <a:rect b="b" l="l" r="r" t="t"/>
              <a:pathLst>
                <a:path extrusionOk="0" h="10391" w="10413">
                  <a:moveTo>
                    <a:pt x="3115" y="1"/>
                  </a:moveTo>
                  <a:cubicBezTo>
                    <a:pt x="2945" y="1"/>
                    <a:pt x="2799" y="23"/>
                    <a:pt x="2697" y="60"/>
                  </a:cubicBezTo>
                  <a:cubicBezTo>
                    <a:pt x="2450" y="149"/>
                    <a:pt x="2254" y="276"/>
                    <a:pt x="2101" y="430"/>
                  </a:cubicBezTo>
                  <a:cubicBezTo>
                    <a:pt x="2011" y="521"/>
                    <a:pt x="1935" y="622"/>
                    <a:pt x="1872" y="728"/>
                  </a:cubicBezTo>
                  <a:cubicBezTo>
                    <a:pt x="1565" y="1254"/>
                    <a:pt x="1564" y="1954"/>
                    <a:pt x="1651" y="2588"/>
                  </a:cubicBezTo>
                  <a:cubicBezTo>
                    <a:pt x="1678" y="2780"/>
                    <a:pt x="1712" y="2965"/>
                    <a:pt x="1749" y="3137"/>
                  </a:cubicBezTo>
                  <a:cubicBezTo>
                    <a:pt x="1972" y="4192"/>
                    <a:pt x="2614" y="4999"/>
                    <a:pt x="2966" y="5272"/>
                  </a:cubicBezTo>
                  <a:cubicBezTo>
                    <a:pt x="3318" y="5544"/>
                    <a:pt x="3552" y="5753"/>
                    <a:pt x="3552" y="5753"/>
                  </a:cubicBezTo>
                  <a:cubicBezTo>
                    <a:pt x="3451" y="5730"/>
                    <a:pt x="3348" y="5718"/>
                    <a:pt x="3245" y="5718"/>
                  </a:cubicBezTo>
                  <a:cubicBezTo>
                    <a:pt x="2553" y="5718"/>
                    <a:pt x="1833" y="6231"/>
                    <a:pt x="1302" y="7055"/>
                  </a:cubicBezTo>
                  <a:cubicBezTo>
                    <a:pt x="1292" y="7071"/>
                    <a:pt x="1284" y="7085"/>
                    <a:pt x="1274" y="7100"/>
                  </a:cubicBezTo>
                  <a:cubicBezTo>
                    <a:pt x="1056" y="7446"/>
                    <a:pt x="833" y="7852"/>
                    <a:pt x="637" y="8233"/>
                  </a:cubicBezTo>
                  <a:cubicBezTo>
                    <a:pt x="274" y="8922"/>
                    <a:pt x="1" y="9531"/>
                    <a:pt x="1" y="9531"/>
                  </a:cubicBezTo>
                  <a:cubicBezTo>
                    <a:pt x="1" y="9531"/>
                    <a:pt x="636" y="8829"/>
                    <a:pt x="1211" y="8313"/>
                  </a:cubicBezTo>
                  <a:cubicBezTo>
                    <a:pt x="1446" y="8104"/>
                    <a:pt x="1748" y="7865"/>
                    <a:pt x="2025" y="7656"/>
                  </a:cubicBezTo>
                  <a:cubicBezTo>
                    <a:pt x="2419" y="7357"/>
                    <a:pt x="2762" y="7117"/>
                    <a:pt x="2784" y="7103"/>
                  </a:cubicBezTo>
                  <a:lnTo>
                    <a:pt x="2784" y="7103"/>
                  </a:lnTo>
                  <a:cubicBezTo>
                    <a:pt x="2781" y="7124"/>
                    <a:pt x="2710" y="7460"/>
                    <a:pt x="2639" y="7978"/>
                  </a:cubicBezTo>
                  <a:cubicBezTo>
                    <a:pt x="2612" y="8179"/>
                    <a:pt x="2584" y="8409"/>
                    <a:pt x="2561" y="8656"/>
                  </a:cubicBezTo>
                  <a:cubicBezTo>
                    <a:pt x="2475" y="9560"/>
                    <a:pt x="2531" y="10390"/>
                    <a:pt x="2531" y="10390"/>
                  </a:cubicBezTo>
                  <a:cubicBezTo>
                    <a:pt x="2531" y="10390"/>
                    <a:pt x="2776" y="9657"/>
                    <a:pt x="3211" y="8789"/>
                  </a:cubicBezTo>
                  <a:cubicBezTo>
                    <a:pt x="3335" y="8542"/>
                    <a:pt x="3479" y="8304"/>
                    <a:pt x="3625" y="8094"/>
                  </a:cubicBezTo>
                  <a:cubicBezTo>
                    <a:pt x="3987" y="7566"/>
                    <a:pt x="4344" y="7196"/>
                    <a:pt x="4344" y="7196"/>
                  </a:cubicBezTo>
                  <a:cubicBezTo>
                    <a:pt x="4344" y="7196"/>
                    <a:pt x="4585" y="7499"/>
                    <a:pt x="4867" y="7972"/>
                  </a:cubicBezTo>
                  <a:cubicBezTo>
                    <a:pt x="4977" y="8156"/>
                    <a:pt x="5093" y="8365"/>
                    <a:pt x="5204" y="8593"/>
                  </a:cubicBezTo>
                  <a:cubicBezTo>
                    <a:pt x="5602" y="9405"/>
                    <a:pt x="5865" y="10153"/>
                    <a:pt x="5865" y="10153"/>
                  </a:cubicBezTo>
                  <a:cubicBezTo>
                    <a:pt x="5865" y="10153"/>
                    <a:pt x="5881" y="10104"/>
                    <a:pt x="5906" y="10017"/>
                  </a:cubicBezTo>
                  <a:cubicBezTo>
                    <a:pt x="5911" y="9999"/>
                    <a:pt x="5915" y="9981"/>
                    <a:pt x="5922" y="9960"/>
                  </a:cubicBezTo>
                  <a:cubicBezTo>
                    <a:pt x="5994" y="9686"/>
                    <a:pt x="6105" y="9148"/>
                    <a:pt x="6088" y="8517"/>
                  </a:cubicBezTo>
                  <a:cubicBezTo>
                    <a:pt x="6079" y="8205"/>
                    <a:pt x="6060" y="7898"/>
                    <a:pt x="6039" y="7631"/>
                  </a:cubicBezTo>
                  <a:cubicBezTo>
                    <a:pt x="5997" y="7112"/>
                    <a:pt x="5947" y="6737"/>
                    <a:pt x="5947" y="6737"/>
                  </a:cubicBezTo>
                  <a:lnTo>
                    <a:pt x="5947" y="6737"/>
                  </a:lnTo>
                  <a:cubicBezTo>
                    <a:pt x="5947" y="6737"/>
                    <a:pt x="6301" y="6966"/>
                    <a:pt x="6729" y="7270"/>
                  </a:cubicBezTo>
                  <a:cubicBezTo>
                    <a:pt x="7104" y="7537"/>
                    <a:pt x="7535" y="7859"/>
                    <a:pt x="7836" y="8133"/>
                  </a:cubicBezTo>
                  <a:cubicBezTo>
                    <a:pt x="8477" y="8721"/>
                    <a:pt x="8921" y="9074"/>
                    <a:pt x="8921" y="9074"/>
                  </a:cubicBezTo>
                  <a:cubicBezTo>
                    <a:pt x="8921" y="9074"/>
                    <a:pt x="8783" y="8130"/>
                    <a:pt x="8234" y="7107"/>
                  </a:cubicBezTo>
                  <a:cubicBezTo>
                    <a:pt x="8041" y="6748"/>
                    <a:pt x="7845" y="6461"/>
                    <a:pt x="7669" y="6243"/>
                  </a:cubicBezTo>
                  <a:cubicBezTo>
                    <a:pt x="7355" y="5850"/>
                    <a:pt x="7113" y="5667"/>
                    <a:pt x="7093" y="5653"/>
                  </a:cubicBezTo>
                  <a:lnTo>
                    <a:pt x="7093" y="5653"/>
                  </a:lnTo>
                  <a:cubicBezTo>
                    <a:pt x="7111" y="5657"/>
                    <a:pt x="7410" y="5733"/>
                    <a:pt x="7810" y="5873"/>
                  </a:cubicBezTo>
                  <a:cubicBezTo>
                    <a:pt x="8174" y="6000"/>
                    <a:pt x="8621" y="6182"/>
                    <a:pt x="9019" y="6412"/>
                  </a:cubicBezTo>
                  <a:cubicBezTo>
                    <a:pt x="9867" y="6904"/>
                    <a:pt x="10413" y="7187"/>
                    <a:pt x="10413" y="7187"/>
                  </a:cubicBezTo>
                  <a:lnTo>
                    <a:pt x="10218" y="6858"/>
                  </a:lnTo>
                  <a:cubicBezTo>
                    <a:pt x="10182" y="6820"/>
                    <a:pt x="10147" y="6784"/>
                    <a:pt x="10111" y="6747"/>
                  </a:cubicBezTo>
                  <a:cubicBezTo>
                    <a:pt x="9228" y="5856"/>
                    <a:pt x="8486" y="5337"/>
                    <a:pt x="7888" y="5073"/>
                  </a:cubicBezTo>
                  <a:cubicBezTo>
                    <a:pt x="7537" y="4918"/>
                    <a:pt x="7235" y="4852"/>
                    <a:pt x="6983" y="4852"/>
                  </a:cubicBezTo>
                  <a:cubicBezTo>
                    <a:pt x="6957" y="4852"/>
                    <a:pt x="6931" y="4852"/>
                    <a:pt x="6905" y="4854"/>
                  </a:cubicBezTo>
                  <a:cubicBezTo>
                    <a:pt x="6253" y="4890"/>
                    <a:pt x="5516" y="5123"/>
                    <a:pt x="5430" y="5151"/>
                  </a:cubicBezTo>
                  <a:lnTo>
                    <a:pt x="5428" y="5151"/>
                  </a:lnTo>
                  <a:cubicBezTo>
                    <a:pt x="5423" y="5153"/>
                    <a:pt x="5420" y="5154"/>
                    <a:pt x="5420" y="5154"/>
                  </a:cubicBezTo>
                  <a:cubicBezTo>
                    <a:pt x="5420" y="5154"/>
                    <a:pt x="5506" y="4354"/>
                    <a:pt x="5501" y="3490"/>
                  </a:cubicBezTo>
                  <a:cubicBezTo>
                    <a:pt x="5497" y="2713"/>
                    <a:pt x="5374" y="1810"/>
                    <a:pt x="4934" y="1052"/>
                  </a:cubicBezTo>
                  <a:cubicBezTo>
                    <a:pt x="4884" y="966"/>
                    <a:pt x="4832" y="881"/>
                    <a:pt x="4773" y="799"/>
                  </a:cubicBezTo>
                  <a:cubicBezTo>
                    <a:pt x="4540" y="474"/>
                    <a:pt x="4221" y="267"/>
                    <a:pt x="3898" y="146"/>
                  </a:cubicBezTo>
                  <a:cubicBezTo>
                    <a:pt x="3832" y="121"/>
                    <a:pt x="3766" y="100"/>
                    <a:pt x="3699" y="82"/>
                  </a:cubicBezTo>
                  <a:cubicBezTo>
                    <a:pt x="3659" y="70"/>
                    <a:pt x="3618" y="61"/>
                    <a:pt x="3578" y="52"/>
                  </a:cubicBezTo>
                  <a:cubicBezTo>
                    <a:pt x="3414" y="16"/>
                    <a:pt x="3256" y="1"/>
                    <a:pt x="3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0"/>
            <p:cNvSpPr/>
            <p:nvPr/>
          </p:nvSpPr>
          <p:spPr>
            <a:xfrm>
              <a:off x="4204325" y="1528700"/>
              <a:ext cx="68125" cy="140200"/>
            </a:xfrm>
            <a:custGeom>
              <a:rect b="b" l="l" r="r" t="t"/>
              <a:pathLst>
                <a:path extrusionOk="0" h="5608" w="2725">
                  <a:moveTo>
                    <a:pt x="1116" y="1"/>
                  </a:moveTo>
                  <a:lnTo>
                    <a:pt x="1116" y="1"/>
                  </a:lnTo>
                  <a:cubicBezTo>
                    <a:pt x="1320" y="326"/>
                    <a:pt x="1528" y="825"/>
                    <a:pt x="1765" y="1574"/>
                  </a:cubicBezTo>
                  <a:cubicBezTo>
                    <a:pt x="2176" y="2878"/>
                    <a:pt x="2262" y="4716"/>
                    <a:pt x="1600" y="4940"/>
                  </a:cubicBezTo>
                  <a:cubicBezTo>
                    <a:pt x="1477" y="4982"/>
                    <a:pt x="1344" y="4999"/>
                    <a:pt x="1210" y="4999"/>
                  </a:cubicBezTo>
                  <a:cubicBezTo>
                    <a:pt x="621" y="4999"/>
                    <a:pt x="1" y="4670"/>
                    <a:pt x="1" y="4670"/>
                  </a:cubicBezTo>
                  <a:lnTo>
                    <a:pt x="1" y="4670"/>
                  </a:lnTo>
                  <a:cubicBezTo>
                    <a:pt x="1" y="4670"/>
                    <a:pt x="390" y="5475"/>
                    <a:pt x="1168" y="5587"/>
                  </a:cubicBezTo>
                  <a:cubicBezTo>
                    <a:pt x="1260" y="5601"/>
                    <a:pt x="1350" y="5607"/>
                    <a:pt x="1438" y="5607"/>
                  </a:cubicBezTo>
                  <a:cubicBezTo>
                    <a:pt x="1952" y="5607"/>
                    <a:pt x="2371" y="5381"/>
                    <a:pt x="2646" y="5007"/>
                  </a:cubicBezTo>
                  <a:lnTo>
                    <a:pt x="2646" y="5007"/>
                  </a:lnTo>
                  <a:cubicBezTo>
                    <a:pt x="2641" y="5008"/>
                    <a:pt x="2639" y="5009"/>
                    <a:pt x="2639" y="5009"/>
                  </a:cubicBezTo>
                  <a:cubicBezTo>
                    <a:pt x="2639" y="5009"/>
                    <a:pt x="2724" y="4209"/>
                    <a:pt x="2719" y="3345"/>
                  </a:cubicBezTo>
                  <a:cubicBezTo>
                    <a:pt x="2716" y="2568"/>
                    <a:pt x="2593" y="1665"/>
                    <a:pt x="2153" y="907"/>
                  </a:cubicBezTo>
                  <a:cubicBezTo>
                    <a:pt x="2103" y="821"/>
                    <a:pt x="2050" y="737"/>
                    <a:pt x="1991" y="655"/>
                  </a:cubicBezTo>
                  <a:cubicBezTo>
                    <a:pt x="1759" y="329"/>
                    <a:pt x="1439" y="123"/>
                    <a:pt x="11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0"/>
            <p:cNvSpPr/>
            <p:nvPr/>
          </p:nvSpPr>
          <p:spPr>
            <a:xfrm>
              <a:off x="4330075" y="1651925"/>
              <a:ext cx="65075" cy="52900"/>
            </a:xfrm>
            <a:custGeom>
              <a:rect b="b" l="l" r="r" t="t"/>
              <a:pathLst>
                <a:path extrusionOk="0" h="2116" w="2603">
                  <a:moveTo>
                    <a:pt x="78" y="1"/>
                  </a:moveTo>
                  <a:cubicBezTo>
                    <a:pt x="93" y="218"/>
                    <a:pt x="84" y="497"/>
                    <a:pt x="0" y="801"/>
                  </a:cubicBezTo>
                  <a:cubicBezTo>
                    <a:pt x="364" y="928"/>
                    <a:pt x="811" y="1109"/>
                    <a:pt x="1209" y="1339"/>
                  </a:cubicBezTo>
                  <a:cubicBezTo>
                    <a:pt x="2056" y="1831"/>
                    <a:pt x="2603" y="2115"/>
                    <a:pt x="2603" y="2115"/>
                  </a:cubicBezTo>
                  <a:lnTo>
                    <a:pt x="2408" y="1785"/>
                  </a:lnTo>
                  <a:cubicBezTo>
                    <a:pt x="2372" y="1748"/>
                    <a:pt x="2337" y="1712"/>
                    <a:pt x="2301" y="1675"/>
                  </a:cubicBezTo>
                  <a:cubicBezTo>
                    <a:pt x="1418" y="784"/>
                    <a:pt x="676" y="264"/>
                    <a:pt x="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0"/>
            <p:cNvSpPr/>
            <p:nvPr/>
          </p:nvSpPr>
          <p:spPr>
            <a:xfrm>
              <a:off x="4303000" y="1681200"/>
              <a:ext cx="54850" cy="70800"/>
            </a:xfrm>
            <a:custGeom>
              <a:rect b="b" l="l" r="r" t="t"/>
              <a:pathLst>
                <a:path extrusionOk="0" h="2832" w="2194">
                  <a:moveTo>
                    <a:pt x="942" y="0"/>
                  </a:moveTo>
                  <a:cubicBezTo>
                    <a:pt x="805" y="285"/>
                    <a:pt x="587" y="577"/>
                    <a:pt x="255" y="845"/>
                  </a:cubicBezTo>
                  <a:cubicBezTo>
                    <a:pt x="174" y="910"/>
                    <a:pt x="91" y="971"/>
                    <a:pt x="1" y="1028"/>
                  </a:cubicBezTo>
                  <a:cubicBezTo>
                    <a:pt x="377" y="1295"/>
                    <a:pt x="808" y="1617"/>
                    <a:pt x="1109" y="1891"/>
                  </a:cubicBezTo>
                  <a:cubicBezTo>
                    <a:pt x="1750" y="2478"/>
                    <a:pt x="2194" y="2831"/>
                    <a:pt x="2194" y="2831"/>
                  </a:cubicBezTo>
                  <a:cubicBezTo>
                    <a:pt x="2194" y="2831"/>
                    <a:pt x="2056" y="1888"/>
                    <a:pt x="1506" y="864"/>
                  </a:cubicBezTo>
                  <a:cubicBezTo>
                    <a:pt x="1314" y="506"/>
                    <a:pt x="1117" y="219"/>
                    <a:pt x="9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0"/>
            <p:cNvSpPr/>
            <p:nvPr/>
          </p:nvSpPr>
          <p:spPr>
            <a:xfrm>
              <a:off x="4256525" y="1715875"/>
              <a:ext cx="30975" cy="63125"/>
            </a:xfrm>
            <a:custGeom>
              <a:rect b="b" l="l" r="r" t="t"/>
              <a:pathLst>
                <a:path extrusionOk="0" h="2525" w="1239">
                  <a:moveTo>
                    <a:pt x="1171" y="1"/>
                  </a:moveTo>
                  <a:cubicBezTo>
                    <a:pt x="798" y="156"/>
                    <a:pt x="398" y="268"/>
                    <a:pt x="0" y="344"/>
                  </a:cubicBezTo>
                  <a:cubicBezTo>
                    <a:pt x="109" y="528"/>
                    <a:pt x="226" y="737"/>
                    <a:pt x="337" y="965"/>
                  </a:cubicBezTo>
                  <a:cubicBezTo>
                    <a:pt x="733" y="1777"/>
                    <a:pt x="998" y="2525"/>
                    <a:pt x="998" y="2525"/>
                  </a:cubicBezTo>
                  <a:cubicBezTo>
                    <a:pt x="998" y="2525"/>
                    <a:pt x="1014" y="2476"/>
                    <a:pt x="1039" y="2389"/>
                  </a:cubicBezTo>
                  <a:cubicBezTo>
                    <a:pt x="1044" y="2371"/>
                    <a:pt x="1048" y="2353"/>
                    <a:pt x="1055" y="2331"/>
                  </a:cubicBezTo>
                  <a:cubicBezTo>
                    <a:pt x="1127" y="2058"/>
                    <a:pt x="1238" y="1520"/>
                    <a:pt x="1220" y="889"/>
                  </a:cubicBezTo>
                  <a:cubicBezTo>
                    <a:pt x="1210" y="575"/>
                    <a:pt x="1192" y="268"/>
                    <a:pt x="11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0"/>
            <p:cNvSpPr/>
            <p:nvPr/>
          </p:nvSpPr>
          <p:spPr>
            <a:xfrm>
              <a:off x="4196750" y="1724575"/>
              <a:ext cx="28800" cy="60375"/>
            </a:xfrm>
            <a:custGeom>
              <a:rect b="b" l="l" r="r" t="t"/>
              <a:pathLst>
                <a:path extrusionOk="0" h="2415" w="1152">
                  <a:moveTo>
                    <a:pt x="165" y="1"/>
                  </a:moveTo>
                  <a:cubicBezTo>
                    <a:pt x="137" y="201"/>
                    <a:pt x="109" y="431"/>
                    <a:pt x="87" y="680"/>
                  </a:cubicBezTo>
                  <a:cubicBezTo>
                    <a:pt x="1" y="1583"/>
                    <a:pt x="57" y="2414"/>
                    <a:pt x="57" y="2414"/>
                  </a:cubicBezTo>
                  <a:cubicBezTo>
                    <a:pt x="57" y="2414"/>
                    <a:pt x="302" y="1680"/>
                    <a:pt x="737" y="813"/>
                  </a:cubicBezTo>
                  <a:cubicBezTo>
                    <a:pt x="861" y="565"/>
                    <a:pt x="1005" y="328"/>
                    <a:pt x="1151" y="118"/>
                  </a:cubicBezTo>
                  <a:cubicBezTo>
                    <a:pt x="761" y="118"/>
                    <a:pt x="418" y="77"/>
                    <a:pt x="1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0"/>
            <p:cNvSpPr/>
            <p:nvPr/>
          </p:nvSpPr>
          <p:spPr>
            <a:xfrm>
              <a:off x="4134875" y="1701525"/>
              <a:ext cx="50650" cy="61975"/>
            </a:xfrm>
            <a:custGeom>
              <a:rect b="b" l="l" r="r" t="t"/>
              <a:pathLst>
                <a:path extrusionOk="0" h="2479" w="2026">
                  <a:moveTo>
                    <a:pt x="1297" y="0"/>
                  </a:moveTo>
                  <a:cubicBezTo>
                    <a:pt x="1287" y="16"/>
                    <a:pt x="1279" y="30"/>
                    <a:pt x="1268" y="45"/>
                  </a:cubicBezTo>
                  <a:cubicBezTo>
                    <a:pt x="1051" y="390"/>
                    <a:pt x="828" y="796"/>
                    <a:pt x="632" y="1178"/>
                  </a:cubicBezTo>
                  <a:cubicBezTo>
                    <a:pt x="274" y="1869"/>
                    <a:pt x="1" y="2478"/>
                    <a:pt x="1" y="2478"/>
                  </a:cubicBezTo>
                  <a:cubicBezTo>
                    <a:pt x="1" y="2478"/>
                    <a:pt x="636" y="1776"/>
                    <a:pt x="1211" y="1260"/>
                  </a:cubicBezTo>
                  <a:cubicBezTo>
                    <a:pt x="1446" y="1051"/>
                    <a:pt x="1748" y="812"/>
                    <a:pt x="2025" y="603"/>
                  </a:cubicBezTo>
                  <a:cubicBezTo>
                    <a:pt x="1717" y="394"/>
                    <a:pt x="1463" y="164"/>
                    <a:pt x="1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0"/>
            <p:cNvSpPr/>
            <p:nvPr/>
          </p:nvSpPr>
          <p:spPr>
            <a:xfrm>
              <a:off x="4178200" y="1556175"/>
              <a:ext cx="92700" cy="102525"/>
            </a:xfrm>
            <a:custGeom>
              <a:rect b="b" l="l" r="r" t="t"/>
              <a:pathLst>
                <a:path extrusionOk="0" h="4101" w="3708">
                  <a:moveTo>
                    <a:pt x="1967" y="1"/>
                  </a:moveTo>
                  <a:cubicBezTo>
                    <a:pt x="1791" y="1"/>
                    <a:pt x="1621" y="29"/>
                    <a:pt x="1471" y="76"/>
                  </a:cubicBezTo>
                  <a:cubicBezTo>
                    <a:pt x="0" y="541"/>
                    <a:pt x="300" y="2261"/>
                    <a:pt x="758" y="3230"/>
                  </a:cubicBezTo>
                  <a:cubicBezTo>
                    <a:pt x="1060" y="3868"/>
                    <a:pt x="1621" y="4101"/>
                    <a:pt x="2141" y="4101"/>
                  </a:cubicBezTo>
                  <a:cubicBezTo>
                    <a:pt x="2410" y="4101"/>
                    <a:pt x="2669" y="4038"/>
                    <a:pt x="2875" y="3936"/>
                  </a:cubicBezTo>
                  <a:cubicBezTo>
                    <a:pt x="2901" y="3924"/>
                    <a:pt x="2924" y="3910"/>
                    <a:pt x="2948" y="3894"/>
                  </a:cubicBezTo>
                  <a:cubicBezTo>
                    <a:pt x="3497" y="3535"/>
                    <a:pt x="3708" y="2323"/>
                    <a:pt x="3400" y="1190"/>
                  </a:cubicBezTo>
                  <a:cubicBezTo>
                    <a:pt x="3220" y="532"/>
                    <a:pt x="2837" y="200"/>
                    <a:pt x="2425" y="70"/>
                  </a:cubicBezTo>
                  <a:cubicBezTo>
                    <a:pt x="2273" y="22"/>
                    <a:pt x="2118" y="1"/>
                    <a:pt x="1967"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0"/>
            <p:cNvSpPr/>
            <p:nvPr/>
          </p:nvSpPr>
          <p:spPr>
            <a:xfrm>
              <a:off x="4238825" y="1557925"/>
              <a:ext cx="32100" cy="95625"/>
            </a:xfrm>
            <a:custGeom>
              <a:rect b="b" l="l" r="r" t="t"/>
              <a:pathLst>
                <a:path extrusionOk="0" h="3825" w="1284">
                  <a:moveTo>
                    <a:pt x="1" y="0"/>
                  </a:moveTo>
                  <a:lnTo>
                    <a:pt x="1" y="0"/>
                  </a:lnTo>
                  <a:cubicBezTo>
                    <a:pt x="437" y="682"/>
                    <a:pt x="965" y="2191"/>
                    <a:pt x="524" y="3824"/>
                  </a:cubicBezTo>
                  <a:cubicBezTo>
                    <a:pt x="1073" y="3465"/>
                    <a:pt x="1284" y="2253"/>
                    <a:pt x="976" y="1120"/>
                  </a:cubicBezTo>
                  <a:cubicBezTo>
                    <a:pt x="796" y="462"/>
                    <a:pt x="413" y="131"/>
                    <a:pt x="1"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0"/>
            <p:cNvSpPr/>
            <p:nvPr/>
          </p:nvSpPr>
          <p:spPr>
            <a:xfrm>
              <a:off x="3973925" y="1869200"/>
              <a:ext cx="72850" cy="45350"/>
            </a:xfrm>
            <a:custGeom>
              <a:rect b="b" l="l" r="r" t="t"/>
              <a:pathLst>
                <a:path extrusionOk="0" h="1814" w="2914">
                  <a:moveTo>
                    <a:pt x="1938" y="1"/>
                  </a:moveTo>
                  <a:cubicBezTo>
                    <a:pt x="1907" y="5"/>
                    <a:pt x="448" y="24"/>
                    <a:pt x="482" y="194"/>
                  </a:cubicBezTo>
                  <a:cubicBezTo>
                    <a:pt x="515" y="366"/>
                    <a:pt x="1247" y="382"/>
                    <a:pt x="1247" y="382"/>
                  </a:cubicBezTo>
                  <a:cubicBezTo>
                    <a:pt x="1247" y="382"/>
                    <a:pt x="1091" y="476"/>
                    <a:pt x="657" y="594"/>
                  </a:cubicBezTo>
                  <a:cubicBezTo>
                    <a:pt x="213" y="714"/>
                    <a:pt x="28" y="814"/>
                    <a:pt x="105" y="896"/>
                  </a:cubicBezTo>
                  <a:cubicBezTo>
                    <a:pt x="136" y="929"/>
                    <a:pt x="216" y="946"/>
                    <a:pt x="330" y="946"/>
                  </a:cubicBezTo>
                  <a:cubicBezTo>
                    <a:pt x="496" y="946"/>
                    <a:pt x="736" y="911"/>
                    <a:pt x="1013" y="845"/>
                  </a:cubicBezTo>
                  <a:lnTo>
                    <a:pt x="1013" y="845"/>
                  </a:lnTo>
                  <a:cubicBezTo>
                    <a:pt x="939" y="864"/>
                    <a:pt x="354" y="1022"/>
                    <a:pt x="158" y="1151"/>
                  </a:cubicBezTo>
                  <a:cubicBezTo>
                    <a:pt x="35" y="1232"/>
                    <a:pt x="1" y="1390"/>
                    <a:pt x="289" y="1390"/>
                  </a:cubicBezTo>
                  <a:cubicBezTo>
                    <a:pt x="455" y="1390"/>
                    <a:pt x="730" y="1337"/>
                    <a:pt x="1158" y="1187"/>
                  </a:cubicBezTo>
                  <a:lnTo>
                    <a:pt x="1158" y="1187"/>
                  </a:lnTo>
                  <a:cubicBezTo>
                    <a:pt x="1123" y="1203"/>
                    <a:pt x="585" y="1459"/>
                    <a:pt x="605" y="1595"/>
                  </a:cubicBezTo>
                  <a:cubicBezTo>
                    <a:pt x="605" y="1598"/>
                    <a:pt x="606" y="1603"/>
                    <a:pt x="609" y="1607"/>
                  </a:cubicBezTo>
                  <a:cubicBezTo>
                    <a:pt x="619" y="1632"/>
                    <a:pt x="652" y="1642"/>
                    <a:pt x="698" y="1642"/>
                  </a:cubicBezTo>
                  <a:cubicBezTo>
                    <a:pt x="828" y="1642"/>
                    <a:pt x="1067" y="1564"/>
                    <a:pt x="1235" y="1503"/>
                  </a:cubicBezTo>
                  <a:lnTo>
                    <a:pt x="1236" y="1503"/>
                  </a:lnTo>
                  <a:cubicBezTo>
                    <a:pt x="1327" y="1469"/>
                    <a:pt x="1397" y="1441"/>
                    <a:pt x="1420" y="1432"/>
                  </a:cubicBezTo>
                  <a:lnTo>
                    <a:pt x="1420" y="1432"/>
                  </a:lnTo>
                  <a:cubicBezTo>
                    <a:pt x="1410" y="1437"/>
                    <a:pt x="1394" y="1447"/>
                    <a:pt x="1374" y="1456"/>
                  </a:cubicBezTo>
                  <a:cubicBezTo>
                    <a:pt x="1373" y="1456"/>
                    <a:pt x="1373" y="1456"/>
                    <a:pt x="1373" y="1458"/>
                  </a:cubicBezTo>
                  <a:cubicBezTo>
                    <a:pt x="1257" y="1520"/>
                    <a:pt x="1016" y="1670"/>
                    <a:pt x="1093" y="1771"/>
                  </a:cubicBezTo>
                  <a:cubicBezTo>
                    <a:pt x="1114" y="1799"/>
                    <a:pt x="1162" y="1813"/>
                    <a:pt x="1234" y="1813"/>
                  </a:cubicBezTo>
                  <a:cubicBezTo>
                    <a:pt x="1506" y="1813"/>
                    <a:pt x="2121" y="1601"/>
                    <a:pt x="2914" y="1054"/>
                  </a:cubicBezTo>
                  <a:cubicBezTo>
                    <a:pt x="2914" y="1054"/>
                    <a:pt x="2692" y="941"/>
                    <a:pt x="2484" y="779"/>
                  </a:cubicBezTo>
                  <a:cubicBezTo>
                    <a:pt x="2387" y="704"/>
                    <a:pt x="2293" y="618"/>
                    <a:pt x="2224" y="528"/>
                  </a:cubicBezTo>
                  <a:cubicBezTo>
                    <a:pt x="2013" y="249"/>
                    <a:pt x="1938" y="1"/>
                    <a:pt x="1938"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0"/>
            <p:cNvSpPr/>
            <p:nvPr/>
          </p:nvSpPr>
          <p:spPr>
            <a:xfrm>
              <a:off x="3999300" y="1888650"/>
              <a:ext cx="47450" cy="25900"/>
            </a:xfrm>
            <a:custGeom>
              <a:rect b="b" l="l" r="r" t="t"/>
              <a:pathLst>
                <a:path extrusionOk="0" h="1036" w="1898">
                  <a:moveTo>
                    <a:pt x="1467" y="1"/>
                  </a:moveTo>
                  <a:cubicBezTo>
                    <a:pt x="1171" y="271"/>
                    <a:pt x="773" y="527"/>
                    <a:pt x="358" y="678"/>
                  </a:cubicBezTo>
                  <a:cubicBezTo>
                    <a:pt x="357" y="678"/>
                    <a:pt x="357" y="678"/>
                    <a:pt x="357" y="680"/>
                  </a:cubicBezTo>
                  <a:cubicBezTo>
                    <a:pt x="241" y="742"/>
                    <a:pt x="0" y="892"/>
                    <a:pt x="77" y="993"/>
                  </a:cubicBezTo>
                  <a:cubicBezTo>
                    <a:pt x="98" y="1021"/>
                    <a:pt x="146" y="1035"/>
                    <a:pt x="218" y="1035"/>
                  </a:cubicBezTo>
                  <a:cubicBezTo>
                    <a:pt x="490" y="1035"/>
                    <a:pt x="1105" y="823"/>
                    <a:pt x="1898" y="276"/>
                  </a:cubicBezTo>
                  <a:cubicBezTo>
                    <a:pt x="1898" y="276"/>
                    <a:pt x="1676" y="163"/>
                    <a:pt x="1467"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0"/>
            <p:cNvSpPr/>
            <p:nvPr/>
          </p:nvSpPr>
          <p:spPr>
            <a:xfrm>
              <a:off x="3989000" y="1906775"/>
              <a:ext cx="15800" cy="3500"/>
            </a:xfrm>
            <a:custGeom>
              <a:rect b="b" l="l" r="r" t="t"/>
              <a:pathLst>
                <a:path extrusionOk="0" h="140" w="632">
                  <a:moveTo>
                    <a:pt x="631" y="1"/>
                  </a:moveTo>
                  <a:lnTo>
                    <a:pt x="631" y="1"/>
                  </a:lnTo>
                  <a:cubicBezTo>
                    <a:pt x="434" y="59"/>
                    <a:pt x="234" y="94"/>
                    <a:pt x="41" y="94"/>
                  </a:cubicBezTo>
                  <a:cubicBezTo>
                    <a:pt x="27" y="94"/>
                    <a:pt x="14" y="93"/>
                    <a:pt x="1" y="93"/>
                  </a:cubicBezTo>
                  <a:lnTo>
                    <a:pt x="1" y="93"/>
                  </a:lnTo>
                  <a:cubicBezTo>
                    <a:pt x="1" y="97"/>
                    <a:pt x="2" y="102"/>
                    <a:pt x="5" y="105"/>
                  </a:cubicBezTo>
                  <a:cubicBezTo>
                    <a:pt x="15" y="130"/>
                    <a:pt x="48" y="140"/>
                    <a:pt x="94" y="140"/>
                  </a:cubicBezTo>
                  <a:cubicBezTo>
                    <a:pt x="224" y="140"/>
                    <a:pt x="463" y="62"/>
                    <a:pt x="631"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0"/>
            <p:cNvSpPr/>
            <p:nvPr/>
          </p:nvSpPr>
          <p:spPr>
            <a:xfrm>
              <a:off x="4159375" y="1478275"/>
              <a:ext cx="64950" cy="57600"/>
            </a:xfrm>
            <a:custGeom>
              <a:rect b="b" l="l" r="r" t="t"/>
              <a:pathLst>
                <a:path extrusionOk="0" h="2304" w="2598">
                  <a:moveTo>
                    <a:pt x="1112" y="1"/>
                  </a:moveTo>
                  <a:cubicBezTo>
                    <a:pt x="1025" y="1"/>
                    <a:pt x="947" y="52"/>
                    <a:pt x="872" y="150"/>
                  </a:cubicBezTo>
                  <a:cubicBezTo>
                    <a:pt x="661" y="426"/>
                    <a:pt x="1" y="1337"/>
                    <a:pt x="283" y="2233"/>
                  </a:cubicBezTo>
                  <a:cubicBezTo>
                    <a:pt x="283" y="2233"/>
                    <a:pt x="760" y="2105"/>
                    <a:pt x="1095" y="1824"/>
                  </a:cubicBezTo>
                  <a:lnTo>
                    <a:pt x="1095" y="1824"/>
                  </a:lnTo>
                  <a:cubicBezTo>
                    <a:pt x="1095" y="1824"/>
                    <a:pt x="1000" y="2061"/>
                    <a:pt x="1117" y="2304"/>
                  </a:cubicBezTo>
                  <a:cubicBezTo>
                    <a:pt x="1270" y="2150"/>
                    <a:pt x="1466" y="2023"/>
                    <a:pt x="1715" y="1933"/>
                  </a:cubicBezTo>
                  <a:cubicBezTo>
                    <a:pt x="1815" y="1896"/>
                    <a:pt x="1959" y="1874"/>
                    <a:pt x="2126" y="1874"/>
                  </a:cubicBezTo>
                  <a:cubicBezTo>
                    <a:pt x="2269" y="1874"/>
                    <a:pt x="2429" y="1890"/>
                    <a:pt x="2595" y="1926"/>
                  </a:cubicBezTo>
                  <a:lnTo>
                    <a:pt x="2597" y="1926"/>
                  </a:lnTo>
                  <a:cubicBezTo>
                    <a:pt x="2538" y="1912"/>
                    <a:pt x="2094" y="1073"/>
                    <a:pt x="1704" y="520"/>
                  </a:cubicBezTo>
                  <a:cubicBezTo>
                    <a:pt x="1454" y="166"/>
                    <a:pt x="1269" y="1"/>
                    <a:pt x="11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0"/>
            <p:cNvSpPr/>
            <p:nvPr/>
          </p:nvSpPr>
          <p:spPr>
            <a:xfrm>
              <a:off x="4339350" y="2247875"/>
              <a:ext cx="128375" cy="68075"/>
            </a:xfrm>
            <a:custGeom>
              <a:rect b="b" l="l" r="r" t="t"/>
              <a:pathLst>
                <a:path extrusionOk="0" h="2723" w="5135">
                  <a:moveTo>
                    <a:pt x="1483" y="0"/>
                  </a:moveTo>
                  <a:cubicBezTo>
                    <a:pt x="1294" y="122"/>
                    <a:pt x="968" y="777"/>
                    <a:pt x="968" y="777"/>
                  </a:cubicBezTo>
                  <a:cubicBezTo>
                    <a:pt x="574" y="278"/>
                    <a:pt x="77" y="38"/>
                    <a:pt x="73" y="38"/>
                  </a:cubicBezTo>
                  <a:cubicBezTo>
                    <a:pt x="73" y="38"/>
                    <a:pt x="73" y="38"/>
                    <a:pt x="73" y="38"/>
                  </a:cubicBezTo>
                  <a:cubicBezTo>
                    <a:pt x="1" y="419"/>
                    <a:pt x="492" y="1122"/>
                    <a:pt x="492" y="1122"/>
                  </a:cubicBezTo>
                  <a:cubicBezTo>
                    <a:pt x="375" y="1481"/>
                    <a:pt x="347" y="2089"/>
                    <a:pt x="347" y="2089"/>
                  </a:cubicBezTo>
                  <a:cubicBezTo>
                    <a:pt x="347" y="2089"/>
                    <a:pt x="1394" y="2525"/>
                    <a:pt x="2472" y="2684"/>
                  </a:cubicBezTo>
                  <a:cubicBezTo>
                    <a:pt x="2653" y="2711"/>
                    <a:pt x="2826" y="2723"/>
                    <a:pt x="2991" y="2723"/>
                  </a:cubicBezTo>
                  <a:cubicBezTo>
                    <a:pt x="3805" y="2723"/>
                    <a:pt x="4397" y="2423"/>
                    <a:pt x="4605" y="2098"/>
                  </a:cubicBezTo>
                  <a:cubicBezTo>
                    <a:pt x="4856" y="1709"/>
                    <a:pt x="5135" y="1025"/>
                    <a:pt x="4660" y="663"/>
                  </a:cubicBezTo>
                  <a:cubicBezTo>
                    <a:pt x="4525" y="558"/>
                    <a:pt x="4403" y="518"/>
                    <a:pt x="4299" y="518"/>
                  </a:cubicBezTo>
                  <a:cubicBezTo>
                    <a:pt x="4043" y="518"/>
                    <a:pt x="3900" y="766"/>
                    <a:pt x="3938" y="901"/>
                  </a:cubicBezTo>
                  <a:cubicBezTo>
                    <a:pt x="3991" y="1092"/>
                    <a:pt x="4221" y="1174"/>
                    <a:pt x="4221" y="1174"/>
                  </a:cubicBezTo>
                  <a:cubicBezTo>
                    <a:pt x="4154" y="1060"/>
                    <a:pt x="4206" y="810"/>
                    <a:pt x="4332" y="810"/>
                  </a:cubicBezTo>
                  <a:cubicBezTo>
                    <a:pt x="4375" y="810"/>
                    <a:pt x="4428" y="841"/>
                    <a:pt x="4488" y="918"/>
                  </a:cubicBezTo>
                  <a:cubicBezTo>
                    <a:pt x="4720" y="1218"/>
                    <a:pt x="4613" y="1753"/>
                    <a:pt x="4152" y="2034"/>
                  </a:cubicBezTo>
                  <a:cubicBezTo>
                    <a:pt x="4012" y="2119"/>
                    <a:pt x="3843" y="2153"/>
                    <a:pt x="3668" y="2153"/>
                  </a:cubicBezTo>
                  <a:cubicBezTo>
                    <a:pt x="3264" y="2153"/>
                    <a:pt x="2822" y="1975"/>
                    <a:pt x="2593" y="1843"/>
                  </a:cubicBezTo>
                  <a:cubicBezTo>
                    <a:pt x="2267" y="1653"/>
                    <a:pt x="1428" y="927"/>
                    <a:pt x="1428" y="927"/>
                  </a:cubicBezTo>
                  <a:cubicBezTo>
                    <a:pt x="1426" y="804"/>
                    <a:pt x="1483" y="0"/>
                    <a:pt x="1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0"/>
            <p:cNvSpPr/>
            <p:nvPr/>
          </p:nvSpPr>
          <p:spPr>
            <a:xfrm>
              <a:off x="4040500" y="2200175"/>
              <a:ext cx="134150" cy="105925"/>
            </a:xfrm>
            <a:custGeom>
              <a:rect b="b" l="l" r="r" t="t"/>
              <a:pathLst>
                <a:path extrusionOk="0" h="4237" w="5366">
                  <a:moveTo>
                    <a:pt x="866" y="0"/>
                  </a:moveTo>
                  <a:cubicBezTo>
                    <a:pt x="858" y="0"/>
                    <a:pt x="849" y="0"/>
                    <a:pt x="840" y="1"/>
                  </a:cubicBezTo>
                  <a:cubicBezTo>
                    <a:pt x="474" y="23"/>
                    <a:pt x="1" y="496"/>
                    <a:pt x="87" y="1434"/>
                  </a:cubicBezTo>
                  <a:cubicBezTo>
                    <a:pt x="170" y="2370"/>
                    <a:pt x="976" y="3169"/>
                    <a:pt x="1971" y="3627"/>
                  </a:cubicBezTo>
                  <a:cubicBezTo>
                    <a:pt x="2965" y="4085"/>
                    <a:pt x="4098" y="4237"/>
                    <a:pt x="4098" y="4237"/>
                  </a:cubicBezTo>
                  <a:cubicBezTo>
                    <a:pt x="4531" y="3987"/>
                    <a:pt x="5366" y="2832"/>
                    <a:pt x="5366" y="2832"/>
                  </a:cubicBezTo>
                  <a:cubicBezTo>
                    <a:pt x="5308" y="2820"/>
                    <a:pt x="5246" y="2815"/>
                    <a:pt x="5184" y="2815"/>
                  </a:cubicBezTo>
                  <a:cubicBezTo>
                    <a:pt x="5127" y="2815"/>
                    <a:pt x="5070" y="2819"/>
                    <a:pt x="5013" y="2826"/>
                  </a:cubicBezTo>
                  <a:cubicBezTo>
                    <a:pt x="4638" y="2873"/>
                    <a:pt x="4268" y="3047"/>
                    <a:pt x="4268" y="3047"/>
                  </a:cubicBezTo>
                  <a:cubicBezTo>
                    <a:pt x="4264" y="2691"/>
                    <a:pt x="4171" y="2396"/>
                    <a:pt x="4070" y="2179"/>
                  </a:cubicBezTo>
                  <a:cubicBezTo>
                    <a:pt x="3946" y="1910"/>
                    <a:pt x="3809" y="1762"/>
                    <a:pt x="3809" y="1762"/>
                  </a:cubicBezTo>
                  <a:cubicBezTo>
                    <a:pt x="3781" y="2068"/>
                    <a:pt x="3546" y="2785"/>
                    <a:pt x="3546" y="2785"/>
                  </a:cubicBezTo>
                  <a:cubicBezTo>
                    <a:pt x="3074" y="2752"/>
                    <a:pt x="2042" y="2738"/>
                    <a:pt x="1371" y="2430"/>
                  </a:cubicBezTo>
                  <a:cubicBezTo>
                    <a:pt x="697" y="2119"/>
                    <a:pt x="500" y="1158"/>
                    <a:pt x="556" y="849"/>
                  </a:cubicBezTo>
                  <a:cubicBezTo>
                    <a:pt x="594" y="629"/>
                    <a:pt x="721" y="446"/>
                    <a:pt x="843" y="446"/>
                  </a:cubicBezTo>
                  <a:cubicBezTo>
                    <a:pt x="892" y="446"/>
                    <a:pt x="941" y="476"/>
                    <a:pt x="982" y="546"/>
                  </a:cubicBezTo>
                  <a:cubicBezTo>
                    <a:pt x="1124" y="787"/>
                    <a:pt x="951" y="1140"/>
                    <a:pt x="951" y="1140"/>
                  </a:cubicBezTo>
                  <a:cubicBezTo>
                    <a:pt x="951" y="1140"/>
                    <a:pt x="1286" y="984"/>
                    <a:pt x="1330" y="691"/>
                  </a:cubicBezTo>
                  <a:cubicBezTo>
                    <a:pt x="1372" y="404"/>
                    <a:pt x="1216" y="0"/>
                    <a:pt x="8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0"/>
            <p:cNvSpPr/>
            <p:nvPr/>
          </p:nvSpPr>
          <p:spPr>
            <a:xfrm>
              <a:off x="4150675" y="1730925"/>
              <a:ext cx="25" cy="25"/>
            </a:xfrm>
            <a:custGeom>
              <a:rect b="b" l="l" r="r" t="t"/>
              <a:pathLst>
                <a:path extrusionOk="0" h="1" w="1">
                  <a:moveTo>
                    <a:pt x="1" y="1"/>
                  </a:move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0"/>
            <p:cNvSpPr/>
            <p:nvPr/>
          </p:nvSpPr>
          <p:spPr>
            <a:xfrm>
              <a:off x="4312550" y="1851900"/>
              <a:ext cx="60700" cy="210525"/>
            </a:xfrm>
            <a:custGeom>
              <a:rect b="b" l="l" r="r" t="t"/>
              <a:pathLst>
                <a:path extrusionOk="0" h="8421" w="2428">
                  <a:moveTo>
                    <a:pt x="969" y="1"/>
                  </a:moveTo>
                  <a:cubicBezTo>
                    <a:pt x="857" y="181"/>
                    <a:pt x="1" y="1283"/>
                    <a:pt x="1" y="1283"/>
                  </a:cubicBezTo>
                  <a:cubicBezTo>
                    <a:pt x="1" y="1283"/>
                    <a:pt x="373" y="2222"/>
                    <a:pt x="616" y="3328"/>
                  </a:cubicBezTo>
                  <a:cubicBezTo>
                    <a:pt x="861" y="4437"/>
                    <a:pt x="1774" y="8420"/>
                    <a:pt x="1774" y="8420"/>
                  </a:cubicBezTo>
                  <a:cubicBezTo>
                    <a:pt x="1774" y="8420"/>
                    <a:pt x="2387" y="4468"/>
                    <a:pt x="2408" y="3215"/>
                  </a:cubicBezTo>
                  <a:cubicBezTo>
                    <a:pt x="2427" y="1961"/>
                    <a:pt x="2165" y="830"/>
                    <a:pt x="2165" y="830"/>
                  </a:cubicBezTo>
                  <a:cubicBezTo>
                    <a:pt x="1969" y="596"/>
                    <a:pt x="970" y="1"/>
                    <a:pt x="9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0"/>
            <p:cNvSpPr/>
            <p:nvPr/>
          </p:nvSpPr>
          <p:spPr>
            <a:xfrm>
              <a:off x="4196625" y="1863275"/>
              <a:ext cx="58550" cy="200300"/>
            </a:xfrm>
            <a:custGeom>
              <a:rect b="b" l="l" r="r" t="t"/>
              <a:pathLst>
                <a:path extrusionOk="0" h="8012" w="2342">
                  <a:moveTo>
                    <a:pt x="1472" y="0"/>
                  </a:moveTo>
                  <a:cubicBezTo>
                    <a:pt x="1472" y="0"/>
                    <a:pt x="1131" y="1404"/>
                    <a:pt x="1018" y="2518"/>
                  </a:cubicBezTo>
                  <a:cubicBezTo>
                    <a:pt x="906" y="3631"/>
                    <a:pt x="0" y="8011"/>
                    <a:pt x="0" y="8011"/>
                  </a:cubicBezTo>
                  <a:cubicBezTo>
                    <a:pt x="0" y="8011"/>
                    <a:pt x="1444" y="4686"/>
                    <a:pt x="1814" y="3236"/>
                  </a:cubicBezTo>
                  <a:cubicBezTo>
                    <a:pt x="2184" y="1787"/>
                    <a:pt x="2341" y="797"/>
                    <a:pt x="2341" y="797"/>
                  </a:cubicBezTo>
                  <a:lnTo>
                    <a:pt x="14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0"/>
            <p:cNvSpPr/>
            <p:nvPr/>
          </p:nvSpPr>
          <p:spPr>
            <a:xfrm>
              <a:off x="4341575" y="1880225"/>
              <a:ext cx="53925" cy="41450"/>
            </a:xfrm>
            <a:custGeom>
              <a:rect b="b" l="l" r="r" t="t"/>
              <a:pathLst>
                <a:path extrusionOk="0" h="1658" w="2157">
                  <a:moveTo>
                    <a:pt x="936" y="1"/>
                  </a:moveTo>
                  <a:cubicBezTo>
                    <a:pt x="731" y="1"/>
                    <a:pt x="575" y="58"/>
                    <a:pt x="506" y="236"/>
                  </a:cubicBezTo>
                  <a:cubicBezTo>
                    <a:pt x="371" y="571"/>
                    <a:pt x="1" y="1413"/>
                    <a:pt x="104" y="1493"/>
                  </a:cubicBezTo>
                  <a:cubicBezTo>
                    <a:pt x="112" y="1499"/>
                    <a:pt x="120" y="1501"/>
                    <a:pt x="129" y="1501"/>
                  </a:cubicBezTo>
                  <a:cubicBezTo>
                    <a:pt x="239" y="1501"/>
                    <a:pt x="471" y="1145"/>
                    <a:pt x="502" y="1103"/>
                  </a:cubicBezTo>
                  <a:lnTo>
                    <a:pt x="502" y="1103"/>
                  </a:lnTo>
                  <a:cubicBezTo>
                    <a:pt x="477" y="1147"/>
                    <a:pt x="244" y="1456"/>
                    <a:pt x="336" y="1534"/>
                  </a:cubicBezTo>
                  <a:cubicBezTo>
                    <a:pt x="345" y="1542"/>
                    <a:pt x="357" y="1546"/>
                    <a:pt x="372" y="1546"/>
                  </a:cubicBezTo>
                  <a:cubicBezTo>
                    <a:pt x="485" y="1546"/>
                    <a:pt x="735" y="1330"/>
                    <a:pt x="806" y="1270"/>
                  </a:cubicBezTo>
                  <a:lnTo>
                    <a:pt x="806" y="1270"/>
                  </a:lnTo>
                  <a:cubicBezTo>
                    <a:pt x="746" y="1330"/>
                    <a:pt x="565" y="1524"/>
                    <a:pt x="647" y="1617"/>
                  </a:cubicBezTo>
                  <a:cubicBezTo>
                    <a:pt x="659" y="1631"/>
                    <a:pt x="679" y="1638"/>
                    <a:pt x="703" y="1638"/>
                  </a:cubicBezTo>
                  <a:cubicBezTo>
                    <a:pt x="713" y="1638"/>
                    <a:pt x="724" y="1636"/>
                    <a:pt x="735" y="1634"/>
                  </a:cubicBezTo>
                  <a:cubicBezTo>
                    <a:pt x="833" y="1617"/>
                    <a:pt x="982" y="1525"/>
                    <a:pt x="1083" y="1454"/>
                  </a:cubicBezTo>
                  <a:cubicBezTo>
                    <a:pt x="1083" y="1453"/>
                    <a:pt x="1084" y="1453"/>
                    <a:pt x="1084" y="1453"/>
                  </a:cubicBezTo>
                  <a:cubicBezTo>
                    <a:pt x="1145" y="1411"/>
                    <a:pt x="1192" y="1376"/>
                    <a:pt x="1200" y="1370"/>
                  </a:cubicBezTo>
                  <a:lnTo>
                    <a:pt x="1200" y="1370"/>
                  </a:lnTo>
                  <a:cubicBezTo>
                    <a:pt x="1190" y="1380"/>
                    <a:pt x="1140" y="1434"/>
                    <a:pt x="1105" y="1491"/>
                  </a:cubicBezTo>
                  <a:cubicBezTo>
                    <a:pt x="1061" y="1562"/>
                    <a:pt x="1033" y="1641"/>
                    <a:pt x="1117" y="1657"/>
                  </a:cubicBezTo>
                  <a:cubicBezTo>
                    <a:pt x="1121" y="1658"/>
                    <a:pt x="1125" y="1658"/>
                    <a:pt x="1130" y="1658"/>
                  </a:cubicBezTo>
                  <a:cubicBezTo>
                    <a:pt x="1312" y="1658"/>
                    <a:pt x="1994" y="1101"/>
                    <a:pt x="2156" y="799"/>
                  </a:cubicBezTo>
                  <a:cubicBezTo>
                    <a:pt x="2156" y="799"/>
                    <a:pt x="2051" y="705"/>
                    <a:pt x="1895" y="527"/>
                  </a:cubicBezTo>
                  <a:cubicBezTo>
                    <a:pt x="1870" y="501"/>
                    <a:pt x="1846" y="471"/>
                    <a:pt x="1820" y="441"/>
                  </a:cubicBezTo>
                  <a:cubicBezTo>
                    <a:pt x="1625" y="211"/>
                    <a:pt x="1579" y="93"/>
                    <a:pt x="1579" y="93"/>
                  </a:cubicBezTo>
                  <a:cubicBezTo>
                    <a:pt x="1344" y="47"/>
                    <a:pt x="1120" y="1"/>
                    <a:pt x="936"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0"/>
            <p:cNvSpPr/>
            <p:nvPr/>
          </p:nvSpPr>
          <p:spPr>
            <a:xfrm>
              <a:off x="4359900" y="1893400"/>
              <a:ext cx="35500" cy="28275"/>
            </a:xfrm>
            <a:custGeom>
              <a:rect b="b" l="l" r="r" t="t"/>
              <a:pathLst>
                <a:path extrusionOk="0" h="1131" w="1420">
                  <a:moveTo>
                    <a:pt x="1159" y="0"/>
                  </a:moveTo>
                  <a:cubicBezTo>
                    <a:pt x="948" y="345"/>
                    <a:pt x="486" y="890"/>
                    <a:pt x="1" y="1108"/>
                  </a:cubicBezTo>
                  <a:cubicBezTo>
                    <a:pt x="161" y="1079"/>
                    <a:pt x="442" y="859"/>
                    <a:pt x="466" y="843"/>
                  </a:cubicBezTo>
                  <a:lnTo>
                    <a:pt x="466" y="843"/>
                  </a:lnTo>
                  <a:cubicBezTo>
                    <a:pt x="442" y="865"/>
                    <a:pt x="228" y="1100"/>
                    <a:pt x="381" y="1130"/>
                  </a:cubicBezTo>
                  <a:cubicBezTo>
                    <a:pt x="385" y="1131"/>
                    <a:pt x="389" y="1131"/>
                    <a:pt x="394" y="1131"/>
                  </a:cubicBezTo>
                  <a:cubicBezTo>
                    <a:pt x="576" y="1131"/>
                    <a:pt x="1259" y="574"/>
                    <a:pt x="1420" y="272"/>
                  </a:cubicBezTo>
                  <a:cubicBezTo>
                    <a:pt x="1420" y="272"/>
                    <a:pt x="1316" y="178"/>
                    <a:pt x="1159"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0"/>
            <p:cNvSpPr/>
            <p:nvPr/>
          </p:nvSpPr>
          <p:spPr>
            <a:xfrm>
              <a:off x="4133600" y="1646200"/>
              <a:ext cx="262100" cy="139100"/>
            </a:xfrm>
            <a:custGeom>
              <a:rect b="b" l="l" r="r" t="t"/>
              <a:pathLst>
                <a:path extrusionOk="0" h="5564" w="10484">
                  <a:moveTo>
                    <a:pt x="7013" y="1"/>
                  </a:moveTo>
                  <a:cubicBezTo>
                    <a:pt x="6817" y="1"/>
                    <a:pt x="6595" y="21"/>
                    <a:pt x="6341" y="67"/>
                  </a:cubicBezTo>
                  <a:cubicBezTo>
                    <a:pt x="6329" y="68"/>
                    <a:pt x="6323" y="79"/>
                    <a:pt x="6324" y="91"/>
                  </a:cubicBezTo>
                  <a:cubicBezTo>
                    <a:pt x="6326" y="100"/>
                    <a:pt x="6334" y="108"/>
                    <a:pt x="6345" y="108"/>
                  </a:cubicBezTo>
                  <a:cubicBezTo>
                    <a:pt x="6346" y="108"/>
                    <a:pt x="6348" y="108"/>
                    <a:pt x="6349" y="108"/>
                  </a:cubicBezTo>
                  <a:cubicBezTo>
                    <a:pt x="6600" y="62"/>
                    <a:pt x="6820" y="42"/>
                    <a:pt x="7013" y="42"/>
                  </a:cubicBezTo>
                  <a:cubicBezTo>
                    <a:pt x="7544" y="42"/>
                    <a:pt x="7879" y="191"/>
                    <a:pt x="8141" y="350"/>
                  </a:cubicBezTo>
                  <a:cubicBezTo>
                    <a:pt x="8714" y="698"/>
                    <a:pt x="9509" y="1232"/>
                    <a:pt x="10035" y="1809"/>
                  </a:cubicBezTo>
                  <a:cubicBezTo>
                    <a:pt x="10220" y="2013"/>
                    <a:pt x="10345" y="2195"/>
                    <a:pt x="10403" y="2289"/>
                  </a:cubicBezTo>
                  <a:cubicBezTo>
                    <a:pt x="10199" y="2176"/>
                    <a:pt x="9554" y="1823"/>
                    <a:pt x="8966" y="1487"/>
                  </a:cubicBezTo>
                  <a:cubicBezTo>
                    <a:pt x="8255" y="1084"/>
                    <a:pt x="7155" y="790"/>
                    <a:pt x="7143" y="787"/>
                  </a:cubicBezTo>
                  <a:cubicBezTo>
                    <a:pt x="7142" y="787"/>
                    <a:pt x="7140" y="787"/>
                    <a:pt x="7139" y="787"/>
                  </a:cubicBezTo>
                  <a:cubicBezTo>
                    <a:pt x="7130" y="787"/>
                    <a:pt x="7122" y="792"/>
                    <a:pt x="7120" y="800"/>
                  </a:cubicBezTo>
                  <a:cubicBezTo>
                    <a:pt x="7117" y="810"/>
                    <a:pt x="7120" y="821"/>
                    <a:pt x="7129" y="826"/>
                  </a:cubicBezTo>
                  <a:cubicBezTo>
                    <a:pt x="7415" y="980"/>
                    <a:pt x="8174" y="1953"/>
                    <a:pt x="8478" y="2716"/>
                  </a:cubicBezTo>
                  <a:cubicBezTo>
                    <a:pt x="8725" y="3336"/>
                    <a:pt x="8886" y="3976"/>
                    <a:pt x="8934" y="4174"/>
                  </a:cubicBezTo>
                  <a:cubicBezTo>
                    <a:pt x="8701" y="3971"/>
                    <a:pt x="7678" y="3089"/>
                    <a:pt x="7318" y="2801"/>
                  </a:cubicBezTo>
                  <a:cubicBezTo>
                    <a:pt x="6913" y="2475"/>
                    <a:pt x="6014" y="1883"/>
                    <a:pt x="6006" y="1877"/>
                  </a:cubicBezTo>
                  <a:cubicBezTo>
                    <a:pt x="6002" y="1876"/>
                    <a:pt x="5997" y="1874"/>
                    <a:pt x="5993" y="1874"/>
                  </a:cubicBezTo>
                  <a:cubicBezTo>
                    <a:pt x="5990" y="1874"/>
                    <a:pt x="5986" y="1875"/>
                    <a:pt x="5983" y="1877"/>
                  </a:cubicBezTo>
                  <a:cubicBezTo>
                    <a:pt x="5977" y="1883"/>
                    <a:pt x="5973" y="1891"/>
                    <a:pt x="5975" y="1898"/>
                  </a:cubicBezTo>
                  <a:cubicBezTo>
                    <a:pt x="5976" y="1906"/>
                    <a:pt x="6086" y="2629"/>
                    <a:pt x="6099" y="3299"/>
                  </a:cubicBezTo>
                  <a:lnTo>
                    <a:pt x="6101" y="3403"/>
                  </a:lnTo>
                  <a:cubicBezTo>
                    <a:pt x="6114" y="4015"/>
                    <a:pt x="6121" y="4324"/>
                    <a:pt x="6053" y="4647"/>
                  </a:cubicBezTo>
                  <a:cubicBezTo>
                    <a:pt x="5999" y="4901"/>
                    <a:pt x="5937" y="5141"/>
                    <a:pt x="5910" y="5248"/>
                  </a:cubicBezTo>
                  <a:cubicBezTo>
                    <a:pt x="5839" y="5076"/>
                    <a:pt x="5623" y="4545"/>
                    <a:pt x="5435" y="4093"/>
                  </a:cubicBezTo>
                  <a:cubicBezTo>
                    <a:pt x="5213" y="3550"/>
                    <a:pt x="4419" y="2357"/>
                    <a:pt x="4411" y="2345"/>
                  </a:cubicBezTo>
                  <a:cubicBezTo>
                    <a:pt x="4408" y="2340"/>
                    <a:pt x="4401" y="2336"/>
                    <a:pt x="4395" y="2336"/>
                  </a:cubicBezTo>
                  <a:cubicBezTo>
                    <a:pt x="4389" y="2336"/>
                    <a:pt x="4383" y="2337"/>
                    <a:pt x="4379" y="2342"/>
                  </a:cubicBezTo>
                  <a:cubicBezTo>
                    <a:pt x="4373" y="2348"/>
                    <a:pt x="3763" y="2993"/>
                    <a:pt x="3374" y="3693"/>
                  </a:cubicBezTo>
                  <a:cubicBezTo>
                    <a:pt x="3096" y="4191"/>
                    <a:pt x="2770" y="4905"/>
                    <a:pt x="2594" y="5286"/>
                  </a:cubicBezTo>
                  <a:cubicBezTo>
                    <a:pt x="2568" y="5345"/>
                    <a:pt x="2543" y="5399"/>
                    <a:pt x="2525" y="5440"/>
                  </a:cubicBezTo>
                  <a:cubicBezTo>
                    <a:pt x="2533" y="5315"/>
                    <a:pt x="2550" y="5081"/>
                    <a:pt x="2571" y="4825"/>
                  </a:cubicBezTo>
                  <a:cubicBezTo>
                    <a:pt x="2603" y="4373"/>
                    <a:pt x="2645" y="3810"/>
                    <a:pt x="2668" y="3485"/>
                  </a:cubicBezTo>
                  <a:cubicBezTo>
                    <a:pt x="2706" y="2889"/>
                    <a:pt x="2854" y="2274"/>
                    <a:pt x="2855" y="2267"/>
                  </a:cubicBezTo>
                  <a:cubicBezTo>
                    <a:pt x="2858" y="2259"/>
                    <a:pt x="2854" y="2250"/>
                    <a:pt x="2848" y="2245"/>
                  </a:cubicBezTo>
                  <a:cubicBezTo>
                    <a:pt x="2845" y="2242"/>
                    <a:pt x="2841" y="2241"/>
                    <a:pt x="2837" y="2241"/>
                  </a:cubicBezTo>
                  <a:cubicBezTo>
                    <a:pt x="2832" y="2241"/>
                    <a:pt x="2828" y="2242"/>
                    <a:pt x="2825" y="2245"/>
                  </a:cubicBezTo>
                  <a:cubicBezTo>
                    <a:pt x="2817" y="2250"/>
                    <a:pt x="2026" y="2804"/>
                    <a:pt x="1640" y="3130"/>
                  </a:cubicBezTo>
                  <a:cubicBezTo>
                    <a:pt x="1316" y="3402"/>
                    <a:pt x="393" y="4311"/>
                    <a:pt x="98" y="4604"/>
                  </a:cubicBezTo>
                  <a:cubicBezTo>
                    <a:pt x="279" y="4252"/>
                    <a:pt x="831" y="3187"/>
                    <a:pt x="1092" y="2681"/>
                  </a:cubicBezTo>
                  <a:cubicBezTo>
                    <a:pt x="1417" y="2049"/>
                    <a:pt x="1937" y="1467"/>
                    <a:pt x="2482" y="1123"/>
                  </a:cubicBezTo>
                  <a:cubicBezTo>
                    <a:pt x="2778" y="936"/>
                    <a:pt x="3045" y="891"/>
                    <a:pt x="3245" y="891"/>
                  </a:cubicBezTo>
                  <a:cubicBezTo>
                    <a:pt x="3376" y="891"/>
                    <a:pt x="3477" y="910"/>
                    <a:pt x="3539" y="922"/>
                  </a:cubicBezTo>
                  <a:cubicBezTo>
                    <a:pt x="3565" y="927"/>
                    <a:pt x="3585" y="930"/>
                    <a:pt x="3598" y="932"/>
                  </a:cubicBezTo>
                  <a:cubicBezTo>
                    <a:pt x="3598" y="932"/>
                    <a:pt x="3599" y="932"/>
                    <a:pt x="3599" y="932"/>
                  </a:cubicBezTo>
                  <a:cubicBezTo>
                    <a:pt x="3611" y="932"/>
                    <a:pt x="3620" y="924"/>
                    <a:pt x="3620" y="914"/>
                  </a:cubicBezTo>
                  <a:cubicBezTo>
                    <a:pt x="3621" y="903"/>
                    <a:pt x="3612" y="893"/>
                    <a:pt x="3602" y="892"/>
                  </a:cubicBezTo>
                  <a:cubicBezTo>
                    <a:pt x="3590" y="891"/>
                    <a:pt x="3571" y="887"/>
                    <a:pt x="3548" y="883"/>
                  </a:cubicBezTo>
                  <a:cubicBezTo>
                    <a:pt x="3485" y="871"/>
                    <a:pt x="3381" y="852"/>
                    <a:pt x="3247" y="852"/>
                  </a:cubicBezTo>
                  <a:cubicBezTo>
                    <a:pt x="3041" y="852"/>
                    <a:pt x="2765" y="898"/>
                    <a:pt x="2461" y="1089"/>
                  </a:cubicBezTo>
                  <a:cubicBezTo>
                    <a:pt x="1910" y="1437"/>
                    <a:pt x="1385" y="2026"/>
                    <a:pt x="1057" y="2664"/>
                  </a:cubicBezTo>
                  <a:cubicBezTo>
                    <a:pt x="745" y="3272"/>
                    <a:pt x="11" y="4688"/>
                    <a:pt x="4" y="4702"/>
                  </a:cubicBezTo>
                  <a:cubicBezTo>
                    <a:pt x="1" y="4712"/>
                    <a:pt x="2" y="4722"/>
                    <a:pt x="11" y="4728"/>
                  </a:cubicBezTo>
                  <a:cubicBezTo>
                    <a:pt x="14" y="4731"/>
                    <a:pt x="18" y="4732"/>
                    <a:pt x="22" y="4732"/>
                  </a:cubicBezTo>
                  <a:cubicBezTo>
                    <a:pt x="27" y="4732"/>
                    <a:pt x="33" y="4730"/>
                    <a:pt x="37" y="4726"/>
                  </a:cubicBezTo>
                  <a:cubicBezTo>
                    <a:pt x="50" y="4713"/>
                    <a:pt x="1284" y="3486"/>
                    <a:pt x="1670" y="3161"/>
                  </a:cubicBezTo>
                  <a:cubicBezTo>
                    <a:pt x="2002" y="2882"/>
                    <a:pt x="2635" y="2430"/>
                    <a:pt x="2807" y="2311"/>
                  </a:cubicBezTo>
                  <a:lnTo>
                    <a:pt x="2807" y="2311"/>
                  </a:lnTo>
                  <a:cubicBezTo>
                    <a:pt x="2771" y="2472"/>
                    <a:pt x="2661" y="2985"/>
                    <a:pt x="2629" y="3484"/>
                  </a:cubicBezTo>
                  <a:cubicBezTo>
                    <a:pt x="2608" y="3809"/>
                    <a:pt x="2567" y="4372"/>
                    <a:pt x="2532" y="4824"/>
                  </a:cubicBezTo>
                  <a:cubicBezTo>
                    <a:pt x="2490" y="5391"/>
                    <a:pt x="2479" y="5535"/>
                    <a:pt x="2480" y="5545"/>
                  </a:cubicBezTo>
                  <a:cubicBezTo>
                    <a:pt x="2482" y="5553"/>
                    <a:pt x="2490" y="5561"/>
                    <a:pt x="2499" y="5562"/>
                  </a:cubicBezTo>
                  <a:cubicBezTo>
                    <a:pt x="2501" y="5563"/>
                    <a:pt x="2502" y="5563"/>
                    <a:pt x="2504" y="5563"/>
                  </a:cubicBezTo>
                  <a:cubicBezTo>
                    <a:pt x="2518" y="5563"/>
                    <a:pt x="2528" y="5540"/>
                    <a:pt x="2635" y="5306"/>
                  </a:cubicBezTo>
                  <a:cubicBezTo>
                    <a:pt x="2811" y="4924"/>
                    <a:pt x="3137" y="4214"/>
                    <a:pt x="3413" y="3715"/>
                  </a:cubicBezTo>
                  <a:cubicBezTo>
                    <a:pt x="3763" y="3088"/>
                    <a:pt x="4293" y="2502"/>
                    <a:pt x="4395" y="2391"/>
                  </a:cubicBezTo>
                  <a:cubicBezTo>
                    <a:pt x="4504" y="2555"/>
                    <a:pt x="5197" y="3612"/>
                    <a:pt x="5403" y="4112"/>
                  </a:cubicBezTo>
                  <a:cubicBezTo>
                    <a:pt x="5628" y="4657"/>
                    <a:pt x="5898" y="5322"/>
                    <a:pt x="5898" y="5322"/>
                  </a:cubicBezTo>
                  <a:cubicBezTo>
                    <a:pt x="5901" y="5330"/>
                    <a:pt x="5910" y="5335"/>
                    <a:pt x="5919" y="5335"/>
                  </a:cubicBezTo>
                  <a:cubicBezTo>
                    <a:pt x="5916" y="5331"/>
                    <a:pt x="5916" y="5331"/>
                    <a:pt x="5917" y="5331"/>
                  </a:cubicBezTo>
                  <a:cubicBezTo>
                    <a:pt x="5926" y="5330"/>
                    <a:pt x="5932" y="5325"/>
                    <a:pt x="5933" y="5316"/>
                  </a:cubicBezTo>
                  <a:cubicBezTo>
                    <a:pt x="5935" y="5312"/>
                    <a:pt x="6020" y="4996"/>
                    <a:pt x="6094" y="4655"/>
                  </a:cubicBezTo>
                  <a:cubicBezTo>
                    <a:pt x="6163" y="4328"/>
                    <a:pt x="6156" y="4017"/>
                    <a:pt x="6143" y="3402"/>
                  </a:cubicBezTo>
                  <a:lnTo>
                    <a:pt x="6141" y="3298"/>
                  </a:lnTo>
                  <a:cubicBezTo>
                    <a:pt x="6128" y="2723"/>
                    <a:pt x="6046" y="2107"/>
                    <a:pt x="6022" y="1937"/>
                  </a:cubicBezTo>
                  <a:lnTo>
                    <a:pt x="6022" y="1937"/>
                  </a:lnTo>
                  <a:cubicBezTo>
                    <a:pt x="6197" y="2054"/>
                    <a:pt x="6939" y="2549"/>
                    <a:pt x="7294" y="2833"/>
                  </a:cubicBezTo>
                  <a:cubicBezTo>
                    <a:pt x="7698" y="3156"/>
                    <a:pt x="8943" y="4235"/>
                    <a:pt x="8956" y="4247"/>
                  </a:cubicBezTo>
                  <a:cubicBezTo>
                    <a:pt x="8959" y="4250"/>
                    <a:pt x="8964" y="4252"/>
                    <a:pt x="8969" y="4252"/>
                  </a:cubicBezTo>
                  <a:cubicBezTo>
                    <a:pt x="8973" y="4252"/>
                    <a:pt x="8976" y="4251"/>
                    <a:pt x="8979" y="4249"/>
                  </a:cubicBezTo>
                  <a:cubicBezTo>
                    <a:pt x="8987" y="4244"/>
                    <a:pt x="8991" y="4235"/>
                    <a:pt x="8988" y="4226"/>
                  </a:cubicBezTo>
                  <a:cubicBezTo>
                    <a:pt x="8987" y="4219"/>
                    <a:pt x="8814" y="3447"/>
                    <a:pt x="8517" y="2703"/>
                  </a:cubicBezTo>
                  <a:cubicBezTo>
                    <a:pt x="8241" y="2007"/>
                    <a:pt x="7589" y="1139"/>
                    <a:pt x="7249" y="861"/>
                  </a:cubicBezTo>
                  <a:lnTo>
                    <a:pt x="7249" y="861"/>
                  </a:lnTo>
                  <a:cubicBezTo>
                    <a:pt x="7549" y="947"/>
                    <a:pt x="8375" y="1200"/>
                    <a:pt x="8947" y="1525"/>
                  </a:cubicBezTo>
                  <a:cubicBezTo>
                    <a:pt x="9655" y="1928"/>
                    <a:pt x="10443" y="2358"/>
                    <a:pt x="10452" y="2362"/>
                  </a:cubicBezTo>
                  <a:cubicBezTo>
                    <a:pt x="10454" y="2363"/>
                    <a:pt x="10457" y="2364"/>
                    <a:pt x="10460" y="2364"/>
                  </a:cubicBezTo>
                  <a:cubicBezTo>
                    <a:pt x="10466" y="2364"/>
                    <a:pt x="10471" y="2362"/>
                    <a:pt x="10476" y="2358"/>
                  </a:cubicBezTo>
                  <a:cubicBezTo>
                    <a:pt x="10482" y="2351"/>
                    <a:pt x="10483" y="2341"/>
                    <a:pt x="10478" y="2334"/>
                  </a:cubicBezTo>
                  <a:cubicBezTo>
                    <a:pt x="10477" y="2331"/>
                    <a:pt x="10335" y="2076"/>
                    <a:pt x="10066" y="1782"/>
                  </a:cubicBezTo>
                  <a:cubicBezTo>
                    <a:pt x="9535" y="1202"/>
                    <a:pt x="8738" y="663"/>
                    <a:pt x="8161" y="314"/>
                  </a:cubicBezTo>
                  <a:cubicBezTo>
                    <a:pt x="7894" y="152"/>
                    <a:pt x="7554" y="1"/>
                    <a:pt x="70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0"/>
            <p:cNvSpPr/>
            <p:nvPr/>
          </p:nvSpPr>
          <p:spPr>
            <a:xfrm>
              <a:off x="4380375" y="1823600"/>
              <a:ext cx="77900" cy="77100"/>
            </a:xfrm>
            <a:custGeom>
              <a:rect b="b" l="l" r="r" t="t"/>
              <a:pathLst>
                <a:path extrusionOk="0" h="3084" w="3116">
                  <a:moveTo>
                    <a:pt x="3092" y="0"/>
                  </a:moveTo>
                  <a:cubicBezTo>
                    <a:pt x="3084" y="0"/>
                    <a:pt x="3077" y="5"/>
                    <a:pt x="3074" y="13"/>
                  </a:cubicBezTo>
                  <a:cubicBezTo>
                    <a:pt x="3070" y="21"/>
                    <a:pt x="2711" y="860"/>
                    <a:pt x="2302" y="1373"/>
                  </a:cubicBezTo>
                  <a:cubicBezTo>
                    <a:pt x="1823" y="1977"/>
                    <a:pt x="957" y="2917"/>
                    <a:pt x="605" y="3038"/>
                  </a:cubicBezTo>
                  <a:cubicBezTo>
                    <a:pt x="569" y="3006"/>
                    <a:pt x="428" y="2877"/>
                    <a:pt x="300" y="2715"/>
                  </a:cubicBezTo>
                  <a:cubicBezTo>
                    <a:pt x="174" y="2555"/>
                    <a:pt x="74" y="2399"/>
                    <a:pt x="47" y="2356"/>
                  </a:cubicBezTo>
                  <a:cubicBezTo>
                    <a:pt x="95" y="2290"/>
                    <a:pt x="333" y="1938"/>
                    <a:pt x="435" y="1326"/>
                  </a:cubicBezTo>
                  <a:cubicBezTo>
                    <a:pt x="436" y="1315"/>
                    <a:pt x="428" y="1305"/>
                    <a:pt x="418" y="1302"/>
                  </a:cubicBezTo>
                  <a:cubicBezTo>
                    <a:pt x="417" y="1302"/>
                    <a:pt x="416" y="1302"/>
                    <a:pt x="415" y="1302"/>
                  </a:cubicBezTo>
                  <a:cubicBezTo>
                    <a:pt x="405" y="1302"/>
                    <a:pt x="396" y="1308"/>
                    <a:pt x="395" y="1318"/>
                  </a:cubicBezTo>
                  <a:cubicBezTo>
                    <a:pt x="284" y="1991"/>
                    <a:pt x="11" y="2340"/>
                    <a:pt x="7" y="2342"/>
                  </a:cubicBezTo>
                  <a:cubicBezTo>
                    <a:pt x="2" y="2349"/>
                    <a:pt x="1" y="2359"/>
                    <a:pt x="6" y="2365"/>
                  </a:cubicBezTo>
                  <a:cubicBezTo>
                    <a:pt x="7" y="2366"/>
                    <a:pt x="119" y="2550"/>
                    <a:pt x="268" y="2739"/>
                  </a:cubicBezTo>
                  <a:cubicBezTo>
                    <a:pt x="420" y="2929"/>
                    <a:pt x="586" y="3074"/>
                    <a:pt x="587" y="3076"/>
                  </a:cubicBezTo>
                  <a:cubicBezTo>
                    <a:pt x="592" y="3082"/>
                    <a:pt x="599" y="3083"/>
                    <a:pt x="604" y="3083"/>
                  </a:cubicBezTo>
                  <a:cubicBezTo>
                    <a:pt x="605" y="3083"/>
                    <a:pt x="606" y="3083"/>
                    <a:pt x="607" y="3082"/>
                  </a:cubicBezTo>
                  <a:cubicBezTo>
                    <a:pt x="997" y="2961"/>
                    <a:pt x="1940" y="1896"/>
                    <a:pt x="2335" y="1400"/>
                  </a:cubicBezTo>
                  <a:cubicBezTo>
                    <a:pt x="2747" y="882"/>
                    <a:pt x="3109" y="38"/>
                    <a:pt x="3113" y="29"/>
                  </a:cubicBezTo>
                  <a:cubicBezTo>
                    <a:pt x="3116" y="19"/>
                    <a:pt x="3111" y="6"/>
                    <a:pt x="3100" y="2"/>
                  </a:cubicBezTo>
                  <a:cubicBezTo>
                    <a:pt x="3098" y="1"/>
                    <a:pt x="3095" y="0"/>
                    <a:pt x="30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0"/>
            <p:cNvSpPr/>
            <p:nvPr/>
          </p:nvSpPr>
          <p:spPr>
            <a:xfrm>
              <a:off x="4347000" y="1894400"/>
              <a:ext cx="16800" cy="25900"/>
            </a:xfrm>
            <a:custGeom>
              <a:rect b="b" l="l" r="r" t="t"/>
              <a:pathLst>
                <a:path extrusionOk="0" h="1036" w="672">
                  <a:moveTo>
                    <a:pt x="648" y="1"/>
                  </a:moveTo>
                  <a:cubicBezTo>
                    <a:pt x="643" y="1"/>
                    <a:pt x="639" y="2"/>
                    <a:pt x="636" y="4"/>
                  </a:cubicBezTo>
                  <a:cubicBezTo>
                    <a:pt x="605" y="25"/>
                    <a:pt x="35" y="744"/>
                    <a:pt x="2" y="1013"/>
                  </a:cubicBezTo>
                  <a:cubicBezTo>
                    <a:pt x="1" y="1024"/>
                    <a:pt x="9" y="1034"/>
                    <a:pt x="20" y="1036"/>
                  </a:cubicBezTo>
                  <a:lnTo>
                    <a:pt x="25" y="1036"/>
                  </a:lnTo>
                  <a:cubicBezTo>
                    <a:pt x="35" y="1034"/>
                    <a:pt x="42" y="1028"/>
                    <a:pt x="43" y="1018"/>
                  </a:cubicBezTo>
                  <a:cubicBezTo>
                    <a:pt x="73" y="766"/>
                    <a:pt x="617" y="76"/>
                    <a:pt x="660" y="37"/>
                  </a:cubicBezTo>
                  <a:cubicBezTo>
                    <a:pt x="670" y="31"/>
                    <a:pt x="671" y="20"/>
                    <a:pt x="665" y="10"/>
                  </a:cubicBezTo>
                  <a:cubicBezTo>
                    <a:pt x="662" y="4"/>
                    <a:pt x="655" y="1"/>
                    <a:pt x="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0"/>
            <p:cNvSpPr/>
            <p:nvPr/>
          </p:nvSpPr>
          <p:spPr>
            <a:xfrm>
              <a:off x="4353275" y="1904775"/>
              <a:ext cx="18325" cy="15600"/>
            </a:xfrm>
            <a:custGeom>
              <a:rect b="b" l="l" r="r" t="t"/>
              <a:pathLst>
                <a:path extrusionOk="0" h="624" w="733">
                  <a:moveTo>
                    <a:pt x="710" y="1"/>
                  </a:moveTo>
                  <a:cubicBezTo>
                    <a:pt x="706" y="1"/>
                    <a:pt x="702" y="2"/>
                    <a:pt x="698" y="4"/>
                  </a:cubicBezTo>
                  <a:cubicBezTo>
                    <a:pt x="315" y="262"/>
                    <a:pt x="15" y="566"/>
                    <a:pt x="5" y="598"/>
                  </a:cubicBezTo>
                  <a:cubicBezTo>
                    <a:pt x="1" y="608"/>
                    <a:pt x="7" y="621"/>
                    <a:pt x="17" y="624"/>
                  </a:cubicBezTo>
                  <a:lnTo>
                    <a:pt x="26" y="624"/>
                  </a:lnTo>
                  <a:cubicBezTo>
                    <a:pt x="34" y="623"/>
                    <a:pt x="40" y="618"/>
                    <a:pt x="43" y="612"/>
                  </a:cubicBezTo>
                  <a:cubicBezTo>
                    <a:pt x="58" y="587"/>
                    <a:pt x="328" y="302"/>
                    <a:pt x="722" y="37"/>
                  </a:cubicBezTo>
                  <a:cubicBezTo>
                    <a:pt x="731" y="31"/>
                    <a:pt x="733" y="18"/>
                    <a:pt x="727" y="9"/>
                  </a:cubicBezTo>
                  <a:cubicBezTo>
                    <a:pt x="723" y="4"/>
                    <a:pt x="716" y="1"/>
                    <a:pt x="7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0"/>
            <p:cNvSpPr/>
            <p:nvPr/>
          </p:nvSpPr>
          <p:spPr>
            <a:xfrm>
              <a:off x="4368625" y="1909350"/>
              <a:ext cx="9450" cy="8175"/>
            </a:xfrm>
            <a:custGeom>
              <a:rect b="b" l="l" r="r" t="t"/>
              <a:pathLst>
                <a:path extrusionOk="0" h="327" w="378">
                  <a:moveTo>
                    <a:pt x="355" y="0"/>
                  </a:moveTo>
                  <a:cubicBezTo>
                    <a:pt x="351" y="0"/>
                    <a:pt x="347" y="2"/>
                    <a:pt x="344" y="4"/>
                  </a:cubicBezTo>
                  <a:cubicBezTo>
                    <a:pt x="333" y="11"/>
                    <a:pt x="143" y="127"/>
                    <a:pt x="0" y="288"/>
                  </a:cubicBezTo>
                  <a:cubicBezTo>
                    <a:pt x="61" y="246"/>
                    <a:pt x="108" y="211"/>
                    <a:pt x="115" y="205"/>
                  </a:cubicBezTo>
                  <a:lnTo>
                    <a:pt x="115" y="205"/>
                  </a:lnTo>
                  <a:cubicBezTo>
                    <a:pt x="106" y="214"/>
                    <a:pt x="57" y="268"/>
                    <a:pt x="20" y="327"/>
                  </a:cubicBezTo>
                  <a:cubicBezTo>
                    <a:pt x="163" y="164"/>
                    <a:pt x="363" y="40"/>
                    <a:pt x="366" y="38"/>
                  </a:cubicBezTo>
                  <a:cubicBezTo>
                    <a:pt x="375" y="32"/>
                    <a:pt x="378" y="20"/>
                    <a:pt x="373" y="11"/>
                  </a:cubicBezTo>
                  <a:cubicBezTo>
                    <a:pt x="368" y="4"/>
                    <a:pt x="362" y="0"/>
                    <a:pt x="3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0"/>
            <p:cNvSpPr/>
            <p:nvPr/>
          </p:nvSpPr>
          <p:spPr>
            <a:xfrm>
              <a:off x="4217675" y="1756425"/>
              <a:ext cx="185125" cy="128075"/>
            </a:xfrm>
            <a:custGeom>
              <a:rect b="b" l="l" r="r" t="t"/>
              <a:pathLst>
                <a:path extrusionOk="0" h="5123" w="7405">
                  <a:moveTo>
                    <a:pt x="5866" y="1"/>
                  </a:moveTo>
                  <a:cubicBezTo>
                    <a:pt x="5860" y="1"/>
                    <a:pt x="5856" y="2"/>
                    <a:pt x="5851" y="6"/>
                  </a:cubicBezTo>
                  <a:cubicBezTo>
                    <a:pt x="5846" y="11"/>
                    <a:pt x="5843" y="19"/>
                    <a:pt x="5844" y="26"/>
                  </a:cubicBezTo>
                  <a:cubicBezTo>
                    <a:pt x="5850" y="48"/>
                    <a:pt x="6390" y="2156"/>
                    <a:pt x="6519" y="2737"/>
                  </a:cubicBezTo>
                  <a:cubicBezTo>
                    <a:pt x="6520" y="2743"/>
                    <a:pt x="6646" y="3311"/>
                    <a:pt x="6648" y="3465"/>
                  </a:cubicBezTo>
                  <a:cubicBezTo>
                    <a:pt x="6628" y="3505"/>
                    <a:pt x="6478" y="3785"/>
                    <a:pt x="6331" y="4107"/>
                  </a:cubicBezTo>
                  <a:cubicBezTo>
                    <a:pt x="6201" y="4396"/>
                    <a:pt x="6020" y="4570"/>
                    <a:pt x="5963" y="4618"/>
                  </a:cubicBezTo>
                  <a:cubicBezTo>
                    <a:pt x="5935" y="4581"/>
                    <a:pt x="5848" y="4495"/>
                    <a:pt x="5598" y="4328"/>
                  </a:cubicBezTo>
                  <a:cubicBezTo>
                    <a:pt x="5254" y="4099"/>
                    <a:pt x="4781" y="3804"/>
                    <a:pt x="4776" y="3802"/>
                  </a:cubicBezTo>
                  <a:cubicBezTo>
                    <a:pt x="4772" y="3800"/>
                    <a:pt x="4768" y="3799"/>
                    <a:pt x="4764" y="3799"/>
                  </a:cubicBezTo>
                  <a:cubicBezTo>
                    <a:pt x="4758" y="3799"/>
                    <a:pt x="4752" y="3802"/>
                    <a:pt x="4748" y="3807"/>
                  </a:cubicBezTo>
                  <a:cubicBezTo>
                    <a:pt x="4745" y="3810"/>
                    <a:pt x="4487" y="4169"/>
                    <a:pt x="4260" y="4464"/>
                  </a:cubicBezTo>
                  <a:cubicBezTo>
                    <a:pt x="4062" y="4722"/>
                    <a:pt x="3845" y="5002"/>
                    <a:pt x="3792" y="5073"/>
                  </a:cubicBezTo>
                  <a:cubicBezTo>
                    <a:pt x="3719" y="5014"/>
                    <a:pt x="3404" y="4768"/>
                    <a:pt x="3000" y="4542"/>
                  </a:cubicBezTo>
                  <a:cubicBezTo>
                    <a:pt x="2541" y="4283"/>
                    <a:pt x="2285" y="4145"/>
                    <a:pt x="2282" y="4143"/>
                  </a:cubicBezTo>
                  <a:cubicBezTo>
                    <a:pt x="2280" y="4142"/>
                    <a:pt x="2277" y="4142"/>
                    <a:pt x="2274" y="4142"/>
                  </a:cubicBezTo>
                  <a:cubicBezTo>
                    <a:pt x="2268" y="4142"/>
                    <a:pt x="2262" y="4143"/>
                    <a:pt x="2258" y="4147"/>
                  </a:cubicBezTo>
                  <a:cubicBezTo>
                    <a:pt x="2256" y="4150"/>
                    <a:pt x="2033" y="4381"/>
                    <a:pt x="1857" y="4594"/>
                  </a:cubicBezTo>
                  <a:cubicBezTo>
                    <a:pt x="1708" y="4777"/>
                    <a:pt x="1541" y="4983"/>
                    <a:pt x="1496" y="5042"/>
                  </a:cubicBezTo>
                  <a:cubicBezTo>
                    <a:pt x="1441" y="4997"/>
                    <a:pt x="1253" y="4838"/>
                    <a:pt x="1064" y="4645"/>
                  </a:cubicBezTo>
                  <a:cubicBezTo>
                    <a:pt x="854" y="4430"/>
                    <a:pt x="673" y="4281"/>
                    <a:pt x="645" y="4260"/>
                  </a:cubicBezTo>
                  <a:cubicBezTo>
                    <a:pt x="612" y="4200"/>
                    <a:pt x="168" y="3395"/>
                    <a:pt x="41" y="3168"/>
                  </a:cubicBezTo>
                  <a:cubicBezTo>
                    <a:pt x="37" y="3162"/>
                    <a:pt x="30" y="3158"/>
                    <a:pt x="23" y="3158"/>
                  </a:cubicBezTo>
                  <a:cubicBezTo>
                    <a:pt x="20" y="3158"/>
                    <a:pt x="17" y="3159"/>
                    <a:pt x="14" y="3160"/>
                  </a:cubicBezTo>
                  <a:cubicBezTo>
                    <a:pt x="4" y="3165"/>
                    <a:pt x="0" y="3179"/>
                    <a:pt x="7" y="3189"/>
                  </a:cubicBezTo>
                  <a:cubicBezTo>
                    <a:pt x="138" y="3422"/>
                    <a:pt x="608" y="4275"/>
                    <a:pt x="613" y="4282"/>
                  </a:cubicBezTo>
                  <a:cubicBezTo>
                    <a:pt x="614" y="4286"/>
                    <a:pt x="616" y="4287"/>
                    <a:pt x="619" y="4290"/>
                  </a:cubicBezTo>
                  <a:cubicBezTo>
                    <a:pt x="622" y="4291"/>
                    <a:pt x="813" y="4444"/>
                    <a:pt x="1037" y="4674"/>
                  </a:cubicBezTo>
                  <a:cubicBezTo>
                    <a:pt x="1263" y="4904"/>
                    <a:pt x="1485" y="5085"/>
                    <a:pt x="1488" y="5086"/>
                  </a:cubicBezTo>
                  <a:cubicBezTo>
                    <a:pt x="1491" y="5089"/>
                    <a:pt x="1496" y="5091"/>
                    <a:pt x="1500" y="5091"/>
                  </a:cubicBezTo>
                  <a:cubicBezTo>
                    <a:pt x="1501" y="5091"/>
                    <a:pt x="1502" y="5091"/>
                    <a:pt x="1503" y="5090"/>
                  </a:cubicBezTo>
                  <a:cubicBezTo>
                    <a:pt x="1508" y="5090"/>
                    <a:pt x="1513" y="5086"/>
                    <a:pt x="1518" y="5083"/>
                  </a:cubicBezTo>
                  <a:cubicBezTo>
                    <a:pt x="1518" y="5083"/>
                    <a:pt x="1716" y="4835"/>
                    <a:pt x="1892" y="4619"/>
                  </a:cubicBezTo>
                  <a:cubicBezTo>
                    <a:pt x="2045" y="4434"/>
                    <a:pt x="2234" y="4234"/>
                    <a:pt x="2280" y="4186"/>
                  </a:cubicBezTo>
                  <a:cubicBezTo>
                    <a:pt x="2339" y="4218"/>
                    <a:pt x="2584" y="4351"/>
                    <a:pt x="2984" y="4576"/>
                  </a:cubicBezTo>
                  <a:cubicBezTo>
                    <a:pt x="3440" y="4833"/>
                    <a:pt x="3782" y="5114"/>
                    <a:pt x="3785" y="5116"/>
                  </a:cubicBezTo>
                  <a:cubicBezTo>
                    <a:pt x="3787" y="5121"/>
                    <a:pt x="3793" y="5122"/>
                    <a:pt x="3800" y="5122"/>
                  </a:cubicBezTo>
                  <a:cubicBezTo>
                    <a:pt x="3805" y="5121"/>
                    <a:pt x="3810" y="5119"/>
                    <a:pt x="3813" y="5115"/>
                  </a:cubicBezTo>
                  <a:cubicBezTo>
                    <a:pt x="3813" y="5115"/>
                    <a:pt x="4067" y="4787"/>
                    <a:pt x="4294" y="4489"/>
                  </a:cubicBezTo>
                  <a:cubicBezTo>
                    <a:pt x="4493" y="4229"/>
                    <a:pt x="4718" y="3919"/>
                    <a:pt x="4770" y="3846"/>
                  </a:cubicBezTo>
                  <a:cubicBezTo>
                    <a:pt x="4857" y="3901"/>
                    <a:pt x="5269" y="4157"/>
                    <a:pt x="5576" y="4362"/>
                  </a:cubicBezTo>
                  <a:cubicBezTo>
                    <a:pt x="5905" y="4582"/>
                    <a:pt x="5941" y="4654"/>
                    <a:pt x="5942" y="4657"/>
                  </a:cubicBezTo>
                  <a:cubicBezTo>
                    <a:pt x="5945" y="4661"/>
                    <a:pt x="5950" y="4667"/>
                    <a:pt x="5956" y="4668"/>
                  </a:cubicBezTo>
                  <a:cubicBezTo>
                    <a:pt x="5958" y="4669"/>
                    <a:pt x="5959" y="4669"/>
                    <a:pt x="5960" y="4669"/>
                  </a:cubicBezTo>
                  <a:cubicBezTo>
                    <a:pt x="5965" y="4669"/>
                    <a:pt x="5970" y="4668"/>
                    <a:pt x="5974" y="4664"/>
                  </a:cubicBezTo>
                  <a:cubicBezTo>
                    <a:pt x="5984" y="4656"/>
                    <a:pt x="6209" y="4475"/>
                    <a:pt x="6370" y="4124"/>
                  </a:cubicBezTo>
                  <a:cubicBezTo>
                    <a:pt x="6526" y="3779"/>
                    <a:pt x="6685" y="3482"/>
                    <a:pt x="6688" y="3480"/>
                  </a:cubicBezTo>
                  <a:cubicBezTo>
                    <a:pt x="6689" y="3477"/>
                    <a:pt x="6690" y="3473"/>
                    <a:pt x="6690" y="3469"/>
                  </a:cubicBezTo>
                  <a:cubicBezTo>
                    <a:pt x="6690" y="3318"/>
                    <a:pt x="6565" y="2751"/>
                    <a:pt x="6560" y="2727"/>
                  </a:cubicBezTo>
                  <a:cubicBezTo>
                    <a:pt x="6441" y="2191"/>
                    <a:pt x="5970" y="351"/>
                    <a:pt x="5895" y="56"/>
                  </a:cubicBezTo>
                  <a:lnTo>
                    <a:pt x="5895" y="56"/>
                  </a:lnTo>
                  <a:cubicBezTo>
                    <a:pt x="6447" y="301"/>
                    <a:pt x="7282" y="1099"/>
                    <a:pt x="7335" y="1179"/>
                  </a:cubicBezTo>
                  <a:cubicBezTo>
                    <a:pt x="7346" y="1194"/>
                    <a:pt x="7375" y="1273"/>
                    <a:pt x="7328" y="1634"/>
                  </a:cubicBezTo>
                  <a:lnTo>
                    <a:pt x="7327" y="1644"/>
                  </a:lnTo>
                  <a:cubicBezTo>
                    <a:pt x="7325" y="1655"/>
                    <a:pt x="7333" y="1665"/>
                    <a:pt x="7344" y="1667"/>
                  </a:cubicBezTo>
                  <a:cubicBezTo>
                    <a:pt x="7345" y="1667"/>
                    <a:pt x="7346" y="1668"/>
                    <a:pt x="7346" y="1668"/>
                  </a:cubicBezTo>
                  <a:cubicBezTo>
                    <a:pt x="7357" y="1668"/>
                    <a:pt x="7366" y="1660"/>
                    <a:pt x="7368" y="1649"/>
                  </a:cubicBezTo>
                  <a:lnTo>
                    <a:pt x="7369" y="1639"/>
                  </a:lnTo>
                  <a:cubicBezTo>
                    <a:pt x="7404" y="1371"/>
                    <a:pt x="7405" y="1209"/>
                    <a:pt x="7370" y="1157"/>
                  </a:cubicBezTo>
                  <a:cubicBezTo>
                    <a:pt x="7313" y="1069"/>
                    <a:pt x="6443" y="234"/>
                    <a:pt x="5873" y="2"/>
                  </a:cubicBezTo>
                  <a:cubicBezTo>
                    <a:pt x="5871" y="1"/>
                    <a:pt x="5868" y="1"/>
                    <a:pt x="58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0"/>
            <p:cNvSpPr/>
            <p:nvPr/>
          </p:nvSpPr>
          <p:spPr>
            <a:xfrm>
              <a:off x="4269875" y="1646125"/>
              <a:ext cx="1675" cy="16800"/>
            </a:xfrm>
            <a:custGeom>
              <a:rect b="b" l="l" r="r" t="t"/>
              <a:pathLst>
                <a:path extrusionOk="0" h="672" w="67">
                  <a:moveTo>
                    <a:pt x="44" y="0"/>
                  </a:moveTo>
                  <a:cubicBezTo>
                    <a:pt x="34" y="0"/>
                    <a:pt x="24" y="9"/>
                    <a:pt x="24" y="19"/>
                  </a:cubicBezTo>
                  <a:cubicBezTo>
                    <a:pt x="12" y="169"/>
                    <a:pt x="7" y="419"/>
                    <a:pt x="3" y="569"/>
                  </a:cubicBezTo>
                  <a:lnTo>
                    <a:pt x="1" y="650"/>
                  </a:lnTo>
                  <a:cubicBezTo>
                    <a:pt x="1" y="661"/>
                    <a:pt x="10" y="670"/>
                    <a:pt x="21" y="671"/>
                  </a:cubicBezTo>
                  <a:cubicBezTo>
                    <a:pt x="22" y="670"/>
                    <a:pt x="23" y="670"/>
                    <a:pt x="23" y="670"/>
                  </a:cubicBezTo>
                  <a:cubicBezTo>
                    <a:pt x="34" y="669"/>
                    <a:pt x="40" y="661"/>
                    <a:pt x="41" y="651"/>
                  </a:cubicBezTo>
                  <a:lnTo>
                    <a:pt x="44" y="569"/>
                  </a:lnTo>
                  <a:cubicBezTo>
                    <a:pt x="46" y="420"/>
                    <a:pt x="51" y="172"/>
                    <a:pt x="65" y="23"/>
                  </a:cubicBezTo>
                  <a:cubicBezTo>
                    <a:pt x="66" y="11"/>
                    <a:pt x="58" y="1"/>
                    <a:pt x="46" y="1"/>
                  </a:cubicBezTo>
                  <a:cubicBezTo>
                    <a:pt x="45" y="1"/>
                    <a:pt x="45" y="0"/>
                    <a:pt x="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0"/>
            <p:cNvSpPr/>
            <p:nvPr/>
          </p:nvSpPr>
          <p:spPr>
            <a:xfrm>
              <a:off x="4214650" y="1661375"/>
              <a:ext cx="12900" cy="11750"/>
            </a:xfrm>
            <a:custGeom>
              <a:rect b="b" l="l" r="r" t="t"/>
              <a:pathLst>
                <a:path extrusionOk="0" h="470" w="516">
                  <a:moveTo>
                    <a:pt x="21" y="0"/>
                  </a:moveTo>
                  <a:cubicBezTo>
                    <a:pt x="16" y="0"/>
                    <a:pt x="10" y="3"/>
                    <a:pt x="6" y="8"/>
                  </a:cubicBezTo>
                  <a:cubicBezTo>
                    <a:pt x="0" y="16"/>
                    <a:pt x="1" y="29"/>
                    <a:pt x="8" y="36"/>
                  </a:cubicBezTo>
                  <a:cubicBezTo>
                    <a:pt x="12" y="39"/>
                    <a:pt x="19" y="44"/>
                    <a:pt x="29" y="51"/>
                  </a:cubicBezTo>
                  <a:cubicBezTo>
                    <a:pt x="231" y="198"/>
                    <a:pt x="381" y="337"/>
                    <a:pt x="477" y="463"/>
                  </a:cubicBezTo>
                  <a:cubicBezTo>
                    <a:pt x="481" y="467"/>
                    <a:pt x="486" y="470"/>
                    <a:pt x="493" y="470"/>
                  </a:cubicBezTo>
                  <a:cubicBezTo>
                    <a:pt x="494" y="470"/>
                    <a:pt x="495" y="470"/>
                    <a:pt x="496" y="470"/>
                  </a:cubicBezTo>
                  <a:cubicBezTo>
                    <a:pt x="499" y="470"/>
                    <a:pt x="503" y="468"/>
                    <a:pt x="506" y="466"/>
                  </a:cubicBezTo>
                  <a:cubicBezTo>
                    <a:pt x="514" y="460"/>
                    <a:pt x="515" y="447"/>
                    <a:pt x="509" y="438"/>
                  </a:cubicBezTo>
                  <a:cubicBezTo>
                    <a:pt x="412" y="310"/>
                    <a:pt x="258" y="169"/>
                    <a:pt x="54" y="19"/>
                  </a:cubicBezTo>
                  <a:cubicBezTo>
                    <a:pt x="43" y="13"/>
                    <a:pt x="37" y="8"/>
                    <a:pt x="34" y="5"/>
                  </a:cubicBezTo>
                  <a:cubicBezTo>
                    <a:pt x="30" y="2"/>
                    <a:pt x="26"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0"/>
            <p:cNvSpPr/>
            <p:nvPr/>
          </p:nvSpPr>
          <p:spPr>
            <a:xfrm>
              <a:off x="4254175" y="1508075"/>
              <a:ext cx="48025" cy="37750"/>
            </a:xfrm>
            <a:custGeom>
              <a:rect b="b" l="l" r="r" t="t"/>
              <a:pathLst>
                <a:path extrusionOk="0" h="1510" w="1921">
                  <a:moveTo>
                    <a:pt x="585" y="1"/>
                  </a:moveTo>
                  <a:cubicBezTo>
                    <a:pt x="548" y="1"/>
                    <a:pt x="516" y="6"/>
                    <a:pt x="491" y="16"/>
                  </a:cubicBezTo>
                  <a:cubicBezTo>
                    <a:pt x="392" y="55"/>
                    <a:pt x="295" y="232"/>
                    <a:pt x="205" y="541"/>
                  </a:cubicBezTo>
                  <a:cubicBezTo>
                    <a:pt x="94" y="914"/>
                    <a:pt x="0" y="1475"/>
                    <a:pt x="19" y="1502"/>
                  </a:cubicBezTo>
                  <a:cubicBezTo>
                    <a:pt x="22" y="1507"/>
                    <a:pt x="27" y="1510"/>
                    <a:pt x="33" y="1510"/>
                  </a:cubicBezTo>
                  <a:cubicBezTo>
                    <a:pt x="35" y="1510"/>
                    <a:pt x="36" y="1509"/>
                    <a:pt x="38" y="1509"/>
                  </a:cubicBezTo>
                  <a:cubicBezTo>
                    <a:pt x="41" y="1509"/>
                    <a:pt x="44" y="1508"/>
                    <a:pt x="47" y="1506"/>
                  </a:cubicBezTo>
                  <a:cubicBezTo>
                    <a:pt x="53" y="1501"/>
                    <a:pt x="58" y="1491"/>
                    <a:pt x="54" y="1483"/>
                  </a:cubicBezTo>
                  <a:cubicBezTo>
                    <a:pt x="53" y="1411"/>
                    <a:pt x="249" y="155"/>
                    <a:pt x="507" y="53"/>
                  </a:cubicBezTo>
                  <a:cubicBezTo>
                    <a:pt x="528" y="44"/>
                    <a:pt x="555" y="40"/>
                    <a:pt x="587" y="40"/>
                  </a:cubicBezTo>
                  <a:cubicBezTo>
                    <a:pt x="841" y="40"/>
                    <a:pt x="1402" y="297"/>
                    <a:pt x="1881" y="561"/>
                  </a:cubicBezTo>
                  <a:lnTo>
                    <a:pt x="1889" y="566"/>
                  </a:lnTo>
                  <a:cubicBezTo>
                    <a:pt x="1892" y="567"/>
                    <a:pt x="1895" y="568"/>
                    <a:pt x="1898" y="568"/>
                  </a:cubicBezTo>
                  <a:cubicBezTo>
                    <a:pt x="1905" y="568"/>
                    <a:pt x="1912" y="564"/>
                    <a:pt x="1916" y="557"/>
                  </a:cubicBezTo>
                  <a:cubicBezTo>
                    <a:pt x="1921" y="546"/>
                    <a:pt x="1917" y="535"/>
                    <a:pt x="1908" y="529"/>
                  </a:cubicBezTo>
                  <a:lnTo>
                    <a:pt x="1901" y="525"/>
                  </a:lnTo>
                  <a:cubicBezTo>
                    <a:pt x="1662" y="394"/>
                    <a:pt x="920" y="1"/>
                    <a:pt x="5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0"/>
            <p:cNvSpPr/>
            <p:nvPr/>
          </p:nvSpPr>
          <p:spPr>
            <a:xfrm>
              <a:off x="4165925" y="1512200"/>
              <a:ext cx="31775" cy="22425"/>
            </a:xfrm>
            <a:custGeom>
              <a:rect b="b" l="l" r="r" t="t"/>
              <a:pathLst>
                <a:path extrusionOk="0" h="897" w="1271">
                  <a:moveTo>
                    <a:pt x="1248" y="0"/>
                  </a:moveTo>
                  <a:cubicBezTo>
                    <a:pt x="1242" y="0"/>
                    <a:pt x="1236" y="3"/>
                    <a:pt x="1233" y="8"/>
                  </a:cubicBezTo>
                  <a:cubicBezTo>
                    <a:pt x="1229" y="12"/>
                    <a:pt x="971" y="342"/>
                    <a:pt x="668" y="566"/>
                  </a:cubicBezTo>
                  <a:cubicBezTo>
                    <a:pt x="367" y="788"/>
                    <a:pt x="23" y="856"/>
                    <a:pt x="19" y="856"/>
                  </a:cubicBezTo>
                  <a:cubicBezTo>
                    <a:pt x="8" y="860"/>
                    <a:pt x="1" y="870"/>
                    <a:pt x="3" y="881"/>
                  </a:cubicBezTo>
                  <a:cubicBezTo>
                    <a:pt x="5" y="890"/>
                    <a:pt x="14" y="897"/>
                    <a:pt x="23" y="897"/>
                  </a:cubicBezTo>
                  <a:cubicBezTo>
                    <a:pt x="24" y="897"/>
                    <a:pt x="25" y="896"/>
                    <a:pt x="25" y="896"/>
                  </a:cubicBezTo>
                  <a:lnTo>
                    <a:pt x="26" y="896"/>
                  </a:lnTo>
                  <a:cubicBezTo>
                    <a:pt x="30" y="896"/>
                    <a:pt x="383" y="826"/>
                    <a:pt x="692" y="598"/>
                  </a:cubicBezTo>
                  <a:cubicBezTo>
                    <a:pt x="999" y="371"/>
                    <a:pt x="1262" y="35"/>
                    <a:pt x="1264" y="32"/>
                  </a:cubicBezTo>
                  <a:cubicBezTo>
                    <a:pt x="1270" y="23"/>
                    <a:pt x="1269" y="11"/>
                    <a:pt x="1260" y="5"/>
                  </a:cubicBezTo>
                  <a:cubicBezTo>
                    <a:pt x="1257" y="2"/>
                    <a:pt x="1252" y="0"/>
                    <a:pt x="1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0"/>
            <p:cNvSpPr/>
            <p:nvPr/>
          </p:nvSpPr>
          <p:spPr>
            <a:xfrm>
              <a:off x="4175600" y="1504875"/>
              <a:ext cx="8525" cy="26100"/>
            </a:xfrm>
            <a:custGeom>
              <a:rect b="b" l="l" r="r" t="t"/>
              <a:pathLst>
                <a:path extrusionOk="0" h="1044" w="341">
                  <a:moveTo>
                    <a:pt x="320" y="1"/>
                  </a:moveTo>
                  <a:cubicBezTo>
                    <a:pt x="309" y="1"/>
                    <a:pt x="300" y="9"/>
                    <a:pt x="300" y="21"/>
                  </a:cubicBezTo>
                  <a:cubicBezTo>
                    <a:pt x="300" y="27"/>
                    <a:pt x="298" y="612"/>
                    <a:pt x="7" y="1011"/>
                  </a:cubicBezTo>
                  <a:cubicBezTo>
                    <a:pt x="1" y="1020"/>
                    <a:pt x="2" y="1033"/>
                    <a:pt x="11" y="1040"/>
                  </a:cubicBezTo>
                  <a:cubicBezTo>
                    <a:pt x="16" y="1042"/>
                    <a:pt x="21" y="1043"/>
                    <a:pt x="26" y="1043"/>
                  </a:cubicBezTo>
                  <a:cubicBezTo>
                    <a:pt x="32" y="1042"/>
                    <a:pt x="37" y="1040"/>
                    <a:pt x="41" y="1035"/>
                  </a:cubicBezTo>
                  <a:cubicBezTo>
                    <a:pt x="339" y="625"/>
                    <a:pt x="341" y="26"/>
                    <a:pt x="341" y="21"/>
                  </a:cubicBezTo>
                  <a:cubicBezTo>
                    <a:pt x="341" y="9"/>
                    <a:pt x="332" y="1"/>
                    <a:pt x="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0"/>
            <p:cNvSpPr/>
            <p:nvPr/>
          </p:nvSpPr>
          <p:spPr>
            <a:xfrm>
              <a:off x="4102400" y="1549950"/>
              <a:ext cx="39575" cy="36025"/>
            </a:xfrm>
            <a:custGeom>
              <a:rect b="b" l="l" r="r" t="t"/>
              <a:pathLst>
                <a:path extrusionOk="0" h="1441" w="1583">
                  <a:moveTo>
                    <a:pt x="1558" y="1"/>
                  </a:moveTo>
                  <a:cubicBezTo>
                    <a:pt x="1550" y="1"/>
                    <a:pt x="1543" y="6"/>
                    <a:pt x="1539" y="14"/>
                  </a:cubicBezTo>
                  <a:cubicBezTo>
                    <a:pt x="1538" y="17"/>
                    <a:pt x="1442" y="318"/>
                    <a:pt x="1237" y="534"/>
                  </a:cubicBezTo>
                  <a:cubicBezTo>
                    <a:pt x="1012" y="770"/>
                    <a:pt x="343" y="1298"/>
                    <a:pt x="17" y="1400"/>
                  </a:cubicBezTo>
                  <a:cubicBezTo>
                    <a:pt x="6" y="1404"/>
                    <a:pt x="0" y="1416"/>
                    <a:pt x="4" y="1426"/>
                  </a:cubicBezTo>
                  <a:cubicBezTo>
                    <a:pt x="6" y="1435"/>
                    <a:pt x="15" y="1440"/>
                    <a:pt x="23" y="1440"/>
                  </a:cubicBezTo>
                  <a:cubicBezTo>
                    <a:pt x="24" y="1440"/>
                    <a:pt x="24" y="1440"/>
                    <a:pt x="25" y="1440"/>
                  </a:cubicBezTo>
                  <a:cubicBezTo>
                    <a:pt x="26" y="1440"/>
                    <a:pt x="27" y="1440"/>
                    <a:pt x="28" y="1439"/>
                  </a:cubicBezTo>
                  <a:cubicBezTo>
                    <a:pt x="385" y="1328"/>
                    <a:pt x="1065" y="775"/>
                    <a:pt x="1267" y="562"/>
                  </a:cubicBezTo>
                  <a:cubicBezTo>
                    <a:pt x="1480" y="340"/>
                    <a:pt x="1574" y="40"/>
                    <a:pt x="1578" y="27"/>
                  </a:cubicBezTo>
                  <a:cubicBezTo>
                    <a:pt x="1582" y="17"/>
                    <a:pt x="1575" y="6"/>
                    <a:pt x="1565" y="2"/>
                  </a:cubicBezTo>
                  <a:cubicBezTo>
                    <a:pt x="1563" y="1"/>
                    <a:pt x="1560" y="1"/>
                    <a:pt x="1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0"/>
            <p:cNvSpPr/>
            <p:nvPr/>
          </p:nvSpPr>
          <p:spPr>
            <a:xfrm>
              <a:off x="4173600" y="1524775"/>
              <a:ext cx="88000" cy="75800"/>
            </a:xfrm>
            <a:custGeom>
              <a:rect b="b" l="l" r="r" t="t"/>
              <a:pathLst>
                <a:path extrusionOk="0" h="3032" w="3520">
                  <a:moveTo>
                    <a:pt x="1602" y="1"/>
                  </a:moveTo>
                  <a:cubicBezTo>
                    <a:pt x="1503" y="1"/>
                    <a:pt x="1399" y="6"/>
                    <a:pt x="1288" y="16"/>
                  </a:cubicBezTo>
                  <a:cubicBezTo>
                    <a:pt x="618" y="76"/>
                    <a:pt x="200" y="787"/>
                    <a:pt x="124" y="1153"/>
                  </a:cubicBezTo>
                  <a:cubicBezTo>
                    <a:pt x="1" y="1750"/>
                    <a:pt x="9" y="2377"/>
                    <a:pt x="146" y="3016"/>
                  </a:cubicBezTo>
                  <a:cubicBezTo>
                    <a:pt x="149" y="3025"/>
                    <a:pt x="157" y="3031"/>
                    <a:pt x="167" y="3031"/>
                  </a:cubicBezTo>
                  <a:cubicBezTo>
                    <a:pt x="167" y="3031"/>
                    <a:pt x="168" y="3031"/>
                    <a:pt x="169" y="3031"/>
                  </a:cubicBezTo>
                  <a:lnTo>
                    <a:pt x="170" y="3031"/>
                  </a:lnTo>
                  <a:cubicBezTo>
                    <a:pt x="181" y="3029"/>
                    <a:pt x="188" y="3019"/>
                    <a:pt x="185" y="3006"/>
                  </a:cubicBezTo>
                  <a:cubicBezTo>
                    <a:pt x="47" y="2364"/>
                    <a:pt x="41" y="1760"/>
                    <a:pt x="164" y="1161"/>
                  </a:cubicBezTo>
                  <a:cubicBezTo>
                    <a:pt x="236" y="812"/>
                    <a:pt x="628" y="144"/>
                    <a:pt x="1249" y="61"/>
                  </a:cubicBezTo>
                  <a:cubicBezTo>
                    <a:pt x="1263" y="60"/>
                    <a:pt x="1278" y="57"/>
                    <a:pt x="1291" y="56"/>
                  </a:cubicBezTo>
                  <a:cubicBezTo>
                    <a:pt x="1400" y="46"/>
                    <a:pt x="1503" y="41"/>
                    <a:pt x="1600" y="41"/>
                  </a:cubicBezTo>
                  <a:cubicBezTo>
                    <a:pt x="2071" y="41"/>
                    <a:pt x="2418" y="159"/>
                    <a:pt x="2830" y="445"/>
                  </a:cubicBezTo>
                  <a:cubicBezTo>
                    <a:pt x="3298" y="768"/>
                    <a:pt x="3476" y="1284"/>
                    <a:pt x="3477" y="1289"/>
                  </a:cubicBezTo>
                  <a:cubicBezTo>
                    <a:pt x="3480" y="1297"/>
                    <a:pt x="3488" y="1303"/>
                    <a:pt x="3496" y="1303"/>
                  </a:cubicBezTo>
                  <a:cubicBezTo>
                    <a:pt x="3498" y="1303"/>
                    <a:pt x="3501" y="1302"/>
                    <a:pt x="3503" y="1302"/>
                  </a:cubicBezTo>
                  <a:cubicBezTo>
                    <a:pt x="3513" y="1299"/>
                    <a:pt x="3519" y="1286"/>
                    <a:pt x="3516" y="1276"/>
                  </a:cubicBezTo>
                  <a:cubicBezTo>
                    <a:pt x="3514" y="1271"/>
                    <a:pt x="3332" y="743"/>
                    <a:pt x="2853" y="411"/>
                  </a:cubicBezTo>
                  <a:cubicBezTo>
                    <a:pt x="2435" y="121"/>
                    <a:pt x="2082" y="1"/>
                    <a:pt x="16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0"/>
            <p:cNvSpPr/>
            <p:nvPr/>
          </p:nvSpPr>
          <p:spPr>
            <a:xfrm>
              <a:off x="4179975" y="1477675"/>
              <a:ext cx="44650" cy="49050"/>
            </a:xfrm>
            <a:custGeom>
              <a:rect b="b" l="l" r="r" t="t"/>
              <a:pathLst>
                <a:path extrusionOk="0" h="1962" w="1786">
                  <a:moveTo>
                    <a:pt x="286" y="0"/>
                  </a:moveTo>
                  <a:cubicBezTo>
                    <a:pt x="280" y="0"/>
                    <a:pt x="273" y="1"/>
                    <a:pt x="266" y="1"/>
                  </a:cubicBezTo>
                  <a:cubicBezTo>
                    <a:pt x="173" y="9"/>
                    <a:pt x="89" y="73"/>
                    <a:pt x="7" y="193"/>
                  </a:cubicBezTo>
                  <a:cubicBezTo>
                    <a:pt x="1" y="203"/>
                    <a:pt x="4" y="214"/>
                    <a:pt x="12" y="220"/>
                  </a:cubicBezTo>
                  <a:cubicBezTo>
                    <a:pt x="16" y="223"/>
                    <a:pt x="20" y="224"/>
                    <a:pt x="24" y="224"/>
                  </a:cubicBezTo>
                  <a:cubicBezTo>
                    <a:pt x="31" y="224"/>
                    <a:pt x="37" y="221"/>
                    <a:pt x="41" y="215"/>
                  </a:cubicBezTo>
                  <a:cubicBezTo>
                    <a:pt x="115" y="107"/>
                    <a:pt x="190" y="47"/>
                    <a:pt x="268" y="41"/>
                  </a:cubicBezTo>
                  <a:cubicBezTo>
                    <a:pt x="274" y="41"/>
                    <a:pt x="279" y="41"/>
                    <a:pt x="284" y="41"/>
                  </a:cubicBezTo>
                  <a:cubicBezTo>
                    <a:pt x="411" y="41"/>
                    <a:pt x="531" y="163"/>
                    <a:pt x="630" y="264"/>
                  </a:cubicBezTo>
                  <a:lnTo>
                    <a:pt x="671" y="305"/>
                  </a:lnTo>
                  <a:cubicBezTo>
                    <a:pt x="825" y="459"/>
                    <a:pt x="1112" y="931"/>
                    <a:pt x="1250" y="1157"/>
                  </a:cubicBezTo>
                  <a:lnTo>
                    <a:pt x="1282" y="1208"/>
                  </a:lnTo>
                  <a:cubicBezTo>
                    <a:pt x="1399" y="1399"/>
                    <a:pt x="1741" y="1945"/>
                    <a:pt x="1743" y="1950"/>
                  </a:cubicBezTo>
                  <a:cubicBezTo>
                    <a:pt x="1749" y="1958"/>
                    <a:pt x="1756" y="1961"/>
                    <a:pt x="1762" y="1961"/>
                  </a:cubicBezTo>
                  <a:cubicBezTo>
                    <a:pt x="1763" y="1961"/>
                    <a:pt x="1764" y="1961"/>
                    <a:pt x="1765" y="1961"/>
                  </a:cubicBezTo>
                  <a:cubicBezTo>
                    <a:pt x="1767" y="1961"/>
                    <a:pt x="1771" y="1960"/>
                    <a:pt x="1773" y="1959"/>
                  </a:cubicBezTo>
                  <a:cubicBezTo>
                    <a:pt x="1782" y="1952"/>
                    <a:pt x="1786" y="1940"/>
                    <a:pt x="1780" y="1930"/>
                  </a:cubicBezTo>
                  <a:cubicBezTo>
                    <a:pt x="1776" y="1925"/>
                    <a:pt x="1435" y="1380"/>
                    <a:pt x="1320" y="1189"/>
                  </a:cubicBezTo>
                  <a:lnTo>
                    <a:pt x="1287" y="1138"/>
                  </a:lnTo>
                  <a:cubicBezTo>
                    <a:pt x="1148" y="909"/>
                    <a:pt x="860" y="435"/>
                    <a:pt x="701" y="277"/>
                  </a:cubicBezTo>
                  <a:lnTo>
                    <a:pt x="660" y="236"/>
                  </a:lnTo>
                  <a:cubicBezTo>
                    <a:pt x="557" y="131"/>
                    <a:pt x="429"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0"/>
            <p:cNvSpPr/>
            <p:nvPr/>
          </p:nvSpPr>
          <p:spPr>
            <a:xfrm>
              <a:off x="4225825" y="1577425"/>
              <a:ext cx="26100" cy="13375"/>
            </a:xfrm>
            <a:custGeom>
              <a:rect b="b" l="l" r="r" t="t"/>
              <a:pathLst>
                <a:path extrusionOk="0" h="535" w="1044">
                  <a:moveTo>
                    <a:pt x="628" y="0"/>
                  </a:moveTo>
                  <a:cubicBezTo>
                    <a:pt x="590" y="0"/>
                    <a:pt x="550" y="4"/>
                    <a:pt x="508" y="13"/>
                  </a:cubicBezTo>
                  <a:cubicBezTo>
                    <a:pt x="162" y="84"/>
                    <a:pt x="1" y="455"/>
                    <a:pt x="67" y="535"/>
                  </a:cubicBezTo>
                  <a:cubicBezTo>
                    <a:pt x="67" y="535"/>
                    <a:pt x="226" y="444"/>
                    <a:pt x="545" y="328"/>
                  </a:cubicBezTo>
                  <a:cubicBezTo>
                    <a:pt x="907" y="199"/>
                    <a:pt x="1039" y="198"/>
                    <a:pt x="1043" y="198"/>
                  </a:cubicBezTo>
                  <a:cubicBezTo>
                    <a:pt x="1043" y="198"/>
                    <a:pt x="1043" y="198"/>
                    <a:pt x="1043" y="198"/>
                  </a:cubicBezTo>
                  <a:cubicBezTo>
                    <a:pt x="1043" y="198"/>
                    <a:pt x="897" y="0"/>
                    <a:pt x="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0"/>
            <p:cNvSpPr/>
            <p:nvPr/>
          </p:nvSpPr>
          <p:spPr>
            <a:xfrm>
              <a:off x="4187675" y="1586300"/>
              <a:ext cx="22475" cy="8575"/>
            </a:xfrm>
            <a:custGeom>
              <a:rect b="b" l="l" r="r" t="t"/>
              <a:pathLst>
                <a:path extrusionOk="0" h="343" w="899">
                  <a:moveTo>
                    <a:pt x="358" y="0"/>
                  </a:moveTo>
                  <a:cubicBezTo>
                    <a:pt x="146" y="0"/>
                    <a:pt x="1" y="184"/>
                    <a:pt x="90" y="251"/>
                  </a:cubicBezTo>
                  <a:cubicBezTo>
                    <a:pt x="191" y="327"/>
                    <a:pt x="849" y="343"/>
                    <a:pt x="849" y="343"/>
                  </a:cubicBezTo>
                  <a:cubicBezTo>
                    <a:pt x="898" y="277"/>
                    <a:pt x="707" y="72"/>
                    <a:pt x="447" y="11"/>
                  </a:cubicBezTo>
                  <a:cubicBezTo>
                    <a:pt x="416" y="4"/>
                    <a:pt x="387" y="0"/>
                    <a:pt x="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0"/>
            <p:cNvSpPr/>
            <p:nvPr/>
          </p:nvSpPr>
          <p:spPr>
            <a:xfrm>
              <a:off x="4212825" y="1598525"/>
              <a:ext cx="14700" cy="31250"/>
            </a:xfrm>
            <a:custGeom>
              <a:rect b="b" l="l" r="r" t="t"/>
              <a:pathLst>
                <a:path extrusionOk="0" h="1250" w="588">
                  <a:moveTo>
                    <a:pt x="21" y="0"/>
                  </a:moveTo>
                  <a:cubicBezTo>
                    <a:pt x="20" y="0"/>
                    <a:pt x="20" y="0"/>
                    <a:pt x="19" y="0"/>
                  </a:cubicBezTo>
                  <a:cubicBezTo>
                    <a:pt x="7" y="2"/>
                    <a:pt x="1" y="10"/>
                    <a:pt x="2" y="22"/>
                  </a:cubicBezTo>
                  <a:cubicBezTo>
                    <a:pt x="28" y="380"/>
                    <a:pt x="100" y="1214"/>
                    <a:pt x="175" y="1248"/>
                  </a:cubicBezTo>
                  <a:cubicBezTo>
                    <a:pt x="180" y="1249"/>
                    <a:pt x="187" y="1250"/>
                    <a:pt x="194" y="1250"/>
                  </a:cubicBezTo>
                  <a:cubicBezTo>
                    <a:pt x="197" y="1250"/>
                    <a:pt x="200" y="1250"/>
                    <a:pt x="203" y="1249"/>
                  </a:cubicBezTo>
                  <a:cubicBezTo>
                    <a:pt x="212" y="1248"/>
                    <a:pt x="222" y="1246"/>
                    <a:pt x="231" y="1242"/>
                  </a:cubicBezTo>
                  <a:cubicBezTo>
                    <a:pt x="335" y="1197"/>
                    <a:pt x="535" y="962"/>
                    <a:pt x="584" y="823"/>
                  </a:cubicBezTo>
                  <a:cubicBezTo>
                    <a:pt x="587" y="813"/>
                    <a:pt x="582" y="802"/>
                    <a:pt x="571" y="798"/>
                  </a:cubicBezTo>
                  <a:cubicBezTo>
                    <a:pt x="569" y="797"/>
                    <a:pt x="566" y="796"/>
                    <a:pt x="564" y="796"/>
                  </a:cubicBezTo>
                  <a:cubicBezTo>
                    <a:pt x="556" y="796"/>
                    <a:pt x="548" y="802"/>
                    <a:pt x="545" y="811"/>
                  </a:cubicBezTo>
                  <a:cubicBezTo>
                    <a:pt x="499" y="940"/>
                    <a:pt x="311" y="1165"/>
                    <a:pt x="214" y="1206"/>
                  </a:cubicBezTo>
                  <a:cubicBezTo>
                    <a:pt x="203" y="1210"/>
                    <a:pt x="197" y="1211"/>
                    <a:pt x="194" y="1211"/>
                  </a:cubicBezTo>
                  <a:cubicBezTo>
                    <a:pt x="192" y="1211"/>
                    <a:pt x="190" y="1211"/>
                    <a:pt x="190" y="1210"/>
                  </a:cubicBezTo>
                  <a:cubicBezTo>
                    <a:pt x="149" y="1169"/>
                    <a:pt x="82" y="565"/>
                    <a:pt x="42" y="19"/>
                  </a:cubicBezTo>
                  <a:cubicBezTo>
                    <a:pt x="40" y="8"/>
                    <a:pt x="32"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0"/>
            <p:cNvSpPr/>
            <p:nvPr/>
          </p:nvSpPr>
          <p:spPr>
            <a:xfrm>
              <a:off x="4219925" y="1629625"/>
              <a:ext cx="26250" cy="22100"/>
            </a:xfrm>
            <a:custGeom>
              <a:rect b="b" l="l" r="r" t="t"/>
              <a:pathLst>
                <a:path extrusionOk="0" h="884" w="1050">
                  <a:moveTo>
                    <a:pt x="1050" y="0"/>
                  </a:moveTo>
                  <a:cubicBezTo>
                    <a:pt x="1050" y="0"/>
                    <a:pt x="333" y="348"/>
                    <a:pt x="0" y="362"/>
                  </a:cubicBezTo>
                  <a:cubicBezTo>
                    <a:pt x="0" y="362"/>
                    <a:pt x="243" y="884"/>
                    <a:pt x="549" y="884"/>
                  </a:cubicBezTo>
                  <a:cubicBezTo>
                    <a:pt x="582" y="884"/>
                    <a:pt x="616" y="878"/>
                    <a:pt x="650" y="864"/>
                  </a:cubicBezTo>
                  <a:cubicBezTo>
                    <a:pt x="1002" y="727"/>
                    <a:pt x="1050" y="0"/>
                    <a:pt x="10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0"/>
            <p:cNvSpPr/>
            <p:nvPr/>
          </p:nvSpPr>
          <p:spPr>
            <a:xfrm>
              <a:off x="4252325" y="1607425"/>
              <a:ext cx="11150" cy="12250"/>
            </a:xfrm>
            <a:custGeom>
              <a:rect b="b" l="l" r="r" t="t"/>
              <a:pathLst>
                <a:path extrusionOk="0" h="490" w="446">
                  <a:moveTo>
                    <a:pt x="181" y="1"/>
                  </a:moveTo>
                  <a:cubicBezTo>
                    <a:pt x="171" y="1"/>
                    <a:pt x="161" y="3"/>
                    <a:pt x="151" y="7"/>
                  </a:cubicBezTo>
                  <a:cubicBezTo>
                    <a:pt x="0" y="65"/>
                    <a:pt x="115" y="490"/>
                    <a:pt x="259" y="490"/>
                  </a:cubicBezTo>
                  <a:cubicBezTo>
                    <a:pt x="270" y="490"/>
                    <a:pt x="280" y="487"/>
                    <a:pt x="291" y="483"/>
                  </a:cubicBezTo>
                  <a:cubicBezTo>
                    <a:pt x="446" y="413"/>
                    <a:pt x="329" y="1"/>
                    <a:pt x="1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0"/>
            <p:cNvSpPr/>
            <p:nvPr/>
          </p:nvSpPr>
          <p:spPr>
            <a:xfrm>
              <a:off x="4197225" y="1626850"/>
              <a:ext cx="13450" cy="12300"/>
            </a:xfrm>
            <a:custGeom>
              <a:rect b="b" l="l" r="r" t="t"/>
              <a:pathLst>
                <a:path extrusionOk="0" h="492" w="538">
                  <a:moveTo>
                    <a:pt x="256" y="0"/>
                  </a:moveTo>
                  <a:cubicBezTo>
                    <a:pt x="239" y="0"/>
                    <a:pt x="221" y="4"/>
                    <a:pt x="203" y="13"/>
                  </a:cubicBezTo>
                  <a:cubicBezTo>
                    <a:pt x="1" y="106"/>
                    <a:pt x="187" y="491"/>
                    <a:pt x="347" y="491"/>
                  </a:cubicBezTo>
                  <a:cubicBezTo>
                    <a:pt x="357" y="491"/>
                    <a:pt x="366" y="490"/>
                    <a:pt x="376" y="487"/>
                  </a:cubicBezTo>
                  <a:cubicBezTo>
                    <a:pt x="538" y="435"/>
                    <a:pt x="438" y="0"/>
                    <a:pt x="2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0"/>
            <p:cNvSpPr/>
            <p:nvPr/>
          </p:nvSpPr>
          <p:spPr>
            <a:xfrm>
              <a:off x="4232875" y="1594325"/>
              <a:ext cx="8725" cy="16800"/>
            </a:xfrm>
            <a:custGeom>
              <a:rect b="b" l="l" r="r" t="t"/>
              <a:pathLst>
                <a:path extrusionOk="0" h="672" w="349">
                  <a:moveTo>
                    <a:pt x="158" y="0"/>
                  </a:moveTo>
                  <a:cubicBezTo>
                    <a:pt x="155" y="0"/>
                    <a:pt x="151" y="1"/>
                    <a:pt x="147" y="1"/>
                  </a:cubicBezTo>
                  <a:cubicBezTo>
                    <a:pt x="1" y="22"/>
                    <a:pt x="97" y="672"/>
                    <a:pt x="214" y="672"/>
                  </a:cubicBezTo>
                  <a:cubicBezTo>
                    <a:pt x="215" y="672"/>
                    <a:pt x="215" y="672"/>
                    <a:pt x="215" y="672"/>
                  </a:cubicBezTo>
                  <a:cubicBezTo>
                    <a:pt x="331" y="665"/>
                    <a:pt x="349" y="0"/>
                    <a:pt x="1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0"/>
            <p:cNvSpPr/>
            <p:nvPr/>
          </p:nvSpPr>
          <p:spPr>
            <a:xfrm>
              <a:off x="4199100" y="1603675"/>
              <a:ext cx="8400" cy="16250"/>
            </a:xfrm>
            <a:custGeom>
              <a:rect b="b" l="l" r="r" t="t"/>
              <a:pathLst>
                <a:path extrusionOk="0" h="650" w="336">
                  <a:moveTo>
                    <a:pt x="129" y="0"/>
                  </a:moveTo>
                  <a:cubicBezTo>
                    <a:pt x="127" y="0"/>
                    <a:pt x="125" y="1"/>
                    <a:pt x="123" y="1"/>
                  </a:cubicBezTo>
                  <a:cubicBezTo>
                    <a:pt x="0" y="22"/>
                    <a:pt x="77" y="649"/>
                    <a:pt x="203" y="649"/>
                  </a:cubicBezTo>
                  <a:cubicBezTo>
                    <a:pt x="205" y="649"/>
                    <a:pt x="207" y="649"/>
                    <a:pt x="209" y="649"/>
                  </a:cubicBezTo>
                  <a:cubicBezTo>
                    <a:pt x="335" y="633"/>
                    <a:pt x="249" y="0"/>
                    <a:pt x="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0"/>
            <p:cNvSpPr/>
            <p:nvPr/>
          </p:nvSpPr>
          <p:spPr>
            <a:xfrm>
              <a:off x="4401375" y="1776350"/>
              <a:ext cx="1350" cy="12900"/>
            </a:xfrm>
            <a:custGeom>
              <a:rect b="b" l="l" r="r" t="t"/>
              <a:pathLst>
                <a:path extrusionOk="0" h="516" w="54">
                  <a:moveTo>
                    <a:pt x="23" y="1"/>
                  </a:moveTo>
                  <a:cubicBezTo>
                    <a:pt x="22" y="1"/>
                    <a:pt x="21" y="1"/>
                    <a:pt x="20" y="1"/>
                  </a:cubicBezTo>
                  <a:cubicBezTo>
                    <a:pt x="8" y="1"/>
                    <a:pt x="1" y="11"/>
                    <a:pt x="1" y="23"/>
                  </a:cubicBezTo>
                  <a:cubicBezTo>
                    <a:pt x="12" y="234"/>
                    <a:pt x="7" y="390"/>
                    <a:pt x="4" y="457"/>
                  </a:cubicBezTo>
                  <a:cubicBezTo>
                    <a:pt x="3" y="475"/>
                    <a:pt x="3" y="490"/>
                    <a:pt x="3" y="495"/>
                  </a:cubicBezTo>
                  <a:cubicBezTo>
                    <a:pt x="4" y="506"/>
                    <a:pt x="13" y="515"/>
                    <a:pt x="25" y="515"/>
                  </a:cubicBezTo>
                  <a:cubicBezTo>
                    <a:pt x="25" y="515"/>
                    <a:pt x="26" y="515"/>
                    <a:pt x="26" y="514"/>
                  </a:cubicBezTo>
                  <a:cubicBezTo>
                    <a:pt x="36" y="513"/>
                    <a:pt x="44" y="504"/>
                    <a:pt x="44" y="494"/>
                  </a:cubicBezTo>
                  <a:cubicBezTo>
                    <a:pt x="44" y="489"/>
                    <a:pt x="44" y="476"/>
                    <a:pt x="46" y="458"/>
                  </a:cubicBezTo>
                  <a:cubicBezTo>
                    <a:pt x="48" y="391"/>
                    <a:pt x="54" y="234"/>
                    <a:pt x="42" y="21"/>
                  </a:cubicBezTo>
                  <a:cubicBezTo>
                    <a:pt x="42" y="9"/>
                    <a:pt x="33"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0"/>
            <p:cNvSpPr/>
            <p:nvPr/>
          </p:nvSpPr>
          <p:spPr>
            <a:xfrm>
              <a:off x="4143750" y="1802450"/>
              <a:ext cx="56050" cy="50200"/>
            </a:xfrm>
            <a:custGeom>
              <a:rect b="b" l="l" r="r" t="t"/>
              <a:pathLst>
                <a:path extrusionOk="0" h="2008" w="2242">
                  <a:moveTo>
                    <a:pt x="2218" y="0"/>
                  </a:moveTo>
                  <a:cubicBezTo>
                    <a:pt x="2213" y="0"/>
                    <a:pt x="2207" y="3"/>
                    <a:pt x="2204" y="8"/>
                  </a:cubicBezTo>
                  <a:cubicBezTo>
                    <a:pt x="2191" y="22"/>
                    <a:pt x="957" y="1434"/>
                    <a:pt x="12" y="1969"/>
                  </a:cubicBezTo>
                  <a:cubicBezTo>
                    <a:pt x="2" y="1975"/>
                    <a:pt x="0" y="1988"/>
                    <a:pt x="5" y="1998"/>
                  </a:cubicBezTo>
                  <a:cubicBezTo>
                    <a:pt x="7" y="2004"/>
                    <a:pt x="14" y="2007"/>
                    <a:pt x="22" y="2007"/>
                  </a:cubicBezTo>
                  <a:cubicBezTo>
                    <a:pt x="23" y="2007"/>
                    <a:pt x="24" y="2007"/>
                    <a:pt x="25" y="2007"/>
                  </a:cubicBezTo>
                  <a:cubicBezTo>
                    <a:pt x="27" y="2007"/>
                    <a:pt x="30" y="2005"/>
                    <a:pt x="32" y="2004"/>
                  </a:cubicBezTo>
                  <a:cubicBezTo>
                    <a:pt x="982" y="1466"/>
                    <a:pt x="2221" y="49"/>
                    <a:pt x="2233" y="34"/>
                  </a:cubicBezTo>
                  <a:cubicBezTo>
                    <a:pt x="2241" y="26"/>
                    <a:pt x="2239" y="13"/>
                    <a:pt x="2232" y="6"/>
                  </a:cubicBezTo>
                  <a:cubicBezTo>
                    <a:pt x="2228" y="2"/>
                    <a:pt x="2223" y="0"/>
                    <a:pt x="2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0"/>
            <p:cNvSpPr/>
            <p:nvPr/>
          </p:nvSpPr>
          <p:spPr>
            <a:xfrm>
              <a:off x="4385275" y="1873025"/>
              <a:ext cx="21675" cy="20225"/>
            </a:xfrm>
            <a:custGeom>
              <a:rect b="b" l="l" r="r" t="t"/>
              <a:pathLst>
                <a:path extrusionOk="0" h="809" w="867">
                  <a:moveTo>
                    <a:pt x="23" y="1"/>
                  </a:moveTo>
                  <a:cubicBezTo>
                    <a:pt x="19" y="1"/>
                    <a:pt x="15" y="2"/>
                    <a:pt x="12" y="4"/>
                  </a:cubicBezTo>
                  <a:cubicBezTo>
                    <a:pt x="3" y="11"/>
                    <a:pt x="1" y="24"/>
                    <a:pt x="7" y="32"/>
                  </a:cubicBezTo>
                  <a:cubicBezTo>
                    <a:pt x="26" y="61"/>
                    <a:pt x="478" y="707"/>
                    <a:pt x="839" y="807"/>
                  </a:cubicBezTo>
                  <a:cubicBezTo>
                    <a:pt x="841" y="808"/>
                    <a:pt x="843" y="809"/>
                    <a:pt x="844" y="809"/>
                  </a:cubicBezTo>
                  <a:cubicBezTo>
                    <a:pt x="845" y="809"/>
                    <a:pt x="846" y="809"/>
                    <a:pt x="846" y="808"/>
                  </a:cubicBezTo>
                  <a:cubicBezTo>
                    <a:pt x="854" y="806"/>
                    <a:pt x="862" y="802"/>
                    <a:pt x="863" y="793"/>
                  </a:cubicBezTo>
                  <a:cubicBezTo>
                    <a:pt x="867" y="783"/>
                    <a:pt x="861" y="771"/>
                    <a:pt x="849" y="767"/>
                  </a:cubicBezTo>
                  <a:cubicBezTo>
                    <a:pt x="502" y="671"/>
                    <a:pt x="46" y="16"/>
                    <a:pt x="40" y="10"/>
                  </a:cubicBezTo>
                  <a:cubicBezTo>
                    <a:pt x="36" y="4"/>
                    <a:pt x="30" y="1"/>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0"/>
            <p:cNvSpPr/>
            <p:nvPr/>
          </p:nvSpPr>
          <p:spPr>
            <a:xfrm>
              <a:off x="4030575" y="1861925"/>
              <a:ext cx="25150" cy="32150"/>
            </a:xfrm>
            <a:custGeom>
              <a:rect b="b" l="l" r="r" t="t"/>
              <a:pathLst>
                <a:path extrusionOk="0" h="1286" w="1006">
                  <a:moveTo>
                    <a:pt x="32" y="0"/>
                  </a:moveTo>
                  <a:cubicBezTo>
                    <a:pt x="21" y="12"/>
                    <a:pt x="11" y="19"/>
                    <a:pt x="0" y="29"/>
                  </a:cubicBezTo>
                  <a:cubicBezTo>
                    <a:pt x="229" y="440"/>
                    <a:pt x="571" y="972"/>
                    <a:pt x="958" y="1285"/>
                  </a:cubicBezTo>
                  <a:cubicBezTo>
                    <a:pt x="974" y="1282"/>
                    <a:pt x="990" y="1278"/>
                    <a:pt x="1006" y="1273"/>
                  </a:cubicBezTo>
                  <a:cubicBezTo>
                    <a:pt x="695" y="1026"/>
                    <a:pt x="350" y="576"/>
                    <a:pt x="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0"/>
            <p:cNvSpPr/>
            <p:nvPr/>
          </p:nvSpPr>
          <p:spPr>
            <a:xfrm>
              <a:off x="4255600" y="1883525"/>
              <a:ext cx="117175" cy="192875"/>
            </a:xfrm>
            <a:custGeom>
              <a:rect b="b" l="l" r="r" t="t"/>
              <a:pathLst>
                <a:path extrusionOk="0" h="7715" w="4687">
                  <a:moveTo>
                    <a:pt x="2279" y="0"/>
                  </a:moveTo>
                  <a:cubicBezTo>
                    <a:pt x="2279" y="0"/>
                    <a:pt x="2278" y="0"/>
                    <a:pt x="2278" y="0"/>
                  </a:cubicBezTo>
                  <a:cubicBezTo>
                    <a:pt x="2268" y="3"/>
                    <a:pt x="2260" y="9"/>
                    <a:pt x="2259" y="19"/>
                  </a:cubicBezTo>
                  <a:cubicBezTo>
                    <a:pt x="2258" y="36"/>
                    <a:pt x="2091" y="1810"/>
                    <a:pt x="1921" y="3225"/>
                  </a:cubicBezTo>
                  <a:cubicBezTo>
                    <a:pt x="1756" y="4607"/>
                    <a:pt x="1142" y="6928"/>
                    <a:pt x="762" y="7627"/>
                  </a:cubicBezTo>
                  <a:cubicBezTo>
                    <a:pt x="730" y="7256"/>
                    <a:pt x="574" y="5394"/>
                    <a:pt x="463" y="4367"/>
                  </a:cubicBezTo>
                  <a:cubicBezTo>
                    <a:pt x="342" y="3230"/>
                    <a:pt x="46" y="305"/>
                    <a:pt x="41" y="276"/>
                  </a:cubicBezTo>
                  <a:cubicBezTo>
                    <a:pt x="40" y="265"/>
                    <a:pt x="31" y="257"/>
                    <a:pt x="22" y="257"/>
                  </a:cubicBezTo>
                  <a:cubicBezTo>
                    <a:pt x="21" y="257"/>
                    <a:pt x="21" y="257"/>
                    <a:pt x="20" y="257"/>
                  </a:cubicBezTo>
                  <a:cubicBezTo>
                    <a:pt x="8" y="259"/>
                    <a:pt x="1" y="269"/>
                    <a:pt x="2" y="280"/>
                  </a:cubicBezTo>
                  <a:cubicBezTo>
                    <a:pt x="5" y="308"/>
                    <a:pt x="302" y="3235"/>
                    <a:pt x="424" y="4372"/>
                  </a:cubicBezTo>
                  <a:cubicBezTo>
                    <a:pt x="545" y="5510"/>
                    <a:pt x="726" y="7674"/>
                    <a:pt x="727" y="7696"/>
                  </a:cubicBezTo>
                  <a:cubicBezTo>
                    <a:pt x="728" y="7705"/>
                    <a:pt x="735" y="7713"/>
                    <a:pt x="744" y="7714"/>
                  </a:cubicBezTo>
                  <a:cubicBezTo>
                    <a:pt x="744" y="7711"/>
                    <a:pt x="747" y="7711"/>
                    <a:pt x="749" y="7711"/>
                  </a:cubicBezTo>
                  <a:cubicBezTo>
                    <a:pt x="755" y="7710"/>
                    <a:pt x="760" y="7708"/>
                    <a:pt x="763" y="7703"/>
                  </a:cubicBezTo>
                  <a:cubicBezTo>
                    <a:pt x="1142" y="7078"/>
                    <a:pt x="1790" y="4654"/>
                    <a:pt x="1961" y="3230"/>
                  </a:cubicBezTo>
                  <a:cubicBezTo>
                    <a:pt x="2109" y="2002"/>
                    <a:pt x="2253" y="505"/>
                    <a:pt x="2290" y="117"/>
                  </a:cubicBezTo>
                  <a:cubicBezTo>
                    <a:pt x="2395" y="429"/>
                    <a:pt x="2746" y="1517"/>
                    <a:pt x="3044" y="2827"/>
                  </a:cubicBezTo>
                  <a:cubicBezTo>
                    <a:pt x="3396" y="4380"/>
                    <a:pt x="4025" y="7133"/>
                    <a:pt x="4032" y="7161"/>
                  </a:cubicBezTo>
                  <a:cubicBezTo>
                    <a:pt x="4034" y="7170"/>
                    <a:pt x="4041" y="7177"/>
                    <a:pt x="4050" y="7177"/>
                  </a:cubicBezTo>
                  <a:cubicBezTo>
                    <a:pt x="4051" y="7177"/>
                    <a:pt x="4051" y="7177"/>
                    <a:pt x="4052" y="7177"/>
                  </a:cubicBezTo>
                  <a:cubicBezTo>
                    <a:pt x="4062" y="7177"/>
                    <a:pt x="4070" y="7168"/>
                    <a:pt x="4072" y="7158"/>
                  </a:cubicBezTo>
                  <a:cubicBezTo>
                    <a:pt x="4076" y="7136"/>
                    <a:pt x="4434" y="4773"/>
                    <a:pt x="4541" y="3790"/>
                  </a:cubicBezTo>
                  <a:cubicBezTo>
                    <a:pt x="4646" y="2827"/>
                    <a:pt x="4685" y="1842"/>
                    <a:pt x="4687" y="1515"/>
                  </a:cubicBezTo>
                  <a:cubicBezTo>
                    <a:pt x="4687" y="1504"/>
                    <a:pt x="4679" y="1494"/>
                    <a:pt x="4666" y="1494"/>
                  </a:cubicBezTo>
                  <a:cubicBezTo>
                    <a:pt x="4656" y="1494"/>
                    <a:pt x="4646" y="1503"/>
                    <a:pt x="4646" y="1515"/>
                  </a:cubicBezTo>
                  <a:cubicBezTo>
                    <a:pt x="4644" y="1841"/>
                    <a:pt x="4605" y="2825"/>
                    <a:pt x="4501" y="3787"/>
                  </a:cubicBezTo>
                  <a:cubicBezTo>
                    <a:pt x="4405" y="4649"/>
                    <a:pt x="4119" y="6574"/>
                    <a:pt x="4047" y="7048"/>
                  </a:cubicBezTo>
                  <a:cubicBezTo>
                    <a:pt x="3928" y="6527"/>
                    <a:pt x="3396" y="4199"/>
                    <a:pt x="3083" y="2820"/>
                  </a:cubicBezTo>
                  <a:cubicBezTo>
                    <a:pt x="2731" y="1266"/>
                    <a:pt x="2303" y="26"/>
                    <a:pt x="2299" y="15"/>
                  </a:cubicBezTo>
                  <a:cubicBezTo>
                    <a:pt x="2295" y="6"/>
                    <a:pt x="2287" y="0"/>
                    <a:pt x="2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0"/>
            <p:cNvSpPr/>
            <p:nvPr/>
          </p:nvSpPr>
          <p:spPr>
            <a:xfrm>
              <a:off x="4205700" y="1901825"/>
              <a:ext cx="46475" cy="139500"/>
            </a:xfrm>
            <a:custGeom>
              <a:rect b="b" l="l" r="r" t="t"/>
              <a:pathLst>
                <a:path extrusionOk="0" h="5580" w="1859">
                  <a:moveTo>
                    <a:pt x="1835" y="1"/>
                  </a:moveTo>
                  <a:cubicBezTo>
                    <a:pt x="1825" y="1"/>
                    <a:pt x="1817" y="8"/>
                    <a:pt x="1814" y="19"/>
                  </a:cubicBezTo>
                  <a:cubicBezTo>
                    <a:pt x="1811" y="34"/>
                    <a:pt x="1489" y="1618"/>
                    <a:pt x="1238" y="2339"/>
                  </a:cubicBezTo>
                  <a:cubicBezTo>
                    <a:pt x="988" y="3058"/>
                    <a:pt x="257" y="4950"/>
                    <a:pt x="5" y="5551"/>
                  </a:cubicBezTo>
                  <a:cubicBezTo>
                    <a:pt x="1" y="5561"/>
                    <a:pt x="6" y="5574"/>
                    <a:pt x="16" y="5578"/>
                  </a:cubicBezTo>
                  <a:cubicBezTo>
                    <a:pt x="18" y="5579"/>
                    <a:pt x="21" y="5580"/>
                    <a:pt x="23" y="5580"/>
                  </a:cubicBezTo>
                  <a:cubicBezTo>
                    <a:pt x="24" y="5580"/>
                    <a:pt x="25" y="5580"/>
                    <a:pt x="27" y="5579"/>
                  </a:cubicBezTo>
                  <a:cubicBezTo>
                    <a:pt x="33" y="5578"/>
                    <a:pt x="40" y="5574"/>
                    <a:pt x="43" y="5566"/>
                  </a:cubicBezTo>
                  <a:cubicBezTo>
                    <a:pt x="297" y="4965"/>
                    <a:pt x="1026" y="3072"/>
                    <a:pt x="1277" y="2351"/>
                  </a:cubicBezTo>
                  <a:cubicBezTo>
                    <a:pt x="1530" y="1628"/>
                    <a:pt x="1853" y="41"/>
                    <a:pt x="1855" y="26"/>
                  </a:cubicBezTo>
                  <a:cubicBezTo>
                    <a:pt x="1858" y="15"/>
                    <a:pt x="1850" y="4"/>
                    <a:pt x="1839" y="1"/>
                  </a:cubicBezTo>
                  <a:cubicBezTo>
                    <a:pt x="1838" y="1"/>
                    <a:pt x="1836" y="1"/>
                    <a:pt x="1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0"/>
            <p:cNvSpPr/>
            <p:nvPr/>
          </p:nvSpPr>
          <p:spPr>
            <a:xfrm>
              <a:off x="4375100" y="1918525"/>
              <a:ext cx="36200" cy="142900"/>
            </a:xfrm>
            <a:custGeom>
              <a:rect b="b" l="l" r="r" t="t"/>
              <a:pathLst>
                <a:path extrusionOk="0" h="5716" w="1448">
                  <a:moveTo>
                    <a:pt x="24" y="0"/>
                  </a:moveTo>
                  <a:cubicBezTo>
                    <a:pt x="22" y="0"/>
                    <a:pt x="20" y="0"/>
                    <a:pt x="18" y="1"/>
                  </a:cubicBezTo>
                  <a:cubicBezTo>
                    <a:pt x="8" y="3"/>
                    <a:pt x="0" y="13"/>
                    <a:pt x="3" y="24"/>
                  </a:cubicBezTo>
                  <a:cubicBezTo>
                    <a:pt x="8" y="45"/>
                    <a:pt x="479" y="2052"/>
                    <a:pt x="650" y="2830"/>
                  </a:cubicBezTo>
                  <a:cubicBezTo>
                    <a:pt x="821" y="3608"/>
                    <a:pt x="1259" y="5678"/>
                    <a:pt x="1264" y="5699"/>
                  </a:cubicBezTo>
                  <a:cubicBezTo>
                    <a:pt x="1265" y="5709"/>
                    <a:pt x="1275" y="5715"/>
                    <a:pt x="1284" y="5715"/>
                  </a:cubicBezTo>
                  <a:cubicBezTo>
                    <a:pt x="1284" y="5714"/>
                    <a:pt x="1285" y="5714"/>
                    <a:pt x="1285" y="5714"/>
                  </a:cubicBezTo>
                  <a:cubicBezTo>
                    <a:pt x="1294" y="5712"/>
                    <a:pt x="1302" y="5705"/>
                    <a:pt x="1303" y="5696"/>
                  </a:cubicBezTo>
                  <a:cubicBezTo>
                    <a:pt x="1304" y="5680"/>
                    <a:pt x="1448" y="4160"/>
                    <a:pt x="1411" y="3252"/>
                  </a:cubicBezTo>
                  <a:cubicBezTo>
                    <a:pt x="1411" y="3240"/>
                    <a:pt x="1403" y="3232"/>
                    <a:pt x="1392" y="3232"/>
                  </a:cubicBezTo>
                  <a:cubicBezTo>
                    <a:pt x="1391" y="3232"/>
                    <a:pt x="1390" y="3232"/>
                    <a:pt x="1389" y="3232"/>
                  </a:cubicBezTo>
                  <a:cubicBezTo>
                    <a:pt x="1377" y="3232"/>
                    <a:pt x="1369" y="3243"/>
                    <a:pt x="1370" y="3254"/>
                  </a:cubicBezTo>
                  <a:cubicBezTo>
                    <a:pt x="1401" y="4001"/>
                    <a:pt x="1309" y="5164"/>
                    <a:pt x="1275" y="5558"/>
                  </a:cubicBezTo>
                  <a:cubicBezTo>
                    <a:pt x="1175" y="5086"/>
                    <a:pt x="835" y="3485"/>
                    <a:pt x="690" y="2822"/>
                  </a:cubicBezTo>
                  <a:cubicBezTo>
                    <a:pt x="520" y="2044"/>
                    <a:pt x="48" y="37"/>
                    <a:pt x="43" y="16"/>
                  </a:cubicBezTo>
                  <a:cubicBezTo>
                    <a:pt x="41" y="6"/>
                    <a:pt x="33"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0"/>
            <p:cNvSpPr/>
            <p:nvPr/>
          </p:nvSpPr>
          <p:spPr>
            <a:xfrm>
              <a:off x="4367500" y="1899625"/>
              <a:ext cx="28500" cy="22700"/>
            </a:xfrm>
            <a:custGeom>
              <a:rect b="b" l="l" r="r" t="t"/>
              <a:pathLst>
                <a:path extrusionOk="0" h="908" w="1140">
                  <a:moveTo>
                    <a:pt x="1115" y="1"/>
                  </a:moveTo>
                  <a:cubicBezTo>
                    <a:pt x="1109" y="1"/>
                    <a:pt x="1103" y="4"/>
                    <a:pt x="1099" y="10"/>
                  </a:cubicBezTo>
                  <a:cubicBezTo>
                    <a:pt x="1097" y="13"/>
                    <a:pt x="929" y="289"/>
                    <a:pt x="647" y="507"/>
                  </a:cubicBezTo>
                  <a:lnTo>
                    <a:pt x="570" y="567"/>
                  </a:lnTo>
                  <a:cubicBezTo>
                    <a:pt x="365" y="727"/>
                    <a:pt x="184" y="866"/>
                    <a:pt x="107" y="866"/>
                  </a:cubicBezTo>
                  <a:cubicBezTo>
                    <a:pt x="99" y="866"/>
                    <a:pt x="92" y="865"/>
                    <a:pt x="87" y="862"/>
                  </a:cubicBezTo>
                  <a:cubicBezTo>
                    <a:pt x="68" y="854"/>
                    <a:pt x="57" y="842"/>
                    <a:pt x="53" y="829"/>
                  </a:cubicBezTo>
                  <a:cubicBezTo>
                    <a:pt x="44" y="795"/>
                    <a:pt x="75" y="745"/>
                    <a:pt x="102" y="701"/>
                  </a:cubicBezTo>
                  <a:cubicBezTo>
                    <a:pt x="108" y="690"/>
                    <a:pt x="104" y="677"/>
                    <a:pt x="96" y="672"/>
                  </a:cubicBezTo>
                  <a:cubicBezTo>
                    <a:pt x="92" y="670"/>
                    <a:pt x="88" y="668"/>
                    <a:pt x="84" y="668"/>
                  </a:cubicBezTo>
                  <a:cubicBezTo>
                    <a:pt x="78" y="668"/>
                    <a:pt x="71" y="672"/>
                    <a:pt x="68" y="678"/>
                  </a:cubicBezTo>
                  <a:cubicBezTo>
                    <a:pt x="33" y="732"/>
                    <a:pt x="1" y="790"/>
                    <a:pt x="15" y="839"/>
                  </a:cubicBezTo>
                  <a:cubicBezTo>
                    <a:pt x="21" y="864"/>
                    <a:pt x="41" y="883"/>
                    <a:pt x="71" y="898"/>
                  </a:cubicBezTo>
                  <a:cubicBezTo>
                    <a:pt x="80" y="904"/>
                    <a:pt x="92" y="907"/>
                    <a:pt x="107" y="907"/>
                  </a:cubicBezTo>
                  <a:cubicBezTo>
                    <a:pt x="111" y="907"/>
                    <a:pt x="116" y="907"/>
                    <a:pt x="121" y="906"/>
                  </a:cubicBezTo>
                  <a:cubicBezTo>
                    <a:pt x="218" y="893"/>
                    <a:pt x="377" y="770"/>
                    <a:pt x="595" y="600"/>
                  </a:cubicBezTo>
                  <a:lnTo>
                    <a:pt x="672" y="540"/>
                  </a:lnTo>
                  <a:cubicBezTo>
                    <a:pt x="960" y="318"/>
                    <a:pt x="1131" y="35"/>
                    <a:pt x="1132" y="32"/>
                  </a:cubicBezTo>
                  <a:cubicBezTo>
                    <a:pt x="1140" y="23"/>
                    <a:pt x="1135" y="10"/>
                    <a:pt x="1126" y="4"/>
                  </a:cubicBezTo>
                  <a:cubicBezTo>
                    <a:pt x="1123" y="2"/>
                    <a:pt x="1119" y="1"/>
                    <a:pt x="11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0"/>
            <p:cNvSpPr/>
            <p:nvPr/>
          </p:nvSpPr>
          <p:spPr>
            <a:xfrm>
              <a:off x="4336975" y="1525075"/>
              <a:ext cx="10500" cy="13525"/>
            </a:xfrm>
            <a:custGeom>
              <a:rect b="b" l="l" r="r" t="t"/>
              <a:pathLst>
                <a:path extrusionOk="0" h="541" w="420">
                  <a:moveTo>
                    <a:pt x="131" y="0"/>
                  </a:moveTo>
                  <a:cubicBezTo>
                    <a:pt x="84" y="0"/>
                    <a:pt x="46" y="33"/>
                    <a:pt x="36" y="111"/>
                  </a:cubicBezTo>
                  <a:cubicBezTo>
                    <a:pt x="0" y="383"/>
                    <a:pt x="176" y="535"/>
                    <a:pt x="247" y="540"/>
                  </a:cubicBezTo>
                  <a:cubicBezTo>
                    <a:pt x="249" y="540"/>
                    <a:pt x="250" y="540"/>
                    <a:pt x="251" y="540"/>
                  </a:cubicBezTo>
                  <a:cubicBezTo>
                    <a:pt x="324" y="540"/>
                    <a:pt x="419" y="438"/>
                    <a:pt x="361" y="233"/>
                  </a:cubicBezTo>
                  <a:cubicBezTo>
                    <a:pt x="323" y="100"/>
                    <a:pt x="213" y="0"/>
                    <a:pt x="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0"/>
            <p:cNvSpPr/>
            <p:nvPr/>
          </p:nvSpPr>
          <p:spPr>
            <a:xfrm>
              <a:off x="4161575" y="1531725"/>
              <a:ext cx="9025" cy="15500"/>
            </a:xfrm>
            <a:custGeom>
              <a:rect b="b" l="l" r="r" t="t"/>
              <a:pathLst>
                <a:path extrusionOk="0" h="620" w="361">
                  <a:moveTo>
                    <a:pt x="171" y="1"/>
                  </a:moveTo>
                  <a:cubicBezTo>
                    <a:pt x="4" y="1"/>
                    <a:pt x="0" y="598"/>
                    <a:pt x="174" y="619"/>
                  </a:cubicBezTo>
                  <a:cubicBezTo>
                    <a:pt x="177" y="620"/>
                    <a:pt x="180" y="620"/>
                    <a:pt x="183" y="620"/>
                  </a:cubicBezTo>
                  <a:cubicBezTo>
                    <a:pt x="352" y="620"/>
                    <a:pt x="360" y="34"/>
                    <a:pt x="184" y="2"/>
                  </a:cubicBezTo>
                  <a:cubicBezTo>
                    <a:pt x="179" y="1"/>
                    <a:pt x="175"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0"/>
            <p:cNvSpPr/>
            <p:nvPr/>
          </p:nvSpPr>
          <p:spPr>
            <a:xfrm>
              <a:off x="4096900" y="1583225"/>
              <a:ext cx="12025" cy="16200"/>
            </a:xfrm>
            <a:custGeom>
              <a:rect b="b" l="l" r="r" t="t"/>
              <a:pathLst>
                <a:path extrusionOk="0" h="648" w="481">
                  <a:moveTo>
                    <a:pt x="193" y="0"/>
                  </a:moveTo>
                  <a:cubicBezTo>
                    <a:pt x="190" y="0"/>
                    <a:pt x="187" y="0"/>
                    <a:pt x="184" y="1"/>
                  </a:cubicBezTo>
                  <a:cubicBezTo>
                    <a:pt x="0" y="25"/>
                    <a:pt x="50" y="625"/>
                    <a:pt x="269" y="647"/>
                  </a:cubicBezTo>
                  <a:cubicBezTo>
                    <a:pt x="272" y="647"/>
                    <a:pt x="275" y="647"/>
                    <a:pt x="278" y="647"/>
                  </a:cubicBezTo>
                  <a:cubicBezTo>
                    <a:pt x="480" y="647"/>
                    <a:pt x="367" y="0"/>
                    <a:pt x="1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0"/>
            <p:cNvSpPr/>
            <p:nvPr/>
          </p:nvSpPr>
          <p:spPr>
            <a:xfrm>
              <a:off x="4391025" y="1702675"/>
              <a:ext cx="15775" cy="11250"/>
            </a:xfrm>
            <a:custGeom>
              <a:rect b="b" l="l" r="r" t="t"/>
              <a:pathLst>
                <a:path extrusionOk="0" h="450" w="631">
                  <a:moveTo>
                    <a:pt x="228" y="1"/>
                  </a:moveTo>
                  <a:cubicBezTo>
                    <a:pt x="194" y="1"/>
                    <a:pt x="163" y="13"/>
                    <a:pt x="140" y="40"/>
                  </a:cubicBezTo>
                  <a:cubicBezTo>
                    <a:pt x="0" y="209"/>
                    <a:pt x="221" y="450"/>
                    <a:pt x="393" y="450"/>
                  </a:cubicBezTo>
                  <a:cubicBezTo>
                    <a:pt x="436" y="450"/>
                    <a:pt x="475" y="435"/>
                    <a:pt x="506" y="400"/>
                  </a:cubicBezTo>
                  <a:cubicBezTo>
                    <a:pt x="630" y="256"/>
                    <a:pt x="389" y="1"/>
                    <a:pt x="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0"/>
            <p:cNvSpPr/>
            <p:nvPr/>
          </p:nvSpPr>
          <p:spPr>
            <a:xfrm>
              <a:off x="4352875" y="1751775"/>
              <a:ext cx="17125" cy="15425"/>
            </a:xfrm>
            <a:custGeom>
              <a:rect b="b" l="l" r="r" t="t"/>
              <a:pathLst>
                <a:path extrusionOk="0" h="617" w="685">
                  <a:moveTo>
                    <a:pt x="233" y="0"/>
                  </a:moveTo>
                  <a:cubicBezTo>
                    <a:pt x="221" y="0"/>
                    <a:pt x="210" y="3"/>
                    <a:pt x="199" y="8"/>
                  </a:cubicBezTo>
                  <a:cubicBezTo>
                    <a:pt x="0" y="111"/>
                    <a:pt x="144" y="616"/>
                    <a:pt x="377" y="616"/>
                  </a:cubicBezTo>
                  <a:cubicBezTo>
                    <a:pt x="396" y="616"/>
                    <a:pt x="416" y="613"/>
                    <a:pt x="436" y="605"/>
                  </a:cubicBezTo>
                  <a:cubicBezTo>
                    <a:pt x="684" y="514"/>
                    <a:pt x="402" y="0"/>
                    <a:pt x="2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0"/>
            <p:cNvSpPr/>
            <p:nvPr/>
          </p:nvSpPr>
          <p:spPr>
            <a:xfrm>
              <a:off x="4274200" y="1774525"/>
              <a:ext cx="12400" cy="13125"/>
            </a:xfrm>
            <a:custGeom>
              <a:rect b="b" l="l" r="r" t="t"/>
              <a:pathLst>
                <a:path extrusionOk="0" h="525" w="496">
                  <a:moveTo>
                    <a:pt x="242" y="1"/>
                  </a:moveTo>
                  <a:cubicBezTo>
                    <a:pt x="232" y="1"/>
                    <a:pt x="223" y="1"/>
                    <a:pt x="214" y="2"/>
                  </a:cubicBezTo>
                  <a:cubicBezTo>
                    <a:pt x="87" y="19"/>
                    <a:pt x="1" y="149"/>
                    <a:pt x="20" y="292"/>
                  </a:cubicBezTo>
                  <a:cubicBezTo>
                    <a:pt x="38" y="427"/>
                    <a:pt x="141" y="525"/>
                    <a:pt x="255" y="525"/>
                  </a:cubicBezTo>
                  <a:cubicBezTo>
                    <a:pt x="264" y="525"/>
                    <a:pt x="273" y="524"/>
                    <a:pt x="282" y="523"/>
                  </a:cubicBezTo>
                  <a:cubicBezTo>
                    <a:pt x="408" y="506"/>
                    <a:pt x="495" y="376"/>
                    <a:pt x="476" y="233"/>
                  </a:cubicBezTo>
                  <a:cubicBezTo>
                    <a:pt x="458" y="98"/>
                    <a:pt x="356" y="1"/>
                    <a:pt x="2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0"/>
            <p:cNvSpPr/>
            <p:nvPr/>
          </p:nvSpPr>
          <p:spPr>
            <a:xfrm>
              <a:off x="4193900" y="1783525"/>
              <a:ext cx="6875" cy="11300"/>
            </a:xfrm>
            <a:custGeom>
              <a:rect b="b" l="l" r="r" t="t"/>
              <a:pathLst>
                <a:path extrusionOk="0" h="452" w="275">
                  <a:moveTo>
                    <a:pt x="117" y="0"/>
                  </a:moveTo>
                  <a:cubicBezTo>
                    <a:pt x="114" y="0"/>
                    <a:pt x="111" y="0"/>
                    <a:pt x="108" y="1"/>
                  </a:cubicBezTo>
                  <a:cubicBezTo>
                    <a:pt x="42" y="8"/>
                    <a:pt x="1" y="118"/>
                    <a:pt x="17" y="241"/>
                  </a:cubicBezTo>
                  <a:cubicBezTo>
                    <a:pt x="33" y="361"/>
                    <a:pt x="97" y="452"/>
                    <a:pt x="161" y="452"/>
                  </a:cubicBezTo>
                  <a:cubicBezTo>
                    <a:pt x="163" y="452"/>
                    <a:pt x="165" y="452"/>
                    <a:pt x="168" y="451"/>
                  </a:cubicBezTo>
                  <a:cubicBezTo>
                    <a:pt x="235" y="442"/>
                    <a:pt x="274" y="334"/>
                    <a:pt x="258" y="210"/>
                  </a:cubicBezTo>
                  <a:cubicBezTo>
                    <a:pt x="242" y="91"/>
                    <a:pt x="179" y="0"/>
                    <a:pt x="1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0"/>
            <p:cNvSpPr/>
            <p:nvPr/>
          </p:nvSpPr>
          <p:spPr>
            <a:xfrm>
              <a:off x="4127325" y="1760650"/>
              <a:ext cx="10700" cy="12875"/>
            </a:xfrm>
            <a:custGeom>
              <a:rect b="b" l="l" r="r" t="t"/>
              <a:pathLst>
                <a:path extrusionOk="0" h="515" w="428">
                  <a:moveTo>
                    <a:pt x="244" y="0"/>
                  </a:moveTo>
                  <a:cubicBezTo>
                    <a:pt x="155" y="0"/>
                    <a:pt x="65" y="88"/>
                    <a:pt x="35" y="211"/>
                  </a:cubicBezTo>
                  <a:cubicBezTo>
                    <a:pt x="1" y="353"/>
                    <a:pt x="53" y="486"/>
                    <a:pt x="151" y="510"/>
                  </a:cubicBezTo>
                  <a:cubicBezTo>
                    <a:pt x="162" y="513"/>
                    <a:pt x="172" y="514"/>
                    <a:pt x="183" y="514"/>
                  </a:cubicBezTo>
                  <a:cubicBezTo>
                    <a:pt x="273" y="514"/>
                    <a:pt x="364" y="426"/>
                    <a:pt x="393" y="302"/>
                  </a:cubicBezTo>
                  <a:cubicBezTo>
                    <a:pt x="428" y="162"/>
                    <a:pt x="376" y="28"/>
                    <a:pt x="277" y="5"/>
                  </a:cubicBezTo>
                  <a:cubicBezTo>
                    <a:pt x="266" y="2"/>
                    <a:pt x="255" y="0"/>
                    <a:pt x="2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0"/>
            <p:cNvSpPr/>
            <p:nvPr/>
          </p:nvSpPr>
          <p:spPr>
            <a:xfrm>
              <a:off x="4213525" y="1639925"/>
              <a:ext cx="48875" cy="19700"/>
            </a:xfrm>
            <a:custGeom>
              <a:rect b="b" l="l" r="r" t="t"/>
              <a:pathLst>
                <a:path extrusionOk="0" h="788" w="1955">
                  <a:moveTo>
                    <a:pt x="1931" y="1"/>
                  </a:moveTo>
                  <a:cubicBezTo>
                    <a:pt x="1923" y="1"/>
                    <a:pt x="1916" y="6"/>
                    <a:pt x="1912" y="14"/>
                  </a:cubicBezTo>
                  <a:cubicBezTo>
                    <a:pt x="1911" y="18"/>
                    <a:pt x="1736" y="433"/>
                    <a:pt x="1430" y="579"/>
                  </a:cubicBezTo>
                  <a:cubicBezTo>
                    <a:pt x="1247" y="666"/>
                    <a:pt x="1026" y="746"/>
                    <a:pt x="761" y="746"/>
                  </a:cubicBezTo>
                  <a:cubicBezTo>
                    <a:pt x="548" y="746"/>
                    <a:pt x="306" y="694"/>
                    <a:pt x="33" y="552"/>
                  </a:cubicBezTo>
                  <a:cubicBezTo>
                    <a:pt x="30" y="550"/>
                    <a:pt x="27" y="549"/>
                    <a:pt x="24" y="549"/>
                  </a:cubicBezTo>
                  <a:cubicBezTo>
                    <a:pt x="16" y="549"/>
                    <a:pt x="9" y="554"/>
                    <a:pt x="5" y="561"/>
                  </a:cubicBezTo>
                  <a:cubicBezTo>
                    <a:pt x="0" y="571"/>
                    <a:pt x="4" y="582"/>
                    <a:pt x="15" y="587"/>
                  </a:cubicBezTo>
                  <a:cubicBezTo>
                    <a:pt x="295" y="734"/>
                    <a:pt x="543" y="788"/>
                    <a:pt x="761" y="788"/>
                  </a:cubicBezTo>
                  <a:cubicBezTo>
                    <a:pt x="823" y="788"/>
                    <a:pt x="882" y="784"/>
                    <a:pt x="939" y="776"/>
                  </a:cubicBezTo>
                  <a:cubicBezTo>
                    <a:pt x="1136" y="750"/>
                    <a:pt x="1303" y="685"/>
                    <a:pt x="1448" y="616"/>
                  </a:cubicBezTo>
                  <a:cubicBezTo>
                    <a:pt x="1767" y="464"/>
                    <a:pt x="1944" y="48"/>
                    <a:pt x="1951" y="29"/>
                  </a:cubicBezTo>
                  <a:cubicBezTo>
                    <a:pt x="1955" y="19"/>
                    <a:pt x="1950" y="7"/>
                    <a:pt x="1939" y="3"/>
                  </a:cubicBezTo>
                  <a:cubicBezTo>
                    <a:pt x="1937" y="1"/>
                    <a:pt x="1934" y="1"/>
                    <a:pt x="19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0"/>
            <p:cNvSpPr/>
            <p:nvPr/>
          </p:nvSpPr>
          <p:spPr>
            <a:xfrm>
              <a:off x="3971700" y="1796550"/>
              <a:ext cx="31425" cy="29550"/>
            </a:xfrm>
            <a:custGeom>
              <a:rect b="b" l="l" r="r" t="t"/>
              <a:pathLst>
                <a:path extrusionOk="0" h="1182" w="1257">
                  <a:moveTo>
                    <a:pt x="629" y="1"/>
                  </a:moveTo>
                  <a:cubicBezTo>
                    <a:pt x="603" y="1"/>
                    <a:pt x="577" y="3"/>
                    <a:pt x="550" y="6"/>
                  </a:cubicBezTo>
                  <a:cubicBezTo>
                    <a:pt x="227" y="49"/>
                    <a:pt x="0" y="346"/>
                    <a:pt x="42" y="669"/>
                  </a:cubicBezTo>
                  <a:cubicBezTo>
                    <a:pt x="82" y="966"/>
                    <a:pt x="336" y="1182"/>
                    <a:pt x="627" y="1182"/>
                  </a:cubicBezTo>
                  <a:cubicBezTo>
                    <a:pt x="652" y="1182"/>
                    <a:pt x="679" y="1180"/>
                    <a:pt x="705" y="1176"/>
                  </a:cubicBezTo>
                  <a:cubicBezTo>
                    <a:pt x="1031" y="1134"/>
                    <a:pt x="1257" y="838"/>
                    <a:pt x="1215" y="514"/>
                  </a:cubicBezTo>
                  <a:cubicBezTo>
                    <a:pt x="1174" y="216"/>
                    <a:pt x="921" y="1"/>
                    <a:pt x="6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0"/>
            <p:cNvSpPr/>
            <p:nvPr/>
          </p:nvSpPr>
          <p:spPr>
            <a:xfrm>
              <a:off x="3978000" y="1717350"/>
              <a:ext cx="31400" cy="29575"/>
            </a:xfrm>
            <a:custGeom>
              <a:rect b="b" l="l" r="r" t="t"/>
              <a:pathLst>
                <a:path extrusionOk="0" h="1183" w="1256">
                  <a:moveTo>
                    <a:pt x="630" y="1"/>
                  </a:moveTo>
                  <a:cubicBezTo>
                    <a:pt x="604" y="1"/>
                    <a:pt x="577" y="3"/>
                    <a:pt x="550" y="6"/>
                  </a:cubicBezTo>
                  <a:cubicBezTo>
                    <a:pt x="227" y="49"/>
                    <a:pt x="0" y="346"/>
                    <a:pt x="42" y="669"/>
                  </a:cubicBezTo>
                  <a:cubicBezTo>
                    <a:pt x="83" y="967"/>
                    <a:pt x="337" y="1183"/>
                    <a:pt x="629" y="1183"/>
                  </a:cubicBezTo>
                  <a:cubicBezTo>
                    <a:pt x="654" y="1183"/>
                    <a:pt x="680" y="1181"/>
                    <a:pt x="706" y="1178"/>
                  </a:cubicBezTo>
                  <a:cubicBezTo>
                    <a:pt x="1029" y="1133"/>
                    <a:pt x="1256" y="837"/>
                    <a:pt x="1214" y="513"/>
                  </a:cubicBezTo>
                  <a:cubicBezTo>
                    <a:pt x="1175" y="216"/>
                    <a:pt x="921" y="1"/>
                    <a:pt x="6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80"/>
          <p:cNvGrpSpPr/>
          <p:nvPr/>
        </p:nvGrpSpPr>
        <p:grpSpPr>
          <a:xfrm>
            <a:off x="5810200" y="187856"/>
            <a:ext cx="2838808" cy="2142385"/>
            <a:chOff x="1695225" y="368375"/>
            <a:chExt cx="1066900" cy="805075"/>
          </a:xfrm>
        </p:grpSpPr>
        <p:sp>
          <p:nvSpPr>
            <p:cNvPr id="2617" name="Google Shape;2617;p80"/>
            <p:cNvSpPr/>
            <p:nvPr/>
          </p:nvSpPr>
          <p:spPr>
            <a:xfrm>
              <a:off x="2693325" y="1051700"/>
              <a:ext cx="68800" cy="121750"/>
            </a:xfrm>
            <a:custGeom>
              <a:rect b="b" l="l" r="r" t="t"/>
              <a:pathLst>
                <a:path extrusionOk="0" h="4870" w="2752">
                  <a:moveTo>
                    <a:pt x="544" y="1"/>
                  </a:moveTo>
                  <a:cubicBezTo>
                    <a:pt x="503" y="1"/>
                    <a:pt x="480" y="3"/>
                    <a:pt x="480" y="3"/>
                  </a:cubicBezTo>
                  <a:cubicBezTo>
                    <a:pt x="358" y="222"/>
                    <a:pt x="187" y="676"/>
                    <a:pt x="94" y="1204"/>
                  </a:cubicBezTo>
                  <a:cubicBezTo>
                    <a:pt x="82" y="1270"/>
                    <a:pt x="71" y="1337"/>
                    <a:pt x="62" y="1405"/>
                  </a:cubicBezTo>
                  <a:cubicBezTo>
                    <a:pt x="0" y="1845"/>
                    <a:pt x="3" y="2321"/>
                    <a:pt x="130" y="2742"/>
                  </a:cubicBezTo>
                  <a:cubicBezTo>
                    <a:pt x="142" y="2781"/>
                    <a:pt x="157" y="2821"/>
                    <a:pt x="172" y="2861"/>
                  </a:cubicBezTo>
                  <a:cubicBezTo>
                    <a:pt x="228" y="3017"/>
                    <a:pt x="305" y="3164"/>
                    <a:pt x="407" y="3297"/>
                  </a:cubicBezTo>
                  <a:cubicBezTo>
                    <a:pt x="512" y="3438"/>
                    <a:pt x="619" y="3571"/>
                    <a:pt x="720" y="3696"/>
                  </a:cubicBezTo>
                  <a:lnTo>
                    <a:pt x="720" y="3697"/>
                  </a:lnTo>
                  <a:cubicBezTo>
                    <a:pt x="744" y="3727"/>
                    <a:pt x="768" y="3754"/>
                    <a:pt x="792" y="3784"/>
                  </a:cubicBezTo>
                  <a:cubicBezTo>
                    <a:pt x="1372" y="4481"/>
                    <a:pt x="1827" y="4869"/>
                    <a:pt x="1827" y="4869"/>
                  </a:cubicBezTo>
                  <a:cubicBezTo>
                    <a:pt x="1827" y="4869"/>
                    <a:pt x="2287" y="4379"/>
                    <a:pt x="2547" y="3611"/>
                  </a:cubicBezTo>
                  <a:cubicBezTo>
                    <a:pt x="2559" y="3575"/>
                    <a:pt x="2570" y="3539"/>
                    <a:pt x="2580" y="3502"/>
                  </a:cubicBezTo>
                  <a:cubicBezTo>
                    <a:pt x="2690" y="3144"/>
                    <a:pt x="2751" y="2731"/>
                    <a:pt x="2701" y="2281"/>
                  </a:cubicBezTo>
                  <a:cubicBezTo>
                    <a:pt x="2697" y="2238"/>
                    <a:pt x="2692" y="2197"/>
                    <a:pt x="2689" y="2153"/>
                  </a:cubicBezTo>
                  <a:cubicBezTo>
                    <a:pt x="2665" y="1994"/>
                    <a:pt x="2626" y="1830"/>
                    <a:pt x="2572" y="1664"/>
                  </a:cubicBezTo>
                  <a:cubicBezTo>
                    <a:pt x="2526" y="1523"/>
                    <a:pt x="2472" y="1393"/>
                    <a:pt x="2415" y="1275"/>
                  </a:cubicBezTo>
                  <a:cubicBezTo>
                    <a:pt x="2393" y="1227"/>
                    <a:pt x="2368" y="1181"/>
                    <a:pt x="2345" y="1138"/>
                  </a:cubicBezTo>
                  <a:cubicBezTo>
                    <a:pt x="1761" y="74"/>
                    <a:pt x="799"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0"/>
            <p:cNvSpPr/>
            <p:nvPr/>
          </p:nvSpPr>
          <p:spPr>
            <a:xfrm>
              <a:off x="2694825" y="1061500"/>
              <a:ext cx="58850" cy="25350"/>
            </a:xfrm>
            <a:custGeom>
              <a:rect b="b" l="l" r="r" t="t"/>
              <a:pathLst>
                <a:path extrusionOk="0" h="1014" w="2354">
                  <a:moveTo>
                    <a:pt x="668" y="1"/>
                  </a:moveTo>
                  <a:cubicBezTo>
                    <a:pt x="653" y="1"/>
                    <a:pt x="639" y="8"/>
                    <a:pt x="629" y="20"/>
                  </a:cubicBezTo>
                  <a:lnTo>
                    <a:pt x="32" y="812"/>
                  </a:lnTo>
                  <a:cubicBezTo>
                    <a:pt x="21" y="878"/>
                    <a:pt x="10" y="945"/>
                    <a:pt x="0" y="1013"/>
                  </a:cubicBezTo>
                  <a:lnTo>
                    <a:pt x="681" y="109"/>
                  </a:lnTo>
                  <a:cubicBezTo>
                    <a:pt x="1223" y="357"/>
                    <a:pt x="1937" y="689"/>
                    <a:pt x="2353" y="883"/>
                  </a:cubicBezTo>
                  <a:cubicBezTo>
                    <a:pt x="2330" y="836"/>
                    <a:pt x="2305" y="790"/>
                    <a:pt x="2284" y="747"/>
                  </a:cubicBezTo>
                  <a:cubicBezTo>
                    <a:pt x="1982" y="604"/>
                    <a:pt x="1489" y="375"/>
                    <a:pt x="686" y="5"/>
                  </a:cubicBezTo>
                  <a:cubicBezTo>
                    <a:pt x="680" y="2"/>
                    <a:pt x="674" y="1"/>
                    <a:pt x="6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0"/>
            <p:cNvSpPr/>
            <p:nvPr/>
          </p:nvSpPr>
          <p:spPr>
            <a:xfrm>
              <a:off x="2696500" y="1078675"/>
              <a:ext cx="64375" cy="44575"/>
            </a:xfrm>
            <a:custGeom>
              <a:rect b="b" l="l" r="r" t="t"/>
              <a:pathLst>
                <a:path extrusionOk="0" h="1783" w="2575">
                  <a:moveTo>
                    <a:pt x="994" y="1"/>
                  </a:moveTo>
                  <a:cubicBezTo>
                    <a:pt x="990" y="1"/>
                    <a:pt x="987" y="1"/>
                    <a:pt x="983" y="2"/>
                  </a:cubicBezTo>
                  <a:cubicBezTo>
                    <a:pt x="972" y="5"/>
                    <a:pt x="960" y="13"/>
                    <a:pt x="953" y="24"/>
                  </a:cubicBezTo>
                  <a:cubicBezTo>
                    <a:pt x="921" y="81"/>
                    <a:pt x="332" y="1093"/>
                    <a:pt x="0" y="1663"/>
                  </a:cubicBezTo>
                  <a:cubicBezTo>
                    <a:pt x="13" y="1702"/>
                    <a:pt x="27" y="1742"/>
                    <a:pt x="42" y="1782"/>
                  </a:cubicBezTo>
                  <a:cubicBezTo>
                    <a:pt x="332" y="1282"/>
                    <a:pt x="884" y="334"/>
                    <a:pt x="1010" y="116"/>
                  </a:cubicBezTo>
                  <a:lnTo>
                    <a:pt x="2574" y="1202"/>
                  </a:lnTo>
                  <a:cubicBezTo>
                    <a:pt x="2570" y="1159"/>
                    <a:pt x="2565" y="1118"/>
                    <a:pt x="2558" y="1075"/>
                  </a:cubicBezTo>
                  <a:lnTo>
                    <a:pt x="1022" y="9"/>
                  </a:lnTo>
                  <a:cubicBezTo>
                    <a:pt x="1013" y="4"/>
                    <a:pt x="1004" y="1"/>
                    <a:pt x="9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0"/>
            <p:cNvSpPr/>
            <p:nvPr/>
          </p:nvSpPr>
          <p:spPr>
            <a:xfrm>
              <a:off x="2711250" y="1102050"/>
              <a:ext cx="46600" cy="44250"/>
            </a:xfrm>
            <a:custGeom>
              <a:rect b="b" l="l" r="r" t="t"/>
              <a:pathLst>
                <a:path extrusionOk="0" h="1770" w="1864">
                  <a:moveTo>
                    <a:pt x="633" y="0"/>
                  </a:moveTo>
                  <a:cubicBezTo>
                    <a:pt x="630" y="0"/>
                    <a:pt x="628" y="0"/>
                    <a:pt x="625" y="1"/>
                  </a:cubicBezTo>
                  <a:cubicBezTo>
                    <a:pt x="608" y="5"/>
                    <a:pt x="594" y="16"/>
                    <a:pt x="589" y="31"/>
                  </a:cubicBezTo>
                  <a:cubicBezTo>
                    <a:pt x="535" y="174"/>
                    <a:pt x="211" y="1042"/>
                    <a:pt x="1" y="1682"/>
                  </a:cubicBezTo>
                  <a:lnTo>
                    <a:pt x="1" y="1683"/>
                  </a:lnTo>
                  <a:cubicBezTo>
                    <a:pt x="25" y="1713"/>
                    <a:pt x="50" y="1740"/>
                    <a:pt x="74" y="1770"/>
                  </a:cubicBezTo>
                  <a:cubicBezTo>
                    <a:pt x="227" y="1300"/>
                    <a:pt x="464" y="641"/>
                    <a:pt x="649" y="144"/>
                  </a:cubicBezTo>
                  <a:lnTo>
                    <a:pt x="1830" y="1597"/>
                  </a:lnTo>
                  <a:cubicBezTo>
                    <a:pt x="1842" y="1561"/>
                    <a:pt x="1853" y="1525"/>
                    <a:pt x="1863" y="1488"/>
                  </a:cubicBezTo>
                  <a:lnTo>
                    <a:pt x="670" y="18"/>
                  </a:lnTo>
                  <a:cubicBezTo>
                    <a:pt x="661" y="6"/>
                    <a:pt x="648" y="0"/>
                    <a:pt x="6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0"/>
            <p:cNvSpPr/>
            <p:nvPr/>
          </p:nvSpPr>
          <p:spPr>
            <a:xfrm>
              <a:off x="2393450" y="762525"/>
              <a:ext cx="20175" cy="22375"/>
            </a:xfrm>
            <a:custGeom>
              <a:rect b="b" l="l" r="r" t="t"/>
              <a:pathLst>
                <a:path extrusionOk="0" h="895" w="807">
                  <a:moveTo>
                    <a:pt x="729" y="0"/>
                  </a:moveTo>
                  <a:cubicBezTo>
                    <a:pt x="622" y="0"/>
                    <a:pt x="0" y="539"/>
                    <a:pt x="0" y="539"/>
                  </a:cubicBezTo>
                  <a:lnTo>
                    <a:pt x="752" y="894"/>
                  </a:lnTo>
                  <a:cubicBezTo>
                    <a:pt x="752" y="894"/>
                    <a:pt x="807" y="49"/>
                    <a:pt x="739" y="3"/>
                  </a:cubicBezTo>
                  <a:cubicBezTo>
                    <a:pt x="737" y="1"/>
                    <a:pt x="733" y="0"/>
                    <a:pt x="7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0"/>
            <p:cNvSpPr/>
            <p:nvPr/>
          </p:nvSpPr>
          <p:spPr>
            <a:xfrm>
              <a:off x="2258350" y="716950"/>
              <a:ext cx="21900" cy="18800"/>
            </a:xfrm>
            <a:custGeom>
              <a:rect b="b" l="l" r="r" t="t"/>
              <a:pathLst>
                <a:path extrusionOk="0" h="752" w="876">
                  <a:moveTo>
                    <a:pt x="466" y="0"/>
                  </a:moveTo>
                  <a:lnTo>
                    <a:pt x="0" y="680"/>
                  </a:lnTo>
                  <a:cubicBezTo>
                    <a:pt x="10" y="680"/>
                    <a:pt x="20" y="679"/>
                    <a:pt x="31" y="679"/>
                  </a:cubicBezTo>
                  <a:cubicBezTo>
                    <a:pt x="278" y="679"/>
                    <a:pt x="875" y="752"/>
                    <a:pt x="875" y="752"/>
                  </a:cubicBezTo>
                  <a:lnTo>
                    <a:pt x="4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0"/>
            <p:cNvSpPr/>
            <p:nvPr/>
          </p:nvSpPr>
          <p:spPr>
            <a:xfrm>
              <a:off x="2137075" y="733100"/>
              <a:ext cx="19625" cy="21500"/>
            </a:xfrm>
            <a:custGeom>
              <a:rect b="b" l="l" r="r" t="t"/>
              <a:pathLst>
                <a:path extrusionOk="0" h="860" w="785">
                  <a:moveTo>
                    <a:pt x="46" y="0"/>
                  </a:moveTo>
                  <a:cubicBezTo>
                    <a:pt x="0" y="0"/>
                    <a:pt x="62" y="859"/>
                    <a:pt x="62" y="859"/>
                  </a:cubicBezTo>
                  <a:cubicBezTo>
                    <a:pt x="269" y="756"/>
                    <a:pt x="784" y="554"/>
                    <a:pt x="784" y="554"/>
                  </a:cubicBezTo>
                  <a:cubicBezTo>
                    <a:pt x="784" y="554"/>
                    <a:pt x="100" y="34"/>
                    <a:pt x="49" y="1"/>
                  </a:cubicBezTo>
                  <a:cubicBezTo>
                    <a:pt x="48" y="1"/>
                    <a:pt x="47" y="0"/>
                    <a:pt x="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0"/>
            <p:cNvSpPr/>
            <p:nvPr/>
          </p:nvSpPr>
          <p:spPr>
            <a:xfrm>
              <a:off x="1882625" y="959475"/>
              <a:ext cx="135850" cy="123900"/>
            </a:xfrm>
            <a:custGeom>
              <a:rect b="b" l="l" r="r" t="t"/>
              <a:pathLst>
                <a:path extrusionOk="0" h="4956" w="5434">
                  <a:moveTo>
                    <a:pt x="382" y="0"/>
                  </a:moveTo>
                  <a:lnTo>
                    <a:pt x="382" y="0"/>
                  </a:lnTo>
                  <a:cubicBezTo>
                    <a:pt x="0" y="823"/>
                    <a:pt x="3" y="1741"/>
                    <a:pt x="1203" y="2517"/>
                  </a:cubicBezTo>
                  <a:cubicBezTo>
                    <a:pt x="2410" y="3293"/>
                    <a:pt x="3792" y="3663"/>
                    <a:pt x="3792" y="3663"/>
                  </a:cubicBezTo>
                  <a:cubicBezTo>
                    <a:pt x="3792" y="3663"/>
                    <a:pt x="3697" y="4639"/>
                    <a:pt x="4073" y="4955"/>
                  </a:cubicBezTo>
                  <a:cubicBezTo>
                    <a:pt x="4073" y="4955"/>
                    <a:pt x="4696" y="4159"/>
                    <a:pt x="5119" y="3646"/>
                  </a:cubicBezTo>
                  <a:cubicBezTo>
                    <a:pt x="5252" y="3485"/>
                    <a:pt x="5364" y="3352"/>
                    <a:pt x="5433" y="3279"/>
                  </a:cubicBezTo>
                  <a:cubicBezTo>
                    <a:pt x="5433" y="3279"/>
                    <a:pt x="5012" y="2926"/>
                    <a:pt x="4724" y="2708"/>
                  </a:cubicBezTo>
                  <a:cubicBezTo>
                    <a:pt x="4724" y="2708"/>
                    <a:pt x="4255" y="2076"/>
                    <a:pt x="3323" y="1882"/>
                  </a:cubicBezTo>
                  <a:cubicBezTo>
                    <a:pt x="3323" y="1882"/>
                    <a:pt x="3041" y="1606"/>
                    <a:pt x="2948" y="1305"/>
                  </a:cubicBezTo>
                  <a:cubicBezTo>
                    <a:pt x="2784" y="1269"/>
                    <a:pt x="2627" y="1229"/>
                    <a:pt x="2477" y="1190"/>
                  </a:cubicBezTo>
                  <a:cubicBezTo>
                    <a:pt x="2476" y="1190"/>
                    <a:pt x="2476" y="1189"/>
                    <a:pt x="2475" y="1189"/>
                  </a:cubicBezTo>
                  <a:cubicBezTo>
                    <a:pt x="2475" y="1189"/>
                    <a:pt x="2475" y="1190"/>
                    <a:pt x="2474" y="1190"/>
                  </a:cubicBezTo>
                  <a:cubicBezTo>
                    <a:pt x="2446" y="1182"/>
                    <a:pt x="2422" y="1175"/>
                    <a:pt x="2394" y="1168"/>
                  </a:cubicBezTo>
                  <a:cubicBezTo>
                    <a:pt x="2392" y="1167"/>
                    <a:pt x="2391" y="1167"/>
                    <a:pt x="2391" y="1167"/>
                  </a:cubicBezTo>
                  <a:cubicBezTo>
                    <a:pt x="2119" y="1093"/>
                    <a:pt x="1874" y="1016"/>
                    <a:pt x="1680" y="937"/>
                  </a:cubicBezTo>
                  <a:cubicBezTo>
                    <a:pt x="1668" y="934"/>
                    <a:pt x="1655" y="929"/>
                    <a:pt x="1643" y="924"/>
                  </a:cubicBezTo>
                  <a:cubicBezTo>
                    <a:pt x="1568" y="894"/>
                    <a:pt x="1503" y="865"/>
                    <a:pt x="1447" y="837"/>
                  </a:cubicBezTo>
                  <a:cubicBezTo>
                    <a:pt x="1413" y="820"/>
                    <a:pt x="1378" y="802"/>
                    <a:pt x="1345" y="782"/>
                  </a:cubicBezTo>
                  <a:cubicBezTo>
                    <a:pt x="1053" y="617"/>
                    <a:pt x="713" y="349"/>
                    <a:pt x="3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0"/>
            <p:cNvSpPr/>
            <p:nvPr/>
          </p:nvSpPr>
          <p:spPr>
            <a:xfrm>
              <a:off x="1924625" y="982900"/>
              <a:ext cx="93850" cy="67725"/>
            </a:xfrm>
            <a:custGeom>
              <a:rect b="b" l="l" r="r" t="t"/>
              <a:pathLst>
                <a:path extrusionOk="0" h="2709" w="3754">
                  <a:moveTo>
                    <a:pt x="0" y="0"/>
                  </a:moveTo>
                  <a:lnTo>
                    <a:pt x="0" y="0"/>
                  </a:lnTo>
                  <a:cubicBezTo>
                    <a:pt x="398" y="925"/>
                    <a:pt x="719" y="1106"/>
                    <a:pt x="1833" y="1425"/>
                  </a:cubicBezTo>
                  <a:cubicBezTo>
                    <a:pt x="2600" y="1644"/>
                    <a:pt x="3139" y="2248"/>
                    <a:pt x="3439" y="2709"/>
                  </a:cubicBezTo>
                  <a:cubicBezTo>
                    <a:pt x="3572" y="2548"/>
                    <a:pt x="3684" y="2415"/>
                    <a:pt x="3753" y="2342"/>
                  </a:cubicBezTo>
                  <a:cubicBezTo>
                    <a:pt x="3753" y="2342"/>
                    <a:pt x="3332" y="1989"/>
                    <a:pt x="3044" y="1771"/>
                  </a:cubicBezTo>
                  <a:cubicBezTo>
                    <a:pt x="3044" y="1771"/>
                    <a:pt x="2575" y="1138"/>
                    <a:pt x="1643" y="945"/>
                  </a:cubicBezTo>
                  <a:cubicBezTo>
                    <a:pt x="1643" y="945"/>
                    <a:pt x="1361" y="669"/>
                    <a:pt x="1268" y="368"/>
                  </a:cubicBezTo>
                  <a:cubicBezTo>
                    <a:pt x="1104" y="332"/>
                    <a:pt x="947" y="292"/>
                    <a:pt x="797" y="252"/>
                  </a:cubicBezTo>
                  <a:cubicBezTo>
                    <a:pt x="796" y="252"/>
                    <a:pt x="796" y="252"/>
                    <a:pt x="795" y="252"/>
                  </a:cubicBezTo>
                  <a:cubicBezTo>
                    <a:pt x="795" y="252"/>
                    <a:pt x="795" y="252"/>
                    <a:pt x="794" y="252"/>
                  </a:cubicBezTo>
                  <a:cubicBezTo>
                    <a:pt x="766" y="245"/>
                    <a:pt x="742" y="237"/>
                    <a:pt x="714" y="231"/>
                  </a:cubicBezTo>
                  <a:cubicBezTo>
                    <a:pt x="712" y="230"/>
                    <a:pt x="711" y="230"/>
                    <a:pt x="711" y="230"/>
                  </a:cubicBezTo>
                  <a:cubicBezTo>
                    <a:pt x="439" y="155"/>
                    <a:pt x="194" y="7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0"/>
            <p:cNvSpPr/>
            <p:nvPr/>
          </p:nvSpPr>
          <p:spPr>
            <a:xfrm>
              <a:off x="2161575" y="930250"/>
              <a:ext cx="111700" cy="121750"/>
            </a:xfrm>
            <a:custGeom>
              <a:rect b="b" l="l" r="r" t="t"/>
              <a:pathLst>
                <a:path extrusionOk="0" h="4870" w="4468">
                  <a:moveTo>
                    <a:pt x="1430" y="0"/>
                  </a:moveTo>
                  <a:cubicBezTo>
                    <a:pt x="1430" y="0"/>
                    <a:pt x="1429" y="1"/>
                    <a:pt x="1429" y="2"/>
                  </a:cubicBezTo>
                  <a:cubicBezTo>
                    <a:pt x="1407" y="36"/>
                    <a:pt x="1201" y="355"/>
                    <a:pt x="760" y="639"/>
                  </a:cubicBezTo>
                  <a:cubicBezTo>
                    <a:pt x="294" y="938"/>
                    <a:pt x="1" y="1084"/>
                    <a:pt x="1" y="1084"/>
                  </a:cubicBezTo>
                  <a:cubicBezTo>
                    <a:pt x="237" y="1479"/>
                    <a:pt x="956" y="2329"/>
                    <a:pt x="1785" y="2513"/>
                  </a:cubicBezTo>
                  <a:cubicBezTo>
                    <a:pt x="2617" y="2697"/>
                    <a:pt x="2634" y="2895"/>
                    <a:pt x="2634" y="2895"/>
                  </a:cubicBezTo>
                  <a:cubicBezTo>
                    <a:pt x="2634" y="2895"/>
                    <a:pt x="2567" y="4479"/>
                    <a:pt x="2729" y="4870"/>
                  </a:cubicBezTo>
                  <a:cubicBezTo>
                    <a:pt x="2729" y="4870"/>
                    <a:pt x="3278" y="4420"/>
                    <a:pt x="3669" y="4085"/>
                  </a:cubicBezTo>
                  <a:cubicBezTo>
                    <a:pt x="3851" y="3929"/>
                    <a:pt x="4033" y="3801"/>
                    <a:pt x="4178" y="3708"/>
                  </a:cubicBezTo>
                  <a:cubicBezTo>
                    <a:pt x="4349" y="3598"/>
                    <a:pt x="4468" y="3535"/>
                    <a:pt x="4468" y="3535"/>
                  </a:cubicBezTo>
                  <a:cubicBezTo>
                    <a:pt x="4468" y="3535"/>
                    <a:pt x="3811" y="2909"/>
                    <a:pt x="3600" y="2437"/>
                  </a:cubicBezTo>
                  <a:cubicBezTo>
                    <a:pt x="3600" y="2437"/>
                    <a:pt x="2547" y="1261"/>
                    <a:pt x="2756" y="359"/>
                  </a:cubicBezTo>
                  <a:lnTo>
                    <a:pt x="143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0"/>
            <p:cNvSpPr/>
            <p:nvPr/>
          </p:nvSpPr>
          <p:spPr>
            <a:xfrm>
              <a:off x="2197225" y="930225"/>
              <a:ext cx="76050" cy="92725"/>
            </a:xfrm>
            <a:custGeom>
              <a:rect b="b" l="l" r="r" t="t"/>
              <a:pathLst>
                <a:path extrusionOk="0" h="3709" w="3042">
                  <a:moveTo>
                    <a:pt x="3" y="0"/>
                  </a:moveTo>
                  <a:cubicBezTo>
                    <a:pt x="3" y="0"/>
                    <a:pt x="1" y="1"/>
                    <a:pt x="1" y="2"/>
                  </a:cubicBezTo>
                  <a:cubicBezTo>
                    <a:pt x="111" y="820"/>
                    <a:pt x="475" y="1464"/>
                    <a:pt x="1289" y="2096"/>
                  </a:cubicBezTo>
                  <a:cubicBezTo>
                    <a:pt x="1982" y="2638"/>
                    <a:pt x="2503" y="3339"/>
                    <a:pt x="2752" y="3709"/>
                  </a:cubicBezTo>
                  <a:cubicBezTo>
                    <a:pt x="2923" y="3599"/>
                    <a:pt x="3042" y="3536"/>
                    <a:pt x="3042" y="3536"/>
                  </a:cubicBezTo>
                  <a:cubicBezTo>
                    <a:pt x="3042" y="3536"/>
                    <a:pt x="2385" y="2910"/>
                    <a:pt x="2172" y="2437"/>
                  </a:cubicBezTo>
                  <a:cubicBezTo>
                    <a:pt x="2172" y="2437"/>
                    <a:pt x="1120" y="1261"/>
                    <a:pt x="1329" y="359"/>
                  </a:cubicBezTo>
                  <a:lnTo>
                    <a:pt x="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0"/>
            <p:cNvSpPr/>
            <p:nvPr/>
          </p:nvSpPr>
          <p:spPr>
            <a:xfrm>
              <a:off x="1890300" y="626375"/>
              <a:ext cx="838175" cy="500150"/>
            </a:xfrm>
            <a:custGeom>
              <a:rect b="b" l="l" r="r" t="t"/>
              <a:pathLst>
                <a:path extrusionOk="0" h="20006" w="33527">
                  <a:moveTo>
                    <a:pt x="1000" y="0"/>
                  </a:moveTo>
                  <a:cubicBezTo>
                    <a:pt x="787" y="164"/>
                    <a:pt x="629" y="278"/>
                    <a:pt x="629" y="278"/>
                  </a:cubicBezTo>
                  <a:lnTo>
                    <a:pt x="629" y="275"/>
                  </a:lnTo>
                  <a:cubicBezTo>
                    <a:pt x="491" y="586"/>
                    <a:pt x="256" y="749"/>
                    <a:pt x="36" y="756"/>
                  </a:cubicBezTo>
                  <a:cubicBezTo>
                    <a:pt x="29" y="856"/>
                    <a:pt x="21" y="959"/>
                    <a:pt x="15" y="1062"/>
                  </a:cubicBezTo>
                  <a:lnTo>
                    <a:pt x="11" y="1128"/>
                  </a:lnTo>
                  <a:cubicBezTo>
                    <a:pt x="6" y="1230"/>
                    <a:pt x="4" y="1334"/>
                    <a:pt x="1" y="1439"/>
                  </a:cubicBezTo>
                  <a:cubicBezTo>
                    <a:pt x="4" y="1441"/>
                    <a:pt x="1" y="1444"/>
                    <a:pt x="1" y="1446"/>
                  </a:cubicBezTo>
                  <a:cubicBezTo>
                    <a:pt x="0" y="1554"/>
                    <a:pt x="4" y="1664"/>
                    <a:pt x="10" y="1777"/>
                  </a:cubicBezTo>
                  <a:cubicBezTo>
                    <a:pt x="10" y="1797"/>
                    <a:pt x="11" y="1816"/>
                    <a:pt x="12" y="1836"/>
                  </a:cubicBezTo>
                  <a:cubicBezTo>
                    <a:pt x="19" y="1951"/>
                    <a:pt x="29" y="2066"/>
                    <a:pt x="42" y="2183"/>
                  </a:cubicBezTo>
                  <a:cubicBezTo>
                    <a:pt x="42" y="2197"/>
                    <a:pt x="45" y="2210"/>
                    <a:pt x="47" y="2224"/>
                  </a:cubicBezTo>
                  <a:cubicBezTo>
                    <a:pt x="57" y="2309"/>
                    <a:pt x="70" y="2394"/>
                    <a:pt x="83" y="2483"/>
                  </a:cubicBezTo>
                  <a:cubicBezTo>
                    <a:pt x="92" y="2530"/>
                    <a:pt x="102" y="2579"/>
                    <a:pt x="112" y="2629"/>
                  </a:cubicBezTo>
                  <a:cubicBezTo>
                    <a:pt x="121" y="2674"/>
                    <a:pt x="128" y="2719"/>
                    <a:pt x="138" y="2763"/>
                  </a:cubicBezTo>
                  <a:cubicBezTo>
                    <a:pt x="159" y="2864"/>
                    <a:pt x="180" y="2966"/>
                    <a:pt x="200" y="3065"/>
                  </a:cubicBezTo>
                  <a:cubicBezTo>
                    <a:pt x="213" y="3126"/>
                    <a:pt x="226" y="3190"/>
                    <a:pt x="239" y="3251"/>
                  </a:cubicBezTo>
                  <a:cubicBezTo>
                    <a:pt x="240" y="3260"/>
                    <a:pt x="241" y="3270"/>
                    <a:pt x="244" y="3279"/>
                  </a:cubicBezTo>
                  <a:cubicBezTo>
                    <a:pt x="365" y="3886"/>
                    <a:pt x="470" y="4458"/>
                    <a:pt x="620" y="5106"/>
                  </a:cubicBezTo>
                  <a:cubicBezTo>
                    <a:pt x="623" y="5113"/>
                    <a:pt x="624" y="5122"/>
                    <a:pt x="626" y="5131"/>
                  </a:cubicBezTo>
                  <a:cubicBezTo>
                    <a:pt x="654" y="5245"/>
                    <a:pt x="680" y="5363"/>
                    <a:pt x="711" y="5483"/>
                  </a:cubicBezTo>
                  <a:cubicBezTo>
                    <a:pt x="715" y="5504"/>
                    <a:pt x="721" y="5522"/>
                    <a:pt x="726" y="5543"/>
                  </a:cubicBezTo>
                  <a:cubicBezTo>
                    <a:pt x="742" y="5607"/>
                    <a:pt x="757" y="5671"/>
                    <a:pt x="775" y="5736"/>
                  </a:cubicBezTo>
                  <a:lnTo>
                    <a:pt x="775" y="5737"/>
                  </a:lnTo>
                  <a:cubicBezTo>
                    <a:pt x="785" y="5776"/>
                    <a:pt x="794" y="5814"/>
                    <a:pt x="804" y="5854"/>
                  </a:cubicBezTo>
                  <a:cubicBezTo>
                    <a:pt x="808" y="5865"/>
                    <a:pt x="812" y="5880"/>
                    <a:pt x="815" y="5893"/>
                  </a:cubicBezTo>
                  <a:cubicBezTo>
                    <a:pt x="830" y="5947"/>
                    <a:pt x="845" y="6003"/>
                    <a:pt x="861" y="6058"/>
                  </a:cubicBezTo>
                  <a:cubicBezTo>
                    <a:pt x="881" y="6135"/>
                    <a:pt x="905" y="6210"/>
                    <a:pt x="926" y="6288"/>
                  </a:cubicBezTo>
                  <a:cubicBezTo>
                    <a:pt x="930" y="6301"/>
                    <a:pt x="933" y="6315"/>
                    <a:pt x="937" y="6329"/>
                  </a:cubicBezTo>
                  <a:cubicBezTo>
                    <a:pt x="962" y="6410"/>
                    <a:pt x="987" y="6492"/>
                    <a:pt x="1014" y="6575"/>
                  </a:cubicBezTo>
                  <a:cubicBezTo>
                    <a:pt x="1014" y="6577"/>
                    <a:pt x="1015" y="6580"/>
                    <a:pt x="1015" y="6582"/>
                  </a:cubicBezTo>
                  <a:cubicBezTo>
                    <a:pt x="1163" y="7048"/>
                    <a:pt x="1352" y="7553"/>
                    <a:pt x="1613" y="8130"/>
                  </a:cubicBezTo>
                  <a:lnTo>
                    <a:pt x="1628" y="8164"/>
                  </a:lnTo>
                  <a:cubicBezTo>
                    <a:pt x="1660" y="8234"/>
                    <a:pt x="1693" y="8304"/>
                    <a:pt x="1726" y="8374"/>
                  </a:cubicBezTo>
                  <a:cubicBezTo>
                    <a:pt x="1729" y="8378"/>
                    <a:pt x="1731" y="8383"/>
                    <a:pt x="1734" y="8388"/>
                  </a:cubicBezTo>
                  <a:cubicBezTo>
                    <a:pt x="1763" y="8454"/>
                    <a:pt x="1796" y="8520"/>
                    <a:pt x="1829" y="8588"/>
                  </a:cubicBezTo>
                  <a:cubicBezTo>
                    <a:pt x="1838" y="8604"/>
                    <a:pt x="1848" y="8623"/>
                    <a:pt x="1855" y="8639"/>
                  </a:cubicBezTo>
                  <a:cubicBezTo>
                    <a:pt x="1924" y="8780"/>
                    <a:pt x="1997" y="8924"/>
                    <a:pt x="2075" y="9072"/>
                  </a:cubicBezTo>
                  <a:cubicBezTo>
                    <a:pt x="2119" y="9152"/>
                    <a:pt x="2165" y="9234"/>
                    <a:pt x="2213" y="9315"/>
                  </a:cubicBezTo>
                  <a:lnTo>
                    <a:pt x="2241" y="9357"/>
                  </a:lnTo>
                  <a:cubicBezTo>
                    <a:pt x="2280" y="9420"/>
                    <a:pt x="2320" y="9484"/>
                    <a:pt x="2362" y="9546"/>
                  </a:cubicBezTo>
                  <a:cubicBezTo>
                    <a:pt x="2380" y="9576"/>
                    <a:pt x="2400" y="9603"/>
                    <a:pt x="2420" y="9631"/>
                  </a:cubicBezTo>
                  <a:cubicBezTo>
                    <a:pt x="2452" y="9678"/>
                    <a:pt x="2486" y="9728"/>
                    <a:pt x="2519" y="9775"/>
                  </a:cubicBezTo>
                  <a:cubicBezTo>
                    <a:pt x="2544" y="9807"/>
                    <a:pt x="2569" y="9841"/>
                    <a:pt x="2592" y="9873"/>
                  </a:cubicBezTo>
                  <a:cubicBezTo>
                    <a:pt x="2625" y="9915"/>
                    <a:pt x="2657" y="9958"/>
                    <a:pt x="2689" y="10000"/>
                  </a:cubicBezTo>
                  <a:cubicBezTo>
                    <a:pt x="2729" y="10048"/>
                    <a:pt x="2766" y="10098"/>
                    <a:pt x="2806" y="10147"/>
                  </a:cubicBezTo>
                  <a:cubicBezTo>
                    <a:pt x="2810" y="10149"/>
                    <a:pt x="2812" y="10152"/>
                    <a:pt x="2815" y="10156"/>
                  </a:cubicBezTo>
                  <a:cubicBezTo>
                    <a:pt x="2927" y="10292"/>
                    <a:pt x="3040" y="10424"/>
                    <a:pt x="3155" y="10550"/>
                  </a:cubicBezTo>
                  <a:lnTo>
                    <a:pt x="3155" y="10552"/>
                  </a:lnTo>
                  <a:cubicBezTo>
                    <a:pt x="3679" y="11131"/>
                    <a:pt x="4220" y="11608"/>
                    <a:pt x="4532" y="11873"/>
                  </a:cubicBezTo>
                  <a:cubicBezTo>
                    <a:pt x="4571" y="11922"/>
                    <a:pt x="4608" y="11973"/>
                    <a:pt x="4645" y="12026"/>
                  </a:cubicBezTo>
                  <a:cubicBezTo>
                    <a:pt x="4653" y="12036"/>
                    <a:pt x="4658" y="12045"/>
                    <a:pt x="4665" y="12055"/>
                  </a:cubicBezTo>
                  <a:cubicBezTo>
                    <a:pt x="4679" y="12072"/>
                    <a:pt x="4690" y="12089"/>
                    <a:pt x="4700" y="12105"/>
                  </a:cubicBezTo>
                  <a:cubicBezTo>
                    <a:pt x="4706" y="12115"/>
                    <a:pt x="4713" y="12123"/>
                    <a:pt x="4720" y="12134"/>
                  </a:cubicBezTo>
                  <a:cubicBezTo>
                    <a:pt x="4743" y="12171"/>
                    <a:pt x="4767" y="12207"/>
                    <a:pt x="4792" y="12246"/>
                  </a:cubicBezTo>
                  <a:cubicBezTo>
                    <a:pt x="4801" y="12260"/>
                    <a:pt x="4810" y="12278"/>
                    <a:pt x="4820" y="12292"/>
                  </a:cubicBezTo>
                  <a:cubicBezTo>
                    <a:pt x="4832" y="12309"/>
                    <a:pt x="4842" y="12328"/>
                    <a:pt x="4853" y="12345"/>
                  </a:cubicBezTo>
                  <a:cubicBezTo>
                    <a:pt x="4864" y="12365"/>
                    <a:pt x="4877" y="12385"/>
                    <a:pt x="4889" y="12405"/>
                  </a:cubicBezTo>
                  <a:lnTo>
                    <a:pt x="4893" y="12412"/>
                  </a:lnTo>
                  <a:cubicBezTo>
                    <a:pt x="5075" y="12738"/>
                    <a:pt x="5217" y="13241"/>
                    <a:pt x="5188" y="13674"/>
                  </a:cubicBezTo>
                  <a:cubicBezTo>
                    <a:pt x="5166" y="14004"/>
                    <a:pt x="5353" y="14500"/>
                    <a:pt x="5896" y="14959"/>
                  </a:cubicBezTo>
                  <a:cubicBezTo>
                    <a:pt x="6076" y="15111"/>
                    <a:pt x="6295" y="15260"/>
                    <a:pt x="6557" y="15397"/>
                  </a:cubicBezTo>
                  <a:cubicBezTo>
                    <a:pt x="7614" y="15946"/>
                    <a:pt x="8092" y="16010"/>
                    <a:pt x="8069" y="16226"/>
                  </a:cubicBezTo>
                  <a:cubicBezTo>
                    <a:pt x="8044" y="16443"/>
                    <a:pt x="8407" y="17201"/>
                    <a:pt x="8840" y="17334"/>
                  </a:cubicBezTo>
                  <a:cubicBezTo>
                    <a:pt x="8840" y="17334"/>
                    <a:pt x="9082" y="16733"/>
                    <a:pt x="9327" y="16251"/>
                  </a:cubicBezTo>
                  <a:cubicBezTo>
                    <a:pt x="9426" y="16052"/>
                    <a:pt x="9527" y="15874"/>
                    <a:pt x="9611" y="15766"/>
                  </a:cubicBezTo>
                  <a:cubicBezTo>
                    <a:pt x="9611" y="15766"/>
                    <a:pt x="9153" y="15507"/>
                    <a:pt x="8913" y="15406"/>
                  </a:cubicBezTo>
                  <a:cubicBezTo>
                    <a:pt x="8867" y="15388"/>
                    <a:pt x="8831" y="15374"/>
                    <a:pt x="8805" y="15368"/>
                  </a:cubicBezTo>
                  <a:cubicBezTo>
                    <a:pt x="8805" y="15368"/>
                    <a:pt x="8817" y="15347"/>
                    <a:pt x="8836" y="15309"/>
                  </a:cubicBezTo>
                  <a:cubicBezTo>
                    <a:pt x="8904" y="15147"/>
                    <a:pt x="9046" y="14693"/>
                    <a:pt x="8593" y="14340"/>
                  </a:cubicBezTo>
                  <a:cubicBezTo>
                    <a:pt x="8557" y="14351"/>
                    <a:pt x="8520" y="14363"/>
                    <a:pt x="8484" y="14374"/>
                  </a:cubicBezTo>
                  <a:cubicBezTo>
                    <a:pt x="8520" y="14350"/>
                    <a:pt x="8556" y="14330"/>
                    <a:pt x="8591" y="14318"/>
                  </a:cubicBezTo>
                  <a:cubicBezTo>
                    <a:pt x="8531" y="14274"/>
                    <a:pt x="8464" y="14230"/>
                    <a:pt x="8385" y="14188"/>
                  </a:cubicBezTo>
                  <a:cubicBezTo>
                    <a:pt x="8251" y="14118"/>
                    <a:pt x="7980" y="13954"/>
                    <a:pt x="7854" y="13869"/>
                  </a:cubicBezTo>
                  <a:cubicBezTo>
                    <a:pt x="7734" y="13772"/>
                    <a:pt x="7638" y="13673"/>
                    <a:pt x="7561" y="13567"/>
                  </a:cubicBezTo>
                  <a:cubicBezTo>
                    <a:pt x="7372" y="13304"/>
                    <a:pt x="7308" y="13005"/>
                    <a:pt x="7325" y="12625"/>
                  </a:cubicBezTo>
                  <a:cubicBezTo>
                    <a:pt x="7351" y="12023"/>
                    <a:pt x="7262" y="11394"/>
                    <a:pt x="6934" y="10895"/>
                  </a:cubicBezTo>
                  <a:lnTo>
                    <a:pt x="6934" y="10892"/>
                  </a:lnTo>
                  <a:cubicBezTo>
                    <a:pt x="7009" y="10877"/>
                    <a:pt x="7087" y="10867"/>
                    <a:pt x="7165" y="10856"/>
                  </a:cubicBezTo>
                  <a:cubicBezTo>
                    <a:pt x="7178" y="10854"/>
                    <a:pt x="7192" y="10852"/>
                    <a:pt x="7206" y="10850"/>
                  </a:cubicBezTo>
                  <a:cubicBezTo>
                    <a:pt x="7311" y="10835"/>
                    <a:pt x="7418" y="10824"/>
                    <a:pt x="7525" y="10815"/>
                  </a:cubicBezTo>
                  <a:cubicBezTo>
                    <a:pt x="7530" y="10815"/>
                    <a:pt x="7535" y="10813"/>
                    <a:pt x="7540" y="10813"/>
                  </a:cubicBezTo>
                  <a:cubicBezTo>
                    <a:pt x="7554" y="10811"/>
                    <a:pt x="7567" y="10811"/>
                    <a:pt x="7579" y="10809"/>
                  </a:cubicBezTo>
                  <a:cubicBezTo>
                    <a:pt x="7817" y="10790"/>
                    <a:pt x="8058" y="10783"/>
                    <a:pt x="8290" y="10783"/>
                  </a:cubicBezTo>
                  <a:cubicBezTo>
                    <a:pt x="8458" y="10783"/>
                    <a:pt x="8622" y="10787"/>
                    <a:pt x="8775" y="10793"/>
                  </a:cubicBezTo>
                  <a:cubicBezTo>
                    <a:pt x="8777" y="10793"/>
                    <a:pt x="8779" y="10793"/>
                    <a:pt x="8780" y="10794"/>
                  </a:cubicBezTo>
                  <a:cubicBezTo>
                    <a:pt x="8833" y="10795"/>
                    <a:pt x="8885" y="10800"/>
                    <a:pt x="8935" y="10803"/>
                  </a:cubicBezTo>
                  <a:lnTo>
                    <a:pt x="8948" y="10803"/>
                  </a:lnTo>
                  <a:cubicBezTo>
                    <a:pt x="9212" y="10819"/>
                    <a:pt x="9441" y="10844"/>
                    <a:pt x="9602" y="10870"/>
                  </a:cubicBezTo>
                  <a:cubicBezTo>
                    <a:pt x="9611" y="10871"/>
                    <a:pt x="9621" y="10875"/>
                    <a:pt x="9630" y="10876"/>
                  </a:cubicBezTo>
                  <a:cubicBezTo>
                    <a:pt x="9666" y="10882"/>
                    <a:pt x="9702" y="10891"/>
                    <a:pt x="9739" y="10900"/>
                  </a:cubicBezTo>
                  <a:cubicBezTo>
                    <a:pt x="9758" y="10906"/>
                    <a:pt x="9780" y="10911"/>
                    <a:pt x="9800" y="10917"/>
                  </a:cubicBezTo>
                  <a:cubicBezTo>
                    <a:pt x="9831" y="10925"/>
                    <a:pt x="9862" y="10936"/>
                    <a:pt x="9893" y="10946"/>
                  </a:cubicBezTo>
                  <a:cubicBezTo>
                    <a:pt x="9914" y="10953"/>
                    <a:pt x="9932" y="10958"/>
                    <a:pt x="9953" y="10966"/>
                  </a:cubicBezTo>
                  <a:cubicBezTo>
                    <a:pt x="10001" y="10983"/>
                    <a:pt x="10050" y="11000"/>
                    <a:pt x="10101" y="11023"/>
                  </a:cubicBezTo>
                  <a:cubicBezTo>
                    <a:pt x="10103" y="11024"/>
                    <a:pt x="10105" y="11024"/>
                    <a:pt x="10107" y="11025"/>
                  </a:cubicBezTo>
                  <a:cubicBezTo>
                    <a:pt x="10170" y="11050"/>
                    <a:pt x="10234" y="11079"/>
                    <a:pt x="10298" y="11108"/>
                  </a:cubicBezTo>
                  <a:cubicBezTo>
                    <a:pt x="10311" y="11113"/>
                    <a:pt x="10323" y="11120"/>
                    <a:pt x="10338" y="11126"/>
                  </a:cubicBezTo>
                  <a:cubicBezTo>
                    <a:pt x="10344" y="11130"/>
                    <a:pt x="10349" y="11131"/>
                    <a:pt x="10354" y="11135"/>
                  </a:cubicBezTo>
                  <a:cubicBezTo>
                    <a:pt x="10803" y="11343"/>
                    <a:pt x="11298" y="11640"/>
                    <a:pt x="11746" y="11909"/>
                  </a:cubicBezTo>
                  <a:cubicBezTo>
                    <a:pt x="11750" y="11912"/>
                    <a:pt x="11756" y="11915"/>
                    <a:pt x="11760" y="11917"/>
                  </a:cubicBezTo>
                  <a:cubicBezTo>
                    <a:pt x="11813" y="11950"/>
                    <a:pt x="11869" y="11983"/>
                    <a:pt x="11923" y="12016"/>
                  </a:cubicBezTo>
                  <a:cubicBezTo>
                    <a:pt x="11939" y="12024"/>
                    <a:pt x="11955" y="12034"/>
                    <a:pt x="11972" y="12044"/>
                  </a:cubicBezTo>
                  <a:cubicBezTo>
                    <a:pt x="12033" y="12078"/>
                    <a:pt x="12097" y="12113"/>
                    <a:pt x="12164" y="12146"/>
                  </a:cubicBezTo>
                  <a:cubicBezTo>
                    <a:pt x="12246" y="12186"/>
                    <a:pt x="12333" y="12226"/>
                    <a:pt x="12424" y="12263"/>
                  </a:cubicBezTo>
                  <a:lnTo>
                    <a:pt x="12424" y="12264"/>
                  </a:lnTo>
                  <a:cubicBezTo>
                    <a:pt x="12811" y="12424"/>
                    <a:pt x="13266" y="12559"/>
                    <a:pt x="13715" y="12647"/>
                  </a:cubicBezTo>
                  <a:cubicBezTo>
                    <a:pt x="14094" y="12721"/>
                    <a:pt x="14470" y="12764"/>
                    <a:pt x="14801" y="12764"/>
                  </a:cubicBezTo>
                  <a:cubicBezTo>
                    <a:pt x="14863" y="12764"/>
                    <a:pt x="14923" y="12762"/>
                    <a:pt x="14981" y="12759"/>
                  </a:cubicBezTo>
                  <a:cubicBezTo>
                    <a:pt x="15898" y="12710"/>
                    <a:pt x="16742" y="12233"/>
                    <a:pt x="16742" y="12233"/>
                  </a:cubicBezTo>
                  <a:cubicBezTo>
                    <a:pt x="16761" y="12287"/>
                    <a:pt x="16776" y="12349"/>
                    <a:pt x="16791" y="12412"/>
                  </a:cubicBezTo>
                  <a:cubicBezTo>
                    <a:pt x="16851" y="12770"/>
                    <a:pt x="16650" y="13779"/>
                    <a:pt x="17221" y="14434"/>
                  </a:cubicBezTo>
                  <a:cubicBezTo>
                    <a:pt x="17795" y="15091"/>
                    <a:pt x="18355" y="15298"/>
                    <a:pt x="18604" y="15361"/>
                  </a:cubicBezTo>
                  <a:cubicBezTo>
                    <a:pt x="18604" y="15361"/>
                    <a:pt x="18805" y="14615"/>
                    <a:pt x="19015" y="14159"/>
                  </a:cubicBezTo>
                  <a:cubicBezTo>
                    <a:pt x="19065" y="14051"/>
                    <a:pt x="19114" y="13961"/>
                    <a:pt x="19163" y="13898"/>
                  </a:cubicBezTo>
                  <a:cubicBezTo>
                    <a:pt x="19163" y="13898"/>
                    <a:pt x="18395" y="13646"/>
                    <a:pt x="18117" y="13554"/>
                  </a:cubicBezTo>
                  <a:cubicBezTo>
                    <a:pt x="18117" y="13554"/>
                    <a:pt x="18450" y="11778"/>
                    <a:pt x="18149" y="10975"/>
                  </a:cubicBezTo>
                  <a:cubicBezTo>
                    <a:pt x="18155" y="10808"/>
                    <a:pt x="18159" y="10700"/>
                    <a:pt x="18159" y="10700"/>
                  </a:cubicBezTo>
                  <a:cubicBezTo>
                    <a:pt x="18427" y="10803"/>
                    <a:pt x="18830" y="10893"/>
                    <a:pt x="19321" y="10968"/>
                  </a:cubicBezTo>
                  <a:lnTo>
                    <a:pt x="19320" y="10957"/>
                  </a:lnTo>
                  <a:lnTo>
                    <a:pt x="19320" y="10957"/>
                  </a:lnTo>
                  <a:cubicBezTo>
                    <a:pt x="20559" y="11075"/>
                    <a:pt x="23965" y="11151"/>
                    <a:pt x="26006" y="11804"/>
                  </a:cubicBezTo>
                  <a:cubicBezTo>
                    <a:pt x="28133" y="12485"/>
                    <a:pt x="31182" y="14286"/>
                    <a:pt x="32351" y="16534"/>
                  </a:cubicBezTo>
                  <a:cubicBezTo>
                    <a:pt x="32724" y="17250"/>
                    <a:pt x="32975" y="17864"/>
                    <a:pt x="33142" y="18369"/>
                  </a:cubicBezTo>
                  <a:cubicBezTo>
                    <a:pt x="33460" y="19325"/>
                    <a:pt x="33483" y="19888"/>
                    <a:pt x="33486" y="20005"/>
                  </a:cubicBezTo>
                  <a:cubicBezTo>
                    <a:pt x="33493" y="19893"/>
                    <a:pt x="33527" y="19340"/>
                    <a:pt x="33424" y="18322"/>
                  </a:cubicBezTo>
                  <a:cubicBezTo>
                    <a:pt x="33398" y="18064"/>
                    <a:pt x="33363" y="17773"/>
                    <a:pt x="33317" y="17452"/>
                  </a:cubicBezTo>
                  <a:lnTo>
                    <a:pt x="33317" y="17450"/>
                  </a:lnTo>
                  <a:cubicBezTo>
                    <a:pt x="33280" y="17197"/>
                    <a:pt x="33237" y="16922"/>
                    <a:pt x="33185" y="16630"/>
                  </a:cubicBezTo>
                  <a:cubicBezTo>
                    <a:pt x="32775" y="14334"/>
                    <a:pt x="30619" y="11318"/>
                    <a:pt x="27815" y="9665"/>
                  </a:cubicBezTo>
                  <a:cubicBezTo>
                    <a:pt x="26288" y="8767"/>
                    <a:pt x="22301" y="6944"/>
                    <a:pt x="22301" y="6944"/>
                  </a:cubicBezTo>
                  <a:cubicBezTo>
                    <a:pt x="19082" y="5654"/>
                    <a:pt x="17417" y="4431"/>
                    <a:pt x="14287" y="4294"/>
                  </a:cubicBezTo>
                  <a:cubicBezTo>
                    <a:pt x="14138" y="4287"/>
                    <a:pt x="13992" y="4284"/>
                    <a:pt x="13849" y="4284"/>
                  </a:cubicBezTo>
                  <a:cubicBezTo>
                    <a:pt x="10981" y="4284"/>
                    <a:pt x="9256" y="5542"/>
                    <a:pt x="8512" y="5979"/>
                  </a:cubicBezTo>
                  <a:cubicBezTo>
                    <a:pt x="8483" y="5992"/>
                    <a:pt x="8457" y="6004"/>
                    <a:pt x="8430" y="6017"/>
                  </a:cubicBezTo>
                  <a:cubicBezTo>
                    <a:pt x="8242" y="6097"/>
                    <a:pt x="8048" y="6176"/>
                    <a:pt x="7854" y="6248"/>
                  </a:cubicBezTo>
                  <a:cubicBezTo>
                    <a:pt x="7848" y="6249"/>
                    <a:pt x="7842" y="6252"/>
                    <a:pt x="7836" y="6254"/>
                  </a:cubicBezTo>
                  <a:cubicBezTo>
                    <a:pt x="7823" y="6260"/>
                    <a:pt x="7809" y="6264"/>
                    <a:pt x="7795" y="6270"/>
                  </a:cubicBezTo>
                  <a:lnTo>
                    <a:pt x="7550" y="6358"/>
                  </a:lnTo>
                  <a:cubicBezTo>
                    <a:pt x="7531" y="6365"/>
                    <a:pt x="7515" y="6371"/>
                    <a:pt x="7496" y="6376"/>
                  </a:cubicBezTo>
                  <a:cubicBezTo>
                    <a:pt x="7290" y="6445"/>
                    <a:pt x="7082" y="6510"/>
                    <a:pt x="6874" y="6570"/>
                  </a:cubicBezTo>
                  <a:cubicBezTo>
                    <a:pt x="6867" y="6572"/>
                    <a:pt x="6860" y="6573"/>
                    <a:pt x="6851" y="6576"/>
                  </a:cubicBezTo>
                  <a:cubicBezTo>
                    <a:pt x="6803" y="6588"/>
                    <a:pt x="6753" y="6603"/>
                    <a:pt x="6705" y="6614"/>
                  </a:cubicBezTo>
                  <a:cubicBezTo>
                    <a:pt x="6691" y="6618"/>
                    <a:pt x="6674" y="6622"/>
                    <a:pt x="6659" y="6626"/>
                  </a:cubicBezTo>
                  <a:cubicBezTo>
                    <a:pt x="6613" y="6638"/>
                    <a:pt x="6568" y="6651"/>
                    <a:pt x="6523" y="6661"/>
                  </a:cubicBezTo>
                  <a:cubicBezTo>
                    <a:pt x="6505" y="6664"/>
                    <a:pt x="6486" y="6669"/>
                    <a:pt x="6467" y="6673"/>
                  </a:cubicBezTo>
                  <a:cubicBezTo>
                    <a:pt x="6396" y="6690"/>
                    <a:pt x="6324" y="6707"/>
                    <a:pt x="6254" y="6722"/>
                  </a:cubicBezTo>
                  <a:cubicBezTo>
                    <a:pt x="6224" y="6729"/>
                    <a:pt x="6194" y="6734"/>
                    <a:pt x="6164" y="6740"/>
                  </a:cubicBezTo>
                  <a:cubicBezTo>
                    <a:pt x="6134" y="6746"/>
                    <a:pt x="6106" y="6751"/>
                    <a:pt x="6076" y="6756"/>
                  </a:cubicBezTo>
                  <a:cubicBezTo>
                    <a:pt x="6040" y="6764"/>
                    <a:pt x="6005" y="6769"/>
                    <a:pt x="5969" y="6777"/>
                  </a:cubicBezTo>
                  <a:cubicBezTo>
                    <a:pt x="5942" y="6782"/>
                    <a:pt x="5914" y="6786"/>
                    <a:pt x="5888" y="6791"/>
                  </a:cubicBezTo>
                  <a:cubicBezTo>
                    <a:pt x="5848" y="6796"/>
                    <a:pt x="5810" y="6802"/>
                    <a:pt x="5770" y="6809"/>
                  </a:cubicBezTo>
                  <a:cubicBezTo>
                    <a:pt x="5749" y="6812"/>
                    <a:pt x="5724" y="6816"/>
                    <a:pt x="5699" y="6819"/>
                  </a:cubicBezTo>
                  <a:cubicBezTo>
                    <a:pt x="5655" y="6826"/>
                    <a:pt x="5607" y="6832"/>
                    <a:pt x="5561" y="6837"/>
                  </a:cubicBezTo>
                  <a:cubicBezTo>
                    <a:pt x="5546" y="6838"/>
                    <a:pt x="5529" y="6841"/>
                    <a:pt x="5514" y="6843"/>
                  </a:cubicBezTo>
                  <a:cubicBezTo>
                    <a:pt x="5451" y="6848"/>
                    <a:pt x="5389" y="6857"/>
                    <a:pt x="5326" y="6862"/>
                  </a:cubicBezTo>
                  <a:lnTo>
                    <a:pt x="5313" y="6862"/>
                  </a:lnTo>
                  <a:cubicBezTo>
                    <a:pt x="5256" y="6867"/>
                    <a:pt x="5200" y="6871"/>
                    <a:pt x="5143" y="6873"/>
                  </a:cubicBezTo>
                  <a:cubicBezTo>
                    <a:pt x="5128" y="6874"/>
                    <a:pt x="5113" y="6874"/>
                    <a:pt x="5095" y="6874"/>
                  </a:cubicBezTo>
                  <a:cubicBezTo>
                    <a:pt x="5052" y="6877"/>
                    <a:pt x="5007" y="6878"/>
                    <a:pt x="4964" y="6878"/>
                  </a:cubicBezTo>
                  <a:cubicBezTo>
                    <a:pt x="4946" y="6879"/>
                    <a:pt x="4928" y="6879"/>
                    <a:pt x="4911" y="6879"/>
                  </a:cubicBezTo>
                  <a:cubicBezTo>
                    <a:pt x="4868" y="6879"/>
                    <a:pt x="4824" y="6878"/>
                    <a:pt x="4782" y="6878"/>
                  </a:cubicBezTo>
                  <a:cubicBezTo>
                    <a:pt x="4767" y="6878"/>
                    <a:pt x="4751" y="6877"/>
                    <a:pt x="4736" y="6877"/>
                  </a:cubicBezTo>
                  <a:cubicBezTo>
                    <a:pt x="4680" y="6874"/>
                    <a:pt x="4623" y="6872"/>
                    <a:pt x="4568" y="6868"/>
                  </a:cubicBezTo>
                  <a:cubicBezTo>
                    <a:pt x="4516" y="6866"/>
                    <a:pt x="4468" y="6859"/>
                    <a:pt x="4417" y="6852"/>
                  </a:cubicBezTo>
                  <a:cubicBezTo>
                    <a:pt x="4401" y="6850"/>
                    <a:pt x="4388" y="6847"/>
                    <a:pt x="4372" y="6845"/>
                  </a:cubicBezTo>
                  <a:cubicBezTo>
                    <a:pt x="4337" y="6841"/>
                    <a:pt x="4302" y="6835"/>
                    <a:pt x="4265" y="6828"/>
                  </a:cubicBezTo>
                  <a:cubicBezTo>
                    <a:pt x="4253" y="6827"/>
                    <a:pt x="4239" y="6823"/>
                    <a:pt x="4227" y="6821"/>
                  </a:cubicBezTo>
                  <a:cubicBezTo>
                    <a:pt x="4189" y="6815"/>
                    <a:pt x="4153" y="6806"/>
                    <a:pt x="4118" y="6797"/>
                  </a:cubicBezTo>
                  <a:lnTo>
                    <a:pt x="4076" y="6786"/>
                  </a:lnTo>
                  <a:cubicBezTo>
                    <a:pt x="4046" y="6779"/>
                    <a:pt x="4018" y="6772"/>
                    <a:pt x="3989" y="6763"/>
                  </a:cubicBezTo>
                  <a:cubicBezTo>
                    <a:pt x="3982" y="6760"/>
                    <a:pt x="3977" y="6759"/>
                    <a:pt x="3971" y="6756"/>
                  </a:cubicBezTo>
                  <a:cubicBezTo>
                    <a:pt x="3968" y="6755"/>
                    <a:pt x="3967" y="6755"/>
                    <a:pt x="3966" y="6755"/>
                  </a:cubicBezTo>
                  <a:cubicBezTo>
                    <a:pt x="3940" y="6748"/>
                    <a:pt x="3917" y="6740"/>
                    <a:pt x="3891" y="6733"/>
                  </a:cubicBezTo>
                  <a:cubicBezTo>
                    <a:pt x="3889" y="6733"/>
                    <a:pt x="3886" y="6731"/>
                    <a:pt x="3884" y="6730"/>
                  </a:cubicBezTo>
                  <a:lnTo>
                    <a:pt x="3882" y="6731"/>
                  </a:lnTo>
                  <a:cubicBezTo>
                    <a:pt x="3812" y="6708"/>
                    <a:pt x="3753" y="6687"/>
                    <a:pt x="3706" y="6667"/>
                  </a:cubicBezTo>
                  <a:cubicBezTo>
                    <a:pt x="3674" y="6656"/>
                    <a:pt x="3647" y="6643"/>
                    <a:pt x="3625" y="6632"/>
                  </a:cubicBezTo>
                  <a:lnTo>
                    <a:pt x="3626" y="6631"/>
                  </a:lnTo>
                  <a:cubicBezTo>
                    <a:pt x="2858" y="6298"/>
                    <a:pt x="2234" y="5675"/>
                    <a:pt x="1877" y="5060"/>
                  </a:cubicBezTo>
                  <a:cubicBezTo>
                    <a:pt x="1850" y="5012"/>
                    <a:pt x="1823" y="4959"/>
                    <a:pt x="1797" y="4905"/>
                  </a:cubicBezTo>
                  <a:cubicBezTo>
                    <a:pt x="1365" y="3989"/>
                    <a:pt x="1198" y="2166"/>
                    <a:pt x="1121" y="1051"/>
                  </a:cubicBezTo>
                  <a:cubicBezTo>
                    <a:pt x="1090" y="621"/>
                    <a:pt x="1048" y="277"/>
                    <a:pt x="10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0"/>
            <p:cNvSpPr/>
            <p:nvPr/>
          </p:nvSpPr>
          <p:spPr>
            <a:xfrm>
              <a:off x="2113125" y="1011550"/>
              <a:ext cx="17450" cy="21125"/>
            </a:xfrm>
            <a:custGeom>
              <a:rect b="b" l="l" r="r" t="t"/>
              <a:pathLst>
                <a:path extrusionOk="0" h="845" w="698">
                  <a:moveTo>
                    <a:pt x="0" y="0"/>
                  </a:moveTo>
                  <a:lnTo>
                    <a:pt x="0" y="0"/>
                  </a:lnTo>
                  <a:cubicBezTo>
                    <a:pt x="189" y="250"/>
                    <a:pt x="321" y="543"/>
                    <a:pt x="414" y="845"/>
                  </a:cubicBezTo>
                  <a:cubicBezTo>
                    <a:pt x="513" y="646"/>
                    <a:pt x="614" y="468"/>
                    <a:pt x="698" y="361"/>
                  </a:cubicBezTo>
                  <a:cubicBezTo>
                    <a:pt x="698" y="361"/>
                    <a:pt x="240" y="101"/>
                    <a:pt x="0" y="0"/>
                  </a:cubicBezTo>
                  <a:close/>
                </a:path>
              </a:pathLst>
            </a:custGeom>
            <a:solidFill>
              <a:srgbClr val="A819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0"/>
            <p:cNvSpPr/>
            <p:nvPr/>
          </p:nvSpPr>
          <p:spPr>
            <a:xfrm>
              <a:off x="2040675" y="881600"/>
              <a:ext cx="144875" cy="127450"/>
            </a:xfrm>
            <a:custGeom>
              <a:rect b="b" l="l" r="r" t="t"/>
              <a:pathLst>
                <a:path extrusionOk="0" h="5098" w="5795">
                  <a:moveTo>
                    <a:pt x="2657" y="1"/>
                  </a:moveTo>
                  <a:cubicBezTo>
                    <a:pt x="2603" y="1"/>
                    <a:pt x="2549" y="2"/>
                    <a:pt x="2494" y="4"/>
                  </a:cubicBezTo>
                  <a:cubicBezTo>
                    <a:pt x="1322" y="47"/>
                    <a:pt x="1" y="361"/>
                    <a:pt x="1" y="361"/>
                  </a:cubicBezTo>
                  <a:cubicBezTo>
                    <a:pt x="413" y="900"/>
                    <a:pt x="770" y="1738"/>
                    <a:pt x="937" y="3001"/>
                  </a:cubicBezTo>
                  <a:cubicBezTo>
                    <a:pt x="1105" y="4263"/>
                    <a:pt x="1694" y="4374"/>
                    <a:pt x="2280" y="4671"/>
                  </a:cubicBezTo>
                  <a:cubicBezTo>
                    <a:pt x="2495" y="4778"/>
                    <a:pt x="2673" y="4926"/>
                    <a:pt x="2822" y="5098"/>
                  </a:cubicBezTo>
                  <a:cubicBezTo>
                    <a:pt x="2891" y="4937"/>
                    <a:pt x="3032" y="4482"/>
                    <a:pt x="2580" y="4129"/>
                  </a:cubicBezTo>
                  <a:cubicBezTo>
                    <a:pt x="2544" y="4140"/>
                    <a:pt x="2507" y="4153"/>
                    <a:pt x="2471" y="4164"/>
                  </a:cubicBezTo>
                  <a:cubicBezTo>
                    <a:pt x="2507" y="4139"/>
                    <a:pt x="2543" y="4119"/>
                    <a:pt x="2577" y="4108"/>
                  </a:cubicBezTo>
                  <a:cubicBezTo>
                    <a:pt x="2518" y="4063"/>
                    <a:pt x="2451" y="4020"/>
                    <a:pt x="2371" y="3977"/>
                  </a:cubicBezTo>
                  <a:cubicBezTo>
                    <a:pt x="2237" y="3908"/>
                    <a:pt x="1966" y="3744"/>
                    <a:pt x="1840" y="3658"/>
                  </a:cubicBezTo>
                  <a:cubicBezTo>
                    <a:pt x="1720" y="3561"/>
                    <a:pt x="1624" y="3463"/>
                    <a:pt x="1547" y="3356"/>
                  </a:cubicBezTo>
                  <a:cubicBezTo>
                    <a:pt x="1359" y="3094"/>
                    <a:pt x="1295" y="2794"/>
                    <a:pt x="1311" y="2414"/>
                  </a:cubicBezTo>
                  <a:cubicBezTo>
                    <a:pt x="1337" y="1813"/>
                    <a:pt x="1249" y="1184"/>
                    <a:pt x="921" y="684"/>
                  </a:cubicBezTo>
                  <a:lnTo>
                    <a:pt x="921" y="682"/>
                  </a:lnTo>
                  <a:cubicBezTo>
                    <a:pt x="995" y="667"/>
                    <a:pt x="1074" y="657"/>
                    <a:pt x="1152" y="646"/>
                  </a:cubicBezTo>
                  <a:cubicBezTo>
                    <a:pt x="1164" y="643"/>
                    <a:pt x="1178" y="642"/>
                    <a:pt x="1193" y="640"/>
                  </a:cubicBezTo>
                  <a:cubicBezTo>
                    <a:pt x="1297" y="625"/>
                    <a:pt x="1404" y="614"/>
                    <a:pt x="1511" y="605"/>
                  </a:cubicBezTo>
                  <a:cubicBezTo>
                    <a:pt x="1516" y="605"/>
                    <a:pt x="1521" y="602"/>
                    <a:pt x="1526" y="602"/>
                  </a:cubicBezTo>
                  <a:cubicBezTo>
                    <a:pt x="1541" y="601"/>
                    <a:pt x="1553" y="601"/>
                    <a:pt x="1566" y="599"/>
                  </a:cubicBezTo>
                  <a:cubicBezTo>
                    <a:pt x="1801" y="580"/>
                    <a:pt x="2039" y="573"/>
                    <a:pt x="2267" y="573"/>
                  </a:cubicBezTo>
                  <a:cubicBezTo>
                    <a:pt x="2439" y="573"/>
                    <a:pt x="2605" y="577"/>
                    <a:pt x="2761" y="583"/>
                  </a:cubicBezTo>
                  <a:cubicBezTo>
                    <a:pt x="2764" y="583"/>
                    <a:pt x="2765" y="583"/>
                    <a:pt x="2766" y="584"/>
                  </a:cubicBezTo>
                  <a:cubicBezTo>
                    <a:pt x="2820" y="585"/>
                    <a:pt x="2872" y="590"/>
                    <a:pt x="2922" y="592"/>
                  </a:cubicBezTo>
                  <a:lnTo>
                    <a:pt x="2934" y="592"/>
                  </a:lnTo>
                  <a:cubicBezTo>
                    <a:pt x="3199" y="609"/>
                    <a:pt x="3427" y="633"/>
                    <a:pt x="3589" y="660"/>
                  </a:cubicBezTo>
                  <a:cubicBezTo>
                    <a:pt x="3598" y="661"/>
                    <a:pt x="3608" y="665"/>
                    <a:pt x="3616" y="666"/>
                  </a:cubicBezTo>
                  <a:cubicBezTo>
                    <a:pt x="3652" y="672"/>
                    <a:pt x="3688" y="681"/>
                    <a:pt x="3726" y="689"/>
                  </a:cubicBezTo>
                  <a:cubicBezTo>
                    <a:pt x="3744" y="696"/>
                    <a:pt x="3767" y="701"/>
                    <a:pt x="3787" y="707"/>
                  </a:cubicBezTo>
                  <a:cubicBezTo>
                    <a:pt x="3818" y="714"/>
                    <a:pt x="3849" y="725"/>
                    <a:pt x="3880" y="735"/>
                  </a:cubicBezTo>
                  <a:cubicBezTo>
                    <a:pt x="3901" y="743"/>
                    <a:pt x="3918" y="748"/>
                    <a:pt x="3939" y="755"/>
                  </a:cubicBezTo>
                  <a:cubicBezTo>
                    <a:pt x="3988" y="773"/>
                    <a:pt x="4036" y="790"/>
                    <a:pt x="4087" y="812"/>
                  </a:cubicBezTo>
                  <a:cubicBezTo>
                    <a:pt x="4090" y="814"/>
                    <a:pt x="4091" y="814"/>
                    <a:pt x="4094" y="815"/>
                  </a:cubicBezTo>
                  <a:cubicBezTo>
                    <a:pt x="4157" y="840"/>
                    <a:pt x="4220" y="868"/>
                    <a:pt x="4285" y="898"/>
                  </a:cubicBezTo>
                  <a:cubicBezTo>
                    <a:pt x="4297" y="903"/>
                    <a:pt x="4310" y="909"/>
                    <a:pt x="4325" y="916"/>
                  </a:cubicBezTo>
                  <a:cubicBezTo>
                    <a:pt x="4331" y="919"/>
                    <a:pt x="4336" y="921"/>
                    <a:pt x="4341" y="924"/>
                  </a:cubicBezTo>
                  <a:cubicBezTo>
                    <a:pt x="4789" y="1133"/>
                    <a:pt x="5284" y="1430"/>
                    <a:pt x="5733" y="1699"/>
                  </a:cubicBezTo>
                  <a:cubicBezTo>
                    <a:pt x="5794" y="1559"/>
                    <a:pt x="5743" y="1383"/>
                    <a:pt x="5512" y="1175"/>
                  </a:cubicBezTo>
                  <a:cubicBezTo>
                    <a:pt x="4647" y="407"/>
                    <a:pt x="3755" y="1"/>
                    <a:pt x="265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0"/>
            <p:cNvSpPr/>
            <p:nvPr/>
          </p:nvSpPr>
          <p:spPr>
            <a:xfrm>
              <a:off x="2246075" y="814775"/>
              <a:ext cx="479850" cy="270850"/>
            </a:xfrm>
            <a:custGeom>
              <a:rect b="b" l="l" r="r" t="t"/>
              <a:pathLst>
                <a:path extrusionOk="0" h="10834" w="19194">
                  <a:moveTo>
                    <a:pt x="1" y="0"/>
                  </a:moveTo>
                  <a:lnTo>
                    <a:pt x="1" y="0"/>
                  </a:lnTo>
                  <a:cubicBezTo>
                    <a:pt x="504" y="356"/>
                    <a:pt x="1216" y="1747"/>
                    <a:pt x="1594" y="2624"/>
                  </a:cubicBezTo>
                  <a:cubicBezTo>
                    <a:pt x="1974" y="3504"/>
                    <a:pt x="2673" y="3193"/>
                    <a:pt x="3300" y="3730"/>
                  </a:cubicBezTo>
                  <a:cubicBezTo>
                    <a:pt x="3927" y="4270"/>
                    <a:pt x="3727" y="5822"/>
                    <a:pt x="3778" y="6162"/>
                  </a:cubicBezTo>
                  <a:cubicBezTo>
                    <a:pt x="3810" y="6385"/>
                    <a:pt x="4353" y="6545"/>
                    <a:pt x="4783" y="6623"/>
                  </a:cubicBezTo>
                  <a:cubicBezTo>
                    <a:pt x="4833" y="6515"/>
                    <a:pt x="4881" y="6425"/>
                    <a:pt x="4931" y="6362"/>
                  </a:cubicBezTo>
                  <a:cubicBezTo>
                    <a:pt x="4931" y="6362"/>
                    <a:pt x="4163" y="6110"/>
                    <a:pt x="3885" y="6018"/>
                  </a:cubicBezTo>
                  <a:cubicBezTo>
                    <a:pt x="3885" y="6018"/>
                    <a:pt x="4218" y="4242"/>
                    <a:pt x="3917" y="3439"/>
                  </a:cubicBezTo>
                  <a:cubicBezTo>
                    <a:pt x="3923" y="3272"/>
                    <a:pt x="3927" y="3164"/>
                    <a:pt x="3927" y="3164"/>
                  </a:cubicBezTo>
                  <a:cubicBezTo>
                    <a:pt x="4195" y="3267"/>
                    <a:pt x="4598" y="3357"/>
                    <a:pt x="5089" y="3432"/>
                  </a:cubicBezTo>
                  <a:lnTo>
                    <a:pt x="5088" y="3421"/>
                  </a:lnTo>
                  <a:lnTo>
                    <a:pt x="5088" y="3421"/>
                  </a:lnTo>
                  <a:cubicBezTo>
                    <a:pt x="6327" y="3539"/>
                    <a:pt x="9733" y="3615"/>
                    <a:pt x="11774" y="4268"/>
                  </a:cubicBezTo>
                  <a:cubicBezTo>
                    <a:pt x="13901" y="4949"/>
                    <a:pt x="16950" y="6750"/>
                    <a:pt x="18119" y="8998"/>
                  </a:cubicBezTo>
                  <a:cubicBezTo>
                    <a:pt x="18492" y="9714"/>
                    <a:pt x="18743" y="10328"/>
                    <a:pt x="18909" y="10833"/>
                  </a:cubicBezTo>
                  <a:lnTo>
                    <a:pt x="19193" y="10788"/>
                  </a:lnTo>
                  <a:cubicBezTo>
                    <a:pt x="19168" y="10529"/>
                    <a:pt x="19132" y="10237"/>
                    <a:pt x="19083" y="9919"/>
                  </a:cubicBezTo>
                  <a:lnTo>
                    <a:pt x="19083" y="9917"/>
                  </a:lnTo>
                  <a:cubicBezTo>
                    <a:pt x="18795" y="9130"/>
                    <a:pt x="18191" y="7912"/>
                    <a:pt x="16985" y="6751"/>
                  </a:cubicBezTo>
                  <a:cubicBezTo>
                    <a:pt x="14981" y="4821"/>
                    <a:pt x="12743" y="3359"/>
                    <a:pt x="9420" y="2741"/>
                  </a:cubicBezTo>
                  <a:cubicBezTo>
                    <a:pt x="6098" y="2126"/>
                    <a:pt x="4196" y="1703"/>
                    <a:pt x="2505" y="1111"/>
                  </a:cubicBezTo>
                  <a:cubicBezTo>
                    <a:pt x="919" y="553"/>
                    <a:pt x="94" y="5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0"/>
            <p:cNvSpPr/>
            <p:nvPr/>
          </p:nvSpPr>
          <p:spPr>
            <a:xfrm>
              <a:off x="1695225" y="390250"/>
              <a:ext cx="286100" cy="464350"/>
            </a:xfrm>
            <a:custGeom>
              <a:rect b="b" l="l" r="r" t="t"/>
              <a:pathLst>
                <a:path extrusionOk="0" h="18574" w="11444">
                  <a:moveTo>
                    <a:pt x="3960" y="0"/>
                  </a:moveTo>
                  <a:cubicBezTo>
                    <a:pt x="3960" y="0"/>
                    <a:pt x="4338" y="1088"/>
                    <a:pt x="3958" y="2183"/>
                  </a:cubicBezTo>
                  <a:cubicBezTo>
                    <a:pt x="3579" y="3278"/>
                    <a:pt x="3272" y="5916"/>
                    <a:pt x="0" y="7733"/>
                  </a:cubicBezTo>
                  <a:cubicBezTo>
                    <a:pt x="0" y="7733"/>
                    <a:pt x="1750" y="8255"/>
                    <a:pt x="2098" y="9800"/>
                  </a:cubicBezTo>
                  <a:cubicBezTo>
                    <a:pt x="2446" y="11345"/>
                    <a:pt x="1656" y="12545"/>
                    <a:pt x="1656" y="12545"/>
                  </a:cubicBezTo>
                  <a:cubicBezTo>
                    <a:pt x="1656" y="12545"/>
                    <a:pt x="3794" y="12575"/>
                    <a:pt x="4584" y="13947"/>
                  </a:cubicBezTo>
                  <a:cubicBezTo>
                    <a:pt x="5376" y="15319"/>
                    <a:pt x="5091" y="18574"/>
                    <a:pt x="5091" y="18574"/>
                  </a:cubicBezTo>
                  <a:cubicBezTo>
                    <a:pt x="5091" y="18574"/>
                    <a:pt x="6936" y="16379"/>
                    <a:pt x="7911" y="15561"/>
                  </a:cubicBezTo>
                  <a:cubicBezTo>
                    <a:pt x="8186" y="15331"/>
                    <a:pt x="8543" y="15249"/>
                    <a:pt x="8914" y="15249"/>
                  </a:cubicBezTo>
                  <a:cubicBezTo>
                    <a:pt x="9861" y="15249"/>
                    <a:pt x="10899" y="15786"/>
                    <a:pt x="10899" y="15786"/>
                  </a:cubicBezTo>
                  <a:cubicBezTo>
                    <a:pt x="10899" y="15786"/>
                    <a:pt x="9742" y="13527"/>
                    <a:pt x="9706" y="11355"/>
                  </a:cubicBezTo>
                  <a:cubicBezTo>
                    <a:pt x="9670" y="9182"/>
                    <a:pt x="10272" y="7414"/>
                    <a:pt x="10272" y="7414"/>
                  </a:cubicBezTo>
                  <a:cubicBezTo>
                    <a:pt x="10272" y="7414"/>
                    <a:pt x="11443" y="7026"/>
                    <a:pt x="11427" y="6724"/>
                  </a:cubicBezTo>
                  <a:cubicBezTo>
                    <a:pt x="11420" y="6599"/>
                    <a:pt x="11150" y="6562"/>
                    <a:pt x="10836" y="6562"/>
                  </a:cubicBezTo>
                  <a:cubicBezTo>
                    <a:pt x="10393" y="6562"/>
                    <a:pt x="9865" y="6635"/>
                    <a:pt x="9865" y="6635"/>
                  </a:cubicBezTo>
                  <a:cubicBezTo>
                    <a:pt x="9865" y="6635"/>
                    <a:pt x="8721" y="5393"/>
                    <a:pt x="7230" y="3852"/>
                  </a:cubicBezTo>
                  <a:cubicBezTo>
                    <a:pt x="5739" y="2311"/>
                    <a:pt x="4746" y="1181"/>
                    <a:pt x="4746" y="1181"/>
                  </a:cubicBezTo>
                  <a:cubicBezTo>
                    <a:pt x="4746" y="1181"/>
                    <a:pt x="4175" y="206"/>
                    <a:pt x="39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0"/>
            <p:cNvSpPr/>
            <p:nvPr/>
          </p:nvSpPr>
          <p:spPr>
            <a:xfrm>
              <a:off x="1852025" y="644700"/>
              <a:ext cx="185575" cy="356525"/>
            </a:xfrm>
            <a:custGeom>
              <a:rect b="b" l="l" r="r" t="t"/>
              <a:pathLst>
                <a:path extrusionOk="0" h="14261" w="7423">
                  <a:moveTo>
                    <a:pt x="1496" y="1"/>
                  </a:moveTo>
                  <a:cubicBezTo>
                    <a:pt x="1114" y="1"/>
                    <a:pt x="760" y="298"/>
                    <a:pt x="707" y="615"/>
                  </a:cubicBezTo>
                  <a:cubicBezTo>
                    <a:pt x="695" y="694"/>
                    <a:pt x="652" y="795"/>
                    <a:pt x="589" y="904"/>
                  </a:cubicBezTo>
                  <a:cubicBezTo>
                    <a:pt x="574" y="1124"/>
                    <a:pt x="543" y="1418"/>
                    <a:pt x="507" y="1752"/>
                  </a:cubicBezTo>
                  <a:cubicBezTo>
                    <a:pt x="506" y="1764"/>
                    <a:pt x="503" y="1777"/>
                    <a:pt x="502" y="1791"/>
                  </a:cubicBezTo>
                  <a:cubicBezTo>
                    <a:pt x="452" y="2247"/>
                    <a:pt x="390" y="2775"/>
                    <a:pt x="328" y="3297"/>
                  </a:cubicBezTo>
                  <a:cubicBezTo>
                    <a:pt x="327" y="3309"/>
                    <a:pt x="326" y="3322"/>
                    <a:pt x="323" y="3333"/>
                  </a:cubicBezTo>
                  <a:cubicBezTo>
                    <a:pt x="318" y="3380"/>
                    <a:pt x="312" y="3427"/>
                    <a:pt x="308" y="3473"/>
                  </a:cubicBezTo>
                  <a:cubicBezTo>
                    <a:pt x="226" y="4167"/>
                    <a:pt x="153" y="4832"/>
                    <a:pt x="125" y="5276"/>
                  </a:cubicBezTo>
                  <a:cubicBezTo>
                    <a:pt x="125" y="5289"/>
                    <a:pt x="123" y="5303"/>
                    <a:pt x="123" y="5316"/>
                  </a:cubicBezTo>
                  <a:lnTo>
                    <a:pt x="123" y="5317"/>
                  </a:lnTo>
                  <a:cubicBezTo>
                    <a:pt x="122" y="5330"/>
                    <a:pt x="119" y="5341"/>
                    <a:pt x="119" y="5356"/>
                  </a:cubicBezTo>
                  <a:cubicBezTo>
                    <a:pt x="78" y="5966"/>
                    <a:pt x="1" y="6885"/>
                    <a:pt x="1" y="7843"/>
                  </a:cubicBezTo>
                  <a:lnTo>
                    <a:pt x="1" y="7884"/>
                  </a:lnTo>
                  <a:cubicBezTo>
                    <a:pt x="4" y="8704"/>
                    <a:pt x="62" y="9548"/>
                    <a:pt x="252" y="10250"/>
                  </a:cubicBezTo>
                  <a:cubicBezTo>
                    <a:pt x="337" y="10562"/>
                    <a:pt x="451" y="10861"/>
                    <a:pt x="588" y="11142"/>
                  </a:cubicBezTo>
                  <a:cubicBezTo>
                    <a:pt x="596" y="11157"/>
                    <a:pt x="603" y="11171"/>
                    <a:pt x="610" y="11186"/>
                  </a:cubicBezTo>
                  <a:cubicBezTo>
                    <a:pt x="884" y="11733"/>
                    <a:pt x="1240" y="12212"/>
                    <a:pt x="1604" y="12594"/>
                  </a:cubicBezTo>
                  <a:cubicBezTo>
                    <a:pt x="1936" y="12942"/>
                    <a:pt x="2275" y="13209"/>
                    <a:pt x="2567" y="13374"/>
                  </a:cubicBezTo>
                  <a:cubicBezTo>
                    <a:pt x="2601" y="13393"/>
                    <a:pt x="2636" y="13413"/>
                    <a:pt x="2669" y="13429"/>
                  </a:cubicBezTo>
                  <a:cubicBezTo>
                    <a:pt x="2725" y="13457"/>
                    <a:pt x="2791" y="13486"/>
                    <a:pt x="2864" y="13516"/>
                  </a:cubicBezTo>
                  <a:cubicBezTo>
                    <a:pt x="3063" y="13597"/>
                    <a:pt x="3322" y="13679"/>
                    <a:pt x="3614" y="13759"/>
                  </a:cubicBezTo>
                  <a:lnTo>
                    <a:pt x="3615" y="13759"/>
                  </a:lnTo>
                  <a:cubicBezTo>
                    <a:pt x="3642" y="13766"/>
                    <a:pt x="3667" y="13773"/>
                    <a:pt x="3696" y="13781"/>
                  </a:cubicBezTo>
                  <a:lnTo>
                    <a:pt x="3697" y="13781"/>
                  </a:lnTo>
                  <a:cubicBezTo>
                    <a:pt x="3846" y="13820"/>
                    <a:pt x="4005" y="13859"/>
                    <a:pt x="4168" y="13897"/>
                  </a:cubicBezTo>
                  <a:cubicBezTo>
                    <a:pt x="4703" y="14020"/>
                    <a:pt x="5288" y="14126"/>
                    <a:pt x="5815" y="14192"/>
                  </a:cubicBezTo>
                  <a:cubicBezTo>
                    <a:pt x="6167" y="14235"/>
                    <a:pt x="6492" y="14260"/>
                    <a:pt x="6757" y="14260"/>
                  </a:cubicBezTo>
                  <a:cubicBezTo>
                    <a:pt x="6837" y="14260"/>
                    <a:pt x="6911" y="14258"/>
                    <a:pt x="6979" y="14253"/>
                  </a:cubicBezTo>
                  <a:cubicBezTo>
                    <a:pt x="7112" y="14244"/>
                    <a:pt x="7261" y="14229"/>
                    <a:pt x="7423" y="14208"/>
                  </a:cubicBezTo>
                  <a:cubicBezTo>
                    <a:pt x="6882" y="13748"/>
                    <a:pt x="6696" y="13252"/>
                    <a:pt x="6719" y="12923"/>
                  </a:cubicBezTo>
                  <a:cubicBezTo>
                    <a:pt x="6749" y="12488"/>
                    <a:pt x="6605" y="11986"/>
                    <a:pt x="6424" y="11662"/>
                  </a:cubicBezTo>
                  <a:cubicBezTo>
                    <a:pt x="6409" y="11638"/>
                    <a:pt x="6396" y="11617"/>
                    <a:pt x="6383" y="11593"/>
                  </a:cubicBezTo>
                  <a:cubicBezTo>
                    <a:pt x="6372" y="11576"/>
                    <a:pt x="6362" y="11559"/>
                    <a:pt x="6350" y="11542"/>
                  </a:cubicBezTo>
                  <a:cubicBezTo>
                    <a:pt x="6340" y="11527"/>
                    <a:pt x="6331" y="11510"/>
                    <a:pt x="6321" y="11495"/>
                  </a:cubicBezTo>
                  <a:cubicBezTo>
                    <a:pt x="6297" y="11457"/>
                    <a:pt x="6272" y="11419"/>
                    <a:pt x="6248" y="11382"/>
                  </a:cubicBezTo>
                  <a:cubicBezTo>
                    <a:pt x="6241" y="11372"/>
                    <a:pt x="6235" y="11363"/>
                    <a:pt x="6229" y="11355"/>
                  </a:cubicBezTo>
                  <a:cubicBezTo>
                    <a:pt x="6211" y="11327"/>
                    <a:pt x="6193" y="11301"/>
                    <a:pt x="6174" y="11275"/>
                  </a:cubicBezTo>
                  <a:cubicBezTo>
                    <a:pt x="6171" y="11271"/>
                    <a:pt x="6169" y="11268"/>
                    <a:pt x="6165" y="11263"/>
                  </a:cubicBezTo>
                  <a:cubicBezTo>
                    <a:pt x="6130" y="11214"/>
                    <a:pt x="6096" y="11168"/>
                    <a:pt x="6060" y="11122"/>
                  </a:cubicBezTo>
                  <a:cubicBezTo>
                    <a:pt x="5746" y="10859"/>
                    <a:pt x="5207" y="10382"/>
                    <a:pt x="4684" y="9803"/>
                  </a:cubicBezTo>
                  <a:lnTo>
                    <a:pt x="4683" y="9801"/>
                  </a:lnTo>
                  <a:cubicBezTo>
                    <a:pt x="4567" y="9675"/>
                    <a:pt x="4454" y="9543"/>
                    <a:pt x="4343" y="9407"/>
                  </a:cubicBezTo>
                  <a:cubicBezTo>
                    <a:pt x="4341" y="9404"/>
                    <a:pt x="4338" y="9401"/>
                    <a:pt x="4336" y="9397"/>
                  </a:cubicBezTo>
                  <a:cubicBezTo>
                    <a:pt x="4317" y="9375"/>
                    <a:pt x="4299" y="9353"/>
                    <a:pt x="4281" y="9330"/>
                  </a:cubicBezTo>
                  <a:cubicBezTo>
                    <a:pt x="4273" y="9320"/>
                    <a:pt x="4265" y="9310"/>
                    <a:pt x="4256" y="9300"/>
                  </a:cubicBezTo>
                  <a:cubicBezTo>
                    <a:pt x="4244" y="9283"/>
                    <a:pt x="4230" y="9267"/>
                    <a:pt x="4219" y="9250"/>
                  </a:cubicBezTo>
                  <a:cubicBezTo>
                    <a:pt x="4186" y="9207"/>
                    <a:pt x="4154" y="9166"/>
                    <a:pt x="4122" y="9123"/>
                  </a:cubicBezTo>
                  <a:cubicBezTo>
                    <a:pt x="4097" y="9089"/>
                    <a:pt x="4074" y="9057"/>
                    <a:pt x="4049" y="9023"/>
                  </a:cubicBezTo>
                  <a:cubicBezTo>
                    <a:pt x="4014" y="8976"/>
                    <a:pt x="3982" y="8928"/>
                    <a:pt x="3948" y="8879"/>
                  </a:cubicBezTo>
                  <a:lnTo>
                    <a:pt x="3891" y="8795"/>
                  </a:lnTo>
                  <a:cubicBezTo>
                    <a:pt x="3849" y="8731"/>
                    <a:pt x="3809" y="8668"/>
                    <a:pt x="3769" y="8603"/>
                  </a:cubicBezTo>
                  <a:cubicBezTo>
                    <a:pt x="3759" y="8590"/>
                    <a:pt x="3751" y="8576"/>
                    <a:pt x="3743" y="8561"/>
                  </a:cubicBezTo>
                  <a:cubicBezTo>
                    <a:pt x="3695" y="8481"/>
                    <a:pt x="3649" y="8399"/>
                    <a:pt x="3605" y="8317"/>
                  </a:cubicBezTo>
                  <a:cubicBezTo>
                    <a:pt x="3527" y="8168"/>
                    <a:pt x="3454" y="8025"/>
                    <a:pt x="3385" y="7886"/>
                  </a:cubicBezTo>
                  <a:cubicBezTo>
                    <a:pt x="3375" y="7868"/>
                    <a:pt x="3367" y="7851"/>
                    <a:pt x="3359" y="7833"/>
                  </a:cubicBezTo>
                  <a:cubicBezTo>
                    <a:pt x="3326" y="7766"/>
                    <a:pt x="3294" y="7699"/>
                    <a:pt x="3263" y="7634"/>
                  </a:cubicBezTo>
                  <a:cubicBezTo>
                    <a:pt x="3261" y="7629"/>
                    <a:pt x="3258" y="7624"/>
                    <a:pt x="3257" y="7619"/>
                  </a:cubicBezTo>
                  <a:cubicBezTo>
                    <a:pt x="2933" y="6939"/>
                    <a:pt x="2713" y="6358"/>
                    <a:pt x="2545" y="5828"/>
                  </a:cubicBezTo>
                  <a:cubicBezTo>
                    <a:pt x="2544" y="5826"/>
                    <a:pt x="2544" y="5822"/>
                    <a:pt x="2543" y="5820"/>
                  </a:cubicBezTo>
                  <a:cubicBezTo>
                    <a:pt x="2515" y="5736"/>
                    <a:pt x="2492" y="5655"/>
                    <a:pt x="2467" y="5573"/>
                  </a:cubicBezTo>
                  <a:cubicBezTo>
                    <a:pt x="2463" y="5559"/>
                    <a:pt x="2459" y="5546"/>
                    <a:pt x="2454" y="5532"/>
                  </a:cubicBezTo>
                  <a:cubicBezTo>
                    <a:pt x="2431" y="5455"/>
                    <a:pt x="2410" y="5377"/>
                    <a:pt x="2389" y="5301"/>
                  </a:cubicBezTo>
                  <a:cubicBezTo>
                    <a:pt x="2374" y="5247"/>
                    <a:pt x="2359" y="5192"/>
                    <a:pt x="2344" y="5136"/>
                  </a:cubicBezTo>
                  <a:cubicBezTo>
                    <a:pt x="2340" y="5124"/>
                    <a:pt x="2336" y="5110"/>
                    <a:pt x="2334" y="5097"/>
                  </a:cubicBezTo>
                  <a:cubicBezTo>
                    <a:pt x="2328" y="5071"/>
                    <a:pt x="2320" y="5044"/>
                    <a:pt x="2314" y="5019"/>
                  </a:cubicBezTo>
                  <a:cubicBezTo>
                    <a:pt x="2311" y="5006"/>
                    <a:pt x="2308" y="4993"/>
                    <a:pt x="2304" y="4982"/>
                  </a:cubicBezTo>
                  <a:cubicBezTo>
                    <a:pt x="2288" y="4916"/>
                    <a:pt x="2272" y="4851"/>
                    <a:pt x="2254" y="4787"/>
                  </a:cubicBezTo>
                  <a:cubicBezTo>
                    <a:pt x="2249" y="4767"/>
                    <a:pt x="2244" y="4746"/>
                    <a:pt x="2239" y="4727"/>
                  </a:cubicBezTo>
                  <a:cubicBezTo>
                    <a:pt x="2210" y="4607"/>
                    <a:pt x="2182" y="4490"/>
                    <a:pt x="2155" y="4377"/>
                  </a:cubicBezTo>
                  <a:cubicBezTo>
                    <a:pt x="2152" y="4368"/>
                    <a:pt x="2151" y="4358"/>
                    <a:pt x="2149" y="4351"/>
                  </a:cubicBezTo>
                  <a:cubicBezTo>
                    <a:pt x="2041" y="3887"/>
                    <a:pt x="1957" y="3463"/>
                    <a:pt x="1873" y="3039"/>
                  </a:cubicBezTo>
                  <a:cubicBezTo>
                    <a:pt x="1872" y="3026"/>
                    <a:pt x="1869" y="3012"/>
                    <a:pt x="1867" y="3000"/>
                  </a:cubicBezTo>
                  <a:cubicBezTo>
                    <a:pt x="1837" y="2843"/>
                    <a:pt x="1806" y="2685"/>
                    <a:pt x="1772" y="2526"/>
                  </a:cubicBezTo>
                  <a:cubicBezTo>
                    <a:pt x="1771" y="2516"/>
                    <a:pt x="1768" y="2506"/>
                    <a:pt x="1767" y="2498"/>
                  </a:cubicBezTo>
                  <a:cubicBezTo>
                    <a:pt x="1755" y="2436"/>
                    <a:pt x="1741" y="2375"/>
                    <a:pt x="1730" y="2312"/>
                  </a:cubicBezTo>
                  <a:cubicBezTo>
                    <a:pt x="1710" y="2212"/>
                    <a:pt x="1688" y="2112"/>
                    <a:pt x="1666" y="2009"/>
                  </a:cubicBezTo>
                  <a:cubicBezTo>
                    <a:pt x="1655" y="1963"/>
                    <a:pt x="1649" y="1920"/>
                    <a:pt x="1640" y="1876"/>
                  </a:cubicBezTo>
                  <a:cubicBezTo>
                    <a:pt x="1630" y="1828"/>
                    <a:pt x="1620" y="1778"/>
                    <a:pt x="1612" y="1730"/>
                  </a:cubicBezTo>
                  <a:cubicBezTo>
                    <a:pt x="1573" y="1503"/>
                    <a:pt x="1552" y="1291"/>
                    <a:pt x="1541" y="1085"/>
                  </a:cubicBezTo>
                  <a:cubicBezTo>
                    <a:pt x="1540" y="1064"/>
                    <a:pt x="1538" y="1045"/>
                    <a:pt x="1537" y="1024"/>
                  </a:cubicBezTo>
                  <a:cubicBezTo>
                    <a:pt x="1531" y="912"/>
                    <a:pt x="1529" y="801"/>
                    <a:pt x="1529" y="693"/>
                  </a:cubicBezTo>
                  <a:lnTo>
                    <a:pt x="1529" y="686"/>
                  </a:lnTo>
                  <a:cubicBezTo>
                    <a:pt x="1530" y="580"/>
                    <a:pt x="1535" y="477"/>
                    <a:pt x="1540" y="374"/>
                  </a:cubicBezTo>
                  <a:cubicBezTo>
                    <a:pt x="1541" y="353"/>
                    <a:pt x="1542" y="329"/>
                    <a:pt x="1543" y="308"/>
                  </a:cubicBezTo>
                  <a:cubicBezTo>
                    <a:pt x="1550" y="205"/>
                    <a:pt x="1556" y="103"/>
                    <a:pt x="1566" y="2"/>
                  </a:cubicBezTo>
                  <a:cubicBezTo>
                    <a:pt x="1557" y="2"/>
                    <a:pt x="1548" y="2"/>
                    <a:pt x="1539" y="2"/>
                  </a:cubicBezTo>
                  <a:cubicBezTo>
                    <a:pt x="1535" y="2"/>
                    <a:pt x="1531" y="2"/>
                    <a:pt x="1526" y="2"/>
                  </a:cubicBezTo>
                  <a:cubicBezTo>
                    <a:pt x="1516" y="1"/>
                    <a:pt x="1506" y="1"/>
                    <a:pt x="1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0"/>
            <p:cNvSpPr/>
            <p:nvPr/>
          </p:nvSpPr>
          <p:spPr>
            <a:xfrm>
              <a:off x="2063525" y="895400"/>
              <a:ext cx="137375" cy="88950"/>
            </a:xfrm>
            <a:custGeom>
              <a:rect b="b" l="l" r="r" t="t"/>
              <a:pathLst>
                <a:path extrusionOk="0" h="3558" w="5495">
                  <a:moveTo>
                    <a:pt x="1374" y="0"/>
                  </a:moveTo>
                  <a:cubicBezTo>
                    <a:pt x="1118" y="0"/>
                    <a:pt x="851" y="10"/>
                    <a:pt x="589" y="32"/>
                  </a:cubicBezTo>
                  <a:cubicBezTo>
                    <a:pt x="481" y="42"/>
                    <a:pt x="376" y="53"/>
                    <a:pt x="270" y="67"/>
                  </a:cubicBezTo>
                  <a:cubicBezTo>
                    <a:pt x="256" y="68"/>
                    <a:pt x="244" y="70"/>
                    <a:pt x="230" y="72"/>
                  </a:cubicBezTo>
                  <a:cubicBezTo>
                    <a:pt x="152" y="84"/>
                    <a:pt x="76" y="96"/>
                    <a:pt x="0" y="110"/>
                  </a:cubicBezTo>
                  <a:cubicBezTo>
                    <a:pt x="328" y="611"/>
                    <a:pt x="417" y="1240"/>
                    <a:pt x="389" y="1841"/>
                  </a:cubicBezTo>
                  <a:cubicBezTo>
                    <a:pt x="382" y="2009"/>
                    <a:pt x="392" y="2159"/>
                    <a:pt x="421" y="2300"/>
                  </a:cubicBezTo>
                  <a:cubicBezTo>
                    <a:pt x="415" y="2286"/>
                    <a:pt x="413" y="2277"/>
                    <a:pt x="413" y="2277"/>
                  </a:cubicBezTo>
                  <a:lnTo>
                    <a:pt x="413" y="2277"/>
                  </a:lnTo>
                  <a:cubicBezTo>
                    <a:pt x="413" y="2277"/>
                    <a:pt x="363" y="2525"/>
                    <a:pt x="665" y="2853"/>
                  </a:cubicBezTo>
                  <a:cubicBezTo>
                    <a:pt x="967" y="3181"/>
                    <a:pt x="1120" y="3275"/>
                    <a:pt x="1311" y="3348"/>
                  </a:cubicBezTo>
                  <a:cubicBezTo>
                    <a:pt x="1357" y="3375"/>
                    <a:pt x="1403" y="3401"/>
                    <a:pt x="1453" y="3428"/>
                  </a:cubicBezTo>
                  <a:cubicBezTo>
                    <a:pt x="1533" y="3469"/>
                    <a:pt x="1600" y="3512"/>
                    <a:pt x="1658" y="3558"/>
                  </a:cubicBezTo>
                  <a:cubicBezTo>
                    <a:pt x="1807" y="3509"/>
                    <a:pt x="1959" y="3455"/>
                    <a:pt x="2110" y="3401"/>
                  </a:cubicBezTo>
                  <a:cubicBezTo>
                    <a:pt x="2469" y="3268"/>
                    <a:pt x="2824" y="3117"/>
                    <a:pt x="3167" y="2952"/>
                  </a:cubicBezTo>
                  <a:cubicBezTo>
                    <a:pt x="3280" y="2895"/>
                    <a:pt x="3388" y="2843"/>
                    <a:pt x="3491" y="2788"/>
                  </a:cubicBezTo>
                  <a:cubicBezTo>
                    <a:pt x="3506" y="2778"/>
                    <a:pt x="3523" y="2772"/>
                    <a:pt x="3538" y="2763"/>
                  </a:cubicBezTo>
                  <a:cubicBezTo>
                    <a:pt x="4096" y="2472"/>
                    <a:pt x="4522" y="2206"/>
                    <a:pt x="4831" y="1994"/>
                  </a:cubicBezTo>
                  <a:cubicBezTo>
                    <a:pt x="5291" y="1680"/>
                    <a:pt x="5494" y="1480"/>
                    <a:pt x="5494" y="1480"/>
                  </a:cubicBezTo>
                  <a:cubicBezTo>
                    <a:pt x="5403" y="1442"/>
                    <a:pt x="5317" y="1403"/>
                    <a:pt x="5234" y="1362"/>
                  </a:cubicBezTo>
                  <a:cubicBezTo>
                    <a:pt x="5166" y="1329"/>
                    <a:pt x="5103" y="1296"/>
                    <a:pt x="5042" y="1260"/>
                  </a:cubicBezTo>
                  <a:cubicBezTo>
                    <a:pt x="5025" y="1251"/>
                    <a:pt x="5008" y="1241"/>
                    <a:pt x="4992" y="1231"/>
                  </a:cubicBezTo>
                  <a:cubicBezTo>
                    <a:pt x="4938" y="1200"/>
                    <a:pt x="4884" y="1166"/>
                    <a:pt x="4830" y="1134"/>
                  </a:cubicBezTo>
                  <a:cubicBezTo>
                    <a:pt x="4376" y="863"/>
                    <a:pt x="3879" y="564"/>
                    <a:pt x="3426" y="351"/>
                  </a:cubicBezTo>
                  <a:lnTo>
                    <a:pt x="3368" y="324"/>
                  </a:lnTo>
                  <a:cubicBezTo>
                    <a:pt x="3367" y="323"/>
                    <a:pt x="3365" y="323"/>
                    <a:pt x="3363" y="321"/>
                  </a:cubicBezTo>
                  <a:cubicBezTo>
                    <a:pt x="3300" y="293"/>
                    <a:pt x="3238" y="267"/>
                    <a:pt x="3176" y="241"/>
                  </a:cubicBezTo>
                  <a:cubicBezTo>
                    <a:pt x="3173" y="239"/>
                    <a:pt x="3172" y="239"/>
                    <a:pt x="3170" y="238"/>
                  </a:cubicBezTo>
                  <a:cubicBezTo>
                    <a:pt x="3119" y="218"/>
                    <a:pt x="3069" y="198"/>
                    <a:pt x="3020" y="182"/>
                  </a:cubicBezTo>
                  <a:lnTo>
                    <a:pt x="2962" y="162"/>
                  </a:lnTo>
                  <a:cubicBezTo>
                    <a:pt x="2931" y="152"/>
                    <a:pt x="2899" y="142"/>
                    <a:pt x="2868" y="134"/>
                  </a:cubicBezTo>
                  <a:cubicBezTo>
                    <a:pt x="2848" y="127"/>
                    <a:pt x="2825" y="121"/>
                    <a:pt x="2807" y="116"/>
                  </a:cubicBezTo>
                  <a:cubicBezTo>
                    <a:pt x="2769" y="108"/>
                    <a:pt x="2733" y="100"/>
                    <a:pt x="2697" y="94"/>
                  </a:cubicBezTo>
                  <a:cubicBezTo>
                    <a:pt x="2689" y="93"/>
                    <a:pt x="2679" y="90"/>
                    <a:pt x="2667" y="88"/>
                  </a:cubicBezTo>
                  <a:cubicBezTo>
                    <a:pt x="2507" y="60"/>
                    <a:pt x="2278" y="34"/>
                    <a:pt x="2014" y="19"/>
                  </a:cubicBezTo>
                  <a:cubicBezTo>
                    <a:pt x="2010" y="19"/>
                    <a:pt x="2006" y="19"/>
                    <a:pt x="2001" y="18"/>
                  </a:cubicBezTo>
                  <a:cubicBezTo>
                    <a:pt x="1951" y="16"/>
                    <a:pt x="1899" y="12"/>
                    <a:pt x="1846" y="11"/>
                  </a:cubicBezTo>
                  <a:lnTo>
                    <a:pt x="1841" y="11"/>
                  </a:lnTo>
                  <a:cubicBezTo>
                    <a:pt x="1693" y="4"/>
                    <a:pt x="1535" y="0"/>
                    <a:pt x="1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0"/>
            <p:cNvSpPr/>
            <p:nvPr/>
          </p:nvSpPr>
          <p:spPr>
            <a:xfrm>
              <a:off x="1852050" y="731500"/>
              <a:ext cx="121150" cy="251300"/>
            </a:xfrm>
            <a:custGeom>
              <a:rect b="b" l="l" r="r" t="t"/>
              <a:pathLst>
                <a:path extrusionOk="0" h="10052" w="4846">
                  <a:moveTo>
                    <a:pt x="308" y="1"/>
                  </a:moveTo>
                  <a:cubicBezTo>
                    <a:pt x="226" y="695"/>
                    <a:pt x="153" y="1360"/>
                    <a:pt x="125" y="1804"/>
                  </a:cubicBezTo>
                  <a:cubicBezTo>
                    <a:pt x="125" y="1817"/>
                    <a:pt x="123" y="1831"/>
                    <a:pt x="123" y="1844"/>
                  </a:cubicBezTo>
                  <a:lnTo>
                    <a:pt x="123" y="1845"/>
                  </a:lnTo>
                  <a:cubicBezTo>
                    <a:pt x="122" y="1858"/>
                    <a:pt x="120" y="1869"/>
                    <a:pt x="120" y="1884"/>
                  </a:cubicBezTo>
                  <a:cubicBezTo>
                    <a:pt x="78" y="2494"/>
                    <a:pt x="1" y="3413"/>
                    <a:pt x="1" y="4371"/>
                  </a:cubicBezTo>
                  <a:lnTo>
                    <a:pt x="1" y="4412"/>
                  </a:lnTo>
                  <a:cubicBezTo>
                    <a:pt x="4" y="5232"/>
                    <a:pt x="62" y="6076"/>
                    <a:pt x="252" y="6778"/>
                  </a:cubicBezTo>
                  <a:cubicBezTo>
                    <a:pt x="337" y="7090"/>
                    <a:pt x="451" y="7388"/>
                    <a:pt x="588" y="7669"/>
                  </a:cubicBezTo>
                  <a:cubicBezTo>
                    <a:pt x="597" y="7684"/>
                    <a:pt x="603" y="7698"/>
                    <a:pt x="610" y="7712"/>
                  </a:cubicBezTo>
                  <a:cubicBezTo>
                    <a:pt x="1134" y="8759"/>
                    <a:pt x="1955" y="9554"/>
                    <a:pt x="2568" y="9901"/>
                  </a:cubicBezTo>
                  <a:cubicBezTo>
                    <a:pt x="2601" y="9920"/>
                    <a:pt x="2636" y="9939"/>
                    <a:pt x="2670" y="9956"/>
                  </a:cubicBezTo>
                  <a:cubicBezTo>
                    <a:pt x="2726" y="9984"/>
                    <a:pt x="2791" y="10013"/>
                    <a:pt x="2864" y="10043"/>
                  </a:cubicBezTo>
                  <a:cubicBezTo>
                    <a:pt x="2933" y="10049"/>
                    <a:pt x="3001" y="10052"/>
                    <a:pt x="3065" y="10052"/>
                  </a:cubicBezTo>
                  <a:cubicBezTo>
                    <a:pt x="4846" y="10052"/>
                    <a:pt x="4624" y="7909"/>
                    <a:pt x="3140" y="6319"/>
                  </a:cubicBezTo>
                  <a:cubicBezTo>
                    <a:pt x="1643" y="4720"/>
                    <a:pt x="820" y="2019"/>
                    <a:pt x="3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0"/>
            <p:cNvSpPr/>
            <p:nvPr/>
          </p:nvSpPr>
          <p:spPr>
            <a:xfrm>
              <a:off x="1980900" y="791600"/>
              <a:ext cx="2100" cy="950"/>
            </a:xfrm>
            <a:custGeom>
              <a:rect b="b" l="l" r="r" t="t"/>
              <a:pathLst>
                <a:path extrusionOk="0" h="38" w="84">
                  <a:moveTo>
                    <a:pt x="1" y="1"/>
                  </a:moveTo>
                  <a:cubicBezTo>
                    <a:pt x="1" y="2"/>
                    <a:pt x="0" y="2"/>
                    <a:pt x="0" y="3"/>
                  </a:cubicBezTo>
                  <a:cubicBezTo>
                    <a:pt x="22" y="12"/>
                    <a:pt x="48" y="24"/>
                    <a:pt x="81" y="38"/>
                  </a:cubicBezTo>
                  <a:cubicBezTo>
                    <a:pt x="82" y="37"/>
                    <a:pt x="83" y="37"/>
                    <a:pt x="84" y="35"/>
                  </a:cubicBezTo>
                  <a:cubicBezTo>
                    <a:pt x="56" y="23"/>
                    <a:pt x="28" y="12"/>
                    <a:pt x="1" y="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0"/>
            <p:cNvSpPr/>
            <p:nvPr/>
          </p:nvSpPr>
          <p:spPr>
            <a:xfrm>
              <a:off x="1989525" y="794750"/>
              <a:ext cx="2675" cy="775"/>
            </a:xfrm>
            <a:custGeom>
              <a:rect b="b" l="l" r="r" t="t"/>
              <a:pathLst>
                <a:path extrusionOk="0" h="31" w="107">
                  <a:moveTo>
                    <a:pt x="0" y="1"/>
                  </a:moveTo>
                  <a:lnTo>
                    <a:pt x="0" y="1"/>
                  </a:lnTo>
                  <a:cubicBezTo>
                    <a:pt x="6" y="4"/>
                    <a:pt x="12" y="6"/>
                    <a:pt x="20" y="8"/>
                  </a:cubicBezTo>
                  <a:cubicBezTo>
                    <a:pt x="48" y="15"/>
                    <a:pt x="76" y="23"/>
                    <a:pt x="107" y="30"/>
                  </a:cubicBezTo>
                  <a:cubicBezTo>
                    <a:pt x="71" y="21"/>
                    <a:pt x="35" y="11"/>
                    <a:pt x="0" y="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0"/>
            <p:cNvSpPr/>
            <p:nvPr/>
          </p:nvSpPr>
          <p:spPr>
            <a:xfrm>
              <a:off x="2023050" y="797400"/>
              <a:ext cx="375" cy="50"/>
            </a:xfrm>
            <a:custGeom>
              <a:rect b="b" l="l" r="r" t="t"/>
              <a:pathLst>
                <a:path extrusionOk="0" h="2" w="15">
                  <a:moveTo>
                    <a:pt x="15" y="0"/>
                  </a:moveTo>
                  <a:cubicBezTo>
                    <a:pt x="10" y="1"/>
                    <a:pt x="4" y="1"/>
                    <a:pt x="0" y="1"/>
                  </a:cubicBezTo>
                  <a:cubicBezTo>
                    <a:pt x="5" y="1"/>
                    <a:pt x="10" y="1"/>
                    <a:pt x="15" y="0"/>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0"/>
            <p:cNvSpPr/>
            <p:nvPr/>
          </p:nvSpPr>
          <p:spPr>
            <a:xfrm>
              <a:off x="1996900" y="796600"/>
              <a:ext cx="2700" cy="450"/>
            </a:xfrm>
            <a:custGeom>
              <a:rect b="b" l="l" r="r" t="t"/>
              <a:pathLst>
                <a:path extrusionOk="0" h="18" w="108">
                  <a:moveTo>
                    <a:pt x="0" y="0"/>
                  </a:moveTo>
                  <a:cubicBezTo>
                    <a:pt x="36" y="7"/>
                    <a:pt x="72" y="13"/>
                    <a:pt x="107" y="18"/>
                  </a:cubicBezTo>
                  <a:cubicBezTo>
                    <a:pt x="72" y="12"/>
                    <a:pt x="36" y="7"/>
                    <a:pt x="0" y="0"/>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0"/>
            <p:cNvSpPr/>
            <p:nvPr/>
          </p:nvSpPr>
          <p:spPr>
            <a:xfrm>
              <a:off x="2008625" y="797800"/>
              <a:ext cx="1175" cy="50"/>
            </a:xfrm>
            <a:custGeom>
              <a:rect b="b" l="l" r="r" t="t"/>
              <a:pathLst>
                <a:path extrusionOk="0" h="2" w="47">
                  <a:moveTo>
                    <a:pt x="1" y="1"/>
                  </a:moveTo>
                  <a:cubicBezTo>
                    <a:pt x="16" y="2"/>
                    <a:pt x="32" y="2"/>
                    <a:pt x="47" y="2"/>
                  </a:cubicBezTo>
                  <a:cubicBezTo>
                    <a:pt x="32" y="2"/>
                    <a:pt x="16" y="1"/>
                    <a:pt x="1" y="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0"/>
            <p:cNvSpPr/>
            <p:nvPr/>
          </p:nvSpPr>
          <p:spPr>
            <a:xfrm>
              <a:off x="1993200" y="795775"/>
              <a:ext cx="2750" cy="650"/>
            </a:xfrm>
            <a:custGeom>
              <a:rect b="b" l="l" r="r" t="t"/>
              <a:pathLst>
                <a:path extrusionOk="0" h="26" w="110">
                  <a:moveTo>
                    <a:pt x="1" y="1"/>
                  </a:moveTo>
                  <a:lnTo>
                    <a:pt x="1" y="1"/>
                  </a:lnTo>
                  <a:cubicBezTo>
                    <a:pt x="36" y="10"/>
                    <a:pt x="73" y="18"/>
                    <a:pt x="109" y="25"/>
                  </a:cubicBezTo>
                  <a:cubicBezTo>
                    <a:pt x="72" y="16"/>
                    <a:pt x="36" y="9"/>
                    <a:pt x="1" y="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0"/>
            <p:cNvSpPr/>
            <p:nvPr/>
          </p:nvSpPr>
          <p:spPr>
            <a:xfrm>
              <a:off x="2000625" y="797175"/>
              <a:ext cx="3800" cy="425"/>
            </a:xfrm>
            <a:custGeom>
              <a:rect b="b" l="l" r="r" t="t"/>
              <a:pathLst>
                <a:path extrusionOk="0" h="17" w="152">
                  <a:moveTo>
                    <a:pt x="1" y="1"/>
                  </a:moveTo>
                  <a:cubicBezTo>
                    <a:pt x="51" y="8"/>
                    <a:pt x="100" y="13"/>
                    <a:pt x="152" y="16"/>
                  </a:cubicBezTo>
                  <a:cubicBezTo>
                    <a:pt x="101" y="13"/>
                    <a:pt x="51" y="8"/>
                    <a:pt x="1" y="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0"/>
            <p:cNvSpPr/>
            <p:nvPr/>
          </p:nvSpPr>
          <p:spPr>
            <a:xfrm>
              <a:off x="2106425" y="797550"/>
              <a:ext cx="3225" cy="26800"/>
            </a:xfrm>
            <a:custGeom>
              <a:rect b="b" l="l" r="r" t="t"/>
              <a:pathLst>
                <a:path extrusionOk="0" h="1072" w="129">
                  <a:moveTo>
                    <a:pt x="0" y="0"/>
                  </a:moveTo>
                  <a:lnTo>
                    <a:pt x="0" y="0"/>
                  </a:lnTo>
                  <a:cubicBezTo>
                    <a:pt x="46" y="352"/>
                    <a:pt x="89" y="728"/>
                    <a:pt x="128" y="1071"/>
                  </a:cubicBezTo>
                  <a:cubicBezTo>
                    <a:pt x="89" y="728"/>
                    <a:pt x="46" y="349"/>
                    <a:pt x="0" y="0"/>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0"/>
            <p:cNvSpPr/>
            <p:nvPr/>
          </p:nvSpPr>
          <p:spPr>
            <a:xfrm>
              <a:off x="2110050" y="828600"/>
              <a:ext cx="225" cy="1825"/>
            </a:xfrm>
            <a:custGeom>
              <a:rect b="b" l="l" r="r" t="t"/>
              <a:pathLst>
                <a:path extrusionOk="0" h="73" w="9">
                  <a:moveTo>
                    <a:pt x="1" y="0"/>
                  </a:moveTo>
                  <a:lnTo>
                    <a:pt x="5" y="37"/>
                  </a:lnTo>
                  <a:cubicBezTo>
                    <a:pt x="3" y="24"/>
                    <a:pt x="2" y="12"/>
                    <a:pt x="1" y="0"/>
                  </a:cubicBezTo>
                  <a:close/>
                  <a:moveTo>
                    <a:pt x="5" y="37"/>
                  </a:moveTo>
                  <a:cubicBezTo>
                    <a:pt x="6" y="49"/>
                    <a:pt x="7" y="61"/>
                    <a:pt x="9" y="73"/>
                  </a:cubicBezTo>
                  <a:lnTo>
                    <a:pt x="5" y="37"/>
                  </a:ln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0"/>
            <p:cNvSpPr/>
            <p:nvPr/>
          </p:nvSpPr>
          <p:spPr>
            <a:xfrm>
              <a:off x="2110275" y="830550"/>
              <a:ext cx="1050" cy="9675"/>
            </a:xfrm>
            <a:custGeom>
              <a:rect b="b" l="l" r="r" t="t"/>
              <a:pathLst>
                <a:path extrusionOk="0" h="387" w="42">
                  <a:moveTo>
                    <a:pt x="1" y="0"/>
                  </a:moveTo>
                  <a:cubicBezTo>
                    <a:pt x="15" y="139"/>
                    <a:pt x="28" y="270"/>
                    <a:pt x="42" y="386"/>
                  </a:cubicBezTo>
                  <a:cubicBezTo>
                    <a:pt x="30" y="271"/>
                    <a:pt x="16" y="140"/>
                    <a:pt x="1" y="0"/>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0"/>
            <p:cNvSpPr/>
            <p:nvPr/>
          </p:nvSpPr>
          <p:spPr>
            <a:xfrm>
              <a:off x="2111325" y="840775"/>
              <a:ext cx="125" cy="900"/>
            </a:xfrm>
            <a:custGeom>
              <a:rect b="b" l="l" r="r" t="t"/>
              <a:pathLst>
                <a:path extrusionOk="0" h="36" w="5">
                  <a:moveTo>
                    <a:pt x="1" y="1"/>
                  </a:moveTo>
                  <a:lnTo>
                    <a:pt x="5" y="35"/>
                  </a:ln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0"/>
            <p:cNvSpPr/>
            <p:nvPr/>
          </p:nvSpPr>
          <p:spPr>
            <a:xfrm>
              <a:off x="2046600" y="792675"/>
              <a:ext cx="5375" cy="1250"/>
            </a:xfrm>
            <a:custGeom>
              <a:rect b="b" l="l" r="r" t="t"/>
              <a:pathLst>
                <a:path extrusionOk="0" h="50" w="215">
                  <a:moveTo>
                    <a:pt x="214" y="1"/>
                  </a:moveTo>
                  <a:lnTo>
                    <a:pt x="214" y="1"/>
                  </a:lnTo>
                  <a:cubicBezTo>
                    <a:pt x="150" y="16"/>
                    <a:pt x="86" y="31"/>
                    <a:pt x="21" y="45"/>
                  </a:cubicBezTo>
                  <a:lnTo>
                    <a:pt x="21" y="45"/>
                  </a:lnTo>
                  <a:cubicBezTo>
                    <a:pt x="85" y="31"/>
                    <a:pt x="150" y="17"/>
                    <a:pt x="214" y="1"/>
                  </a:cubicBezTo>
                  <a:close/>
                  <a:moveTo>
                    <a:pt x="21" y="45"/>
                  </a:moveTo>
                  <a:lnTo>
                    <a:pt x="21" y="45"/>
                  </a:lnTo>
                  <a:cubicBezTo>
                    <a:pt x="14" y="47"/>
                    <a:pt x="7" y="48"/>
                    <a:pt x="0" y="50"/>
                  </a:cubicBezTo>
                  <a:cubicBezTo>
                    <a:pt x="7" y="48"/>
                    <a:pt x="14" y="47"/>
                    <a:pt x="21" y="45"/>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0"/>
            <p:cNvSpPr/>
            <p:nvPr/>
          </p:nvSpPr>
          <p:spPr>
            <a:xfrm>
              <a:off x="2042175" y="794350"/>
              <a:ext cx="2225" cy="425"/>
            </a:xfrm>
            <a:custGeom>
              <a:rect b="b" l="l" r="r" t="t"/>
              <a:pathLst>
                <a:path extrusionOk="0" h="17" w="89">
                  <a:moveTo>
                    <a:pt x="0" y="17"/>
                  </a:moveTo>
                  <a:cubicBezTo>
                    <a:pt x="29" y="12"/>
                    <a:pt x="59" y="6"/>
                    <a:pt x="88" y="0"/>
                  </a:cubicBezTo>
                  <a:cubicBezTo>
                    <a:pt x="59" y="6"/>
                    <a:pt x="29" y="12"/>
                    <a:pt x="0" y="17"/>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0"/>
            <p:cNvSpPr/>
            <p:nvPr/>
          </p:nvSpPr>
          <p:spPr>
            <a:xfrm>
              <a:off x="2037425" y="795275"/>
              <a:ext cx="2025" cy="375"/>
            </a:xfrm>
            <a:custGeom>
              <a:rect b="b" l="l" r="r" t="t"/>
              <a:pathLst>
                <a:path extrusionOk="0" h="15" w="81">
                  <a:moveTo>
                    <a:pt x="81" y="0"/>
                  </a:moveTo>
                  <a:lnTo>
                    <a:pt x="81" y="0"/>
                  </a:lnTo>
                  <a:cubicBezTo>
                    <a:pt x="54" y="5"/>
                    <a:pt x="27" y="9"/>
                    <a:pt x="1" y="15"/>
                  </a:cubicBezTo>
                  <a:cubicBezTo>
                    <a:pt x="28" y="9"/>
                    <a:pt x="55" y="5"/>
                    <a:pt x="81" y="0"/>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0"/>
            <p:cNvSpPr/>
            <p:nvPr/>
          </p:nvSpPr>
          <p:spPr>
            <a:xfrm>
              <a:off x="1803125" y="538000"/>
              <a:ext cx="106650" cy="159475"/>
            </a:xfrm>
            <a:custGeom>
              <a:rect b="b" l="l" r="r" t="t"/>
              <a:pathLst>
                <a:path extrusionOk="0" h="6379" w="4266">
                  <a:moveTo>
                    <a:pt x="1959" y="1"/>
                  </a:moveTo>
                  <a:cubicBezTo>
                    <a:pt x="1945" y="1"/>
                    <a:pt x="1932" y="1"/>
                    <a:pt x="1918" y="3"/>
                  </a:cubicBezTo>
                  <a:cubicBezTo>
                    <a:pt x="1701" y="5"/>
                    <a:pt x="1500" y="44"/>
                    <a:pt x="1344" y="81"/>
                  </a:cubicBezTo>
                  <a:cubicBezTo>
                    <a:pt x="1188" y="121"/>
                    <a:pt x="1041" y="170"/>
                    <a:pt x="911" y="230"/>
                  </a:cubicBezTo>
                  <a:lnTo>
                    <a:pt x="868" y="250"/>
                  </a:lnTo>
                  <a:cubicBezTo>
                    <a:pt x="830" y="269"/>
                    <a:pt x="794" y="288"/>
                    <a:pt x="759" y="308"/>
                  </a:cubicBezTo>
                  <a:cubicBezTo>
                    <a:pt x="375" y="527"/>
                    <a:pt x="133" y="854"/>
                    <a:pt x="46" y="1281"/>
                  </a:cubicBezTo>
                  <a:cubicBezTo>
                    <a:pt x="8" y="1469"/>
                    <a:pt x="0" y="1675"/>
                    <a:pt x="24" y="1902"/>
                  </a:cubicBezTo>
                  <a:cubicBezTo>
                    <a:pt x="24" y="1915"/>
                    <a:pt x="27" y="1925"/>
                    <a:pt x="29" y="1939"/>
                  </a:cubicBezTo>
                  <a:cubicBezTo>
                    <a:pt x="136" y="2877"/>
                    <a:pt x="452" y="3246"/>
                    <a:pt x="477" y="3567"/>
                  </a:cubicBezTo>
                  <a:cubicBezTo>
                    <a:pt x="493" y="3751"/>
                    <a:pt x="452" y="4227"/>
                    <a:pt x="420" y="4685"/>
                  </a:cubicBezTo>
                  <a:cubicBezTo>
                    <a:pt x="394" y="5042"/>
                    <a:pt x="375" y="5390"/>
                    <a:pt x="392" y="5581"/>
                  </a:cubicBezTo>
                  <a:cubicBezTo>
                    <a:pt x="431" y="6019"/>
                    <a:pt x="718" y="6246"/>
                    <a:pt x="938" y="6347"/>
                  </a:cubicBezTo>
                  <a:cubicBezTo>
                    <a:pt x="984" y="6368"/>
                    <a:pt x="1031" y="6378"/>
                    <a:pt x="1083" y="6378"/>
                  </a:cubicBezTo>
                  <a:cubicBezTo>
                    <a:pt x="1094" y="6378"/>
                    <a:pt x="1105" y="6378"/>
                    <a:pt x="1116" y="6377"/>
                  </a:cubicBezTo>
                  <a:cubicBezTo>
                    <a:pt x="1302" y="6363"/>
                    <a:pt x="1520" y="6236"/>
                    <a:pt x="1756" y="6078"/>
                  </a:cubicBezTo>
                  <a:cubicBezTo>
                    <a:pt x="1996" y="5919"/>
                    <a:pt x="2359" y="5506"/>
                    <a:pt x="2545" y="5174"/>
                  </a:cubicBezTo>
                  <a:cubicBezTo>
                    <a:pt x="2608" y="5064"/>
                    <a:pt x="2650" y="4963"/>
                    <a:pt x="2663" y="4884"/>
                  </a:cubicBezTo>
                  <a:cubicBezTo>
                    <a:pt x="2715" y="4569"/>
                    <a:pt x="3072" y="4270"/>
                    <a:pt x="3452" y="4270"/>
                  </a:cubicBezTo>
                  <a:cubicBezTo>
                    <a:pt x="3462" y="4270"/>
                    <a:pt x="3472" y="4270"/>
                    <a:pt x="3482" y="4271"/>
                  </a:cubicBezTo>
                  <a:cubicBezTo>
                    <a:pt x="3486" y="4271"/>
                    <a:pt x="3491" y="4271"/>
                    <a:pt x="3495" y="4271"/>
                  </a:cubicBezTo>
                  <a:cubicBezTo>
                    <a:pt x="3504" y="4271"/>
                    <a:pt x="3513" y="4271"/>
                    <a:pt x="3522" y="4271"/>
                  </a:cubicBezTo>
                  <a:cubicBezTo>
                    <a:pt x="3742" y="4263"/>
                    <a:pt x="3976" y="4102"/>
                    <a:pt x="4115" y="3789"/>
                  </a:cubicBezTo>
                  <a:cubicBezTo>
                    <a:pt x="4217" y="3556"/>
                    <a:pt x="4266" y="3239"/>
                    <a:pt x="4209" y="2832"/>
                  </a:cubicBezTo>
                  <a:cubicBezTo>
                    <a:pt x="4189" y="2687"/>
                    <a:pt x="4164" y="2552"/>
                    <a:pt x="4138" y="2423"/>
                  </a:cubicBezTo>
                  <a:cubicBezTo>
                    <a:pt x="4043" y="1976"/>
                    <a:pt x="3901" y="1616"/>
                    <a:pt x="3692" y="1268"/>
                  </a:cubicBezTo>
                  <a:cubicBezTo>
                    <a:pt x="3660" y="1213"/>
                    <a:pt x="3627" y="1161"/>
                    <a:pt x="3592" y="1109"/>
                  </a:cubicBezTo>
                  <a:cubicBezTo>
                    <a:pt x="3484" y="946"/>
                    <a:pt x="3364" y="783"/>
                    <a:pt x="3223" y="614"/>
                  </a:cubicBezTo>
                  <a:cubicBezTo>
                    <a:pt x="3211" y="599"/>
                    <a:pt x="3200" y="584"/>
                    <a:pt x="3186" y="569"/>
                  </a:cubicBezTo>
                  <a:cubicBezTo>
                    <a:pt x="2978" y="320"/>
                    <a:pt x="2744" y="174"/>
                    <a:pt x="2510" y="91"/>
                  </a:cubicBezTo>
                  <a:cubicBezTo>
                    <a:pt x="2324" y="26"/>
                    <a:pt x="2136" y="1"/>
                    <a:pt x="19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0"/>
            <p:cNvSpPr/>
            <p:nvPr/>
          </p:nvSpPr>
          <p:spPr>
            <a:xfrm>
              <a:off x="1831025" y="553350"/>
              <a:ext cx="78750" cy="144075"/>
            </a:xfrm>
            <a:custGeom>
              <a:rect b="b" l="l" r="r" t="t"/>
              <a:pathLst>
                <a:path extrusionOk="0" h="5763" w="3150">
                  <a:moveTo>
                    <a:pt x="2107" y="0"/>
                  </a:moveTo>
                  <a:lnTo>
                    <a:pt x="2107" y="0"/>
                  </a:lnTo>
                  <a:cubicBezTo>
                    <a:pt x="2347" y="537"/>
                    <a:pt x="2580" y="1256"/>
                    <a:pt x="2478" y="1844"/>
                  </a:cubicBezTo>
                  <a:cubicBezTo>
                    <a:pt x="2299" y="2882"/>
                    <a:pt x="1490" y="2643"/>
                    <a:pt x="1322" y="3577"/>
                  </a:cubicBezTo>
                  <a:cubicBezTo>
                    <a:pt x="1185" y="4332"/>
                    <a:pt x="723" y="5529"/>
                    <a:pt x="0" y="5763"/>
                  </a:cubicBezTo>
                  <a:cubicBezTo>
                    <a:pt x="186" y="5749"/>
                    <a:pt x="404" y="5622"/>
                    <a:pt x="640" y="5464"/>
                  </a:cubicBezTo>
                  <a:cubicBezTo>
                    <a:pt x="880" y="5305"/>
                    <a:pt x="1243" y="4892"/>
                    <a:pt x="1429" y="4560"/>
                  </a:cubicBezTo>
                  <a:cubicBezTo>
                    <a:pt x="1492" y="4450"/>
                    <a:pt x="1534" y="4350"/>
                    <a:pt x="1547" y="4270"/>
                  </a:cubicBezTo>
                  <a:cubicBezTo>
                    <a:pt x="1599" y="3955"/>
                    <a:pt x="1956" y="3656"/>
                    <a:pt x="2336" y="3656"/>
                  </a:cubicBezTo>
                  <a:cubicBezTo>
                    <a:pt x="2346" y="3656"/>
                    <a:pt x="2356" y="3656"/>
                    <a:pt x="2366" y="3657"/>
                  </a:cubicBezTo>
                  <a:cubicBezTo>
                    <a:pt x="2370" y="3657"/>
                    <a:pt x="2375" y="3658"/>
                    <a:pt x="2379" y="3658"/>
                  </a:cubicBezTo>
                  <a:cubicBezTo>
                    <a:pt x="2388" y="3658"/>
                    <a:pt x="2397" y="3657"/>
                    <a:pt x="2406" y="3657"/>
                  </a:cubicBezTo>
                  <a:cubicBezTo>
                    <a:pt x="2626" y="3649"/>
                    <a:pt x="2860" y="3488"/>
                    <a:pt x="2999" y="3175"/>
                  </a:cubicBezTo>
                  <a:cubicBezTo>
                    <a:pt x="3101" y="2942"/>
                    <a:pt x="3150" y="2625"/>
                    <a:pt x="3093" y="2218"/>
                  </a:cubicBezTo>
                  <a:cubicBezTo>
                    <a:pt x="3073" y="2073"/>
                    <a:pt x="3048" y="1939"/>
                    <a:pt x="3022" y="1809"/>
                  </a:cubicBezTo>
                  <a:cubicBezTo>
                    <a:pt x="2927" y="1362"/>
                    <a:pt x="2785" y="1002"/>
                    <a:pt x="2576" y="654"/>
                  </a:cubicBezTo>
                  <a:cubicBezTo>
                    <a:pt x="2544" y="599"/>
                    <a:pt x="2511" y="547"/>
                    <a:pt x="2476" y="495"/>
                  </a:cubicBezTo>
                  <a:cubicBezTo>
                    <a:pt x="2368" y="332"/>
                    <a:pt x="2248" y="169"/>
                    <a:pt x="21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0"/>
            <p:cNvSpPr/>
            <p:nvPr/>
          </p:nvSpPr>
          <p:spPr>
            <a:xfrm>
              <a:off x="1822825" y="522725"/>
              <a:ext cx="10800" cy="22525"/>
            </a:xfrm>
            <a:custGeom>
              <a:rect b="b" l="l" r="r" t="t"/>
              <a:pathLst>
                <a:path extrusionOk="0" h="901" w="432">
                  <a:moveTo>
                    <a:pt x="119" y="1"/>
                  </a:moveTo>
                  <a:cubicBezTo>
                    <a:pt x="115" y="1"/>
                    <a:pt x="111" y="2"/>
                    <a:pt x="107" y="6"/>
                  </a:cubicBezTo>
                  <a:cubicBezTo>
                    <a:pt x="25" y="80"/>
                    <a:pt x="0" y="901"/>
                    <a:pt x="0" y="901"/>
                  </a:cubicBezTo>
                  <a:lnTo>
                    <a:pt x="432" y="725"/>
                  </a:lnTo>
                  <a:cubicBezTo>
                    <a:pt x="432" y="725"/>
                    <a:pt x="211"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0"/>
            <p:cNvSpPr/>
            <p:nvPr/>
          </p:nvSpPr>
          <p:spPr>
            <a:xfrm>
              <a:off x="1841350" y="516600"/>
              <a:ext cx="18400" cy="22025"/>
            </a:xfrm>
            <a:custGeom>
              <a:rect b="b" l="l" r="r" t="t"/>
              <a:pathLst>
                <a:path extrusionOk="0" h="881" w="736">
                  <a:moveTo>
                    <a:pt x="125" y="1"/>
                  </a:moveTo>
                  <a:cubicBezTo>
                    <a:pt x="120" y="1"/>
                    <a:pt x="115" y="2"/>
                    <a:pt x="111" y="4"/>
                  </a:cubicBezTo>
                  <a:cubicBezTo>
                    <a:pt x="1" y="72"/>
                    <a:pt x="137" y="874"/>
                    <a:pt x="137" y="874"/>
                  </a:cubicBezTo>
                  <a:lnTo>
                    <a:pt x="736" y="881"/>
                  </a:lnTo>
                  <a:cubicBezTo>
                    <a:pt x="736" y="881"/>
                    <a:pt x="258" y="1"/>
                    <a:pt x="1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0"/>
            <p:cNvSpPr/>
            <p:nvPr/>
          </p:nvSpPr>
          <p:spPr>
            <a:xfrm>
              <a:off x="1765975" y="571050"/>
              <a:ext cx="49450" cy="84050"/>
            </a:xfrm>
            <a:custGeom>
              <a:rect b="b" l="l" r="r" t="t"/>
              <a:pathLst>
                <a:path extrusionOk="0" h="3362" w="1978">
                  <a:moveTo>
                    <a:pt x="570" y="0"/>
                  </a:moveTo>
                  <a:cubicBezTo>
                    <a:pt x="545" y="0"/>
                    <a:pt x="525" y="8"/>
                    <a:pt x="513" y="24"/>
                  </a:cubicBezTo>
                  <a:cubicBezTo>
                    <a:pt x="385" y="199"/>
                    <a:pt x="1688" y="1772"/>
                    <a:pt x="1688" y="1772"/>
                  </a:cubicBezTo>
                  <a:cubicBezTo>
                    <a:pt x="1688" y="1772"/>
                    <a:pt x="593" y="960"/>
                    <a:pt x="229" y="960"/>
                  </a:cubicBezTo>
                  <a:cubicBezTo>
                    <a:pt x="175" y="960"/>
                    <a:pt x="137" y="978"/>
                    <a:pt x="121" y="1020"/>
                  </a:cubicBezTo>
                  <a:cubicBezTo>
                    <a:pt x="0" y="1341"/>
                    <a:pt x="1710" y="2765"/>
                    <a:pt x="1710" y="2765"/>
                  </a:cubicBezTo>
                  <a:cubicBezTo>
                    <a:pt x="1710" y="2765"/>
                    <a:pt x="1509" y="2664"/>
                    <a:pt x="1361" y="2664"/>
                  </a:cubicBezTo>
                  <a:cubicBezTo>
                    <a:pt x="1296" y="2664"/>
                    <a:pt x="1242" y="2684"/>
                    <a:pt x="1220" y="2740"/>
                  </a:cubicBezTo>
                  <a:cubicBezTo>
                    <a:pt x="1148" y="2925"/>
                    <a:pt x="1904" y="3360"/>
                    <a:pt x="1905" y="3361"/>
                  </a:cubicBezTo>
                  <a:lnTo>
                    <a:pt x="1905" y="3361"/>
                  </a:lnTo>
                  <a:cubicBezTo>
                    <a:pt x="1937" y="2902"/>
                    <a:pt x="1978" y="2425"/>
                    <a:pt x="1962" y="2242"/>
                  </a:cubicBezTo>
                  <a:cubicBezTo>
                    <a:pt x="1937" y="1923"/>
                    <a:pt x="1621" y="1552"/>
                    <a:pt x="1514" y="614"/>
                  </a:cubicBezTo>
                  <a:cubicBezTo>
                    <a:pt x="1289" y="427"/>
                    <a:pt x="762" y="0"/>
                    <a:pt x="570" y="0"/>
                  </a:cubicBezTo>
                  <a:close/>
                  <a:moveTo>
                    <a:pt x="1905" y="3361"/>
                  </a:moveTo>
                  <a:lnTo>
                    <a:pt x="1905" y="3361"/>
                  </a:lnTo>
                  <a:cubicBezTo>
                    <a:pt x="1905" y="3361"/>
                    <a:pt x="1905" y="3361"/>
                    <a:pt x="1905" y="3361"/>
                  </a:cubicBezTo>
                  <a:cubicBezTo>
                    <a:pt x="1905" y="3361"/>
                    <a:pt x="1905" y="3361"/>
                    <a:pt x="1905" y="336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0"/>
            <p:cNvSpPr/>
            <p:nvPr/>
          </p:nvSpPr>
          <p:spPr>
            <a:xfrm>
              <a:off x="1857650" y="480250"/>
              <a:ext cx="35375" cy="85425"/>
            </a:xfrm>
            <a:custGeom>
              <a:rect b="b" l="l" r="r" t="t"/>
              <a:pathLst>
                <a:path extrusionOk="0" h="3417" w="1415">
                  <a:moveTo>
                    <a:pt x="58" y="1"/>
                  </a:moveTo>
                  <a:cubicBezTo>
                    <a:pt x="51" y="1"/>
                    <a:pt x="44" y="3"/>
                    <a:pt x="38" y="7"/>
                  </a:cubicBezTo>
                  <a:cubicBezTo>
                    <a:pt x="8" y="28"/>
                    <a:pt x="1" y="263"/>
                    <a:pt x="20" y="594"/>
                  </a:cubicBezTo>
                  <a:cubicBezTo>
                    <a:pt x="21" y="606"/>
                    <a:pt x="21" y="621"/>
                    <a:pt x="22" y="634"/>
                  </a:cubicBezTo>
                  <a:cubicBezTo>
                    <a:pt x="31" y="759"/>
                    <a:pt x="42" y="897"/>
                    <a:pt x="58" y="1041"/>
                  </a:cubicBezTo>
                  <a:cubicBezTo>
                    <a:pt x="59" y="1059"/>
                    <a:pt x="62" y="1074"/>
                    <a:pt x="63" y="1089"/>
                  </a:cubicBezTo>
                  <a:cubicBezTo>
                    <a:pt x="77" y="1205"/>
                    <a:pt x="92" y="1326"/>
                    <a:pt x="110" y="1446"/>
                  </a:cubicBezTo>
                  <a:lnTo>
                    <a:pt x="118" y="1492"/>
                  </a:lnTo>
                  <a:cubicBezTo>
                    <a:pt x="136" y="1613"/>
                    <a:pt x="157" y="1735"/>
                    <a:pt x="182" y="1850"/>
                  </a:cubicBezTo>
                  <a:cubicBezTo>
                    <a:pt x="186" y="1868"/>
                    <a:pt x="189" y="1883"/>
                    <a:pt x="192" y="1899"/>
                  </a:cubicBezTo>
                  <a:cubicBezTo>
                    <a:pt x="218" y="2017"/>
                    <a:pt x="247" y="2131"/>
                    <a:pt x="277" y="2238"/>
                  </a:cubicBezTo>
                  <a:lnTo>
                    <a:pt x="277" y="2239"/>
                  </a:lnTo>
                  <a:cubicBezTo>
                    <a:pt x="284" y="2258"/>
                    <a:pt x="289" y="2275"/>
                    <a:pt x="294" y="2294"/>
                  </a:cubicBezTo>
                  <a:cubicBezTo>
                    <a:pt x="303" y="2330"/>
                    <a:pt x="314" y="2364"/>
                    <a:pt x="327" y="2397"/>
                  </a:cubicBezTo>
                  <a:lnTo>
                    <a:pt x="329" y="2398"/>
                  </a:lnTo>
                  <a:cubicBezTo>
                    <a:pt x="563" y="2482"/>
                    <a:pt x="797" y="2627"/>
                    <a:pt x="1005" y="2877"/>
                  </a:cubicBezTo>
                  <a:cubicBezTo>
                    <a:pt x="1162" y="3063"/>
                    <a:pt x="1295" y="3240"/>
                    <a:pt x="1413" y="3416"/>
                  </a:cubicBezTo>
                  <a:lnTo>
                    <a:pt x="1415" y="3417"/>
                  </a:lnTo>
                  <a:cubicBezTo>
                    <a:pt x="1415" y="3417"/>
                    <a:pt x="1325" y="3096"/>
                    <a:pt x="1193" y="2664"/>
                  </a:cubicBezTo>
                  <a:cubicBezTo>
                    <a:pt x="1188" y="2651"/>
                    <a:pt x="1184" y="2636"/>
                    <a:pt x="1178" y="2620"/>
                  </a:cubicBezTo>
                  <a:cubicBezTo>
                    <a:pt x="1121" y="2433"/>
                    <a:pt x="1056" y="2228"/>
                    <a:pt x="988" y="2022"/>
                  </a:cubicBezTo>
                  <a:lnTo>
                    <a:pt x="975" y="1983"/>
                  </a:lnTo>
                  <a:cubicBezTo>
                    <a:pt x="927" y="1837"/>
                    <a:pt x="875" y="1689"/>
                    <a:pt x="826" y="1547"/>
                  </a:cubicBezTo>
                  <a:cubicBezTo>
                    <a:pt x="821" y="1536"/>
                    <a:pt x="818" y="1523"/>
                    <a:pt x="813" y="1510"/>
                  </a:cubicBezTo>
                  <a:cubicBezTo>
                    <a:pt x="770" y="1389"/>
                    <a:pt x="727" y="1275"/>
                    <a:pt x="685" y="1167"/>
                  </a:cubicBezTo>
                  <a:cubicBezTo>
                    <a:pt x="680" y="1154"/>
                    <a:pt x="676" y="1142"/>
                    <a:pt x="671" y="1128"/>
                  </a:cubicBezTo>
                  <a:cubicBezTo>
                    <a:pt x="657" y="1098"/>
                    <a:pt x="645" y="1067"/>
                    <a:pt x="634" y="1038"/>
                  </a:cubicBezTo>
                  <a:cubicBezTo>
                    <a:pt x="584" y="918"/>
                    <a:pt x="537" y="811"/>
                    <a:pt x="494" y="714"/>
                  </a:cubicBezTo>
                  <a:cubicBezTo>
                    <a:pt x="489" y="701"/>
                    <a:pt x="483" y="688"/>
                    <a:pt x="478" y="677"/>
                  </a:cubicBezTo>
                  <a:cubicBezTo>
                    <a:pt x="257" y="186"/>
                    <a:pt x="128" y="1"/>
                    <a:pt x="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0"/>
            <p:cNvSpPr/>
            <p:nvPr/>
          </p:nvSpPr>
          <p:spPr>
            <a:xfrm>
              <a:off x="1787450" y="494350"/>
              <a:ext cx="34675" cy="75725"/>
            </a:xfrm>
            <a:custGeom>
              <a:rect b="b" l="l" r="r" t="t"/>
              <a:pathLst>
                <a:path extrusionOk="0" h="3029" w="1387">
                  <a:moveTo>
                    <a:pt x="99" y="0"/>
                  </a:moveTo>
                  <a:cubicBezTo>
                    <a:pt x="97" y="0"/>
                    <a:pt x="96" y="0"/>
                    <a:pt x="95" y="0"/>
                  </a:cubicBezTo>
                  <a:cubicBezTo>
                    <a:pt x="0" y="6"/>
                    <a:pt x="21" y="307"/>
                    <a:pt x="97" y="718"/>
                  </a:cubicBezTo>
                  <a:cubicBezTo>
                    <a:pt x="100" y="729"/>
                    <a:pt x="101" y="744"/>
                    <a:pt x="105" y="757"/>
                  </a:cubicBezTo>
                  <a:cubicBezTo>
                    <a:pt x="136" y="921"/>
                    <a:pt x="172" y="1100"/>
                    <a:pt x="214" y="1284"/>
                  </a:cubicBezTo>
                  <a:cubicBezTo>
                    <a:pt x="217" y="1296"/>
                    <a:pt x="220" y="1308"/>
                    <a:pt x="224" y="1321"/>
                  </a:cubicBezTo>
                  <a:cubicBezTo>
                    <a:pt x="265" y="1496"/>
                    <a:pt x="308" y="1674"/>
                    <a:pt x="352" y="1845"/>
                  </a:cubicBezTo>
                  <a:cubicBezTo>
                    <a:pt x="354" y="1859"/>
                    <a:pt x="358" y="1871"/>
                    <a:pt x="362" y="1883"/>
                  </a:cubicBezTo>
                  <a:cubicBezTo>
                    <a:pt x="408" y="2063"/>
                    <a:pt x="453" y="2236"/>
                    <a:pt x="495" y="2391"/>
                  </a:cubicBezTo>
                  <a:cubicBezTo>
                    <a:pt x="499" y="2403"/>
                    <a:pt x="501" y="2417"/>
                    <a:pt x="505" y="2428"/>
                  </a:cubicBezTo>
                  <a:cubicBezTo>
                    <a:pt x="598" y="2781"/>
                    <a:pt x="672" y="3029"/>
                    <a:pt x="672" y="3029"/>
                  </a:cubicBezTo>
                  <a:lnTo>
                    <a:pt x="673" y="3026"/>
                  </a:lnTo>
                  <a:cubicBezTo>
                    <a:pt x="760" y="2600"/>
                    <a:pt x="1002" y="2272"/>
                    <a:pt x="1386" y="2053"/>
                  </a:cubicBezTo>
                  <a:lnTo>
                    <a:pt x="1387" y="2051"/>
                  </a:lnTo>
                  <a:cubicBezTo>
                    <a:pt x="1387" y="2051"/>
                    <a:pt x="1329" y="1930"/>
                    <a:pt x="1237" y="1747"/>
                  </a:cubicBezTo>
                  <a:cubicBezTo>
                    <a:pt x="1231" y="1735"/>
                    <a:pt x="1226" y="1723"/>
                    <a:pt x="1218" y="1710"/>
                  </a:cubicBezTo>
                  <a:cubicBezTo>
                    <a:pt x="1168" y="1612"/>
                    <a:pt x="1109" y="1498"/>
                    <a:pt x="1045" y="1376"/>
                  </a:cubicBezTo>
                  <a:cubicBezTo>
                    <a:pt x="1040" y="1363"/>
                    <a:pt x="1033" y="1352"/>
                    <a:pt x="1026" y="1339"/>
                  </a:cubicBezTo>
                  <a:cubicBezTo>
                    <a:pt x="971" y="1233"/>
                    <a:pt x="910" y="1121"/>
                    <a:pt x="848" y="1010"/>
                  </a:cubicBezTo>
                  <a:cubicBezTo>
                    <a:pt x="840" y="999"/>
                    <a:pt x="835" y="987"/>
                    <a:pt x="829" y="975"/>
                  </a:cubicBezTo>
                  <a:cubicBezTo>
                    <a:pt x="714" y="772"/>
                    <a:pt x="596" y="570"/>
                    <a:pt x="485" y="404"/>
                  </a:cubicBezTo>
                  <a:cubicBezTo>
                    <a:pt x="477" y="391"/>
                    <a:pt x="469" y="379"/>
                    <a:pt x="461" y="369"/>
                  </a:cubicBezTo>
                  <a:cubicBezTo>
                    <a:pt x="312" y="149"/>
                    <a:pt x="181" y="0"/>
                    <a:pt x="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0"/>
            <p:cNvSpPr/>
            <p:nvPr/>
          </p:nvSpPr>
          <p:spPr>
            <a:xfrm>
              <a:off x="1895450" y="535500"/>
              <a:ext cx="51450" cy="97275"/>
            </a:xfrm>
            <a:custGeom>
              <a:rect b="b" l="l" r="r" t="t"/>
              <a:pathLst>
                <a:path extrusionOk="0" h="3891" w="2058">
                  <a:moveTo>
                    <a:pt x="772" y="0"/>
                  </a:moveTo>
                  <a:cubicBezTo>
                    <a:pt x="764" y="0"/>
                    <a:pt x="756" y="5"/>
                    <a:pt x="747" y="16"/>
                  </a:cubicBezTo>
                  <a:cubicBezTo>
                    <a:pt x="613" y="172"/>
                    <a:pt x="77" y="1216"/>
                    <a:pt x="0" y="1366"/>
                  </a:cubicBezTo>
                  <a:cubicBezTo>
                    <a:pt x="209" y="1714"/>
                    <a:pt x="351" y="2075"/>
                    <a:pt x="446" y="2521"/>
                  </a:cubicBezTo>
                  <a:cubicBezTo>
                    <a:pt x="473" y="2651"/>
                    <a:pt x="497" y="2786"/>
                    <a:pt x="517" y="2931"/>
                  </a:cubicBezTo>
                  <a:cubicBezTo>
                    <a:pt x="574" y="3337"/>
                    <a:pt x="526" y="3656"/>
                    <a:pt x="423" y="3888"/>
                  </a:cubicBezTo>
                  <a:lnTo>
                    <a:pt x="423" y="3890"/>
                  </a:lnTo>
                  <a:cubicBezTo>
                    <a:pt x="423" y="3890"/>
                    <a:pt x="581" y="3778"/>
                    <a:pt x="796" y="3615"/>
                  </a:cubicBezTo>
                  <a:cubicBezTo>
                    <a:pt x="1280" y="3246"/>
                    <a:pt x="2057" y="2620"/>
                    <a:pt x="1974" y="2453"/>
                  </a:cubicBezTo>
                  <a:cubicBezTo>
                    <a:pt x="1948" y="2400"/>
                    <a:pt x="1881" y="2380"/>
                    <a:pt x="1792" y="2380"/>
                  </a:cubicBezTo>
                  <a:cubicBezTo>
                    <a:pt x="1470" y="2380"/>
                    <a:pt x="863" y="2644"/>
                    <a:pt x="863" y="2644"/>
                  </a:cubicBezTo>
                  <a:cubicBezTo>
                    <a:pt x="863" y="2644"/>
                    <a:pt x="1784" y="1222"/>
                    <a:pt x="1591" y="1005"/>
                  </a:cubicBezTo>
                  <a:cubicBezTo>
                    <a:pt x="1570" y="980"/>
                    <a:pt x="1541" y="969"/>
                    <a:pt x="1508" y="969"/>
                  </a:cubicBezTo>
                  <a:cubicBezTo>
                    <a:pt x="1246" y="969"/>
                    <a:pt x="678" y="1639"/>
                    <a:pt x="678" y="1639"/>
                  </a:cubicBezTo>
                  <a:cubicBezTo>
                    <a:pt x="854" y="1118"/>
                    <a:pt x="887" y="0"/>
                    <a:pt x="7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0"/>
            <p:cNvSpPr/>
            <p:nvPr/>
          </p:nvSpPr>
          <p:spPr>
            <a:xfrm>
              <a:off x="1933575" y="835650"/>
              <a:ext cx="2450" cy="5025"/>
            </a:xfrm>
            <a:custGeom>
              <a:rect b="b" l="l" r="r" t="t"/>
              <a:pathLst>
                <a:path extrusionOk="0" h="201" w="98">
                  <a:moveTo>
                    <a:pt x="1" y="1"/>
                  </a:moveTo>
                  <a:lnTo>
                    <a:pt x="1" y="1"/>
                  </a:lnTo>
                  <a:cubicBezTo>
                    <a:pt x="32" y="66"/>
                    <a:pt x="64" y="133"/>
                    <a:pt x="97" y="201"/>
                  </a:cubicBezTo>
                  <a:cubicBezTo>
                    <a:pt x="65" y="133"/>
                    <a:pt x="34" y="66"/>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0"/>
            <p:cNvSpPr/>
            <p:nvPr/>
          </p:nvSpPr>
          <p:spPr>
            <a:xfrm>
              <a:off x="1915675" y="790475"/>
              <a:ext cx="17800" cy="44825"/>
            </a:xfrm>
            <a:custGeom>
              <a:rect b="b" l="l" r="r" t="t"/>
              <a:pathLst>
                <a:path extrusionOk="0" h="1793" w="712">
                  <a:moveTo>
                    <a:pt x="0" y="1"/>
                  </a:moveTo>
                  <a:cubicBezTo>
                    <a:pt x="51" y="160"/>
                    <a:pt x="106" y="324"/>
                    <a:pt x="167" y="493"/>
                  </a:cubicBezTo>
                  <a:lnTo>
                    <a:pt x="167" y="493"/>
                  </a:lnTo>
                  <a:cubicBezTo>
                    <a:pt x="106" y="324"/>
                    <a:pt x="51" y="160"/>
                    <a:pt x="0" y="1"/>
                  </a:cubicBezTo>
                  <a:close/>
                  <a:moveTo>
                    <a:pt x="167" y="493"/>
                  </a:moveTo>
                  <a:cubicBezTo>
                    <a:pt x="265" y="765"/>
                    <a:pt x="379" y="1053"/>
                    <a:pt x="515" y="1361"/>
                  </a:cubicBezTo>
                  <a:lnTo>
                    <a:pt x="515" y="1361"/>
                  </a:lnTo>
                  <a:cubicBezTo>
                    <a:pt x="379" y="1053"/>
                    <a:pt x="265" y="765"/>
                    <a:pt x="167" y="493"/>
                  </a:cubicBezTo>
                  <a:close/>
                  <a:moveTo>
                    <a:pt x="515" y="1361"/>
                  </a:moveTo>
                  <a:lnTo>
                    <a:pt x="515" y="1361"/>
                  </a:lnTo>
                  <a:cubicBezTo>
                    <a:pt x="542" y="1423"/>
                    <a:pt x="569" y="1486"/>
                    <a:pt x="598" y="1549"/>
                  </a:cubicBezTo>
                  <a:cubicBezTo>
                    <a:pt x="603" y="1559"/>
                    <a:pt x="608" y="1571"/>
                    <a:pt x="613" y="1583"/>
                  </a:cubicBezTo>
                  <a:cubicBezTo>
                    <a:pt x="644" y="1651"/>
                    <a:pt x="678" y="1722"/>
                    <a:pt x="712" y="1793"/>
                  </a:cubicBezTo>
                  <a:cubicBezTo>
                    <a:pt x="641" y="1644"/>
                    <a:pt x="576" y="1501"/>
                    <a:pt x="515" y="136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0"/>
            <p:cNvSpPr/>
            <p:nvPr/>
          </p:nvSpPr>
          <p:spPr>
            <a:xfrm>
              <a:off x="1890625" y="644750"/>
              <a:ext cx="600" cy="7675"/>
            </a:xfrm>
            <a:custGeom>
              <a:rect b="b" l="l" r="r" t="t"/>
              <a:pathLst>
                <a:path extrusionOk="0" h="307" w="24">
                  <a:moveTo>
                    <a:pt x="23" y="1"/>
                  </a:moveTo>
                  <a:cubicBezTo>
                    <a:pt x="13" y="102"/>
                    <a:pt x="7" y="204"/>
                    <a:pt x="1" y="307"/>
                  </a:cubicBezTo>
                  <a:cubicBezTo>
                    <a:pt x="7" y="204"/>
                    <a:pt x="14" y="102"/>
                    <a:pt x="23"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0"/>
            <p:cNvSpPr/>
            <p:nvPr/>
          </p:nvSpPr>
          <p:spPr>
            <a:xfrm>
              <a:off x="1946250" y="859850"/>
              <a:ext cx="3075" cy="4775"/>
            </a:xfrm>
            <a:custGeom>
              <a:rect b="b" l="l" r="r" t="t"/>
              <a:pathLst>
                <a:path extrusionOk="0" h="191" w="123">
                  <a:moveTo>
                    <a:pt x="1" y="1"/>
                  </a:moveTo>
                  <a:lnTo>
                    <a:pt x="1" y="1"/>
                  </a:lnTo>
                  <a:cubicBezTo>
                    <a:pt x="41" y="64"/>
                    <a:pt x="81" y="129"/>
                    <a:pt x="123" y="191"/>
                  </a:cubicBezTo>
                  <a:cubicBezTo>
                    <a:pt x="81" y="128"/>
                    <a:pt x="41" y="64"/>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0"/>
            <p:cNvSpPr/>
            <p:nvPr/>
          </p:nvSpPr>
          <p:spPr>
            <a:xfrm>
              <a:off x="1913725" y="784125"/>
              <a:ext cx="1925" cy="6225"/>
            </a:xfrm>
            <a:custGeom>
              <a:rect b="b" l="l" r="r" t="t"/>
              <a:pathLst>
                <a:path extrusionOk="0" h="249" w="77">
                  <a:moveTo>
                    <a:pt x="0" y="1"/>
                  </a:moveTo>
                  <a:cubicBezTo>
                    <a:pt x="18" y="63"/>
                    <a:pt x="37" y="125"/>
                    <a:pt x="57" y="189"/>
                  </a:cubicBezTo>
                  <a:lnTo>
                    <a:pt x="57" y="189"/>
                  </a:lnTo>
                  <a:cubicBezTo>
                    <a:pt x="38" y="125"/>
                    <a:pt x="19" y="62"/>
                    <a:pt x="0" y="1"/>
                  </a:cubicBezTo>
                  <a:close/>
                  <a:moveTo>
                    <a:pt x="57" y="189"/>
                  </a:moveTo>
                  <a:lnTo>
                    <a:pt x="57" y="189"/>
                  </a:lnTo>
                  <a:cubicBezTo>
                    <a:pt x="64" y="209"/>
                    <a:pt x="70" y="229"/>
                    <a:pt x="76" y="249"/>
                  </a:cubicBezTo>
                  <a:cubicBezTo>
                    <a:pt x="70" y="229"/>
                    <a:pt x="64" y="209"/>
                    <a:pt x="57" y="189"/>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0"/>
            <p:cNvSpPr/>
            <p:nvPr/>
          </p:nvSpPr>
          <p:spPr>
            <a:xfrm>
              <a:off x="1911775" y="777350"/>
              <a:ext cx="1625" cy="5775"/>
            </a:xfrm>
            <a:custGeom>
              <a:rect b="b" l="l" r="r" t="t"/>
              <a:pathLst>
                <a:path extrusionOk="0" h="231" w="65">
                  <a:moveTo>
                    <a:pt x="0" y="0"/>
                  </a:moveTo>
                  <a:cubicBezTo>
                    <a:pt x="21" y="76"/>
                    <a:pt x="42" y="153"/>
                    <a:pt x="65" y="231"/>
                  </a:cubicBezTo>
                  <a:cubicBezTo>
                    <a:pt x="42" y="153"/>
                    <a:pt x="21" y="76"/>
                    <a:pt x="0"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0"/>
            <p:cNvSpPr/>
            <p:nvPr/>
          </p:nvSpPr>
          <p:spPr>
            <a:xfrm>
              <a:off x="1910400" y="772200"/>
              <a:ext cx="275" cy="1025"/>
            </a:xfrm>
            <a:custGeom>
              <a:rect b="b" l="l" r="r" t="t"/>
              <a:pathLst>
                <a:path extrusionOk="0" h="41" w="11">
                  <a:moveTo>
                    <a:pt x="0" y="1"/>
                  </a:moveTo>
                  <a:lnTo>
                    <a:pt x="0" y="1"/>
                  </a:lnTo>
                  <a:cubicBezTo>
                    <a:pt x="3" y="15"/>
                    <a:pt x="6" y="27"/>
                    <a:pt x="10" y="41"/>
                  </a:cubicBezTo>
                  <a:cubicBezTo>
                    <a:pt x="8" y="27"/>
                    <a:pt x="4" y="14"/>
                    <a:pt x="0"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0"/>
            <p:cNvSpPr/>
            <p:nvPr/>
          </p:nvSpPr>
          <p:spPr>
            <a:xfrm>
              <a:off x="1896200" y="707150"/>
              <a:ext cx="175" cy="725"/>
            </a:xfrm>
            <a:custGeom>
              <a:rect b="b" l="l" r="r" t="t"/>
              <a:pathLst>
                <a:path extrusionOk="0" h="29" w="7">
                  <a:moveTo>
                    <a:pt x="1" y="1"/>
                  </a:moveTo>
                  <a:cubicBezTo>
                    <a:pt x="2" y="10"/>
                    <a:pt x="5" y="20"/>
                    <a:pt x="6" y="29"/>
                  </a:cubicBezTo>
                  <a:cubicBezTo>
                    <a:pt x="5" y="20"/>
                    <a:pt x="2" y="10"/>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0"/>
            <p:cNvSpPr/>
            <p:nvPr/>
          </p:nvSpPr>
          <p:spPr>
            <a:xfrm>
              <a:off x="1950725" y="866725"/>
              <a:ext cx="2575" cy="3650"/>
            </a:xfrm>
            <a:custGeom>
              <a:rect b="b" l="l" r="r" t="t"/>
              <a:pathLst>
                <a:path extrusionOk="0" h="146" w="103">
                  <a:moveTo>
                    <a:pt x="1" y="1"/>
                  </a:moveTo>
                  <a:cubicBezTo>
                    <a:pt x="35" y="49"/>
                    <a:pt x="67" y="96"/>
                    <a:pt x="102" y="145"/>
                  </a:cubicBezTo>
                  <a:cubicBezTo>
                    <a:pt x="67" y="96"/>
                    <a:pt x="35" y="48"/>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0"/>
            <p:cNvSpPr/>
            <p:nvPr/>
          </p:nvSpPr>
          <p:spPr>
            <a:xfrm>
              <a:off x="1905750" y="753500"/>
              <a:ext cx="200" cy="650"/>
            </a:xfrm>
            <a:custGeom>
              <a:rect b="b" l="l" r="r" t="t"/>
              <a:pathLst>
                <a:path extrusionOk="0" h="26" w="8">
                  <a:moveTo>
                    <a:pt x="1" y="0"/>
                  </a:moveTo>
                  <a:cubicBezTo>
                    <a:pt x="3" y="9"/>
                    <a:pt x="4" y="18"/>
                    <a:pt x="7" y="26"/>
                  </a:cubicBezTo>
                  <a:cubicBezTo>
                    <a:pt x="5" y="18"/>
                    <a:pt x="3" y="9"/>
                    <a:pt x="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0"/>
            <p:cNvSpPr/>
            <p:nvPr/>
          </p:nvSpPr>
          <p:spPr>
            <a:xfrm>
              <a:off x="2006375" y="926600"/>
              <a:ext cx="1425" cy="2025"/>
            </a:xfrm>
            <a:custGeom>
              <a:rect b="b" l="l" r="r" t="t"/>
              <a:pathLst>
                <a:path extrusionOk="0" h="81" w="57">
                  <a:moveTo>
                    <a:pt x="1" y="1"/>
                  </a:moveTo>
                  <a:lnTo>
                    <a:pt x="1" y="1"/>
                  </a:lnTo>
                  <a:cubicBezTo>
                    <a:pt x="19" y="26"/>
                    <a:pt x="38" y="54"/>
                    <a:pt x="56" y="81"/>
                  </a:cubicBezTo>
                  <a:cubicBezTo>
                    <a:pt x="46" y="63"/>
                    <a:pt x="35" y="46"/>
                    <a:pt x="22" y="30"/>
                  </a:cubicBezTo>
                  <a:cubicBezTo>
                    <a:pt x="15" y="20"/>
                    <a:pt x="9" y="10"/>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0"/>
            <p:cNvSpPr/>
            <p:nvPr/>
          </p:nvSpPr>
          <p:spPr>
            <a:xfrm>
              <a:off x="2008225" y="929275"/>
              <a:ext cx="1875" cy="2825"/>
            </a:xfrm>
            <a:custGeom>
              <a:rect b="b" l="l" r="r" t="t"/>
              <a:pathLst>
                <a:path extrusionOk="0" h="113" w="75">
                  <a:moveTo>
                    <a:pt x="1" y="0"/>
                  </a:moveTo>
                  <a:cubicBezTo>
                    <a:pt x="25" y="38"/>
                    <a:pt x="50" y="75"/>
                    <a:pt x="74" y="113"/>
                  </a:cubicBezTo>
                  <a:cubicBezTo>
                    <a:pt x="50" y="75"/>
                    <a:pt x="25" y="38"/>
                    <a:pt x="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0"/>
            <p:cNvSpPr/>
            <p:nvPr/>
          </p:nvSpPr>
          <p:spPr>
            <a:xfrm>
              <a:off x="1890550" y="671825"/>
              <a:ext cx="1825" cy="16150"/>
            </a:xfrm>
            <a:custGeom>
              <a:rect b="b" l="l" r="r" t="t"/>
              <a:pathLst>
                <a:path extrusionOk="0" h="646" w="73">
                  <a:moveTo>
                    <a:pt x="1" y="1"/>
                  </a:moveTo>
                  <a:lnTo>
                    <a:pt x="1" y="1"/>
                  </a:lnTo>
                  <a:cubicBezTo>
                    <a:pt x="6" y="100"/>
                    <a:pt x="14" y="199"/>
                    <a:pt x="25" y="302"/>
                  </a:cubicBezTo>
                  <a:lnTo>
                    <a:pt x="25" y="302"/>
                  </a:lnTo>
                  <a:cubicBezTo>
                    <a:pt x="14" y="199"/>
                    <a:pt x="6" y="99"/>
                    <a:pt x="1" y="1"/>
                  </a:cubicBezTo>
                  <a:close/>
                  <a:moveTo>
                    <a:pt x="25" y="302"/>
                  </a:moveTo>
                  <a:lnTo>
                    <a:pt x="25" y="302"/>
                  </a:lnTo>
                  <a:cubicBezTo>
                    <a:pt x="27" y="319"/>
                    <a:pt x="29" y="336"/>
                    <a:pt x="31" y="353"/>
                  </a:cubicBezTo>
                  <a:lnTo>
                    <a:pt x="31" y="353"/>
                  </a:lnTo>
                  <a:cubicBezTo>
                    <a:pt x="31" y="351"/>
                    <a:pt x="31" y="350"/>
                    <a:pt x="30" y="348"/>
                  </a:cubicBezTo>
                  <a:cubicBezTo>
                    <a:pt x="29" y="333"/>
                    <a:pt x="27" y="317"/>
                    <a:pt x="25" y="302"/>
                  </a:cubicBezTo>
                  <a:close/>
                  <a:moveTo>
                    <a:pt x="31" y="353"/>
                  </a:moveTo>
                  <a:cubicBezTo>
                    <a:pt x="32" y="363"/>
                    <a:pt x="33" y="373"/>
                    <a:pt x="34" y="383"/>
                  </a:cubicBezTo>
                  <a:lnTo>
                    <a:pt x="34" y="383"/>
                  </a:lnTo>
                  <a:cubicBezTo>
                    <a:pt x="33" y="373"/>
                    <a:pt x="32" y="363"/>
                    <a:pt x="31" y="353"/>
                  </a:cubicBezTo>
                  <a:close/>
                  <a:moveTo>
                    <a:pt x="34" y="383"/>
                  </a:moveTo>
                  <a:cubicBezTo>
                    <a:pt x="39" y="424"/>
                    <a:pt x="45" y="465"/>
                    <a:pt x="51" y="506"/>
                  </a:cubicBezTo>
                  <a:lnTo>
                    <a:pt x="51" y="506"/>
                  </a:lnTo>
                  <a:cubicBezTo>
                    <a:pt x="45" y="467"/>
                    <a:pt x="40" y="427"/>
                    <a:pt x="35" y="389"/>
                  </a:cubicBezTo>
                  <a:cubicBezTo>
                    <a:pt x="35" y="387"/>
                    <a:pt x="35" y="385"/>
                    <a:pt x="34" y="383"/>
                  </a:cubicBezTo>
                  <a:close/>
                  <a:moveTo>
                    <a:pt x="51" y="506"/>
                  </a:moveTo>
                  <a:cubicBezTo>
                    <a:pt x="57" y="552"/>
                    <a:pt x="64" y="599"/>
                    <a:pt x="72" y="646"/>
                  </a:cubicBezTo>
                  <a:cubicBezTo>
                    <a:pt x="64" y="599"/>
                    <a:pt x="57" y="552"/>
                    <a:pt x="51" y="506"/>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0"/>
            <p:cNvSpPr/>
            <p:nvPr/>
          </p:nvSpPr>
          <p:spPr>
            <a:xfrm>
              <a:off x="1890250" y="662025"/>
              <a:ext cx="225" cy="8325"/>
            </a:xfrm>
            <a:custGeom>
              <a:rect b="b" l="l" r="r" t="t"/>
              <a:pathLst>
                <a:path extrusionOk="0" h="333" w="9">
                  <a:moveTo>
                    <a:pt x="1" y="1"/>
                  </a:moveTo>
                  <a:cubicBezTo>
                    <a:pt x="0" y="110"/>
                    <a:pt x="3" y="220"/>
                    <a:pt x="9" y="333"/>
                  </a:cubicBezTo>
                  <a:cubicBezTo>
                    <a:pt x="3" y="220"/>
                    <a:pt x="1" y="108"/>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0"/>
            <p:cNvSpPr/>
            <p:nvPr/>
          </p:nvSpPr>
          <p:spPr>
            <a:xfrm>
              <a:off x="1893000" y="691650"/>
              <a:ext cx="2300" cy="10900"/>
            </a:xfrm>
            <a:custGeom>
              <a:rect b="b" l="l" r="r" t="t"/>
              <a:pathLst>
                <a:path extrusionOk="0" h="436" w="92">
                  <a:moveTo>
                    <a:pt x="91" y="436"/>
                  </a:moveTo>
                  <a:cubicBezTo>
                    <a:pt x="71" y="335"/>
                    <a:pt x="50" y="236"/>
                    <a:pt x="27" y="134"/>
                  </a:cubicBezTo>
                  <a:cubicBezTo>
                    <a:pt x="16" y="88"/>
                    <a:pt x="10" y="44"/>
                    <a:pt x="1" y="0"/>
                  </a:cubicBezTo>
                  <a:cubicBezTo>
                    <a:pt x="10" y="44"/>
                    <a:pt x="16" y="88"/>
                    <a:pt x="27" y="134"/>
                  </a:cubicBezTo>
                  <a:cubicBezTo>
                    <a:pt x="50" y="236"/>
                    <a:pt x="71" y="335"/>
                    <a:pt x="91" y="436"/>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0"/>
            <p:cNvSpPr/>
            <p:nvPr/>
          </p:nvSpPr>
          <p:spPr>
            <a:xfrm>
              <a:off x="2010775" y="933300"/>
              <a:ext cx="850" cy="1300"/>
            </a:xfrm>
            <a:custGeom>
              <a:rect b="b" l="l" r="r" t="t"/>
              <a:pathLst>
                <a:path extrusionOk="0" h="52" w="34">
                  <a:moveTo>
                    <a:pt x="1" y="0"/>
                  </a:moveTo>
                  <a:cubicBezTo>
                    <a:pt x="12" y="16"/>
                    <a:pt x="21" y="34"/>
                    <a:pt x="34" y="51"/>
                  </a:cubicBezTo>
                  <a:cubicBezTo>
                    <a:pt x="22" y="33"/>
                    <a:pt x="12" y="16"/>
                    <a:pt x="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0"/>
            <p:cNvSpPr/>
            <p:nvPr/>
          </p:nvSpPr>
          <p:spPr>
            <a:xfrm>
              <a:off x="1908400" y="764425"/>
              <a:ext cx="1250" cy="4875"/>
            </a:xfrm>
            <a:custGeom>
              <a:rect b="b" l="l" r="r" t="t"/>
              <a:pathLst>
                <a:path extrusionOk="0" h="195" w="50">
                  <a:moveTo>
                    <a:pt x="49" y="195"/>
                  </a:moveTo>
                  <a:cubicBezTo>
                    <a:pt x="33" y="130"/>
                    <a:pt x="17" y="66"/>
                    <a:pt x="0" y="0"/>
                  </a:cubicBezTo>
                  <a:cubicBezTo>
                    <a:pt x="17" y="66"/>
                    <a:pt x="33" y="130"/>
                    <a:pt x="49" y="195"/>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0"/>
            <p:cNvSpPr/>
            <p:nvPr/>
          </p:nvSpPr>
          <p:spPr>
            <a:xfrm>
              <a:off x="1890275" y="654075"/>
              <a:ext cx="275" cy="7800"/>
            </a:xfrm>
            <a:custGeom>
              <a:rect b="b" l="l" r="r" t="t"/>
              <a:pathLst>
                <a:path extrusionOk="0" h="312" w="11">
                  <a:moveTo>
                    <a:pt x="11" y="0"/>
                  </a:moveTo>
                  <a:cubicBezTo>
                    <a:pt x="6" y="103"/>
                    <a:pt x="1" y="206"/>
                    <a:pt x="0" y="312"/>
                  </a:cubicBezTo>
                  <a:cubicBezTo>
                    <a:pt x="1" y="206"/>
                    <a:pt x="6" y="103"/>
                    <a:pt x="1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0"/>
            <p:cNvSpPr/>
            <p:nvPr/>
          </p:nvSpPr>
          <p:spPr>
            <a:xfrm>
              <a:off x="1969150" y="889775"/>
              <a:ext cx="50" cy="50"/>
            </a:xfrm>
            <a:custGeom>
              <a:rect b="b" l="l" r="r" t="t"/>
              <a:pathLst>
                <a:path extrusionOk="0" h="2" w="2">
                  <a:moveTo>
                    <a:pt x="0" y="0"/>
                  </a:moveTo>
                  <a:lnTo>
                    <a:pt x="1" y="1"/>
                  </a:lnTo>
                  <a:cubicBezTo>
                    <a:pt x="1" y="0"/>
                    <a:pt x="0" y="0"/>
                    <a:pt x="0"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0"/>
            <p:cNvSpPr/>
            <p:nvPr/>
          </p:nvSpPr>
          <p:spPr>
            <a:xfrm>
              <a:off x="1960425" y="879650"/>
              <a:ext cx="250" cy="300"/>
            </a:xfrm>
            <a:custGeom>
              <a:rect b="b" l="l" r="r" t="t"/>
              <a:pathLst>
                <a:path extrusionOk="0" h="12" w="10">
                  <a:moveTo>
                    <a:pt x="1" y="1"/>
                  </a:moveTo>
                  <a:cubicBezTo>
                    <a:pt x="4" y="4"/>
                    <a:pt x="6" y="7"/>
                    <a:pt x="9" y="11"/>
                  </a:cubicBezTo>
                  <a:cubicBezTo>
                    <a:pt x="6" y="7"/>
                    <a:pt x="4" y="3"/>
                    <a:pt x="1"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0"/>
            <p:cNvSpPr/>
            <p:nvPr/>
          </p:nvSpPr>
          <p:spPr>
            <a:xfrm>
              <a:off x="1955075" y="872775"/>
              <a:ext cx="2475" cy="3225"/>
            </a:xfrm>
            <a:custGeom>
              <a:rect b="b" l="l" r="r" t="t"/>
              <a:pathLst>
                <a:path extrusionOk="0" h="129" w="99">
                  <a:moveTo>
                    <a:pt x="1" y="1"/>
                  </a:moveTo>
                  <a:cubicBezTo>
                    <a:pt x="15" y="19"/>
                    <a:pt x="29" y="37"/>
                    <a:pt x="43" y="56"/>
                  </a:cubicBezTo>
                  <a:lnTo>
                    <a:pt x="43" y="56"/>
                  </a:lnTo>
                  <a:cubicBezTo>
                    <a:pt x="29" y="37"/>
                    <a:pt x="15" y="19"/>
                    <a:pt x="1" y="1"/>
                  </a:cubicBezTo>
                  <a:close/>
                  <a:moveTo>
                    <a:pt x="43" y="56"/>
                  </a:moveTo>
                  <a:lnTo>
                    <a:pt x="43" y="56"/>
                  </a:lnTo>
                  <a:cubicBezTo>
                    <a:pt x="61" y="80"/>
                    <a:pt x="80" y="105"/>
                    <a:pt x="98" y="129"/>
                  </a:cubicBezTo>
                  <a:cubicBezTo>
                    <a:pt x="80" y="105"/>
                    <a:pt x="62" y="80"/>
                    <a:pt x="43" y="56"/>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0"/>
            <p:cNvSpPr/>
            <p:nvPr/>
          </p:nvSpPr>
          <p:spPr>
            <a:xfrm>
              <a:off x="1942150" y="852700"/>
              <a:ext cx="3500" cy="6150"/>
            </a:xfrm>
            <a:custGeom>
              <a:rect b="b" l="l" r="r" t="t"/>
              <a:pathLst>
                <a:path extrusionOk="0" h="246" w="140">
                  <a:moveTo>
                    <a:pt x="1" y="1"/>
                  </a:moveTo>
                  <a:cubicBezTo>
                    <a:pt x="28" y="53"/>
                    <a:pt x="57" y="105"/>
                    <a:pt x="87" y="156"/>
                  </a:cubicBezTo>
                  <a:lnTo>
                    <a:pt x="87" y="156"/>
                  </a:lnTo>
                  <a:cubicBezTo>
                    <a:pt x="58" y="105"/>
                    <a:pt x="29" y="53"/>
                    <a:pt x="1" y="1"/>
                  </a:cubicBezTo>
                  <a:close/>
                  <a:moveTo>
                    <a:pt x="87" y="156"/>
                  </a:moveTo>
                  <a:lnTo>
                    <a:pt x="87" y="156"/>
                  </a:lnTo>
                  <a:cubicBezTo>
                    <a:pt x="104" y="186"/>
                    <a:pt x="121" y="216"/>
                    <a:pt x="139" y="246"/>
                  </a:cubicBezTo>
                  <a:cubicBezTo>
                    <a:pt x="122" y="216"/>
                    <a:pt x="104" y="186"/>
                    <a:pt x="87" y="156"/>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0"/>
            <p:cNvSpPr/>
            <p:nvPr/>
          </p:nvSpPr>
          <p:spPr>
            <a:xfrm>
              <a:off x="2194375" y="929450"/>
              <a:ext cx="6525" cy="2950"/>
            </a:xfrm>
            <a:custGeom>
              <a:rect b="b" l="l" r="r" t="t"/>
              <a:pathLst>
                <a:path extrusionOk="0" h="118" w="261">
                  <a:moveTo>
                    <a:pt x="0" y="0"/>
                  </a:moveTo>
                  <a:cubicBezTo>
                    <a:pt x="82" y="40"/>
                    <a:pt x="169" y="79"/>
                    <a:pt x="260" y="117"/>
                  </a:cubicBezTo>
                  <a:cubicBezTo>
                    <a:pt x="169" y="79"/>
                    <a:pt x="82" y="39"/>
                    <a:pt x="0"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0"/>
            <p:cNvSpPr/>
            <p:nvPr/>
          </p:nvSpPr>
          <p:spPr>
            <a:xfrm>
              <a:off x="2130250" y="897575"/>
              <a:ext cx="775" cy="175"/>
            </a:xfrm>
            <a:custGeom>
              <a:rect b="b" l="l" r="r" t="t"/>
              <a:pathLst>
                <a:path extrusionOk="0" h="7" w="31">
                  <a:moveTo>
                    <a:pt x="0" y="1"/>
                  </a:moveTo>
                  <a:cubicBezTo>
                    <a:pt x="11" y="3"/>
                    <a:pt x="21" y="6"/>
                    <a:pt x="30" y="7"/>
                  </a:cubicBezTo>
                  <a:cubicBezTo>
                    <a:pt x="21" y="6"/>
                    <a:pt x="11" y="2"/>
                    <a:pt x="0"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0"/>
            <p:cNvSpPr/>
            <p:nvPr/>
          </p:nvSpPr>
          <p:spPr>
            <a:xfrm>
              <a:off x="2133700" y="898350"/>
              <a:ext cx="1575" cy="425"/>
            </a:xfrm>
            <a:custGeom>
              <a:rect b="b" l="l" r="r" t="t"/>
              <a:pathLst>
                <a:path extrusionOk="0" h="17" w="63">
                  <a:moveTo>
                    <a:pt x="1" y="0"/>
                  </a:moveTo>
                  <a:cubicBezTo>
                    <a:pt x="21" y="6"/>
                    <a:pt x="42" y="12"/>
                    <a:pt x="62" y="17"/>
                  </a:cubicBezTo>
                  <a:cubicBezTo>
                    <a:pt x="42" y="12"/>
                    <a:pt x="21" y="6"/>
                    <a:pt x="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0"/>
            <p:cNvSpPr/>
            <p:nvPr/>
          </p:nvSpPr>
          <p:spPr>
            <a:xfrm>
              <a:off x="2078325" y="895400"/>
              <a:ext cx="31350" cy="825"/>
            </a:xfrm>
            <a:custGeom>
              <a:rect b="b" l="l" r="r" t="t"/>
              <a:pathLst>
                <a:path extrusionOk="0" h="33" w="1254">
                  <a:moveTo>
                    <a:pt x="787" y="0"/>
                  </a:moveTo>
                  <a:cubicBezTo>
                    <a:pt x="549" y="0"/>
                    <a:pt x="301" y="8"/>
                    <a:pt x="56" y="27"/>
                  </a:cubicBezTo>
                  <a:cubicBezTo>
                    <a:pt x="45" y="28"/>
                    <a:pt x="33" y="29"/>
                    <a:pt x="21" y="31"/>
                  </a:cubicBezTo>
                  <a:lnTo>
                    <a:pt x="21" y="31"/>
                  </a:lnTo>
                  <a:cubicBezTo>
                    <a:pt x="277" y="9"/>
                    <a:pt x="536" y="0"/>
                    <a:pt x="785" y="0"/>
                  </a:cubicBezTo>
                  <a:cubicBezTo>
                    <a:pt x="947" y="0"/>
                    <a:pt x="1105" y="4"/>
                    <a:pt x="1253" y="11"/>
                  </a:cubicBezTo>
                  <a:cubicBezTo>
                    <a:pt x="1105" y="4"/>
                    <a:pt x="948" y="0"/>
                    <a:pt x="787" y="0"/>
                  </a:cubicBezTo>
                  <a:close/>
                  <a:moveTo>
                    <a:pt x="21" y="31"/>
                  </a:moveTo>
                  <a:lnTo>
                    <a:pt x="21" y="31"/>
                  </a:lnTo>
                  <a:cubicBezTo>
                    <a:pt x="14" y="31"/>
                    <a:pt x="8" y="32"/>
                    <a:pt x="1" y="32"/>
                  </a:cubicBezTo>
                  <a:cubicBezTo>
                    <a:pt x="6" y="32"/>
                    <a:pt x="11" y="31"/>
                    <a:pt x="16" y="31"/>
                  </a:cubicBezTo>
                  <a:cubicBezTo>
                    <a:pt x="18" y="31"/>
                    <a:pt x="19" y="31"/>
                    <a:pt x="21" y="3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0"/>
            <p:cNvSpPr/>
            <p:nvPr/>
          </p:nvSpPr>
          <p:spPr>
            <a:xfrm>
              <a:off x="2137600" y="899500"/>
              <a:ext cx="1475" cy="475"/>
            </a:xfrm>
            <a:custGeom>
              <a:rect b="b" l="l" r="r" t="t"/>
              <a:pathLst>
                <a:path extrusionOk="0" h="19" w="59">
                  <a:moveTo>
                    <a:pt x="0" y="0"/>
                  </a:moveTo>
                  <a:lnTo>
                    <a:pt x="59" y="19"/>
                  </a:ln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0"/>
            <p:cNvSpPr/>
            <p:nvPr/>
          </p:nvSpPr>
          <p:spPr>
            <a:xfrm>
              <a:off x="2109750" y="895650"/>
              <a:ext cx="3875" cy="225"/>
            </a:xfrm>
            <a:custGeom>
              <a:rect b="b" l="l" r="r" t="t"/>
              <a:pathLst>
                <a:path extrusionOk="0" h="9" w="155">
                  <a:moveTo>
                    <a:pt x="0" y="1"/>
                  </a:moveTo>
                  <a:lnTo>
                    <a:pt x="0" y="1"/>
                  </a:lnTo>
                  <a:cubicBezTo>
                    <a:pt x="53" y="3"/>
                    <a:pt x="104" y="6"/>
                    <a:pt x="155" y="8"/>
                  </a:cubicBezTo>
                  <a:cubicBezTo>
                    <a:pt x="105" y="6"/>
                    <a:pt x="54" y="3"/>
                    <a:pt x="0" y="1"/>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0"/>
            <p:cNvSpPr/>
            <p:nvPr/>
          </p:nvSpPr>
          <p:spPr>
            <a:xfrm>
              <a:off x="2142800" y="901375"/>
              <a:ext cx="175" cy="100"/>
            </a:xfrm>
            <a:custGeom>
              <a:rect b="b" l="l" r="r" t="t"/>
              <a:pathLst>
                <a:path extrusionOk="0" h="4" w="7">
                  <a:moveTo>
                    <a:pt x="0" y="0"/>
                  </a:moveTo>
                  <a:cubicBezTo>
                    <a:pt x="2" y="2"/>
                    <a:pt x="4" y="2"/>
                    <a:pt x="6" y="3"/>
                  </a:cubicBezTo>
                  <a:cubicBezTo>
                    <a:pt x="4" y="2"/>
                    <a:pt x="2" y="2"/>
                    <a:pt x="0"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0"/>
            <p:cNvSpPr/>
            <p:nvPr/>
          </p:nvSpPr>
          <p:spPr>
            <a:xfrm>
              <a:off x="2069375" y="897075"/>
              <a:ext cx="1050" cy="150"/>
            </a:xfrm>
            <a:custGeom>
              <a:rect b="b" l="l" r="r" t="t"/>
              <a:pathLst>
                <a:path extrusionOk="0" h="6" w="42">
                  <a:moveTo>
                    <a:pt x="42" y="0"/>
                  </a:moveTo>
                  <a:lnTo>
                    <a:pt x="42" y="0"/>
                  </a:lnTo>
                  <a:cubicBezTo>
                    <a:pt x="28" y="1"/>
                    <a:pt x="15" y="2"/>
                    <a:pt x="1" y="5"/>
                  </a:cubicBezTo>
                  <a:cubicBezTo>
                    <a:pt x="14" y="3"/>
                    <a:pt x="28" y="2"/>
                    <a:pt x="42"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0"/>
            <p:cNvSpPr/>
            <p:nvPr/>
          </p:nvSpPr>
          <p:spPr>
            <a:xfrm>
              <a:off x="2184225" y="923775"/>
              <a:ext cx="5350" cy="3175"/>
            </a:xfrm>
            <a:custGeom>
              <a:rect b="b" l="l" r="r" t="t"/>
              <a:pathLst>
                <a:path extrusionOk="0" h="127" w="214">
                  <a:moveTo>
                    <a:pt x="1" y="0"/>
                  </a:moveTo>
                  <a:lnTo>
                    <a:pt x="1" y="0"/>
                  </a:lnTo>
                  <a:cubicBezTo>
                    <a:pt x="55" y="34"/>
                    <a:pt x="110" y="66"/>
                    <a:pt x="163" y="97"/>
                  </a:cubicBezTo>
                  <a:cubicBezTo>
                    <a:pt x="170" y="101"/>
                    <a:pt x="177" y="105"/>
                    <a:pt x="183" y="108"/>
                  </a:cubicBezTo>
                  <a:lnTo>
                    <a:pt x="183" y="108"/>
                  </a:lnTo>
                  <a:cubicBezTo>
                    <a:pt x="177" y="104"/>
                    <a:pt x="171" y="101"/>
                    <a:pt x="165" y="97"/>
                  </a:cubicBezTo>
                  <a:cubicBezTo>
                    <a:pt x="110" y="66"/>
                    <a:pt x="55" y="33"/>
                    <a:pt x="1" y="0"/>
                  </a:cubicBezTo>
                  <a:close/>
                  <a:moveTo>
                    <a:pt x="183" y="108"/>
                  </a:moveTo>
                  <a:lnTo>
                    <a:pt x="183" y="108"/>
                  </a:lnTo>
                  <a:cubicBezTo>
                    <a:pt x="193" y="114"/>
                    <a:pt x="204" y="120"/>
                    <a:pt x="214" y="126"/>
                  </a:cubicBezTo>
                  <a:cubicBezTo>
                    <a:pt x="204" y="120"/>
                    <a:pt x="194" y="114"/>
                    <a:pt x="183" y="108"/>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0"/>
            <p:cNvSpPr/>
            <p:nvPr/>
          </p:nvSpPr>
          <p:spPr>
            <a:xfrm>
              <a:off x="2147700" y="903525"/>
              <a:ext cx="1500" cy="675"/>
            </a:xfrm>
            <a:custGeom>
              <a:rect b="b" l="l" r="r" t="t"/>
              <a:pathLst>
                <a:path extrusionOk="0" h="27" w="60">
                  <a:moveTo>
                    <a:pt x="1" y="0"/>
                  </a:moveTo>
                  <a:lnTo>
                    <a:pt x="59" y="27"/>
                  </a:lnTo>
                  <a:cubicBezTo>
                    <a:pt x="54" y="24"/>
                    <a:pt x="47" y="21"/>
                    <a:pt x="42" y="19"/>
                  </a:cubicBezTo>
                  <a:cubicBezTo>
                    <a:pt x="28" y="12"/>
                    <a:pt x="14" y="5"/>
                    <a:pt x="1" y="0"/>
                  </a:cubicBezTo>
                  <a:close/>
                </a:path>
              </a:pathLst>
            </a:custGeom>
            <a:solidFill>
              <a:srgbClr val="E436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0"/>
            <p:cNvSpPr/>
            <p:nvPr/>
          </p:nvSpPr>
          <p:spPr>
            <a:xfrm>
              <a:off x="1980900" y="791600"/>
              <a:ext cx="6675" cy="2600"/>
            </a:xfrm>
            <a:custGeom>
              <a:rect b="b" l="l" r="r" t="t"/>
              <a:pathLst>
                <a:path extrusionOk="0" h="104" w="267">
                  <a:moveTo>
                    <a:pt x="1" y="1"/>
                  </a:moveTo>
                  <a:lnTo>
                    <a:pt x="0" y="2"/>
                  </a:lnTo>
                  <a:cubicBezTo>
                    <a:pt x="51" y="27"/>
                    <a:pt x="136" y="61"/>
                    <a:pt x="249" y="97"/>
                  </a:cubicBezTo>
                  <a:lnTo>
                    <a:pt x="249" y="97"/>
                  </a:lnTo>
                  <a:cubicBezTo>
                    <a:pt x="165" y="68"/>
                    <a:pt x="83" y="35"/>
                    <a:pt x="1" y="1"/>
                  </a:cubicBezTo>
                  <a:close/>
                  <a:moveTo>
                    <a:pt x="249" y="97"/>
                  </a:moveTo>
                  <a:lnTo>
                    <a:pt x="249" y="97"/>
                  </a:lnTo>
                  <a:cubicBezTo>
                    <a:pt x="253" y="99"/>
                    <a:pt x="257" y="100"/>
                    <a:pt x="261" y="101"/>
                  </a:cubicBezTo>
                  <a:lnTo>
                    <a:pt x="261" y="101"/>
                  </a:lnTo>
                  <a:cubicBezTo>
                    <a:pt x="260" y="101"/>
                    <a:pt x="259" y="100"/>
                    <a:pt x="258" y="100"/>
                  </a:cubicBezTo>
                  <a:cubicBezTo>
                    <a:pt x="255" y="99"/>
                    <a:pt x="252" y="98"/>
                    <a:pt x="249" y="97"/>
                  </a:cubicBezTo>
                  <a:close/>
                  <a:moveTo>
                    <a:pt x="261" y="101"/>
                  </a:moveTo>
                  <a:cubicBezTo>
                    <a:pt x="263" y="102"/>
                    <a:pt x="264" y="103"/>
                    <a:pt x="266" y="103"/>
                  </a:cubicBezTo>
                  <a:cubicBezTo>
                    <a:pt x="264" y="103"/>
                    <a:pt x="263" y="102"/>
                    <a:pt x="261" y="101"/>
                  </a:cubicBezTo>
                  <a:close/>
                </a:path>
              </a:pathLst>
            </a:custGeom>
            <a:solidFill>
              <a:srgbClr val="CE2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0"/>
            <p:cNvSpPr/>
            <p:nvPr/>
          </p:nvSpPr>
          <p:spPr>
            <a:xfrm>
              <a:off x="1918325" y="652775"/>
              <a:ext cx="17075" cy="22025"/>
            </a:xfrm>
            <a:custGeom>
              <a:rect b="b" l="l" r="r" t="t"/>
              <a:pathLst>
                <a:path extrusionOk="0" h="881" w="683">
                  <a:moveTo>
                    <a:pt x="26" y="1"/>
                  </a:moveTo>
                  <a:cubicBezTo>
                    <a:pt x="10" y="1"/>
                    <a:pt x="1" y="7"/>
                    <a:pt x="2" y="23"/>
                  </a:cubicBezTo>
                  <a:cubicBezTo>
                    <a:pt x="12" y="170"/>
                    <a:pt x="72" y="881"/>
                    <a:pt x="73" y="881"/>
                  </a:cubicBezTo>
                  <a:lnTo>
                    <a:pt x="683" y="432"/>
                  </a:lnTo>
                  <a:cubicBezTo>
                    <a:pt x="645" y="345"/>
                    <a:pt x="143" y="1"/>
                    <a:pt x="26" y="1"/>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0"/>
            <p:cNvSpPr/>
            <p:nvPr/>
          </p:nvSpPr>
          <p:spPr>
            <a:xfrm>
              <a:off x="1936350" y="744875"/>
              <a:ext cx="17825" cy="23675"/>
            </a:xfrm>
            <a:custGeom>
              <a:rect b="b" l="l" r="r" t="t"/>
              <a:pathLst>
                <a:path extrusionOk="0" h="947" w="713">
                  <a:moveTo>
                    <a:pt x="651" y="0"/>
                  </a:moveTo>
                  <a:cubicBezTo>
                    <a:pt x="511" y="0"/>
                    <a:pt x="0" y="237"/>
                    <a:pt x="0" y="237"/>
                  </a:cubicBezTo>
                  <a:cubicBezTo>
                    <a:pt x="171" y="566"/>
                    <a:pt x="512" y="946"/>
                    <a:pt x="512" y="946"/>
                  </a:cubicBezTo>
                  <a:cubicBezTo>
                    <a:pt x="616" y="736"/>
                    <a:pt x="712" y="95"/>
                    <a:pt x="685" y="14"/>
                  </a:cubicBezTo>
                  <a:cubicBezTo>
                    <a:pt x="682" y="5"/>
                    <a:pt x="670" y="0"/>
                    <a:pt x="6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0"/>
            <p:cNvSpPr/>
            <p:nvPr/>
          </p:nvSpPr>
          <p:spPr>
            <a:xfrm>
              <a:off x="1837675" y="657800"/>
              <a:ext cx="15675" cy="16725"/>
            </a:xfrm>
            <a:custGeom>
              <a:rect b="b" l="l" r="r" t="t"/>
              <a:pathLst>
                <a:path extrusionOk="0" h="669" w="627">
                  <a:moveTo>
                    <a:pt x="411" y="1"/>
                  </a:moveTo>
                  <a:cubicBezTo>
                    <a:pt x="322" y="1"/>
                    <a:pt x="226" y="90"/>
                    <a:pt x="215" y="220"/>
                  </a:cubicBezTo>
                  <a:cubicBezTo>
                    <a:pt x="197" y="427"/>
                    <a:pt x="0" y="668"/>
                    <a:pt x="105" y="668"/>
                  </a:cubicBezTo>
                  <a:cubicBezTo>
                    <a:pt x="107" y="668"/>
                    <a:pt x="108" y="668"/>
                    <a:pt x="109" y="668"/>
                  </a:cubicBezTo>
                  <a:cubicBezTo>
                    <a:pt x="371" y="655"/>
                    <a:pt x="627" y="312"/>
                    <a:pt x="549" y="110"/>
                  </a:cubicBezTo>
                  <a:cubicBezTo>
                    <a:pt x="519" y="34"/>
                    <a:pt x="466"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0"/>
            <p:cNvSpPr/>
            <p:nvPr/>
          </p:nvSpPr>
          <p:spPr>
            <a:xfrm>
              <a:off x="1813800" y="662900"/>
              <a:ext cx="14675" cy="14450"/>
            </a:xfrm>
            <a:custGeom>
              <a:rect b="b" l="l" r="r" t="t"/>
              <a:pathLst>
                <a:path extrusionOk="0" h="578" w="587">
                  <a:moveTo>
                    <a:pt x="131" y="1"/>
                  </a:moveTo>
                  <a:cubicBezTo>
                    <a:pt x="90" y="1"/>
                    <a:pt x="54" y="34"/>
                    <a:pt x="38" y="113"/>
                  </a:cubicBezTo>
                  <a:cubicBezTo>
                    <a:pt x="0" y="296"/>
                    <a:pt x="247" y="577"/>
                    <a:pt x="442" y="577"/>
                  </a:cubicBezTo>
                  <a:cubicBezTo>
                    <a:pt x="460" y="577"/>
                    <a:pt x="478" y="575"/>
                    <a:pt x="495" y="570"/>
                  </a:cubicBezTo>
                  <a:cubicBezTo>
                    <a:pt x="587" y="543"/>
                    <a:pt x="389" y="372"/>
                    <a:pt x="315" y="189"/>
                  </a:cubicBezTo>
                  <a:cubicBezTo>
                    <a:pt x="271" y="78"/>
                    <a:pt x="194"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0"/>
            <p:cNvSpPr/>
            <p:nvPr/>
          </p:nvSpPr>
          <p:spPr>
            <a:xfrm>
              <a:off x="1864575" y="536275"/>
              <a:ext cx="22875" cy="10650"/>
            </a:xfrm>
            <a:custGeom>
              <a:rect b="b" l="l" r="r" t="t"/>
              <a:pathLst>
                <a:path extrusionOk="0" h="426" w="915">
                  <a:moveTo>
                    <a:pt x="0" y="0"/>
                  </a:moveTo>
                  <a:lnTo>
                    <a:pt x="0" y="0"/>
                  </a:lnTo>
                  <a:cubicBezTo>
                    <a:pt x="6" y="19"/>
                    <a:pt x="11" y="37"/>
                    <a:pt x="17" y="54"/>
                  </a:cubicBezTo>
                  <a:cubicBezTo>
                    <a:pt x="262" y="193"/>
                    <a:pt x="703" y="352"/>
                    <a:pt x="915" y="425"/>
                  </a:cubicBezTo>
                  <a:cubicBezTo>
                    <a:pt x="909" y="411"/>
                    <a:pt x="906" y="396"/>
                    <a:pt x="900" y="380"/>
                  </a:cubicBezTo>
                  <a:cubicBezTo>
                    <a:pt x="670" y="299"/>
                    <a:pt x="220" y="134"/>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0"/>
            <p:cNvSpPr/>
            <p:nvPr/>
          </p:nvSpPr>
          <p:spPr>
            <a:xfrm>
              <a:off x="1862175" y="526575"/>
              <a:ext cx="20150" cy="4325"/>
            </a:xfrm>
            <a:custGeom>
              <a:rect b="b" l="l" r="r" t="t"/>
              <a:pathLst>
                <a:path extrusionOk="0" h="173" w="806">
                  <a:moveTo>
                    <a:pt x="0" y="0"/>
                  </a:moveTo>
                  <a:lnTo>
                    <a:pt x="0" y="0"/>
                  </a:lnTo>
                  <a:cubicBezTo>
                    <a:pt x="4" y="17"/>
                    <a:pt x="8" y="33"/>
                    <a:pt x="10" y="48"/>
                  </a:cubicBezTo>
                  <a:cubicBezTo>
                    <a:pt x="219" y="150"/>
                    <a:pt x="484" y="172"/>
                    <a:pt x="679" y="172"/>
                  </a:cubicBezTo>
                  <a:cubicBezTo>
                    <a:pt x="726" y="172"/>
                    <a:pt x="769" y="171"/>
                    <a:pt x="806" y="169"/>
                  </a:cubicBezTo>
                  <a:lnTo>
                    <a:pt x="793" y="130"/>
                  </a:lnTo>
                  <a:cubicBezTo>
                    <a:pt x="759" y="132"/>
                    <a:pt x="722" y="133"/>
                    <a:pt x="681" y="133"/>
                  </a:cubicBezTo>
                  <a:cubicBezTo>
                    <a:pt x="481" y="133"/>
                    <a:pt x="204" y="10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0"/>
            <p:cNvSpPr/>
            <p:nvPr/>
          </p:nvSpPr>
          <p:spPr>
            <a:xfrm>
              <a:off x="1860350" y="516450"/>
              <a:ext cx="17950" cy="3100"/>
            </a:xfrm>
            <a:custGeom>
              <a:rect b="b" l="l" r="r" t="t"/>
              <a:pathLst>
                <a:path extrusionOk="0" h="124" w="718">
                  <a:moveTo>
                    <a:pt x="0" y="1"/>
                  </a:moveTo>
                  <a:lnTo>
                    <a:pt x="0" y="1"/>
                  </a:lnTo>
                  <a:cubicBezTo>
                    <a:pt x="3" y="16"/>
                    <a:pt x="7" y="32"/>
                    <a:pt x="10" y="47"/>
                  </a:cubicBezTo>
                  <a:cubicBezTo>
                    <a:pt x="133" y="105"/>
                    <a:pt x="285" y="123"/>
                    <a:pt x="426" y="123"/>
                  </a:cubicBezTo>
                  <a:cubicBezTo>
                    <a:pt x="536" y="123"/>
                    <a:pt x="639" y="112"/>
                    <a:pt x="717" y="100"/>
                  </a:cubicBezTo>
                  <a:cubicBezTo>
                    <a:pt x="712" y="89"/>
                    <a:pt x="708" y="77"/>
                    <a:pt x="703" y="63"/>
                  </a:cubicBezTo>
                  <a:cubicBezTo>
                    <a:pt x="627" y="74"/>
                    <a:pt x="529" y="84"/>
                    <a:pt x="425" y="84"/>
                  </a:cubicBezTo>
                  <a:cubicBezTo>
                    <a:pt x="279" y="84"/>
                    <a:pt x="122" y="64"/>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0"/>
            <p:cNvSpPr/>
            <p:nvPr/>
          </p:nvSpPr>
          <p:spPr>
            <a:xfrm>
              <a:off x="1859075" y="506325"/>
              <a:ext cx="15650" cy="3600"/>
            </a:xfrm>
            <a:custGeom>
              <a:rect b="b" l="l" r="r" t="t"/>
              <a:pathLst>
                <a:path extrusionOk="0" h="144" w="626">
                  <a:moveTo>
                    <a:pt x="0" y="0"/>
                  </a:moveTo>
                  <a:lnTo>
                    <a:pt x="0" y="0"/>
                  </a:lnTo>
                  <a:cubicBezTo>
                    <a:pt x="1" y="18"/>
                    <a:pt x="4" y="33"/>
                    <a:pt x="5" y="49"/>
                  </a:cubicBezTo>
                  <a:cubicBezTo>
                    <a:pt x="131" y="122"/>
                    <a:pt x="280" y="143"/>
                    <a:pt x="411" y="143"/>
                  </a:cubicBezTo>
                  <a:cubicBezTo>
                    <a:pt x="493" y="143"/>
                    <a:pt x="568" y="135"/>
                    <a:pt x="626" y="125"/>
                  </a:cubicBezTo>
                  <a:cubicBezTo>
                    <a:pt x="621" y="113"/>
                    <a:pt x="618" y="100"/>
                    <a:pt x="613" y="87"/>
                  </a:cubicBezTo>
                  <a:cubicBezTo>
                    <a:pt x="557" y="96"/>
                    <a:pt x="487" y="103"/>
                    <a:pt x="411" y="103"/>
                  </a:cubicBezTo>
                  <a:cubicBezTo>
                    <a:pt x="276" y="103"/>
                    <a:pt x="123" y="80"/>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0"/>
            <p:cNvSpPr/>
            <p:nvPr/>
          </p:nvSpPr>
          <p:spPr>
            <a:xfrm>
              <a:off x="1858100" y="495125"/>
              <a:ext cx="11900" cy="3050"/>
            </a:xfrm>
            <a:custGeom>
              <a:rect b="b" l="l" r="r" t="t"/>
              <a:pathLst>
                <a:path extrusionOk="0" h="122" w="476">
                  <a:moveTo>
                    <a:pt x="0" y="1"/>
                  </a:moveTo>
                  <a:cubicBezTo>
                    <a:pt x="2" y="14"/>
                    <a:pt x="3" y="27"/>
                    <a:pt x="3" y="41"/>
                  </a:cubicBezTo>
                  <a:cubicBezTo>
                    <a:pt x="163" y="92"/>
                    <a:pt x="372" y="118"/>
                    <a:pt x="475" y="122"/>
                  </a:cubicBezTo>
                  <a:cubicBezTo>
                    <a:pt x="470" y="108"/>
                    <a:pt x="464" y="96"/>
                    <a:pt x="459" y="85"/>
                  </a:cubicBezTo>
                  <a:cubicBezTo>
                    <a:pt x="352" y="78"/>
                    <a:pt x="150" y="50"/>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0"/>
            <p:cNvSpPr/>
            <p:nvPr/>
          </p:nvSpPr>
          <p:spPr>
            <a:xfrm>
              <a:off x="1789825" y="503575"/>
              <a:ext cx="9750" cy="9725"/>
            </a:xfrm>
            <a:custGeom>
              <a:rect b="b" l="l" r="r" t="t"/>
              <a:pathLst>
                <a:path extrusionOk="0" h="389" w="390">
                  <a:moveTo>
                    <a:pt x="367" y="1"/>
                  </a:moveTo>
                  <a:cubicBezTo>
                    <a:pt x="308" y="98"/>
                    <a:pt x="189" y="256"/>
                    <a:pt x="1" y="350"/>
                  </a:cubicBezTo>
                  <a:cubicBezTo>
                    <a:pt x="4" y="362"/>
                    <a:pt x="6" y="377"/>
                    <a:pt x="9" y="389"/>
                  </a:cubicBezTo>
                  <a:cubicBezTo>
                    <a:pt x="200" y="296"/>
                    <a:pt x="324" y="139"/>
                    <a:pt x="390" y="36"/>
                  </a:cubicBezTo>
                  <a:cubicBezTo>
                    <a:pt x="383" y="24"/>
                    <a:pt x="374" y="11"/>
                    <a:pt x="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0"/>
            <p:cNvSpPr/>
            <p:nvPr/>
          </p:nvSpPr>
          <p:spPr>
            <a:xfrm>
              <a:off x="1792775" y="518700"/>
              <a:ext cx="15900" cy="8725"/>
            </a:xfrm>
            <a:custGeom>
              <a:rect b="b" l="l" r="r" t="t"/>
              <a:pathLst>
                <a:path extrusionOk="0" h="349" w="636">
                  <a:moveTo>
                    <a:pt x="616" y="1"/>
                  </a:moveTo>
                  <a:cubicBezTo>
                    <a:pt x="459" y="117"/>
                    <a:pt x="210" y="276"/>
                    <a:pt x="0" y="311"/>
                  </a:cubicBezTo>
                  <a:cubicBezTo>
                    <a:pt x="4" y="325"/>
                    <a:pt x="7" y="336"/>
                    <a:pt x="10" y="348"/>
                  </a:cubicBezTo>
                  <a:cubicBezTo>
                    <a:pt x="45" y="343"/>
                    <a:pt x="83" y="333"/>
                    <a:pt x="122" y="320"/>
                  </a:cubicBezTo>
                  <a:cubicBezTo>
                    <a:pt x="309" y="259"/>
                    <a:pt x="503" y="132"/>
                    <a:pt x="635" y="36"/>
                  </a:cubicBezTo>
                  <a:cubicBezTo>
                    <a:pt x="628" y="25"/>
                    <a:pt x="623" y="13"/>
                    <a:pt x="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0"/>
            <p:cNvSpPr/>
            <p:nvPr/>
          </p:nvSpPr>
          <p:spPr>
            <a:xfrm>
              <a:off x="1796200" y="527825"/>
              <a:ext cx="17400" cy="13650"/>
            </a:xfrm>
            <a:custGeom>
              <a:rect b="b" l="l" r="r" t="t"/>
              <a:pathLst>
                <a:path extrusionOk="0" h="546" w="696">
                  <a:moveTo>
                    <a:pt x="676" y="0"/>
                  </a:moveTo>
                  <a:cubicBezTo>
                    <a:pt x="559" y="135"/>
                    <a:pt x="289" y="408"/>
                    <a:pt x="1" y="508"/>
                  </a:cubicBezTo>
                  <a:cubicBezTo>
                    <a:pt x="3" y="521"/>
                    <a:pt x="7" y="533"/>
                    <a:pt x="11" y="545"/>
                  </a:cubicBezTo>
                  <a:cubicBezTo>
                    <a:pt x="304" y="447"/>
                    <a:pt x="571" y="178"/>
                    <a:pt x="696" y="37"/>
                  </a:cubicBezTo>
                  <a:cubicBezTo>
                    <a:pt x="691" y="24"/>
                    <a:pt x="683" y="13"/>
                    <a:pt x="6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0"/>
            <p:cNvSpPr/>
            <p:nvPr/>
          </p:nvSpPr>
          <p:spPr>
            <a:xfrm>
              <a:off x="1799750" y="537100"/>
              <a:ext cx="18650" cy="17950"/>
            </a:xfrm>
            <a:custGeom>
              <a:rect b="b" l="l" r="r" t="t"/>
              <a:pathLst>
                <a:path extrusionOk="0" h="718" w="746">
                  <a:moveTo>
                    <a:pt x="726" y="0"/>
                  </a:moveTo>
                  <a:cubicBezTo>
                    <a:pt x="613" y="152"/>
                    <a:pt x="336" y="495"/>
                    <a:pt x="1" y="681"/>
                  </a:cubicBezTo>
                  <a:cubicBezTo>
                    <a:pt x="4" y="694"/>
                    <a:pt x="8" y="707"/>
                    <a:pt x="11" y="718"/>
                  </a:cubicBezTo>
                  <a:cubicBezTo>
                    <a:pt x="345" y="536"/>
                    <a:pt x="623" y="199"/>
                    <a:pt x="745" y="37"/>
                  </a:cubicBezTo>
                  <a:cubicBezTo>
                    <a:pt x="739" y="25"/>
                    <a:pt x="734" y="13"/>
                    <a:pt x="7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0"/>
            <p:cNvSpPr/>
            <p:nvPr/>
          </p:nvSpPr>
          <p:spPr>
            <a:xfrm>
              <a:off x="1864600" y="680450"/>
              <a:ext cx="26825" cy="9075"/>
            </a:xfrm>
            <a:custGeom>
              <a:rect b="b" l="l" r="r" t="t"/>
              <a:pathLst>
                <a:path extrusionOk="0" h="363" w="1073">
                  <a:moveTo>
                    <a:pt x="1067" y="1"/>
                  </a:moveTo>
                  <a:cubicBezTo>
                    <a:pt x="876" y="114"/>
                    <a:pt x="468" y="316"/>
                    <a:pt x="4" y="324"/>
                  </a:cubicBezTo>
                  <a:cubicBezTo>
                    <a:pt x="4" y="336"/>
                    <a:pt x="3" y="348"/>
                    <a:pt x="0" y="362"/>
                  </a:cubicBezTo>
                  <a:cubicBezTo>
                    <a:pt x="214" y="358"/>
                    <a:pt x="418" y="316"/>
                    <a:pt x="593" y="257"/>
                  </a:cubicBezTo>
                  <a:cubicBezTo>
                    <a:pt x="797" y="190"/>
                    <a:pt x="963" y="105"/>
                    <a:pt x="1072" y="42"/>
                  </a:cubicBezTo>
                  <a:cubicBezTo>
                    <a:pt x="1069" y="29"/>
                    <a:pt x="1068" y="14"/>
                    <a:pt x="1067"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0"/>
            <p:cNvSpPr/>
            <p:nvPr/>
          </p:nvSpPr>
          <p:spPr>
            <a:xfrm>
              <a:off x="1860125" y="719700"/>
              <a:ext cx="38775" cy="9100"/>
            </a:xfrm>
            <a:custGeom>
              <a:rect b="b" l="l" r="r" t="t"/>
              <a:pathLst>
                <a:path extrusionOk="0" h="364" w="1551">
                  <a:moveTo>
                    <a:pt x="1544" y="1"/>
                  </a:moveTo>
                  <a:cubicBezTo>
                    <a:pt x="1312" y="126"/>
                    <a:pt x="859" y="326"/>
                    <a:pt x="345" y="326"/>
                  </a:cubicBezTo>
                  <a:cubicBezTo>
                    <a:pt x="234" y="326"/>
                    <a:pt x="120" y="317"/>
                    <a:pt x="5" y="296"/>
                  </a:cubicBezTo>
                  <a:cubicBezTo>
                    <a:pt x="3" y="309"/>
                    <a:pt x="2" y="322"/>
                    <a:pt x="0" y="333"/>
                  </a:cubicBezTo>
                  <a:cubicBezTo>
                    <a:pt x="116" y="355"/>
                    <a:pt x="231" y="364"/>
                    <a:pt x="343" y="364"/>
                  </a:cubicBezTo>
                  <a:cubicBezTo>
                    <a:pt x="615" y="364"/>
                    <a:pt x="870" y="309"/>
                    <a:pt x="1086" y="238"/>
                  </a:cubicBezTo>
                  <a:cubicBezTo>
                    <a:pt x="1278" y="176"/>
                    <a:pt x="1438" y="100"/>
                    <a:pt x="1550" y="40"/>
                  </a:cubicBezTo>
                  <a:cubicBezTo>
                    <a:pt x="1549" y="27"/>
                    <a:pt x="1546" y="13"/>
                    <a:pt x="154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0"/>
            <p:cNvSpPr/>
            <p:nvPr/>
          </p:nvSpPr>
          <p:spPr>
            <a:xfrm>
              <a:off x="1855050" y="769300"/>
              <a:ext cx="54825" cy="11625"/>
            </a:xfrm>
            <a:custGeom>
              <a:rect b="b" l="l" r="r" t="t"/>
              <a:pathLst>
                <a:path extrusionOk="0" h="465" w="2193">
                  <a:moveTo>
                    <a:pt x="2183" y="1"/>
                  </a:moveTo>
                  <a:cubicBezTo>
                    <a:pt x="1954" y="144"/>
                    <a:pt x="1412" y="428"/>
                    <a:pt x="704" y="428"/>
                  </a:cubicBezTo>
                  <a:cubicBezTo>
                    <a:pt x="484" y="428"/>
                    <a:pt x="249" y="401"/>
                    <a:pt x="3" y="334"/>
                  </a:cubicBezTo>
                  <a:cubicBezTo>
                    <a:pt x="2" y="346"/>
                    <a:pt x="1" y="357"/>
                    <a:pt x="1" y="372"/>
                  </a:cubicBezTo>
                  <a:cubicBezTo>
                    <a:pt x="247" y="437"/>
                    <a:pt x="482" y="464"/>
                    <a:pt x="702" y="464"/>
                  </a:cubicBezTo>
                  <a:cubicBezTo>
                    <a:pt x="1036" y="464"/>
                    <a:pt x="1333" y="402"/>
                    <a:pt x="1579" y="321"/>
                  </a:cubicBezTo>
                  <a:cubicBezTo>
                    <a:pt x="1855" y="230"/>
                    <a:pt x="2066" y="117"/>
                    <a:pt x="2193" y="40"/>
                  </a:cubicBezTo>
                  <a:cubicBezTo>
                    <a:pt x="2190" y="27"/>
                    <a:pt x="2187" y="14"/>
                    <a:pt x="21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0"/>
            <p:cNvSpPr/>
            <p:nvPr/>
          </p:nvSpPr>
          <p:spPr>
            <a:xfrm>
              <a:off x="1852050" y="829175"/>
              <a:ext cx="78975" cy="18125"/>
            </a:xfrm>
            <a:custGeom>
              <a:rect b="b" l="l" r="r" t="t"/>
              <a:pathLst>
                <a:path extrusionOk="0" h="725" w="3159">
                  <a:moveTo>
                    <a:pt x="3143" y="1"/>
                  </a:moveTo>
                  <a:cubicBezTo>
                    <a:pt x="2830" y="218"/>
                    <a:pt x="2287" y="533"/>
                    <a:pt x="1657" y="646"/>
                  </a:cubicBezTo>
                  <a:cubicBezTo>
                    <a:pt x="1499" y="675"/>
                    <a:pt x="1342" y="687"/>
                    <a:pt x="1190" y="687"/>
                  </a:cubicBezTo>
                  <a:cubicBezTo>
                    <a:pt x="697" y="687"/>
                    <a:pt x="262" y="559"/>
                    <a:pt x="1" y="464"/>
                  </a:cubicBezTo>
                  <a:lnTo>
                    <a:pt x="1" y="505"/>
                  </a:lnTo>
                  <a:cubicBezTo>
                    <a:pt x="266" y="602"/>
                    <a:pt x="700" y="724"/>
                    <a:pt x="1190" y="724"/>
                  </a:cubicBezTo>
                  <a:cubicBezTo>
                    <a:pt x="1343" y="724"/>
                    <a:pt x="1503" y="712"/>
                    <a:pt x="1664" y="684"/>
                  </a:cubicBezTo>
                  <a:cubicBezTo>
                    <a:pt x="1812" y="656"/>
                    <a:pt x="1955" y="619"/>
                    <a:pt x="2093" y="574"/>
                  </a:cubicBezTo>
                  <a:cubicBezTo>
                    <a:pt x="2539" y="428"/>
                    <a:pt x="2916" y="204"/>
                    <a:pt x="3158" y="35"/>
                  </a:cubicBezTo>
                  <a:cubicBezTo>
                    <a:pt x="3153" y="22"/>
                    <a:pt x="3148" y="11"/>
                    <a:pt x="31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0"/>
            <p:cNvSpPr/>
            <p:nvPr/>
          </p:nvSpPr>
          <p:spPr>
            <a:xfrm>
              <a:off x="1866750" y="877175"/>
              <a:ext cx="92325" cy="48700"/>
            </a:xfrm>
            <a:custGeom>
              <a:rect b="b" l="l" r="r" t="t"/>
              <a:pathLst>
                <a:path extrusionOk="0" h="1948" w="3693">
                  <a:moveTo>
                    <a:pt x="3669" y="1"/>
                  </a:moveTo>
                  <a:cubicBezTo>
                    <a:pt x="3447" y="308"/>
                    <a:pt x="2869" y="1025"/>
                    <a:pt x="2008" y="1485"/>
                  </a:cubicBezTo>
                  <a:cubicBezTo>
                    <a:pt x="1416" y="1803"/>
                    <a:pt x="935" y="1910"/>
                    <a:pt x="539" y="1910"/>
                  </a:cubicBezTo>
                  <a:cubicBezTo>
                    <a:pt x="339" y="1910"/>
                    <a:pt x="161" y="1883"/>
                    <a:pt x="0" y="1842"/>
                  </a:cubicBezTo>
                  <a:lnTo>
                    <a:pt x="0" y="1842"/>
                  </a:lnTo>
                  <a:cubicBezTo>
                    <a:pt x="9" y="1857"/>
                    <a:pt x="15" y="1871"/>
                    <a:pt x="22" y="1885"/>
                  </a:cubicBezTo>
                  <a:cubicBezTo>
                    <a:pt x="178" y="1923"/>
                    <a:pt x="350" y="1947"/>
                    <a:pt x="542" y="1947"/>
                  </a:cubicBezTo>
                  <a:cubicBezTo>
                    <a:pt x="785" y="1947"/>
                    <a:pt x="1059" y="1908"/>
                    <a:pt x="1370" y="1806"/>
                  </a:cubicBezTo>
                  <a:cubicBezTo>
                    <a:pt x="1572" y="1739"/>
                    <a:pt x="1792" y="1646"/>
                    <a:pt x="2028" y="1519"/>
                  </a:cubicBezTo>
                  <a:cubicBezTo>
                    <a:pt x="2887" y="1059"/>
                    <a:pt x="3465" y="347"/>
                    <a:pt x="3693" y="31"/>
                  </a:cubicBezTo>
                  <a:cubicBezTo>
                    <a:pt x="3685" y="21"/>
                    <a:pt x="3677" y="11"/>
                    <a:pt x="36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0"/>
            <p:cNvSpPr/>
            <p:nvPr/>
          </p:nvSpPr>
          <p:spPr>
            <a:xfrm>
              <a:off x="1942475" y="926225"/>
              <a:ext cx="64450" cy="62975"/>
            </a:xfrm>
            <a:custGeom>
              <a:rect b="b" l="l" r="r" t="t"/>
              <a:pathLst>
                <a:path extrusionOk="0" h="2519" w="2578">
                  <a:moveTo>
                    <a:pt x="2548" y="0"/>
                  </a:moveTo>
                  <a:cubicBezTo>
                    <a:pt x="2370" y="808"/>
                    <a:pt x="1802" y="2171"/>
                    <a:pt x="0" y="2497"/>
                  </a:cubicBezTo>
                  <a:cubicBezTo>
                    <a:pt x="27" y="2503"/>
                    <a:pt x="52" y="2511"/>
                    <a:pt x="80" y="2518"/>
                  </a:cubicBezTo>
                  <a:lnTo>
                    <a:pt x="82" y="2518"/>
                  </a:lnTo>
                  <a:cubicBezTo>
                    <a:pt x="228" y="2489"/>
                    <a:pt x="370" y="2452"/>
                    <a:pt x="505" y="2408"/>
                  </a:cubicBezTo>
                  <a:cubicBezTo>
                    <a:pt x="1107" y="2210"/>
                    <a:pt x="1597" y="1864"/>
                    <a:pt x="1968" y="1372"/>
                  </a:cubicBezTo>
                  <a:cubicBezTo>
                    <a:pt x="2311" y="921"/>
                    <a:pt x="2486" y="435"/>
                    <a:pt x="2577" y="43"/>
                  </a:cubicBezTo>
                  <a:cubicBezTo>
                    <a:pt x="2567" y="29"/>
                    <a:pt x="2557" y="15"/>
                    <a:pt x="25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0"/>
            <p:cNvSpPr/>
            <p:nvPr/>
          </p:nvSpPr>
          <p:spPr>
            <a:xfrm>
              <a:off x="2078725" y="896075"/>
              <a:ext cx="16100" cy="74425"/>
            </a:xfrm>
            <a:custGeom>
              <a:rect b="b" l="l" r="r" t="t"/>
              <a:pathLst>
                <a:path extrusionOk="0" h="2977" w="644">
                  <a:moveTo>
                    <a:pt x="40" y="0"/>
                  </a:moveTo>
                  <a:cubicBezTo>
                    <a:pt x="28" y="1"/>
                    <a:pt x="14" y="2"/>
                    <a:pt x="0" y="4"/>
                  </a:cubicBezTo>
                  <a:cubicBezTo>
                    <a:pt x="340" y="825"/>
                    <a:pt x="602" y="1911"/>
                    <a:pt x="261" y="2948"/>
                  </a:cubicBezTo>
                  <a:cubicBezTo>
                    <a:pt x="272" y="2958"/>
                    <a:pt x="282" y="2965"/>
                    <a:pt x="292" y="2977"/>
                  </a:cubicBezTo>
                  <a:cubicBezTo>
                    <a:pt x="643" y="1931"/>
                    <a:pt x="383" y="832"/>
                    <a:pt x="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0"/>
            <p:cNvSpPr/>
            <p:nvPr/>
          </p:nvSpPr>
          <p:spPr>
            <a:xfrm>
              <a:off x="2147575" y="903500"/>
              <a:ext cx="11175" cy="61600"/>
            </a:xfrm>
            <a:custGeom>
              <a:rect b="b" l="l" r="r" t="t"/>
              <a:pathLst>
                <a:path extrusionOk="0" h="2464" w="447">
                  <a:moveTo>
                    <a:pt x="1" y="0"/>
                  </a:moveTo>
                  <a:lnTo>
                    <a:pt x="1" y="0"/>
                  </a:lnTo>
                  <a:cubicBezTo>
                    <a:pt x="192" y="589"/>
                    <a:pt x="419" y="1599"/>
                    <a:pt x="133" y="2464"/>
                  </a:cubicBezTo>
                  <a:cubicBezTo>
                    <a:pt x="148" y="2454"/>
                    <a:pt x="164" y="2448"/>
                    <a:pt x="180" y="2439"/>
                  </a:cubicBezTo>
                  <a:cubicBezTo>
                    <a:pt x="446" y="1588"/>
                    <a:pt x="234" y="611"/>
                    <a:pt x="47" y="21"/>
                  </a:cubicBezTo>
                  <a:cubicBezTo>
                    <a:pt x="31" y="13"/>
                    <a:pt x="16" y="6"/>
                    <a:pt x="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0"/>
            <p:cNvSpPr/>
            <p:nvPr/>
          </p:nvSpPr>
          <p:spPr>
            <a:xfrm>
              <a:off x="2245625" y="812100"/>
              <a:ext cx="100925" cy="94575"/>
            </a:xfrm>
            <a:custGeom>
              <a:rect b="b" l="l" r="r" t="t"/>
              <a:pathLst>
                <a:path extrusionOk="0" h="3783" w="4037">
                  <a:moveTo>
                    <a:pt x="30" y="1"/>
                  </a:moveTo>
                  <a:cubicBezTo>
                    <a:pt x="21" y="1"/>
                    <a:pt x="13" y="5"/>
                    <a:pt x="8" y="13"/>
                  </a:cubicBezTo>
                  <a:cubicBezTo>
                    <a:pt x="0" y="26"/>
                    <a:pt x="3" y="43"/>
                    <a:pt x="15" y="51"/>
                  </a:cubicBezTo>
                  <a:cubicBezTo>
                    <a:pt x="988" y="678"/>
                    <a:pt x="2395" y="2618"/>
                    <a:pt x="2409" y="2637"/>
                  </a:cubicBezTo>
                  <a:cubicBezTo>
                    <a:pt x="2413" y="2644"/>
                    <a:pt x="2421" y="2648"/>
                    <a:pt x="2429" y="2648"/>
                  </a:cubicBezTo>
                  <a:lnTo>
                    <a:pt x="3793" y="2766"/>
                  </a:lnTo>
                  <a:cubicBezTo>
                    <a:pt x="3979" y="3074"/>
                    <a:pt x="3897" y="3744"/>
                    <a:pt x="3896" y="3752"/>
                  </a:cubicBezTo>
                  <a:cubicBezTo>
                    <a:pt x="3895" y="3766"/>
                    <a:pt x="3905" y="3780"/>
                    <a:pt x="3920" y="3781"/>
                  </a:cubicBezTo>
                  <a:cubicBezTo>
                    <a:pt x="3921" y="3782"/>
                    <a:pt x="3923" y="3782"/>
                    <a:pt x="3924" y="3782"/>
                  </a:cubicBezTo>
                  <a:cubicBezTo>
                    <a:pt x="3927" y="3782"/>
                    <a:pt x="3929" y="3781"/>
                    <a:pt x="3931" y="3780"/>
                  </a:cubicBezTo>
                  <a:cubicBezTo>
                    <a:pt x="3941" y="3778"/>
                    <a:pt x="3947" y="3769"/>
                    <a:pt x="3949" y="3759"/>
                  </a:cubicBezTo>
                  <a:cubicBezTo>
                    <a:pt x="3952" y="3729"/>
                    <a:pt x="4036" y="3044"/>
                    <a:pt x="3830" y="2727"/>
                  </a:cubicBezTo>
                  <a:cubicBezTo>
                    <a:pt x="3825" y="2720"/>
                    <a:pt x="3818" y="2715"/>
                    <a:pt x="3811" y="2715"/>
                  </a:cubicBezTo>
                  <a:lnTo>
                    <a:pt x="2445" y="2596"/>
                  </a:lnTo>
                  <a:cubicBezTo>
                    <a:pt x="2335" y="2444"/>
                    <a:pt x="990" y="615"/>
                    <a:pt x="45" y="6"/>
                  </a:cubicBezTo>
                  <a:cubicBezTo>
                    <a:pt x="41" y="3"/>
                    <a:pt x="35" y="1"/>
                    <a:pt x="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0"/>
            <p:cNvSpPr/>
            <p:nvPr/>
          </p:nvSpPr>
          <p:spPr>
            <a:xfrm>
              <a:off x="1964150" y="993325"/>
              <a:ext cx="67025" cy="8100"/>
            </a:xfrm>
            <a:custGeom>
              <a:rect b="b" l="l" r="r" t="t"/>
              <a:pathLst>
                <a:path extrusionOk="0" h="324" w="2681">
                  <a:moveTo>
                    <a:pt x="29" y="1"/>
                  </a:moveTo>
                  <a:cubicBezTo>
                    <a:pt x="18" y="1"/>
                    <a:pt x="8" y="7"/>
                    <a:pt x="4" y="19"/>
                  </a:cubicBezTo>
                  <a:cubicBezTo>
                    <a:pt x="0" y="33"/>
                    <a:pt x="9" y="48"/>
                    <a:pt x="22" y="52"/>
                  </a:cubicBezTo>
                  <a:cubicBezTo>
                    <a:pt x="790" y="295"/>
                    <a:pt x="1944" y="323"/>
                    <a:pt x="2429" y="323"/>
                  </a:cubicBezTo>
                  <a:cubicBezTo>
                    <a:pt x="2568" y="323"/>
                    <a:pt x="2651" y="321"/>
                    <a:pt x="2655" y="321"/>
                  </a:cubicBezTo>
                  <a:cubicBezTo>
                    <a:pt x="2656" y="321"/>
                    <a:pt x="2658" y="321"/>
                    <a:pt x="2661" y="320"/>
                  </a:cubicBezTo>
                  <a:cubicBezTo>
                    <a:pt x="2672" y="315"/>
                    <a:pt x="2681" y="305"/>
                    <a:pt x="2679" y="294"/>
                  </a:cubicBezTo>
                  <a:cubicBezTo>
                    <a:pt x="2679" y="280"/>
                    <a:pt x="2667" y="268"/>
                    <a:pt x="2652" y="268"/>
                  </a:cubicBezTo>
                  <a:cubicBezTo>
                    <a:pt x="2649" y="268"/>
                    <a:pt x="2567" y="270"/>
                    <a:pt x="2431" y="270"/>
                  </a:cubicBezTo>
                  <a:cubicBezTo>
                    <a:pt x="1951" y="270"/>
                    <a:pt x="800" y="244"/>
                    <a:pt x="37" y="2"/>
                  </a:cubicBezTo>
                  <a:cubicBezTo>
                    <a:pt x="35" y="1"/>
                    <a:pt x="32"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0"/>
            <p:cNvSpPr/>
            <p:nvPr/>
          </p:nvSpPr>
          <p:spPr>
            <a:xfrm>
              <a:off x="2169225" y="914600"/>
              <a:ext cx="110675" cy="31000"/>
            </a:xfrm>
            <a:custGeom>
              <a:rect b="b" l="l" r="r" t="t"/>
              <a:pathLst>
                <a:path extrusionOk="0" h="1240" w="4427">
                  <a:moveTo>
                    <a:pt x="31" y="1"/>
                  </a:moveTo>
                  <a:cubicBezTo>
                    <a:pt x="21" y="1"/>
                    <a:pt x="12" y="5"/>
                    <a:pt x="8" y="14"/>
                  </a:cubicBezTo>
                  <a:cubicBezTo>
                    <a:pt x="1" y="27"/>
                    <a:pt x="5" y="44"/>
                    <a:pt x="18" y="50"/>
                  </a:cubicBezTo>
                  <a:cubicBezTo>
                    <a:pt x="143" y="119"/>
                    <a:pt x="251" y="192"/>
                    <a:pt x="363" y="269"/>
                  </a:cubicBezTo>
                  <a:cubicBezTo>
                    <a:pt x="718" y="508"/>
                    <a:pt x="1119" y="780"/>
                    <a:pt x="2232" y="1049"/>
                  </a:cubicBezTo>
                  <a:cubicBezTo>
                    <a:pt x="2841" y="1196"/>
                    <a:pt x="3315" y="1240"/>
                    <a:pt x="3664" y="1240"/>
                  </a:cubicBezTo>
                  <a:cubicBezTo>
                    <a:pt x="4104" y="1240"/>
                    <a:pt x="4342" y="1171"/>
                    <a:pt x="4395" y="1153"/>
                  </a:cubicBezTo>
                  <a:cubicBezTo>
                    <a:pt x="4401" y="1152"/>
                    <a:pt x="4404" y="1150"/>
                    <a:pt x="4406" y="1149"/>
                  </a:cubicBezTo>
                  <a:cubicBezTo>
                    <a:pt x="4420" y="1144"/>
                    <a:pt x="4426" y="1129"/>
                    <a:pt x="4421" y="1115"/>
                  </a:cubicBezTo>
                  <a:cubicBezTo>
                    <a:pt x="4417" y="1103"/>
                    <a:pt x="4405" y="1098"/>
                    <a:pt x="4392" y="1098"/>
                  </a:cubicBezTo>
                  <a:cubicBezTo>
                    <a:pt x="4390" y="1098"/>
                    <a:pt x="4388" y="1098"/>
                    <a:pt x="4386" y="1098"/>
                  </a:cubicBezTo>
                  <a:cubicBezTo>
                    <a:pt x="4382" y="1099"/>
                    <a:pt x="4140" y="1183"/>
                    <a:pt x="3651" y="1183"/>
                  </a:cubicBezTo>
                  <a:cubicBezTo>
                    <a:pt x="3306" y="1183"/>
                    <a:pt x="2838" y="1141"/>
                    <a:pt x="2245" y="998"/>
                  </a:cubicBezTo>
                  <a:cubicBezTo>
                    <a:pt x="1140" y="732"/>
                    <a:pt x="743" y="462"/>
                    <a:pt x="393" y="225"/>
                  </a:cubicBezTo>
                  <a:cubicBezTo>
                    <a:pt x="279" y="148"/>
                    <a:pt x="171" y="74"/>
                    <a:pt x="44" y="4"/>
                  </a:cubicBezTo>
                  <a:cubicBezTo>
                    <a:pt x="40" y="2"/>
                    <a:pt x="35"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0"/>
            <p:cNvSpPr/>
            <p:nvPr/>
          </p:nvSpPr>
          <p:spPr>
            <a:xfrm>
              <a:off x="2103250" y="931800"/>
              <a:ext cx="97525" cy="53500"/>
            </a:xfrm>
            <a:custGeom>
              <a:rect b="b" l="l" r="r" t="t"/>
              <a:pathLst>
                <a:path extrusionOk="0" h="2140" w="3901">
                  <a:moveTo>
                    <a:pt x="3869" y="0"/>
                  </a:moveTo>
                  <a:cubicBezTo>
                    <a:pt x="3863" y="0"/>
                    <a:pt x="3856" y="2"/>
                    <a:pt x="3851" y="7"/>
                  </a:cubicBezTo>
                  <a:cubicBezTo>
                    <a:pt x="3845" y="15"/>
                    <a:pt x="3150" y="630"/>
                    <a:pt x="2434" y="1014"/>
                  </a:cubicBezTo>
                  <a:cubicBezTo>
                    <a:pt x="1822" y="1342"/>
                    <a:pt x="1074" y="1742"/>
                    <a:pt x="74" y="2075"/>
                  </a:cubicBezTo>
                  <a:cubicBezTo>
                    <a:pt x="50" y="2083"/>
                    <a:pt x="25" y="2090"/>
                    <a:pt x="0" y="2100"/>
                  </a:cubicBezTo>
                  <a:cubicBezTo>
                    <a:pt x="18" y="2113"/>
                    <a:pt x="35" y="2125"/>
                    <a:pt x="51" y="2140"/>
                  </a:cubicBezTo>
                  <a:cubicBezTo>
                    <a:pt x="77" y="2130"/>
                    <a:pt x="100" y="2124"/>
                    <a:pt x="124" y="2115"/>
                  </a:cubicBezTo>
                  <a:cubicBezTo>
                    <a:pt x="1112" y="1781"/>
                    <a:pt x="1852" y="1386"/>
                    <a:pt x="2460" y="1061"/>
                  </a:cubicBezTo>
                  <a:cubicBezTo>
                    <a:pt x="3181" y="674"/>
                    <a:pt x="3881" y="53"/>
                    <a:pt x="3888" y="47"/>
                  </a:cubicBezTo>
                  <a:cubicBezTo>
                    <a:pt x="3898" y="36"/>
                    <a:pt x="3900" y="19"/>
                    <a:pt x="3888" y="9"/>
                  </a:cubicBezTo>
                  <a:cubicBezTo>
                    <a:pt x="3884" y="3"/>
                    <a:pt x="3877" y="0"/>
                    <a:pt x="38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0"/>
            <p:cNvSpPr/>
            <p:nvPr/>
          </p:nvSpPr>
          <p:spPr>
            <a:xfrm>
              <a:off x="1851500" y="560800"/>
              <a:ext cx="60525" cy="125575"/>
            </a:xfrm>
            <a:custGeom>
              <a:rect b="b" l="l" r="r" t="t"/>
              <a:pathLst>
                <a:path extrusionOk="0" h="5023" w="2421">
                  <a:moveTo>
                    <a:pt x="1544" y="1"/>
                  </a:moveTo>
                  <a:cubicBezTo>
                    <a:pt x="1538" y="1"/>
                    <a:pt x="1533" y="2"/>
                    <a:pt x="1528" y="5"/>
                  </a:cubicBezTo>
                  <a:cubicBezTo>
                    <a:pt x="1516" y="14"/>
                    <a:pt x="1513" y="30"/>
                    <a:pt x="1522" y="43"/>
                  </a:cubicBezTo>
                  <a:cubicBezTo>
                    <a:pt x="1534" y="61"/>
                    <a:pt x="1549" y="84"/>
                    <a:pt x="1569" y="108"/>
                  </a:cubicBezTo>
                  <a:cubicBezTo>
                    <a:pt x="1715" y="305"/>
                    <a:pt x="2017" y="716"/>
                    <a:pt x="2179" y="1515"/>
                  </a:cubicBezTo>
                  <a:cubicBezTo>
                    <a:pt x="2365" y="2427"/>
                    <a:pt x="2213" y="2811"/>
                    <a:pt x="2058" y="3043"/>
                  </a:cubicBezTo>
                  <a:cubicBezTo>
                    <a:pt x="1914" y="3259"/>
                    <a:pt x="1777" y="3339"/>
                    <a:pt x="1522" y="3339"/>
                  </a:cubicBezTo>
                  <a:cubicBezTo>
                    <a:pt x="1493" y="3339"/>
                    <a:pt x="1463" y="3338"/>
                    <a:pt x="1431" y="3336"/>
                  </a:cubicBezTo>
                  <a:cubicBezTo>
                    <a:pt x="1421" y="3336"/>
                    <a:pt x="1411" y="3335"/>
                    <a:pt x="1402" y="3335"/>
                  </a:cubicBezTo>
                  <a:cubicBezTo>
                    <a:pt x="1081" y="3335"/>
                    <a:pt x="793" y="3645"/>
                    <a:pt x="729" y="3869"/>
                  </a:cubicBezTo>
                  <a:cubicBezTo>
                    <a:pt x="684" y="4027"/>
                    <a:pt x="457" y="4570"/>
                    <a:pt x="11" y="4975"/>
                  </a:cubicBezTo>
                  <a:cubicBezTo>
                    <a:pt x="0" y="4986"/>
                    <a:pt x="0" y="5002"/>
                    <a:pt x="8" y="5012"/>
                  </a:cubicBezTo>
                  <a:cubicBezTo>
                    <a:pt x="14" y="5019"/>
                    <a:pt x="21" y="5023"/>
                    <a:pt x="29" y="5023"/>
                  </a:cubicBezTo>
                  <a:cubicBezTo>
                    <a:pt x="31" y="5023"/>
                    <a:pt x="34" y="5022"/>
                    <a:pt x="36" y="5021"/>
                  </a:cubicBezTo>
                  <a:cubicBezTo>
                    <a:pt x="40" y="5020"/>
                    <a:pt x="42" y="5019"/>
                    <a:pt x="46" y="5016"/>
                  </a:cubicBezTo>
                  <a:cubicBezTo>
                    <a:pt x="453" y="4647"/>
                    <a:pt x="713" y="4126"/>
                    <a:pt x="780" y="3885"/>
                  </a:cubicBezTo>
                  <a:cubicBezTo>
                    <a:pt x="837" y="3682"/>
                    <a:pt x="1112" y="3390"/>
                    <a:pt x="1404" y="3390"/>
                  </a:cubicBezTo>
                  <a:cubicBezTo>
                    <a:pt x="1412" y="3390"/>
                    <a:pt x="1420" y="3390"/>
                    <a:pt x="1428" y="3390"/>
                  </a:cubicBezTo>
                  <a:cubicBezTo>
                    <a:pt x="1459" y="3392"/>
                    <a:pt x="1490" y="3393"/>
                    <a:pt x="1519" y="3393"/>
                  </a:cubicBezTo>
                  <a:cubicBezTo>
                    <a:pt x="1794" y="3393"/>
                    <a:pt x="1947" y="3306"/>
                    <a:pt x="2101" y="3073"/>
                  </a:cubicBezTo>
                  <a:cubicBezTo>
                    <a:pt x="2262" y="2833"/>
                    <a:pt x="2421" y="2437"/>
                    <a:pt x="2231" y="1504"/>
                  </a:cubicBezTo>
                  <a:cubicBezTo>
                    <a:pt x="2065" y="694"/>
                    <a:pt x="1758" y="277"/>
                    <a:pt x="1611" y="76"/>
                  </a:cubicBezTo>
                  <a:cubicBezTo>
                    <a:pt x="1593" y="51"/>
                    <a:pt x="1578" y="30"/>
                    <a:pt x="1566" y="13"/>
                  </a:cubicBezTo>
                  <a:cubicBezTo>
                    <a:pt x="1561" y="5"/>
                    <a:pt x="1552" y="1"/>
                    <a:pt x="15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0"/>
            <p:cNvSpPr/>
            <p:nvPr/>
          </p:nvSpPr>
          <p:spPr>
            <a:xfrm>
              <a:off x="1819425" y="537975"/>
              <a:ext cx="32725" cy="58275"/>
            </a:xfrm>
            <a:custGeom>
              <a:rect b="b" l="l" r="r" t="t"/>
              <a:pathLst>
                <a:path extrusionOk="0" h="2331" w="1309">
                  <a:moveTo>
                    <a:pt x="1110" y="520"/>
                  </a:moveTo>
                  <a:lnTo>
                    <a:pt x="1110" y="520"/>
                  </a:lnTo>
                  <a:cubicBezTo>
                    <a:pt x="1065" y="702"/>
                    <a:pt x="1024" y="900"/>
                    <a:pt x="992" y="1103"/>
                  </a:cubicBezTo>
                  <a:cubicBezTo>
                    <a:pt x="952" y="1132"/>
                    <a:pt x="680" y="1313"/>
                    <a:pt x="403" y="1313"/>
                  </a:cubicBezTo>
                  <a:cubicBezTo>
                    <a:pt x="317" y="1313"/>
                    <a:pt x="231" y="1296"/>
                    <a:pt x="151" y="1251"/>
                  </a:cubicBezTo>
                  <a:cubicBezTo>
                    <a:pt x="152" y="1046"/>
                    <a:pt x="167" y="850"/>
                    <a:pt x="188" y="677"/>
                  </a:cubicBezTo>
                  <a:cubicBezTo>
                    <a:pt x="275" y="713"/>
                    <a:pt x="367" y="728"/>
                    <a:pt x="456" y="728"/>
                  </a:cubicBezTo>
                  <a:cubicBezTo>
                    <a:pt x="573" y="728"/>
                    <a:pt x="687" y="704"/>
                    <a:pt x="787" y="671"/>
                  </a:cubicBezTo>
                  <a:cubicBezTo>
                    <a:pt x="944" y="617"/>
                    <a:pt x="1067" y="548"/>
                    <a:pt x="1110" y="520"/>
                  </a:cubicBezTo>
                  <a:close/>
                  <a:moveTo>
                    <a:pt x="986" y="1155"/>
                  </a:moveTo>
                  <a:lnTo>
                    <a:pt x="986" y="1155"/>
                  </a:lnTo>
                  <a:cubicBezTo>
                    <a:pt x="958" y="1354"/>
                    <a:pt x="941" y="1557"/>
                    <a:pt x="942" y="1751"/>
                  </a:cubicBezTo>
                  <a:cubicBezTo>
                    <a:pt x="891" y="1774"/>
                    <a:pt x="636" y="1894"/>
                    <a:pt x="400" y="1894"/>
                  </a:cubicBezTo>
                  <a:cubicBezTo>
                    <a:pt x="329" y="1894"/>
                    <a:pt x="259" y="1883"/>
                    <a:pt x="198" y="1855"/>
                  </a:cubicBezTo>
                  <a:cubicBezTo>
                    <a:pt x="164" y="1670"/>
                    <a:pt x="152" y="1479"/>
                    <a:pt x="152" y="1293"/>
                  </a:cubicBezTo>
                  <a:lnTo>
                    <a:pt x="152" y="1293"/>
                  </a:lnTo>
                  <a:cubicBezTo>
                    <a:pt x="236" y="1335"/>
                    <a:pt x="324" y="1352"/>
                    <a:pt x="410" y="1352"/>
                  </a:cubicBezTo>
                  <a:cubicBezTo>
                    <a:pt x="502" y="1352"/>
                    <a:pt x="592" y="1333"/>
                    <a:pt x="674" y="1306"/>
                  </a:cubicBezTo>
                  <a:cubicBezTo>
                    <a:pt x="814" y="1260"/>
                    <a:pt x="930" y="1191"/>
                    <a:pt x="986" y="1155"/>
                  </a:cubicBezTo>
                  <a:close/>
                  <a:moveTo>
                    <a:pt x="1309" y="1"/>
                  </a:moveTo>
                  <a:cubicBezTo>
                    <a:pt x="1294" y="1"/>
                    <a:pt x="1282" y="1"/>
                    <a:pt x="1268" y="2"/>
                  </a:cubicBezTo>
                  <a:cubicBezTo>
                    <a:pt x="1223" y="133"/>
                    <a:pt x="1172" y="294"/>
                    <a:pt x="1125" y="476"/>
                  </a:cubicBezTo>
                  <a:cubicBezTo>
                    <a:pt x="1123" y="476"/>
                    <a:pt x="1122" y="476"/>
                    <a:pt x="1121" y="476"/>
                  </a:cubicBezTo>
                  <a:cubicBezTo>
                    <a:pt x="1118" y="476"/>
                    <a:pt x="1114" y="477"/>
                    <a:pt x="1110" y="478"/>
                  </a:cubicBezTo>
                  <a:cubicBezTo>
                    <a:pt x="1106" y="481"/>
                    <a:pt x="785" y="690"/>
                    <a:pt x="453" y="690"/>
                  </a:cubicBezTo>
                  <a:cubicBezTo>
                    <a:pt x="365" y="690"/>
                    <a:pt x="277" y="676"/>
                    <a:pt x="194" y="639"/>
                  </a:cubicBezTo>
                  <a:cubicBezTo>
                    <a:pt x="214" y="475"/>
                    <a:pt x="240" y="334"/>
                    <a:pt x="260" y="230"/>
                  </a:cubicBezTo>
                  <a:lnTo>
                    <a:pt x="260" y="230"/>
                  </a:lnTo>
                  <a:lnTo>
                    <a:pt x="218" y="250"/>
                  </a:lnTo>
                  <a:cubicBezTo>
                    <a:pt x="135" y="672"/>
                    <a:pt x="0" y="1630"/>
                    <a:pt x="290" y="2319"/>
                  </a:cubicBezTo>
                  <a:cubicBezTo>
                    <a:pt x="293" y="2326"/>
                    <a:pt x="300" y="2330"/>
                    <a:pt x="307" y="2330"/>
                  </a:cubicBezTo>
                  <a:cubicBezTo>
                    <a:pt x="309" y="2330"/>
                    <a:pt x="311" y="2330"/>
                    <a:pt x="313" y="2329"/>
                  </a:cubicBezTo>
                  <a:cubicBezTo>
                    <a:pt x="313" y="2329"/>
                    <a:pt x="313" y="2328"/>
                    <a:pt x="315" y="2328"/>
                  </a:cubicBezTo>
                  <a:cubicBezTo>
                    <a:pt x="325" y="2324"/>
                    <a:pt x="328" y="2313"/>
                    <a:pt x="325" y="2304"/>
                  </a:cubicBezTo>
                  <a:cubicBezTo>
                    <a:pt x="271" y="2177"/>
                    <a:pt x="232" y="2040"/>
                    <a:pt x="205" y="1899"/>
                  </a:cubicBezTo>
                  <a:lnTo>
                    <a:pt x="205" y="1899"/>
                  </a:lnTo>
                  <a:cubicBezTo>
                    <a:pt x="267" y="1922"/>
                    <a:pt x="335" y="1932"/>
                    <a:pt x="403" y="1932"/>
                  </a:cubicBezTo>
                  <a:cubicBezTo>
                    <a:pt x="523" y="1932"/>
                    <a:pt x="645" y="1903"/>
                    <a:pt x="746" y="1871"/>
                  </a:cubicBezTo>
                  <a:cubicBezTo>
                    <a:pt x="834" y="1842"/>
                    <a:pt x="904" y="1809"/>
                    <a:pt x="941" y="1793"/>
                  </a:cubicBezTo>
                  <a:cubicBezTo>
                    <a:pt x="944" y="1895"/>
                    <a:pt x="951" y="1997"/>
                    <a:pt x="966" y="2093"/>
                  </a:cubicBezTo>
                  <a:cubicBezTo>
                    <a:pt x="967" y="2102"/>
                    <a:pt x="975" y="2109"/>
                    <a:pt x="984" y="2109"/>
                  </a:cubicBezTo>
                  <a:cubicBezTo>
                    <a:pt x="985" y="2109"/>
                    <a:pt x="986" y="2108"/>
                    <a:pt x="987" y="2108"/>
                  </a:cubicBezTo>
                  <a:lnTo>
                    <a:pt x="991" y="2108"/>
                  </a:lnTo>
                  <a:cubicBezTo>
                    <a:pt x="1001" y="2105"/>
                    <a:pt x="1006" y="2096"/>
                    <a:pt x="1004" y="2086"/>
                  </a:cubicBezTo>
                  <a:cubicBezTo>
                    <a:pt x="901" y="1399"/>
                    <a:pt x="1141" y="472"/>
                    <a:pt x="13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0"/>
            <p:cNvSpPr/>
            <p:nvPr/>
          </p:nvSpPr>
          <p:spPr>
            <a:xfrm>
              <a:off x="1816050" y="612350"/>
              <a:ext cx="16725" cy="15125"/>
            </a:xfrm>
            <a:custGeom>
              <a:rect b="b" l="l" r="r" t="t"/>
              <a:pathLst>
                <a:path extrusionOk="0" h="605" w="669">
                  <a:moveTo>
                    <a:pt x="248" y="0"/>
                  </a:moveTo>
                  <a:cubicBezTo>
                    <a:pt x="226" y="0"/>
                    <a:pt x="206" y="7"/>
                    <a:pt x="186" y="21"/>
                  </a:cubicBezTo>
                  <a:cubicBezTo>
                    <a:pt x="0" y="159"/>
                    <a:pt x="308" y="605"/>
                    <a:pt x="499" y="605"/>
                  </a:cubicBezTo>
                  <a:cubicBezTo>
                    <a:pt x="525" y="605"/>
                    <a:pt x="549" y="596"/>
                    <a:pt x="569" y="578"/>
                  </a:cubicBezTo>
                  <a:cubicBezTo>
                    <a:pt x="669" y="487"/>
                    <a:pt x="433" y="0"/>
                    <a:pt x="2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0"/>
            <p:cNvSpPr/>
            <p:nvPr/>
          </p:nvSpPr>
          <p:spPr>
            <a:xfrm>
              <a:off x="1802850" y="582750"/>
              <a:ext cx="13250" cy="80075"/>
            </a:xfrm>
            <a:custGeom>
              <a:rect b="b" l="l" r="r" t="t"/>
              <a:pathLst>
                <a:path extrusionOk="0" h="3203" w="530">
                  <a:moveTo>
                    <a:pt x="30" y="0"/>
                  </a:moveTo>
                  <a:cubicBezTo>
                    <a:pt x="28" y="0"/>
                    <a:pt x="27" y="0"/>
                    <a:pt x="25" y="1"/>
                  </a:cubicBezTo>
                  <a:cubicBezTo>
                    <a:pt x="11" y="2"/>
                    <a:pt x="1" y="14"/>
                    <a:pt x="2" y="29"/>
                  </a:cubicBezTo>
                  <a:cubicBezTo>
                    <a:pt x="25" y="229"/>
                    <a:pt x="87" y="631"/>
                    <a:pt x="225" y="1076"/>
                  </a:cubicBezTo>
                  <a:cubicBezTo>
                    <a:pt x="266" y="1206"/>
                    <a:pt x="308" y="1309"/>
                    <a:pt x="345" y="1401"/>
                  </a:cubicBezTo>
                  <a:cubicBezTo>
                    <a:pt x="422" y="1589"/>
                    <a:pt x="477" y="1723"/>
                    <a:pt x="466" y="1945"/>
                  </a:cubicBezTo>
                  <a:cubicBezTo>
                    <a:pt x="455" y="2155"/>
                    <a:pt x="431" y="2515"/>
                    <a:pt x="410" y="2806"/>
                  </a:cubicBezTo>
                  <a:cubicBezTo>
                    <a:pt x="399" y="2977"/>
                    <a:pt x="390" y="3119"/>
                    <a:pt x="386" y="3175"/>
                  </a:cubicBezTo>
                  <a:cubicBezTo>
                    <a:pt x="386" y="3190"/>
                    <a:pt x="396" y="3201"/>
                    <a:pt x="411" y="3202"/>
                  </a:cubicBezTo>
                  <a:cubicBezTo>
                    <a:pt x="415" y="3200"/>
                    <a:pt x="418" y="3200"/>
                    <a:pt x="422" y="3199"/>
                  </a:cubicBezTo>
                  <a:cubicBezTo>
                    <a:pt x="432" y="3195"/>
                    <a:pt x="440" y="3186"/>
                    <a:pt x="440" y="3175"/>
                  </a:cubicBezTo>
                  <a:cubicBezTo>
                    <a:pt x="442" y="3119"/>
                    <a:pt x="452" y="2979"/>
                    <a:pt x="464" y="2807"/>
                  </a:cubicBezTo>
                  <a:cubicBezTo>
                    <a:pt x="483" y="2516"/>
                    <a:pt x="508" y="2157"/>
                    <a:pt x="518" y="1946"/>
                  </a:cubicBezTo>
                  <a:cubicBezTo>
                    <a:pt x="529" y="1713"/>
                    <a:pt x="469" y="1565"/>
                    <a:pt x="394" y="1380"/>
                  </a:cubicBezTo>
                  <a:cubicBezTo>
                    <a:pt x="356" y="1290"/>
                    <a:pt x="314" y="1187"/>
                    <a:pt x="274" y="1059"/>
                  </a:cubicBezTo>
                  <a:cubicBezTo>
                    <a:pt x="138" y="620"/>
                    <a:pt x="78" y="222"/>
                    <a:pt x="54" y="23"/>
                  </a:cubicBezTo>
                  <a:cubicBezTo>
                    <a:pt x="53" y="11"/>
                    <a:pt x="42"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0"/>
            <p:cNvSpPr/>
            <p:nvPr/>
          </p:nvSpPr>
          <p:spPr>
            <a:xfrm>
              <a:off x="1856475" y="599550"/>
              <a:ext cx="14175" cy="14550"/>
            </a:xfrm>
            <a:custGeom>
              <a:rect b="b" l="l" r="r" t="t"/>
              <a:pathLst>
                <a:path extrusionOk="0" h="582" w="567">
                  <a:moveTo>
                    <a:pt x="152" y="0"/>
                  </a:moveTo>
                  <a:cubicBezTo>
                    <a:pt x="136" y="0"/>
                    <a:pt x="123" y="3"/>
                    <a:pt x="114" y="10"/>
                  </a:cubicBezTo>
                  <a:cubicBezTo>
                    <a:pt x="1" y="85"/>
                    <a:pt x="67" y="272"/>
                    <a:pt x="176" y="425"/>
                  </a:cubicBezTo>
                  <a:cubicBezTo>
                    <a:pt x="256" y="539"/>
                    <a:pt x="370" y="582"/>
                    <a:pt x="445" y="582"/>
                  </a:cubicBezTo>
                  <a:cubicBezTo>
                    <a:pt x="472" y="582"/>
                    <a:pt x="493" y="576"/>
                    <a:pt x="507" y="567"/>
                  </a:cubicBezTo>
                  <a:cubicBezTo>
                    <a:pt x="558" y="531"/>
                    <a:pt x="566" y="348"/>
                    <a:pt x="458" y="194"/>
                  </a:cubicBezTo>
                  <a:cubicBezTo>
                    <a:pt x="368" y="68"/>
                    <a:pt x="228"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0"/>
            <p:cNvSpPr/>
            <p:nvPr/>
          </p:nvSpPr>
          <p:spPr>
            <a:xfrm>
              <a:off x="1802475" y="577650"/>
              <a:ext cx="67475" cy="40550"/>
            </a:xfrm>
            <a:custGeom>
              <a:rect b="b" l="l" r="r" t="t"/>
              <a:pathLst>
                <a:path extrusionOk="0" h="1622" w="2699">
                  <a:moveTo>
                    <a:pt x="2341" y="1"/>
                  </a:moveTo>
                  <a:cubicBezTo>
                    <a:pt x="2130" y="1"/>
                    <a:pt x="1871" y="129"/>
                    <a:pt x="1702" y="349"/>
                  </a:cubicBezTo>
                  <a:cubicBezTo>
                    <a:pt x="1374" y="777"/>
                    <a:pt x="1302" y="1321"/>
                    <a:pt x="1302" y="1321"/>
                  </a:cubicBezTo>
                  <a:cubicBezTo>
                    <a:pt x="1108" y="933"/>
                    <a:pt x="607" y="619"/>
                    <a:pt x="318" y="619"/>
                  </a:cubicBezTo>
                  <a:cubicBezTo>
                    <a:pt x="306" y="619"/>
                    <a:pt x="294" y="619"/>
                    <a:pt x="282" y="620"/>
                  </a:cubicBezTo>
                  <a:cubicBezTo>
                    <a:pt x="0" y="649"/>
                    <a:pt x="31" y="877"/>
                    <a:pt x="108" y="1056"/>
                  </a:cubicBezTo>
                  <a:cubicBezTo>
                    <a:pt x="185" y="1232"/>
                    <a:pt x="575" y="1143"/>
                    <a:pt x="827" y="1276"/>
                  </a:cubicBezTo>
                  <a:cubicBezTo>
                    <a:pt x="1168" y="1456"/>
                    <a:pt x="1334" y="1622"/>
                    <a:pt x="1334" y="1622"/>
                  </a:cubicBezTo>
                  <a:cubicBezTo>
                    <a:pt x="1334" y="1622"/>
                    <a:pt x="1470" y="1433"/>
                    <a:pt x="1777" y="1094"/>
                  </a:cubicBezTo>
                  <a:cubicBezTo>
                    <a:pt x="2156" y="675"/>
                    <a:pt x="2688" y="601"/>
                    <a:pt x="2693" y="383"/>
                  </a:cubicBezTo>
                  <a:cubicBezTo>
                    <a:pt x="2699" y="117"/>
                    <a:pt x="2542" y="1"/>
                    <a:pt x="23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0"/>
            <p:cNvSpPr/>
            <p:nvPr/>
          </p:nvSpPr>
          <p:spPr>
            <a:xfrm>
              <a:off x="1901075" y="562225"/>
              <a:ext cx="7575" cy="20625"/>
            </a:xfrm>
            <a:custGeom>
              <a:rect b="b" l="l" r="r" t="t"/>
              <a:pathLst>
                <a:path extrusionOk="0" h="825" w="303">
                  <a:moveTo>
                    <a:pt x="274" y="1"/>
                  </a:moveTo>
                  <a:cubicBezTo>
                    <a:pt x="261" y="1"/>
                    <a:pt x="249" y="11"/>
                    <a:pt x="248" y="26"/>
                  </a:cubicBezTo>
                  <a:cubicBezTo>
                    <a:pt x="230" y="402"/>
                    <a:pt x="11" y="781"/>
                    <a:pt x="9" y="784"/>
                  </a:cubicBezTo>
                  <a:cubicBezTo>
                    <a:pt x="1" y="797"/>
                    <a:pt x="6" y="814"/>
                    <a:pt x="19" y="820"/>
                  </a:cubicBezTo>
                  <a:cubicBezTo>
                    <a:pt x="23" y="823"/>
                    <a:pt x="27" y="825"/>
                    <a:pt x="32" y="825"/>
                  </a:cubicBezTo>
                  <a:cubicBezTo>
                    <a:pt x="35" y="825"/>
                    <a:pt x="38" y="824"/>
                    <a:pt x="40" y="823"/>
                  </a:cubicBezTo>
                  <a:cubicBezTo>
                    <a:pt x="47" y="821"/>
                    <a:pt x="52" y="817"/>
                    <a:pt x="56" y="812"/>
                  </a:cubicBezTo>
                  <a:cubicBezTo>
                    <a:pt x="65" y="796"/>
                    <a:pt x="282" y="417"/>
                    <a:pt x="302" y="29"/>
                  </a:cubicBezTo>
                  <a:cubicBezTo>
                    <a:pt x="303" y="14"/>
                    <a:pt x="291" y="3"/>
                    <a:pt x="276" y="1"/>
                  </a:cubicBezTo>
                  <a:cubicBezTo>
                    <a:pt x="275" y="1"/>
                    <a:pt x="275" y="1"/>
                    <a:pt x="2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0"/>
            <p:cNvSpPr/>
            <p:nvPr/>
          </p:nvSpPr>
          <p:spPr>
            <a:xfrm>
              <a:off x="1913975" y="578425"/>
              <a:ext cx="7875" cy="12425"/>
            </a:xfrm>
            <a:custGeom>
              <a:rect b="b" l="l" r="r" t="t"/>
              <a:pathLst>
                <a:path extrusionOk="0" h="497" w="315">
                  <a:moveTo>
                    <a:pt x="286" y="0"/>
                  </a:moveTo>
                  <a:cubicBezTo>
                    <a:pt x="277" y="0"/>
                    <a:pt x="269" y="4"/>
                    <a:pt x="264" y="11"/>
                  </a:cubicBezTo>
                  <a:cubicBezTo>
                    <a:pt x="255" y="22"/>
                    <a:pt x="59" y="290"/>
                    <a:pt x="5" y="461"/>
                  </a:cubicBezTo>
                  <a:cubicBezTo>
                    <a:pt x="1" y="476"/>
                    <a:pt x="8" y="491"/>
                    <a:pt x="21" y="495"/>
                  </a:cubicBezTo>
                  <a:cubicBezTo>
                    <a:pt x="25" y="496"/>
                    <a:pt x="28" y="496"/>
                    <a:pt x="31" y="496"/>
                  </a:cubicBezTo>
                  <a:cubicBezTo>
                    <a:pt x="34" y="496"/>
                    <a:pt x="36" y="496"/>
                    <a:pt x="39" y="495"/>
                  </a:cubicBezTo>
                  <a:cubicBezTo>
                    <a:pt x="47" y="492"/>
                    <a:pt x="53" y="486"/>
                    <a:pt x="56" y="478"/>
                  </a:cubicBezTo>
                  <a:cubicBezTo>
                    <a:pt x="107" y="314"/>
                    <a:pt x="306" y="46"/>
                    <a:pt x="307" y="43"/>
                  </a:cubicBezTo>
                  <a:cubicBezTo>
                    <a:pt x="315" y="31"/>
                    <a:pt x="313" y="15"/>
                    <a:pt x="302" y="6"/>
                  </a:cubicBezTo>
                  <a:cubicBezTo>
                    <a:pt x="297" y="2"/>
                    <a:pt x="291"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0"/>
            <p:cNvSpPr/>
            <p:nvPr/>
          </p:nvSpPr>
          <p:spPr>
            <a:xfrm>
              <a:off x="1919775" y="604050"/>
              <a:ext cx="9550" cy="6650"/>
            </a:xfrm>
            <a:custGeom>
              <a:rect b="b" l="l" r="r" t="t"/>
              <a:pathLst>
                <a:path extrusionOk="0" h="266" w="382">
                  <a:moveTo>
                    <a:pt x="350" y="1"/>
                  </a:moveTo>
                  <a:cubicBezTo>
                    <a:pt x="345" y="1"/>
                    <a:pt x="340" y="2"/>
                    <a:pt x="336" y="5"/>
                  </a:cubicBezTo>
                  <a:cubicBezTo>
                    <a:pt x="327" y="11"/>
                    <a:pt x="105" y="148"/>
                    <a:pt x="15" y="219"/>
                  </a:cubicBezTo>
                  <a:cubicBezTo>
                    <a:pt x="4" y="227"/>
                    <a:pt x="1" y="244"/>
                    <a:pt x="10" y="256"/>
                  </a:cubicBezTo>
                  <a:cubicBezTo>
                    <a:pt x="17" y="263"/>
                    <a:pt x="26" y="266"/>
                    <a:pt x="34" y="266"/>
                  </a:cubicBezTo>
                  <a:cubicBezTo>
                    <a:pt x="37" y="266"/>
                    <a:pt x="39" y="265"/>
                    <a:pt x="41" y="265"/>
                  </a:cubicBezTo>
                  <a:lnTo>
                    <a:pt x="49" y="261"/>
                  </a:lnTo>
                  <a:cubicBezTo>
                    <a:pt x="136" y="193"/>
                    <a:pt x="362" y="52"/>
                    <a:pt x="364" y="51"/>
                  </a:cubicBezTo>
                  <a:cubicBezTo>
                    <a:pt x="378" y="44"/>
                    <a:pt x="382" y="26"/>
                    <a:pt x="373" y="14"/>
                  </a:cubicBezTo>
                  <a:cubicBezTo>
                    <a:pt x="367" y="5"/>
                    <a:pt x="358" y="1"/>
                    <a:pt x="3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0"/>
            <p:cNvSpPr/>
            <p:nvPr/>
          </p:nvSpPr>
          <p:spPr>
            <a:xfrm>
              <a:off x="1787100" y="610350"/>
              <a:ext cx="11075" cy="10025"/>
            </a:xfrm>
            <a:custGeom>
              <a:rect b="b" l="l" r="r" t="t"/>
              <a:pathLst>
                <a:path extrusionOk="0" h="401" w="443">
                  <a:moveTo>
                    <a:pt x="30" y="0"/>
                  </a:moveTo>
                  <a:cubicBezTo>
                    <a:pt x="20" y="0"/>
                    <a:pt x="10" y="6"/>
                    <a:pt x="6" y="15"/>
                  </a:cubicBezTo>
                  <a:cubicBezTo>
                    <a:pt x="0" y="28"/>
                    <a:pt x="6" y="45"/>
                    <a:pt x="19" y="51"/>
                  </a:cubicBezTo>
                  <a:cubicBezTo>
                    <a:pt x="68" y="73"/>
                    <a:pt x="269" y="268"/>
                    <a:pt x="395" y="394"/>
                  </a:cubicBezTo>
                  <a:cubicBezTo>
                    <a:pt x="400" y="398"/>
                    <a:pt x="407" y="401"/>
                    <a:pt x="413" y="401"/>
                  </a:cubicBezTo>
                  <a:cubicBezTo>
                    <a:pt x="416" y="401"/>
                    <a:pt x="419" y="400"/>
                    <a:pt x="422" y="399"/>
                  </a:cubicBezTo>
                  <a:cubicBezTo>
                    <a:pt x="426" y="398"/>
                    <a:pt x="430" y="396"/>
                    <a:pt x="432" y="393"/>
                  </a:cubicBezTo>
                  <a:cubicBezTo>
                    <a:pt x="442" y="382"/>
                    <a:pt x="442" y="366"/>
                    <a:pt x="432" y="356"/>
                  </a:cubicBezTo>
                  <a:cubicBezTo>
                    <a:pt x="400" y="322"/>
                    <a:pt x="114" y="35"/>
                    <a:pt x="41" y="3"/>
                  </a:cubicBezTo>
                  <a:cubicBezTo>
                    <a:pt x="37" y="1"/>
                    <a:pt x="34"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0"/>
            <p:cNvSpPr/>
            <p:nvPr/>
          </p:nvSpPr>
          <p:spPr>
            <a:xfrm>
              <a:off x="1785975" y="580800"/>
              <a:ext cx="8625" cy="10050"/>
            </a:xfrm>
            <a:custGeom>
              <a:rect b="b" l="l" r="r" t="t"/>
              <a:pathLst>
                <a:path extrusionOk="0" h="402" w="345">
                  <a:moveTo>
                    <a:pt x="29" y="1"/>
                  </a:moveTo>
                  <a:cubicBezTo>
                    <a:pt x="22" y="1"/>
                    <a:pt x="16" y="3"/>
                    <a:pt x="10" y="9"/>
                  </a:cubicBezTo>
                  <a:cubicBezTo>
                    <a:pt x="0" y="19"/>
                    <a:pt x="0" y="36"/>
                    <a:pt x="11" y="46"/>
                  </a:cubicBezTo>
                  <a:cubicBezTo>
                    <a:pt x="33" y="66"/>
                    <a:pt x="194" y="264"/>
                    <a:pt x="294" y="389"/>
                  </a:cubicBezTo>
                  <a:cubicBezTo>
                    <a:pt x="299" y="398"/>
                    <a:pt x="307" y="401"/>
                    <a:pt x="315" y="401"/>
                  </a:cubicBezTo>
                  <a:cubicBezTo>
                    <a:pt x="318" y="401"/>
                    <a:pt x="320" y="401"/>
                    <a:pt x="323" y="400"/>
                  </a:cubicBezTo>
                  <a:cubicBezTo>
                    <a:pt x="325" y="398"/>
                    <a:pt x="329" y="397"/>
                    <a:pt x="332" y="395"/>
                  </a:cubicBezTo>
                  <a:cubicBezTo>
                    <a:pt x="343" y="386"/>
                    <a:pt x="344" y="370"/>
                    <a:pt x="335" y="357"/>
                  </a:cubicBezTo>
                  <a:cubicBezTo>
                    <a:pt x="309" y="325"/>
                    <a:pt x="79" y="39"/>
                    <a:pt x="47" y="8"/>
                  </a:cubicBezTo>
                  <a:cubicBezTo>
                    <a:pt x="42" y="3"/>
                    <a:pt x="36" y="1"/>
                    <a:pt x="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0"/>
            <p:cNvSpPr/>
            <p:nvPr/>
          </p:nvSpPr>
          <p:spPr>
            <a:xfrm>
              <a:off x="1931200" y="739750"/>
              <a:ext cx="59550" cy="55875"/>
            </a:xfrm>
            <a:custGeom>
              <a:rect b="b" l="l" r="r" t="t"/>
              <a:pathLst>
                <a:path extrusionOk="0" h="2235" w="2382">
                  <a:moveTo>
                    <a:pt x="30" y="0"/>
                  </a:moveTo>
                  <a:cubicBezTo>
                    <a:pt x="27" y="0"/>
                    <a:pt x="25" y="1"/>
                    <a:pt x="22" y="1"/>
                  </a:cubicBezTo>
                  <a:cubicBezTo>
                    <a:pt x="8" y="6"/>
                    <a:pt x="1" y="22"/>
                    <a:pt x="7" y="35"/>
                  </a:cubicBezTo>
                  <a:cubicBezTo>
                    <a:pt x="228" y="647"/>
                    <a:pt x="612" y="1159"/>
                    <a:pt x="1217" y="1647"/>
                  </a:cubicBezTo>
                  <a:cubicBezTo>
                    <a:pt x="1811" y="2124"/>
                    <a:pt x="2342" y="2233"/>
                    <a:pt x="2347" y="2234"/>
                  </a:cubicBezTo>
                  <a:cubicBezTo>
                    <a:pt x="2351" y="2234"/>
                    <a:pt x="2357" y="2233"/>
                    <a:pt x="2361" y="2231"/>
                  </a:cubicBezTo>
                  <a:cubicBezTo>
                    <a:pt x="2369" y="2229"/>
                    <a:pt x="2376" y="2221"/>
                    <a:pt x="2378" y="2211"/>
                  </a:cubicBezTo>
                  <a:cubicBezTo>
                    <a:pt x="2381" y="2198"/>
                    <a:pt x="2372" y="2183"/>
                    <a:pt x="2358" y="2180"/>
                  </a:cubicBezTo>
                  <a:cubicBezTo>
                    <a:pt x="2353" y="2179"/>
                    <a:pt x="1833" y="2073"/>
                    <a:pt x="1251" y="1605"/>
                  </a:cubicBezTo>
                  <a:cubicBezTo>
                    <a:pt x="653" y="1124"/>
                    <a:pt x="274" y="619"/>
                    <a:pt x="55" y="18"/>
                  </a:cubicBezTo>
                  <a:cubicBezTo>
                    <a:pt x="51" y="6"/>
                    <a:pt x="40" y="0"/>
                    <a:pt x="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0"/>
            <p:cNvSpPr/>
            <p:nvPr/>
          </p:nvSpPr>
          <p:spPr>
            <a:xfrm>
              <a:off x="1849950" y="667350"/>
              <a:ext cx="61650" cy="70650"/>
            </a:xfrm>
            <a:custGeom>
              <a:rect b="b" l="l" r="r" t="t"/>
              <a:pathLst>
                <a:path extrusionOk="0" h="2826" w="2466">
                  <a:moveTo>
                    <a:pt x="80" y="1"/>
                  </a:moveTo>
                  <a:cubicBezTo>
                    <a:pt x="49" y="93"/>
                    <a:pt x="1" y="231"/>
                    <a:pt x="1" y="231"/>
                  </a:cubicBezTo>
                  <a:lnTo>
                    <a:pt x="744" y="1474"/>
                  </a:lnTo>
                  <a:cubicBezTo>
                    <a:pt x="744" y="1474"/>
                    <a:pt x="648" y="1771"/>
                    <a:pt x="679" y="2188"/>
                  </a:cubicBezTo>
                  <a:cubicBezTo>
                    <a:pt x="706" y="2577"/>
                    <a:pt x="915" y="2826"/>
                    <a:pt x="1122" y="2826"/>
                  </a:cubicBezTo>
                  <a:cubicBezTo>
                    <a:pt x="1137" y="2826"/>
                    <a:pt x="1152" y="2824"/>
                    <a:pt x="1167" y="2822"/>
                  </a:cubicBezTo>
                  <a:cubicBezTo>
                    <a:pt x="1388" y="2783"/>
                    <a:pt x="1358" y="2552"/>
                    <a:pt x="1358" y="2552"/>
                  </a:cubicBezTo>
                  <a:lnTo>
                    <a:pt x="1358" y="2552"/>
                  </a:lnTo>
                  <a:cubicBezTo>
                    <a:pt x="1431" y="2643"/>
                    <a:pt x="1559" y="2682"/>
                    <a:pt x="1698" y="2682"/>
                  </a:cubicBezTo>
                  <a:cubicBezTo>
                    <a:pt x="1923" y="2682"/>
                    <a:pt x="2175" y="2581"/>
                    <a:pt x="2269" y="2440"/>
                  </a:cubicBezTo>
                  <a:cubicBezTo>
                    <a:pt x="2419" y="2211"/>
                    <a:pt x="2191" y="1920"/>
                    <a:pt x="2191" y="1920"/>
                  </a:cubicBezTo>
                  <a:cubicBezTo>
                    <a:pt x="2191" y="1920"/>
                    <a:pt x="2423" y="1817"/>
                    <a:pt x="2444" y="1556"/>
                  </a:cubicBezTo>
                  <a:cubicBezTo>
                    <a:pt x="2465" y="1296"/>
                    <a:pt x="2194" y="1078"/>
                    <a:pt x="1864" y="1034"/>
                  </a:cubicBezTo>
                  <a:cubicBezTo>
                    <a:pt x="1828" y="1029"/>
                    <a:pt x="1794" y="1027"/>
                    <a:pt x="1760" y="1027"/>
                  </a:cubicBezTo>
                  <a:cubicBezTo>
                    <a:pt x="1484" y="1027"/>
                    <a:pt x="1292" y="1174"/>
                    <a:pt x="1292" y="1174"/>
                  </a:cubicBezTo>
                  <a:lnTo>
                    <a:pt x="510" y="397"/>
                  </a:lnTo>
                  <a:cubicBezTo>
                    <a:pt x="348" y="236"/>
                    <a:pt x="82" y="2"/>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0"/>
            <p:cNvSpPr/>
            <p:nvPr/>
          </p:nvSpPr>
          <p:spPr>
            <a:xfrm>
              <a:off x="1755375" y="676100"/>
              <a:ext cx="56950" cy="62700"/>
            </a:xfrm>
            <a:custGeom>
              <a:rect b="b" l="l" r="r" t="t"/>
              <a:pathLst>
                <a:path extrusionOk="0" h="2508" w="2278">
                  <a:moveTo>
                    <a:pt x="2204" y="1"/>
                  </a:moveTo>
                  <a:lnTo>
                    <a:pt x="1219" y="815"/>
                  </a:lnTo>
                  <a:cubicBezTo>
                    <a:pt x="1219" y="815"/>
                    <a:pt x="607" y="324"/>
                    <a:pt x="345" y="324"/>
                  </a:cubicBezTo>
                  <a:cubicBezTo>
                    <a:pt x="310" y="324"/>
                    <a:pt x="281" y="333"/>
                    <a:pt x="261" y="353"/>
                  </a:cubicBezTo>
                  <a:cubicBezTo>
                    <a:pt x="89" y="522"/>
                    <a:pt x="432" y="876"/>
                    <a:pt x="432" y="876"/>
                  </a:cubicBezTo>
                  <a:cubicBezTo>
                    <a:pt x="432" y="876"/>
                    <a:pt x="0" y="1125"/>
                    <a:pt x="35" y="1393"/>
                  </a:cubicBezTo>
                  <a:cubicBezTo>
                    <a:pt x="69" y="1663"/>
                    <a:pt x="334" y="1695"/>
                    <a:pt x="334" y="1695"/>
                  </a:cubicBezTo>
                  <a:cubicBezTo>
                    <a:pt x="196" y="1761"/>
                    <a:pt x="104" y="2191"/>
                    <a:pt x="230" y="2370"/>
                  </a:cubicBezTo>
                  <a:cubicBezTo>
                    <a:pt x="280" y="2442"/>
                    <a:pt x="339" y="2463"/>
                    <a:pt x="393" y="2463"/>
                  </a:cubicBezTo>
                  <a:cubicBezTo>
                    <a:pt x="472" y="2463"/>
                    <a:pt x="538" y="2415"/>
                    <a:pt x="538" y="2415"/>
                  </a:cubicBezTo>
                  <a:cubicBezTo>
                    <a:pt x="602" y="2479"/>
                    <a:pt x="681" y="2507"/>
                    <a:pt x="767" y="2507"/>
                  </a:cubicBezTo>
                  <a:cubicBezTo>
                    <a:pt x="1029" y="2507"/>
                    <a:pt x="1350" y="2242"/>
                    <a:pt x="1464" y="1944"/>
                  </a:cubicBezTo>
                  <a:cubicBezTo>
                    <a:pt x="1613" y="1549"/>
                    <a:pt x="1484" y="1176"/>
                    <a:pt x="1484" y="1176"/>
                  </a:cubicBezTo>
                  <a:cubicBezTo>
                    <a:pt x="1484" y="1176"/>
                    <a:pt x="2265" y="247"/>
                    <a:pt x="2278" y="224"/>
                  </a:cubicBezTo>
                  <a:lnTo>
                    <a:pt x="22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0"/>
            <p:cNvSpPr/>
            <p:nvPr/>
          </p:nvSpPr>
          <p:spPr>
            <a:xfrm>
              <a:off x="1738650" y="671950"/>
              <a:ext cx="15500" cy="12425"/>
            </a:xfrm>
            <a:custGeom>
              <a:rect b="b" l="l" r="r" t="t"/>
              <a:pathLst>
                <a:path extrusionOk="0" h="497" w="620">
                  <a:moveTo>
                    <a:pt x="260" y="1"/>
                  </a:moveTo>
                  <a:cubicBezTo>
                    <a:pt x="233" y="1"/>
                    <a:pt x="206" y="8"/>
                    <a:pt x="180" y="26"/>
                  </a:cubicBezTo>
                  <a:cubicBezTo>
                    <a:pt x="1" y="143"/>
                    <a:pt x="267" y="496"/>
                    <a:pt x="422" y="496"/>
                  </a:cubicBezTo>
                  <a:cubicBezTo>
                    <a:pt x="442" y="496"/>
                    <a:pt x="460" y="490"/>
                    <a:pt x="475" y="477"/>
                  </a:cubicBezTo>
                  <a:cubicBezTo>
                    <a:pt x="619" y="350"/>
                    <a:pt x="442" y="1"/>
                    <a:pt x="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0"/>
            <p:cNvSpPr/>
            <p:nvPr/>
          </p:nvSpPr>
          <p:spPr>
            <a:xfrm>
              <a:off x="1744025" y="730575"/>
              <a:ext cx="16900" cy="12725"/>
            </a:xfrm>
            <a:custGeom>
              <a:rect b="b" l="l" r="r" t="t"/>
              <a:pathLst>
                <a:path extrusionOk="0" h="509" w="676">
                  <a:moveTo>
                    <a:pt x="249" y="1"/>
                  </a:moveTo>
                  <a:cubicBezTo>
                    <a:pt x="196" y="1"/>
                    <a:pt x="148" y="25"/>
                    <a:pt x="116" y="84"/>
                  </a:cubicBezTo>
                  <a:cubicBezTo>
                    <a:pt x="1" y="288"/>
                    <a:pt x="251" y="509"/>
                    <a:pt x="434" y="509"/>
                  </a:cubicBezTo>
                  <a:cubicBezTo>
                    <a:pt x="486" y="509"/>
                    <a:pt x="532" y="491"/>
                    <a:pt x="563" y="449"/>
                  </a:cubicBezTo>
                  <a:lnTo>
                    <a:pt x="587" y="442"/>
                  </a:lnTo>
                  <a:cubicBezTo>
                    <a:pt x="675" y="289"/>
                    <a:pt x="431" y="1"/>
                    <a:pt x="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0"/>
            <p:cNvSpPr/>
            <p:nvPr/>
          </p:nvSpPr>
          <p:spPr>
            <a:xfrm>
              <a:off x="1902450" y="677975"/>
              <a:ext cx="13975" cy="12300"/>
            </a:xfrm>
            <a:custGeom>
              <a:rect b="b" l="l" r="r" t="t"/>
              <a:pathLst>
                <a:path extrusionOk="0" h="492" w="559">
                  <a:moveTo>
                    <a:pt x="299" y="0"/>
                  </a:moveTo>
                  <a:cubicBezTo>
                    <a:pt x="273" y="0"/>
                    <a:pt x="245" y="8"/>
                    <a:pt x="216" y="26"/>
                  </a:cubicBezTo>
                  <a:cubicBezTo>
                    <a:pt x="1" y="156"/>
                    <a:pt x="181" y="491"/>
                    <a:pt x="349" y="491"/>
                  </a:cubicBezTo>
                  <a:cubicBezTo>
                    <a:pt x="367" y="491"/>
                    <a:pt x="386" y="487"/>
                    <a:pt x="404" y="478"/>
                  </a:cubicBezTo>
                  <a:cubicBezTo>
                    <a:pt x="559" y="398"/>
                    <a:pt x="481" y="0"/>
                    <a:pt x="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0"/>
            <p:cNvSpPr/>
            <p:nvPr/>
          </p:nvSpPr>
          <p:spPr>
            <a:xfrm>
              <a:off x="2511200" y="820275"/>
              <a:ext cx="15100" cy="16625"/>
            </a:xfrm>
            <a:custGeom>
              <a:rect b="b" l="l" r="r" t="t"/>
              <a:pathLst>
                <a:path extrusionOk="0" h="665" w="604">
                  <a:moveTo>
                    <a:pt x="543" y="1"/>
                  </a:moveTo>
                  <a:lnTo>
                    <a:pt x="0" y="391"/>
                  </a:lnTo>
                  <a:cubicBezTo>
                    <a:pt x="0" y="391"/>
                    <a:pt x="321" y="530"/>
                    <a:pt x="603" y="664"/>
                  </a:cubicBezTo>
                  <a:lnTo>
                    <a:pt x="5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0"/>
            <p:cNvSpPr/>
            <p:nvPr/>
          </p:nvSpPr>
          <p:spPr>
            <a:xfrm>
              <a:off x="2620050" y="883650"/>
              <a:ext cx="20425" cy="21300"/>
            </a:xfrm>
            <a:custGeom>
              <a:rect b="b" l="l" r="r" t="t"/>
              <a:pathLst>
                <a:path extrusionOk="0" h="852" w="817">
                  <a:moveTo>
                    <a:pt x="817" y="1"/>
                  </a:moveTo>
                  <a:lnTo>
                    <a:pt x="1" y="332"/>
                  </a:lnTo>
                  <a:cubicBezTo>
                    <a:pt x="1" y="332"/>
                    <a:pt x="366" y="627"/>
                    <a:pt x="606" y="852"/>
                  </a:cubicBezTo>
                  <a:lnTo>
                    <a:pt x="81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0"/>
            <p:cNvSpPr/>
            <p:nvPr/>
          </p:nvSpPr>
          <p:spPr>
            <a:xfrm>
              <a:off x="2690700" y="971575"/>
              <a:ext cx="25175" cy="19250"/>
            </a:xfrm>
            <a:custGeom>
              <a:rect b="b" l="l" r="r" t="t"/>
              <a:pathLst>
                <a:path extrusionOk="0" h="770" w="1007">
                  <a:moveTo>
                    <a:pt x="1" y="1"/>
                  </a:moveTo>
                  <a:cubicBezTo>
                    <a:pt x="1" y="1"/>
                    <a:pt x="297" y="484"/>
                    <a:pt x="437" y="770"/>
                  </a:cubicBezTo>
                  <a:lnTo>
                    <a:pt x="1006" y="82"/>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0"/>
            <p:cNvSpPr/>
            <p:nvPr/>
          </p:nvSpPr>
          <p:spPr>
            <a:xfrm>
              <a:off x="1978225" y="368375"/>
              <a:ext cx="436150" cy="429975"/>
            </a:xfrm>
            <a:custGeom>
              <a:rect b="b" l="l" r="r" t="t"/>
              <a:pathLst>
                <a:path extrusionOk="0" h="17199" w="17446">
                  <a:moveTo>
                    <a:pt x="16127" y="1"/>
                  </a:moveTo>
                  <a:cubicBezTo>
                    <a:pt x="16127" y="1"/>
                    <a:pt x="15277" y="1973"/>
                    <a:pt x="10601" y="4219"/>
                  </a:cubicBezTo>
                  <a:cubicBezTo>
                    <a:pt x="5923" y="6467"/>
                    <a:pt x="2472" y="7971"/>
                    <a:pt x="2472" y="7971"/>
                  </a:cubicBezTo>
                  <a:cubicBezTo>
                    <a:pt x="2472" y="7971"/>
                    <a:pt x="632" y="7436"/>
                    <a:pt x="137" y="7436"/>
                  </a:cubicBezTo>
                  <a:cubicBezTo>
                    <a:pt x="46" y="7436"/>
                    <a:pt x="0" y="7454"/>
                    <a:pt x="21" y="7498"/>
                  </a:cubicBezTo>
                  <a:cubicBezTo>
                    <a:pt x="154" y="7775"/>
                    <a:pt x="2111" y="8930"/>
                    <a:pt x="2111" y="8930"/>
                  </a:cubicBezTo>
                  <a:cubicBezTo>
                    <a:pt x="2111" y="8930"/>
                    <a:pt x="2582" y="9288"/>
                    <a:pt x="2339" y="12631"/>
                  </a:cubicBezTo>
                  <a:cubicBezTo>
                    <a:pt x="2095" y="15974"/>
                    <a:pt x="70" y="16933"/>
                    <a:pt x="70" y="16933"/>
                  </a:cubicBezTo>
                  <a:cubicBezTo>
                    <a:pt x="343" y="17179"/>
                    <a:pt x="1263" y="17198"/>
                    <a:pt x="1263" y="17198"/>
                  </a:cubicBezTo>
                  <a:cubicBezTo>
                    <a:pt x="1263" y="17198"/>
                    <a:pt x="3430" y="14797"/>
                    <a:pt x="8125" y="13948"/>
                  </a:cubicBezTo>
                  <a:cubicBezTo>
                    <a:pt x="8731" y="13839"/>
                    <a:pt x="9322" y="13791"/>
                    <a:pt x="9893" y="13791"/>
                  </a:cubicBezTo>
                  <a:cubicBezTo>
                    <a:pt x="13750" y="13791"/>
                    <a:pt x="16674" y="15961"/>
                    <a:pt x="16674" y="15961"/>
                  </a:cubicBezTo>
                  <a:cubicBezTo>
                    <a:pt x="15944" y="13220"/>
                    <a:pt x="17446" y="11673"/>
                    <a:pt x="17446" y="11673"/>
                  </a:cubicBezTo>
                  <a:cubicBezTo>
                    <a:pt x="14744" y="9098"/>
                    <a:pt x="16350" y="6712"/>
                    <a:pt x="16350" y="6712"/>
                  </a:cubicBezTo>
                  <a:cubicBezTo>
                    <a:pt x="14769" y="3792"/>
                    <a:pt x="16127" y="1"/>
                    <a:pt x="161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0"/>
            <p:cNvSpPr/>
            <p:nvPr/>
          </p:nvSpPr>
          <p:spPr>
            <a:xfrm>
              <a:off x="2038100" y="777000"/>
              <a:ext cx="17200" cy="19450"/>
            </a:xfrm>
            <a:custGeom>
              <a:rect b="b" l="l" r="r" t="t"/>
              <a:pathLst>
                <a:path extrusionOk="0" h="778" w="688">
                  <a:moveTo>
                    <a:pt x="226" y="1"/>
                  </a:moveTo>
                  <a:cubicBezTo>
                    <a:pt x="222" y="1"/>
                    <a:pt x="219" y="2"/>
                    <a:pt x="216" y="4"/>
                  </a:cubicBezTo>
                  <a:cubicBezTo>
                    <a:pt x="155" y="64"/>
                    <a:pt x="0" y="777"/>
                    <a:pt x="0" y="777"/>
                  </a:cubicBezTo>
                  <a:cubicBezTo>
                    <a:pt x="314" y="738"/>
                    <a:pt x="687" y="626"/>
                    <a:pt x="687" y="626"/>
                  </a:cubicBezTo>
                  <a:cubicBezTo>
                    <a:pt x="687" y="626"/>
                    <a:pt x="310" y="1"/>
                    <a:pt x="2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0"/>
            <p:cNvSpPr/>
            <p:nvPr/>
          </p:nvSpPr>
          <p:spPr>
            <a:xfrm>
              <a:off x="1979075" y="590875"/>
              <a:ext cx="62800" cy="201650"/>
            </a:xfrm>
            <a:custGeom>
              <a:rect b="b" l="l" r="r" t="t"/>
              <a:pathLst>
                <a:path extrusionOk="0" h="8066" w="2512">
                  <a:moveTo>
                    <a:pt x="2078" y="0"/>
                  </a:moveTo>
                  <a:cubicBezTo>
                    <a:pt x="2070" y="0"/>
                    <a:pt x="2061" y="3"/>
                    <a:pt x="2055" y="10"/>
                  </a:cubicBezTo>
                  <a:cubicBezTo>
                    <a:pt x="2042" y="21"/>
                    <a:pt x="2042" y="41"/>
                    <a:pt x="2055" y="55"/>
                  </a:cubicBezTo>
                  <a:cubicBezTo>
                    <a:pt x="2280" y="281"/>
                    <a:pt x="2300" y="803"/>
                    <a:pt x="2324" y="1408"/>
                  </a:cubicBezTo>
                  <a:cubicBezTo>
                    <a:pt x="2329" y="1528"/>
                    <a:pt x="2334" y="1652"/>
                    <a:pt x="2341" y="1777"/>
                  </a:cubicBezTo>
                  <a:cubicBezTo>
                    <a:pt x="2366" y="2241"/>
                    <a:pt x="2448" y="4626"/>
                    <a:pt x="1660" y="6161"/>
                  </a:cubicBezTo>
                  <a:cubicBezTo>
                    <a:pt x="934" y="7572"/>
                    <a:pt x="32" y="8001"/>
                    <a:pt x="23" y="8005"/>
                  </a:cubicBezTo>
                  <a:cubicBezTo>
                    <a:pt x="7" y="8012"/>
                    <a:pt x="0" y="8032"/>
                    <a:pt x="7" y="8047"/>
                  </a:cubicBezTo>
                  <a:cubicBezTo>
                    <a:pt x="13" y="8058"/>
                    <a:pt x="25" y="8066"/>
                    <a:pt x="37" y="8066"/>
                  </a:cubicBezTo>
                  <a:cubicBezTo>
                    <a:pt x="38" y="8066"/>
                    <a:pt x="39" y="8066"/>
                    <a:pt x="39" y="8066"/>
                  </a:cubicBezTo>
                  <a:cubicBezTo>
                    <a:pt x="42" y="8066"/>
                    <a:pt x="46" y="8064"/>
                    <a:pt x="48" y="8064"/>
                  </a:cubicBezTo>
                  <a:cubicBezTo>
                    <a:pt x="59" y="8059"/>
                    <a:pt x="980" y="7624"/>
                    <a:pt x="1716" y="6191"/>
                  </a:cubicBezTo>
                  <a:cubicBezTo>
                    <a:pt x="2512" y="4642"/>
                    <a:pt x="2429" y="2241"/>
                    <a:pt x="2404" y="1775"/>
                  </a:cubicBezTo>
                  <a:cubicBezTo>
                    <a:pt x="2398" y="1649"/>
                    <a:pt x="2393" y="1525"/>
                    <a:pt x="2388" y="1406"/>
                  </a:cubicBezTo>
                  <a:cubicBezTo>
                    <a:pt x="2362" y="788"/>
                    <a:pt x="2342" y="254"/>
                    <a:pt x="2100" y="10"/>
                  </a:cubicBezTo>
                  <a:cubicBezTo>
                    <a:pt x="2094" y="3"/>
                    <a:pt x="2086" y="0"/>
                    <a:pt x="20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0"/>
            <p:cNvSpPr/>
            <p:nvPr/>
          </p:nvSpPr>
          <p:spPr>
            <a:xfrm>
              <a:off x="2039300" y="535400"/>
              <a:ext cx="376000" cy="128000"/>
            </a:xfrm>
            <a:custGeom>
              <a:rect b="b" l="l" r="r" t="t"/>
              <a:pathLst>
                <a:path extrusionOk="0" h="5120" w="15040">
                  <a:moveTo>
                    <a:pt x="13908" y="1"/>
                  </a:moveTo>
                  <a:cubicBezTo>
                    <a:pt x="13905" y="1"/>
                    <a:pt x="13902" y="1"/>
                    <a:pt x="13899" y="2"/>
                  </a:cubicBezTo>
                  <a:cubicBezTo>
                    <a:pt x="7570" y="1752"/>
                    <a:pt x="108" y="1773"/>
                    <a:pt x="34" y="1773"/>
                  </a:cubicBezTo>
                  <a:cubicBezTo>
                    <a:pt x="20" y="1774"/>
                    <a:pt x="6" y="1784"/>
                    <a:pt x="4" y="1799"/>
                  </a:cubicBezTo>
                  <a:cubicBezTo>
                    <a:pt x="1" y="1813"/>
                    <a:pt x="8" y="1828"/>
                    <a:pt x="21" y="1834"/>
                  </a:cubicBezTo>
                  <a:cubicBezTo>
                    <a:pt x="98" y="1870"/>
                    <a:pt x="7106" y="5119"/>
                    <a:pt x="13280" y="5119"/>
                  </a:cubicBezTo>
                  <a:cubicBezTo>
                    <a:pt x="13759" y="5119"/>
                    <a:pt x="14233" y="5100"/>
                    <a:pt x="14698" y="5058"/>
                  </a:cubicBezTo>
                  <a:cubicBezTo>
                    <a:pt x="14801" y="5048"/>
                    <a:pt x="14905" y="5038"/>
                    <a:pt x="15009" y="5025"/>
                  </a:cubicBezTo>
                  <a:cubicBezTo>
                    <a:pt x="15026" y="5023"/>
                    <a:pt x="15040" y="5007"/>
                    <a:pt x="15036" y="4989"/>
                  </a:cubicBezTo>
                  <a:cubicBezTo>
                    <a:pt x="15034" y="4972"/>
                    <a:pt x="15016" y="4961"/>
                    <a:pt x="15001" y="4961"/>
                  </a:cubicBezTo>
                  <a:cubicBezTo>
                    <a:pt x="14437" y="5025"/>
                    <a:pt x="13860" y="5055"/>
                    <a:pt x="13275" y="5055"/>
                  </a:cubicBezTo>
                  <a:cubicBezTo>
                    <a:pt x="7582" y="5055"/>
                    <a:pt x="1172" y="2281"/>
                    <a:pt x="180" y="1835"/>
                  </a:cubicBezTo>
                  <a:cubicBezTo>
                    <a:pt x="1254" y="1823"/>
                    <a:pt x="8067" y="1682"/>
                    <a:pt x="13917" y="63"/>
                  </a:cubicBezTo>
                  <a:cubicBezTo>
                    <a:pt x="13934" y="58"/>
                    <a:pt x="13944" y="40"/>
                    <a:pt x="13939" y="23"/>
                  </a:cubicBezTo>
                  <a:cubicBezTo>
                    <a:pt x="13935" y="9"/>
                    <a:pt x="13922" y="1"/>
                    <a:pt x="139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0"/>
            <p:cNvSpPr/>
            <p:nvPr/>
          </p:nvSpPr>
          <p:spPr>
            <a:xfrm>
              <a:off x="2069675" y="713200"/>
              <a:ext cx="326225" cy="55100"/>
            </a:xfrm>
            <a:custGeom>
              <a:rect b="b" l="l" r="r" t="t"/>
              <a:pathLst>
                <a:path extrusionOk="0" h="2204" w="13049">
                  <a:moveTo>
                    <a:pt x="6381" y="0"/>
                  </a:moveTo>
                  <a:cubicBezTo>
                    <a:pt x="5901" y="0"/>
                    <a:pt x="5386" y="29"/>
                    <a:pt x="4830" y="94"/>
                  </a:cubicBezTo>
                  <a:cubicBezTo>
                    <a:pt x="1995" y="424"/>
                    <a:pt x="39" y="1623"/>
                    <a:pt x="19" y="1635"/>
                  </a:cubicBezTo>
                  <a:cubicBezTo>
                    <a:pt x="4" y="1644"/>
                    <a:pt x="1" y="1663"/>
                    <a:pt x="9" y="1679"/>
                  </a:cubicBezTo>
                  <a:cubicBezTo>
                    <a:pt x="15" y="1689"/>
                    <a:pt x="25" y="1694"/>
                    <a:pt x="36" y="1694"/>
                  </a:cubicBezTo>
                  <a:cubicBezTo>
                    <a:pt x="42" y="1694"/>
                    <a:pt x="48" y="1692"/>
                    <a:pt x="53" y="1689"/>
                  </a:cubicBezTo>
                  <a:cubicBezTo>
                    <a:pt x="73" y="1676"/>
                    <a:pt x="2016" y="485"/>
                    <a:pt x="4837" y="157"/>
                  </a:cubicBezTo>
                  <a:cubicBezTo>
                    <a:pt x="5391" y="93"/>
                    <a:pt x="5903" y="64"/>
                    <a:pt x="6381" y="64"/>
                  </a:cubicBezTo>
                  <a:cubicBezTo>
                    <a:pt x="8397" y="64"/>
                    <a:pt x="9806" y="582"/>
                    <a:pt x="11172" y="1167"/>
                  </a:cubicBezTo>
                  <a:cubicBezTo>
                    <a:pt x="12864" y="1893"/>
                    <a:pt x="12981" y="2169"/>
                    <a:pt x="12985" y="2179"/>
                  </a:cubicBezTo>
                  <a:cubicBezTo>
                    <a:pt x="12989" y="2193"/>
                    <a:pt x="13002" y="2203"/>
                    <a:pt x="13016" y="2203"/>
                  </a:cubicBezTo>
                  <a:cubicBezTo>
                    <a:pt x="13017" y="2203"/>
                    <a:pt x="13018" y="2203"/>
                    <a:pt x="13020" y="2203"/>
                  </a:cubicBezTo>
                  <a:cubicBezTo>
                    <a:pt x="13021" y="2202"/>
                    <a:pt x="13022" y="2202"/>
                    <a:pt x="13022" y="2202"/>
                  </a:cubicBezTo>
                  <a:lnTo>
                    <a:pt x="13022" y="2202"/>
                  </a:lnTo>
                  <a:cubicBezTo>
                    <a:pt x="13022" y="2202"/>
                    <a:pt x="13022" y="2202"/>
                    <a:pt x="13022" y="2203"/>
                  </a:cubicBezTo>
                  <a:cubicBezTo>
                    <a:pt x="13038" y="2200"/>
                    <a:pt x="13048" y="2181"/>
                    <a:pt x="13045" y="2165"/>
                  </a:cubicBezTo>
                  <a:cubicBezTo>
                    <a:pt x="13038" y="2135"/>
                    <a:pt x="12925" y="1850"/>
                    <a:pt x="11195" y="1109"/>
                  </a:cubicBezTo>
                  <a:cubicBezTo>
                    <a:pt x="9823" y="520"/>
                    <a:pt x="8409" y="0"/>
                    <a:pt x="6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0"/>
            <p:cNvSpPr/>
            <p:nvPr/>
          </p:nvSpPr>
          <p:spPr>
            <a:xfrm>
              <a:off x="1878000" y="942725"/>
              <a:ext cx="73350" cy="48825"/>
            </a:xfrm>
            <a:custGeom>
              <a:rect b="b" l="l" r="r" t="t"/>
              <a:pathLst>
                <a:path extrusionOk="0" h="1953" w="2934">
                  <a:moveTo>
                    <a:pt x="37" y="1"/>
                  </a:moveTo>
                  <a:cubicBezTo>
                    <a:pt x="31" y="1"/>
                    <a:pt x="26" y="2"/>
                    <a:pt x="20" y="5"/>
                  </a:cubicBezTo>
                  <a:cubicBezTo>
                    <a:pt x="5" y="14"/>
                    <a:pt x="1" y="34"/>
                    <a:pt x="10" y="49"/>
                  </a:cubicBezTo>
                  <a:cubicBezTo>
                    <a:pt x="20" y="65"/>
                    <a:pt x="1108" y="1810"/>
                    <a:pt x="2898" y="1952"/>
                  </a:cubicBezTo>
                  <a:lnTo>
                    <a:pt x="2903" y="1952"/>
                  </a:lnTo>
                  <a:cubicBezTo>
                    <a:pt x="2918" y="1950"/>
                    <a:pt x="2930" y="1938"/>
                    <a:pt x="2932" y="1924"/>
                  </a:cubicBezTo>
                  <a:cubicBezTo>
                    <a:pt x="2933" y="1906"/>
                    <a:pt x="2920" y="1891"/>
                    <a:pt x="2903" y="1889"/>
                  </a:cubicBezTo>
                  <a:cubicBezTo>
                    <a:pt x="1146" y="1750"/>
                    <a:pt x="74" y="34"/>
                    <a:pt x="63" y="15"/>
                  </a:cubicBezTo>
                  <a:cubicBezTo>
                    <a:pt x="58" y="6"/>
                    <a:pt x="48"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0"/>
            <p:cNvSpPr/>
            <p:nvPr/>
          </p:nvSpPr>
          <p:spPr>
            <a:xfrm>
              <a:off x="1885775" y="982475"/>
              <a:ext cx="27875" cy="40725"/>
            </a:xfrm>
            <a:custGeom>
              <a:rect b="b" l="l" r="r" t="t"/>
              <a:pathLst>
                <a:path extrusionOk="0" h="1629" w="1115">
                  <a:moveTo>
                    <a:pt x="32" y="1"/>
                  </a:moveTo>
                  <a:cubicBezTo>
                    <a:pt x="10" y="1"/>
                    <a:pt x="0" y="15"/>
                    <a:pt x="0" y="33"/>
                  </a:cubicBezTo>
                  <a:cubicBezTo>
                    <a:pt x="0" y="43"/>
                    <a:pt x="28" y="1061"/>
                    <a:pt x="1062" y="1625"/>
                  </a:cubicBezTo>
                  <a:cubicBezTo>
                    <a:pt x="1067" y="1629"/>
                    <a:pt x="1073" y="1629"/>
                    <a:pt x="1080" y="1629"/>
                  </a:cubicBezTo>
                  <a:cubicBezTo>
                    <a:pt x="1091" y="1629"/>
                    <a:pt x="1101" y="1623"/>
                    <a:pt x="1106" y="1613"/>
                  </a:cubicBezTo>
                  <a:cubicBezTo>
                    <a:pt x="1114" y="1597"/>
                    <a:pt x="1108" y="1578"/>
                    <a:pt x="1093" y="1569"/>
                  </a:cubicBezTo>
                  <a:cubicBezTo>
                    <a:pt x="93" y="1024"/>
                    <a:pt x="64" y="42"/>
                    <a:pt x="64" y="32"/>
                  </a:cubicBezTo>
                  <a:cubicBezTo>
                    <a:pt x="64" y="15"/>
                    <a:pt x="49" y="1"/>
                    <a:pt x="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0"/>
            <p:cNvSpPr/>
            <p:nvPr/>
          </p:nvSpPr>
          <p:spPr>
            <a:xfrm>
              <a:off x="1957125" y="995450"/>
              <a:ext cx="62100" cy="70400"/>
            </a:xfrm>
            <a:custGeom>
              <a:rect b="b" l="l" r="r" t="t"/>
              <a:pathLst>
                <a:path extrusionOk="0" h="2816" w="2484">
                  <a:moveTo>
                    <a:pt x="37" y="1"/>
                  </a:moveTo>
                  <a:cubicBezTo>
                    <a:pt x="30" y="1"/>
                    <a:pt x="23" y="3"/>
                    <a:pt x="17" y="7"/>
                  </a:cubicBezTo>
                  <a:cubicBezTo>
                    <a:pt x="4" y="17"/>
                    <a:pt x="1" y="38"/>
                    <a:pt x="11" y="51"/>
                  </a:cubicBezTo>
                  <a:lnTo>
                    <a:pt x="316" y="463"/>
                  </a:lnTo>
                  <a:cubicBezTo>
                    <a:pt x="322" y="470"/>
                    <a:pt x="328" y="474"/>
                    <a:pt x="338" y="475"/>
                  </a:cubicBezTo>
                  <a:cubicBezTo>
                    <a:pt x="343" y="476"/>
                    <a:pt x="849" y="551"/>
                    <a:pt x="1202" y="832"/>
                  </a:cubicBezTo>
                  <a:cubicBezTo>
                    <a:pt x="1561" y="1118"/>
                    <a:pt x="1782" y="1338"/>
                    <a:pt x="1788" y="1343"/>
                  </a:cubicBezTo>
                  <a:lnTo>
                    <a:pt x="2407" y="1843"/>
                  </a:lnTo>
                  <a:lnTo>
                    <a:pt x="1648" y="2763"/>
                  </a:lnTo>
                  <a:cubicBezTo>
                    <a:pt x="1637" y="2777"/>
                    <a:pt x="1638" y="2795"/>
                    <a:pt x="1652" y="2808"/>
                  </a:cubicBezTo>
                  <a:cubicBezTo>
                    <a:pt x="1658" y="2813"/>
                    <a:pt x="1665" y="2815"/>
                    <a:pt x="1671" y="2815"/>
                  </a:cubicBezTo>
                  <a:cubicBezTo>
                    <a:pt x="1673" y="2815"/>
                    <a:pt x="1674" y="2815"/>
                    <a:pt x="1675" y="2815"/>
                  </a:cubicBezTo>
                  <a:cubicBezTo>
                    <a:pt x="1684" y="2814"/>
                    <a:pt x="1692" y="2810"/>
                    <a:pt x="1694" y="2802"/>
                  </a:cubicBezTo>
                  <a:lnTo>
                    <a:pt x="2475" y="1858"/>
                  </a:lnTo>
                  <a:cubicBezTo>
                    <a:pt x="2482" y="1852"/>
                    <a:pt x="2484" y="1845"/>
                    <a:pt x="2483" y="1836"/>
                  </a:cubicBezTo>
                  <a:cubicBezTo>
                    <a:pt x="2482" y="1827"/>
                    <a:pt x="2478" y="1820"/>
                    <a:pt x="2471" y="1814"/>
                  </a:cubicBezTo>
                  <a:lnTo>
                    <a:pt x="1828" y="1295"/>
                  </a:lnTo>
                  <a:cubicBezTo>
                    <a:pt x="1826" y="1293"/>
                    <a:pt x="1602" y="1070"/>
                    <a:pt x="1240" y="782"/>
                  </a:cubicBezTo>
                  <a:cubicBezTo>
                    <a:pt x="902" y="512"/>
                    <a:pt x="445" y="428"/>
                    <a:pt x="359" y="414"/>
                  </a:cubicBezTo>
                  <a:lnTo>
                    <a:pt x="62" y="13"/>
                  </a:lnTo>
                  <a:cubicBezTo>
                    <a:pt x="56" y="5"/>
                    <a:pt x="47"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0"/>
            <p:cNvSpPr/>
            <p:nvPr/>
          </p:nvSpPr>
          <p:spPr>
            <a:xfrm>
              <a:off x="2010675" y="933775"/>
              <a:ext cx="38200" cy="74825"/>
            </a:xfrm>
            <a:custGeom>
              <a:rect b="b" l="l" r="r" t="t"/>
              <a:pathLst>
                <a:path extrusionOk="0" h="2993" w="1528">
                  <a:moveTo>
                    <a:pt x="37" y="0"/>
                  </a:moveTo>
                  <a:cubicBezTo>
                    <a:pt x="33" y="0"/>
                    <a:pt x="28" y="1"/>
                    <a:pt x="23" y="4"/>
                  </a:cubicBezTo>
                  <a:cubicBezTo>
                    <a:pt x="7" y="12"/>
                    <a:pt x="1" y="30"/>
                    <a:pt x="8" y="46"/>
                  </a:cubicBezTo>
                  <a:cubicBezTo>
                    <a:pt x="191" y="431"/>
                    <a:pt x="398" y="868"/>
                    <a:pt x="341" y="1357"/>
                  </a:cubicBezTo>
                  <a:cubicBezTo>
                    <a:pt x="277" y="1909"/>
                    <a:pt x="647" y="2441"/>
                    <a:pt x="1472" y="2987"/>
                  </a:cubicBezTo>
                  <a:cubicBezTo>
                    <a:pt x="1478" y="2991"/>
                    <a:pt x="1486" y="2992"/>
                    <a:pt x="1493" y="2992"/>
                  </a:cubicBezTo>
                  <a:cubicBezTo>
                    <a:pt x="1502" y="2991"/>
                    <a:pt x="1511" y="2986"/>
                    <a:pt x="1517" y="2979"/>
                  </a:cubicBezTo>
                  <a:cubicBezTo>
                    <a:pt x="1527" y="2964"/>
                    <a:pt x="1522" y="2944"/>
                    <a:pt x="1508" y="2934"/>
                  </a:cubicBezTo>
                  <a:cubicBezTo>
                    <a:pt x="704" y="2404"/>
                    <a:pt x="344" y="1890"/>
                    <a:pt x="405" y="1365"/>
                  </a:cubicBezTo>
                  <a:cubicBezTo>
                    <a:pt x="465" y="857"/>
                    <a:pt x="253" y="412"/>
                    <a:pt x="65" y="19"/>
                  </a:cubicBezTo>
                  <a:cubicBezTo>
                    <a:pt x="60" y="7"/>
                    <a:pt x="49"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0"/>
            <p:cNvSpPr/>
            <p:nvPr/>
          </p:nvSpPr>
          <p:spPr>
            <a:xfrm>
              <a:off x="2062725" y="897900"/>
              <a:ext cx="53125" cy="113550"/>
            </a:xfrm>
            <a:custGeom>
              <a:rect b="b" l="l" r="r" t="t"/>
              <a:pathLst>
                <a:path extrusionOk="0" h="4542" w="2125">
                  <a:moveTo>
                    <a:pt x="35" y="0"/>
                  </a:moveTo>
                  <a:cubicBezTo>
                    <a:pt x="28" y="0"/>
                    <a:pt x="21" y="2"/>
                    <a:pt x="16" y="7"/>
                  </a:cubicBezTo>
                  <a:cubicBezTo>
                    <a:pt x="3" y="19"/>
                    <a:pt x="0" y="40"/>
                    <a:pt x="12" y="52"/>
                  </a:cubicBezTo>
                  <a:cubicBezTo>
                    <a:pt x="16" y="56"/>
                    <a:pt x="267" y="349"/>
                    <a:pt x="343" y="956"/>
                  </a:cubicBezTo>
                  <a:cubicBezTo>
                    <a:pt x="376" y="1202"/>
                    <a:pt x="373" y="1445"/>
                    <a:pt x="370" y="1660"/>
                  </a:cubicBezTo>
                  <a:cubicBezTo>
                    <a:pt x="367" y="2002"/>
                    <a:pt x="364" y="2298"/>
                    <a:pt x="487" y="2503"/>
                  </a:cubicBezTo>
                  <a:cubicBezTo>
                    <a:pt x="688" y="2837"/>
                    <a:pt x="937" y="3079"/>
                    <a:pt x="1253" y="3243"/>
                  </a:cubicBezTo>
                  <a:cubicBezTo>
                    <a:pt x="1408" y="3327"/>
                    <a:pt x="1528" y="3388"/>
                    <a:pt x="1622" y="3456"/>
                  </a:cubicBezTo>
                  <a:cubicBezTo>
                    <a:pt x="1641" y="3468"/>
                    <a:pt x="1657" y="3481"/>
                    <a:pt x="1673" y="3496"/>
                  </a:cubicBezTo>
                  <a:cubicBezTo>
                    <a:pt x="1746" y="3550"/>
                    <a:pt x="1803" y="3613"/>
                    <a:pt x="1861" y="3693"/>
                  </a:cubicBezTo>
                  <a:cubicBezTo>
                    <a:pt x="2001" y="3901"/>
                    <a:pt x="2058" y="4250"/>
                    <a:pt x="1883" y="4491"/>
                  </a:cubicBezTo>
                  <a:cubicBezTo>
                    <a:pt x="1873" y="4505"/>
                    <a:pt x="1876" y="4526"/>
                    <a:pt x="1889" y="4536"/>
                  </a:cubicBezTo>
                  <a:cubicBezTo>
                    <a:pt x="1895" y="4539"/>
                    <a:pt x="1901" y="4541"/>
                    <a:pt x="1908" y="4541"/>
                  </a:cubicBezTo>
                  <a:cubicBezTo>
                    <a:pt x="1909" y="4541"/>
                    <a:pt x="1911" y="4541"/>
                    <a:pt x="1912" y="4541"/>
                  </a:cubicBezTo>
                  <a:cubicBezTo>
                    <a:pt x="1920" y="4540"/>
                    <a:pt x="1929" y="4535"/>
                    <a:pt x="1935" y="4527"/>
                  </a:cubicBezTo>
                  <a:cubicBezTo>
                    <a:pt x="2125" y="4265"/>
                    <a:pt x="2067" y="3884"/>
                    <a:pt x="1910" y="3659"/>
                  </a:cubicBezTo>
                  <a:cubicBezTo>
                    <a:pt x="1859" y="3585"/>
                    <a:pt x="1806" y="3524"/>
                    <a:pt x="1743" y="3471"/>
                  </a:cubicBezTo>
                  <a:cubicBezTo>
                    <a:pt x="1728" y="3457"/>
                    <a:pt x="1710" y="3443"/>
                    <a:pt x="1694" y="3431"/>
                  </a:cubicBezTo>
                  <a:cubicBezTo>
                    <a:pt x="1584" y="3347"/>
                    <a:pt x="1452" y="3277"/>
                    <a:pt x="1279" y="3188"/>
                  </a:cubicBezTo>
                  <a:cubicBezTo>
                    <a:pt x="975" y="3030"/>
                    <a:pt x="732" y="2795"/>
                    <a:pt x="540" y="2472"/>
                  </a:cubicBezTo>
                  <a:cubicBezTo>
                    <a:pt x="427" y="2280"/>
                    <a:pt x="428" y="1992"/>
                    <a:pt x="432" y="1661"/>
                  </a:cubicBezTo>
                  <a:cubicBezTo>
                    <a:pt x="435" y="1444"/>
                    <a:pt x="439" y="1198"/>
                    <a:pt x="407" y="949"/>
                  </a:cubicBezTo>
                  <a:cubicBezTo>
                    <a:pt x="328" y="319"/>
                    <a:pt x="71" y="23"/>
                    <a:pt x="61" y="11"/>
                  </a:cubicBezTo>
                  <a:cubicBezTo>
                    <a:pt x="54" y="4"/>
                    <a:pt x="45" y="0"/>
                    <a:pt x="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0"/>
            <p:cNvSpPr/>
            <p:nvPr/>
          </p:nvSpPr>
          <p:spPr>
            <a:xfrm>
              <a:off x="2161750" y="958350"/>
              <a:ext cx="66550" cy="45100"/>
            </a:xfrm>
            <a:custGeom>
              <a:rect b="b" l="l" r="r" t="t"/>
              <a:pathLst>
                <a:path extrusionOk="0" h="1804" w="2662">
                  <a:moveTo>
                    <a:pt x="39" y="1"/>
                  </a:moveTo>
                  <a:cubicBezTo>
                    <a:pt x="33" y="1"/>
                    <a:pt x="26" y="3"/>
                    <a:pt x="20" y="7"/>
                  </a:cubicBezTo>
                  <a:cubicBezTo>
                    <a:pt x="6" y="17"/>
                    <a:pt x="1" y="35"/>
                    <a:pt x="11" y="51"/>
                  </a:cubicBezTo>
                  <a:cubicBezTo>
                    <a:pt x="53" y="115"/>
                    <a:pt x="435" y="694"/>
                    <a:pt x="872" y="971"/>
                  </a:cubicBezTo>
                  <a:cubicBezTo>
                    <a:pt x="1323" y="1257"/>
                    <a:pt x="1445" y="1334"/>
                    <a:pt x="2019" y="1482"/>
                  </a:cubicBezTo>
                  <a:cubicBezTo>
                    <a:pt x="2502" y="1607"/>
                    <a:pt x="2545" y="1691"/>
                    <a:pt x="2581" y="1757"/>
                  </a:cubicBezTo>
                  <a:cubicBezTo>
                    <a:pt x="2586" y="1768"/>
                    <a:pt x="2592" y="1779"/>
                    <a:pt x="2600" y="1789"/>
                  </a:cubicBezTo>
                  <a:cubicBezTo>
                    <a:pt x="2605" y="1799"/>
                    <a:pt x="2615" y="1804"/>
                    <a:pt x="2625" y="1804"/>
                  </a:cubicBezTo>
                  <a:cubicBezTo>
                    <a:pt x="2626" y="1804"/>
                    <a:pt x="2627" y="1804"/>
                    <a:pt x="2628" y="1804"/>
                  </a:cubicBezTo>
                  <a:cubicBezTo>
                    <a:pt x="2633" y="1801"/>
                    <a:pt x="2638" y="1800"/>
                    <a:pt x="2643" y="1800"/>
                  </a:cubicBezTo>
                  <a:cubicBezTo>
                    <a:pt x="2658" y="1790"/>
                    <a:pt x="2662" y="1771"/>
                    <a:pt x="2653" y="1755"/>
                  </a:cubicBezTo>
                  <a:cubicBezTo>
                    <a:pt x="2648" y="1747"/>
                    <a:pt x="2643" y="1737"/>
                    <a:pt x="2637" y="1728"/>
                  </a:cubicBezTo>
                  <a:cubicBezTo>
                    <a:pt x="2593" y="1645"/>
                    <a:pt x="2545" y="1553"/>
                    <a:pt x="2034" y="1421"/>
                  </a:cubicBezTo>
                  <a:cubicBezTo>
                    <a:pt x="1469" y="1276"/>
                    <a:pt x="1349" y="1199"/>
                    <a:pt x="906" y="918"/>
                  </a:cubicBezTo>
                  <a:cubicBezTo>
                    <a:pt x="479" y="648"/>
                    <a:pt x="104" y="80"/>
                    <a:pt x="63" y="16"/>
                  </a:cubicBezTo>
                  <a:lnTo>
                    <a:pt x="63" y="15"/>
                  </a:lnTo>
                  <a:cubicBezTo>
                    <a:pt x="58" y="5"/>
                    <a:pt x="49" y="1"/>
                    <a:pt x="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0"/>
            <p:cNvSpPr/>
            <p:nvPr/>
          </p:nvSpPr>
          <p:spPr>
            <a:xfrm>
              <a:off x="2343750" y="892250"/>
              <a:ext cx="181375" cy="25550"/>
            </a:xfrm>
            <a:custGeom>
              <a:rect b="b" l="l" r="r" t="t"/>
              <a:pathLst>
                <a:path extrusionOk="0" h="1022" w="7255">
                  <a:moveTo>
                    <a:pt x="37" y="0"/>
                  </a:moveTo>
                  <a:cubicBezTo>
                    <a:pt x="25" y="0"/>
                    <a:pt x="14" y="6"/>
                    <a:pt x="9" y="17"/>
                  </a:cubicBezTo>
                  <a:cubicBezTo>
                    <a:pt x="1" y="35"/>
                    <a:pt x="7" y="53"/>
                    <a:pt x="22" y="61"/>
                  </a:cubicBezTo>
                  <a:cubicBezTo>
                    <a:pt x="27" y="63"/>
                    <a:pt x="517" y="308"/>
                    <a:pt x="1280" y="362"/>
                  </a:cubicBezTo>
                  <a:cubicBezTo>
                    <a:pt x="1520" y="379"/>
                    <a:pt x="1821" y="399"/>
                    <a:pt x="2140" y="421"/>
                  </a:cubicBezTo>
                  <a:cubicBezTo>
                    <a:pt x="2831" y="468"/>
                    <a:pt x="3614" y="520"/>
                    <a:pt x="4000" y="556"/>
                  </a:cubicBezTo>
                  <a:cubicBezTo>
                    <a:pt x="4081" y="564"/>
                    <a:pt x="4179" y="573"/>
                    <a:pt x="4296" y="581"/>
                  </a:cubicBezTo>
                  <a:cubicBezTo>
                    <a:pt x="4998" y="640"/>
                    <a:pt x="6304" y="747"/>
                    <a:pt x="7210" y="1021"/>
                  </a:cubicBezTo>
                  <a:cubicBezTo>
                    <a:pt x="7214" y="1022"/>
                    <a:pt x="7218" y="1022"/>
                    <a:pt x="7222" y="1022"/>
                  </a:cubicBezTo>
                  <a:cubicBezTo>
                    <a:pt x="7235" y="1021"/>
                    <a:pt x="7246" y="1012"/>
                    <a:pt x="7249" y="999"/>
                  </a:cubicBezTo>
                  <a:cubicBezTo>
                    <a:pt x="7254" y="983"/>
                    <a:pt x="7244" y="964"/>
                    <a:pt x="7227" y="959"/>
                  </a:cubicBezTo>
                  <a:cubicBezTo>
                    <a:pt x="6314" y="683"/>
                    <a:pt x="5004" y="575"/>
                    <a:pt x="4300" y="518"/>
                  </a:cubicBezTo>
                  <a:cubicBezTo>
                    <a:pt x="4184" y="508"/>
                    <a:pt x="4085" y="499"/>
                    <a:pt x="4005" y="492"/>
                  </a:cubicBezTo>
                  <a:cubicBezTo>
                    <a:pt x="3618" y="455"/>
                    <a:pt x="2833" y="402"/>
                    <a:pt x="2142" y="356"/>
                  </a:cubicBezTo>
                  <a:cubicBezTo>
                    <a:pt x="1824" y="335"/>
                    <a:pt x="1524" y="314"/>
                    <a:pt x="1284" y="298"/>
                  </a:cubicBezTo>
                  <a:cubicBezTo>
                    <a:pt x="534" y="244"/>
                    <a:pt x="57" y="6"/>
                    <a:pt x="52" y="4"/>
                  </a:cubicBezTo>
                  <a:cubicBezTo>
                    <a:pt x="47" y="1"/>
                    <a:pt x="42" y="0"/>
                    <a:pt x="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0"/>
            <p:cNvSpPr/>
            <p:nvPr/>
          </p:nvSpPr>
          <p:spPr>
            <a:xfrm>
              <a:off x="2100175" y="732600"/>
              <a:ext cx="300075" cy="47300"/>
            </a:xfrm>
            <a:custGeom>
              <a:rect b="b" l="l" r="r" t="t"/>
              <a:pathLst>
                <a:path extrusionOk="0" h="1892" w="12003">
                  <a:moveTo>
                    <a:pt x="5653" y="0"/>
                  </a:moveTo>
                  <a:cubicBezTo>
                    <a:pt x="5352" y="0"/>
                    <a:pt x="5035" y="12"/>
                    <a:pt x="4696" y="33"/>
                  </a:cubicBezTo>
                  <a:cubicBezTo>
                    <a:pt x="2390" y="185"/>
                    <a:pt x="971" y="1118"/>
                    <a:pt x="291" y="1567"/>
                  </a:cubicBezTo>
                  <a:cubicBezTo>
                    <a:pt x="185" y="1637"/>
                    <a:pt x="94" y="1697"/>
                    <a:pt x="21" y="1739"/>
                  </a:cubicBezTo>
                  <a:cubicBezTo>
                    <a:pt x="5" y="1748"/>
                    <a:pt x="0" y="1768"/>
                    <a:pt x="10" y="1783"/>
                  </a:cubicBezTo>
                  <a:cubicBezTo>
                    <a:pt x="15" y="1793"/>
                    <a:pt x="25" y="1799"/>
                    <a:pt x="36" y="1799"/>
                  </a:cubicBezTo>
                  <a:cubicBezTo>
                    <a:pt x="42" y="1799"/>
                    <a:pt x="47" y="1798"/>
                    <a:pt x="53" y="1795"/>
                  </a:cubicBezTo>
                  <a:cubicBezTo>
                    <a:pt x="125" y="1752"/>
                    <a:pt x="217" y="1690"/>
                    <a:pt x="325" y="1619"/>
                  </a:cubicBezTo>
                  <a:cubicBezTo>
                    <a:pt x="978" y="1189"/>
                    <a:pt x="2310" y="310"/>
                    <a:pt x="4460" y="115"/>
                  </a:cubicBezTo>
                  <a:cubicBezTo>
                    <a:pt x="4540" y="109"/>
                    <a:pt x="4619" y="103"/>
                    <a:pt x="4700" y="98"/>
                  </a:cubicBezTo>
                  <a:cubicBezTo>
                    <a:pt x="5037" y="76"/>
                    <a:pt x="5351" y="65"/>
                    <a:pt x="5650" y="65"/>
                  </a:cubicBezTo>
                  <a:cubicBezTo>
                    <a:pt x="7734" y="65"/>
                    <a:pt x="9072" y="607"/>
                    <a:pt x="11954" y="1890"/>
                  </a:cubicBezTo>
                  <a:cubicBezTo>
                    <a:pt x="11959" y="1892"/>
                    <a:pt x="11965" y="1892"/>
                    <a:pt x="11970" y="1892"/>
                  </a:cubicBezTo>
                  <a:cubicBezTo>
                    <a:pt x="11980" y="1892"/>
                    <a:pt x="11991" y="1885"/>
                    <a:pt x="11996" y="1872"/>
                  </a:cubicBezTo>
                  <a:cubicBezTo>
                    <a:pt x="12002" y="1856"/>
                    <a:pt x="11996" y="1839"/>
                    <a:pt x="11980" y="1830"/>
                  </a:cubicBezTo>
                  <a:cubicBezTo>
                    <a:pt x="9088" y="544"/>
                    <a:pt x="7747" y="0"/>
                    <a:pt x="56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0"/>
            <p:cNvSpPr/>
            <p:nvPr/>
          </p:nvSpPr>
          <p:spPr>
            <a:xfrm>
              <a:off x="1914525" y="625050"/>
              <a:ext cx="18100" cy="115550"/>
            </a:xfrm>
            <a:custGeom>
              <a:rect b="b" l="l" r="r" t="t"/>
              <a:pathLst>
                <a:path extrusionOk="0" h="4622" w="724">
                  <a:moveTo>
                    <a:pt x="33" y="0"/>
                  </a:moveTo>
                  <a:cubicBezTo>
                    <a:pt x="32" y="0"/>
                    <a:pt x="31" y="0"/>
                    <a:pt x="31" y="0"/>
                  </a:cubicBezTo>
                  <a:cubicBezTo>
                    <a:pt x="30" y="0"/>
                    <a:pt x="30" y="0"/>
                    <a:pt x="29" y="0"/>
                  </a:cubicBezTo>
                  <a:cubicBezTo>
                    <a:pt x="14" y="0"/>
                    <a:pt x="0" y="16"/>
                    <a:pt x="0" y="34"/>
                  </a:cubicBezTo>
                  <a:cubicBezTo>
                    <a:pt x="2" y="63"/>
                    <a:pt x="236" y="3290"/>
                    <a:pt x="658" y="4600"/>
                  </a:cubicBezTo>
                  <a:cubicBezTo>
                    <a:pt x="663" y="4612"/>
                    <a:pt x="676" y="4621"/>
                    <a:pt x="689" y="4621"/>
                  </a:cubicBezTo>
                  <a:cubicBezTo>
                    <a:pt x="690" y="4621"/>
                    <a:pt x="691" y="4621"/>
                    <a:pt x="691" y="4621"/>
                  </a:cubicBezTo>
                  <a:cubicBezTo>
                    <a:pt x="693" y="4621"/>
                    <a:pt x="695" y="4620"/>
                    <a:pt x="698" y="4618"/>
                  </a:cubicBezTo>
                  <a:cubicBezTo>
                    <a:pt x="715" y="4613"/>
                    <a:pt x="724" y="4596"/>
                    <a:pt x="719" y="4579"/>
                  </a:cubicBezTo>
                  <a:cubicBezTo>
                    <a:pt x="301" y="3282"/>
                    <a:pt x="66" y="65"/>
                    <a:pt x="65" y="31"/>
                  </a:cubicBezTo>
                  <a:cubicBezTo>
                    <a:pt x="64" y="14"/>
                    <a:pt x="50" y="0"/>
                    <a:pt x="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3" name="Shape 2753"/>
        <p:cNvGrpSpPr/>
        <p:nvPr/>
      </p:nvGrpSpPr>
      <p:grpSpPr>
        <a:xfrm>
          <a:off x="0" y="0"/>
          <a:ext cx="0" cy="0"/>
          <a:chOff x="0" y="0"/>
          <a:chExt cx="0" cy="0"/>
        </a:xfrm>
      </p:grpSpPr>
      <p:sp>
        <p:nvSpPr>
          <p:cNvPr id="2754" name="Google Shape;2754;p8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2755" name="Google Shape;2755;p81"/>
          <p:cNvSpPr txBox="1"/>
          <p:nvPr>
            <p:ph idx="1" type="subTitle"/>
          </p:nvPr>
        </p:nvSpPr>
        <p:spPr>
          <a:xfrm>
            <a:off x="715100" y="1068775"/>
            <a:ext cx="3373800" cy="353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Photos</a:t>
            </a:r>
            <a:endParaRPr sz="2400">
              <a:solidFill>
                <a:schemeClr val="lt1"/>
              </a:solidFill>
              <a:highlight>
                <a:schemeClr val="dk2"/>
              </a:highlight>
              <a:latin typeface="Eczar SemiBold"/>
              <a:ea typeface="Eczar SemiBold"/>
              <a:cs typeface="Eczar SemiBold"/>
              <a:sym typeface="Eczar SemiBold"/>
            </a:endParaRPr>
          </a:p>
          <a:p>
            <a:pPr indent="-317500" lvl="0" marL="457200" rtl="0" algn="l">
              <a:spcBef>
                <a:spcPts val="1000"/>
              </a:spcBef>
              <a:spcAft>
                <a:spcPts val="0"/>
              </a:spcAft>
              <a:buSzPts val="1400"/>
              <a:buChar char="●"/>
            </a:pPr>
            <a:r>
              <a:rPr lang="en">
                <a:uFill>
                  <a:noFill/>
                </a:uFill>
                <a:hlinkClick r:id="rId3"/>
              </a:rPr>
              <a:t>Low angle stone castle with trees</a:t>
            </a:r>
            <a:endParaRPr/>
          </a:p>
          <a:p>
            <a:pPr indent="-317500" lvl="0" marL="457200" rtl="0" algn="l">
              <a:spcBef>
                <a:spcPts val="0"/>
              </a:spcBef>
              <a:spcAft>
                <a:spcPts val="0"/>
              </a:spcAft>
              <a:buSzPts val="1400"/>
              <a:buChar char="●"/>
            </a:pPr>
            <a:r>
              <a:rPr lang="en">
                <a:uFill>
                  <a:noFill/>
                </a:uFill>
                <a:hlinkClick r:id="rId4"/>
              </a:rPr>
              <a:t>English teacher doing her class with a whiteboard</a:t>
            </a:r>
            <a:endParaRPr/>
          </a:p>
          <a:p>
            <a:pPr indent="-317500" lvl="0" marL="457200" rtl="0" algn="l">
              <a:spcBef>
                <a:spcPts val="0"/>
              </a:spcBef>
              <a:spcAft>
                <a:spcPts val="0"/>
              </a:spcAft>
              <a:buSzPts val="1400"/>
              <a:buChar char="●"/>
            </a:pPr>
            <a:r>
              <a:rPr lang="en">
                <a:uFill>
                  <a:noFill/>
                </a:uFill>
                <a:hlinkClick r:id="rId5"/>
              </a:rPr>
              <a:t>Front view woman reading something for her students</a:t>
            </a:r>
            <a:endParaRPr/>
          </a:p>
          <a:p>
            <a:pPr indent="-317500" lvl="0" marL="457200" rtl="0" algn="l">
              <a:spcBef>
                <a:spcPts val="0"/>
              </a:spcBef>
              <a:spcAft>
                <a:spcPts val="0"/>
              </a:spcAft>
              <a:buSzPts val="1400"/>
              <a:buChar char="●"/>
            </a:pPr>
            <a:r>
              <a:rPr lang="en">
                <a:uFill>
                  <a:noFill/>
                </a:uFill>
                <a:hlinkClick r:id="rId6"/>
              </a:rPr>
              <a:t>Handsome male with marker and looking at camera</a:t>
            </a:r>
            <a:endParaRPr/>
          </a:p>
          <a:p>
            <a:pPr indent="-317500" lvl="0" marL="457200" rtl="0" algn="l">
              <a:spcBef>
                <a:spcPts val="0"/>
              </a:spcBef>
              <a:spcAft>
                <a:spcPts val="0"/>
              </a:spcAft>
              <a:buSzPts val="1400"/>
              <a:buChar char="●"/>
            </a:pPr>
            <a:r>
              <a:rPr lang="en">
                <a:uFill>
                  <a:noFill/>
                </a:uFill>
                <a:hlinkClick r:id="rId7"/>
              </a:rPr>
              <a:t>Low angle old stone castle</a:t>
            </a:r>
            <a:endParaRPr/>
          </a:p>
        </p:txBody>
      </p:sp>
      <p:sp>
        <p:nvSpPr>
          <p:cNvPr id="2756" name="Google Shape;2756;p81"/>
          <p:cNvSpPr txBox="1"/>
          <p:nvPr>
            <p:ph idx="2" type="subTitle"/>
          </p:nvPr>
        </p:nvSpPr>
        <p:spPr>
          <a:xfrm>
            <a:off x="4836300" y="1916025"/>
            <a:ext cx="3587700" cy="2692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Vectors</a:t>
            </a:r>
            <a:endParaRPr sz="2400">
              <a:solidFill>
                <a:schemeClr val="lt1"/>
              </a:solidFill>
              <a:highlight>
                <a:schemeClr val="dk2"/>
              </a:highlight>
              <a:latin typeface="Eczar SemiBold"/>
              <a:ea typeface="Eczar SemiBold"/>
              <a:cs typeface="Eczar SemiBold"/>
              <a:sym typeface="Eczar SemiBold"/>
            </a:endParaRPr>
          </a:p>
          <a:p>
            <a:pPr indent="-317500" lvl="0" marL="457200" rtl="0" algn="l">
              <a:spcBef>
                <a:spcPts val="1000"/>
              </a:spcBef>
              <a:spcAft>
                <a:spcPts val="0"/>
              </a:spcAft>
              <a:buSzPts val="1400"/>
              <a:buChar char="●"/>
            </a:pPr>
            <a:r>
              <a:rPr lang="en">
                <a:uFill>
                  <a:noFill/>
                </a:uFill>
                <a:hlinkClick r:id="rId8"/>
              </a:rPr>
              <a:t>Middle age settlement commoners at work flat composition with village medieval blacksmith peasants land workers vector illustration</a:t>
            </a:r>
            <a:endParaRPr/>
          </a:p>
          <a:p>
            <a:pPr indent="-317500" lvl="0" marL="457200" rtl="0" algn="l">
              <a:spcBef>
                <a:spcPts val="0"/>
              </a:spcBef>
              <a:spcAft>
                <a:spcPts val="0"/>
              </a:spcAft>
              <a:buSzPts val="1400"/>
              <a:buChar char="●"/>
            </a:pPr>
            <a:r>
              <a:rPr lang="en">
                <a:uFill>
                  <a:noFill/>
                </a:uFill>
                <a:hlinkClick r:id="rId9"/>
              </a:rPr>
              <a:t>Medieval kingdom royal family standing in front of castle flat composition with king queen knight princess vector illustration</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46"/>
          <p:cNvSpPr txBox="1"/>
          <p:nvPr>
            <p:ph type="title"/>
          </p:nvPr>
        </p:nvSpPr>
        <p:spPr>
          <a:xfrm>
            <a:off x="715088" y="2233900"/>
            <a:ext cx="4085400" cy="108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History</a:t>
            </a:r>
            <a:endParaRPr/>
          </a:p>
        </p:txBody>
      </p:sp>
      <p:sp>
        <p:nvSpPr>
          <p:cNvPr id="580" name="Google Shape;580;p46"/>
          <p:cNvSpPr txBox="1"/>
          <p:nvPr>
            <p:ph idx="2" type="title"/>
          </p:nvPr>
        </p:nvSpPr>
        <p:spPr>
          <a:xfrm>
            <a:off x="715088" y="1274200"/>
            <a:ext cx="4085400" cy="95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81" name="Google Shape;581;p46"/>
          <p:cNvSpPr txBox="1"/>
          <p:nvPr>
            <p:ph idx="1" type="subTitle"/>
          </p:nvPr>
        </p:nvSpPr>
        <p:spPr>
          <a:xfrm>
            <a:off x="715100" y="3314875"/>
            <a:ext cx="4510200" cy="55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582" name="Google Shape;582;p46"/>
          <p:cNvGrpSpPr/>
          <p:nvPr/>
        </p:nvGrpSpPr>
        <p:grpSpPr>
          <a:xfrm>
            <a:off x="4933282" y="825229"/>
            <a:ext cx="3669018" cy="3988420"/>
            <a:chOff x="5230575" y="1269775"/>
            <a:chExt cx="960325" cy="1043925"/>
          </a:xfrm>
        </p:grpSpPr>
        <p:sp>
          <p:nvSpPr>
            <p:cNvPr id="583" name="Google Shape;583;p46"/>
            <p:cNvSpPr/>
            <p:nvPr/>
          </p:nvSpPr>
          <p:spPr>
            <a:xfrm>
              <a:off x="5693950" y="1990175"/>
              <a:ext cx="226950" cy="67100"/>
            </a:xfrm>
            <a:custGeom>
              <a:rect b="b" l="l" r="r" t="t"/>
              <a:pathLst>
                <a:path extrusionOk="0" h="2684" w="9078">
                  <a:moveTo>
                    <a:pt x="8406" y="1"/>
                  </a:moveTo>
                  <a:cubicBezTo>
                    <a:pt x="8320" y="41"/>
                    <a:pt x="8041" y="166"/>
                    <a:pt x="7617" y="304"/>
                  </a:cubicBezTo>
                  <a:cubicBezTo>
                    <a:pt x="7176" y="447"/>
                    <a:pt x="6580" y="603"/>
                    <a:pt x="5888" y="694"/>
                  </a:cubicBezTo>
                  <a:cubicBezTo>
                    <a:pt x="5529" y="741"/>
                    <a:pt x="5144" y="771"/>
                    <a:pt x="4741" y="771"/>
                  </a:cubicBezTo>
                  <a:cubicBezTo>
                    <a:pt x="4609" y="771"/>
                    <a:pt x="4477" y="769"/>
                    <a:pt x="4344" y="765"/>
                  </a:cubicBezTo>
                  <a:cubicBezTo>
                    <a:pt x="3436" y="735"/>
                    <a:pt x="2555" y="611"/>
                    <a:pt x="1874" y="484"/>
                  </a:cubicBezTo>
                  <a:cubicBezTo>
                    <a:pt x="1736" y="459"/>
                    <a:pt x="1605" y="434"/>
                    <a:pt x="1485" y="408"/>
                  </a:cubicBezTo>
                  <a:cubicBezTo>
                    <a:pt x="923" y="294"/>
                    <a:pt x="572" y="196"/>
                    <a:pt x="572" y="196"/>
                  </a:cubicBezTo>
                  <a:cubicBezTo>
                    <a:pt x="401" y="683"/>
                    <a:pt x="201" y="1184"/>
                    <a:pt x="3" y="1652"/>
                  </a:cubicBezTo>
                  <a:lnTo>
                    <a:pt x="0" y="1658"/>
                  </a:lnTo>
                  <a:cubicBezTo>
                    <a:pt x="0" y="1658"/>
                    <a:pt x="305" y="1664"/>
                    <a:pt x="1256" y="1876"/>
                  </a:cubicBezTo>
                  <a:cubicBezTo>
                    <a:pt x="1814" y="1999"/>
                    <a:pt x="2837" y="2413"/>
                    <a:pt x="4372" y="2595"/>
                  </a:cubicBezTo>
                  <a:cubicBezTo>
                    <a:pt x="4749" y="2640"/>
                    <a:pt x="5157" y="2671"/>
                    <a:pt x="5595" y="2680"/>
                  </a:cubicBezTo>
                  <a:cubicBezTo>
                    <a:pt x="5694" y="2683"/>
                    <a:pt x="5794" y="2684"/>
                    <a:pt x="5896" y="2684"/>
                  </a:cubicBezTo>
                  <a:cubicBezTo>
                    <a:pt x="6638" y="2684"/>
                    <a:pt x="7463" y="2620"/>
                    <a:pt x="8379" y="2461"/>
                  </a:cubicBezTo>
                  <a:cubicBezTo>
                    <a:pt x="8621" y="2419"/>
                    <a:pt x="8855" y="2365"/>
                    <a:pt x="9077" y="2301"/>
                  </a:cubicBezTo>
                  <a:cubicBezTo>
                    <a:pt x="9005" y="1928"/>
                    <a:pt x="8903" y="1507"/>
                    <a:pt x="8754" y="1050"/>
                  </a:cubicBezTo>
                  <a:cubicBezTo>
                    <a:pt x="8661" y="768"/>
                    <a:pt x="8541" y="407"/>
                    <a:pt x="8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6"/>
            <p:cNvSpPr/>
            <p:nvPr/>
          </p:nvSpPr>
          <p:spPr>
            <a:xfrm>
              <a:off x="5802500" y="2007500"/>
              <a:ext cx="38650" cy="49675"/>
            </a:xfrm>
            <a:custGeom>
              <a:rect b="b" l="l" r="r" t="t"/>
              <a:pathLst>
                <a:path extrusionOk="0" h="1987" w="1546">
                  <a:moveTo>
                    <a:pt x="1546" y="1"/>
                  </a:moveTo>
                  <a:cubicBezTo>
                    <a:pt x="1187" y="48"/>
                    <a:pt x="802" y="78"/>
                    <a:pt x="398" y="78"/>
                  </a:cubicBezTo>
                  <a:cubicBezTo>
                    <a:pt x="266" y="78"/>
                    <a:pt x="134" y="76"/>
                    <a:pt x="1" y="72"/>
                  </a:cubicBezTo>
                  <a:lnTo>
                    <a:pt x="1" y="72"/>
                  </a:lnTo>
                  <a:cubicBezTo>
                    <a:pt x="5" y="570"/>
                    <a:pt x="14" y="1461"/>
                    <a:pt x="30" y="1901"/>
                  </a:cubicBezTo>
                  <a:cubicBezTo>
                    <a:pt x="407" y="1946"/>
                    <a:pt x="815" y="1977"/>
                    <a:pt x="1253" y="1986"/>
                  </a:cubicBezTo>
                  <a:lnTo>
                    <a:pt x="154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6"/>
            <p:cNvSpPr/>
            <p:nvPr/>
          </p:nvSpPr>
          <p:spPr>
            <a:xfrm>
              <a:off x="5708250" y="1858550"/>
              <a:ext cx="195900" cy="150900"/>
            </a:xfrm>
            <a:custGeom>
              <a:rect b="b" l="l" r="r" t="t"/>
              <a:pathLst>
                <a:path extrusionOk="0" h="6036" w="7836">
                  <a:moveTo>
                    <a:pt x="6073" y="1"/>
                  </a:moveTo>
                  <a:cubicBezTo>
                    <a:pt x="6073" y="1"/>
                    <a:pt x="5367" y="544"/>
                    <a:pt x="3278" y="1061"/>
                  </a:cubicBezTo>
                  <a:cubicBezTo>
                    <a:pt x="2358" y="1288"/>
                    <a:pt x="1766" y="1352"/>
                    <a:pt x="1391" y="1352"/>
                  </a:cubicBezTo>
                  <a:cubicBezTo>
                    <a:pt x="916" y="1352"/>
                    <a:pt x="791" y="1249"/>
                    <a:pt x="791" y="1249"/>
                  </a:cubicBezTo>
                  <a:cubicBezTo>
                    <a:pt x="791" y="1249"/>
                    <a:pt x="744" y="2704"/>
                    <a:pt x="299" y="4487"/>
                  </a:cubicBezTo>
                  <a:cubicBezTo>
                    <a:pt x="223" y="4792"/>
                    <a:pt x="119" y="5120"/>
                    <a:pt x="1" y="5459"/>
                  </a:cubicBezTo>
                  <a:cubicBezTo>
                    <a:pt x="1" y="5459"/>
                    <a:pt x="353" y="5557"/>
                    <a:pt x="914" y="5672"/>
                  </a:cubicBezTo>
                  <a:cubicBezTo>
                    <a:pt x="1035" y="5698"/>
                    <a:pt x="1165" y="5723"/>
                    <a:pt x="1303" y="5748"/>
                  </a:cubicBezTo>
                  <a:cubicBezTo>
                    <a:pt x="2084" y="5891"/>
                    <a:pt x="3126" y="6036"/>
                    <a:pt x="4170" y="6036"/>
                  </a:cubicBezTo>
                  <a:cubicBezTo>
                    <a:pt x="5350" y="6036"/>
                    <a:pt x="6376" y="5786"/>
                    <a:pt x="7046" y="5569"/>
                  </a:cubicBezTo>
                  <a:cubicBezTo>
                    <a:pt x="7470" y="5431"/>
                    <a:pt x="7750" y="5306"/>
                    <a:pt x="7835" y="5267"/>
                  </a:cubicBezTo>
                  <a:cubicBezTo>
                    <a:pt x="7791" y="5137"/>
                    <a:pt x="7746" y="5003"/>
                    <a:pt x="7700" y="4863"/>
                  </a:cubicBezTo>
                  <a:cubicBezTo>
                    <a:pt x="7019" y="2817"/>
                    <a:pt x="6073" y="1"/>
                    <a:pt x="6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6"/>
            <p:cNvSpPr/>
            <p:nvPr/>
          </p:nvSpPr>
          <p:spPr>
            <a:xfrm>
              <a:off x="5368350" y="1484375"/>
              <a:ext cx="737450" cy="608700"/>
            </a:xfrm>
            <a:custGeom>
              <a:rect b="b" l="l" r="r" t="t"/>
              <a:pathLst>
                <a:path extrusionOk="0" h="24348" w="29498">
                  <a:moveTo>
                    <a:pt x="24154" y="34"/>
                  </a:moveTo>
                  <a:lnTo>
                    <a:pt x="24154" y="34"/>
                  </a:lnTo>
                  <a:cubicBezTo>
                    <a:pt x="23913" y="45"/>
                    <a:pt x="23238" y="1"/>
                    <a:pt x="22602" y="1126"/>
                  </a:cubicBezTo>
                  <a:cubicBezTo>
                    <a:pt x="22594" y="1140"/>
                    <a:pt x="22587" y="1152"/>
                    <a:pt x="22578" y="1167"/>
                  </a:cubicBezTo>
                  <a:cubicBezTo>
                    <a:pt x="22562" y="1198"/>
                    <a:pt x="22544" y="1229"/>
                    <a:pt x="22527" y="1264"/>
                  </a:cubicBezTo>
                  <a:cubicBezTo>
                    <a:pt x="22501" y="1315"/>
                    <a:pt x="22475" y="1364"/>
                    <a:pt x="22449" y="1414"/>
                  </a:cubicBezTo>
                  <a:cubicBezTo>
                    <a:pt x="22443" y="1428"/>
                    <a:pt x="22435" y="1442"/>
                    <a:pt x="22428" y="1457"/>
                  </a:cubicBezTo>
                  <a:cubicBezTo>
                    <a:pt x="22276" y="1743"/>
                    <a:pt x="22125" y="2027"/>
                    <a:pt x="21973" y="2318"/>
                  </a:cubicBezTo>
                  <a:lnTo>
                    <a:pt x="21973" y="2319"/>
                  </a:lnTo>
                  <a:cubicBezTo>
                    <a:pt x="21966" y="2333"/>
                    <a:pt x="21958" y="2347"/>
                    <a:pt x="21952" y="2361"/>
                  </a:cubicBezTo>
                  <a:cubicBezTo>
                    <a:pt x="21911" y="2437"/>
                    <a:pt x="21872" y="2514"/>
                    <a:pt x="21831" y="2593"/>
                  </a:cubicBezTo>
                  <a:cubicBezTo>
                    <a:pt x="21825" y="2606"/>
                    <a:pt x="21817" y="2621"/>
                    <a:pt x="21809" y="2636"/>
                  </a:cubicBezTo>
                  <a:cubicBezTo>
                    <a:pt x="21662" y="2927"/>
                    <a:pt x="21516" y="3226"/>
                    <a:pt x="21377" y="3542"/>
                  </a:cubicBezTo>
                  <a:lnTo>
                    <a:pt x="21377" y="3543"/>
                  </a:lnTo>
                  <a:cubicBezTo>
                    <a:pt x="21370" y="3558"/>
                    <a:pt x="21363" y="3572"/>
                    <a:pt x="21358" y="3586"/>
                  </a:cubicBezTo>
                  <a:cubicBezTo>
                    <a:pt x="21315" y="3679"/>
                    <a:pt x="21276" y="3774"/>
                    <a:pt x="21235" y="3871"/>
                  </a:cubicBezTo>
                  <a:cubicBezTo>
                    <a:pt x="21229" y="3886"/>
                    <a:pt x="21222" y="3901"/>
                    <a:pt x="21216" y="3916"/>
                  </a:cubicBezTo>
                  <a:cubicBezTo>
                    <a:pt x="21094" y="4213"/>
                    <a:pt x="20976" y="4528"/>
                    <a:pt x="20866" y="4862"/>
                  </a:cubicBezTo>
                  <a:cubicBezTo>
                    <a:pt x="20860" y="4876"/>
                    <a:pt x="20856" y="4892"/>
                    <a:pt x="20851" y="4907"/>
                  </a:cubicBezTo>
                  <a:lnTo>
                    <a:pt x="20851" y="4908"/>
                  </a:lnTo>
                  <a:cubicBezTo>
                    <a:pt x="20812" y="5026"/>
                    <a:pt x="20775" y="5148"/>
                    <a:pt x="20738" y="5272"/>
                  </a:cubicBezTo>
                  <a:cubicBezTo>
                    <a:pt x="20734" y="5287"/>
                    <a:pt x="20729" y="5302"/>
                    <a:pt x="20725" y="5318"/>
                  </a:cubicBezTo>
                  <a:cubicBezTo>
                    <a:pt x="20708" y="5376"/>
                    <a:pt x="20691" y="5435"/>
                    <a:pt x="20674" y="5494"/>
                  </a:cubicBezTo>
                  <a:cubicBezTo>
                    <a:pt x="20612" y="5714"/>
                    <a:pt x="20556" y="5923"/>
                    <a:pt x="20504" y="6117"/>
                  </a:cubicBezTo>
                  <a:cubicBezTo>
                    <a:pt x="20499" y="6136"/>
                    <a:pt x="20495" y="6153"/>
                    <a:pt x="20489" y="6170"/>
                  </a:cubicBezTo>
                  <a:cubicBezTo>
                    <a:pt x="20466" y="6261"/>
                    <a:pt x="20441" y="6349"/>
                    <a:pt x="20418" y="6435"/>
                  </a:cubicBezTo>
                  <a:cubicBezTo>
                    <a:pt x="20415" y="6453"/>
                    <a:pt x="20411" y="6471"/>
                    <a:pt x="20405" y="6487"/>
                  </a:cubicBezTo>
                  <a:cubicBezTo>
                    <a:pt x="20098" y="7646"/>
                    <a:pt x="19921" y="8327"/>
                    <a:pt x="19642" y="8755"/>
                  </a:cubicBezTo>
                  <a:cubicBezTo>
                    <a:pt x="19402" y="9122"/>
                    <a:pt x="17720" y="10406"/>
                    <a:pt x="15894" y="11364"/>
                  </a:cubicBezTo>
                  <a:cubicBezTo>
                    <a:pt x="15790" y="11417"/>
                    <a:pt x="15684" y="11471"/>
                    <a:pt x="15580" y="11523"/>
                  </a:cubicBezTo>
                  <a:cubicBezTo>
                    <a:pt x="14816" y="11902"/>
                    <a:pt x="14040" y="12215"/>
                    <a:pt x="13346" y="12369"/>
                  </a:cubicBezTo>
                  <a:cubicBezTo>
                    <a:pt x="12522" y="12553"/>
                    <a:pt x="11825" y="12621"/>
                    <a:pt x="11215" y="12621"/>
                  </a:cubicBezTo>
                  <a:cubicBezTo>
                    <a:pt x="9999" y="12621"/>
                    <a:pt x="9128" y="12347"/>
                    <a:pt x="8284" y="12158"/>
                  </a:cubicBezTo>
                  <a:cubicBezTo>
                    <a:pt x="7774" y="12045"/>
                    <a:pt x="7133" y="11941"/>
                    <a:pt x="6423" y="11941"/>
                  </a:cubicBezTo>
                  <a:cubicBezTo>
                    <a:pt x="5698" y="11941"/>
                    <a:pt x="4900" y="12050"/>
                    <a:pt x="4094" y="12369"/>
                  </a:cubicBezTo>
                  <a:cubicBezTo>
                    <a:pt x="4134" y="12412"/>
                    <a:pt x="4169" y="12445"/>
                    <a:pt x="4201" y="12464"/>
                  </a:cubicBezTo>
                  <a:cubicBezTo>
                    <a:pt x="4201" y="12464"/>
                    <a:pt x="3450" y="12651"/>
                    <a:pt x="2745" y="13380"/>
                  </a:cubicBezTo>
                  <a:cubicBezTo>
                    <a:pt x="2491" y="13643"/>
                    <a:pt x="2239" y="13912"/>
                    <a:pt x="2023" y="14204"/>
                  </a:cubicBezTo>
                  <a:cubicBezTo>
                    <a:pt x="1644" y="14714"/>
                    <a:pt x="1377" y="15290"/>
                    <a:pt x="1408" y="16008"/>
                  </a:cubicBezTo>
                  <a:cubicBezTo>
                    <a:pt x="1418" y="16278"/>
                    <a:pt x="1422" y="16608"/>
                    <a:pt x="1416" y="16977"/>
                  </a:cubicBezTo>
                  <a:lnTo>
                    <a:pt x="1416" y="17026"/>
                  </a:lnTo>
                  <a:cubicBezTo>
                    <a:pt x="1393" y="18188"/>
                    <a:pt x="1279" y="19710"/>
                    <a:pt x="1032" y="20888"/>
                  </a:cubicBezTo>
                  <a:cubicBezTo>
                    <a:pt x="957" y="21251"/>
                    <a:pt x="825" y="21645"/>
                    <a:pt x="643" y="22040"/>
                  </a:cubicBezTo>
                  <a:cubicBezTo>
                    <a:pt x="595" y="22144"/>
                    <a:pt x="546" y="22248"/>
                    <a:pt x="491" y="22352"/>
                  </a:cubicBezTo>
                  <a:cubicBezTo>
                    <a:pt x="327" y="22989"/>
                    <a:pt x="155" y="23547"/>
                    <a:pt x="0" y="23938"/>
                  </a:cubicBezTo>
                  <a:cubicBezTo>
                    <a:pt x="0" y="23938"/>
                    <a:pt x="495" y="24035"/>
                    <a:pt x="1414" y="24134"/>
                  </a:cubicBezTo>
                  <a:cubicBezTo>
                    <a:pt x="2061" y="24203"/>
                    <a:pt x="2918" y="24275"/>
                    <a:pt x="3966" y="24313"/>
                  </a:cubicBezTo>
                  <a:cubicBezTo>
                    <a:pt x="4046" y="24316"/>
                    <a:pt x="4130" y="24320"/>
                    <a:pt x="4213" y="24322"/>
                  </a:cubicBezTo>
                  <a:cubicBezTo>
                    <a:pt x="4514" y="24331"/>
                    <a:pt x="4828" y="24338"/>
                    <a:pt x="5154" y="24343"/>
                  </a:cubicBezTo>
                  <a:cubicBezTo>
                    <a:pt x="5400" y="24346"/>
                    <a:pt x="5653" y="24348"/>
                    <a:pt x="5909" y="24348"/>
                  </a:cubicBezTo>
                  <a:cubicBezTo>
                    <a:pt x="6545" y="24348"/>
                    <a:pt x="7204" y="24338"/>
                    <a:pt x="7853" y="24317"/>
                  </a:cubicBezTo>
                  <a:cubicBezTo>
                    <a:pt x="9491" y="24265"/>
                    <a:pt x="11070" y="24143"/>
                    <a:pt x="12078" y="23938"/>
                  </a:cubicBezTo>
                  <a:cubicBezTo>
                    <a:pt x="12078" y="23938"/>
                    <a:pt x="12547" y="23011"/>
                    <a:pt x="13027" y="21885"/>
                  </a:cubicBezTo>
                  <a:lnTo>
                    <a:pt x="13102" y="21690"/>
                  </a:lnTo>
                  <a:lnTo>
                    <a:pt x="13594" y="20429"/>
                  </a:lnTo>
                  <a:cubicBezTo>
                    <a:pt x="13712" y="20089"/>
                    <a:pt x="13817" y="19761"/>
                    <a:pt x="13891" y="19457"/>
                  </a:cubicBezTo>
                  <a:cubicBezTo>
                    <a:pt x="13947" y="19234"/>
                    <a:pt x="13997" y="19018"/>
                    <a:pt x="14040" y="18809"/>
                  </a:cubicBezTo>
                  <a:cubicBezTo>
                    <a:pt x="14320" y="17466"/>
                    <a:pt x="14376" y="16421"/>
                    <a:pt x="14383" y="16244"/>
                  </a:cubicBezTo>
                  <a:cubicBezTo>
                    <a:pt x="14385" y="16227"/>
                    <a:pt x="14385" y="16218"/>
                    <a:pt x="14385" y="16218"/>
                  </a:cubicBezTo>
                  <a:cubicBezTo>
                    <a:pt x="14385" y="16218"/>
                    <a:pt x="14510" y="16321"/>
                    <a:pt x="14987" y="16321"/>
                  </a:cubicBezTo>
                  <a:cubicBezTo>
                    <a:pt x="15268" y="16321"/>
                    <a:pt x="15671" y="16285"/>
                    <a:pt x="16241" y="16172"/>
                  </a:cubicBezTo>
                  <a:cubicBezTo>
                    <a:pt x="16281" y="16163"/>
                    <a:pt x="16322" y="16156"/>
                    <a:pt x="16363" y="16146"/>
                  </a:cubicBezTo>
                  <a:cubicBezTo>
                    <a:pt x="16521" y="16114"/>
                    <a:pt x="16690" y="16075"/>
                    <a:pt x="16872" y="16030"/>
                  </a:cubicBezTo>
                  <a:cubicBezTo>
                    <a:pt x="18186" y="15705"/>
                    <a:pt x="18954" y="15369"/>
                    <a:pt x="19342" y="15164"/>
                  </a:cubicBezTo>
                  <a:cubicBezTo>
                    <a:pt x="19572" y="15045"/>
                    <a:pt x="19668" y="14970"/>
                    <a:pt x="19668" y="14970"/>
                  </a:cubicBezTo>
                  <a:cubicBezTo>
                    <a:pt x="19668" y="14970"/>
                    <a:pt x="20132" y="16352"/>
                    <a:pt x="20644" y="17883"/>
                  </a:cubicBezTo>
                  <a:cubicBezTo>
                    <a:pt x="20662" y="17934"/>
                    <a:pt x="20682" y="17990"/>
                    <a:pt x="20700" y="18051"/>
                  </a:cubicBezTo>
                  <a:cubicBezTo>
                    <a:pt x="20903" y="18653"/>
                    <a:pt x="21109" y="19270"/>
                    <a:pt x="21296" y="19831"/>
                  </a:cubicBezTo>
                  <a:cubicBezTo>
                    <a:pt x="21342" y="19971"/>
                    <a:pt x="21386" y="20105"/>
                    <a:pt x="21430" y="20236"/>
                  </a:cubicBezTo>
                  <a:cubicBezTo>
                    <a:pt x="21463" y="20337"/>
                    <a:pt x="21496" y="20433"/>
                    <a:pt x="21528" y="20528"/>
                  </a:cubicBezTo>
                  <a:cubicBezTo>
                    <a:pt x="21531" y="20537"/>
                    <a:pt x="21533" y="20544"/>
                    <a:pt x="21536" y="20553"/>
                  </a:cubicBezTo>
                  <a:cubicBezTo>
                    <a:pt x="21627" y="20831"/>
                    <a:pt x="21710" y="21080"/>
                    <a:pt x="21778" y="21285"/>
                  </a:cubicBezTo>
                  <a:cubicBezTo>
                    <a:pt x="21851" y="21512"/>
                    <a:pt x="21916" y="21730"/>
                    <a:pt x="21968" y="21938"/>
                  </a:cubicBezTo>
                  <a:cubicBezTo>
                    <a:pt x="21968" y="21940"/>
                    <a:pt x="21969" y="21941"/>
                    <a:pt x="21969" y="21942"/>
                  </a:cubicBezTo>
                  <a:cubicBezTo>
                    <a:pt x="21994" y="22037"/>
                    <a:pt x="22015" y="22129"/>
                    <a:pt x="22036" y="22219"/>
                  </a:cubicBezTo>
                  <a:cubicBezTo>
                    <a:pt x="22039" y="22227"/>
                    <a:pt x="22040" y="22234"/>
                    <a:pt x="22041" y="22243"/>
                  </a:cubicBezTo>
                  <a:cubicBezTo>
                    <a:pt x="22063" y="22343"/>
                    <a:pt x="22084" y="22439"/>
                    <a:pt x="22101" y="22533"/>
                  </a:cubicBezTo>
                  <a:cubicBezTo>
                    <a:pt x="22297" y="23570"/>
                    <a:pt x="22247" y="24241"/>
                    <a:pt x="22247" y="24241"/>
                  </a:cubicBezTo>
                  <a:cubicBezTo>
                    <a:pt x="22247" y="24241"/>
                    <a:pt x="22617" y="24202"/>
                    <a:pt x="23195" y="24102"/>
                  </a:cubicBezTo>
                  <a:cubicBezTo>
                    <a:pt x="23816" y="23994"/>
                    <a:pt x="24677" y="23814"/>
                    <a:pt x="25573" y="23537"/>
                  </a:cubicBezTo>
                  <a:cubicBezTo>
                    <a:pt x="25887" y="23440"/>
                    <a:pt x="26204" y="23331"/>
                    <a:pt x="26518" y="23208"/>
                  </a:cubicBezTo>
                  <a:cubicBezTo>
                    <a:pt x="26827" y="23087"/>
                    <a:pt x="27112" y="22952"/>
                    <a:pt x="27372" y="22810"/>
                  </a:cubicBezTo>
                  <a:cubicBezTo>
                    <a:pt x="28186" y="22365"/>
                    <a:pt x="28756" y="21848"/>
                    <a:pt x="29099" y="21483"/>
                  </a:cubicBezTo>
                  <a:cubicBezTo>
                    <a:pt x="29369" y="21197"/>
                    <a:pt x="29498" y="21003"/>
                    <a:pt x="29498" y="21003"/>
                  </a:cubicBezTo>
                  <a:cubicBezTo>
                    <a:pt x="29498" y="21003"/>
                    <a:pt x="29394" y="19710"/>
                    <a:pt x="29220" y="18298"/>
                  </a:cubicBezTo>
                  <a:cubicBezTo>
                    <a:pt x="29217" y="18295"/>
                    <a:pt x="29217" y="18289"/>
                    <a:pt x="29217" y="18285"/>
                  </a:cubicBezTo>
                  <a:lnTo>
                    <a:pt x="29210" y="18224"/>
                  </a:lnTo>
                  <a:cubicBezTo>
                    <a:pt x="29160" y="17796"/>
                    <a:pt x="29100" y="17359"/>
                    <a:pt x="29039" y="16944"/>
                  </a:cubicBezTo>
                  <a:cubicBezTo>
                    <a:pt x="28926" y="16188"/>
                    <a:pt x="28796" y="15510"/>
                    <a:pt x="28657" y="15096"/>
                  </a:cubicBezTo>
                  <a:cubicBezTo>
                    <a:pt x="28657" y="15096"/>
                    <a:pt x="28160" y="14750"/>
                    <a:pt x="27538" y="14308"/>
                  </a:cubicBezTo>
                  <a:cubicBezTo>
                    <a:pt x="26918" y="13868"/>
                    <a:pt x="26174" y="13331"/>
                    <a:pt x="25670" y="12942"/>
                  </a:cubicBezTo>
                  <a:cubicBezTo>
                    <a:pt x="25566" y="12861"/>
                    <a:pt x="25458" y="12767"/>
                    <a:pt x="25348" y="12660"/>
                  </a:cubicBezTo>
                  <a:cubicBezTo>
                    <a:pt x="25247" y="12566"/>
                    <a:pt x="25146" y="12459"/>
                    <a:pt x="25044" y="12349"/>
                  </a:cubicBezTo>
                  <a:cubicBezTo>
                    <a:pt x="25041" y="12347"/>
                    <a:pt x="25038" y="12343"/>
                    <a:pt x="25036" y="12341"/>
                  </a:cubicBezTo>
                  <a:cubicBezTo>
                    <a:pt x="24692" y="11968"/>
                    <a:pt x="24352" y="11533"/>
                    <a:pt x="24067" y="11146"/>
                  </a:cubicBezTo>
                  <a:cubicBezTo>
                    <a:pt x="23947" y="10981"/>
                    <a:pt x="23836" y="10826"/>
                    <a:pt x="23738" y="10687"/>
                  </a:cubicBezTo>
                  <a:cubicBezTo>
                    <a:pt x="23729" y="10673"/>
                    <a:pt x="23719" y="10658"/>
                    <a:pt x="23710" y="10644"/>
                  </a:cubicBezTo>
                  <a:cubicBezTo>
                    <a:pt x="23486" y="10323"/>
                    <a:pt x="23346" y="10104"/>
                    <a:pt x="23346" y="10104"/>
                  </a:cubicBezTo>
                  <a:lnTo>
                    <a:pt x="23358" y="10078"/>
                  </a:lnTo>
                  <a:cubicBezTo>
                    <a:pt x="23377" y="10033"/>
                    <a:pt x="23418" y="9930"/>
                    <a:pt x="23471" y="9782"/>
                  </a:cubicBezTo>
                  <a:cubicBezTo>
                    <a:pt x="23478" y="9762"/>
                    <a:pt x="23484" y="9743"/>
                    <a:pt x="23493" y="9721"/>
                  </a:cubicBezTo>
                  <a:cubicBezTo>
                    <a:pt x="23597" y="9420"/>
                    <a:pt x="23740" y="8960"/>
                    <a:pt x="23857" y="8404"/>
                  </a:cubicBezTo>
                  <a:cubicBezTo>
                    <a:pt x="23862" y="8380"/>
                    <a:pt x="23867" y="8359"/>
                    <a:pt x="23871" y="8337"/>
                  </a:cubicBezTo>
                  <a:lnTo>
                    <a:pt x="23871" y="8335"/>
                  </a:lnTo>
                  <a:cubicBezTo>
                    <a:pt x="23899" y="8201"/>
                    <a:pt x="23924" y="8063"/>
                    <a:pt x="23947" y="7919"/>
                  </a:cubicBezTo>
                  <a:cubicBezTo>
                    <a:pt x="23950" y="7894"/>
                    <a:pt x="23955" y="7869"/>
                    <a:pt x="23958" y="7844"/>
                  </a:cubicBezTo>
                  <a:cubicBezTo>
                    <a:pt x="23986" y="7658"/>
                    <a:pt x="24011" y="7467"/>
                    <a:pt x="24027" y="7269"/>
                  </a:cubicBezTo>
                  <a:cubicBezTo>
                    <a:pt x="24055" y="6977"/>
                    <a:pt x="24066" y="6694"/>
                    <a:pt x="24067" y="6422"/>
                  </a:cubicBezTo>
                  <a:cubicBezTo>
                    <a:pt x="24068" y="6393"/>
                    <a:pt x="24068" y="6363"/>
                    <a:pt x="24068" y="6335"/>
                  </a:cubicBezTo>
                  <a:cubicBezTo>
                    <a:pt x="24068" y="6184"/>
                    <a:pt x="24066" y="6036"/>
                    <a:pt x="24062" y="5895"/>
                  </a:cubicBezTo>
                  <a:cubicBezTo>
                    <a:pt x="24062" y="5864"/>
                    <a:pt x="24061" y="5835"/>
                    <a:pt x="24060" y="5805"/>
                  </a:cubicBezTo>
                  <a:lnTo>
                    <a:pt x="24060" y="5804"/>
                  </a:lnTo>
                  <a:cubicBezTo>
                    <a:pt x="24035" y="5139"/>
                    <a:pt x="23978" y="4581"/>
                    <a:pt x="23986" y="4196"/>
                  </a:cubicBezTo>
                  <a:cubicBezTo>
                    <a:pt x="23986" y="4178"/>
                    <a:pt x="23986" y="4161"/>
                    <a:pt x="23988" y="4142"/>
                  </a:cubicBezTo>
                  <a:lnTo>
                    <a:pt x="23988" y="4141"/>
                  </a:lnTo>
                  <a:cubicBezTo>
                    <a:pt x="23991" y="4044"/>
                    <a:pt x="24000" y="3960"/>
                    <a:pt x="24017" y="3888"/>
                  </a:cubicBezTo>
                  <a:lnTo>
                    <a:pt x="24017" y="3886"/>
                  </a:lnTo>
                  <a:cubicBezTo>
                    <a:pt x="24020" y="3871"/>
                    <a:pt x="24024" y="3858"/>
                    <a:pt x="24027" y="3843"/>
                  </a:cubicBezTo>
                  <a:cubicBezTo>
                    <a:pt x="24028" y="3839"/>
                    <a:pt x="24030" y="3834"/>
                    <a:pt x="24031" y="3830"/>
                  </a:cubicBezTo>
                  <a:cubicBezTo>
                    <a:pt x="24128" y="3509"/>
                    <a:pt x="24313" y="3281"/>
                    <a:pt x="24431" y="3161"/>
                  </a:cubicBezTo>
                  <a:cubicBezTo>
                    <a:pt x="24442" y="3148"/>
                    <a:pt x="24454" y="3137"/>
                    <a:pt x="24463" y="3126"/>
                  </a:cubicBezTo>
                  <a:cubicBezTo>
                    <a:pt x="24512" y="3080"/>
                    <a:pt x="24543" y="3057"/>
                    <a:pt x="24543" y="3057"/>
                  </a:cubicBezTo>
                  <a:cubicBezTo>
                    <a:pt x="24543" y="3057"/>
                    <a:pt x="24496" y="2926"/>
                    <a:pt x="24431" y="2708"/>
                  </a:cubicBezTo>
                  <a:cubicBezTo>
                    <a:pt x="24423" y="2673"/>
                    <a:pt x="24412" y="2639"/>
                    <a:pt x="24403" y="2601"/>
                  </a:cubicBezTo>
                  <a:cubicBezTo>
                    <a:pt x="24354" y="2424"/>
                    <a:pt x="24298" y="2207"/>
                    <a:pt x="24250" y="1964"/>
                  </a:cubicBezTo>
                  <a:cubicBezTo>
                    <a:pt x="24211" y="1780"/>
                    <a:pt x="24179" y="1580"/>
                    <a:pt x="24153" y="1375"/>
                  </a:cubicBezTo>
                  <a:cubicBezTo>
                    <a:pt x="24045" y="476"/>
                    <a:pt x="24151" y="45"/>
                    <a:pt x="24153" y="35"/>
                  </a:cubicBezTo>
                  <a:lnTo>
                    <a:pt x="24154" y="3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6"/>
            <p:cNvSpPr/>
            <p:nvPr/>
          </p:nvSpPr>
          <p:spPr>
            <a:xfrm>
              <a:off x="5900750" y="1980125"/>
              <a:ext cx="3375" cy="10125"/>
            </a:xfrm>
            <a:custGeom>
              <a:rect b="b" l="l" r="r" t="t"/>
              <a:pathLst>
                <a:path extrusionOk="0" h="405" w="135">
                  <a:moveTo>
                    <a:pt x="0" y="0"/>
                  </a:moveTo>
                  <a:cubicBezTo>
                    <a:pt x="46" y="140"/>
                    <a:pt x="91" y="274"/>
                    <a:pt x="134" y="405"/>
                  </a:cubicBezTo>
                  <a:cubicBezTo>
                    <a:pt x="91" y="274"/>
                    <a:pt x="46" y="139"/>
                    <a:pt x="0" y="0"/>
                  </a:cubicBezTo>
                  <a:close/>
                </a:path>
              </a:pathLst>
            </a:custGeom>
            <a:solidFill>
              <a:srgbClr val="6739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6"/>
            <p:cNvSpPr/>
            <p:nvPr/>
          </p:nvSpPr>
          <p:spPr>
            <a:xfrm>
              <a:off x="5708225" y="1858575"/>
              <a:ext cx="195900" cy="141825"/>
            </a:xfrm>
            <a:custGeom>
              <a:rect b="b" l="l" r="r" t="t"/>
              <a:pathLst>
                <a:path extrusionOk="0" h="5673" w="7836">
                  <a:moveTo>
                    <a:pt x="6073" y="1"/>
                  </a:moveTo>
                  <a:cubicBezTo>
                    <a:pt x="6073" y="1"/>
                    <a:pt x="5367" y="546"/>
                    <a:pt x="3278" y="1061"/>
                  </a:cubicBezTo>
                  <a:cubicBezTo>
                    <a:pt x="2358" y="1288"/>
                    <a:pt x="1766" y="1352"/>
                    <a:pt x="1392" y="1352"/>
                  </a:cubicBezTo>
                  <a:cubicBezTo>
                    <a:pt x="916" y="1352"/>
                    <a:pt x="791" y="1249"/>
                    <a:pt x="791" y="1249"/>
                  </a:cubicBezTo>
                  <a:cubicBezTo>
                    <a:pt x="791" y="1249"/>
                    <a:pt x="745" y="2704"/>
                    <a:pt x="299" y="4488"/>
                  </a:cubicBezTo>
                  <a:cubicBezTo>
                    <a:pt x="222" y="4791"/>
                    <a:pt x="118" y="5120"/>
                    <a:pt x="1" y="5460"/>
                  </a:cubicBezTo>
                  <a:cubicBezTo>
                    <a:pt x="1" y="5460"/>
                    <a:pt x="352" y="5558"/>
                    <a:pt x="914" y="5672"/>
                  </a:cubicBezTo>
                  <a:cubicBezTo>
                    <a:pt x="979" y="5018"/>
                    <a:pt x="1190" y="2719"/>
                    <a:pt x="1061" y="1811"/>
                  </a:cubicBezTo>
                  <a:cubicBezTo>
                    <a:pt x="1061" y="1811"/>
                    <a:pt x="4563" y="1577"/>
                    <a:pt x="5691" y="879"/>
                  </a:cubicBezTo>
                  <a:lnTo>
                    <a:pt x="7046" y="5569"/>
                  </a:lnTo>
                  <a:cubicBezTo>
                    <a:pt x="7471" y="5431"/>
                    <a:pt x="7749" y="5307"/>
                    <a:pt x="7835" y="5267"/>
                  </a:cubicBezTo>
                  <a:cubicBezTo>
                    <a:pt x="7152" y="3210"/>
                    <a:pt x="6073" y="1"/>
                    <a:pt x="60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6"/>
            <p:cNvSpPr/>
            <p:nvPr/>
          </p:nvSpPr>
          <p:spPr>
            <a:xfrm>
              <a:off x="5368375" y="1839375"/>
              <a:ext cx="351025" cy="253650"/>
            </a:xfrm>
            <a:custGeom>
              <a:rect b="b" l="l" r="r" t="t"/>
              <a:pathLst>
                <a:path extrusionOk="0" h="10146" w="14041">
                  <a:moveTo>
                    <a:pt x="2025" y="1"/>
                  </a:moveTo>
                  <a:cubicBezTo>
                    <a:pt x="1644" y="512"/>
                    <a:pt x="1377" y="1088"/>
                    <a:pt x="1408" y="1806"/>
                  </a:cubicBezTo>
                  <a:cubicBezTo>
                    <a:pt x="1454" y="2931"/>
                    <a:pt x="1361" y="5114"/>
                    <a:pt x="1032" y="6686"/>
                  </a:cubicBezTo>
                  <a:cubicBezTo>
                    <a:pt x="957" y="7048"/>
                    <a:pt x="825" y="7443"/>
                    <a:pt x="643" y="7838"/>
                  </a:cubicBezTo>
                  <a:cubicBezTo>
                    <a:pt x="596" y="7941"/>
                    <a:pt x="546" y="8046"/>
                    <a:pt x="491" y="8150"/>
                  </a:cubicBezTo>
                  <a:cubicBezTo>
                    <a:pt x="327" y="8786"/>
                    <a:pt x="156" y="9344"/>
                    <a:pt x="0" y="9736"/>
                  </a:cubicBezTo>
                  <a:cubicBezTo>
                    <a:pt x="0" y="9736"/>
                    <a:pt x="495" y="9832"/>
                    <a:pt x="1415" y="9932"/>
                  </a:cubicBezTo>
                  <a:cubicBezTo>
                    <a:pt x="2061" y="10001"/>
                    <a:pt x="2918" y="10073"/>
                    <a:pt x="3966" y="10111"/>
                  </a:cubicBezTo>
                  <a:cubicBezTo>
                    <a:pt x="4047" y="10114"/>
                    <a:pt x="4130" y="10117"/>
                    <a:pt x="4213" y="10120"/>
                  </a:cubicBezTo>
                  <a:cubicBezTo>
                    <a:pt x="4514" y="10129"/>
                    <a:pt x="4828" y="10136"/>
                    <a:pt x="5154" y="10141"/>
                  </a:cubicBezTo>
                  <a:cubicBezTo>
                    <a:pt x="5393" y="10144"/>
                    <a:pt x="5639" y="10145"/>
                    <a:pt x="5887" y="10145"/>
                  </a:cubicBezTo>
                  <a:cubicBezTo>
                    <a:pt x="6530" y="10145"/>
                    <a:pt x="7196" y="10135"/>
                    <a:pt x="7853" y="10115"/>
                  </a:cubicBezTo>
                  <a:cubicBezTo>
                    <a:pt x="9491" y="10063"/>
                    <a:pt x="11071" y="9941"/>
                    <a:pt x="12079" y="9736"/>
                  </a:cubicBezTo>
                  <a:cubicBezTo>
                    <a:pt x="12079" y="9736"/>
                    <a:pt x="12547" y="8809"/>
                    <a:pt x="13027" y="7683"/>
                  </a:cubicBezTo>
                  <a:lnTo>
                    <a:pt x="13103" y="7488"/>
                  </a:lnTo>
                  <a:lnTo>
                    <a:pt x="13595" y="6226"/>
                  </a:lnTo>
                  <a:cubicBezTo>
                    <a:pt x="13713" y="5887"/>
                    <a:pt x="13817" y="5559"/>
                    <a:pt x="13893" y="5254"/>
                  </a:cubicBezTo>
                  <a:cubicBezTo>
                    <a:pt x="13948" y="5032"/>
                    <a:pt x="13997" y="4816"/>
                    <a:pt x="14041" y="4606"/>
                  </a:cubicBezTo>
                  <a:lnTo>
                    <a:pt x="14041" y="4606"/>
                  </a:lnTo>
                  <a:cubicBezTo>
                    <a:pt x="13207" y="4746"/>
                    <a:pt x="12412" y="4810"/>
                    <a:pt x="11655" y="4810"/>
                  </a:cubicBezTo>
                  <a:cubicBezTo>
                    <a:pt x="6487" y="4810"/>
                    <a:pt x="3154" y="1844"/>
                    <a:pt x="20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6"/>
            <p:cNvSpPr/>
            <p:nvPr/>
          </p:nvSpPr>
          <p:spPr>
            <a:xfrm>
              <a:off x="5952025" y="1412275"/>
              <a:ext cx="238875" cy="429700"/>
            </a:xfrm>
            <a:custGeom>
              <a:rect b="b" l="l" r="r" t="t"/>
              <a:pathLst>
                <a:path extrusionOk="0" h="17188" w="9555">
                  <a:moveTo>
                    <a:pt x="1526" y="0"/>
                  </a:moveTo>
                  <a:cubicBezTo>
                    <a:pt x="1315" y="329"/>
                    <a:pt x="916" y="2675"/>
                    <a:pt x="916" y="2675"/>
                  </a:cubicBezTo>
                  <a:cubicBezTo>
                    <a:pt x="916" y="2675"/>
                    <a:pt x="863" y="2761"/>
                    <a:pt x="806" y="2917"/>
                  </a:cubicBezTo>
                  <a:cubicBezTo>
                    <a:pt x="804" y="2925"/>
                    <a:pt x="698" y="3358"/>
                    <a:pt x="806" y="4256"/>
                  </a:cubicBezTo>
                  <a:cubicBezTo>
                    <a:pt x="916" y="5163"/>
                    <a:pt x="1197" y="5938"/>
                    <a:pt x="1197" y="5938"/>
                  </a:cubicBezTo>
                  <a:cubicBezTo>
                    <a:pt x="1197" y="5938"/>
                    <a:pt x="830" y="6212"/>
                    <a:pt x="681" y="6722"/>
                  </a:cubicBezTo>
                  <a:cubicBezTo>
                    <a:pt x="535" y="7233"/>
                    <a:pt x="822" y="8565"/>
                    <a:pt x="681" y="10149"/>
                  </a:cubicBezTo>
                  <a:cubicBezTo>
                    <a:pt x="541" y="11731"/>
                    <a:pt x="0" y="12984"/>
                    <a:pt x="0" y="12984"/>
                  </a:cubicBezTo>
                  <a:cubicBezTo>
                    <a:pt x="0" y="12984"/>
                    <a:pt x="1315" y="15041"/>
                    <a:pt x="2323" y="15820"/>
                  </a:cubicBezTo>
                  <a:cubicBezTo>
                    <a:pt x="2825" y="16209"/>
                    <a:pt x="3571" y="16746"/>
                    <a:pt x="4191" y="17187"/>
                  </a:cubicBezTo>
                  <a:cubicBezTo>
                    <a:pt x="4708" y="14938"/>
                    <a:pt x="3511" y="11704"/>
                    <a:pt x="3121" y="10489"/>
                  </a:cubicBezTo>
                  <a:cubicBezTo>
                    <a:pt x="2963" y="9999"/>
                    <a:pt x="2898" y="9603"/>
                    <a:pt x="2893" y="9292"/>
                  </a:cubicBezTo>
                  <a:cubicBezTo>
                    <a:pt x="2891" y="9127"/>
                    <a:pt x="2905" y="8986"/>
                    <a:pt x="2932" y="8868"/>
                  </a:cubicBezTo>
                  <a:cubicBezTo>
                    <a:pt x="2936" y="8856"/>
                    <a:pt x="2937" y="8846"/>
                    <a:pt x="2939" y="8833"/>
                  </a:cubicBezTo>
                  <a:cubicBezTo>
                    <a:pt x="2939" y="8833"/>
                    <a:pt x="2941" y="8831"/>
                    <a:pt x="2941" y="8828"/>
                  </a:cubicBezTo>
                  <a:cubicBezTo>
                    <a:pt x="2992" y="8634"/>
                    <a:pt x="3077" y="8505"/>
                    <a:pt x="3177" y="8433"/>
                  </a:cubicBezTo>
                  <a:cubicBezTo>
                    <a:pt x="3177" y="8432"/>
                    <a:pt x="3178" y="8431"/>
                    <a:pt x="3178" y="8431"/>
                  </a:cubicBezTo>
                  <a:cubicBezTo>
                    <a:pt x="3182" y="8428"/>
                    <a:pt x="3188" y="8426"/>
                    <a:pt x="3192" y="8423"/>
                  </a:cubicBezTo>
                  <a:cubicBezTo>
                    <a:pt x="3197" y="8419"/>
                    <a:pt x="3202" y="8416"/>
                    <a:pt x="3207" y="8413"/>
                  </a:cubicBezTo>
                  <a:cubicBezTo>
                    <a:pt x="3207" y="8413"/>
                    <a:pt x="3207" y="8412"/>
                    <a:pt x="3208" y="8412"/>
                  </a:cubicBezTo>
                  <a:cubicBezTo>
                    <a:pt x="3225" y="8400"/>
                    <a:pt x="3241" y="8391"/>
                    <a:pt x="3256" y="8386"/>
                  </a:cubicBezTo>
                  <a:lnTo>
                    <a:pt x="3258" y="8386"/>
                  </a:lnTo>
                  <a:cubicBezTo>
                    <a:pt x="3278" y="8379"/>
                    <a:pt x="3295" y="8376"/>
                    <a:pt x="3312" y="8376"/>
                  </a:cubicBezTo>
                  <a:cubicBezTo>
                    <a:pt x="3369" y="8376"/>
                    <a:pt x="3421" y="8411"/>
                    <a:pt x="3511" y="8451"/>
                  </a:cubicBezTo>
                  <a:lnTo>
                    <a:pt x="3512" y="8451"/>
                  </a:lnTo>
                  <a:cubicBezTo>
                    <a:pt x="3514" y="8452"/>
                    <a:pt x="3514" y="8452"/>
                    <a:pt x="3516" y="8454"/>
                  </a:cubicBezTo>
                  <a:cubicBezTo>
                    <a:pt x="3556" y="8470"/>
                    <a:pt x="3601" y="8489"/>
                    <a:pt x="3659" y="8508"/>
                  </a:cubicBezTo>
                  <a:cubicBezTo>
                    <a:pt x="3661" y="8508"/>
                    <a:pt x="3664" y="8508"/>
                    <a:pt x="3666" y="8509"/>
                  </a:cubicBezTo>
                  <a:cubicBezTo>
                    <a:pt x="3801" y="8549"/>
                    <a:pt x="3995" y="8584"/>
                    <a:pt x="4292" y="8584"/>
                  </a:cubicBezTo>
                  <a:cubicBezTo>
                    <a:pt x="4415" y="8584"/>
                    <a:pt x="4556" y="8578"/>
                    <a:pt x="4717" y="8564"/>
                  </a:cubicBezTo>
                  <a:cubicBezTo>
                    <a:pt x="4886" y="8549"/>
                    <a:pt x="5038" y="8524"/>
                    <a:pt x="5175" y="8488"/>
                  </a:cubicBezTo>
                  <a:cubicBezTo>
                    <a:pt x="5193" y="8485"/>
                    <a:pt x="5210" y="8482"/>
                    <a:pt x="5226" y="8477"/>
                  </a:cubicBezTo>
                  <a:cubicBezTo>
                    <a:pt x="5488" y="8405"/>
                    <a:pt x="5692" y="8305"/>
                    <a:pt x="5855" y="8202"/>
                  </a:cubicBezTo>
                  <a:cubicBezTo>
                    <a:pt x="5866" y="8195"/>
                    <a:pt x="5876" y="8188"/>
                    <a:pt x="5886" y="8181"/>
                  </a:cubicBezTo>
                  <a:cubicBezTo>
                    <a:pt x="5900" y="8171"/>
                    <a:pt x="5915" y="8161"/>
                    <a:pt x="5931" y="8150"/>
                  </a:cubicBezTo>
                  <a:cubicBezTo>
                    <a:pt x="6016" y="8090"/>
                    <a:pt x="6089" y="8030"/>
                    <a:pt x="6147" y="7978"/>
                  </a:cubicBezTo>
                  <a:cubicBezTo>
                    <a:pt x="6195" y="7937"/>
                    <a:pt x="6239" y="7900"/>
                    <a:pt x="6276" y="7865"/>
                  </a:cubicBezTo>
                  <a:cubicBezTo>
                    <a:pt x="6277" y="7864"/>
                    <a:pt x="6279" y="7864"/>
                    <a:pt x="6279" y="7864"/>
                  </a:cubicBezTo>
                  <a:cubicBezTo>
                    <a:pt x="6286" y="7858"/>
                    <a:pt x="6294" y="7850"/>
                    <a:pt x="6300" y="7844"/>
                  </a:cubicBezTo>
                  <a:cubicBezTo>
                    <a:pt x="6317" y="7832"/>
                    <a:pt x="6332" y="7819"/>
                    <a:pt x="6345" y="7807"/>
                  </a:cubicBezTo>
                  <a:cubicBezTo>
                    <a:pt x="6372" y="7787"/>
                    <a:pt x="6395" y="7771"/>
                    <a:pt x="6418" y="7757"/>
                  </a:cubicBezTo>
                  <a:cubicBezTo>
                    <a:pt x="6443" y="7744"/>
                    <a:pt x="6467" y="7736"/>
                    <a:pt x="6490" y="7736"/>
                  </a:cubicBezTo>
                  <a:cubicBezTo>
                    <a:pt x="6510" y="7736"/>
                    <a:pt x="6530" y="7742"/>
                    <a:pt x="6550" y="7755"/>
                  </a:cubicBezTo>
                  <a:cubicBezTo>
                    <a:pt x="6589" y="7782"/>
                    <a:pt x="6639" y="7813"/>
                    <a:pt x="6695" y="7846"/>
                  </a:cubicBezTo>
                  <a:cubicBezTo>
                    <a:pt x="6731" y="7868"/>
                    <a:pt x="6771" y="7889"/>
                    <a:pt x="6812" y="7913"/>
                  </a:cubicBezTo>
                  <a:cubicBezTo>
                    <a:pt x="6817" y="7915"/>
                    <a:pt x="6823" y="7919"/>
                    <a:pt x="6830" y="7923"/>
                  </a:cubicBezTo>
                  <a:cubicBezTo>
                    <a:pt x="6845" y="7931"/>
                    <a:pt x="6862" y="7941"/>
                    <a:pt x="6878" y="7950"/>
                  </a:cubicBezTo>
                  <a:cubicBezTo>
                    <a:pt x="6888" y="7956"/>
                    <a:pt x="6896" y="7961"/>
                    <a:pt x="6906" y="7966"/>
                  </a:cubicBezTo>
                  <a:cubicBezTo>
                    <a:pt x="7146" y="8098"/>
                    <a:pt x="7418" y="8242"/>
                    <a:pt x="7581" y="8330"/>
                  </a:cubicBezTo>
                  <a:cubicBezTo>
                    <a:pt x="7609" y="8345"/>
                    <a:pt x="7647" y="8352"/>
                    <a:pt x="7691" y="8352"/>
                  </a:cubicBezTo>
                  <a:cubicBezTo>
                    <a:pt x="7761" y="8352"/>
                    <a:pt x="7847" y="8335"/>
                    <a:pt x="7945" y="8303"/>
                  </a:cubicBezTo>
                  <a:lnTo>
                    <a:pt x="7949" y="8303"/>
                  </a:lnTo>
                  <a:cubicBezTo>
                    <a:pt x="8052" y="8268"/>
                    <a:pt x="8169" y="8217"/>
                    <a:pt x="8289" y="8151"/>
                  </a:cubicBezTo>
                  <a:cubicBezTo>
                    <a:pt x="8348" y="8120"/>
                    <a:pt x="8409" y="8084"/>
                    <a:pt x="8471" y="8046"/>
                  </a:cubicBezTo>
                  <a:cubicBezTo>
                    <a:pt x="8494" y="8031"/>
                    <a:pt x="8520" y="8013"/>
                    <a:pt x="8543" y="7998"/>
                  </a:cubicBezTo>
                  <a:lnTo>
                    <a:pt x="8544" y="7998"/>
                  </a:lnTo>
                  <a:cubicBezTo>
                    <a:pt x="8824" y="7811"/>
                    <a:pt x="9088" y="7562"/>
                    <a:pt x="9224" y="7297"/>
                  </a:cubicBezTo>
                  <a:cubicBezTo>
                    <a:pt x="9554" y="6664"/>
                    <a:pt x="9131" y="5443"/>
                    <a:pt x="8942" y="5242"/>
                  </a:cubicBezTo>
                  <a:cubicBezTo>
                    <a:pt x="8753" y="5038"/>
                    <a:pt x="6971" y="4131"/>
                    <a:pt x="5304" y="3356"/>
                  </a:cubicBezTo>
                  <a:cubicBezTo>
                    <a:pt x="3638" y="2581"/>
                    <a:pt x="2770" y="2511"/>
                    <a:pt x="2770" y="2511"/>
                  </a:cubicBezTo>
                  <a:lnTo>
                    <a:pt x="2770" y="140"/>
                  </a:lnTo>
                  <a:cubicBezTo>
                    <a:pt x="2276" y="376"/>
                    <a:pt x="1690" y="2371"/>
                    <a:pt x="1690" y="2371"/>
                  </a:cubicBezTo>
                  <a:lnTo>
                    <a:pt x="15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6"/>
            <p:cNvSpPr/>
            <p:nvPr/>
          </p:nvSpPr>
          <p:spPr>
            <a:xfrm>
              <a:off x="6012875" y="1421225"/>
              <a:ext cx="144100" cy="172700"/>
            </a:xfrm>
            <a:custGeom>
              <a:rect b="b" l="l" r="r" t="t"/>
              <a:pathLst>
                <a:path extrusionOk="0" h="6908" w="5764">
                  <a:moveTo>
                    <a:pt x="972" y="1"/>
                  </a:moveTo>
                  <a:cubicBezTo>
                    <a:pt x="972" y="1"/>
                    <a:pt x="708" y="394"/>
                    <a:pt x="458" y="970"/>
                  </a:cubicBezTo>
                  <a:lnTo>
                    <a:pt x="458" y="972"/>
                  </a:lnTo>
                  <a:cubicBezTo>
                    <a:pt x="224" y="1506"/>
                    <a:pt x="1" y="2197"/>
                    <a:pt x="1" y="2880"/>
                  </a:cubicBezTo>
                  <a:cubicBezTo>
                    <a:pt x="1" y="4304"/>
                    <a:pt x="424" y="5539"/>
                    <a:pt x="1048" y="6212"/>
                  </a:cubicBezTo>
                  <a:cubicBezTo>
                    <a:pt x="1473" y="6668"/>
                    <a:pt x="2184" y="6908"/>
                    <a:pt x="2895" y="6908"/>
                  </a:cubicBezTo>
                  <a:cubicBezTo>
                    <a:pt x="3142" y="6908"/>
                    <a:pt x="3389" y="6879"/>
                    <a:pt x="3625" y="6820"/>
                  </a:cubicBezTo>
                  <a:cubicBezTo>
                    <a:pt x="3712" y="6798"/>
                    <a:pt x="3798" y="6774"/>
                    <a:pt x="3881" y="6744"/>
                  </a:cubicBezTo>
                  <a:cubicBezTo>
                    <a:pt x="4055" y="6682"/>
                    <a:pt x="4205" y="6616"/>
                    <a:pt x="4338" y="6554"/>
                  </a:cubicBezTo>
                  <a:cubicBezTo>
                    <a:pt x="4895" y="6291"/>
                    <a:pt x="5143" y="6051"/>
                    <a:pt x="5454" y="6051"/>
                  </a:cubicBezTo>
                  <a:cubicBezTo>
                    <a:pt x="5477" y="6051"/>
                    <a:pt x="5500" y="6052"/>
                    <a:pt x="5524" y="6055"/>
                  </a:cubicBezTo>
                  <a:cubicBezTo>
                    <a:pt x="5524" y="6055"/>
                    <a:pt x="5603" y="5657"/>
                    <a:pt x="5668" y="5242"/>
                  </a:cubicBezTo>
                  <a:cubicBezTo>
                    <a:pt x="5720" y="4914"/>
                    <a:pt x="5763" y="4576"/>
                    <a:pt x="5753" y="4421"/>
                  </a:cubicBezTo>
                  <a:lnTo>
                    <a:pt x="2027" y="2222"/>
                  </a:lnTo>
                  <a:lnTo>
                    <a:pt x="9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6"/>
            <p:cNvSpPr/>
            <p:nvPr/>
          </p:nvSpPr>
          <p:spPr>
            <a:xfrm>
              <a:off x="6012875" y="1445525"/>
              <a:ext cx="141725" cy="148400"/>
            </a:xfrm>
            <a:custGeom>
              <a:rect b="b" l="l" r="r" t="t"/>
              <a:pathLst>
                <a:path extrusionOk="0" h="5936" w="5669">
                  <a:moveTo>
                    <a:pt x="458" y="0"/>
                  </a:moveTo>
                  <a:cubicBezTo>
                    <a:pt x="224" y="534"/>
                    <a:pt x="1" y="1225"/>
                    <a:pt x="1" y="1908"/>
                  </a:cubicBezTo>
                  <a:cubicBezTo>
                    <a:pt x="1" y="3332"/>
                    <a:pt x="424" y="4567"/>
                    <a:pt x="1048" y="5240"/>
                  </a:cubicBezTo>
                  <a:cubicBezTo>
                    <a:pt x="1473" y="5696"/>
                    <a:pt x="2184" y="5936"/>
                    <a:pt x="2895" y="5936"/>
                  </a:cubicBezTo>
                  <a:cubicBezTo>
                    <a:pt x="3142" y="5936"/>
                    <a:pt x="3389" y="5907"/>
                    <a:pt x="3625" y="5848"/>
                  </a:cubicBezTo>
                  <a:cubicBezTo>
                    <a:pt x="3712" y="5826"/>
                    <a:pt x="3798" y="5802"/>
                    <a:pt x="3881" y="5772"/>
                  </a:cubicBezTo>
                  <a:cubicBezTo>
                    <a:pt x="4055" y="5710"/>
                    <a:pt x="4205" y="5644"/>
                    <a:pt x="4338" y="5582"/>
                  </a:cubicBezTo>
                  <a:cubicBezTo>
                    <a:pt x="4895" y="5319"/>
                    <a:pt x="5143" y="5079"/>
                    <a:pt x="5454" y="5079"/>
                  </a:cubicBezTo>
                  <a:cubicBezTo>
                    <a:pt x="5477" y="5079"/>
                    <a:pt x="5500" y="5080"/>
                    <a:pt x="5524" y="5083"/>
                  </a:cubicBezTo>
                  <a:cubicBezTo>
                    <a:pt x="5524" y="5083"/>
                    <a:pt x="5603" y="4685"/>
                    <a:pt x="5668" y="4270"/>
                  </a:cubicBezTo>
                  <a:lnTo>
                    <a:pt x="5668" y="4270"/>
                  </a:lnTo>
                  <a:cubicBezTo>
                    <a:pt x="5396" y="4310"/>
                    <a:pt x="5137" y="4329"/>
                    <a:pt x="4890" y="4329"/>
                  </a:cubicBezTo>
                  <a:cubicBezTo>
                    <a:pt x="2130" y="4329"/>
                    <a:pt x="983" y="1956"/>
                    <a:pt x="4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6"/>
            <p:cNvSpPr/>
            <p:nvPr/>
          </p:nvSpPr>
          <p:spPr>
            <a:xfrm>
              <a:off x="5884675" y="1533350"/>
              <a:ext cx="97325" cy="237000"/>
            </a:xfrm>
            <a:custGeom>
              <a:rect b="b" l="l" r="r" t="t"/>
              <a:pathLst>
                <a:path extrusionOk="0" h="9480" w="3893">
                  <a:moveTo>
                    <a:pt x="3598" y="0"/>
                  </a:moveTo>
                  <a:cubicBezTo>
                    <a:pt x="3185" y="237"/>
                    <a:pt x="2377" y="887"/>
                    <a:pt x="2293" y="2365"/>
                  </a:cubicBezTo>
                  <a:cubicBezTo>
                    <a:pt x="2179" y="4362"/>
                    <a:pt x="1480" y="7772"/>
                    <a:pt x="528" y="8637"/>
                  </a:cubicBezTo>
                  <a:cubicBezTo>
                    <a:pt x="0" y="9115"/>
                    <a:pt x="764" y="9479"/>
                    <a:pt x="1801" y="9479"/>
                  </a:cubicBezTo>
                  <a:cubicBezTo>
                    <a:pt x="2314" y="9479"/>
                    <a:pt x="2894" y="9390"/>
                    <a:pt x="3417" y="9181"/>
                  </a:cubicBezTo>
                  <a:cubicBezTo>
                    <a:pt x="2994" y="8606"/>
                    <a:pt x="2696" y="8139"/>
                    <a:pt x="2696" y="8139"/>
                  </a:cubicBezTo>
                  <a:cubicBezTo>
                    <a:pt x="2696" y="8139"/>
                    <a:pt x="3238" y="6887"/>
                    <a:pt x="3377" y="5304"/>
                  </a:cubicBezTo>
                  <a:cubicBezTo>
                    <a:pt x="3517" y="3720"/>
                    <a:pt x="3230" y="2387"/>
                    <a:pt x="3377" y="1877"/>
                  </a:cubicBezTo>
                  <a:cubicBezTo>
                    <a:pt x="3526" y="1367"/>
                    <a:pt x="3892" y="1092"/>
                    <a:pt x="3892" y="1092"/>
                  </a:cubicBezTo>
                  <a:cubicBezTo>
                    <a:pt x="3892" y="1092"/>
                    <a:pt x="3725" y="629"/>
                    <a:pt x="35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5595400" y="1761300"/>
              <a:ext cx="242900" cy="88200"/>
            </a:xfrm>
            <a:custGeom>
              <a:rect b="b" l="l" r="r" t="t"/>
              <a:pathLst>
                <a:path extrusionOk="0" h="3528" w="9716">
                  <a:moveTo>
                    <a:pt x="9716" y="0"/>
                  </a:moveTo>
                  <a:cubicBezTo>
                    <a:pt x="9716" y="0"/>
                    <a:pt x="9598" y="24"/>
                    <a:pt x="9390" y="64"/>
                  </a:cubicBezTo>
                  <a:cubicBezTo>
                    <a:pt x="9366" y="69"/>
                    <a:pt x="9340" y="75"/>
                    <a:pt x="9313" y="79"/>
                  </a:cubicBezTo>
                  <a:cubicBezTo>
                    <a:pt x="8330" y="274"/>
                    <a:pt x="5738" y="767"/>
                    <a:pt x="3709" y="1009"/>
                  </a:cubicBezTo>
                  <a:cubicBezTo>
                    <a:pt x="3029" y="1090"/>
                    <a:pt x="2497" y="1120"/>
                    <a:pt x="2082" y="1120"/>
                  </a:cubicBezTo>
                  <a:cubicBezTo>
                    <a:pt x="935" y="1120"/>
                    <a:pt x="682" y="892"/>
                    <a:pt x="682" y="892"/>
                  </a:cubicBezTo>
                  <a:cubicBezTo>
                    <a:pt x="543" y="978"/>
                    <a:pt x="419" y="1108"/>
                    <a:pt x="325" y="1266"/>
                  </a:cubicBezTo>
                  <a:cubicBezTo>
                    <a:pt x="311" y="1287"/>
                    <a:pt x="298" y="1311"/>
                    <a:pt x="288" y="1333"/>
                  </a:cubicBezTo>
                  <a:cubicBezTo>
                    <a:pt x="0" y="1888"/>
                    <a:pt x="77" y="2724"/>
                    <a:pt x="1058" y="3225"/>
                  </a:cubicBezTo>
                  <a:cubicBezTo>
                    <a:pt x="1462" y="3432"/>
                    <a:pt x="1944" y="3528"/>
                    <a:pt x="2490" y="3528"/>
                  </a:cubicBezTo>
                  <a:cubicBezTo>
                    <a:pt x="3715" y="3528"/>
                    <a:pt x="5260" y="3042"/>
                    <a:pt x="6958" y="2229"/>
                  </a:cubicBezTo>
                  <a:cubicBezTo>
                    <a:pt x="9411" y="1056"/>
                    <a:pt x="9716" y="0"/>
                    <a:pt x="97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6"/>
            <p:cNvSpPr/>
            <p:nvPr/>
          </p:nvSpPr>
          <p:spPr>
            <a:xfrm>
              <a:off x="5602550" y="1762925"/>
              <a:ext cx="227625" cy="71425"/>
            </a:xfrm>
            <a:custGeom>
              <a:rect b="b" l="l" r="r" t="t"/>
              <a:pathLst>
                <a:path extrusionOk="0" h="2857" w="9105">
                  <a:moveTo>
                    <a:pt x="9104" y="1"/>
                  </a:moveTo>
                  <a:cubicBezTo>
                    <a:pt x="9081" y="5"/>
                    <a:pt x="9053" y="10"/>
                    <a:pt x="9027" y="16"/>
                  </a:cubicBezTo>
                  <a:cubicBezTo>
                    <a:pt x="8540" y="556"/>
                    <a:pt x="7769" y="1219"/>
                    <a:pt x="6253" y="1846"/>
                  </a:cubicBezTo>
                  <a:cubicBezTo>
                    <a:pt x="4619" y="2521"/>
                    <a:pt x="3185" y="2805"/>
                    <a:pt x="2189" y="2805"/>
                  </a:cubicBezTo>
                  <a:cubicBezTo>
                    <a:pt x="1661" y="2805"/>
                    <a:pt x="1256" y="2725"/>
                    <a:pt x="1008" y="2582"/>
                  </a:cubicBezTo>
                  <a:cubicBezTo>
                    <a:pt x="289" y="2165"/>
                    <a:pt x="89" y="1573"/>
                    <a:pt x="38" y="1201"/>
                  </a:cubicBezTo>
                  <a:cubicBezTo>
                    <a:pt x="24" y="1223"/>
                    <a:pt x="11" y="1246"/>
                    <a:pt x="1" y="1269"/>
                  </a:cubicBezTo>
                  <a:cubicBezTo>
                    <a:pt x="65" y="1651"/>
                    <a:pt x="287" y="2218"/>
                    <a:pt x="984" y="2622"/>
                  </a:cubicBezTo>
                  <a:cubicBezTo>
                    <a:pt x="1284" y="2796"/>
                    <a:pt x="1709" y="2856"/>
                    <a:pt x="2151" y="2856"/>
                  </a:cubicBezTo>
                  <a:cubicBezTo>
                    <a:pt x="2524" y="2856"/>
                    <a:pt x="2907" y="2813"/>
                    <a:pt x="3236" y="2762"/>
                  </a:cubicBezTo>
                  <a:cubicBezTo>
                    <a:pt x="4185" y="2616"/>
                    <a:pt x="5263" y="2304"/>
                    <a:pt x="6271" y="1889"/>
                  </a:cubicBezTo>
                  <a:cubicBezTo>
                    <a:pt x="7842" y="1241"/>
                    <a:pt x="8617" y="552"/>
                    <a:pt x="9104" y="1"/>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6"/>
            <p:cNvSpPr/>
            <p:nvPr/>
          </p:nvSpPr>
          <p:spPr>
            <a:xfrm>
              <a:off x="5757850" y="1745300"/>
              <a:ext cx="347950" cy="345125"/>
            </a:xfrm>
            <a:custGeom>
              <a:rect b="b" l="l" r="r" t="t"/>
              <a:pathLst>
                <a:path extrusionOk="0" h="13805" w="13918">
                  <a:moveTo>
                    <a:pt x="4744" y="1"/>
                  </a:moveTo>
                  <a:cubicBezTo>
                    <a:pt x="4696" y="1"/>
                    <a:pt x="4616" y="47"/>
                    <a:pt x="4493" y="160"/>
                  </a:cubicBezTo>
                  <a:cubicBezTo>
                    <a:pt x="3962" y="645"/>
                    <a:pt x="1419" y="856"/>
                    <a:pt x="315" y="926"/>
                  </a:cubicBezTo>
                  <a:cubicBezTo>
                    <a:pt x="211" y="979"/>
                    <a:pt x="105" y="1033"/>
                    <a:pt x="1" y="1085"/>
                  </a:cubicBezTo>
                  <a:cubicBezTo>
                    <a:pt x="341" y="1305"/>
                    <a:pt x="1052" y="1751"/>
                    <a:pt x="1652" y="2024"/>
                  </a:cubicBezTo>
                  <a:cubicBezTo>
                    <a:pt x="1927" y="2150"/>
                    <a:pt x="2169" y="2191"/>
                    <a:pt x="2370" y="2191"/>
                  </a:cubicBezTo>
                  <a:cubicBezTo>
                    <a:pt x="2771" y="2191"/>
                    <a:pt x="3009" y="2024"/>
                    <a:pt x="3009" y="2024"/>
                  </a:cubicBezTo>
                  <a:lnTo>
                    <a:pt x="3009" y="2024"/>
                  </a:lnTo>
                  <a:cubicBezTo>
                    <a:pt x="2986" y="3084"/>
                    <a:pt x="3466" y="4163"/>
                    <a:pt x="3763" y="4726"/>
                  </a:cubicBezTo>
                  <a:cubicBezTo>
                    <a:pt x="3993" y="4607"/>
                    <a:pt x="4089" y="4532"/>
                    <a:pt x="4089" y="4532"/>
                  </a:cubicBezTo>
                  <a:cubicBezTo>
                    <a:pt x="4089" y="4532"/>
                    <a:pt x="5035" y="7348"/>
                    <a:pt x="5716" y="9394"/>
                  </a:cubicBezTo>
                  <a:cubicBezTo>
                    <a:pt x="5762" y="9534"/>
                    <a:pt x="5806" y="9668"/>
                    <a:pt x="5850" y="9799"/>
                  </a:cubicBezTo>
                  <a:cubicBezTo>
                    <a:pt x="5985" y="10204"/>
                    <a:pt x="6104" y="10566"/>
                    <a:pt x="6198" y="10848"/>
                  </a:cubicBezTo>
                  <a:cubicBezTo>
                    <a:pt x="6306" y="11180"/>
                    <a:pt x="6391" y="11492"/>
                    <a:pt x="6456" y="11782"/>
                  </a:cubicBezTo>
                  <a:cubicBezTo>
                    <a:pt x="6480" y="11890"/>
                    <a:pt x="6502" y="11995"/>
                    <a:pt x="6521" y="12096"/>
                  </a:cubicBezTo>
                  <a:cubicBezTo>
                    <a:pt x="6717" y="13133"/>
                    <a:pt x="6667" y="13804"/>
                    <a:pt x="6667" y="13804"/>
                  </a:cubicBezTo>
                  <a:cubicBezTo>
                    <a:pt x="6667" y="13804"/>
                    <a:pt x="7037" y="13765"/>
                    <a:pt x="7615" y="13665"/>
                  </a:cubicBezTo>
                  <a:cubicBezTo>
                    <a:pt x="8236" y="13557"/>
                    <a:pt x="9097" y="13377"/>
                    <a:pt x="9993" y="13100"/>
                  </a:cubicBezTo>
                  <a:cubicBezTo>
                    <a:pt x="10307" y="13003"/>
                    <a:pt x="10624" y="12894"/>
                    <a:pt x="10938" y="12771"/>
                  </a:cubicBezTo>
                  <a:cubicBezTo>
                    <a:pt x="11247" y="12650"/>
                    <a:pt x="11532" y="12515"/>
                    <a:pt x="11792" y="12373"/>
                  </a:cubicBezTo>
                  <a:cubicBezTo>
                    <a:pt x="12606" y="11928"/>
                    <a:pt x="13176" y="11411"/>
                    <a:pt x="13519" y="11046"/>
                  </a:cubicBezTo>
                  <a:cubicBezTo>
                    <a:pt x="13789" y="10760"/>
                    <a:pt x="13918" y="10566"/>
                    <a:pt x="13918" y="10566"/>
                  </a:cubicBezTo>
                  <a:cubicBezTo>
                    <a:pt x="13918" y="10566"/>
                    <a:pt x="13814" y="9273"/>
                    <a:pt x="13642" y="7855"/>
                  </a:cubicBezTo>
                  <a:cubicBezTo>
                    <a:pt x="13588" y="7404"/>
                    <a:pt x="13527" y="6941"/>
                    <a:pt x="13462" y="6502"/>
                  </a:cubicBezTo>
                  <a:cubicBezTo>
                    <a:pt x="11907" y="6470"/>
                    <a:pt x="8745" y="6246"/>
                    <a:pt x="7165" y="5013"/>
                  </a:cubicBezTo>
                  <a:cubicBezTo>
                    <a:pt x="5021" y="3339"/>
                    <a:pt x="4541" y="953"/>
                    <a:pt x="4541" y="953"/>
                  </a:cubicBezTo>
                  <a:cubicBezTo>
                    <a:pt x="4541" y="953"/>
                    <a:pt x="4966" y="1"/>
                    <a:pt x="47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6"/>
            <p:cNvSpPr/>
            <p:nvPr/>
          </p:nvSpPr>
          <p:spPr>
            <a:xfrm>
              <a:off x="5883525" y="1395275"/>
              <a:ext cx="91450" cy="95575"/>
            </a:xfrm>
            <a:custGeom>
              <a:rect b="b" l="l" r="r" t="t"/>
              <a:pathLst>
                <a:path extrusionOk="0" h="3823" w="3658">
                  <a:moveTo>
                    <a:pt x="1171" y="0"/>
                  </a:moveTo>
                  <a:cubicBezTo>
                    <a:pt x="797" y="0"/>
                    <a:pt x="466" y="132"/>
                    <a:pt x="259" y="367"/>
                  </a:cubicBezTo>
                  <a:cubicBezTo>
                    <a:pt x="87" y="561"/>
                    <a:pt x="0" y="827"/>
                    <a:pt x="42" y="1147"/>
                  </a:cubicBezTo>
                  <a:cubicBezTo>
                    <a:pt x="185" y="2226"/>
                    <a:pt x="1450" y="2226"/>
                    <a:pt x="2298" y="2485"/>
                  </a:cubicBezTo>
                  <a:cubicBezTo>
                    <a:pt x="3144" y="2743"/>
                    <a:pt x="3469" y="3823"/>
                    <a:pt x="3469" y="3823"/>
                  </a:cubicBezTo>
                  <a:lnTo>
                    <a:pt x="3658" y="3354"/>
                  </a:lnTo>
                  <a:cubicBezTo>
                    <a:pt x="3611" y="2257"/>
                    <a:pt x="3377" y="1149"/>
                    <a:pt x="2297" y="382"/>
                  </a:cubicBezTo>
                  <a:cubicBezTo>
                    <a:pt x="1927" y="120"/>
                    <a:pt x="1529" y="0"/>
                    <a:pt x="11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5883575" y="1404450"/>
              <a:ext cx="89650" cy="86425"/>
            </a:xfrm>
            <a:custGeom>
              <a:rect b="b" l="l" r="r" t="t"/>
              <a:pathLst>
                <a:path extrusionOk="0" h="3457" w="3586">
                  <a:moveTo>
                    <a:pt x="258" y="1"/>
                  </a:moveTo>
                  <a:cubicBezTo>
                    <a:pt x="86" y="195"/>
                    <a:pt x="0" y="461"/>
                    <a:pt x="42" y="782"/>
                  </a:cubicBezTo>
                  <a:cubicBezTo>
                    <a:pt x="185" y="1860"/>
                    <a:pt x="1450" y="1860"/>
                    <a:pt x="2297" y="2119"/>
                  </a:cubicBezTo>
                  <a:cubicBezTo>
                    <a:pt x="3144" y="2377"/>
                    <a:pt x="3468" y="3457"/>
                    <a:pt x="3468" y="3457"/>
                  </a:cubicBezTo>
                  <a:cubicBezTo>
                    <a:pt x="3586" y="2423"/>
                    <a:pt x="3069" y="1791"/>
                    <a:pt x="1614" y="1369"/>
                  </a:cubicBezTo>
                  <a:cubicBezTo>
                    <a:pt x="366" y="1005"/>
                    <a:pt x="309" y="678"/>
                    <a:pt x="2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6"/>
            <p:cNvSpPr/>
            <p:nvPr/>
          </p:nvSpPr>
          <p:spPr>
            <a:xfrm>
              <a:off x="5619450" y="1403450"/>
              <a:ext cx="117375" cy="127050"/>
            </a:xfrm>
            <a:custGeom>
              <a:rect b="b" l="l" r="r" t="t"/>
              <a:pathLst>
                <a:path extrusionOk="0" h="5082" w="4695">
                  <a:moveTo>
                    <a:pt x="2282" y="1"/>
                  </a:moveTo>
                  <a:cubicBezTo>
                    <a:pt x="2272" y="1"/>
                    <a:pt x="2262" y="1"/>
                    <a:pt x="2251" y="1"/>
                  </a:cubicBezTo>
                  <a:cubicBezTo>
                    <a:pt x="2231" y="3"/>
                    <a:pt x="2210" y="3"/>
                    <a:pt x="2190" y="4"/>
                  </a:cubicBezTo>
                  <a:cubicBezTo>
                    <a:pt x="2109" y="9"/>
                    <a:pt x="2024" y="19"/>
                    <a:pt x="1937" y="37"/>
                  </a:cubicBezTo>
                  <a:cubicBezTo>
                    <a:pt x="1921" y="40"/>
                    <a:pt x="1903" y="44"/>
                    <a:pt x="1886" y="47"/>
                  </a:cubicBezTo>
                  <a:cubicBezTo>
                    <a:pt x="1849" y="54"/>
                    <a:pt x="1809" y="66"/>
                    <a:pt x="1770" y="76"/>
                  </a:cubicBezTo>
                  <a:cubicBezTo>
                    <a:pt x="1222" y="223"/>
                    <a:pt x="633" y="585"/>
                    <a:pt x="424" y="1091"/>
                  </a:cubicBezTo>
                  <a:cubicBezTo>
                    <a:pt x="106" y="1853"/>
                    <a:pt x="1" y="3602"/>
                    <a:pt x="1" y="3602"/>
                  </a:cubicBezTo>
                  <a:cubicBezTo>
                    <a:pt x="7" y="3617"/>
                    <a:pt x="15" y="3636"/>
                    <a:pt x="24" y="3659"/>
                  </a:cubicBezTo>
                  <a:cubicBezTo>
                    <a:pt x="28" y="3674"/>
                    <a:pt x="36" y="3687"/>
                    <a:pt x="42" y="3702"/>
                  </a:cubicBezTo>
                  <a:cubicBezTo>
                    <a:pt x="98" y="3829"/>
                    <a:pt x="204" y="4025"/>
                    <a:pt x="377" y="4230"/>
                  </a:cubicBezTo>
                  <a:cubicBezTo>
                    <a:pt x="669" y="4574"/>
                    <a:pt x="1152" y="4946"/>
                    <a:pt x="1909" y="5052"/>
                  </a:cubicBezTo>
                  <a:cubicBezTo>
                    <a:pt x="2046" y="5071"/>
                    <a:pt x="2192" y="5082"/>
                    <a:pt x="2348" y="5082"/>
                  </a:cubicBezTo>
                  <a:cubicBezTo>
                    <a:pt x="2678" y="5082"/>
                    <a:pt x="2968" y="5033"/>
                    <a:pt x="3221" y="4960"/>
                  </a:cubicBezTo>
                  <a:cubicBezTo>
                    <a:pt x="4274" y="4648"/>
                    <a:pt x="4694" y="3849"/>
                    <a:pt x="4694" y="3849"/>
                  </a:cubicBezTo>
                  <a:cubicBezTo>
                    <a:pt x="4438" y="3656"/>
                    <a:pt x="3979" y="2950"/>
                    <a:pt x="3896" y="2825"/>
                  </a:cubicBezTo>
                  <a:cubicBezTo>
                    <a:pt x="3889" y="2811"/>
                    <a:pt x="3884" y="2804"/>
                    <a:pt x="3884" y="2804"/>
                  </a:cubicBezTo>
                  <a:cubicBezTo>
                    <a:pt x="3884" y="2804"/>
                    <a:pt x="3886" y="2795"/>
                    <a:pt x="3889" y="2780"/>
                  </a:cubicBezTo>
                  <a:cubicBezTo>
                    <a:pt x="3890" y="2775"/>
                    <a:pt x="3891" y="2771"/>
                    <a:pt x="3893" y="2764"/>
                  </a:cubicBezTo>
                  <a:cubicBezTo>
                    <a:pt x="3903" y="2727"/>
                    <a:pt x="3917" y="2660"/>
                    <a:pt x="3930" y="2570"/>
                  </a:cubicBezTo>
                  <a:cubicBezTo>
                    <a:pt x="3964" y="2341"/>
                    <a:pt x="3988" y="1965"/>
                    <a:pt x="3896" y="1537"/>
                  </a:cubicBezTo>
                  <a:cubicBezTo>
                    <a:pt x="3756" y="891"/>
                    <a:pt x="3211" y="266"/>
                    <a:pt x="2661" y="68"/>
                  </a:cubicBezTo>
                  <a:cubicBezTo>
                    <a:pt x="2631" y="56"/>
                    <a:pt x="2602" y="47"/>
                    <a:pt x="2574" y="40"/>
                  </a:cubicBezTo>
                  <a:cubicBezTo>
                    <a:pt x="2553" y="34"/>
                    <a:pt x="2533" y="30"/>
                    <a:pt x="2512" y="25"/>
                  </a:cubicBezTo>
                  <a:cubicBezTo>
                    <a:pt x="2442" y="8"/>
                    <a:pt x="2365" y="1"/>
                    <a:pt x="2282"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a:off x="5619425" y="1405325"/>
              <a:ext cx="47750" cy="124400"/>
            </a:xfrm>
            <a:custGeom>
              <a:rect b="b" l="l" r="r" t="t"/>
              <a:pathLst>
                <a:path extrusionOk="0" h="4976" w="1910">
                  <a:moveTo>
                    <a:pt x="1769" y="1"/>
                  </a:moveTo>
                  <a:lnTo>
                    <a:pt x="1769" y="1"/>
                  </a:lnTo>
                  <a:cubicBezTo>
                    <a:pt x="1221" y="148"/>
                    <a:pt x="632" y="510"/>
                    <a:pt x="423" y="1016"/>
                  </a:cubicBezTo>
                  <a:cubicBezTo>
                    <a:pt x="105" y="1778"/>
                    <a:pt x="1" y="3527"/>
                    <a:pt x="1" y="3527"/>
                  </a:cubicBezTo>
                  <a:cubicBezTo>
                    <a:pt x="33" y="3621"/>
                    <a:pt x="146" y="3880"/>
                    <a:pt x="376" y="4154"/>
                  </a:cubicBezTo>
                  <a:cubicBezTo>
                    <a:pt x="668" y="4498"/>
                    <a:pt x="1152" y="4870"/>
                    <a:pt x="1909" y="4976"/>
                  </a:cubicBezTo>
                  <a:cubicBezTo>
                    <a:pt x="1645" y="4480"/>
                    <a:pt x="985" y="3164"/>
                    <a:pt x="908" y="2265"/>
                  </a:cubicBezTo>
                  <a:cubicBezTo>
                    <a:pt x="816" y="1148"/>
                    <a:pt x="1199" y="723"/>
                    <a:pt x="1769"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5725375" y="1580250"/>
              <a:ext cx="106450" cy="51800"/>
            </a:xfrm>
            <a:custGeom>
              <a:rect b="b" l="l" r="r" t="t"/>
              <a:pathLst>
                <a:path extrusionOk="0" h="2072" w="4258">
                  <a:moveTo>
                    <a:pt x="1" y="0"/>
                  </a:moveTo>
                  <a:lnTo>
                    <a:pt x="1" y="0"/>
                  </a:lnTo>
                  <a:cubicBezTo>
                    <a:pt x="1" y="0"/>
                    <a:pt x="164" y="342"/>
                    <a:pt x="316" y="662"/>
                  </a:cubicBezTo>
                  <a:cubicBezTo>
                    <a:pt x="371" y="780"/>
                    <a:pt x="449" y="997"/>
                    <a:pt x="525" y="1224"/>
                  </a:cubicBezTo>
                  <a:cubicBezTo>
                    <a:pt x="655" y="1613"/>
                    <a:pt x="780" y="2031"/>
                    <a:pt x="780" y="2031"/>
                  </a:cubicBezTo>
                  <a:cubicBezTo>
                    <a:pt x="780" y="2031"/>
                    <a:pt x="1206" y="2071"/>
                    <a:pt x="1708" y="2071"/>
                  </a:cubicBezTo>
                  <a:cubicBezTo>
                    <a:pt x="1959" y="2071"/>
                    <a:pt x="2230" y="2061"/>
                    <a:pt x="2475" y="2031"/>
                  </a:cubicBezTo>
                  <a:cubicBezTo>
                    <a:pt x="3212" y="1942"/>
                    <a:pt x="3859" y="1622"/>
                    <a:pt x="3859" y="1622"/>
                  </a:cubicBezTo>
                  <a:cubicBezTo>
                    <a:pt x="3878" y="1536"/>
                    <a:pt x="3912" y="1439"/>
                    <a:pt x="3950" y="1344"/>
                  </a:cubicBezTo>
                  <a:cubicBezTo>
                    <a:pt x="4074" y="1034"/>
                    <a:pt x="4258" y="719"/>
                    <a:pt x="4258" y="719"/>
                  </a:cubicBezTo>
                  <a:cubicBezTo>
                    <a:pt x="4258" y="719"/>
                    <a:pt x="3402" y="648"/>
                    <a:pt x="2405" y="530"/>
                  </a:cubicBezTo>
                  <a:cubicBezTo>
                    <a:pt x="1406" y="413"/>
                    <a:pt x="1" y="0"/>
                    <a:pt x="1"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5738475" y="1610850"/>
              <a:ext cx="85650" cy="21200"/>
            </a:xfrm>
            <a:custGeom>
              <a:rect b="b" l="l" r="r" t="t"/>
              <a:pathLst>
                <a:path extrusionOk="0" h="848" w="3426">
                  <a:moveTo>
                    <a:pt x="1" y="1"/>
                  </a:moveTo>
                  <a:cubicBezTo>
                    <a:pt x="131" y="390"/>
                    <a:pt x="256" y="807"/>
                    <a:pt x="256" y="807"/>
                  </a:cubicBezTo>
                  <a:cubicBezTo>
                    <a:pt x="256" y="807"/>
                    <a:pt x="682" y="847"/>
                    <a:pt x="1184" y="847"/>
                  </a:cubicBezTo>
                  <a:cubicBezTo>
                    <a:pt x="1435" y="847"/>
                    <a:pt x="1706" y="837"/>
                    <a:pt x="1951" y="807"/>
                  </a:cubicBezTo>
                  <a:cubicBezTo>
                    <a:pt x="2688" y="718"/>
                    <a:pt x="3335" y="398"/>
                    <a:pt x="3335" y="398"/>
                  </a:cubicBezTo>
                  <a:cubicBezTo>
                    <a:pt x="3354" y="313"/>
                    <a:pt x="3388" y="216"/>
                    <a:pt x="3426" y="120"/>
                  </a:cubicBezTo>
                  <a:lnTo>
                    <a:pt x="3426" y="120"/>
                  </a:lnTo>
                  <a:lnTo>
                    <a:pt x="3335" y="132"/>
                  </a:lnTo>
                  <a:cubicBezTo>
                    <a:pt x="3335" y="132"/>
                    <a:pt x="3091" y="246"/>
                    <a:pt x="2103" y="246"/>
                  </a:cubicBezTo>
                  <a:cubicBezTo>
                    <a:pt x="2073" y="246"/>
                    <a:pt x="2043" y="246"/>
                    <a:pt x="2013" y="245"/>
                  </a:cubicBezTo>
                  <a:cubicBezTo>
                    <a:pt x="1214" y="242"/>
                    <a:pt x="380" y="79"/>
                    <a:pt x="1"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5618850" y="1543275"/>
              <a:ext cx="132650" cy="145625"/>
            </a:xfrm>
            <a:custGeom>
              <a:rect b="b" l="l" r="r" t="t"/>
              <a:pathLst>
                <a:path extrusionOk="0" h="5825" w="5306">
                  <a:moveTo>
                    <a:pt x="0" y="1"/>
                  </a:moveTo>
                  <a:lnTo>
                    <a:pt x="0" y="1"/>
                  </a:lnTo>
                  <a:cubicBezTo>
                    <a:pt x="208" y="172"/>
                    <a:pt x="356" y="437"/>
                    <a:pt x="516" y="745"/>
                  </a:cubicBezTo>
                  <a:cubicBezTo>
                    <a:pt x="834" y="1355"/>
                    <a:pt x="987" y="2268"/>
                    <a:pt x="753" y="2949"/>
                  </a:cubicBezTo>
                  <a:cubicBezTo>
                    <a:pt x="753" y="2949"/>
                    <a:pt x="711" y="2949"/>
                    <a:pt x="635" y="2950"/>
                  </a:cubicBezTo>
                  <a:cubicBezTo>
                    <a:pt x="592" y="2951"/>
                    <a:pt x="536" y="2952"/>
                    <a:pt x="469" y="2957"/>
                  </a:cubicBezTo>
                  <a:cubicBezTo>
                    <a:pt x="496" y="3267"/>
                    <a:pt x="515" y="3539"/>
                    <a:pt x="517" y="3713"/>
                  </a:cubicBezTo>
                  <a:cubicBezTo>
                    <a:pt x="531" y="4358"/>
                    <a:pt x="635" y="5824"/>
                    <a:pt x="635" y="5824"/>
                  </a:cubicBezTo>
                  <a:cubicBezTo>
                    <a:pt x="635" y="5824"/>
                    <a:pt x="1929" y="5679"/>
                    <a:pt x="3521" y="5425"/>
                  </a:cubicBezTo>
                  <a:cubicBezTo>
                    <a:pt x="5113" y="5172"/>
                    <a:pt x="5306" y="4908"/>
                    <a:pt x="5306" y="4908"/>
                  </a:cubicBezTo>
                  <a:cubicBezTo>
                    <a:pt x="5306" y="4908"/>
                    <a:pt x="5164" y="3546"/>
                    <a:pt x="4636" y="2280"/>
                  </a:cubicBezTo>
                  <a:cubicBezTo>
                    <a:pt x="4170" y="1163"/>
                    <a:pt x="3752" y="657"/>
                    <a:pt x="3483" y="283"/>
                  </a:cubicBezTo>
                  <a:cubicBezTo>
                    <a:pt x="3309" y="338"/>
                    <a:pt x="2892" y="443"/>
                    <a:pt x="2261" y="443"/>
                  </a:cubicBezTo>
                  <a:cubicBezTo>
                    <a:pt x="1898" y="443"/>
                    <a:pt x="1464" y="408"/>
                    <a:pt x="965" y="309"/>
                  </a:cubicBezTo>
                  <a:cubicBezTo>
                    <a:pt x="581" y="232"/>
                    <a:pt x="256" y="116"/>
                    <a:pt x="0" y="1"/>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6"/>
            <p:cNvSpPr/>
            <p:nvPr/>
          </p:nvSpPr>
          <p:spPr>
            <a:xfrm>
              <a:off x="5627000" y="1666000"/>
              <a:ext cx="172575" cy="141775"/>
            </a:xfrm>
            <a:custGeom>
              <a:rect b="b" l="l" r="r" t="t"/>
              <a:pathLst>
                <a:path extrusionOk="0" h="5671" w="6903">
                  <a:moveTo>
                    <a:pt x="4981" y="0"/>
                  </a:moveTo>
                  <a:lnTo>
                    <a:pt x="921" y="950"/>
                  </a:lnTo>
                  <a:cubicBezTo>
                    <a:pt x="921" y="950"/>
                    <a:pt x="825" y="1109"/>
                    <a:pt x="696" y="1362"/>
                  </a:cubicBezTo>
                  <a:cubicBezTo>
                    <a:pt x="580" y="1587"/>
                    <a:pt x="440" y="1889"/>
                    <a:pt x="316" y="2222"/>
                  </a:cubicBezTo>
                  <a:cubicBezTo>
                    <a:pt x="140" y="2696"/>
                    <a:pt x="1" y="3233"/>
                    <a:pt x="29" y="3695"/>
                  </a:cubicBezTo>
                  <a:cubicBezTo>
                    <a:pt x="91" y="4710"/>
                    <a:pt x="929" y="5671"/>
                    <a:pt x="2388" y="5671"/>
                  </a:cubicBezTo>
                  <a:cubicBezTo>
                    <a:pt x="2466" y="5671"/>
                    <a:pt x="2546" y="5668"/>
                    <a:pt x="2627" y="5662"/>
                  </a:cubicBezTo>
                  <a:cubicBezTo>
                    <a:pt x="2749" y="5655"/>
                    <a:pt x="2873" y="5641"/>
                    <a:pt x="3002" y="5619"/>
                  </a:cubicBezTo>
                  <a:cubicBezTo>
                    <a:pt x="3777" y="5490"/>
                    <a:pt x="4332" y="5215"/>
                    <a:pt x="4761" y="4864"/>
                  </a:cubicBezTo>
                  <a:cubicBezTo>
                    <a:pt x="5350" y="4384"/>
                    <a:pt x="5702" y="3761"/>
                    <a:pt x="6065" y="3178"/>
                  </a:cubicBezTo>
                  <a:cubicBezTo>
                    <a:pt x="6692" y="2170"/>
                    <a:pt x="6903" y="1489"/>
                    <a:pt x="6903" y="1489"/>
                  </a:cubicBezTo>
                  <a:cubicBezTo>
                    <a:pt x="6903" y="1489"/>
                    <a:pt x="6371" y="1458"/>
                    <a:pt x="5869" y="1458"/>
                  </a:cubicBezTo>
                  <a:cubicBezTo>
                    <a:pt x="5622" y="1458"/>
                    <a:pt x="5382" y="1466"/>
                    <a:pt x="5215" y="1488"/>
                  </a:cubicBezTo>
                  <a:cubicBezTo>
                    <a:pt x="5207" y="1489"/>
                    <a:pt x="5200" y="1490"/>
                    <a:pt x="5192" y="1490"/>
                  </a:cubicBezTo>
                  <a:cubicBezTo>
                    <a:pt x="5192" y="1490"/>
                    <a:pt x="5145" y="482"/>
                    <a:pt x="4981" y="0"/>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6"/>
            <p:cNvSpPr/>
            <p:nvPr/>
          </p:nvSpPr>
          <p:spPr>
            <a:xfrm>
              <a:off x="5627000" y="1702450"/>
              <a:ext cx="172575" cy="105325"/>
            </a:xfrm>
            <a:custGeom>
              <a:rect b="b" l="l" r="r" t="t"/>
              <a:pathLst>
                <a:path extrusionOk="0" h="4213" w="6903">
                  <a:moveTo>
                    <a:pt x="5869" y="0"/>
                  </a:moveTo>
                  <a:cubicBezTo>
                    <a:pt x="5622" y="0"/>
                    <a:pt x="5382" y="8"/>
                    <a:pt x="5215" y="30"/>
                  </a:cubicBezTo>
                  <a:cubicBezTo>
                    <a:pt x="3657" y="672"/>
                    <a:pt x="1494" y="764"/>
                    <a:pt x="409" y="764"/>
                  </a:cubicBezTo>
                  <a:cubicBezTo>
                    <a:pt x="377" y="764"/>
                    <a:pt x="346" y="764"/>
                    <a:pt x="316" y="764"/>
                  </a:cubicBezTo>
                  <a:cubicBezTo>
                    <a:pt x="140" y="1238"/>
                    <a:pt x="1" y="1775"/>
                    <a:pt x="29" y="2237"/>
                  </a:cubicBezTo>
                  <a:cubicBezTo>
                    <a:pt x="91" y="3252"/>
                    <a:pt x="929" y="4213"/>
                    <a:pt x="2388" y="4213"/>
                  </a:cubicBezTo>
                  <a:cubicBezTo>
                    <a:pt x="2466" y="4213"/>
                    <a:pt x="2546" y="4210"/>
                    <a:pt x="2627" y="4204"/>
                  </a:cubicBezTo>
                  <a:cubicBezTo>
                    <a:pt x="2749" y="4197"/>
                    <a:pt x="2873" y="4183"/>
                    <a:pt x="3002" y="4161"/>
                  </a:cubicBezTo>
                  <a:cubicBezTo>
                    <a:pt x="3777" y="4032"/>
                    <a:pt x="4332" y="3757"/>
                    <a:pt x="4761" y="3406"/>
                  </a:cubicBezTo>
                  <a:cubicBezTo>
                    <a:pt x="5350" y="2926"/>
                    <a:pt x="5702" y="2303"/>
                    <a:pt x="6065" y="1720"/>
                  </a:cubicBezTo>
                  <a:cubicBezTo>
                    <a:pt x="6692" y="712"/>
                    <a:pt x="6903" y="31"/>
                    <a:pt x="6903" y="31"/>
                  </a:cubicBezTo>
                  <a:cubicBezTo>
                    <a:pt x="6903" y="31"/>
                    <a:pt x="6371" y="0"/>
                    <a:pt x="5869"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5556475" y="1314475"/>
              <a:ext cx="139550" cy="77725"/>
            </a:xfrm>
            <a:custGeom>
              <a:rect b="b" l="l" r="r" t="t"/>
              <a:pathLst>
                <a:path extrusionOk="0" h="3109" w="5582">
                  <a:moveTo>
                    <a:pt x="2452" y="0"/>
                  </a:moveTo>
                  <a:cubicBezTo>
                    <a:pt x="2236" y="0"/>
                    <a:pt x="2006" y="12"/>
                    <a:pt x="1758" y="39"/>
                  </a:cubicBezTo>
                  <a:cubicBezTo>
                    <a:pt x="676" y="155"/>
                    <a:pt x="239" y="677"/>
                    <a:pt x="109" y="1184"/>
                  </a:cubicBezTo>
                  <a:cubicBezTo>
                    <a:pt x="1" y="1604"/>
                    <a:pt x="103" y="2015"/>
                    <a:pt x="221" y="2176"/>
                  </a:cubicBezTo>
                  <a:cubicBezTo>
                    <a:pt x="420" y="2447"/>
                    <a:pt x="970" y="2825"/>
                    <a:pt x="1719" y="2825"/>
                  </a:cubicBezTo>
                  <a:cubicBezTo>
                    <a:pt x="1939" y="2825"/>
                    <a:pt x="2176" y="2793"/>
                    <a:pt x="2427" y="2715"/>
                  </a:cubicBezTo>
                  <a:cubicBezTo>
                    <a:pt x="3169" y="2485"/>
                    <a:pt x="3630" y="2288"/>
                    <a:pt x="3959" y="2288"/>
                  </a:cubicBezTo>
                  <a:cubicBezTo>
                    <a:pt x="4119" y="2288"/>
                    <a:pt x="4247" y="2334"/>
                    <a:pt x="4362" y="2445"/>
                  </a:cubicBezTo>
                  <a:cubicBezTo>
                    <a:pt x="4715" y="2786"/>
                    <a:pt x="4671" y="3108"/>
                    <a:pt x="4671" y="3108"/>
                  </a:cubicBezTo>
                  <a:cubicBezTo>
                    <a:pt x="4671" y="3108"/>
                    <a:pt x="4732" y="3093"/>
                    <a:pt x="4830" y="3081"/>
                  </a:cubicBezTo>
                  <a:cubicBezTo>
                    <a:pt x="4885" y="3074"/>
                    <a:pt x="4951" y="3069"/>
                    <a:pt x="5025" y="3069"/>
                  </a:cubicBezTo>
                  <a:cubicBezTo>
                    <a:pt x="5094" y="3069"/>
                    <a:pt x="5168" y="3073"/>
                    <a:pt x="5246" y="3084"/>
                  </a:cubicBezTo>
                  <a:cubicBezTo>
                    <a:pt x="5246" y="3084"/>
                    <a:pt x="5581" y="2127"/>
                    <a:pt x="5112" y="1319"/>
                  </a:cubicBezTo>
                  <a:cubicBezTo>
                    <a:pt x="4703" y="610"/>
                    <a:pt x="3959" y="0"/>
                    <a:pt x="2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6"/>
            <p:cNvSpPr/>
            <p:nvPr/>
          </p:nvSpPr>
          <p:spPr>
            <a:xfrm>
              <a:off x="5599200" y="1693225"/>
              <a:ext cx="67900" cy="114800"/>
            </a:xfrm>
            <a:custGeom>
              <a:rect b="b" l="l" r="r" t="t"/>
              <a:pathLst>
                <a:path extrusionOk="0" h="4592" w="2716">
                  <a:moveTo>
                    <a:pt x="1950" y="1"/>
                  </a:moveTo>
                  <a:cubicBezTo>
                    <a:pt x="1891" y="111"/>
                    <a:pt x="251" y="1620"/>
                    <a:pt x="115" y="2512"/>
                  </a:cubicBezTo>
                  <a:cubicBezTo>
                    <a:pt x="0" y="3279"/>
                    <a:pt x="638" y="4592"/>
                    <a:pt x="1993" y="4592"/>
                  </a:cubicBezTo>
                  <a:cubicBezTo>
                    <a:pt x="2214" y="4592"/>
                    <a:pt x="2455" y="4557"/>
                    <a:pt x="2715" y="4478"/>
                  </a:cubicBezTo>
                  <a:cubicBezTo>
                    <a:pt x="2715" y="4478"/>
                    <a:pt x="1295" y="3326"/>
                    <a:pt x="1326" y="2434"/>
                  </a:cubicBezTo>
                  <a:cubicBezTo>
                    <a:pt x="1357" y="1541"/>
                    <a:pt x="2342" y="3"/>
                    <a:pt x="2342" y="3"/>
                  </a:cubicBezTo>
                  <a:lnTo>
                    <a:pt x="1950" y="3"/>
                  </a:lnTo>
                  <a:lnTo>
                    <a:pt x="1950"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p:nvPr/>
          </p:nvSpPr>
          <p:spPr>
            <a:xfrm>
              <a:off x="5821825" y="1597325"/>
              <a:ext cx="42875" cy="35425"/>
            </a:xfrm>
            <a:custGeom>
              <a:rect b="b" l="l" r="r" t="t"/>
              <a:pathLst>
                <a:path extrusionOk="0" h="1417" w="1715">
                  <a:moveTo>
                    <a:pt x="1446" y="1"/>
                  </a:moveTo>
                  <a:cubicBezTo>
                    <a:pt x="1373" y="1"/>
                    <a:pt x="1327" y="105"/>
                    <a:pt x="1327" y="105"/>
                  </a:cubicBezTo>
                  <a:cubicBezTo>
                    <a:pt x="1280" y="35"/>
                    <a:pt x="1230" y="12"/>
                    <a:pt x="1185" y="12"/>
                  </a:cubicBezTo>
                  <a:cubicBezTo>
                    <a:pt x="1094" y="12"/>
                    <a:pt x="1020" y="105"/>
                    <a:pt x="1020" y="105"/>
                  </a:cubicBezTo>
                  <a:cubicBezTo>
                    <a:pt x="940" y="31"/>
                    <a:pt x="788" y="13"/>
                    <a:pt x="645" y="13"/>
                  </a:cubicBezTo>
                  <a:cubicBezTo>
                    <a:pt x="511" y="13"/>
                    <a:pt x="385" y="29"/>
                    <a:pt x="334" y="29"/>
                  </a:cubicBezTo>
                  <a:cubicBezTo>
                    <a:pt x="329" y="29"/>
                    <a:pt x="325" y="29"/>
                    <a:pt x="321" y="29"/>
                  </a:cubicBezTo>
                  <a:cubicBezTo>
                    <a:pt x="321" y="29"/>
                    <a:pt x="222" y="154"/>
                    <a:pt x="129" y="412"/>
                  </a:cubicBezTo>
                  <a:cubicBezTo>
                    <a:pt x="96" y="505"/>
                    <a:pt x="70" y="600"/>
                    <a:pt x="50" y="683"/>
                  </a:cubicBezTo>
                  <a:cubicBezTo>
                    <a:pt x="15" y="830"/>
                    <a:pt x="1" y="940"/>
                    <a:pt x="1" y="940"/>
                  </a:cubicBezTo>
                  <a:cubicBezTo>
                    <a:pt x="222" y="1237"/>
                    <a:pt x="639" y="1417"/>
                    <a:pt x="816" y="1417"/>
                  </a:cubicBezTo>
                  <a:cubicBezTo>
                    <a:pt x="855" y="1417"/>
                    <a:pt x="882" y="1408"/>
                    <a:pt x="892" y="1389"/>
                  </a:cubicBezTo>
                  <a:cubicBezTo>
                    <a:pt x="909" y="1363"/>
                    <a:pt x="888" y="1311"/>
                    <a:pt x="849" y="1246"/>
                  </a:cubicBezTo>
                  <a:cubicBezTo>
                    <a:pt x="743" y="1063"/>
                    <a:pt x="506" y="780"/>
                    <a:pt x="611" y="698"/>
                  </a:cubicBezTo>
                  <a:cubicBezTo>
                    <a:pt x="622" y="690"/>
                    <a:pt x="634" y="686"/>
                    <a:pt x="646" y="686"/>
                  </a:cubicBezTo>
                  <a:cubicBezTo>
                    <a:pt x="796" y="686"/>
                    <a:pt x="1051" y="1244"/>
                    <a:pt x="1127" y="1244"/>
                  </a:cubicBezTo>
                  <a:cubicBezTo>
                    <a:pt x="1209" y="1244"/>
                    <a:pt x="1245" y="881"/>
                    <a:pt x="1245" y="881"/>
                  </a:cubicBezTo>
                  <a:cubicBezTo>
                    <a:pt x="1245" y="881"/>
                    <a:pt x="1295" y="1140"/>
                    <a:pt x="1403" y="1140"/>
                  </a:cubicBezTo>
                  <a:cubicBezTo>
                    <a:pt x="1413" y="1140"/>
                    <a:pt x="1423" y="1138"/>
                    <a:pt x="1433" y="1133"/>
                  </a:cubicBezTo>
                  <a:cubicBezTo>
                    <a:pt x="1562" y="1082"/>
                    <a:pt x="1715" y="340"/>
                    <a:pt x="1572" y="105"/>
                  </a:cubicBezTo>
                  <a:cubicBezTo>
                    <a:pt x="1526" y="27"/>
                    <a:pt x="1483" y="1"/>
                    <a:pt x="1446"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5745925" y="1703175"/>
              <a:ext cx="201475" cy="241000"/>
            </a:xfrm>
            <a:custGeom>
              <a:rect b="b" l="l" r="r" t="t"/>
              <a:pathLst>
                <a:path extrusionOk="0" h="9640" w="8059">
                  <a:moveTo>
                    <a:pt x="2144" y="1"/>
                  </a:moveTo>
                  <a:cubicBezTo>
                    <a:pt x="2144" y="1"/>
                    <a:pt x="1932" y="682"/>
                    <a:pt x="1305" y="1690"/>
                  </a:cubicBezTo>
                  <a:cubicBezTo>
                    <a:pt x="1259" y="1766"/>
                    <a:pt x="1212" y="1840"/>
                    <a:pt x="1166" y="1917"/>
                  </a:cubicBezTo>
                  <a:cubicBezTo>
                    <a:pt x="849" y="2432"/>
                    <a:pt x="515" y="2958"/>
                    <a:pt x="1" y="3376"/>
                  </a:cubicBezTo>
                  <a:cubicBezTo>
                    <a:pt x="1" y="3376"/>
                    <a:pt x="431" y="3297"/>
                    <a:pt x="1002" y="3190"/>
                  </a:cubicBezTo>
                  <a:cubicBezTo>
                    <a:pt x="1573" y="3086"/>
                    <a:pt x="2286" y="2958"/>
                    <a:pt x="2849" y="2864"/>
                  </a:cubicBezTo>
                  <a:cubicBezTo>
                    <a:pt x="3975" y="2676"/>
                    <a:pt x="4397" y="2560"/>
                    <a:pt x="4397" y="2560"/>
                  </a:cubicBezTo>
                  <a:lnTo>
                    <a:pt x="4397" y="2560"/>
                  </a:lnTo>
                  <a:cubicBezTo>
                    <a:pt x="4397" y="2560"/>
                    <a:pt x="4396" y="2571"/>
                    <a:pt x="4392" y="2592"/>
                  </a:cubicBezTo>
                  <a:cubicBezTo>
                    <a:pt x="4391" y="2596"/>
                    <a:pt x="4391" y="2603"/>
                    <a:pt x="4389" y="2610"/>
                  </a:cubicBezTo>
                  <a:cubicBezTo>
                    <a:pt x="4347" y="2862"/>
                    <a:pt x="4170" y="4033"/>
                    <a:pt x="4398" y="5094"/>
                  </a:cubicBezTo>
                  <a:cubicBezTo>
                    <a:pt x="4656" y="6291"/>
                    <a:pt x="7520" y="9640"/>
                    <a:pt x="7520" y="9640"/>
                  </a:cubicBezTo>
                  <a:lnTo>
                    <a:pt x="7752" y="9450"/>
                  </a:lnTo>
                  <a:lnTo>
                    <a:pt x="8059" y="9201"/>
                  </a:lnTo>
                  <a:cubicBezTo>
                    <a:pt x="8059" y="9201"/>
                    <a:pt x="7167" y="3804"/>
                    <a:pt x="6930" y="2559"/>
                  </a:cubicBezTo>
                  <a:cubicBezTo>
                    <a:pt x="6695" y="1316"/>
                    <a:pt x="6531" y="869"/>
                    <a:pt x="6038" y="635"/>
                  </a:cubicBezTo>
                  <a:cubicBezTo>
                    <a:pt x="5545" y="400"/>
                    <a:pt x="2610" y="22"/>
                    <a:pt x="2144"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6"/>
            <p:cNvSpPr/>
            <p:nvPr/>
          </p:nvSpPr>
          <p:spPr>
            <a:xfrm>
              <a:off x="5933925" y="1933175"/>
              <a:ext cx="70375" cy="37550"/>
            </a:xfrm>
            <a:custGeom>
              <a:rect b="b" l="l" r="r" t="t"/>
              <a:pathLst>
                <a:path extrusionOk="0" h="1502" w="2815">
                  <a:moveTo>
                    <a:pt x="539" y="1"/>
                  </a:moveTo>
                  <a:lnTo>
                    <a:pt x="0" y="440"/>
                  </a:lnTo>
                  <a:cubicBezTo>
                    <a:pt x="0" y="440"/>
                    <a:pt x="235" y="1299"/>
                    <a:pt x="343" y="1502"/>
                  </a:cubicBezTo>
                  <a:lnTo>
                    <a:pt x="2815" y="250"/>
                  </a:lnTo>
                  <a:lnTo>
                    <a:pt x="539" y="1"/>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5669625" y="1390425"/>
              <a:ext cx="18825" cy="14450"/>
            </a:xfrm>
            <a:custGeom>
              <a:rect b="b" l="l" r="r" t="t"/>
              <a:pathLst>
                <a:path extrusionOk="0" h="578" w="753">
                  <a:moveTo>
                    <a:pt x="485" y="0"/>
                  </a:moveTo>
                  <a:cubicBezTo>
                    <a:pt x="421" y="0"/>
                    <a:pt x="356" y="8"/>
                    <a:pt x="296" y="20"/>
                  </a:cubicBezTo>
                  <a:cubicBezTo>
                    <a:pt x="188" y="44"/>
                    <a:pt x="101" y="82"/>
                    <a:pt x="70" y="122"/>
                  </a:cubicBezTo>
                  <a:cubicBezTo>
                    <a:pt x="1" y="217"/>
                    <a:pt x="10" y="545"/>
                    <a:pt x="10" y="545"/>
                  </a:cubicBezTo>
                  <a:cubicBezTo>
                    <a:pt x="61" y="532"/>
                    <a:pt x="112" y="526"/>
                    <a:pt x="162" y="524"/>
                  </a:cubicBezTo>
                  <a:cubicBezTo>
                    <a:pt x="180" y="523"/>
                    <a:pt x="198" y="523"/>
                    <a:pt x="215" y="523"/>
                  </a:cubicBezTo>
                  <a:cubicBezTo>
                    <a:pt x="431" y="523"/>
                    <a:pt x="623" y="577"/>
                    <a:pt x="623" y="577"/>
                  </a:cubicBezTo>
                  <a:lnTo>
                    <a:pt x="752" y="64"/>
                  </a:lnTo>
                  <a:cubicBezTo>
                    <a:pt x="681" y="18"/>
                    <a:pt x="584" y="0"/>
                    <a:pt x="485" y="0"/>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6"/>
            <p:cNvSpPr/>
            <p:nvPr/>
          </p:nvSpPr>
          <p:spPr>
            <a:xfrm>
              <a:off x="5601500" y="1509150"/>
              <a:ext cx="106750" cy="45200"/>
            </a:xfrm>
            <a:custGeom>
              <a:rect b="b" l="l" r="r" t="t"/>
              <a:pathLst>
                <a:path extrusionOk="0" h="1808" w="4270">
                  <a:moveTo>
                    <a:pt x="1093" y="1"/>
                  </a:moveTo>
                  <a:cubicBezTo>
                    <a:pt x="1068" y="24"/>
                    <a:pt x="878" y="185"/>
                    <a:pt x="665" y="365"/>
                  </a:cubicBezTo>
                  <a:cubicBezTo>
                    <a:pt x="370" y="615"/>
                    <a:pt x="28" y="905"/>
                    <a:pt x="13" y="923"/>
                  </a:cubicBezTo>
                  <a:cubicBezTo>
                    <a:pt x="1" y="943"/>
                    <a:pt x="186" y="1110"/>
                    <a:pt x="535" y="1290"/>
                  </a:cubicBezTo>
                  <a:cubicBezTo>
                    <a:pt x="812" y="1432"/>
                    <a:pt x="1191" y="1582"/>
                    <a:pt x="1657" y="1674"/>
                  </a:cubicBezTo>
                  <a:cubicBezTo>
                    <a:pt x="2157" y="1773"/>
                    <a:pt x="2592" y="1808"/>
                    <a:pt x="2955" y="1808"/>
                  </a:cubicBezTo>
                  <a:cubicBezTo>
                    <a:pt x="3585" y="1808"/>
                    <a:pt x="4001" y="1703"/>
                    <a:pt x="4175" y="1648"/>
                  </a:cubicBezTo>
                  <a:cubicBezTo>
                    <a:pt x="4239" y="1628"/>
                    <a:pt x="4270" y="1614"/>
                    <a:pt x="4270" y="1614"/>
                  </a:cubicBezTo>
                  <a:lnTo>
                    <a:pt x="4041" y="1009"/>
                  </a:lnTo>
                  <a:lnTo>
                    <a:pt x="3938" y="733"/>
                  </a:lnTo>
                  <a:cubicBezTo>
                    <a:pt x="3684" y="808"/>
                    <a:pt x="3395" y="855"/>
                    <a:pt x="3064" y="855"/>
                  </a:cubicBezTo>
                  <a:cubicBezTo>
                    <a:pt x="2049" y="855"/>
                    <a:pt x="1438" y="410"/>
                    <a:pt x="1093" y="2"/>
                  </a:cubicBezTo>
                  <a:lnTo>
                    <a:pt x="1093" y="1"/>
                  </a:ln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6"/>
            <p:cNvSpPr/>
            <p:nvPr/>
          </p:nvSpPr>
          <p:spPr>
            <a:xfrm>
              <a:off x="5626500" y="1693225"/>
              <a:ext cx="66150" cy="114525"/>
            </a:xfrm>
            <a:custGeom>
              <a:rect b="b" l="l" r="r" t="t"/>
              <a:pathLst>
                <a:path extrusionOk="0" h="4581" w="2646">
                  <a:moveTo>
                    <a:pt x="1701" y="1"/>
                  </a:moveTo>
                  <a:cubicBezTo>
                    <a:pt x="1701" y="1"/>
                    <a:pt x="907" y="117"/>
                    <a:pt x="892" y="164"/>
                  </a:cubicBezTo>
                  <a:cubicBezTo>
                    <a:pt x="892" y="164"/>
                    <a:pt x="825" y="202"/>
                    <a:pt x="715" y="271"/>
                  </a:cubicBezTo>
                  <a:cubicBezTo>
                    <a:pt x="435" y="822"/>
                    <a:pt x="0" y="1817"/>
                    <a:pt x="47" y="2605"/>
                  </a:cubicBezTo>
                  <a:cubicBezTo>
                    <a:pt x="110" y="3620"/>
                    <a:pt x="948" y="4581"/>
                    <a:pt x="2407" y="4581"/>
                  </a:cubicBezTo>
                  <a:cubicBezTo>
                    <a:pt x="2485" y="4581"/>
                    <a:pt x="2565" y="4578"/>
                    <a:pt x="2646" y="4572"/>
                  </a:cubicBezTo>
                  <a:cubicBezTo>
                    <a:pt x="1757" y="4467"/>
                    <a:pt x="1521" y="3884"/>
                    <a:pt x="1297" y="2747"/>
                  </a:cubicBezTo>
                  <a:cubicBezTo>
                    <a:pt x="1045" y="1463"/>
                    <a:pt x="1701" y="1"/>
                    <a:pt x="1701"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6"/>
            <p:cNvSpPr/>
            <p:nvPr/>
          </p:nvSpPr>
          <p:spPr>
            <a:xfrm>
              <a:off x="5569300" y="1617025"/>
              <a:ext cx="99725" cy="82275"/>
            </a:xfrm>
            <a:custGeom>
              <a:rect b="b" l="l" r="r" t="t"/>
              <a:pathLst>
                <a:path extrusionOk="0" h="3291" w="3989">
                  <a:moveTo>
                    <a:pt x="2617" y="0"/>
                  </a:moveTo>
                  <a:lnTo>
                    <a:pt x="2617" y="0"/>
                  </a:lnTo>
                  <a:cubicBezTo>
                    <a:pt x="2410" y="3"/>
                    <a:pt x="1939" y="28"/>
                    <a:pt x="1312" y="140"/>
                  </a:cubicBezTo>
                  <a:cubicBezTo>
                    <a:pt x="1154" y="167"/>
                    <a:pt x="1008" y="203"/>
                    <a:pt x="874" y="242"/>
                  </a:cubicBezTo>
                  <a:cubicBezTo>
                    <a:pt x="554" y="335"/>
                    <a:pt x="307" y="446"/>
                    <a:pt x="147" y="528"/>
                  </a:cubicBezTo>
                  <a:cubicBezTo>
                    <a:pt x="1" y="1020"/>
                    <a:pt x="1" y="1795"/>
                    <a:pt x="147" y="2393"/>
                  </a:cubicBezTo>
                  <a:cubicBezTo>
                    <a:pt x="283" y="2947"/>
                    <a:pt x="485" y="3291"/>
                    <a:pt x="1028" y="3291"/>
                  </a:cubicBezTo>
                  <a:cubicBezTo>
                    <a:pt x="1071" y="3291"/>
                    <a:pt x="1116" y="3288"/>
                    <a:pt x="1163" y="3284"/>
                  </a:cubicBezTo>
                  <a:cubicBezTo>
                    <a:pt x="1809" y="3226"/>
                    <a:pt x="2619" y="3050"/>
                    <a:pt x="2619" y="3050"/>
                  </a:cubicBezTo>
                  <a:cubicBezTo>
                    <a:pt x="2619" y="3050"/>
                    <a:pt x="2666" y="2697"/>
                    <a:pt x="2788" y="2309"/>
                  </a:cubicBezTo>
                  <a:cubicBezTo>
                    <a:pt x="2845" y="2122"/>
                    <a:pt x="2921" y="1926"/>
                    <a:pt x="3016" y="1758"/>
                  </a:cubicBezTo>
                  <a:cubicBezTo>
                    <a:pt x="3310" y="1242"/>
                    <a:pt x="3989" y="773"/>
                    <a:pt x="3989" y="773"/>
                  </a:cubicBezTo>
                  <a:lnTo>
                    <a:pt x="3989" y="773"/>
                  </a:lnTo>
                  <a:cubicBezTo>
                    <a:pt x="3989" y="773"/>
                    <a:pt x="3230" y="853"/>
                    <a:pt x="2842" y="853"/>
                  </a:cubicBezTo>
                  <a:cubicBezTo>
                    <a:pt x="2736" y="853"/>
                    <a:pt x="2658" y="847"/>
                    <a:pt x="2630" y="832"/>
                  </a:cubicBezTo>
                  <a:lnTo>
                    <a:pt x="2500" y="763"/>
                  </a:lnTo>
                  <a:lnTo>
                    <a:pt x="2617" y="0"/>
                  </a:ln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6"/>
            <p:cNvSpPr/>
            <p:nvPr/>
          </p:nvSpPr>
          <p:spPr>
            <a:xfrm>
              <a:off x="5562625" y="1538175"/>
              <a:ext cx="80925" cy="94950"/>
            </a:xfrm>
            <a:custGeom>
              <a:rect b="b" l="l" r="r" t="t"/>
              <a:pathLst>
                <a:path extrusionOk="0" h="3798" w="3237">
                  <a:moveTo>
                    <a:pt x="1658" y="1"/>
                  </a:moveTo>
                  <a:cubicBezTo>
                    <a:pt x="1584" y="1"/>
                    <a:pt x="1505" y="7"/>
                    <a:pt x="1419" y="21"/>
                  </a:cubicBezTo>
                  <a:cubicBezTo>
                    <a:pt x="1322" y="35"/>
                    <a:pt x="1232" y="58"/>
                    <a:pt x="1142" y="91"/>
                  </a:cubicBezTo>
                  <a:cubicBezTo>
                    <a:pt x="741" y="247"/>
                    <a:pt x="401" y="631"/>
                    <a:pt x="210" y="1569"/>
                  </a:cubicBezTo>
                  <a:cubicBezTo>
                    <a:pt x="1" y="2587"/>
                    <a:pt x="68" y="3740"/>
                    <a:pt x="210" y="3797"/>
                  </a:cubicBezTo>
                  <a:cubicBezTo>
                    <a:pt x="210" y="3797"/>
                    <a:pt x="281" y="3749"/>
                    <a:pt x="414" y="3680"/>
                  </a:cubicBezTo>
                  <a:cubicBezTo>
                    <a:pt x="554" y="3608"/>
                    <a:pt x="759" y="3515"/>
                    <a:pt x="1025" y="3431"/>
                  </a:cubicBezTo>
                  <a:cubicBezTo>
                    <a:pt x="1188" y="3379"/>
                    <a:pt x="1373" y="3330"/>
                    <a:pt x="1578" y="3294"/>
                  </a:cubicBezTo>
                  <a:cubicBezTo>
                    <a:pt x="2073" y="3206"/>
                    <a:pt x="2468" y="3174"/>
                    <a:pt x="2717" y="3161"/>
                  </a:cubicBezTo>
                  <a:cubicBezTo>
                    <a:pt x="2784" y="3156"/>
                    <a:pt x="2840" y="3155"/>
                    <a:pt x="2883" y="3154"/>
                  </a:cubicBezTo>
                  <a:cubicBezTo>
                    <a:pt x="2928" y="3153"/>
                    <a:pt x="2962" y="3152"/>
                    <a:pt x="2981" y="3152"/>
                  </a:cubicBezTo>
                  <a:cubicBezTo>
                    <a:pt x="2994" y="3152"/>
                    <a:pt x="3001" y="3152"/>
                    <a:pt x="3001" y="3152"/>
                  </a:cubicBezTo>
                  <a:cubicBezTo>
                    <a:pt x="3236" y="2472"/>
                    <a:pt x="3082" y="1558"/>
                    <a:pt x="2765" y="949"/>
                  </a:cubicBezTo>
                  <a:cubicBezTo>
                    <a:pt x="2605" y="641"/>
                    <a:pt x="2456" y="376"/>
                    <a:pt x="2249" y="204"/>
                  </a:cubicBezTo>
                  <a:cubicBezTo>
                    <a:pt x="2094" y="76"/>
                    <a:pt x="1908" y="1"/>
                    <a:pt x="1658"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6"/>
            <p:cNvSpPr/>
            <p:nvPr/>
          </p:nvSpPr>
          <p:spPr>
            <a:xfrm>
              <a:off x="5694025" y="1995075"/>
              <a:ext cx="14225" cy="36400"/>
            </a:xfrm>
            <a:custGeom>
              <a:rect b="b" l="l" r="r" t="t"/>
              <a:pathLst>
                <a:path extrusionOk="0" h="1456" w="569">
                  <a:moveTo>
                    <a:pt x="569" y="0"/>
                  </a:moveTo>
                  <a:lnTo>
                    <a:pt x="0" y="1455"/>
                  </a:lnTo>
                  <a:cubicBezTo>
                    <a:pt x="200" y="986"/>
                    <a:pt x="401" y="484"/>
                    <a:pt x="569" y="0"/>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6"/>
            <p:cNvSpPr/>
            <p:nvPr/>
          </p:nvSpPr>
          <p:spPr>
            <a:xfrm>
              <a:off x="5948200" y="2072775"/>
              <a:ext cx="101850" cy="239375"/>
            </a:xfrm>
            <a:custGeom>
              <a:rect b="b" l="l" r="r" t="t"/>
              <a:pathLst>
                <a:path extrusionOk="0" h="9575" w="4074">
                  <a:moveTo>
                    <a:pt x="2379" y="1"/>
                  </a:moveTo>
                  <a:cubicBezTo>
                    <a:pt x="1483" y="279"/>
                    <a:pt x="621" y="459"/>
                    <a:pt x="1" y="566"/>
                  </a:cubicBezTo>
                  <a:cubicBezTo>
                    <a:pt x="172" y="1213"/>
                    <a:pt x="464" y="2398"/>
                    <a:pt x="531" y="3521"/>
                  </a:cubicBezTo>
                  <a:cubicBezTo>
                    <a:pt x="602" y="4717"/>
                    <a:pt x="391" y="7604"/>
                    <a:pt x="249" y="7957"/>
                  </a:cubicBezTo>
                  <a:cubicBezTo>
                    <a:pt x="197" y="8086"/>
                    <a:pt x="238" y="8213"/>
                    <a:pt x="319" y="8331"/>
                  </a:cubicBezTo>
                  <a:cubicBezTo>
                    <a:pt x="458" y="8536"/>
                    <a:pt x="718" y="8721"/>
                    <a:pt x="836" y="8870"/>
                  </a:cubicBezTo>
                  <a:cubicBezTo>
                    <a:pt x="1024" y="9104"/>
                    <a:pt x="1094" y="9574"/>
                    <a:pt x="1094" y="9574"/>
                  </a:cubicBezTo>
                  <a:lnTo>
                    <a:pt x="3817" y="9574"/>
                  </a:lnTo>
                  <a:cubicBezTo>
                    <a:pt x="3817" y="9574"/>
                    <a:pt x="4074" y="9200"/>
                    <a:pt x="3817" y="9011"/>
                  </a:cubicBezTo>
                  <a:cubicBezTo>
                    <a:pt x="3664" y="8901"/>
                    <a:pt x="3309" y="8709"/>
                    <a:pt x="3013" y="8358"/>
                  </a:cubicBezTo>
                  <a:cubicBezTo>
                    <a:pt x="2807" y="8113"/>
                    <a:pt x="2630" y="7793"/>
                    <a:pt x="2573" y="7369"/>
                  </a:cubicBezTo>
                  <a:cubicBezTo>
                    <a:pt x="2432" y="6337"/>
                    <a:pt x="1752" y="2958"/>
                    <a:pt x="1728" y="2348"/>
                  </a:cubicBezTo>
                  <a:cubicBezTo>
                    <a:pt x="1710" y="1890"/>
                    <a:pt x="2157" y="610"/>
                    <a:pt x="2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6"/>
            <p:cNvSpPr/>
            <p:nvPr/>
          </p:nvSpPr>
          <p:spPr>
            <a:xfrm>
              <a:off x="6029525" y="2021375"/>
              <a:ext cx="88600" cy="292325"/>
            </a:xfrm>
            <a:custGeom>
              <a:rect b="b" l="l" r="r" t="t"/>
              <a:pathLst>
                <a:path extrusionOk="0" h="11693" w="3544">
                  <a:moveTo>
                    <a:pt x="2652" y="1"/>
                  </a:moveTo>
                  <a:cubicBezTo>
                    <a:pt x="2309" y="367"/>
                    <a:pt x="1739" y="884"/>
                    <a:pt x="925" y="1329"/>
                  </a:cubicBezTo>
                  <a:cubicBezTo>
                    <a:pt x="1378" y="1708"/>
                    <a:pt x="1619" y="2375"/>
                    <a:pt x="1619" y="2595"/>
                  </a:cubicBezTo>
                  <a:cubicBezTo>
                    <a:pt x="1619" y="2855"/>
                    <a:pt x="959" y="4943"/>
                    <a:pt x="679" y="6092"/>
                  </a:cubicBezTo>
                  <a:cubicBezTo>
                    <a:pt x="400" y="7242"/>
                    <a:pt x="1" y="7875"/>
                    <a:pt x="260" y="8415"/>
                  </a:cubicBezTo>
                  <a:cubicBezTo>
                    <a:pt x="517" y="8955"/>
                    <a:pt x="897" y="9331"/>
                    <a:pt x="897" y="9331"/>
                  </a:cubicBezTo>
                  <a:cubicBezTo>
                    <a:pt x="897" y="9331"/>
                    <a:pt x="871" y="9362"/>
                    <a:pt x="828" y="9419"/>
                  </a:cubicBezTo>
                  <a:cubicBezTo>
                    <a:pt x="676" y="9614"/>
                    <a:pt x="338" y="10097"/>
                    <a:pt x="377" y="10481"/>
                  </a:cubicBezTo>
                  <a:cubicBezTo>
                    <a:pt x="425" y="10974"/>
                    <a:pt x="963" y="11489"/>
                    <a:pt x="1104" y="11630"/>
                  </a:cubicBezTo>
                  <a:cubicBezTo>
                    <a:pt x="1151" y="11677"/>
                    <a:pt x="1313" y="11693"/>
                    <a:pt x="1507" y="11693"/>
                  </a:cubicBezTo>
                  <a:cubicBezTo>
                    <a:pt x="1896" y="11693"/>
                    <a:pt x="2418" y="11630"/>
                    <a:pt x="2418" y="11630"/>
                  </a:cubicBezTo>
                  <a:lnTo>
                    <a:pt x="2113" y="9682"/>
                  </a:lnTo>
                  <a:cubicBezTo>
                    <a:pt x="2113" y="9682"/>
                    <a:pt x="2113" y="9681"/>
                    <a:pt x="2114" y="9679"/>
                  </a:cubicBezTo>
                  <a:cubicBezTo>
                    <a:pt x="2152" y="9568"/>
                    <a:pt x="2940" y="7340"/>
                    <a:pt x="3215" y="5622"/>
                  </a:cubicBezTo>
                  <a:cubicBezTo>
                    <a:pt x="3496" y="3864"/>
                    <a:pt x="3543" y="2548"/>
                    <a:pt x="3473" y="2103"/>
                  </a:cubicBezTo>
                  <a:cubicBezTo>
                    <a:pt x="3424" y="1791"/>
                    <a:pt x="2940" y="658"/>
                    <a:pt x="26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6"/>
            <p:cNvSpPr/>
            <p:nvPr/>
          </p:nvSpPr>
          <p:spPr>
            <a:xfrm>
              <a:off x="5492175" y="2092250"/>
              <a:ext cx="147275" cy="213475"/>
            </a:xfrm>
            <a:custGeom>
              <a:rect b="b" l="l" r="r" t="t"/>
              <a:pathLst>
                <a:path extrusionOk="0" h="8539" w="5891">
                  <a:moveTo>
                    <a:pt x="2902" y="0"/>
                  </a:moveTo>
                  <a:lnTo>
                    <a:pt x="2902" y="0"/>
                  </a:lnTo>
                  <a:cubicBezTo>
                    <a:pt x="2244" y="20"/>
                    <a:pt x="1579" y="30"/>
                    <a:pt x="936" y="30"/>
                  </a:cubicBezTo>
                  <a:cubicBezTo>
                    <a:pt x="688" y="30"/>
                    <a:pt x="442" y="29"/>
                    <a:pt x="203" y="26"/>
                  </a:cubicBezTo>
                  <a:lnTo>
                    <a:pt x="1" y="818"/>
                  </a:lnTo>
                  <a:cubicBezTo>
                    <a:pt x="1" y="818"/>
                    <a:pt x="2369" y="6402"/>
                    <a:pt x="2535" y="6614"/>
                  </a:cubicBezTo>
                  <a:cubicBezTo>
                    <a:pt x="2699" y="6824"/>
                    <a:pt x="3613" y="7200"/>
                    <a:pt x="3613" y="7200"/>
                  </a:cubicBezTo>
                  <a:lnTo>
                    <a:pt x="3580" y="7842"/>
                  </a:lnTo>
                  <a:lnTo>
                    <a:pt x="3545" y="8538"/>
                  </a:lnTo>
                  <a:lnTo>
                    <a:pt x="5890" y="8538"/>
                  </a:lnTo>
                  <a:cubicBezTo>
                    <a:pt x="5890" y="8538"/>
                    <a:pt x="5595" y="8208"/>
                    <a:pt x="5272" y="7842"/>
                  </a:cubicBezTo>
                  <a:cubicBezTo>
                    <a:pt x="4893" y="7414"/>
                    <a:pt x="4473" y="6934"/>
                    <a:pt x="4436" y="6871"/>
                  </a:cubicBezTo>
                  <a:cubicBezTo>
                    <a:pt x="4366" y="6754"/>
                    <a:pt x="4084" y="5816"/>
                    <a:pt x="3733" y="4690"/>
                  </a:cubicBezTo>
                  <a:cubicBezTo>
                    <a:pt x="3381" y="3563"/>
                    <a:pt x="2794" y="936"/>
                    <a:pt x="2794" y="936"/>
                  </a:cubicBezTo>
                  <a:cubicBezTo>
                    <a:pt x="2794" y="936"/>
                    <a:pt x="2811" y="447"/>
                    <a:pt x="29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6"/>
            <p:cNvSpPr/>
            <p:nvPr/>
          </p:nvSpPr>
          <p:spPr>
            <a:xfrm>
              <a:off x="5386550" y="2087650"/>
              <a:ext cx="87150" cy="218075"/>
            </a:xfrm>
            <a:custGeom>
              <a:rect b="b" l="l" r="r" t="t"/>
              <a:pathLst>
                <a:path extrusionOk="0" h="8723" w="3486">
                  <a:moveTo>
                    <a:pt x="688" y="1"/>
                  </a:moveTo>
                  <a:lnTo>
                    <a:pt x="0" y="978"/>
                  </a:lnTo>
                  <a:lnTo>
                    <a:pt x="0" y="2244"/>
                  </a:lnTo>
                  <a:lnTo>
                    <a:pt x="0" y="6938"/>
                  </a:lnTo>
                  <a:cubicBezTo>
                    <a:pt x="0" y="6938"/>
                    <a:pt x="400" y="7290"/>
                    <a:pt x="470" y="7408"/>
                  </a:cubicBezTo>
                  <a:cubicBezTo>
                    <a:pt x="514" y="7479"/>
                    <a:pt x="679" y="7954"/>
                    <a:pt x="802" y="8311"/>
                  </a:cubicBezTo>
                  <a:cubicBezTo>
                    <a:pt x="880" y="8541"/>
                    <a:pt x="940" y="8722"/>
                    <a:pt x="940" y="8722"/>
                  </a:cubicBezTo>
                  <a:lnTo>
                    <a:pt x="2864" y="8722"/>
                  </a:lnTo>
                  <a:lnTo>
                    <a:pt x="2378" y="7739"/>
                  </a:lnTo>
                  <a:lnTo>
                    <a:pt x="1620" y="6211"/>
                  </a:lnTo>
                  <a:cubicBezTo>
                    <a:pt x="1620" y="6211"/>
                    <a:pt x="2253" y="2433"/>
                    <a:pt x="2417" y="1916"/>
                  </a:cubicBezTo>
                  <a:cubicBezTo>
                    <a:pt x="2548" y="1507"/>
                    <a:pt x="3090" y="744"/>
                    <a:pt x="3486" y="189"/>
                  </a:cubicBezTo>
                  <a:cubicBezTo>
                    <a:pt x="3403" y="186"/>
                    <a:pt x="3320" y="183"/>
                    <a:pt x="3239" y="180"/>
                  </a:cubicBezTo>
                  <a:cubicBezTo>
                    <a:pt x="2193" y="142"/>
                    <a:pt x="1334" y="69"/>
                    <a:pt x="6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6"/>
            <p:cNvSpPr/>
            <p:nvPr/>
          </p:nvSpPr>
          <p:spPr>
            <a:xfrm>
              <a:off x="5230575" y="1772850"/>
              <a:ext cx="242850" cy="333475"/>
            </a:xfrm>
            <a:custGeom>
              <a:rect b="b" l="l" r="r" t="t"/>
              <a:pathLst>
                <a:path extrusionOk="0" h="13339" w="9714">
                  <a:moveTo>
                    <a:pt x="7226" y="1"/>
                  </a:moveTo>
                  <a:cubicBezTo>
                    <a:pt x="7121" y="1"/>
                    <a:pt x="7012" y="3"/>
                    <a:pt x="6899" y="8"/>
                  </a:cubicBezTo>
                  <a:cubicBezTo>
                    <a:pt x="4693" y="101"/>
                    <a:pt x="3331" y="2002"/>
                    <a:pt x="2839" y="3833"/>
                  </a:cubicBezTo>
                  <a:cubicBezTo>
                    <a:pt x="2346" y="5664"/>
                    <a:pt x="2980" y="7423"/>
                    <a:pt x="2628" y="9159"/>
                  </a:cubicBezTo>
                  <a:cubicBezTo>
                    <a:pt x="2276" y="10896"/>
                    <a:pt x="1220" y="12116"/>
                    <a:pt x="1" y="12397"/>
                  </a:cubicBezTo>
                  <a:cubicBezTo>
                    <a:pt x="1" y="12397"/>
                    <a:pt x="942" y="13339"/>
                    <a:pt x="2520" y="13339"/>
                  </a:cubicBezTo>
                  <a:cubicBezTo>
                    <a:pt x="2668" y="13339"/>
                    <a:pt x="2822" y="13331"/>
                    <a:pt x="2980" y="13313"/>
                  </a:cubicBezTo>
                  <a:cubicBezTo>
                    <a:pt x="4294" y="13162"/>
                    <a:pt x="5370" y="12022"/>
                    <a:pt x="6006" y="10811"/>
                  </a:cubicBezTo>
                  <a:cubicBezTo>
                    <a:pt x="6265" y="10314"/>
                    <a:pt x="6450" y="9804"/>
                    <a:pt x="6546" y="9347"/>
                  </a:cubicBezTo>
                  <a:cubicBezTo>
                    <a:pt x="6876" y="7775"/>
                    <a:pt x="6969" y="5592"/>
                    <a:pt x="6923" y="4467"/>
                  </a:cubicBezTo>
                  <a:cubicBezTo>
                    <a:pt x="6875" y="3341"/>
                    <a:pt x="7556" y="2567"/>
                    <a:pt x="8260" y="1838"/>
                  </a:cubicBezTo>
                  <a:cubicBezTo>
                    <a:pt x="8962" y="1110"/>
                    <a:pt x="9713" y="923"/>
                    <a:pt x="9713" y="923"/>
                  </a:cubicBezTo>
                  <a:cubicBezTo>
                    <a:pt x="9682" y="903"/>
                    <a:pt x="9647" y="870"/>
                    <a:pt x="9606" y="828"/>
                  </a:cubicBezTo>
                  <a:cubicBezTo>
                    <a:pt x="9357" y="578"/>
                    <a:pt x="8867" y="1"/>
                    <a:pt x="72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6"/>
            <p:cNvSpPr/>
            <p:nvPr/>
          </p:nvSpPr>
          <p:spPr>
            <a:xfrm>
              <a:off x="6103400" y="1585050"/>
              <a:ext cx="20600" cy="26800"/>
            </a:xfrm>
            <a:custGeom>
              <a:rect b="b" l="l" r="r" t="t"/>
              <a:pathLst>
                <a:path extrusionOk="0" h="1072" w="824">
                  <a:moveTo>
                    <a:pt x="719" y="1"/>
                  </a:moveTo>
                  <a:cubicBezTo>
                    <a:pt x="586" y="63"/>
                    <a:pt x="435" y="129"/>
                    <a:pt x="261" y="190"/>
                  </a:cubicBezTo>
                  <a:cubicBezTo>
                    <a:pt x="178" y="221"/>
                    <a:pt x="92" y="245"/>
                    <a:pt x="5" y="266"/>
                  </a:cubicBezTo>
                  <a:lnTo>
                    <a:pt x="0" y="268"/>
                  </a:lnTo>
                  <a:cubicBezTo>
                    <a:pt x="0" y="268"/>
                    <a:pt x="3" y="748"/>
                    <a:pt x="91" y="1072"/>
                  </a:cubicBezTo>
                  <a:cubicBezTo>
                    <a:pt x="252" y="934"/>
                    <a:pt x="350" y="826"/>
                    <a:pt x="436" y="826"/>
                  </a:cubicBezTo>
                  <a:cubicBezTo>
                    <a:pt x="456" y="826"/>
                    <a:pt x="476" y="832"/>
                    <a:pt x="495" y="844"/>
                  </a:cubicBezTo>
                  <a:cubicBezTo>
                    <a:pt x="576" y="897"/>
                    <a:pt x="695" y="967"/>
                    <a:pt x="824" y="1039"/>
                  </a:cubicBezTo>
                  <a:cubicBezTo>
                    <a:pt x="794" y="774"/>
                    <a:pt x="742" y="304"/>
                    <a:pt x="7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6"/>
            <p:cNvSpPr/>
            <p:nvPr/>
          </p:nvSpPr>
          <p:spPr>
            <a:xfrm>
              <a:off x="6041075" y="1502625"/>
              <a:ext cx="52700" cy="42175"/>
            </a:xfrm>
            <a:custGeom>
              <a:rect b="b" l="l" r="r" t="t"/>
              <a:pathLst>
                <a:path extrusionOk="0" h="1687" w="2108">
                  <a:moveTo>
                    <a:pt x="747" y="1"/>
                  </a:moveTo>
                  <a:cubicBezTo>
                    <a:pt x="649" y="1"/>
                    <a:pt x="550" y="24"/>
                    <a:pt x="454" y="77"/>
                  </a:cubicBezTo>
                  <a:cubicBezTo>
                    <a:pt x="39" y="306"/>
                    <a:pt x="0" y="813"/>
                    <a:pt x="454" y="1330"/>
                  </a:cubicBezTo>
                  <a:cubicBezTo>
                    <a:pt x="679" y="1585"/>
                    <a:pt x="957" y="1686"/>
                    <a:pt x="1215" y="1686"/>
                  </a:cubicBezTo>
                  <a:cubicBezTo>
                    <a:pt x="1478" y="1686"/>
                    <a:pt x="1720" y="1580"/>
                    <a:pt x="1862" y="1423"/>
                  </a:cubicBezTo>
                  <a:cubicBezTo>
                    <a:pt x="2108" y="1149"/>
                    <a:pt x="1433" y="1"/>
                    <a:pt x="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6"/>
            <p:cNvSpPr/>
            <p:nvPr/>
          </p:nvSpPr>
          <p:spPr>
            <a:xfrm>
              <a:off x="5972600" y="1471500"/>
              <a:ext cx="59675" cy="161650"/>
            </a:xfrm>
            <a:custGeom>
              <a:rect b="b" l="l" r="r" t="t"/>
              <a:pathLst>
                <a:path extrusionOk="0" h="6466" w="2387">
                  <a:moveTo>
                    <a:pt x="869" y="1"/>
                  </a:moveTo>
                  <a:lnTo>
                    <a:pt x="251" y="431"/>
                  </a:lnTo>
                  <a:cubicBezTo>
                    <a:pt x="236" y="697"/>
                    <a:pt x="0" y="1541"/>
                    <a:pt x="689" y="3872"/>
                  </a:cubicBezTo>
                  <a:cubicBezTo>
                    <a:pt x="1185" y="5544"/>
                    <a:pt x="1807" y="6218"/>
                    <a:pt x="2119" y="6465"/>
                  </a:cubicBezTo>
                  <a:lnTo>
                    <a:pt x="2386" y="6044"/>
                  </a:lnTo>
                  <a:cubicBezTo>
                    <a:pt x="1219" y="5000"/>
                    <a:pt x="1919" y="2872"/>
                    <a:pt x="1919" y="2872"/>
                  </a:cubicBezTo>
                  <a:cubicBezTo>
                    <a:pt x="1848" y="2673"/>
                    <a:pt x="1704" y="1994"/>
                    <a:pt x="1704" y="1994"/>
                  </a:cubicBezTo>
                  <a:cubicBezTo>
                    <a:pt x="1468" y="2544"/>
                    <a:pt x="1237" y="3419"/>
                    <a:pt x="1237" y="3419"/>
                  </a:cubicBezTo>
                  <a:cubicBezTo>
                    <a:pt x="751" y="2386"/>
                    <a:pt x="642" y="837"/>
                    <a:pt x="8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6"/>
            <p:cNvSpPr/>
            <p:nvPr/>
          </p:nvSpPr>
          <p:spPr>
            <a:xfrm>
              <a:off x="5368375" y="2026550"/>
              <a:ext cx="327600" cy="66475"/>
            </a:xfrm>
            <a:custGeom>
              <a:rect b="b" l="l" r="r" t="t"/>
              <a:pathLst>
                <a:path extrusionOk="0" h="2659" w="13104">
                  <a:moveTo>
                    <a:pt x="13103" y="1"/>
                  </a:moveTo>
                  <a:lnTo>
                    <a:pt x="13103" y="1"/>
                  </a:lnTo>
                  <a:cubicBezTo>
                    <a:pt x="12108" y="155"/>
                    <a:pt x="9209" y="561"/>
                    <a:pt x="5804" y="661"/>
                  </a:cubicBezTo>
                  <a:cubicBezTo>
                    <a:pt x="5360" y="674"/>
                    <a:pt x="4948" y="680"/>
                    <a:pt x="4567" y="680"/>
                  </a:cubicBezTo>
                  <a:cubicBezTo>
                    <a:pt x="2433" y="680"/>
                    <a:pt x="1242" y="494"/>
                    <a:pt x="643" y="351"/>
                  </a:cubicBezTo>
                  <a:cubicBezTo>
                    <a:pt x="596" y="454"/>
                    <a:pt x="546" y="559"/>
                    <a:pt x="491" y="663"/>
                  </a:cubicBezTo>
                  <a:cubicBezTo>
                    <a:pt x="327" y="1299"/>
                    <a:pt x="156" y="1857"/>
                    <a:pt x="0" y="2249"/>
                  </a:cubicBezTo>
                  <a:cubicBezTo>
                    <a:pt x="0" y="2249"/>
                    <a:pt x="495" y="2345"/>
                    <a:pt x="1415" y="2445"/>
                  </a:cubicBezTo>
                  <a:cubicBezTo>
                    <a:pt x="2061" y="2513"/>
                    <a:pt x="2918" y="2586"/>
                    <a:pt x="3966" y="2624"/>
                  </a:cubicBezTo>
                  <a:cubicBezTo>
                    <a:pt x="4047" y="2627"/>
                    <a:pt x="4130" y="2630"/>
                    <a:pt x="4213" y="2633"/>
                  </a:cubicBezTo>
                  <a:cubicBezTo>
                    <a:pt x="4514" y="2642"/>
                    <a:pt x="4828" y="2649"/>
                    <a:pt x="5154" y="2654"/>
                  </a:cubicBezTo>
                  <a:cubicBezTo>
                    <a:pt x="5393" y="2657"/>
                    <a:pt x="5639" y="2658"/>
                    <a:pt x="5887" y="2658"/>
                  </a:cubicBezTo>
                  <a:cubicBezTo>
                    <a:pt x="6530" y="2658"/>
                    <a:pt x="7196" y="2648"/>
                    <a:pt x="7853" y="2628"/>
                  </a:cubicBezTo>
                  <a:cubicBezTo>
                    <a:pt x="9491" y="2576"/>
                    <a:pt x="11071" y="2454"/>
                    <a:pt x="12079" y="2249"/>
                  </a:cubicBezTo>
                  <a:cubicBezTo>
                    <a:pt x="12079" y="2249"/>
                    <a:pt x="12547" y="1322"/>
                    <a:pt x="13027" y="196"/>
                  </a:cubicBezTo>
                  <a:lnTo>
                    <a:pt x="131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6"/>
            <p:cNvSpPr/>
            <p:nvPr/>
          </p:nvSpPr>
          <p:spPr>
            <a:xfrm>
              <a:off x="5919225" y="1941675"/>
              <a:ext cx="186575" cy="148750"/>
            </a:xfrm>
            <a:custGeom>
              <a:rect b="b" l="l" r="r" t="t"/>
              <a:pathLst>
                <a:path extrusionOk="0" h="5950" w="7463">
                  <a:moveTo>
                    <a:pt x="7188" y="0"/>
                  </a:moveTo>
                  <a:cubicBezTo>
                    <a:pt x="6671" y="608"/>
                    <a:pt x="5672" y="1613"/>
                    <a:pt x="4138" y="2461"/>
                  </a:cubicBezTo>
                  <a:cubicBezTo>
                    <a:pt x="2452" y="3393"/>
                    <a:pt x="844" y="3774"/>
                    <a:pt x="1" y="3927"/>
                  </a:cubicBezTo>
                  <a:cubicBezTo>
                    <a:pt x="25" y="4035"/>
                    <a:pt x="47" y="4140"/>
                    <a:pt x="66" y="4241"/>
                  </a:cubicBezTo>
                  <a:cubicBezTo>
                    <a:pt x="262" y="5278"/>
                    <a:pt x="212" y="5949"/>
                    <a:pt x="212" y="5949"/>
                  </a:cubicBezTo>
                  <a:cubicBezTo>
                    <a:pt x="212" y="5949"/>
                    <a:pt x="582" y="5910"/>
                    <a:pt x="1160" y="5810"/>
                  </a:cubicBezTo>
                  <a:cubicBezTo>
                    <a:pt x="1781" y="5702"/>
                    <a:pt x="2642" y="5522"/>
                    <a:pt x="3538" y="5245"/>
                  </a:cubicBezTo>
                  <a:cubicBezTo>
                    <a:pt x="3852" y="5148"/>
                    <a:pt x="4169" y="5039"/>
                    <a:pt x="4483" y="4916"/>
                  </a:cubicBezTo>
                  <a:cubicBezTo>
                    <a:pt x="4792" y="4795"/>
                    <a:pt x="5077" y="4660"/>
                    <a:pt x="5337" y="4518"/>
                  </a:cubicBezTo>
                  <a:cubicBezTo>
                    <a:pt x="6151" y="4073"/>
                    <a:pt x="6721" y="3556"/>
                    <a:pt x="7064" y="3191"/>
                  </a:cubicBezTo>
                  <a:cubicBezTo>
                    <a:pt x="7334" y="2905"/>
                    <a:pt x="7463" y="2711"/>
                    <a:pt x="7463" y="2711"/>
                  </a:cubicBezTo>
                  <a:cubicBezTo>
                    <a:pt x="7463" y="2711"/>
                    <a:pt x="7359" y="1418"/>
                    <a:pt x="71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6"/>
            <p:cNvSpPr/>
            <p:nvPr/>
          </p:nvSpPr>
          <p:spPr>
            <a:xfrm>
              <a:off x="5669625" y="1390925"/>
              <a:ext cx="7425" cy="13125"/>
            </a:xfrm>
            <a:custGeom>
              <a:rect b="b" l="l" r="r" t="t"/>
              <a:pathLst>
                <a:path extrusionOk="0" h="525" w="297">
                  <a:moveTo>
                    <a:pt x="296" y="0"/>
                  </a:moveTo>
                  <a:lnTo>
                    <a:pt x="296" y="0"/>
                  </a:lnTo>
                  <a:cubicBezTo>
                    <a:pt x="189" y="24"/>
                    <a:pt x="101" y="62"/>
                    <a:pt x="70" y="102"/>
                  </a:cubicBezTo>
                  <a:cubicBezTo>
                    <a:pt x="1" y="197"/>
                    <a:pt x="10" y="525"/>
                    <a:pt x="10" y="525"/>
                  </a:cubicBezTo>
                  <a:cubicBezTo>
                    <a:pt x="61" y="512"/>
                    <a:pt x="112" y="506"/>
                    <a:pt x="162" y="504"/>
                  </a:cubicBezTo>
                  <a:cubicBezTo>
                    <a:pt x="184" y="364"/>
                    <a:pt x="225" y="193"/>
                    <a:pt x="296" y="0"/>
                  </a:cubicBezTo>
                  <a:close/>
                </a:path>
              </a:pathLst>
            </a:custGeom>
            <a:solidFill>
              <a:srgbClr val="659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6"/>
            <p:cNvSpPr/>
            <p:nvPr/>
          </p:nvSpPr>
          <p:spPr>
            <a:xfrm>
              <a:off x="5562625" y="1540400"/>
              <a:ext cx="28575" cy="92700"/>
            </a:xfrm>
            <a:custGeom>
              <a:rect b="b" l="l" r="r" t="t"/>
              <a:pathLst>
                <a:path extrusionOk="0" h="3708" w="1143">
                  <a:moveTo>
                    <a:pt x="1142" y="1"/>
                  </a:moveTo>
                  <a:lnTo>
                    <a:pt x="1142" y="1"/>
                  </a:lnTo>
                  <a:cubicBezTo>
                    <a:pt x="740" y="155"/>
                    <a:pt x="401" y="541"/>
                    <a:pt x="210" y="1479"/>
                  </a:cubicBezTo>
                  <a:cubicBezTo>
                    <a:pt x="1" y="2497"/>
                    <a:pt x="68" y="3650"/>
                    <a:pt x="210" y="3707"/>
                  </a:cubicBezTo>
                  <a:cubicBezTo>
                    <a:pt x="210" y="3707"/>
                    <a:pt x="281" y="3659"/>
                    <a:pt x="414" y="3590"/>
                  </a:cubicBezTo>
                  <a:cubicBezTo>
                    <a:pt x="554" y="3518"/>
                    <a:pt x="759" y="3425"/>
                    <a:pt x="1025" y="3341"/>
                  </a:cubicBezTo>
                  <a:cubicBezTo>
                    <a:pt x="682" y="2515"/>
                    <a:pt x="852" y="784"/>
                    <a:pt x="1142"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6"/>
            <p:cNvSpPr/>
            <p:nvPr/>
          </p:nvSpPr>
          <p:spPr>
            <a:xfrm>
              <a:off x="5618150" y="1509125"/>
              <a:ext cx="84425" cy="29875"/>
            </a:xfrm>
            <a:custGeom>
              <a:rect b="b" l="l" r="r" t="t"/>
              <a:pathLst>
                <a:path extrusionOk="0" h="1195" w="3377">
                  <a:moveTo>
                    <a:pt x="429" y="1"/>
                  </a:moveTo>
                  <a:cubicBezTo>
                    <a:pt x="404" y="23"/>
                    <a:pt x="214" y="185"/>
                    <a:pt x="0" y="365"/>
                  </a:cubicBezTo>
                  <a:cubicBezTo>
                    <a:pt x="302" y="735"/>
                    <a:pt x="1093" y="1194"/>
                    <a:pt x="2170" y="1194"/>
                  </a:cubicBezTo>
                  <a:cubicBezTo>
                    <a:pt x="2541" y="1194"/>
                    <a:pt x="2946" y="1140"/>
                    <a:pt x="3376" y="1009"/>
                  </a:cubicBezTo>
                  <a:lnTo>
                    <a:pt x="3273" y="733"/>
                  </a:lnTo>
                  <a:cubicBezTo>
                    <a:pt x="3020" y="806"/>
                    <a:pt x="2730" y="854"/>
                    <a:pt x="2400" y="854"/>
                  </a:cubicBezTo>
                  <a:cubicBezTo>
                    <a:pt x="1384" y="854"/>
                    <a:pt x="774" y="410"/>
                    <a:pt x="429" y="2"/>
                  </a:cubicBezTo>
                  <a:lnTo>
                    <a:pt x="429" y="1"/>
                  </a:ln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6"/>
            <p:cNvSpPr/>
            <p:nvPr/>
          </p:nvSpPr>
          <p:spPr>
            <a:xfrm>
              <a:off x="5745925" y="1750625"/>
              <a:ext cx="124250" cy="37000"/>
            </a:xfrm>
            <a:custGeom>
              <a:rect b="b" l="l" r="r" t="t"/>
              <a:pathLst>
                <a:path extrusionOk="0" h="1480" w="4970">
                  <a:moveTo>
                    <a:pt x="4970" y="0"/>
                  </a:moveTo>
                  <a:cubicBezTo>
                    <a:pt x="4635" y="48"/>
                    <a:pt x="4042" y="64"/>
                    <a:pt x="3401" y="64"/>
                  </a:cubicBezTo>
                  <a:cubicBezTo>
                    <a:pt x="2593" y="64"/>
                    <a:pt x="1709" y="39"/>
                    <a:pt x="1166" y="21"/>
                  </a:cubicBezTo>
                  <a:cubicBezTo>
                    <a:pt x="849" y="535"/>
                    <a:pt x="515" y="1061"/>
                    <a:pt x="1" y="1480"/>
                  </a:cubicBezTo>
                  <a:cubicBezTo>
                    <a:pt x="1" y="1480"/>
                    <a:pt x="431" y="1400"/>
                    <a:pt x="1002" y="1293"/>
                  </a:cubicBezTo>
                  <a:cubicBezTo>
                    <a:pt x="1574" y="1189"/>
                    <a:pt x="2286" y="1061"/>
                    <a:pt x="2849" y="968"/>
                  </a:cubicBezTo>
                  <a:cubicBezTo>
                    <a:pt x="3975" y="779"/>
                    <a:pt x="4397" y="663"/>
                    <a:pt x="4397" y="663"/>
                  </a:cubicBezTo>
                  <a:lnTo>
                    <a:pt x="4397" y="663"/>
                  </a:lnTo>
                  <a:cubicBezTo>
                    <a:pt x="4397" y="663"/>
                    <a:pt x="4396" y="674"/>
                    <a:pt x="4392" y="696"/>
                  </a:cubicBezTo>
                  <a:cubicBezTo>
                    <a:pt x="4391" y="699"/>
                    <a:pt x="4391" y="707"/>
                    <a:pt x="4390" y="713"/>
                  </a:cubicBezTo>
                  <a:cubicBezTo>
                    <a:pt x="4417" y="674"/>
                    <a:pt x="4444" y="638"/>
                    <a:pt x="4470" y="602"/>
                  </a:cubicBezTo>
                  <a:lnTo>
                    <a:pt x="4477" y="596"/>
                  </a:lnTo>
                  <a:cubicBezTo>
                    <a:pt x="4480" y="592"/>
                    <a:pt x="4482" y="590"/>
                    <a:pt x="4482" y="590"/>
                  </a:cubicBezTo>
                  <a:cubicBezTo>
                    <a:pt x="4725" y="272"/>
                    <a:pt x="4970" y="0"/>
                    <a:pt x="4970" y="0"/>
                  </a:cubicBezTo>
                  <a:close/>
                </a:path>
              </a:pathLst>
            </a:custGeom>
            <a:solidFill>
              <a:srgbClr val="6591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6"/>
            <p:cNvSpPr/>
            <p:nvPr/>
          </p:nvSpPr>
          <p:spPr>
            <a:xfrm>
              <a:off x="5850175" y="1752450"/>
              <a:ext cx="89550" cy="191725"/>
            </a:xfrm>
            <a:custGeom>
              <a:rect b="b" l="l" r="r" t="t"/>
              <a:pathLst>
                <a:path extrusionOk="0" h="7669" w="3582">
                  <a:moveTo>
                    <a:pt x="1035" y="1"/>
                  </a:moveTo>
                  <a:lnTo>
                    <a:pt x="312" y="516"/>
                  </a:lnTo>
                  <a:cubicBezTo>
                    <a:pt x="312" y="516"/>
                    <a:pt x="309" y="518"/>
                    <a:pt x="307" y="522"/>
                  </a:cubicBezTo>
                  <a:cubicBezTo>
                    <a:pt x="304" y="523"/>
                    <a:pt x="303" y="524"/>
                    <a:pt x="300" y="528"/>
                  </a:cubicBezTo>
                  <a:cubicBezTo>
                    <a:pt x="287" y="545"/>
                    <a:pt x="258" y="578"/>
                    <a:pt x="222" y="621"/>
                  </a:cubicBezTo>
                  <a:cubicBezTo>
                    <a:pt x="221" y="625"/>
                    <a:pt x="221" y="632"/>
                    <a:pt x="219" y="639"/>
                  </a:cubicBezTo>
                  <a:cubicBezTo>
                    <a:pt x="177" y="891"/>
                    <a:pt x="0" y="2062"/>
                    <a:pt x="228" y="3123"/>
                  </a:cubicBezTo>
                  <a:cubicBezTo>
                    <a:pt x="486" y="4320"/>
                    <a:pt x="3350" y="7669"/>
                    <a:pt x="3350" y="7669"/>
                  </a:cubicBezTo>
                  <a:lnTo>
                    <a:pt x="3582" y="7479"/>
                  </a:lnTo>
                  <a:cubicBezTo>
                    <a:pt x="3258" y="7025"/>
                    <a:pt x="1807" y="4963"/>
                    <a:pt x="1364" y="3880"/>
                  </a:cubicBezTo>
                  <a:cubicBezTo>
                    <a:pt x="863" y="2661"/>
                    <a:pt x="942" y="923"/>
                    <a:pt x="1035"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6"/>
            <p:cNvSpPr/>
            <p:nvPr/>
          </p:nvSpPr>
          <p:spPr>
            <a:xfrm>
              <a:off x="5569275" y="1623075"/>
              <a:ext cx="69675" cy="76225"/>
            </a:xfrm>
            <a:custGeom>
              <a:rect b="b" l="l" r="r" t="t"/>
              <a:pathLst>
                <a:path extrusionOk="0" h="3049" w="2787">
                  <a:moveTo>
                    <a:pt x="873" y="0"/>
                  </a:moveTo>
                  <a:cubicBezTo>
                    <a:pt x="554" y="93"/>
                    <a:pt x="307" y="204"/>
                    <a:pt x="146" y="286"/>
                  </a:cubicBezTo>
                  <a:cubicBezTo>
                    <a:pt x="1" y="778"/>
                    <a:pt x="1" y="1553"/>
                    <a:pt x="146" y="2151"/>
                  </a:cubicBezTo>
                  <a:cubicBezTo>
                    <a:pt x="283" y="2705"/>
                    <a:pt x="485" y="3049"/>
                    <a:pt x="1028" y="3049"/>
                  </a:cubicBezTo>
                  <a:cubicBezTo>
                    <a:pt x="1071" y="3049"/>
                    <a:pt x="1116" y="3046"/>
                    <a:pt x="1163" y="3042"/>
                  </a:cubicBezTo>
                  <a:cubicBezTo>
                    <a:pt x="1809" y="2984"/>
                    <a:pt x="2618" y="2808"/>
                    <a:pt x="2618" y="2808"/>
                  </a:cubicBezTo>
                  <a:cubicBezTo>
                    <a:pt x="2618" y="2808"/>
                    <a:pt x="2666" y="2455"/>
                    <a:pt x="2787" y="2067"/>
                  </a:cubicBezTo>
                  <a:lnTo>
                    <a:pt x="2787" y="2067"/>
                  </a:lnTo>
                  <a:cubicBezTo>
                    <a:pt x="2448" y="2126"/>
                    <a:pt x="2152" y="2147"/>
                    <a:pt x="1903" y="2147"/>
                  </a:cubicBezTo>
                  <a:cubicBezTo>
                    <a:pt x="1281" y="2147"/>
                    <a:pt x="944" y="2017"/>
                    <a:pt x="944" y="2017"/>
                  </a:cubicBezTo>
                  <a:cubicBezTo>
                    <a:pt x="693" y="1501"/>
                    <a:pt x="771" y="501"/>
                    <a:pt x="873"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6"/>
            <p:cNvSpPr/>
            <p:nvPr/>
          </p:nvSpPr>
          <p:spPr>
            <a:xfrm>
              <a:off x="5821825" y="1614375"/>
              <a:ext cx="22725" cy="18375"/>
            </a:xfrm>
            <a:custGeom>
              <a:rect b="b" l="l" r="r" t="t"/>
              <a:pathLst>
                <a:path extrusionOk="0" h="735" w="909">
                  <a:moveTo>
                    <a:pt x="50" y="1"/>
                  </a:moveTo>
                  <a:cubicBezTo>
                    <a:pt x="15" y="148"/>
                    <a:pt x="1" y="258"/>
                    <a:pt x="1" y="258"/>
                  </a:cubicBezTo>
                  <a:cubicBezTo>
                    <a:pt x="222" y="555"/>
                    <a:pt x="639" y="735"/>
                    <a:pt x="816" y="735"/>
                  </a:cubicBezTo>
                  <a:cubicBezTo>
                    <a:pt x="855" y="735"/>
                    <a:pt x="883" y="726"/>
                    <a:pt x="893" y="707"/>
                  </a:cubicBezTo>
                  <a:cubicBezTo>
                    <a:pt x="909" y="681"/>
                    <a:pt x="888" y="629"/>
                    <a:pt x="848" y="564"/>
                  </a:cubicBezTo>
                  <a:cubicBezTo>
                    <a:pt x="560" y="435"/>
                    <a:pt x="208" y="179"/>
                    <a:pt x="50"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6"/>
            <p:cNvSpPr/>
            <p:nvPr/>
          </p:nvSpPr>
          <p:spPr>
            <a:xfrm>
              <a:off x="5556475" y="1344025"/>
              <a:ext cx="120750" cy="48150"/>
            </a:xfrm>
            <a:custGeom>
              <a:rect b="b" l="l" r="r" t="t"/>
              <a:pathLst>
                <a:path extrusionOk="0" h="1926" w="4830">
                  <a:moveTo>
                    <a:pt x="109" y="1"/>
                  </a:moveTo>
                  <a:cubicBezTo>
                    <a:pt x="1" y="421"/>
                    <a:pt x="103" y="832"/>
                    <a:pt x="221" y="993"/>
                  </a:cubicBezTo>
                  <a:cubicBezTo>
                    <a:pt x="420" y="1264"/>
                    <a:pt x="970" y="1642"/>
                    <a:pt x="1720" y="1642"/>
                  </a:cubicBezTo>
                  <a:cubicBezTo>
                    <a:pt x="1939" y="1642"/>
                    <a:pt x="2176" y="1609"/>
                    <a:pt x="2427" y="1532"/>
                  </a:cubicBezTo>
                  <a:cubicBezTo>
                    <a:pt x="3169" y="1302"/>
                    <a:pt x="3630" y="1105"/>
                    <a:pt x="3959" y="1105"/>
                  </a:cubicBezTo>
                  <a:cubicBezTo>
                    <a:pt x="4119" y="1105"/>
                    <a:pt x="4247" y="1151"/>
                    <a:pt x="4362" y="1262"/>
                  </a:cubicBezTo>
                  <a:cubicBezTo>
                    <a:pt x="4715" y="1603"/>
                    <a:pt x="4671" y="1925"/>
                    <a:pt x="4671" y="1925"/>
                  </a:cubicBezTo>
                  <a:cubicBezTo>
                    <a:pt x="4671" y="1925"/>
                    <a:pt x="4732" y="1910"/>
                    <a:pt x="4830" y="1897"/>
                  </a:cubicBezTo>
                  <a:cubicBezTo>
                    <a:pt x="4815" y="778"/>
                    <a:pt x="3986" y="348"/>
                    <a:pt x="3034" y="348"/>
                  </a:cubicBezTo>
                  <a:cubicBezTo>
                    <a:pt x="2669" y="348"/>
                    <a:pt x="2287" y="411"/>
                    <a:pt x="1925" y="523"/>
                  </a:cubicBezTo>
                  <a:cubicBezTo>
                    <a:pt x="1676" y="599"/>
                    <a:pt x="1458" y="632"/>
                    <a:pt x="1266" y="632"/>
                  </a:cubicBezTo>
                  <a:cubicBezTo>
                    <a:pt x="657" y="632"/>
                    <a:pt x="313" y="304"/>
                    <a:pt x="1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6"/>
            <p:cNvSpPr/>
            <p:nvPr/>
          </p:nvSpPr>
          <p:spPr>
            <a:xfrm>
              <a:off x="5619550" y="1443925"/>
              <a:ext cx="97325" cy="52125"/>
            </a:xfrm>
            <a:custGeom>
              <a:rect b="b" l="l" r="r" t="t"/>
              <a:pathLst>
                <a:path extrusionOk="0" h="2085" w="3893">
                  <a:moveTo>
                    <a:pt x="1169" y="1"/>
                  </a:moveTo>
                  <a:cubicBezTo>
                    <a:pt x="1085" y="1"/>
                    <a:pt x="1008" y="21"/>
                    <a:pt x="938" y="61"/>
                  </a:cubicBezTo>
                  <a:cubicBezTo>
                    <a:pt x="563" y="279"/>
                    <a:pt x="727" y="1338"/>
                    <a:pt x="749" y="1479"/>
                  </a:cubicBezTo>
                  <a:lnTo>
                    <a:pt x="18" y="2039"/>
                  </a:lnTo>
                  <a:lnTo>
                    <a:pt x="13" y="2042"/>
                  </a:lnTo>
                  <a:cubicBezTo>
                    <a:pt x="2" y="2051"/>
                    <a:pt x="1" y="2066"/>
                    <a:pt x="8" y="2076"/>
                  </a:cubicBezTo>
                  <a:cubicBezTo>
                    <a:pt x="13" y="2082"/>
                    <a:pt x="21" y="2084"/>
                    <a:pt x="27" y="2084"/>
                  </a:cubicBezTo>
                  <a:cubicBezTo>
                    <a:pt x="30" y="2084"/>
                    <a:pt x="34" y="2084"/>
                    <a:pt x="37" y="2082"/>
                  </a:cubicBezTo>
                  <a:cubicBezTo>
                    <a:pt x="39" y="2082"/>
                    <a:pt x="41" y="2081"/>
                    <a:pt x="42" y="2080"/>
                  </a:cubicBezTo>
                  <a:lnTo>
                    <a:pt x="789" y="1509"/>
                  </a:lnTo>
                  <a:cubicBezTo>
                    <a:pt x="795" y="1504"/>
                    <a:pt x="799" y="1495"/>
                    <a:pt x="798" y="1486"/>
                  </a:cubicBezTo>
                  <a:cubicBezTo>
                    <a:pt x="795" y="1474"/>
                    <a:pt x="596" y="315"/>
                    <a:pt x="962" y="102"/>
                  </a:cubicBezTo>
                  <a:cubicBezTo>
                    <a:pt x="1024" y="66"/>
                    <a:pt x="1093" y="48"/>
                    <a:pt x="1168" y="48"/>
                  </a:cubicBezTo>
                  <a:cubicBezTo>
                    <a:pt x="1221" y="48"/>
                    <a:pt x="1276" y="57"/>
                    <a:pt x="1334" y="73"/>
                  </a:cubicBezTo>
                  <a:cubicBezTo>
                    <a:pt x="1625" y="158"/>
                    <a:pt x="1906" y="444"/>
                    <a:pt x="1991" y="609"/>
                  </a:cubicBezTo>
                  <a:cubicBezTo>
                    <a:pt x="2116" y="853"/>
                    <a:pt x="1992" y="1102"/>
                    <a:pt x="1991" y="1104"/>
                  </a:cubicBezTo>
                  <a:cubicBezTo>
                    <a:pt x="1988" y="1110"/>
                    <a:pt x="1988" y="1116"/>
                    <a:pt x="1989" y="1123"/>
                  </a:cubicBezTo>
                  <a:cubicBezTo>
                    <a:pt x="1991" y="1128"/>
                    <a:pt x="1996" y="1133"/>
                    <a:pt x="2001" y="1135"/>
                  </a:cubicBezTo>
                  <a:cubicBezTo>
                    <a:pt x="2008" y="1139"/>
                    <a:pt x="2466" y="1341"/>
                    <a:pt x="3073" y="1341"/>
                  </a:cubicBezTo>
                  <a:cubicBezTo>
                    <a:pt x="3170" y="1341"/>
                    <a:pt x="3271" y="1336"/>
                    <a:pt x="3375" y="1324"/>
                  </a:cubicBezTo>
                  <a:lnTo>
                    <a:pt x="3378" y="1324"/>
                  </a:lnTo>
                  <a:cubicBezTo>
                    <a:pt x="3382" y="1324"/>
                    <a:pt x="3385" y="1324"/>
                    <a:pt x="3387" y="1323"/>
                  </a:cubicBezTo>
                  <a:cubicBezTo>
                    <a:pt x="3480" y="1312"/>
                    <a:pt x="3578" y="1294"/>
                    <a:pt x="3676" y="1269"/>
                  </a:cubicBezTo>
                  <a:cubicBezTo>
                    <a:pt x="3745" y="1253"/>
                    <a:pt x="3817" y="1233"/>
                    <a:pt x="3887" y="1207"/>
                  </a:cubicBezTo>
                  <a:cubicBezTo>
                    <a:pt x="3890" y="1206"/>
                    <a:pt x="3892" y="1206"/>
                    <a:pt x="3893" y="1205"/>
                  </a:cubicBezTo>
                  <a:cubicBezTo>
                    <a:pt x="3885" y="1192"/>
                    <a:pt x="3880" y="1183"/>
                    <a:pt x="3880" y="1183"/>
                  </a:cubicBezTo>
                  <a:cubicBezTo>
                    <a:pt x="3880" y="1183"/>
                    <a:pt x="3882" y="1175"/>
                    <a:pt x="3885" y="1160"/>
                  </a:cubicBezTo>
                  <a:cubicBezTo>
                    <a:pt x="3886" y="1155"/>
                    <a:pt x="3887" y="1151"/>
                    <a:pt x="3889" y="1144"/>
                  </a:cubicBezTo>
                  <a:lnTo>
                    <a:pt x="3889" y="1144"/>
                  </a:lnTo>
                  <a:lnTo>
                    <a:pt x="3867" y="1163"/>
                  </a:lnTo>
                  <a:cubicBezTo>
                    <a:pt x="3812" y="1182"/>
                    <a:pt x="3757" y="1200"/>
                    <a:pt x="3702" y="1213"/>
                  </a:cubicBezTo>
                  <a:cubicBezTo>
                    <a:pt x="3684" y="1217"/>
                    <a:pt x="3666" y="1222"/>
                    <a:pt x="3650" y="1226"/>
                  </a:cubicBezTo>
                  <a:cubicBezTo>
                    <a:pt x="3566" y="1246"/>
                    <a:pt x="3484" y="1260"/>
                    <a:pt x="3405" y="1271"/>
                  </a:cubicBezTo>
                  <a:cubicBezTo>
                    <a:pt x="3389" y="1273"/>
                    <a:pt x="3371" y="1277"/>
                    <a:pt x="3356" y="1278"/>
                  </a:cubicBezTo>
                  <a:cubicBezTo>
                    <a:pt x="3259" y="1288"/>
                    <a:pt x="3165" y="1293"/>
                    <a:pt x="3074" y="1293"/>
                  </a:cubicBezTo>
                  <a:lnTo>
                    <a:pt x="3072" y="1293"/>
                  </a:lnTo>
                  <a:cubicBezTo>
                    <a:pt x="3056" y="1293"/>
                    <a:pt x="3039" y="1293"/>
                    <a:pt x="3022" y="1291"/>
                  </a:cubicBezTo>
                  <a:cubicBezTo>
                    <a:pt x="2524" y="1283"/>
                    <a:pt x="2137" y="1139"/>
                    <a:pt x="2043" y="1100"/>
                  </a:cubicBezTo>
                  <a:cubicBezTo>
                    <a:pt x="2073" y="1030"/>
                    <a:pt x="2147" y="811"/>
                    <a:pt x="2033" y="586"/>
                  </a:cubicBezTo>
                  <a:cubicBezTo>
                    <a:pt x="1943" y="411"/>
                    <a:pt x="1654" y="118"/>
                    <a:pt x="1347" y="28"/>
                  </a:cubicBezTo>
                  <a:cubicBezTo>
                    <a:pt x="1285" y="10"/>
                    <a:pt x="1225" y="1"/>
                    <a:pt x="11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6"/>
            <p:cNvSpPr/>
            <p:nvPr/>
          </p:nvSpPr>
          <p:spPr>
            <a:xfrm>
              <a:off x="5637625" y="1475875"/>
              <a:ext cx="18075" cy="18825"/>
            </a:xfrm>
            <a:custGeom>
              <a:rect b="b" l="l" r="r" t="t"/>
              <a:pathLst>
                <a:path extrusionOk="0" h="753" w="723">
                  <a:moveTo>
                    <a:pt x="24" y="0"/>
                  </a:moveTo>
                  <a:cubicBezTo>
                    <a:pt x="23" y="0"/>
                    <a:pt x="22" y="0"/>
                    <a:pt x="20" y="1"/>
                  </a:cubicBezTo>
                  <a:cubicBezTo>
                    <a:pt x="7" y="4"/>
                    <a:pt x="1" y="16"/>
                    <a:pt x="4" y="29"/>
                  </a:cubicBezTo>
                  <a:cubicBezTo>
                    <a:pt x="88" y="360"/>
                    <a:pt x="660" y="732"/>
                    <a:pt x="685" y="748"/>
                  </a:cubicBezTo>
                  <a:cubicBezTo>
                    <a:pt x="688" y="751"/>
                    <a:pt x="693" y="752"/>
                    <a:pt x="697" y="752"/>
                  </a:cubicBezTo>
                  <a:cubicBezTo>
                    <a:pt x="705" y="752"/>
                    <a:pt x="712" y="748"/>
                    <a:pt x="715" y="743"/>
                  </a:cubicBezTo>
                  <a:cubicBezTo>
                    <a:pt x="723" y="732"/>
                    <a:pt x="718" y="716"/>
                    <a:pt x="708" y="710"/>
                  </a:cubicBezTo>
                  <a:cubicBezTo>
                    <a:pt x="703" y="706"/>
                    <a:pt x="129" y="332"/>
                    <a:pt x="48" y="19"/>
                  </a:cubicBezTo>
                  <a:cubicBezTo>
                    <a:pt x="46" y="7"/>
                    <a:pt x="35"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6"/>
            <p:cNvSpPr/>
            <p:nvPr/>
          </p:nvSpPr>
          <p:spPr>
            <a:xfrm>
              <a:off x="5693050" y="1494850"/>
              <a:ext cx="4825" cy="10975"/>
            </a:xfrm>
            <a:custGeom>
              <a:rect b="b" l="l" r="r" t="t"/>
              <a:pathLst>
                <a:path extrusionOk="0" h="439" w="193">
                  <a:moveTo>
                    <a:pt x="29" y="0"/>
                  </a:moveTo>
                  <a:cubicBezTo>
                    <a:pt x="16" y="0"/>
                    <a:pt x="6" y="10"/>
                    <a:pt x="6" y="23"/>
                  </a:cubicBezTo>
                  <a:cubicBezTo>
                    <a:pt x="0" y="101"/>
                    <a:pt x="129" y="391"/>
                    <a:pt x="144" y="424"/>
                  </a:cubicBezTo>
                  <a:cubicBezTo>
                    <a:pt x="149" y="433"/>
                    <a:pt x="156" y="439"/>
                    <a:pt x="165" y="439"/>
                  </a:cubicBezTo>
                  <a:cubicBezTo>
                    <a:pt x="169" y="439"/>
                    <a:pt x="172" y="439"/>
                    <a:pt x="175" y="435"/>
                  </a:cubicBezTo>
                  <a:cubicBezTo>
                    <a:pt x="188" y="429"/>
                    <a:pt x="193" y="417"/>
                    <a:pt x="188" y="404"/>
                  </a:cubicBezTo>
                  <a:cubicBezTo>
                    <a:pt x="134" y="285"/>
                    <a:pt x="50" y="75"/>
                    <a:pt x="53" y="25"/>
                  </a:cubicBezTo>
                  <a:cubicBezTo>
                    <a:pt x="54" y="13"/>
                    <a:pt x="44" y="0"/>
                    <a:pt x="31" y="0"/>
                  </a:cubicBezTo>
                  <a:cubicBezTo>
                    <a:pt x="30" y="0"/>
                    <a:pt x="30" y="0"/>
                    <a:pt x="29"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6"/>
            <p:cNvSpPr/>
            <p:nvPr/>
          </p:nvSpPr>
          <p:spPr>
            <a:xfrm>
              <a:off x="5700050" y="1494875"/>
              <a:ext cx="3225" cy="7725"/>
            </a:xfrm>
            <a:custGeom>
              <a:rect b="b" l="l" r="r" t="t"/>
              <a:pathLst>
                <a:path extrusionOk="0" h="309" w="129">
                  <a:moveTo>
                    <a:pt x="28" y="1"/>
                  </a:moveTo>
                  <a:cubicBezTo>
                    <a:pt x="26" y="1"/>
                    <a:pt x="24" y="1"/>
                    <a:pt x="21" y="1"/>
                  </a:cubicBezTo>
                  <a:cubicBezTo>
                    <a:pt x="8" y="4"/>
                    <a:pt x="1" y="18"/>
                    <a:pt x="5" y="30"/>
                  </a:cubicBezTo>
                  <a:lnTo>
                    <a:pt x="79" y="291"/>
                  </a:lnTo>
                  <a:cubicBezTo>
                    <a:pt x="82" y="301"/>
                    <a:pt x="90" y="309"/>
                    <a:pt x="100" y="309"/>
                  </a:cubicBezTo>
                  <a:lnTo>
                    <a:pt x="108" y="309"/>
                  </a:lnTo>
                  <a:cubicBezTo>
                    <a:pt x="121" y="304"/>
                    <a:pt x="129" y="291"/>
                    <a:pt x="125" y="279"/>
                  </a:cubicBezTo>
                  <a:lnTo>
                    <a:pt x="51" y="18"/>
                  </a:lnTo>
                  <a:cubicBezTo>
                    <a:pt x="48" y="7"/>
                    <a:pt x="38" y="1"/>
                    <a:pt x="28"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6"/>
            <p:cNvSpPr/>
            <p:nvPr/>
          </p:nvSpPr>
          <p:spPr>
            <a:xfrm>
              <a:off x="5707575" y="1493475"/>
              <a:ext cx="4325" cy="5850"/>
            </a:xfrm>
            <a:custGeom>
              <a:rect b="b" l="l" r="r" t="t"/>
              <a:pathLst>
                <a:path extrusionOk="0" h="234" w="173">
                  <a:moveTo>
                    <a:pt x="26" y="0"/>
                  </a:moveTo>
                  <a:cubicBezTo>
                    <a:pt x="21" y="0"/>
                    <a:pt x="17" y="2"/>
                    <a:pt x="13" y="4"/>
                  </a:cubicBezTo>
                  <a:cubicBezTo>
                    <a:pt x="3" y="12"/>
                    <a:pt x="1" y="26"/>
                    <a:pt x="7" y="38"/>
                  </a:cubicBezTo>
                  <a:lnTo>
                    <a:pt x="129" y="223"/>
                  </a:lnTo>
                  <a:cubicBezTo>
                    <a:pt x="134" y="229"/>
                    <a:pt x="141" y="233"/>
                    <a:pt x="149" y="233"/>
                  </a:cubicBezTo>
                  <a:cubicBezTo>
                    <a:pt x="153" y="233"/>
                    <a:pt x="157" y="232"/>
                    <a:pt x="161" y="228"/>
                  </a:cubicBezTo>
                  <a:cubicBezTo>
                    <a:pt x="171" y="222"/>
                    <a:pt x="173" y="207"/>
                    <a:pt x="167" y="197"/>
                  </a:cubicBezTo>
                  <a:lnTo>
                    <a:pt x="45" y="11"/>
                  </a:lnTo>
                  <a:cubicBezTo>
                    <a:pt x="41" y="4"/>
                    <a:pt x="33" y="0"/>
                    <a:pt x="2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6"/>
            <p:cNvSpPr/>
            <p:nvPr/>
          </p:nvSpPr>
          <p:spPr>
            <a:xfrm>
              <a:off x="5714125" y="1490200"/>
              <a:ext cx="3975" cy="5875"/>
            </a:xfrm>
            <a:custGeom>
              <a:rect b="b" l="l" r="r" t="t"/>
              <a:pathLst>
                <a:path extrusionOk="0" h="235" w="159">
                  <a:moveTo>
                    <a:pt x="27" y="0"/>
                  </a:moveTo>
                  <a:cubicBezTo>
                    <a:pt x="23" y="0"/>
                    <a:pt x="19" y="2"/>
                    <a:pt x="15" y="4"/>
                  </a:cubicBezTo>
                  <a:cubicBezTo>
                    <a:pt x="3" y="11"/>
                    <a:pt x="0" y="26"/>
                    <a:pt x="6" y="37"/>
                  </a:cubicBezTo>
                  <a:lnTo>
                    <a:pt x="113" y="221"/>
                  </a:lnTo>
                  <a:cubicBezTo>
                    <a:pt x="116" y="230"/>
                    <a:pt x="125" y="234"/>
                    <a:pt x="133" y="234"/>
                  </a:cubicBezTo>
                  <a:cubicBezTo>
                    <a:pt x="136" y="234"/>
                    <a:pt x="140" y="232"/>
                    <a:pt x="143" y="229"/>
                  </a:cubicBezTo>
                  <a:cubicBezTo>
                    <a:pt x="155" y="222"/>
                    <a:pt x="159" y="209"/>
                    <a:pt x="152" y="197"/>
                  </a:cubicBezTo>
                  <a:lnTo>
                    <a:pt x="47" y="12"/>
                  </a:lnTo>
                  <a:cubicBezTo>
                    <a:pt x="43" y="5"/>
                    <a:pt x="35" y="0"/>
                    <a:pt x="2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6"/>
            <p:cNvSpPr/>
            <p:nvPr/>
          </p:nvSpPr>
          <p:spPr>
            <a:xfrm>
              <a:off x="5700075" y="1513400"/>
              <a:ext cx="3200" cy="7400"/>
            </a:xfrm>
            <a:custGeom>
              <a:rect b="b" l="l" r="r" t="t"/>
              <a:pathLst>
                <a:path extrusionOk="0" h="296" w="128">
                  <a:moveTo>
                    <a:pt x="26" y="1"/>
                  </a:moveTo>
                  <a:cubicBezTo>
                    <a:pt x="24" y="1"/>
                    <a:pt x="22" y="1"/>
                    <a:pt x="20" y="2"/>
                  </a:cubicBezTo>
                  <a:cubicBezTo>
                    <a:pt x="8" y="6"/>
                    <a:pt x="1" y="19"/>
                    <a:pt x="5" y="31"/>
                  </a:cubicBezTo>
                  <a:lnTo>
                    <a:pt x="78" y="278"/>
                  </a:lnTo>
                  <a:cubicBezTo>
                    <a:pt x="81" y="289"/>
                    <a:pt x="89" y="296"/>
                    <a:pt x="99" y="296"/>
                  </a:cubicBezTo>
                  <a:cubicBezTo>
                    <a:pt x="102" y="296"/>
                    <a:pt x="103" y="296"/>
                    <a:pt x="108" y="292"/>
                  </a:cubicBezTo>
                  <a:cubicBezTo>
                    <a:pt x="121" y="288"/>
                    <a:pt x="128" y="276"/>
                    <a:pt x="124" y="263"/>
                  </a:cubicBezTo>
                  <a:lnTo>
                    <a:pt x="50" y="17"/>
                  </a:lnTo>
                  <a:cubicBezTo>
                    <a:pt x="47" y="8"/>
                    <a:pt x="37" y="1"/>
                    <a:pt x="2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6"/>
            <p:cNvSpPr/>
            <p:nvPr/>
          </p:nvSpPr>
          <p:spPr>
            <a:xfrm>
              <a:off x="5704525" y="1510200"/>
              <a:ext cx="4400" cy="7500"/>
            </a:xfrm>
            <a:custGeom>
              <a:rect b="b" l="l" r="r" t="t"/>
              <a:pathLst>
                <a:path extrusionOk="0" h="300" w="176">
                  <a:moveTo>
                    <a:pt x="26" y="1"/>
                  </a:moveTo>
                  <a:cubicBezTo>
                    <a:pt x="23" y="1"/>
                    <a:pt x="19" y="1"/>
                    <a:pt x="16" y="3"/>
                  </a:cubicBezTo>
                  <a:cubicBezTo>
                    <a:pt x="3" y="9"/>
                    <a:pt x="0" y="23"/>
                    <a:pt x="4" y="34"/>
                  </a:cubicBezTo>
                  <a:lnTo>
                    <a:pt x="128" y="286"/>
                  </a:lnTo>
                  <a:cubicBezTo>
                    <a:pt x="131" y="296"/>
                    <a:pt x="139" y="300"/>
                    <a:pt x="149" y="300"/>
                  </a:cubicBezTo>
                  <a:cubicBezTo>
                    <a:pt x="152" y="300"/>
                    <a:pt x="156" y="300"/>
                    <a:pt x="160" y="297"/>
                  </a:cubicBezTo>
                  <a:cubicBezTo>
                    <a:pt x="171" y="291"/>
                    <a:pt x="175" y="277"/>
                    <a:pt x="170" y="266"/>
                  </a:cubicBezTo>
                  <a:lnTo>
                    <a:pt x="47" y="14"/>
                  </a:lnTo>
                  <a:cubicBezTo>
                    <a:pt x="43" y="6"/>
                    <a:pt x="35" y="1"/>
                    <a:pt x="2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6"/>
            <p:cNvSpPr/>
            <p:nvPr/>
          </p:nvSpPr>
          <p:spPr>
            <a:xfrm>
              <a:off x="5712900" y="1506100"/>
              <a:ext cx="3875" cy="6775"/>
            </a:xfrm>
            <a:custGeom>
              <a:rect b="b" l="l" r="r" t="t"/>
              <a:pathLst>
                <a:path extrusionOk="0" h="271" w="155">
                  <a:moveTo>
                    <a:pt x="28" y="1"/>
                  </a:moveTo>
                  <a:cubicBezTo>
                    <a:pt x="25" y="1"/>
                    <a:pt x="21" y="2"/>
                    <a:pt x="18" y="3"/>
                  </a:cubicBezTo>
                  <a:cubicBezTo>
                    <a:pt x="6" y="9"/>
                    <a:pt x="1" y="23"/>
                    <a:pt x="6" y="35"/>
                  </a:cubicBezTo>
                  <a:lnTo>
                    <a:pt x="107" y="257"/>
                  </a:lnTo>
                  <a:cubicBezTo>
                    <a:pt x="113" y="265"/>
                    <a:pt x="121" y="270"/>
                    <a:pt x="129" y="270"/>
                  </a:cubicBezTo>
                  <a:cubicBezTo>
                    <a:pt x="132" y="270"/>
                    <a:pt x="136" y="270"/>
                    <a:pt x="138" y="269"/>
                  </a:cubicBezTo>
                  <a:cubicBezTo>
                    <a:pt x="149" y="264"/>
                    <a:pt x="155" y="250"/>
                    <a:pt x="149" y="238"/>
                  </a:cubicBezTo>
                  <a:lnTo>
                    <a:pt x="49" y="14"/>
                  </a:lnTo>
                  <a:cubicBezTo>
                    <a:pt x="45" y="6"/>
                    <a:pt x="37" y="1"/>
                    <a:pt x="28"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6"/>
            <p:cNvSpPr/>
            <p:nvPr/>
          </p:nvSpPr>
          <p:spPr>
            <a:xfrm>
              <a:off x="5720000" y="1501375"/>
              <a:ext cx="4900" cy="5900"/>
            </a:xfrm>
            <a:custGeom>
              <a:rect b="b" l="l" r="r" t="t"/>
              <a:pathLst>
                <a:path extrusionOk="0" h="236" w="196">
                  <a:moveTo>
                    <a:pt x="26" y="0"/>
                  </a:moveTo>
                  <a:cubicBezTo>
                    <a:pt x="22" y="0"/>
                    <a:pt x="17" y="2"/>
                    <a:pt x="13" y="5"/>
                  </a:cubicBezTo>
                  <a:cubicBezTo>
                    <a:pt x="3" y="13"/>
                    <a:pt x="1" y="28"/>
                    <a:pt x="8" y="38"/>
                  </a:cubicBezTo>
                  <a:lnTo>
                    <a:pt x="149" y="226"/>
                  </a:lnTo>
                  <a:cubicBezTo>
                    <a:pt x="154" y="233"/>
                    <a:pt x="160" y="236"/>
                    <a:pt x="167" y="236"/>
                  </a:cubicBezTo>
                  <a:cubicBezTo>
                    <a:pt x="173" y="236"/>
                    <a:pt x="177" y="235"/>
                    <a:pt x="182" y="230"/>
                  </a:cubicBezTo>
                  <a:cubicBezTo>
                    <a:pt x="193" y="223"/>
                    <a:pt x="195" y="208"/>
                    <a:pt x="187" y="198"/>
                  </a:cubicBezTo>
                  <a:lnTo>
                    <a:pt x="47" y="10"/>
                  </a:lnTo>
                  <a:cubicBezTo>
                    <a:pt x="41" y="3"/>
                    <a:pt x="34" y="0"/>
                    <a:pt x="2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6"/>
            <p:cNvSpPr/>
            <p:nvPr/>
          </p:nvSpPr>
          <p:spPr>
            <a:xfrm>
              <a:off x="5666575" y="1404325"/>
              <a:ext cx="35225" cy="72875"/>
            </a:xfrm>
            <a:custGeom>
              <a:rect b="b" l="l" r="r" t="t"/>
              <a:pathLst>
                <a:path extrusionOk="0" h="2915" w="1409">
                  <a:moveTo>
                    <a:pt x="52" y="1"/>
                  </a:moveTo>
                  <a:cubicBezTo>
                    <a:pt x="36" y="4"/>
                    <a:pt x="18" y="7"/>
                    <a:pt x="1" y="11"/>
                  </a:cubicBezTo>
                  <a:cubicBezTo>
                    <a:pt x="236" y="313"/>
                    <a:pt x="793" y="1049"/>
                    <a:pt x="1068" y="1618"/>
                  </a:cubicBezTo>
                  <a:cubicBezTo>
                    <a:pt x="1368" y="2241"/>
                    <a:pt x="1207" y="2727"/>
                    <a:pt x="1141" y="2876"/>
                  </a:cubicBezTo>
                  <a:cubicBezTo>
                    <a:pt x="1140" y="2881"/>
                    <a:pt x="1139" y="2883"/>
                    <a:pt x="1137" y="2887"/>
                  </a:cubicBezTo>
                  <a:cubicBezTo>
                    <a:pt x="1134" y="2894"/>
                    <a:pt x="1132" y="2909"/>
                    <a:pt x="1137" y="2915"/>
                  </a:cubicBezTo>
                  <a:lnTo>
                    <a:pt x="1158" y="2903"/>
                  </a:lnTo>
                  <a:lnTo>
                    <a:pt x="1181" y="2908"/>
                  </a:lnTo>
                  <a:cubicBezTo>
                    <a:pt x="1185" y="2898"/>
                    <a:pt x="1188" y="2889"/>
                    <a:pt x="1193" y="2878"/>
                  </a:cubicBezTo>
                  <a:lnTo>
                    <a:pt x="1194" y="2878"/>
                  </a:lnTo>
                  <a:cubicBezTo>
                    <a:pt x="1264" y="2705"/>
                    <a:pt x="1409" y="2219"/>
                    <a:pt x="1111" y="1598"/>
                  </a:cubicBezTo>
                  <a:cubicBezTo>
                    <a:pt x="839" y="1036"/>
                    <a:pt x="297" y="314"/>
                    <a:pt x="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6"/>
            <p:cNvSpPr/>
            <p:nvPr/>
          </p:nvSpPr>
          <p:spPr>
            <a:xfrm>
              <a:off x="5674125" y="1403525"/>
              <a:ext cx="32625" cy="73525"/>
            </a:xfrm>
            <a:custGeom>
              <a:rect b="b" l="l" r="r" t="t"/>
              <a:pathLst>
                <a:path extrusionOk="0" h="2941" w="1305">
                  <a:moveTo>
                    <a:pt x="62" y="0"/>
                  </a:moveTo>
                  <a:cubicBezTo>
                    <a:pt x="42" y="1"/>
                    <a:pt x="21" y="1"/>
                    <a:pt x="1" y="2"/>
                  </a:cubicBezTo>
                  <a:cubicBezTo>
                    <a:pt x="240" y="257"/>
                    <a:pt x="839" y="1016"/>
                    <a:pt x="1040" y="1532"/>
                  </a:cubicBezTo>
                  <a:cubicBezTo>
                    <a:pt x="1260" y="2097"/>
                    <a:pt x="1188" y="2776"/>
                    <a:pt x="1173" y="2896"/>
                  </a:cubicBezTo>
                  <a:cubicBezTo>
                    <a:pt x="1173" y="2906"/>
                    <a:pt x="1172" y="2914"/>
                    <a:pt x="1172" y="2914"/>
                  </a:cubicBezTo>
                  <a:cubicBezTo>
                    <a:pt x="1169" y="2926"/>
                    <a:pt x="1178" y="2940"/>
                    <a:pt x="1192" y="2941"/>
                  </a:cubicBezTo>
                  <a:lnTo>
                    <a:pt x="1195" y="2941"/>
                  </a:lnTo>
                  <a:cubicBezTo>
                    <a:pt x="1199" y="2941"/>
                    <a:pt x="1202" y="2941"/>
                    <a:pt x="1204" y="2940"/>
                  </a:cubicBezTo>
                  <a:cubicBezTo>
                    <a:pt x="1212" y="2937"/>
                    <a:pt x="1217" y="2929"/>
                    <a:pt x="1218" y="2921"/>
                  </a:cubicBezTo>
                  <a:cubicBezTo>
                    <a:pt x="1218" y="2920"/>
                    <a:pt x="1220" y="2909"/>
                    <a:pt x="1223" y="2889"/>
                  </a:cubicBezTo>
                  <a:cubicBezTo>
                    <a:pt x="1242" y="2737"/>
                    <a:pt x="1304" y="2073"/>
                    <a:pt x="1085" y="1515"/>
                  </a:cubicBezTo>
                  <a:cubicBezTo>
                    <a:pt x="891" y="1015"/>
                    <a:pt x="335" y="292"/>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6"/>
            <p:cNvSpPr/>
            <p:nvPr/>
          </p:nvSpPr>
          <p:spPr>
            <a:xfrm>
              <a:off x="5683725" y="1404425"/>
              <a:ext cx="32450" cy="71325"/>
            </a:xfrm>
            <a:custGeom>
              <a:rect b="b" l="l" r="r" t="t"/>
              <a:pathLst>
                <a:path extrusionOk="0" h="2853" w="1298">
                  <a:moveTo>
                    <a:pt x="1" y="1"/>
                  </a:moveTo>
                  <a:cubicBezTo>
                    <a:pt x="198" y="222"/>
                    <a:pt x="598" y="713"/>
                    <a:pt x="897" y="1322"/>
                  </a:cubicBezTo>
                  <a:cubicBezTo>
                    <a:pt x="1271" y="2086"/>
                    <a:pt x="1110" y="2714"/>
                    <a:pt x="1082" y="2808"/>
                  </a:cubicBezTo>
                  <a:cubicBezTo>
                    <a:pt x="1080" y="2817"/>
                    <a:pt x="1079" y="2820"/>
                    <a:pt x="1079" y="2822"/>
                  </a:cubicBezTo>
                  <a:cubicBezTo>
                    <a:pt x="1074" y="2833"/>
                    <a:pt x="1081" y="2847"/>
                    <a:pt x="1092" y="2851"/>
                  </a:cubicBezTo>
                  <a:cubicBezTo>
                    <a:pt x="1095" y="2852"/>
                    <a:pt x="1097" y="2852"/>
                    <a:pt x="1100" y="2852"/>
                  </a:cubicBezTo>
                  <a:cubicBezTo>
                    <a:pt x="1103" y="2852"/>
                    <a:pt x="1105" y="2852"/>
                    <a:pt x="1109" y="2851"/>
                  </a:cubicBezTo>
                  <a:cubicBezTo>
                    <a:pt x="1116" y="2848"/>
                    <a:pt x="1122" y="2843"/>
                    <a:pt x="1124" y="2836"/>
                  </a:cubicBezTo>
                  <a:cubicBezTo>
                    <a:pt x="1125" y="2834"/>
                    <a:pt x="1130" y="2821"/>
                    <a:pt x="1136" y="2795"/>
                  </a:cubicBezTo>
                  <a:cubicBezTo>
                    <a:pt x="1177" y="2637"/>
                    <a:pt x="1298" y="2027"/>
                    <a:pt x="939" y="1300"/>
                  </a:cubicBezTo>
                  <a:cubicBezTo>
                    <a:pt x="661" y="737"/>
                    <a:pt x="298" y="273"/>
                    <a:pt x="88" y="29"/>
                  </a:cubicBezTo>
                  <a:cubicBezTo>
                    <a:pt x="58" y="17"/>
                    <a:pt x="30" y="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6"/>
            <p:cNvSpPr/>
            <p:nvPr/>
          </p:nvSpPr>
          <p:spPr>
            <a:xfrm>
              <a:off x="5601175" y="1531600"/>
              <a:ext cx="107625" cy="23050"/>
            </a:xfrm>
            <a:custGeom>
              <a:rect b="b" l="l" r="r" t="t"/>
              <a:pathLst>
                <a:path extrusionOk="0" h="922" w="4305">
                  <a:moveTo>
                    <a:pt x="28" y="0"/>
                  </a:moveTo>
                  <a:cubicBezTo>
                    <a:pt x="24" y="0"/>
                    <a:pt x="20" y="1"/>
                    <a:pt x="16" y="3"/>
                  </a:cubicBezTo>
                  <a:cubicBezTo>
                    <a:pt x="6" y="9"/>
                    <a:pt x="1" y="23"/>
                    <a:pt x="8" y="34"/>
                  </a:cubicBezTo>
                  <a:cubicBezTo>
                    <a:pt x="15" y="49"/>
                    <a:pt x="199" y="376"/>
                    <a:pt x="1183" y="645"/>
                  </a:cubicBezTo>
                  <a:cubicBezTo>
                    <a:pt x="1787" y="812"/>
                    <a:pt x="2356" y="921"/>
                    <a:pt x="2957" y="921"/>
                  </a:cubicBezTo>
                  <a:cubicBezTo>
                    <a:pt x="3376" y="921"/>
                    <a:pt x="3813" y="868"/>
                    <a:pt x="4288" y="739"/>
                  </a:cubicBezTo>
                  <a:cubicBezTo>
                    <a:pt x="4293" y="737"/>
                    <a:pt x="4298" y="734"/>
                    <a:pt x="4301" y="727"/>
                  </a:cubicBezTo>
                  <a:cubicBezTo>
                    <a:pt x="4304" y="721"/>
                    <a:pt x="4304" y="715"/>
                    <a:pt x="4303" y="709"/>
                  </a:cubicBezTo>
                  <a:lnTo>
                    <a:pt x="4180" y="347"/>
                  </a:lnTo>
                  <a:cubicBezTo>
                    <a:pt x="4177" y="337"/>
                    <a:pt x="4167" y="332"/>
                    <a:pt x="4157" y="332"/>
                  </a:cubicBezTo>
                  <a:cubicBezTo>
                    <a:pt x="4155" y="332"/>
                    <a:pt x="4153" y="332"/>
                    <a:pt x="4150" y="332"/>
                  </a:cubicBezTo>
                  <a:cubicBezTo>
                    <a:pt x="4139" y="336"/>
                    <a:pt x="4132" y="350"/>
                    <a:pt x="4136" y="362"/>
                  </a:cubicBezTo>
                  <a:lnTo>
                    <a:pt x="4252" y="700"/>
                  </a:lnTo>
                  <a:cubicBezTo>
                    <a:pt x="3789" y="823"/>
                    <a:pt x="3363" y="875"/>
                    <a:pt x="2953" y="875"/>
                  </a:cubicBezTo>
                  <a:cubicBezTo>
                    <a:pt x="2359" y="875"/>
                    <a:pt x="1796" y="765"/>
                    <a:pt x="1196" y="601"/>
                  </a:cubicBezTo>
                  <a:cubicBezTo>
                    <a:pt x="239" y="340"/>
                    <a:pt x="51" y="18"/>
                    <a:pt x="49" y="13"/>
                  </a:cubicBezTo>
                  <a:cubicBezTo>
                    <a:pt x="44" y="4"/>
                    <a:pt x="36"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6"/>
            <p:cNvSpPr/>
            <p:nvPr/>
          </p:nvSpPr>
          <p:spPr>
            <a:xfrm>
              <a:off x="5624475" y="1485875"/>
              <a:ext cx="112900" cy="45300"/>
            </a:xfrm>
            <a:custGeom>
              <a:rect b="b" l="l" r="r" t="t"/>
              <a:pathLst>
                <a:path extrusionOk="0" h="1812" w="4516">
                  <a:moveTo>
                    <a:pt x="4033" y="0"/>
                  </a:moveTo>
                  <a:cubicBezTo>
                    <a:pt x="4028" y="0"/>
                    <a:pt x="4023" y="2"/>
                    <a:pt x="4019" y="5"/>
                  </a:cubicBezTo>
                  <a:cubicBezTo>
                    <a:pt x="4009" y="12"/>
                    <a:pt x="4007" y="27"/>
                    <a:pt x="4014" y="38"/>
                  </a:cubicBezTo>
                  <a:cubicBezTo>
                    <a:pt x="4078" y="125"/>
                    <a:pt x="4393" y="478"/>
                    <a:pt x="4461" y="554"/>
                  </a:cubicBezTo>
                  <a:cubicBezTo>
                    <a:pt x="4390" y="654"/>
                    <a:pt x="3971" y="1223"/>
                    <a:pt x="3526" y="1428"/>
                  </a:cubicBezTo>
                  <a:lnTo>
                    <a:pt x="3468" y="1455"/>
                  </a:lnTo>
                  <a:cubicBezTo>
                    <a:pt x="3114" y="1619"/>
                    <a:pt x="2795" y="1766"/>
                    <a:pt x="2243" y="1766"/>
                  </a:cubicBezTo>
                  <a:cubicBezTo>
                    <a:pt x="2044" y="1766"/>
                    <a:pt x="1813" y="1746"/>
                    <a:pt x="1539" y="1702"/>
                  </a:cubicBezTo>
                  <a:cubicBezTo>
                    <a:pt x="485" y="1530"/>
                    <a:pt x="54" y="737"/>
                    <a:pt x="50" y="728"/>
                  </a:cubicBezTo>
                  <a:cubicBezTo>
                    <a:pt x="45" y="721"/>
                    <a:pt x="37" y="716"/>
                    <a:pt x="29" y="716"/>
                  </a:cubicBezTo>
                  <a:cubicBezTo>
                    <a:pt x="25" y="716"/>
                    <a:pt x="21" y="717"/>
                    <a:pt x="18" y="720"/>
                  </a:cubicBezTo>
                  <a:cubicBezTo>
                    <a:pt x="5" y="726"/>
                    <a:pt x="0" y="739"/>
                    <a:pt x="8" y="751"/>
                  </a:cubicBezTo>
                  <a:cubicBezTo>
                    <a:pt x="13" y="759"/>
                    <a:pt x="453" y="1573"/>
                    <a:pt x="1531" y="1749"/>
                  </a:cubicBezTo>
                  <a:cubicBezTo>
                    <a:pt x="1804" y="1792"/>
                    <a:pt x="2035" y="1811"/>
                    <a:pt x="2236" y="1811"/>
                  </a:cubicBezTo>
                  <a:cubicBezTo>
                    <a:pt x="2809" y="1811"/>
                    <a:pt x="3142" y="1658"/>
                    <a:pt x="3487" y="1499"/>
                  </a:cubicBezTo>
                  <a:lnTo>
                    <a:pt x="3545" y="1471"/>
                  </a:lnTo>
                  <a:cubicBezTo>
                    <a:pt x="4043" y="1243"/>
                    <a:pt x="4490" y="593"/>
                    <a:pt x="4510" y="565"/>
                  </a:cubicBezTo>
                  <a:cubicBezTo>
                    <a:pt x="4516" y="557"/>
                    <a:pt x="4516" y="545"/>
                    <a:pt x="4509" y="536"/>
                  </a:cubicBezTo>
                  <a:cubicBezTo>
                    <a:pt x="4504" y="532"/>
                    <a:pt x="4120" y="104"/>
                    <a:pt x="4053" y="11"/>
                  </a:cubicBezTo>
                  <a:cubicBezTo>
                    <a:pt x="4048" y="4"/>
                    <a:pt x="4040" y="0"/>
                    <a:pt x="40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6"/>
            <p:cNvSpPr/>
            <p:nvPr/>
          </p:nvSpPr>
          <p:spPr>
            <a:xfrm>
              <a:off x="5566800" y="1629400"/>
              <a:ext cx="36375" cy="70550"/>
            </a:xfrm>
            <a:custGeom>
              <a:rect b="b" l="l" r="r" t="t"/>
              <a:pathLst>
                <a:path extrusionOk="0" h="2822" w="1455">
                  <a:moveTo>
                    <a:pt x="254" y="0"/>
                  </a:moveTo>
                  <a:cubicBezTo>
                    <a:pt x="245" y="0"/>
                    <a:pt x="236" y="6"/>
                    <a:pt x="233" y="15"/>
                  </a:cubicBezTo>
                  <a:cubicBezTo>
                    <a:pt x="231" y="22"/>
                    <a:pt x="1" y="728"/>
                    <a:pt x="191" y="1752"/>
                  </a:cubicBezTo>
                  <a:cubicBezTo>
                    <a:pt x="347" y="2586"/>
                    <a:pt x="632" y="2822"/>
                    <a:pt x="1111" y="2822"/>
                  </a:cubicBezTo>
                  <a:cubicBezTo>
                    <a:pt x="1210" y="2822"/>
                    <a:pt x="1316" y="2812"/>
                    <a:pt x="1432" y="2796"/>
                  </a:cubicBezTo>
                  <a:cubicBezTo>
                    <a:pt x="1445" y="2793"/>
                    <a:pt x="1454" y="2782"/>
                    <a:pt x="1452" y="2769"/>
                  </a:cubicBezTo>
                  <a:cubicBezTo>
                    <a:pt x="1451" y="2755"/>
                    <a:pt x="1439" y="2748"/>
                    <a:pt x="1428" y="2748"/>
                  </a:cubicBezTo>
                  <a:cubicBezTo>
                    <a:pt x="1427" y="2748"/>
                    <a:pt x="1427" y="2748"/>
                    <a:pt x="1426" y="2748"/>
                  </a:cubicBezTo>
                  <a:cubicBezTo>
                    <a:pt x="1311" y="2765"/>
                    <a:pt x="1206" y="2775"/>
                    <a:pt x="1109" y="2775"/>
                  </a:cubicBezTo>
                  <a:cubicBezTo>
                    <a:pt x="650" y="2775"/>
                    <a:pt x="387" y="2549"/>
                    <a:pt x="237" y="1744"/>
                  </a:cubicBezTo>
                  <a:cubicBezTo>
                    <a:pt x="49" y="732"/>
                    <a:pt x="275" y="38"/>
                    <a:pt x="278" y="31"/>
                  </a:cubicBezTo>
                  <a:cubicBezTo>
                    <a:pt x="282" y="18"/>
                    <a:pt x="275" y="5"/>
                    <a:pt x="263" y="2"/>
                  </a:cubicBezTo>
                  <a:cubicBezTo>
                    <a:pt x="260" y="1"/>
                    <a:pt x="257" y="0"/>
                    <a:pt x="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6"/>
            <p:cNvSpPr/>
            <p:nvPr/>
          </p:nvSpPr>
          <p:spPr>
            <a:xfrm>
              <a:off x="5559400" y="1538075"/>
              <a:ext cx="88775" cy="95625"/>
            </a:xfrm>
            <a:custGeom>
              <a:rect b="b" l="l" r="r" t="t"/>
              <a:pathLst>
                <a:path extrusionOk="0" h="3825" w="3551">
                  <a:moveTo>
                    <a:pt x="1547" y="0"/>
                  </a:moveTo>
                  <a:cubicBezTo>
                    <a:pt x="1546" y="0"/>
                    <a:pt x="1544" y="0"/>
                    <a:pt x="1543" y="1"/>
                  </a:cubicBezTo>
                  <a:cubicBezTo>
                    <a:pt x="1528" y="5"/>
                    <a:pt x="1512" y="7"/>
                    <a:pt x="1495" y="11"/>
                  </a:cubicBezTo>
                  <a:cubicBezTo>
                    <a:pt x="1231" y="60"/>
                    <a:pt x="537" y="190"/>
                    <a:pt x="292" y="1684"/>
                  </a:cubicBezTo>
                  <a:cubicBezTo>
                    <a:pt x="281" y="1741"/>
                    <a:pt x="1" y="3118"/>
                    <a:pt x="317" y="3811"/>
                  </a:cubicBezTo>
                  <a:cubicBezTo>
                    <a:pt x="319" y="3819"/>
                    <a:pt x="325" y="3822"/>
                    <a:pt x="332" y="3824"/>
                  </a:cubicBezTo>
                  <a:cubicBezTo>
                    <a:pt x="333" y="3825"/>
                    <a:pt x="335" y="3825"/>
                    <a:pt x="339" y="3825"/>
                  </a:cubicBezTo>
                  <a:cubicBezTo>
                    <a:pt x="343" y="3825"/>
                    <a:pt x="348" y="3824"/>
                    <a:pt x="351" y="3821"/>
                  </a:cubicBezTo>
                  <a:cubicBezTo>
                    <a:pt x="356" y="3819"/>
                    <a:pt x="863" y="3478"/>
                    <a:pt x="1479" y="3369"/>
                  </a:cubicBezTo>
                  <a:cubicBezTo>
                    <a:pt x="2099" y="3260"/>
                    <a:pt x="3122" y="3180"/>
                    <a:pt x="3133" y="3180"/>
                  </a:cubicBezTo>
                  <a:cubicBezTo>
                    <a:pt x="3141" y="3180"/>
                    <a:pt x="3150" y="3174"/>
                    <a:pt x="3153" y="3163"/>
                  </a:cubicBezTo>
                  <a:cubicBezTo>
                    <a:pt x="3550" y="1772"/>
                    <a:pt x="2724" y="595"/>
                    <a:pt x="2715" y="583"/>
                  </a:cubicBezTo>
                  <a:cubicBezTo>
                    <a:pt x="2711" y="577"/>
                    <a:pt x="2704" y="573"/>
                    <a:pt x="2696" y="573"/>
                  </a:cubicBezTo>
                  <a:cubicBezTo>
                    <a:pt x="2692" y="573"/>
                    <a:pt x="2687" y="575"/>
                    <a:pt x="2683" y="578"/>
                  </a:cubicBezTo>
                  <a:cubicBezTo>
                    <a:pt x="2673" y="585"/>
                    <a:pt x="2670" y="600"/>
                    <a:pt x="2678" y="610"/>
                  </a:cubicBezTo>
                  <a:cubicBezTo>
                    <a:pt x="2685" y="621"/>
                    <a:pt x="3493" y="1771"/>
                    <a:pt x="3113" y="3134"/>
                  </a:cubicBezTo>
                  <a:cubicBezTo>
                    <a:pt x="2979" y="3144"/>
                    <a:pt x="2049" y="3220"/>
                    <a:pt x="1471" y="3322"/>
                  </a:cubicBezTo>
                  <a:cubicBezTo>
                    <a:pt x="921" y="3419"/>
                    <a:pt x="456" y="3697"/>
                    <a:pt x="349" y="3767"/>
                  </a:cubicBezTo>
                  <a:cubicBezTo>
                    <a:pt x="57" y="3079"/>
                    <a:pt x="335" y="1706"/>
                    <a:pt x="340" y="1691"/>
                  </a:cubicBezTo>
                  <a:cubicBezTo>
                    <a:pt x="579" y="231"/>
                    <a:pt x="1251" y="104"/>
                    <a:pt x="1503" y="57"/>
                  </a:cubicBezTo>
                  <a:cubicBezTo>
                    <a:pt x="1522" y="55"/>
                    <a:pt x="1539" y="51"/>
                    <a:pt x="1553" y="47"/>
                  </a:cubicBezTo>
                  <a:cubicBezTo>
                    <a:pt x="1566" y="45"/>
                    <a:pt x="1573" y="31"/>
                    <a:pt x="1571" y="19"/>
                  </a:cubicBezTo>
                  <a:cubicBezTo>
                    <a:pt x="1569" y="7"/>
                    <a:pt x="1559" y="0"/>
                    <a:pt x="15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6"/>
            <p:cNvSpPr/>
            <p:nvPr/>
          </p:nvSpPr>
          <p:spPr>
            <a:xfrm>
              <a:off x="5767875" y="1597425"/>
              <a:ext cx="62675" cy="34850"/>
            </a:xfrm>
            <a:custGeom>
              <a:rect b="b" l="l" r="r" t="t"/>
              <a:pathLst>
                <a:path extrusionOk="0" h="1394" w="2507">
                  <a:moveTo>
                    <a:pt x="2480" y="0"/>
                  </a:moveTo>
                  <a:cubicBezTo>
                    <a:pt x="2472" y="0"/>
                    <a:pt x="2464" y="5"/>
                    <a:pt x="2460" y="12"/>
                  </a:cubicBezTo>
                  <a:cubicBezTo>
                    <a:pt x="2456" y="17"/>
                    <a:pt x="2200" y="467"/>
                    <a:pt x="2137" y="920"/>
                  </a:cubicBezTo>
                  <a:cubicBezTo>
                    <a:pt x="2036" y="969"/>
                    <a:pt x="1226" y="1346"/>
                    <a:pt x="126" y="1346"/>
                  </a:cubicBezTo>
                  <a:cubicBezTo>
                    <a:pt x="92" y="1346"/>
                    <a:pt x="58" y="1345"/>
                    <a:pt x="24" y="1344"/>
                  </a:cubicBezTo>
                  <a:cubicBezTo>
                    <a:pt x="13" y="1344"/>
                    <a:pt x="0" y="1355"/>
                    <a:pt x="0" y="1368"/>
                  </a:cubicBezTo>
                  <a:cubicBezTo>
                    <a:pt x="0" y="1380"/>
                    <a:pt x="10" y="1393"/>
                    <a:pt x="23" y="1393"/>
                  </a:cubicBezTo>
                  <a:cubicBezTo>
                    <a:pt x="53" y="1394"/>
                    <a:pt x="84" y="1394"/>
                    <a:pt x="115" y="1394"/>
                  </a:cubicBezTo>
                  <a:cubicBezTo>
                    <a:pt x="1303" y="1394"/>
                    <a:pt x="2162" y="960"/>
                    <a:pt x="2171" y="954"/>
                  </a:cubicBezTo>
                  <a:cubicBezTo>
                    <a:pt x="2178" y="950"/>
                    <a:pt x="2182" y="944"/>
                    <a:pt x="2183" y="937"/>
                  </a:cubicBezTo>
                  <a:cubicBezTo>
                    <a:pt x="2241" y="489"/>
                    <a:pt x="2499" y="39"/>
                    <a:pt x="2501" y="36"/>
                  </a:cubicBezTo>
                  <a:cubicBezTo>
                    <a:pt x="2507" y="24"/>
                    <a:pt x="2502" y="10"/>
                    <a:pt x="2491" y="3"/>
                  </a:cubicBezTo>
                  <a:cubicBezTo>
                    <a:pt x="2488" y="1"/>
                    <a:pt x="2484" y="0"/>
                    <a:pt x="24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6"/>
            <p:cNvSpPr/>
            <p:nvPr/>
          </p:nvSpPr>
          <p:spPr>
            <a:xfrm>
              <a:off x="5784025" y="1705450"/>
              <a:ext cx="42525" cy="75600"/>
            </a:xfrm>
            <a:custGeom>
              <a:rect b="b" l="l" r="r" t="t"/>
              <a:pathLst>
                <a:path extrusionOk="0" h="3024" w="1701">
                  <a:moveTo>
                    <a:pt x="1676" y="0"/>
                  </a:moveTo>
                  <a:cubicBezTo>
                    <a:pt x="1670" y="0"/>
                    <a:pt x="1664" y="2"/>
                    <a:pt x="1659" y="7"/>
                  </a:cubicBezTo>
                  <a:cubicBezTo>
                    <a:pt x="1655" y="11"/>
                    <a:pt x="1195" y="442"/>
                    <a:pt x="603" y="1241"/>
                  </a:cubicBezTo>
                  <a:cubicBezTo>
                    <a:pt x="128" y="1881"/>
                    <a:pt x="23" y="2602"/>
                    <a:pt x="2" y="2974"/>
                  </a:cubicBezTo>
                  <a:cubicBezTo>
                    <a:pt x="2" y="2985"/>
                    <a:pt x="1" y="2991"/>
                    <a:pt x="1" y="2995"/>
                  </a:cubicBezTo>
                  <a:cubicBezTo>
                    <a:pt x="1" y="2998"/>
                    <a:pt x="0" y="3001"/>
                    <a:pt x="1" y="3005"/>
                  </a:cubicBezTo>
                  <a:cubicBezTo>
                    <a:pt x="4" y="3016"/>
                    <a:pt x="13" y="3023"/>
                    <a:pt x="25" y="3023"/>
                  </a:cubicBezTo>
                  <a:cubicBezTo>
                    <a:pt x="26" y="3023"/>
                    <a:pt x="27" y="3023"/>
                    <a:pt x="27" y="3022"/>
                  </a:cubicBezTo>
                  <a:cubicBezTo>
                    <a:pt x="46" y="3018"/>
                    <a:pt x="47" y="3006"/>
                    <a:pt x="48" y="2975"/>
                  </a:cubicBezTo>
                  <a:cubicBezTo>
                    <a:pt x="69" y="2608"/>
                    <a:pt x="173" y="1897"/>
                    <a:pt x="640" y="1268"/>
                  </a:cubicBezTo>
                  <a:cubicBezTo>
                    <a:pt x="1230" y="473"/>
                    <a:pt x="1686" y="44"/>
                    <a:pt x="1691" y="41"/>
                  </a:cubicBezTo>
                  <a:cubicBezTo>
                    <a:pt x="1700" y="32"/>
                    <a:pt x="1701" y="17"/>
                    <a:pt x="1692" y="7"/>
                  </a:cubicBezTo>
                  <a:cubicBezTo>
                    <a:pt x="1688" y="2"/>
                    <a:pt x="1682" y="0"/>
                    <a:pt x="16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6"/>
            <p:cNvSpPr/>
            <p:nvPr/>
          </p:nvSpPr>
          <p:spPr>
            <a:xfrm>
              <a:off x="5864175" y="1717600"/>
              <a:ext cx="31275" cy="39775"/>
            </a:xfrm>
            <a:custGeom>
              <a:rect b="b" l="l" r="r" t="t"/>
              <a:pathLst>
                <a:path extrusionOk="0" h="1591" w="1251">
                  <a:moveTo>
                    <a:pt x="1224" y="0"/>
                  </a:moveTo>
                  <a:cubicBezTo>
                    <a:pt x="1221" y="0"/>
                    <a:pt x="1217" y="1"/>
                    <a:pt x="1214" y="2"/>
                  </a:cubicBezTo>
                  <a:cubicBezTo>
                    <a:pt x="517" y="320"/>
                    <a:pt x="26" y="1507"/>
                    <a:pt x="5" y="1558"/>
                  </a:cubicBezTo>
                  <a:cubicBezTo>
                    <a:pt x="0" y="1569"/>
                    <a:pt x="5" y="1583"/>
                    <a:pt x="18" y="1588"/>
                  </a:cubicBezTo>
                  <a:cubicBezTo>
                    <a:pt x="21" y="1590"/>
                    <a:pt x="25" y="1590"/>
                    <a:pt x="27" y="1590"/>
                  </a:cubicBezTo>
                  <a:cubicBezTo>
                    <a:pt x="36" y="1590"/>
                    <a:pt x="45" y="1584"/>
                    <a:pt x="48" y="1575"/>
                  </a:cubicBezTo>
                  <a:cubicBezTo>
                    <a:pt x="53" y="1563"/>
                    <a:pt x="554" y="355"/>
                    <a:pt x="1234" y="44"/>
                  </a:cubicBezTo>
                  <a:cubicBezTo>
                    <a:pt x="1245" y="39"/>
                    <a:pt x="1250" y="27"/>
                    <a:pt x="1245" y="14"/>
                  </a:cubicBezTo>
                  <a:cubicBezTo>
                    <a:pt x="1241" y="5"/>
                    <a:pt x="1233" y="0"/>
                    <a:pt x="12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6"/>
            <p:cNvSpPr/>
            <p:nvPr/>
          </p:nvSpPr>
          <p:spPr>
            <a:xfrm>
              <a:off x="5870700" y="1720650"/>
              <a:ext cx="30725" cy="38100"/>
            </a:xfrm>
            <a:custGeom>
              <a:rect b="b" l="l" r="r" t="t"/>
              <a:pathLst>
                <a:path extrusionOk="0" h="1524" w="1229">
                  <a:moveTo>
                    <a:pt x="1202" y="0"/>
                  </a:moveTo>
                  <a:cubicBezTo>
                    <a:pt x="1199" y="0"/>
                    <a:pt x="1195" y="1"/>
                    <a:pt x="1191" y="3"/>
                  </a:cubicBezTo>
                  <a:cubicBezTo>
                    <a:pt x="546" y="393"/>
                    <a:pt x="11" y="1479"/>
                    <a:pt x="6" y="1491"/>
                  </a:cubicBezTo>
                  <a:cubicBezTo>
                    <a:pt x="0" y="1502"/>
                    <a:pt x="5" y="1517"/>
                    <a:pt x="17" y="1522"/>
                  </a:cubicBezTo>
                  <a:cubicBezTo>
                    <a:pt x="21" y="1523"/>
                    <a:pt x="24" y="1524"/>
                    <a:pt x="27" y="1524"/>
                  </a:cubicBezTo>
                  <a:cubicBezTo>
                    <a:pt x="36" y="1524"/>
                    <a:pt x="44" y="1520"/>
                    <a:pt x="49" y="1512"/>
                  </a:cubicBezTo>
                  <a:cubicBezTo>
                    <a:pt x="54" y="1501"/>
                    <a:pt x="582" y="428"/>
                    <a:pt x="1215" y="44"/>
                  </a:cubicBezTo>
                  <a:cubicBezTo>
                    <a:pt x="1227" y="37"/>
                    <a:pt x="1229" y="23"/>
                    <a:pt x="1223" y="11"/>
                  </a:cubicBezTo>
                  <a:cubicBezTo>
                    <a:pt x="1219" y="4"/>
                    <a:pt x="1211" y="0"/>
                    <a:pt x="1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6"/>
            <p:cNvSpPr/>
            <p:nvPr/>
          </p:nvSpPr>
          <p:spPr>
            <a:xfrm>
              <a:off x="5873750" y="1778575"/>
              <a:ext cx="48325" cy="12700"/>
            </a:xfrm>
            <a:custGeom>
              <a:rect b="b" l="l" r="r" t="t"/>
              <a:pathLst>
                <a:path extrusionOk="0" h="508" w="1933">
                  <a:moveTo>
                    <a:pt x="1906" y="0"/>
                  </a:moveTo>
                  <a:cubicBezTo>
                    <a:pt x="1900" y="0"/>
                    <a:pt x="1895" y="2"/>
                    <a:pt x="1891" y="5"/>
                  </a:cubicBezTo>
                  <a:cubicBezTo>
                    <a:pt x="1383" y="399"/>
                    <a:pt x="700" y="461"/>
                    <a:pt x="318" y="461"/>
                  </a:cubicBezTo>
                  <a:cubicBezTo>
                    <a:pt x="142" y="461"/>
                    <a:pt x="30" y="448"/>
                    <a:pt x="27" y="448"/>
                  </a:cubicBezTo>
                  <a:cubicBezTo>
                    <a:pt x="26" y="448"/>
                    <a:pt x="25" y="448"/>
                    <a:pt x="25" y="448"/>
                  </a:cubicBezTo>
                  <a:cubicBezTo>
                    <a:pt x="13" y="448"/>
                    <a:pt x="2" y="457"/>
                    <a:pt x="1" y="469"/>
                  </a:cubicBezTo>
                  <a:cubicBezTo>
                    <a:pt x="0" y="481"/>
                    <a:pt x="9" y="493"/>
                    <a:pt x="22" y="495"/>
                  </a:cubicBezTo>
                  <a:cubicBezTo>
                    <a:pt x="26" y="495"/>
                    <a:pt x="138" y="507"/>
                    <a:pt x="314" y="507"/>
                  </a:cubicBezTo>
                  <a:cubicBezTo>
                    <a:pt x="703" y="507"/>
                    <a:pt x="1402" y="445"/>
                    <a:pt x="1921" y="42"/>
                  </a:cubicBezTo>
                  <a:cubicBezTo>
                    <a:pt x="1931" y="35"/>
                    <a:pt x="1932" y="20"/>
                    <a:pt x="1925" y="9"/>
                  </a:cubicBezTo>
                  <a:cubicBezTo>
                    <a:pt x="1920" y="3"/>
                    <a:pt x="1913" y="0"/>
                    <a:pt x="1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6"/>
            <p:cNvSpPr/>
            <p:nvPr/>
          </p:nvSpPr>
          <p:spPr>
            <a:xfrm>
              <a:off x="5866600" y="1787025"/>
              <a:ext cx="57000" cy="13875"/>
            </a:xfrm>
            <a:custGeom>
              <a:rect b="b" l="l" r="r" t="t"/>
              <a:pathLst>
                <a:path extrusionOk="0" h="555" w="2280">
                  <a:moveTo>
                    <a:pt x="2254" y="1"/>
                  </a:moveTo>
                  <a:cubicBezTo>
                    <a:pt x="2249" y="1"/>
                    <a:pt x="2244" y="2"/>
                    <a:pt x="2239" y="5"/>
                  </a:cubicBezTo>
                  <a:cubicBezTo>
                    <a:pt x="1686" y="417"/>
                    <a:pt x="1061" y="508"/>
                    <a:pt x="617" y="508"/>
                  </a:cubicBezTo>
                  <a:cubicBezTo>
                    <a:pt x="273" y="508"/>
                    <a:pt x="38" y="453"/>
                    <a:pt x="32" y="452"/>
                  </a:cubicBezTo>
                  <a:cubicBezTo>
                    <a:pt x="31" y="451"/>
                    <a:pt x="29" y="451"/>
                    <a:pt x="28" y="451"/>
                  </a:cubicBezTo>
                  <a:cubicBezTo>
                    <a:pt x="17" y="451"/>
                    <a:pt x="6" y="458"/>
                    <a:pt x="5" y="470"/>
                  </a:cubicBezTo>
                  <a:cubicBezTo>
                    <a:pt x="0" y="482"/>
                    <a:pt x="9" y="496"/>
                    <a:pt x="21" y="498"/>
                  </a:cubicBezTo>
                  <a:cubicBezTo>
                    <a:pt x="26" y="498"/>
                    <a:pt x="265" y="554"/>
                    <a:pt x="615" y="554"/>
                  </a:cubicBezTo>
                  <a:cubicBezTo>
                    <a:pt x="1066" y="554"/>
                    <a:pt x="1703" y="461"/>
                    <a:pt x="2267" y="44"/>
                  </a:cubicBezTo>
                  <a:cubicBezTo>
                    <a:pt x="2278" y="36"/>
                    <a:pt x="2280" y="21"/>
                    <a:pt x="2272" y="10"/>
                  </a:cubicBezTo>
                  <a:cubicBezTo>
                    <a:pt x="2268" y="4"/>
                    <a:pt x="2261" y="1"/>
                    <a:pt x="2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6"/>
            <p:cNvSpPr/>
            <p:nvPr/>
          </p:nvSpPr>
          <p:spPr>
            <a:xfrm>
              <a:off x="5928800" y="1915025"/>
              <a:ext cx="16400" cy="23450"/>
            </a:xfrm>
            <a:custGeom>
              <a:rect b="b" l="l" r="r" t="t"/>
              <a:pathLst>
                <a:path extrusionOk="0" h="938" w="656">
                  <a:moveTo>
                    <a:pt x="628" y="0"/>
                  </a:moveTo>
                  <a:cubicBezTo>
                    <a:pt x="621" y="0"/>
                    <a:pt x="613" y="4"/>
                    <a:pt x="609" y="11"/>
                  </a:cubicBezTo>
                  <a:lnTo>
                    <a:pt x="9" y="902"/>
                  </a:lnTo>
                  <a:cubicBezTo>
                    <a:pt x="0" y="912"/>
                    <a:pt x="5" y="926"/>
                    <a:pt x="15" y="934"/>
                  </a:cubicBezTo>
                  <a:cubicBezTo>
                    <a:pt x="18" y="936"/>
                    <a:pt x="22" y="937"/>
                    <a:pt x="27" y="937"/>
                  </a:cubicBezTo>
                  <a:cubicBezTo>
                    <a:pt x="35" y="937"/>
                    <a:pt x="42" y="935"/>
                    <a:pt x="48" y="929"/>
                  </a:cubicBezTo>
                  <a:lnTo>
                    <a:pt x="649" y="38"/>
                  </a:lnTo>
                  <a:cubicBezTo>
                    <a:pt x="656" y="26"/>
                    <a:pt x="652" y="13"/>
                    <a:pt x="641" y="5"/>
                  </a:cubicBezTo>
                  <a:cubicBezTo>
                    <a:pt x="637" y="2"/>
                    <a:pt x="633" y="0"/>
                    <a:pt x="6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6"/>
            <p:cNvSpPr/>
            <p:nvPr/>
          </p:nvSpPr>
          <p:spPr>
            <a:xfrm>
              <a:off x="5865175" y="1803175"/>
              <a:ext cx="82850" cy="140600"/>
            </a:xfrm>
            <a:custGeom>
              <a:rect b="b" l="l" r="r" t="t"/>
              <a:pathLst>
                <a:path extrusionOk="0" h="5624" w="3314">
                  <a:moveTo>
                    <a:pt x="2421" y="1"/>
                  </a:moveTo>
                  <a:cubicBezTo>
                    <a:pt x="2420" y="1"/>
                    <a:pt x="2419" y="1"/>
                    <a:pt x="2417" y="1"/>
                  </a:cubicBezTo>
                  <a:cubicBezTo>
                    <a:pt x="2405" y="3"/>
                    <a:pt x="2396" y="16"/>
                    <a:pt x="2398" y="29"/>
                  </a:cubicBezTo>
                  <a:cubicBezTo>
                    <a:pt x="2495" y="588"/>
                    <a:pt x="3217" y="4908"/>
                    <a:pt x="3265" y="5190"/>
                  </a:cubicBezTo>
                  <a:lnTo>
                    <a:pt x="2755" y="5568"/>
                  </a:lnTo>
                  <a:cubicBezTo>
                    <a:pt x="2637" y="5426"/>
                    <a:pt x="1797" y="4433"/>
                    <a:pt x="1381" y="3899"/>
                  </a:cubicBezTo>
                  <a:cubicBezTo>
                    <a:pt x="934" y="3327"/>
                    <a:pt x="56" y="1981"/>
                    <a:pt x="47" y="1969"/>
                  </a:cubicBezTo>
                  <a:cubicBezTo>
                    <a:pt x="42" y="1962"/>
                    <a:pt x="34" y="1957"/>
                    <a:pt x="26" y="1957"/>
                  </a:cubicBezTo>
                  <a:cubicBezTo>
                    <a:pt x="22" y="1957"/>
                    <a:pt x="18" y="1959"/>
                    <a:pt x="14" y="1961"/>
                  </a:cubicBezTo>
                  <a:cubicBezTo>
                    <a:pt x="4" y="1969"/>
                    <a:pt x="0" y="1984"/>
                    <a:pt x="7" y="1995"/>
                  </a:cubicBezTo>
                  <a:cubicBezTo>
                    <a:pt x="15" y="2007"/>
                    <a:pt x="896" y="3352"/>
                    <a:pt x="1342" y="3927"/>
                  </a:cubicBezTo>
                  <a:cubicBezTo>
                    <a:pt x="1788" y="4500"/>
                    <a:pt x="2724" y="5604"/>
                    <a:pt x="2733" y="5614"/>
                  </a:cubicBezTo>
                  <a:cubicBezTo>
                    <a:pt x="2738" y="5620"/>
                    <a:pt x="2744" y="5623"/>
                    <a:pt x="2750" y="5623"/>
                  </a:cubicBezTo>
                  <a:cubicBezTo>
                    <a:pt x="2755" y="5623"/>
                    <a:pt x="2759" y="5621"/>
                    <a:pt x="2765" y="5620"/>
                  </a:cubicBezTo>
                  <a:lnTo>
                    <a:pt x="3303" y="5221"/>
                  </a:lnTo>
                  <a:cubicBezTo>
                    <a:pt x="3309" y="5216"/>
                    <a:pt x="3313" y="5207"/>
                    <a:pt x="3312" y="5199"/>
                  </a:cubicBezTo>
                  <a:cubicBezTo>
                    <a:pt x="3304" y="5151"/>
                    <a:pt x="2543" y="595"/>
                    <a:pt x="2444" y="21"/>
                  </a:cubicBezTo>
                  <a:cubicBezTo>
                    <a:pt x="2443" y="10"/>
                    <a:pt x="2433" y="1"/>
                    <a:pt x="24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6"/>
            <p:cNvSpPr/>
            <p:nvPr/>
          </p:nvSpPr>
          <p:spPr>
            <a:xfrm>
              <a:off x="5933250" y="1938800"/>
              <a:ext cx="71700" cy="32525"/>
            </a:xfrm>
            <a:custGeom>
              <a:rect b="b" l="l" r="r" t="t"/>
              <a:pathLst>
                <a:path extrusionOk="0" h="1301" w="2868">
                  <a:moveTo>
                    <a:pt x="2842" y="1"/>
                  </a:moveTo>
                  <a:cubicBezTo>
                    <a:pt x="2838" y="1"/>
                    <a:pt x="2834" y="2"/>
                    <a:pt x="2831" y="4"/>
                  </a:cubicBezTo>
                  <a:lnTo>
                    <a:pt x="378" y="1245"/>
                  </a:lnTo>
                  <a:cubicBezTo>
                    <a:pt x="215" y="964"/>
                    <a:pt x="51" y="176"/>
                    <a:pt x="49" y="169"/>
                  </a:cubicBezTo>
                  <a:cubicBezTo>
                    <a:pt x="47" y="157"/>
                    <a:pt x="36" y="150"/>
                    <a:pt x="25" y="150"/>
                  </a:cubicBezTo>
                  <a:cubicBezTo>
                    <a:pt x="24" y="150"/>
                    <a:pt x="23" y="150"/>
                    <a:pt x="21" y="150"/>
                  </a:cubicBezTo>
                  <a:cubicBezTo>
                    <a:pt x="8" y="153"/>
                    <a:pt x="1" y="166"/>
                    <a:pt x="3" y="179"/>
                  </a:cubicBezTo>
                  <a:cubicBezTo>
                    <a:pt x="11" y="212"/>
                    <a:pt x="177" y="1020"/>
                    <a:pt x="350" y="1290"/>
                  </a:cubicBezTo>
                  <a:cubicBezTo>
                    <a:pt x="355" y="1296"/>
                    <a:pt x="363" y="1300"/>
                    <a:pt x="370" y="1300"/>
                  </a:cubicBezTo>
                  <a:cubicBezTo>
                    <a:pt x="374" y="1300"/>
                    <a:pt x="378" y="1300"/>
                    <a:pt x="380" y="1297"/>
                  </a:cubicBezTo>
                  <a:lnTo>
                    <a:pt x="2852" y="46"/>
                  </a:lnTo>
                  <a:cubicBezTo>
                    <a:pt x="2863" y="40"/>
                    <a:pt x="2868" y="25"/>
                    <a:pt x="2862" y="14"/>
                  </a:cubicBezTo>
                  <a:cubicBezTo>
                    <a:pt x="2858" y="6"/>
                    <a:pt x="2850" y="1"/>
                    <a:pt x="2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6"/>
            <p:cNvSpPr/>
            <p:nvPr/>
          </p:nvSpPr>
          <p:spPr>
            <a:xfrm>
              <a:off x="5843325" y="1756750"/>
              <a:ext cx="40550" cy="44850"/>
            </a:xfrm>
            <a:custGeom>
              <a:rect b="b" l="l" r="r" t="t"/>
              <a:pathLst>
                <a:path extrusionOk="0" h="1794" w="1622">
                  <a:moveTo>
                    <a:pt x="893" y="0"/>
                  </a:moveTo>
                  <a:cubicBezTo>
                    <a:pt x="509" y="0"/>
                    <a:pt x="82" y="418"/>
                    <a:pt x="39" y="1035"/>
                  </a:cubicBezTo>
                  <a:cubicBezTo>
                    <a:pt x="1" y="1565"/>
                    <a:pt x="251" y="1793"/>
                    <a:pt x="563" y="1793"/>
                  </a:cubicBezTo>
                  <a:cubicBezTo>
                    <a:pt x="749" y="1793"/>
                    <a:pt x="955" y="1713"/>
                    <a:pt x="1136" y="1567"/>
                  </a:cubicBezTo>
                  <a:cubicBezTo>
                    <a:pt x="1622" y="1175"/>
                    <a:pt x="1453" y="387"/>
                    <a:pt x="1277" y="182"/>
                  </a:cubicBezTo>
                  <a:cubicBezTo>
                    <a:pt x="1170" y="57"/>
                    <a:pt x="1034" y="0"/>
                    <a:pt x="893" y="0"/>
                  </a:cubicBezTo>
                  <a:close/>
                </a:path>
              </a:pathLst>
            </a:custGeom>
            <a:solidFill>
              <a:srgbClr val="8BAE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6"/>
            <p:cNvSpPr/>
            <p:nvPr/>
          </p:nvSpPr>
          <p:spPr>
            <a:xfrm>
              <a:off x="5849050" y="1764875"/>
              <a:ext cx="25250" cy="30825"/>
            </a:xfrm>
            <a:custGeom>
              <a:rect b="b" l="l" r="r" t="t"/>
              <a:pathLst>
                <a:path extrusionOk="0" h="1233" w="1010">
                  <a:moveTo>
                    <a:pt x="593" y="94"/>
                  </a:moveTo>
                  <a:cubicBezTo>
                    <a:pt x="614" y="94"/>
                    <a:pt x="636" y="98"/>
                    <a:pt x="656" y="104"/>
                  </a:cubicBezTo>
                  <a:cubicBezTo>
                    <a:pt x="842" y="165"/>
                    <a:pt x="885" y="348"/>
                    <a:pt x="893" y="450"/>
                  </a:cubicBezTo>
                  <a:cubicBezTo>
                    <a:pt x="915" y="707"/>
                    <a:pt x="790" y="984"/>
                    <a:pt x="610" y="1084"/>
                  </a:cubicBezTo>
                  <a:cubicBezTo>
                    <a:pt x="544" y="1121"/>
                    <a:pt x="478" y="1138"/>
                    <a:pt x="417" y="1138"/>
                  </a:cubicBezTo>
                  <a:cubicBezTo>
                    <a:pt x="338" y="1138"/>
                    <a:pt x="267" y="1107"/>
                    <a:pt x="212" y="1047"/>
                  </a:cubicBezTo>
                  <a:cubicBezTo>
                    <a:pt x="133" y="962"/>
                    <a:pt x="96" y="829"/>
                    <a:pt x="109" y="682"/>
                  </a:cubicBezTo>
                  <a:cubicBezTo>
                    <a:pt x="134" y="391"/>
                    <a:pt x="379" y="94"/>
                    <a:pt x="593" y="94"/>
                  </a:cubicBezTo>
                  <a:close/>
                  <a:moveTo>
                    <a:pt x="591" y="0"/>
                  </a:moveTo>
                  <a:cubicBezTo>
                    <a:pt x="329" y="0"/>
                    <a:pt x="43" y="333"/>
                    <a:pt x="14" y="674"/>
                  </a:cubicBezTo>
                  <a:cubicBezTo>
                    <a:pt x="0" y="846"/>
                    <a:pt x="46" y="1005"/>
                    <a:pt x="142" y="1110"/>
                  </a:cubicBezTo>
                  <a:cubicBezTo>
                    <a:pt x="215" y="1189"/>
                    <a:pt x="309" y="1232"/>
                    <a:pt x="416" y="1232"/>
                  </a:cubicBezTo>
                  <a:cubicBezTo>
                    <a:pt x="494" y="1232"/>
                    <a:pt x="573" y="1210"/>
                    <a:pt x="652" y="1165"/>
                  </a:cubicBezTo>
                  <a:cubicBezTo>
                    <a:pt x="864" y="1050"/>
                    <a:pt x="1010" y="733"/>
                    <a:pt x="984" y="442"/>
                  </a:cubicBezTo>
                  <a:cubicBezTo>
                    <a:pt x="967" y="230"/>
                    <a:pt x="856" y="73"/>
                    <a:pt x="685" y="16"/>
                  </a:cubicBezTo>
                  <a:cubicBezTo>
                    <a:pt x="655" y="6"/>
                    <a:pt x="624" y="0"/>
                    <a:pt x="5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6"/>
            <p:cNvSpPr/>
            <p:nvPr/>
          </p:nvSpPr>
          <p:spPr>
            <a:xfrm>
              <a:off x="5746450" y="1756075"/>
              <a:ext cx="134450" cy="45975"/>
            </a:xfrm>
            <a:custGeom>
              <a:rect b="b" l="l" r="r" t="t"/>
              <a:pathLst>
                <a:path extrusionOk="0" h="1839" w="5378">
                  <a:moveTo>
                    <a:pt x="4715" y="0"/>
                  </a:moveTo>
                  <a:cubicBezTo>
                    <a:pt x="4320" y="0"/>
                    <a:pt x="4094" y="418"/>
                    <a:pt x="4055" y="493"/>
                  </a:cubicBezTo>
                  <a:lnTo>
                    <a:pt x="23" y="1237"/>
                  </a:lnTo>
                  <a:cubicBezTo>
                    <a:pt x="9" y="1239"/>
                    <a:pt x="0" y="1252"/>
                    <a:pt x="3" y="1265"/>
                  </a:cubicBezTo>
                  <a:cubicBezTo>
                    <a:pt x="4" y="1275"/>
                    <a:pt x="16" y="1283"/>
                    <a:pt x="28" y="1283"/>
                  </a:cubicBezTo>
                  <a:cubicBezTo>
                    <a:pt x="29" y="1283"/>
                    <a:pt x="29" y="1283"/>
                    <a:pt x="30" y="1283"/>
                  </a:cubicBezTo>
                  <a:lnTo>
                    <a:pt x="4074" y="538"/>
                  </a:lnTo>
                  <a:cubicBezTo>
                    <a:pt x="4083" y="537"/>
                    <a:pt x="4089" y="533"/>
                    <a:pt x="4093" y="525"/>
                  </a:cubicBezTo>
                  <a:cubicBezTo>
                    <a:pt x="4095" y="520"/>
                    <a:pt x="4320" y="49"/>
                    <a:pt x="4715" y="49"/>
                  </a:cubicBezTo>
                  <a:lnTo>
                    <a:pt x="4736" y="49"/>
                  </a:lnTo>
                  <a:cubicBezTo>
                    <a:pt x="4899" y="55"/>
                    <a:pt x="5031" y="116"/>
                    <a:pt x="5127" y="226"/>
                  </a:cubicBezTo>
                  <a:cubicBezTo>
                    <a:pt x="5273" y="398"/>
                    <a:pt x="5330" y="686"/>
                    <a:pt x="5288" y="1058"/>
                  </a:cubicBezTo>
                  <a:cubicBezTo>
                    <a:pt x="5260" y="1307"/>
                    <a:pt x="5107" y="1529"/>
                    <a:pt x="4871" y="1667"/>
                  </a:cubicBezTo>
                  <a:cubicBezTo>
                    <a:pt x="4730" y="1748"/>
                    <a:pt x="4579" y="1790"/>
                    <a:pt x="4441" y="1790"/>
                  </a:cubicBezTo>
                  <a:cubicBezTo>
                    <a:pt x="4360" y="1790"/>
                    <a:pt x="4284" y="1776"/>
                    <a:pt x="4217" y="1747"/>
                  </a:cubicBezTo>
                  <a:cubicBezTo>
                    <a:pt x="3857" y="1592"/>
                    <a:pt x="3936" y="1069"/>
                    <a:pt x="3936" y="1064"/>
                  </a:cubicBezTo>
                  <a:cubicBezTo>
                    <a:pt x="3939" y="1052"/>
                    <a:pt x="3930" y="1039"/>
                    <a:pt x="3917" y="1037"/>
                  </a:cubicBezTo>
                  <a:cubicBezTo>
                    <a:pt x="3916" y="1037"/>
                    <a:pt x="3915" y="1037"/>
                    <a:pt x="3915" y="1037"/>
                  </a:cubicBezTo>
                  <a:cubicBezTo>
                    <a:pt x="3903" y="1037"/>
                    <a:pt x="3893" y="1045"/>
                    <a:pt x="3890" y="1058"/>
                  </a:cubicBezTo>
                  <a:cubicBezTo>
                    <a:pt x="3889" y="1063"/>
                    <a:pt x="3806" y="1622"/>
                    <a:pt x="4198" y="1791"/>
                  </a:cubicBezTo>
                  <a:cubicBezTo>
                    <a:pt x="4272" y="1823"/>
                    <a:pt x="4354" y="1838"/>
                    <a:pt x="4441" y="1838"/>
                  </a:cubicBezTo>
                  <a:cubicBezTo>
                    <a:pt x="4587" y="1838"/>
                    <a:pt x="4748" y="1794"/>
                    <a:pt x="4893" y="1706"/>
                  </a:cubicBezTo>
                  <a:cubicBezTo>
                    <a:pt x="5143" y="1564"/>
                    <a:pt x="5304" y="1327"/>
                    <a:pt x="5334" y="1063"/>
                  </a:cubicBezTo>
                  <a:cubicBezTo>
                    <a:pt x="5378" y="678"/>
                    <a:pt x="5317" y="378"/>
                    <a:pt x="5161" y="196"/>
                  </a:cubicBezTo>
                  <a:cubicBezTo>
                    <a:pt x="5057" y="74"/>
                    <a:pt x="4914" y="9"/>
                    <a:pt x="4738" y="2"/>
                  </a:cubicBezTo>
                  <a:cubicBezTo>
                    <a:pt x="4731" y="2"/>
                    <a:pt x="4723" y="0"/>
                    <a:pt x="4715"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6"/>
            <p:cNvSpPr/>
            <p:nvPr/>
          </p:nvSpPr>
          <p:spPr>
            <a:xfrm>
              <a:off x="5643200" y="1690350"/>
              <a:ext cx="157000" cy="117825"/>
            </a:xfrm>
            <a:custGeom>
              <a:rect b="b" l="l" r="r" t="t"/>
              <a:pathLst>
                <a:path extrusionOk="0" h="4713" w="6280">
                  <a:moveTo>
                    <a:pt x="199" y="1"/>
                  </a:moveTo>
                  <a:cubicBezTo>
                    <a:pt x="190" y="1"/>
                    <a:pt x="181" y="6"/>
                    <a:pt x="177" y="16"/>
                  </a:cubicBezTo>
                  <a:lnTo>
                    <a:pt x="4" y="412"/>
                  </a:lnTo>
                  <a:cubicBezTo>
                    <a:pt x="1" y="423"/>
                    <a:pt x="4" y="436"/>
                    <a:pt x="14" y="442"/>
                  </a:cubicBezTo>
                  <a:cubicBezTo>
                    <a:pt x="18" y="444"/>
                    <a:pt x="21" y="445"/>
                    <a:pt x="25" y="445"/>
                  </a:cubicBezTo>
                  <a:cubicBezTo>
                    <a:pt x="33" y="445"/>
                    <a:pt x="40" y="441"/>
                    <a:pt x="45" y="436"/>
                  </a:cubicBezTo>
                  <a:cubicBezTo>
                    <a:pt x="47" y="435"/>
                    <a:pt x="201" y="249"/>
                    <a:pt x="992" y="145"/>
                  </a:cubicBezTo>
                  <a:lnTo>
                    <a:pt x="992" y="145"/>
                  </a:lnTo>
                  <a:cubicBezTo>
                    <a:pt x="912" y="324"/>
                    <a:pt x="582" y="1106"/>
                    <a:pt x="552" y="2028"/>
                  </a:cubicBezTo>
                  <a:cubicBezTo>
                    <a:pt x="524" y="2865"/>
                    <a:pt x="724" y="3932"/>
                    <a:pt x="1233" y="4426"/>
                  </a:cubicBezTo>
                  <a:cubicBezTo>
                    <a:pt x="1429" y="4617"/>
                    <a:pt x="1658" y="4713"/>
                    <a:pt x="1916" y="4713"/>
                  </a:cubicBezTo>
                  <a:cubicBezTo>
                    <a:pt x="1937" y="4713"/>
                    <a:pt x="1958" y="4713"/>
                    <a:pt x="1979" y="4712"/>
                  </a:cubicBezTo>
                  <a:cubicBezTo>
                    <a:pt x="3142" y="4640"/>
                    <a:pt x="4130" y="4082"/>
                    <a:pt x="4911" y="3052"/>
                  </a:cubicBezTo>
                  <a:cubicBezTo>
                    <a:pt x="5714" y="1993"/>
                    <a:pt x="6269" y="538"/>
                    <a:pt x="6275" y="523"/>
                  </a:cubicBezTo>
                  <a:cubicBezTo>
                    <a:pt x="6279" y="510"/>
                    <a:pt x="6273" y="497"/>
                    <a:pt x="6262" y="492"/>
                  </a:cubicBezTo>
                  <a:cubicBezTo>
                    <a:pt x="6259" y="491"/>
                    <a:pt x="6256" y="491"/>
                    <a:pt x="6253" y="491"/>
                  </a:cubicBezTo>
                  <a:cubicBezTo>
                    <a:pt x="6243" y="491"/>
                    <a:pt x="6234" y="496"/>
                    <a:pt x="6231" y="507"/>
                  </a:cubicBezTo>
                  <a:cubicBezTo>
                    <a:pt x="6226" y="521"/>
                    <a:pt x="5671" y="1970"/>
                    <a:pt x="4873" y="3023"/>
                  </a:cubicBezTo>
                  <a:cubicBezTo>
                    <a:pt x="4102" y="4042"/>
                    <a:pt x="3126" y="4595"/>
                    <a:pt x="1975" y="4665"/>
                  </a:cubicBezTo>
                  <a:cubicBezTo>
                    <a:pt x="1954" y="4666"/>
                    <a:pt x="1934" y="4667"/>
                    <a:pt x="1914" y="4667"/>
                  </a:cubicBezTo>
                  <a:cubicBezTo>
                    <a:pt x="1668" y="4667"/>
                    <a:pt x="1451" y="4574"/>
                    <a:pt x="1263" y="4393"/>
                  </a:cubicBezTo>
                  <a:cubicBezTo>
                    <a:pt x="766" y="3908"/>
                    <a:pt x="570" y="2857"/>
                    <a:pt x="598" y="2029"/>
                  </a:cubicBezTo>
                  <a:cubicBezTo>
                    <a:pt x="633" y="991"/>
                    <a:pt x="1048" y="136"/>
                    <a:pt x="1052" y="127"/>
                  </a:cubicBezTo>
                  <a:cubicBezTo>
                    <a:pt x="1057" y="120"/>
                    <a:pt x="1055" y="109"/>
                    <a:pt x="1050" y="103"/>
                  </a:cubicBezTo>
                  <a:cubicBezTo>
                    <a:pt x="1046" y="98"/>
                    <a:pt x="1039" y="94"/>
                    <a:pt x="1031" y="94"/>
                  </a:cubicBezTo>
                  <a:cubicBezTo>
                    <a:pt x="1030" y="94"/>
                    <a:pt x="1029" y="94"/>
                    <a:pt x="1028" y="94"/>
                  </a:cubicBezTo>
                  <a:cubicBezTo>
                    <a:pt x="459" y="165"/>
                    <a:pt x="197" y="276"/>
                    <a:pt x="85" y="346"/>
                  </a:cubicBezTo>
                  <a:lnTo>
                    <a:pt x="221" y="35"/>
                  </a:lnTo>
                  <a:cubicBezTo>
                    <a:pt x="226" y="22"/>
                    <a:pt x="219" y="8"/>
                    <a:pt x="208" y="3"/>
                  </a:cubicBezTo>
                  <a:cubicBezTo>
                    <a:pt x="205" y="2"/>
                    <a:pt x="202"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6"/>
            <p:cNvSpPr/>
            <p:nvPr/>
          </p:nvSpPr>
          <p:spPr>
            <a:xfrm>
              <a:off x="5624425" y="1700275"/>
              <a:ext cx="33450" cy="101750"/>
            </a:xfrm>
            <a:custGeom>
              <a:rect b="b" l="l" r="r" t="t"/>
              <a:pathLst>
                <a:path extrusionOk="0" h="4070" w="1338">
                  <a:moveTo>
                    <a:pt x="780" y="1"/>
                  </a:moveTo>
                  <a:cubicBezTo>
                    <a:pt x="771" y="1"/>
                    <a:pt x="762" y="5"/>
                    <a:pt x="758" y="13"/>
                  </a:cubicBezTo>
                  <a:cubicBezTo>
                    <a:pt x="727" y="71"/>
                    <a:pt x="0" y="1461"/>
                    <a:pt x="107" y="2326"/>
                  </a:cubicBezTo>
                  <a:cubicBezTo>
                    <a:pt x="202" y="3117"/>
                    <a:pt x="649" y="3767"/>
                    <a:pt x="1301" y="4067"/>
                  </a:cubicBezTo>
                  <a:cubicBezTo>
                    <a:pt x="1305" y="4069"/>
                    <a:pt x="1308" y="4069"/>
                    <a:pt x="1311" y="4069"/>
                  </a:cubicBezTo>
                  <a:cubicBezTo>
                    <a:pt x="1321" y="4069"/>
                    <a:pt x="1328" y="4064"/>
                    <a:pt x="1332" y="4057"/>
                  </a:cubicBezTo>
                  <a:cubicBezTo>
                    <a:pt x="1338" y="4043"/>
                    <a:pt x="1332" y="4031"/>
                    <a:pt x="1321" y="4024"/>
                  </a:cubicBezTo>
                  <a:cubicBezTo>
                    <a:pt x="685" y="3732"/>
                    <a:pt x="248" y="3095"/>
                    <a:pt x="154" y="2321"/>
                  </a:cubicBezTo>
                  <a:cubicBezTo>
                    <a:pt x="51" y="1469"/>
                    <a:pt x="793" y="50"/>
                    <a:pt x="800" y="35"/>
                  </a:cubicBezTo>
                  <a:cubicBezTo>
                    <a:pt x="806" y="24"/>
                    <a:pt x="801" y="9"/>
                    <a:pt x="790" y="3"/>
                  </a:cubicBezTo>
                  <a:cubicBezTo>
                    <a:pt x="787" y="2"/>
                    <a:pt x="783" y="1"/>
                    <a:pt x="7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6"/>
            <p:cNvSpPr/>
            <p:nvPr/>
          </p:nvSpPr>
          <p:spPr>
            <a:xfrm>
              <a:off x="5403050" y="1858050"/>
              <a:ext cx="695850" cy="182400"/>
            </a:xfrm>
            <a:custGeom>
              <a:rect b="b" l="l" r="r" t="t"/>
              <a:pathLst>
                <a:path extrusionOk="0" h="7296" w="27834">
                  <a:moveTo>
                    <a:pt x="18281" y="1"/>
                  </a:moveTo>
                  <a:cubicBezTo>
                    <a:pt x="18275" y="1"/>
                    <a:pt x="18269" y="3"/>
                    <a:pt x="18265" y="6"/>
                  </a:cubicBezTo>
                  <a:cubicBezTo>
                    <a:pt x="18261" y="8"/>
                    <a:pt x="17878" y="284"/>
                    <a:pt x="17063" y="593"/>
                  </a:cubicBezTo>
                  <a:cubicBezTo>
                    <a:pt x="16270" y="891"/>
                    <a:pt x="14713" y="1230"/>
                    <a:pt x="13987" y="1331"/>
                  </a:cubicBezTo>
                  <a:cubicBezTo>
                    <a:pt x="13846" y="1351"/>
                    <a:pt x="13722" y="1359"/>
                    <a:pt x="13612" y="1359"/>
                  </a:cubicBezTo>
                  <a:cubicBezTo>
                    <a:pt x="13205" y="1359"/>
                    <a:pt x="13010" y="1251"/>
                    <a:pt x="13007" y="1251"/>
                  </a:cubicBezTo>
                  <a:cubicBezTo>
                    <a:pt x="13004" y="1251"/>
                    <a:pt x="13002" y="1250"/>
                    <a:pt x="12999" y="1249"/>
                  </a:cubicBezTo>
                  <a:cubicBezTo>
                    <a:pt x="11965" y="1087"/>
                    <a:pt x="10581" y="1005"/>
                    <a:pt x="9060" y="1005"/>
                  </a:cubicBezTo>
                  <a:cubicBezTo>
                    <a:pt x="7947" y="1005"/>
                    <a:pt x="6762" y="1049"/>
                    <a:pt x="5586" y="1138"/>
                  </a:cubicBezTo>
                  <a:cubicBezTo>
                    <a:pt x="2571" y="1367"/>
                    <a:pt x="420" y="1902"/>
                    <a:pt x="28" y="2029"/>
                  </a:cubicBezTo>
                  <a:cubicBezTo>
                    <a:pt x="26" y="2030"/>
                    <a:pt x="23" y="2030"/>
                    <a:pt x="20" y="2032"/>
                  </a:cubicBezTo>
                  <a:cubicBezTo>
                    <a:pt x="8" y="2035"/>
                    <a:pt x="1" y="2048"/>
                    <a:pt x="5" y="2060"/>
                  </a:cubicBezTo>
                  <a:cubicBezTo>
                    <a:pt x="9" y="2071"/>
                    <a:pt x="18" y="2078"/>
                    <a:pt x="28" y="2078"/>
                  </a:cubicBezTo>
                  <a:cubicBezTo>
                    <a:pt x="30" y="2078"/>
                    <a:pt x="33" y="2078"/>
                    <a:pt x="35" y="2076"/>
                  </a:cubicBezTo>
                  <a:cubicBezTo>
                    <a:pt x="407" y="1955"/>
                    <a:pt x="2559" y="1414"/>
                    <a:pt x="5591" y="1184"/>
                  </a:cubicBezTo>
                  <a:cubicBezTo>
                    <a:pt x="6625" y="1106"/>
                    <a:pt x="7863" y="1051"/>
                    <a:pt x="9108" y="1051"/>
                  </a:cubicBezTo>
                  <a:cubicBezTo>
                    <a:pt x="10484" y="1051"/>
                    <a:pt x="11867" y="1118"/>
                    <a:pt x="12989" y="1293"/>
                  </a:cubicBezTo>
                  <a:cubicBezTo>
                    <a:pt x="12991" y="1295"/>
                    <a:pt x="12993" y="1296"/>
                    <a:pt x="12996" y="1297"/>
                  </a:cubicBezTo>
                  <a:cubicBezTo>
                    <a:pt x="13041" y="1319"/>
                    <a:pt x="13238" y="1406"/>
                    <a:pt x="13607" y="1406"/>
                  </a:cubicBezTo>
                  <a:cubicBezTo>
                    <a:pt x="13720" y="1406"/>
                    <a:pt x="13849" y="1398"/>
                    <a:pt x="13994" y="1378"/>
                  </a:cubicBezTo>
                  <a:cubicBezTo>
                    <a:pt x="14217" y="1347"/>
                    <a:pt x="14520" y="1293"/>
                    <a:pt x="14854" y="1224"/>
                  </a:cubicBezTo>
                  <a:cubicBezTo>
                    <a:pt x="14893" y="1215"/>
                    <a:pt x="14934" y="1208"/>
                    <a:pt x="14975" y="1198"/>
                  </a:cubicBezTo>
                  <a:cubicBezTo>
                    <a:pt x="15705" y="1045"/>
                    <a:pt x="16559" y="831"/>
                    <a:pt x="17079" y="634"/>
                  </a:cubicBezTo>
                  <a:cubicBezTo>
                    <a:pt x="17784" y="370"/>
                    <a:pt x="18169" y="125"/>
                    <a:pt x="18267" y="59"/>
                  </a:cubicBezTo>
                  <a:cubicBezTo>
                    <a:pt x="18352" y="302"/>
                    <a:pt x="18938" y="1998"/>
                    <a:pt x="19255" y="2935"/>
                  </a:cubicBezTo>
                  <a:cubicBezTo>
                    <a:pt x="19273" y="2986"/>
                    <a:pt x="19293" y="3042"/>
                    <a:pt x="19311" y="3103"/>
                  </a:cubicBezTo>
                  <a:cubicBezTo>
                    <a:pt x="19503" y="3682"/>
                    <a:pt x="19796" y="4629"/>
                    <a:pt x="20057" y="5476"/>
                  </a:cubicBezTo>
                  <a:cubicBezTo>
                    <a:pt x="20298" y="6258"/>
                    <a:pt x="20527" y="6999"/>
                    <a:pt x="20624" y="7280"/>
                  </a:cubicBezTo>
                  <a:cubicBezTo>
                    <a:pt x="20627" y="7290"/>
                    <a:pt x="20636" y="7296"/>
                    <a:pt x="20647" y="7296"/>
                  </a:cubicBezTo>
                  <a:lnTo>
                    <a:pt x="20652" y="7296"/>
                  </a:lnTo>
                  <a:cubicBezTo>
                    <a:pt x="20672" y="7292"/>
                    <a:pt x="22749" y="6897"/>
                    <a:pt x="24512" y="5979"/>
                  </a:cubicBezTo>
                  <a:cubicBezTo>
                    <a:pt x="25697" y="5362"/>
                    <a:pt x="27168" y="4099"/>
                    <a:pt x="27833" y="3333"/>
                  </a:cubicBezTo>
                  <a:cubicBezTo>
                    <a:pt x="27830" y="3313"/>
                    <a:pt x="27828" y="3291"/>
                    <a:pt x="27824" y="3271"/>
                  </a:cubicBezTo>
                  <a:cubicBezTo>
                    <a:pt x="27557" y="3583"/>
                    <a:pt x="27147" y="3983"/>
                    <a:pt x="26663" y="4398"/>
                  </a:cubicBezTo>
                  <a:cubicBezTo>
                    <a:pt x="25899" y="5053"/>
                    <a:pt x="25106" y="5614"/>
                    <a:pt x="24489" y="5937"/>
                  </a:cubicBezTo>
                  <a:cubicBezTo>
                    <a:pt x="22823" y="6803"/>
                    <a:pt x="20880" y="7203"/>
                    <a:pt x="20662" y="7244"/>
                  </a:cubicBezTo>
                  <a:cubicBezTo>
                    <a:pt x="20640" y="7181"/>
                    <a:pt x="20614" y="7096"/>
                    <a:pt x="20580" y="6995"/>
                  </a:cubicBezTo>
                  <a:cubicBezTo>
                    <a:pt x="20580" y="6994"/>
                    <a:pt x="20579" y="6994"/>
                    <a:pt x="20579" y="6992"/>
                  </a:cubicBezTo>
                  <a:cubicBezTo>
                    <a:pt x="20472" y="6659"/>
                    <a:pt x="20314" y="6149"/>
                    <a:pt x="20146" y="5606"/>
                  </a:cubicBezTo>
                  <a:cubicBezTo>
                    <a:pt x="20144" y="5597"/>
                    <a:pt x="20141" y="5590"/>
                    <a:pt x="20139" y="5581"/>
                  </a:cubicBezTo>
                  <a:cubicBezTo>
                    <a:pt x="20127" y="5541"/>
                    <a:pt x="20114" y="5503"/>
                    <a:pt x="20103" y="5463"/>
                  </a:cubicBezTo>
                  <a:cubicBezTo>
                    <a:pt x="19813" y="4530"/>
                    <a:pt x="19487" y="3471"/>
                    <a:pt x="19300" y="2922"/>
                  </a:cubicBezTo>
                  <a:cubicBezTo>
                    <a:pt x="18960" y="1916"/>
                    <a:pt x="18308" y="35"/>
                    <a:pt x="18302" y="16"/>
                  </a:cubicBezTo>
                  <a:cubicBezTo>
                    <a:pt x="18300" y="10"/>
                    <a:pt x="18293" y="5"/>
                    <a:pt x="18286" y="1"/>
                  </a:cubicBezTo>
                  <a:cubicBezTo>
                    <a:pt x="18285" y="1"/>
                    <a:pt x="18283" y="1"/>
                    <a:pt x="182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6"/>
            <p:cNvSpPr/>
            <p:nvPr/>
          </p:nvSpPr>
          <p:spPr>
            <a:xfrm>
              <a:off x="5688675" y="1842250"/>
              <a:ext cx="39950" cy="200600"/>
            </a:xfrm>
            <a:custGeom>
              <a:rect b="b" l="l" r="r" t="t"/>
              <a:pathLst>
                <a:path extrusionOk="0" h="8024" w="1598">
                  <a:moveTo>
                    <a:pt x="534" y="1"/>
                  </a:moveTo>
                  <a:cubicBezTo>
                    <a:pt x="530" y="1"/>
                    <a:pt x="526" y="2"/>
                    <a:pt x="522" y="4"/>
                  </a:cubicBezTo>
                  <a:cubicBezTo>
                    <a:pt x="511" y="11"/>
                    <a:pt x="508" y="26"/>
                    <a:pt x="514" y="36"/>
                  </a:cubicBezTo>
                  <a:cubicBezTo>
                    <a:pt x="524" y="49"/>
                    <a:pt x="1341" y="1348"/>
                    <a:pt x="1550" y="1905"/>
                  </a:cubicBezTo>
                  <a:cubicBezTo>
                    <a:pt x="1547" y="1977"/>
                    <a:pt x="1511" y="2852"/>
                    <a:pt x="1358" y="3667"/>
                  </a:cubicBezTo>
                  <a:cubicBezTo>
                    <a:pt x="1210" y="4465"/>
                    <a:pt x="861" y="6331"/>
                    <a:pt x="6" y="7989"/>
                  </a:cubicBezTo>
                  <a:cubicBezTo>
                    <a:pt x="0" y="8000"/>
                    <a:pt x="5" y="8015"/>
                    <a:pt x="17" y="8021"/>
                  </a:cubicBezTo>
                  <a:cubicBezTo>
                    <a:pt x="20" y="8023"/>
                    <a:pt x="23" y="8024"/>
                    <a:pt x="27" y="8024"/>
                  </a:cubicBezTo>
                  <a:cubicBezTo>
                    <a:pt x="36" y="8024"/>
                    <a:pt x="43" y="8019"/>
                    <a:pt x="48" y="8011"/>
                  </a:cubicBezTo>
                  <a:cubicBezTo>
                    <a:pt x="906" y="6349"/>
                    <a:pt x="1256" y="4476"/>
                    <a:pt x="1404" y="3676"/>
                  </a:cubicBezTo>
                  <a:cubicBezTo>
                    <a:pt x="1563" y="2827"/>
                    <a:pt x="1598" y="1911"/>
                    <a:pt x="1598" y="1902"/>
                  </a:cubicBezTo>
                  <a:cubicBezTo>
                    <a:pt x="1598" y="1898"/>
                    <a:pt x="1598" y="1896"/>
                    <a:pt x="1597" y="1893"/>
                  </a:cubicBezTo>
                  <a:cubicBezTo>
                    <a:pt x="1387" y="1334"/>
                    <a:pt x="563" y="24"/>
                    <a:pt x="554" y="12"/>
                  </a:cubicBezTo>
                  <a:cubicBezTo>
                    <a:pt x="550" y="4"/>
                    <a:pt x="542"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6"/>
            <p:cNvSpPr/>
            <p:nvPr/>
          </p:nvSpPr>
          <p:spPr>
            <a:xfrm>
              <a:off x="5670075" y="1844575"/>
              <a:ext cx="32550" cy="186225"/>
            </a:xfrm>
            <a:custGeom>
              <a:rect b="b" l="l" r="r" t="t"/>
              <a:pathLst>
                <a:path extrusionOk="0" h="7449" w="1302">
                  <a:moveTo>
                    <a:pt x="399" y="0"/>
                  </a:moveTo>
                  <a:cubicBezTo>
                    <a:pt x="396" y="0"/>
                    <a:pt x="392" y="1"/>
                    <a:pt x="388" y="3"/>
                  </a:cubicBezTo>
                  <a:cubicBezTo>
                    <a:pt x="377" y="10"/>
                    <a:pt x="373" y="23"/>
                    <a:pt x="380" y="36"/>
                  </a:cubicBezTo>
                  <a:lnTo>
                    <a:pt x="1253" y="1686"/>
                  </a:lnTo>
                  <a:cubicBezTo>
                    <a:pt x="1222" y="1894"/>
                    <a:pt x="612" y="6129"/>
                    <a:pt x="6" y="7414"/>
                  </a:cubicBezTo>
                  <a:cubicBezTo>
                    <a:pt x="1" y="7426"/>
                    <a:pt x="6" y="7439"/>
                    <a:pt x="17" y="7446"/>
                  </a:cubicBezTo>
                  <a:cubicBezTo>
                    <a:pt x="21" y="7449"/>
                    <a:pt x="23" y="7449"/>
                    <a:pt x="28" y="7449"/>
                  </a:cubicBezTo>
                  <a:cubicBezTo>
                    <a:pt x="37" y="7449"/>
                    <a:pt x="44" y="7444"/>
                    <a:pt x="49" y="7434"/>
                  </a:cubicBezTo>
                  <a:cubicBezTo>
                    <a:pt x="672" y="6116"/>
                    <a:pt x="1294" y="1730"/>
                    <a:pt x="1301" y="1685"/>
                  </a:cubicBezTo>
                  <a:cubicBezTo>
                    <a:pt x="1301" y="1681"/>
                    <a:pt x="1301" y="1675"/>
                    <a:pt x="1298" y="1671"/>
                  </a:cubicBezTo>
                  <a:lnTo>
                    <a:pt x="421" y="13"/>
                  </a:lnTo>
                  <a:cubicBezTo>
                    <a:pt x="416" y="5"/>
                    <a:pt x="408" y="0"/>
                    <a:pt x="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6"/>
            <p:cNvSpPr/>
            <p:nvPr/>
          </p:nvSpPr>
          <p:spPr>
            <a:xfrm>
              <a:off x="5383800" y="2025975"/>
              <a:ext cx="312800" cy="18025"/>
            </a:xfrm>
            <a:custGeom>
              <a:rect b="b" l="l" r="r" t="t"/>
              <a:pathLst>
                <a:path extrusionOk="0" h="721" w="12512">
                  <a:moveTo>
                    <a:pt x="12485" y="0"/>
                  </a:moveTo>
                  <a:cubicBezTo>
                    <a:pt x="12484" y="0"/>
                    <a:pt x="12484" y="0"/>
                    <a:pt x="12483" y="0"/>
                  </a:cubicBezTo>
                  <a:lnTo>
                    <a:pt x="10553" y="260"/>
                  </a:lnTo>
                  <a:cubicBezTo>
                    <a:pt x="8590" y="525"/>
                    <a:pt x="5127" y="661"/>
                    <a:pt x="3295" y="674"/>
                  </a:cubicBezTo>
                  <a:cubicBezTo>
                    <a:pt x="3258" y="674"/>
                    <a:pt x="3222" y="674"/>
                    <a:pt x="3185" y="674"/>
                  </a:cubicBezTo>
                  <a:cubicBezTo>
                    <a:pt x="1372" y="674"/>
                    <a:pt x="47" y="354"/>
                    <a:pt x="32" y="351"/>
                  </a:cubicBezTo>
                  <a:cubicBezTo>
                    <a:pt x="31" y="351"/>
                    <a:pt x="29" y="351"/>
                    <a:pt x="27" y="351"/>
                  </a:cubicBezTo>
                  <a:cubicBezTo>
                    <a:pt x="17" y="351"/>
                    <a:pt x="7" y="358"/>
                    <a:pt x="5" y="369"/>
                  </a:cubicBezTo>
                  <a:cubicBezTo>
                    <a:pt x="1" y="382"/>
                    <a:pt x="10" y="394"/>
                    <a:pt x="21" y="397"/>
                  </a:cubicBezTo>
                  <a:cubicBezTo>
                    <a:pt x="36" y="401"/>
                    <a:pt x="1369" y="721"/>
                    <a:pt x="3189" y="721"/>
                  </a:cubicBezTo>
                  <a:cubicBezTo>
                    <a:pt x="3223" y="721"/>
                    <a:pt x="3259" y="721"/>
                    <a:pt x="3295" y="720"/>
                  </a:cubicBezTo>
                  <a:cubicBezTo>
                    <a:pt x="5127" y="707"/>
                    <a:pt x="8595" y="569"/>
                    <a:pt x="10559" y="306"/>
                  </a:cubicBezTo>
                  <a:lnTo>
                    <a:pt x="12489" y="46"/>
                  </a:lnTo>
                  <a:cubicBezTo>
                    <a:pt x="12502" y="45"/>
                    <a:pt x="12512" y="32"/>
                    <a:pt x="12510" y="20"/>
                  </a:cubicBezTo>
                  <a:cubicBezTo>
                    <a:pt x="12508" y="9"/>
                    <a:pt x="12497" y="0"/>
                    <a:pt x="12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6"/>
            <p:cNvSpPr/>
            <p:nvPr/>
          </p:nvSpPr>
          <p:spPr>
            <a:xfrm>
              <a:off x="5367725" y="2063500"/>
              <a:ext cx="312400" cy="30275"/>
            </a:xfrm>
            <a:custGeom>
              <a:rect b="b" l="l" r="r" t="t"/>
              <a:pathLst>
                <a:path extrusionOk="0" h="1211" w="12496">
                  <a:moveTo>
                    <a:pt x="12468" y="0"/>
                  </a:moveTo>
                  <a:cubicBezTo>
                    <a:pt x="12459" y="0"/>
                    <a:pt x="12450" y="5"/>
                    <a:pt x="12446" y="14"/>
                  </a:cubicBezTo>
                  <a:lnTo>
                    <a:pt x="12088" y="752"/>
                  </a:lnTo>
                  <a:cubicBezTo>
                    <a:pt x="10918" y="1020"/>
                    <a:pt x="7897" y="1163"/>
                    <a:pt x="5394" y="1163"/>
                  </a:cubicBezTo>
                  <a:cubicBezTo>
                    <a:pt x="5093" y="1163"/>
                    <a:pt x="4798" y="1161"/>
                    <a:pt x="4516" y="1157"/>
                  </a:cubicBezTo>
                  <a:cubicBezTo>
                    <a:pt x="2107" y="1120"/>
                    <a:pt x="51" y="752"/>
                    <a:pt x="30" y="748"/>
                  </a:cubicBezTo>
                  <a:cubicBezTo>
                    <a:pt x="30" y="748"/>
                    <a:pt x="29" y="748"/>
                    <a:pt x="28" y="748"/>
                  </a:cubicBezTo>
                  <a:cubicBezTo>
                    <a:pt x="16" y="748"/>
                    <a:pt x="5" y="755"/>
                    <a:pt x="3" y="767"/>
                  </a:cubicBezTo>
                  <a:cubicBezTo>
                    <a:pt x="1" y="779"/>
                    <a:pt x="9" y="792"/>
                    <a:pt x="21" y="794"/>
                  </a:cubicBezTo>
                  <a:cubicBezTo>
                    <a:pt x="44" y="798"/>
                    <a:pt x="2102" y="1167"/>
                    <a:pt x="4515" y="1203"/>
                  </a:cubicBezTo>
                  <a:cubicBezTo>
                    <a:pt x="4800" y="1207"/>
                    <a:pt x="5094" y="1210"/>
                    <a:pt x="5396" y="1210"/>
                  </a:cubicBezTo>
                  <a:cubicBezTo>
                    <a:pt x="7909" y="1210"/>
                    <a:pt x="10945" y="1065"/>
                    <a:pt x="12110" y="796"/>
                  </a:cubicBezTo>
                  <a:cubicBezTo>
                    <a:pt x="12116" y="794"/>
                    <a:pt x="12123" y="789"/>
                    <a:pt x="12126" y="782"/>
                  </a:cubicBezTo>
                  <a:lnTo>
                    <a:pt x="12489" y="34"/>
                  </a:lnTo>
                  <a:cubicBezTo>
                    <a:pt x="12495" y="23"/>
                    <a:pt x="12490" y="8"/>
                    <a:pt x="12479" y="2"/>
                  </a:cubicBezTo>
                  <a:cubicBezTo>
                    <a:pt x="12475" y="1"/>
                    <a:pt x="12472" y="0"/>
                    <a:pt x="12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6"/>
            <p:cNvSpPr/>
            <p:nvPr/>
          </p:nvSpPr>
          <p:spPr>
            <a:xfrm>
              <a:off x="5714675" y="1954500"/>
              <a:ext cx="178350" cy="22375"/>
            </a:xfrm>
            <a:custGeom>
              <a:rect b="b" l="l" r="r" t="t"/>
              <a:pathLst>
                <a:path extrusionOk="0" h="895" w="7134">
                  <a:moveTo>
                    <a:pt x="7108" y="0"/>
                  </a:moveTo>
                  <a:cubicBezTo>
                    <a:pt x="7105" y="0"/>
                    <a:pt x="7103" y="1"/>
                    <a:pt x="7100" y="1"/>
                  </a:cubicBezTo>
                  <a:cubicBezTo>
                    <a:pt x="7079" y="7"/>
                    <a:pt x="4864" y="673"/>
                    <a:pt x="3150" y="812"/>
                  </a:cubicBezTo>
                  <a:cubicBezTo>
                    <a:pt x="2845" y="837"/>
                    <a:pt x="2550" y="848"/>
                    <a:pt x="2271" y="848"/>
                  </a:cubicBezTo>
                  <a:cubicBezTo>
                    <a:pt x="986" y="848"/>
                    <a:pt x="43" y="629"/>
                    <a:pt x="31" y="626"/>
                  </a:cubicBezTo>
                  <a:cubicBezTo>
                    <a:pt x="30" y="626"/>
                    <a:pt x="28" y="625"/>
                    <a:pt x="26" y="625"/>
                  </a:cubicBezTo>
                  <a:cubicBezTo>
                    <a:pt x="15" y="625"/>
                    <a:pt x="5" y="633"/>
                    <a:pt x="4" y="643"/>
                  </a:cubicBezTo>
                  <a:cubicBezTo>
                    <a:pt x="1" y="657"/>
                    <a:pt x="9" y="668"/>
                    <a:pt x="21" y="672"/>
                  </a:cubicBezTo>
                  <a:cubicBezTo>
                    <a:pt x="32" y="674"/>
                    <a:pt x="984" y="894"/>
                    <a:pt x="2279" y="894"/>
                  </a:cubicBezTo>
                  <a:cubicBezTo>
                    <a:pt x="2556" y="894"/>
                    <a:pt x="2851" y="886"/>
                    <a:pt x="3154" y="861"/>
                  </a:cubicBezTo>
                  <a:cubicBezTo>
                    <a:pt x="4873" y="720"/>
                    <a:pt x="7092" y="53"/>
                    <a:pt x="7115" y="47"/>
                  </a:cubicBezTo>
                  <a:cubicBezTo>
                    <a:pt x="7127" y="42"/>
                    <a:pt x="7133" y="29"/>
                    <a:pt x="7130" y="17"/>
                  </a:cubicBezTo>
                  <a:cubicBezTo>
                    <a:pt x="7127" y="6"/>
                    <a:pt x="7118" y="0"/>
                    <a:pt x="71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6"/>
            <p:cNvSpPr/>
            <p:nvPr/>
          </p:nvSpPr>
          <p:spPr>
            <a:xfrm>
              <a:off x="5924275" y="1709275"/>
              <a:ext cx="36900" cy="65350"/>
            </a:xfrm>
            <a:custGeom>
              <a:rect b="b" l="l" r="r" t="t"/>
              <a:pathLst>
                <a:path extrusionOk="0" h="2614" w="1476">
                  <a:moveTo>
                    <a:pt x="1450" y="1"/>
                  </a:moveTo>
                  <a:cubicBezTo>
                    <a:pt x="1439" y="1"/>
                    <a:pt x="1430" y="8"/>
                    <a:pt x="1427" y="19"/>
                  </a:cubicBezTo>
                  <a:cubicBezTo>
                    <a:pt x="1000" y="1740"/>
                    <a:pt x="23" y="2563"/>
                    <a:pt x="13" y="2569"/>
                  </a:cubicBezTo>
                  <a:cubicBezTo>
                    <a:pt x="2" y="2578"/>
                    <a:pt x="0" y="2593"/>
                    <a:pt x="6" y="2603"/>
                  </a:cubicBezTo>
                  <a:cubicBezTo>
                    <a:pt x="10" y="2609"/>
                    <a:pt x="18" y="2613"/>
                    <a:pt x="26" y="2613"/>
                  </a:cubicBezTo>
                  <a:cubicBezTo>
                    <a:pt x="31" y="2613"/>
                    <a:pt x="34" y="2611"/>
                    <a:pt x="38" y="2608"/>
                  </a:cubicBezTo>
                  <a:cubicBezTo>
                    <a:pt x="48" y="2603"/>
                    <a:pt x="1034" y="1798"/>
                    <a:pt x="1472" y="29"/>
                  </a:cubicBezTo>
                  <a:cubicBezTo>
                    <a:pt x="1476" y="17"/>
                    <a:pt x="1467" y="4"/>
                    <a:pt x="1455" y="2"/>
                  </a:cubicBezTo>
                  <a:cubicBezTo>
                    <a:pt x="1453" y="1"/>
                    <a:pt x="1451" y="1"/>
                    <a:pt x="1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6"/>
            <p:cNvSpPr/>
            <p:nvPr/>
          </p:nvSpPr>
          <p:spPr>
            <a:xfrm>
              <a:off x="6052825" y="1511325"/>
              <a:ext cx="28000" cy="24400"/>
            </a:xfrm>
            <a:custGeom>
              <a:rect b="b" l="l" r="r" t="t"/>
              <a:pathLst>
                <a:path extrusionOk="0" h="976" w="1120">
                  <a:moveTo>
                    <a:pt x="309" y="0"/>
                  </a:moveTo>
                  <a:cubicBezTo>
                    <a:pt x="263" y="0"/>
                    <a:pt x="220" y="15"/>
                    <a:pt x="183" y="50"/>
                  </a:cubicBezTo>
                  <a:cubicBezTo>
                    <a:pt x="0" y="215"/>
                    <a:pt x="453" y="975"/>
                    <a:pt x="765" y="975"/>
                  </a:cubicBezTo>
                  <a:cubicBezTo>
                    <a:pt x="795" y="975"/>
                    <a:pt x="824" y="968"/>
                    <a:pt x="851" y="953"/>
                  </a:cubicBezTo>
                  <a:cubicBezTo>
                    <a:pt x="1119" y="799"/>
                    <a:pt x="640"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6"/>
            <p:cNvSpPr/>
            <p:nvPr/>
          </p:nvSpPr>
          <p:spPr>
            <a:xfrm>
              <a:off x="6126250" y="1591600"/>
              <a:ext cx="39375" cy="21850"/>
            </a:xfrm>
            <a:custGeom>
              <a:rect b="b" l="l" r="r" t="t"/>
              <a:pathLst>
                <a:path extrusionOk="0" h="874" w="1575">
                  <a:moveTo>
                    <a:pt x="155" y="1"/>
                  </a:moveTo>
                  <a:cubicBezTo>
                    <a:pt x="73" y="1"/>
                    <a:pt x="23" y="18"/>
                    <a:pt x="18" y="20"/>
                  </a:cubicBezTo>
                  <a:cubicBezTo>
                    <a:pt x="6" y="24"/>
                    <a:pt x="1" y="36"/>
                    <a:pt x="5" y="50"/>
                  </a:cubicBezTo>
                  <a:cubicBezTo>
                    <a:pt x="7" y="59"/>
                    <a:pt x="16" y="65"/>
                    <a:pt x="27" y="65"/>
                  </a:cubicBezTo>
                  <a:cubicBezTo>
                    <a:pt x="30" y="65"/>
                    <a:pt x="33" y="64"/>
                    <a:pt x="36" y="63"/>
                  </a:cubicBezTo>
                  <a:cubicBezTo>
                    <a:pt x="37" y="63"/>
                    <a:pt x="80" y="48"/>
                    <a:pt x="153" y="48"/>
                  </a:cubicBezTo>
                  <a:cubicBezTo>
                    <a:pt x="268" y="48"/>
                    <a:pt x="460" y="85"/>
                    <a:pt x="681" y="276"/>
                  </a:cubicBezTo>
                  <a:cubicBezTo>
                    <a:pt x="771" y="353"/>
                    <a:pt x="846" y="435"/>
                    <a:pt x="917" y="515"/>
                  </a:cubicBezTo>
                  <a:cubicBezTo>
                    <a:pt x="1084" y="696"/>
                    <a:pt x="1235" y="860"/>
                    <a:pt x="1503" y="873"/>
                  </a:cubicBezTo>
                  <a:cubicBezTo>
                    <a:pt x="1526" y="858"/>
                    <a:pt x="1552" y="840"/>
                    <a:pt x="1575" y="825"/>
                  </a:cubicBezTo>
                  <a:lnTo>
                    <a:pt x="1575" y="825"/>
                  </a:lnTo>
                  <a:cubicBezTo>
                    <a:pt x="1560" y="826"/>
                    <a:pt x="1546" y="826"/>
                    <a:pt x="1532" y="826"/>
                  </a:cubicBezTo>
                  <a:cubicBezTo>
                    <a:pt x="1266" y="826"/>
                    <a:pt x="1123" y="670"/>
                    <a:pt x="953" y="483"/>
                  </a:cubicBezTo>
                  <a:cubicBezTo>
                    <a:pt x="878" y="403"/>
                    <a:pt x="805" y="319"/>
                    <a:pt x="711" y="240"/>
                  </a:cubicBezTo>
                  <a:cubicBezTo>
                    <a:pt x="481" y="41"/>
                    <a:pt x="281"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6"/>
            <p:cNvSpPr/>
            <p:nvPr/>
          </p:nvSpPr>
          <p:spPr>
            <a:xfrm>
              <a:off x="6153275" y="1551625"/>
              <a:ext cx="28025" cy="40325"/>
            </a:xfrm>
            <a:custGeom>
              <a:rect b="b" l="l" r="r" t="t"/>
              <a:pathLst>
                <a:path extrusionOk="0" h="1613" w="1121">
                  <a:moveTo>
                    <a:pt x="501" y="47"/>
                  </a:moveTo>
                  <a:cubicBezTo>
                    <a:pt x="523" y="47"/>
                    <a:pt x="548" y="48"/>
                    <a:pt x="573" y="52"/>
                  </a:cubicBezTo>
                  <a:cubicBezTo>
                    <a:pt x="814" y="76"/>
                    <a:pt x="929" y="411"/>
                    <a:pt x="977" y="610"/>
                  </a:cubicBezTo>
                  <a:cubicBezTo>
                    <a:pt x="1080" y="1040"/>
                    <a:pt x="1040" y="1501"/>
                    <a:pt x="962" y="1552"/>
                  </a:cubicBezTo>
                  <a:cubicBezTo>
                    <a:pt x="947" y="1561"/>
                    <a:pt x="927" y="1567"/>
                    <a:pt x="903" y="1567"/>
                  </a:cubicBezTo>
                  <a:cubicBezTo>
                    <a:pt x="682" y="1567"/>
                    <a:pt x="212" y="1103"/>
                    <a:pt x="118" y="793"/>
                  </a:cubicBezTo>
                  <a:cubicBezTo>
                    <a:pt x="62" y="611"/>
                    <a:pt x="47" y="359"/>
                    <a:pt x="169" y="195"/>
                  </a:cubicBezTo>
                  <a:cubicBezTo>
                    <a:pt x="242" y="98"/>
                    <a:pt x="353" y="47"/>
                    <a:pt x="501" y="47"/>
                  </a:cubicBezTo>
                  <a:close/>
                  <a:moveTo>
                    <a:pt x="499" y="0"/>
                  </a:moveTo>
                  <a:cubicBezTo>
                    <a:pt x="337" y="0"/>
                    <a:pt x="213" y="56"/>
                    <a:pt x="132" y="166"/>
                  </a:cubicBezTo>
                  <a:cubicBezTo>
                    <a:pt x="0" y="344"/>
                    <a:pt x="15" y="614"/>
                    <a:pt x="73" y="805"/>
                  </a:cubicBezTo>
                  <a:cubicBezTo>
                    <a:pt x="165" y="1112"/>
                    <a:pt x="645" y="1613"/>
                    <a:pt x="903" y="1613"/>
                  </a:cubicBezTo>
                  <a:cubicBezTo>
                    <a:pt x="937" y="1613"/>
                    <a:pt x="964" y="1605"/>
                    <a:pt x="987" y="1589"/>
                  </a:cubicBezTo>
                  <a:cubicBezTo>
                    <a:pt x="1102" y="1516"/>
                    <a:pt x="1120" y="1005"/>
                    <a:pt x="1021" y="596"/>
                  </a:cubicBezTo>
                  <a:cubicBezTo>
                    <a:pt x="934" y="235"/>
                    <a:pt x="777" y="25"/>
                    <a:pt x="579" y="4"/>
                  </a:cubicBezTo>
                  <a:cubicBezTo>
                    <a:pt x="551" y="2"/>
                    <a:pt x="524"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6"/>
            <p:cNvSpPr/>
            <p:nvPr/>
          </p:nvSpPr>
          <p:spPr>
            <a:xfrm>
              <a:off x="6158125" y="1558225"/>
              <a:ext cx="19075" cy="25300"/>
            </a:xfrm>
            <a:custGeom>
              <a:rect b="b" l="l" r="r" t="t"/>
              <a:pathLst>
                <a:path extrusionOk="0" h="1012" w="763">
                  <a:moveTo>
                    <a:pt x="318" y="1"/>
                  </a:moveTo>
                  <a:cubicBezTo>
                    <a:pt x="37" y="1"/>
                    <a:pt x="0" y="308"/>
                    <a:pt x="89" y="542"/>
                  </a:cubicBezTo>
                  <a:cubicBezTo>
                    <a:pt x="168" y="748"/>
                    <a:pt x="356" y="1011"/>
                    <a:pt x="542" y="1011"/>
                  </a:cubicBezTo>
                  <a:cubicBezTo>
                    <a:pt x="579" y="1011"/>
                    <a:pt x="616" y="1001"/>
                    <a:pt x="652" y="977"/>
                  </a:cubicBezTo>
                  <a:cubicBezTo>
                    <a:pt x="762" y="906"/>
                    <a:pt x="687" y="39"/>
                    <a:pt x="364" y="4"/>
                  </a:cubicBezTo>
                  <a:cubicBezTo>
                    <a:pt x="348" y="2"/>
                    <a:pt x="333" y="1"/>
                    <a:pt x="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6"/>
            <p:cNvSpPr/>
            <p:nvPr/>
          </p:nvSpPr>
          <p:spPr>
            <a:xfrm>
              <a:off x="6023850" y="1605500"/>
              <a:ext cx="136200" cy="39650"/>
            </a:xfrm>
            <a:custGeom>
              <a:rect b="b" l="l" r="r" t="t"/>
              <a:pathLst>
                <a:path extrusionOk="0" h="1586" w="5448">
                  <a:moveTo>
                    <a:pt x="3584" y="1"/>
                  </a:moveTo>
                  <a:cubicBezTo>
                    <a:pt x="3532" y="1"/>
                    <a:pt x="3499" y="27"/>
                    <a:pt x="3459" y="63"/>
                  </a:cubicBezTo>
                  <a:cubicBezTo>
                    <a:pt x="3447" y="73"/>
                    <a:pt x="3432" y="87"/>
                    <a:pt x="3416" y="99"/>
                  </a:cubicBezTo>
                  <a:cubicBezTo>
                    <a:pt x="3400" y="112"/>
                    <a:pt x="3375" y="134"/>
                    <a:pt x="3344" y="161"/>
                  </a:cubicBezTo>
                  <a:cubicBezTo>
                    <a:pt x="3174" y="314"/>
                    <a:pt x="2821" y="634"/>
                    <a:pt x="2302" y="738"/>
                  </a:cubicBezTo>
                  <a:cubicBezTo>
                    <a:pt x="2034" y="791"/>
                    <a:pt x="1721" y="817"/>
                    <a:pt x="1437" y="817"/>
                  </a:cubicBezTo>
                  <a:cubicBezTo>
                    <a:pt x="1089" y="817"/>
                    <a:pt x="785" y="778"/>
                    <a:pt x="657" y="702"/>
                  </a:cubicBezTo>
                  <a:cubicBezTo>
                    <a:pt x="548" y="637"/>
                    <a:pt x="490" y="615"/>
                    <a:pt x="448" y="615"/>
                  </a:cubicBezTo>
                  <a:cubicBezTo>
                    <a:pt x="419" y="615"/>
                    <a:pt x="398" y="626"/>
                    <a:pt x="374" y="641"/>
                  </a:cubicBezTo>
                  <a:cubicBezTo>
                    <a:pt x="361" y="647"/>
                    <a:pt x="346" y="656"/>
                    <a:pt x="330" y="662"/>
                  </a:cubicBezTo>
                  <a:cubicBezTo>
                    <a:pt x="233" y="699"/>
                    <a:pt x="67" y="1055"/>
                    <a:pt x="47" y="1099"/>
                  </a:cubicBezTo>
                  <a:cubicBezTo>
                    <a:pt x="5" y="1276"/>
                    <a:pt x="0" y="1551"/>
                    <a:pt x="0" y="1562"/>
                  </a:cubicBezTo>
                  <a:cubicBezTo>
                    <a:pt x="0" y="1575"/>
                    <a:pt x="8" y="1586"/>
                    <a:pt x="23" y="1586"/>
                  </a:cubicBezTo>
                  <a:cubicBezTo>
                    <a:pt x="36" y="1586"/>
                    <a:pt x="46" y="1576"/>
                    <a:pt x="47" y="1564"/>
                  </a:cubicBezTo>
                  <a:cubicBezTo>
                    <a:pt x="47" y="1562"/>
                    <a:pt x="52" y="1285"/>
                    <a:pt x="90" y="1117"/>
                  </a:cubicBezTo>
                  <a:cubicBezTo>
                    <a:pt x="158" y="970"/>
                    <a:pt x="286" y="730"/>
                    <a:pt x="346" y="707"/>
                  </a:cubicBezTo>
                  <a:cubicBezTo>
                    <a:pt x="367" y="699"/>
                    <a:pt x="382" y="690"/>
                    <a:pt x="396" y="682"/>
                  </a:cubicBezTo>
                  <a:cubicBezTo>
                    <a:pt x="413" y="672"/>
                    <a:pt x="427" y="664"/>
                    <a:pt x="448" y="664"/>
                  </a:cubicBezTo>
                  <a:cubicBezTo>
                    <a:pt x="480" y="664"/>
                    <a:pt x="529" y="683"/>
                    <a:pt x="632" y="744"/>
                  </a:cubicBezTo>
                  <a:cubicBezTo>
                    <a:pt x="765" y="823"/>
                    <a:pt x="1082" y="865"/>
                    <a:pt x="1442" y="865"/>
                  </a:cubicBezTo>
                  <a:cubicBezTo>
                    <a:pt x="1728" y="865"/>
                    <a:pt x="2042" y="838"/>
                    <a:pt x="2311" y="784"/>
                  </a:cubicBezTo>
                  <a:cubicBezTo>
                    <a:pt x="2843" y="676"/>
                    <a:pt x="3215" y="340"/>
                    <a:pt x="3375" y="196"/>
                  </a:cubicBezTo>
                  <a:cubicBezTo>
                    <a:pt x="3405" y="170"/>
                    <a:pt x="3427" y="149"/>
                    <a:pt x="3444" y="136"/>
                  </a:cubicBezTo>
                  <a:cubicBezTo>
                    <a:pt x="3462" y="123"/>
                    <a:pt x="3477" y="110"/>
                    <a:pt x="3490" y="98"/>
                  </a:cubicBezTo>
                  <a:cubicBezTo>
                    <a:pt x="3521" y="70"/>
                    <a:pt x="3545" y="49"/>
                    <a:pt x="3587" y="49"/>
                  </a:cubicBezTo>
                  <a:cubicBezTo>
                    <a:pt x="3632" y="49"/>
                    <a:pt x="3697" y="73"/>
                    <a:pt x="3814" y="139"/>
                  </a:cubicBezTo>
                  <a:cubicBezTo>
                    <a:pt x="3875" y="175"/>
                    <a:pt x="3948" y="216"/>
                    <a:pt x="4025" y="259"/>
                  </a:cubicBezTo>
                  <a:cubicBezTo>
                    <a:pt x="4312" y="422"/>
                    <a:pt x="4635" y="607"/>
                    <a:pt x="4706" y="625"/>
                  </a:cubicBezTo>
                  <a:cubicBezTo>
                    <a:pt x="4728" y="631"/>
                    <a:pt x="4765" y="635"/>
                    <a:pt x="4815" y="635"/>
                  </a:cubicBezTo>
                  <a:cubicBezTo>
                    <a:pt x="4953" y="635"/>
                    <a:pt x="5184" y="600"/>
                    <a:pt x="5432" y="445"/>
                  </a:cubicBezTo>
                  <a:cubicBezTo>
                    <a:pt x="5443" y="438"/>
                    <a:pt x="5447" y="423"/>
                    <a:pt x="5439" y="412"/>
                  </a:cubicBezTo>
                  <a:cubicBezTo>
                    <a:pt x="5435" y="405"/>
                    <a:pt x="5428" y="401"/>
                    <a:pt x="5420" y="401"/>
                  </a:cubicBezTo>
                  <a:cubicBezTo>
                    <a:pt x="5416" y="401"/>
                    <a:pt x="5411" y="402"/>
                    <a:pt x="5407" y="405"/>
                  </a:cubicBezTo>
                  <a:cubicBezTo>
                    <a:pt x="5168" y="554"/>
                    <a:pt x="4947" y="589"/>
                    <a:pt x="4817" y="589"/>
                  </a:cubicBezTo>
                  <a:cubicBezTo>
                    <a:pt x="4772" y="589"/>
                    <a:pt x="4737" y="584"/>
                    <a:pt x="4717" y="579"/>
                  </a:cubicBezTo>
                  <a:cubicBezTo>
                    <a:pt x="4652" y="562"/>
                    <a:pt x="4317" y="371"/>
                    <a:pt x="4048" y="218"/>
                  </a:cubicBezTo>
                  <a:cubicBezTo>
                    <a:pt x="3971" y="175"/>
                    <a:pt x="3898" y="133"/>
                    <a:pt x="3837" y="98"/>
                  </a:cubicBezTo>
                  <a:cubicBezTo>
                    <a:pt x="3712" y="28"/>
                    <a:pt x="3638" y="1"/>
                    <a:pt x="35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6"/>
            <p:cNvSpPr/>
            <p:nvPr/>
          </p:nvSpPr>
          <p:spPr>
            <a:xfrm>
              <a:off x="6001050" y="1432750"/>
              <a:ext cx="19175" cy="42875"/>
            </a:xfrm>
            <a:custGeom>
              <a:rect b="b" l="l" r="r" t="t"/>
              <a:pathLst>
                <a:path extrusionOk="0" h="1715" w="767">
                  <a:moveTo>
                    <a:pt x="632" y="0"/>
                  </a:moveTo>
                  <a:cubicBezTo>
                    <a:pt x="626" y="0"/>
                    <a:pt x="619" y="4"/>
                    <a:pt x="615" y="11"/>
                  </a:cubicBezTo>
                  <a:cubicBezTo>
                    <a:pt x="357" y="384"/>
                    <a:pt x="16" y="1631"/>
                    <a:pt x="2" y="1684"/>
                  </a:cubicBezTo>
                  <a:cubicBezTo>
                    <a:pt x="1" y="1693"/>
                    <a:pt x="2" y="1700"/>
                    <a:pt x="8" y="1706"/>
                  </a:cubicBezTo>
                  <a:cubicBezTo>
                    <a:pt x="12" y="1711"/>
                    <a:pt x="18" y="1714"/>
                    <a:pt x="24" y="1714"/>
                  </a:cubicBezTo>
                  <a:cubicBezTo>
                    <a:pt x="27" y="1714"/>
                    <a:pt x="29" y="1714"/>
                    <a:pt x="32" y="1713"/>
                  </a:cubicBezTo>
                  <a:cubicBezTo>
                    <a:pt x="170" y="1681"/>
                    <a:pt x="375" y="1677"/>
                    <a:pt x="483" y="1677"/>
                  </a:cubicBezTo>
                  <a:cubicBezTo>
                    <a:pt x="528" y="1677"/>
                    <a:pt x="556" y="1677"/>
                    <a:pt x="557" y="1677"/>
                  </a:cubicBezTo>
                  <a:cubicBezTo>
                    <a:pt x="557" y="1678"/>
                    <a:pt x="558" y="1678"/>
                    <a:pt x="558" y="1678"/>
                  </a:cubicBezTo>
                  <a:cubicBezTo>
                    <a:pt x="570" y="1678"/>
                    <a:pt x="581" y="1667"/>
                    <a:pt x="581" y="1654"/>
                  </a:cubicBezTo>
                  <a:cubicBezTo>
                    <a:pt x="581" y="1642"/>
                    <a:pt x="571" y="1629"/>
                    <a:pt x="559" y="1629"/>
                  </a:cubicBezTo>
                  <a:cubicBezTo>
                    <a:pt x="555" y="1629"/>
                    <a:pt x="526" y="1629"/>
                    <a:pt x="482" y="1629"/>
                  </a:cubicBezTo>
                  <a:cubicBezTo>
                    <a:pt x="380" y="1629"/>
                    <a:pt x="198" y="1633"/>
                    <a:pt x="58" y="1659"/>
                  </a:cubicBezTo>
                  <a:cubicBezTo>
                    <a:pt x="115" y="1455"/>
                    <a:pt x="395" y="476"/>
                    <a:pt x="618" y="92"/>
                  </a:cubicBezTo>
                  <a:lnTo>
                    <a:pt x="720" y="989"/>
                  </a:lnTo>
                  <a:cubicBezTo>
                    <a:pt x="721" y="1001"/>
                    <a:pt x="729" y="1010"/>
                    <a:pt x="741" y="1010"/>
                  </a:cubicBezTo>
                  <a:cubicBezTo>
                    <a:pt x="743" y="1010"/>
                    <a:pt x="744" y="1010"/>
                    <a:pt x="745" y="1010"/>
                  </a:cubicBezTo>
                  <a:cubicBezTo>
                    <a:pt x="759" y="1009"/>
                    <a:pt x="767" y="998"/>
                    <a:pt x="766" y="984"/>
                  </a:cubicBezTo>
                  <a:lnTo>
                    <a:pt x="657" y="22"/>
                  </a:lnTo>
                  <a:cubicBezTo>
                    <a:pt x="656" y="12"/>
                    <a:pt x="648" y="4"/>
                    <a:pt x="639" y="1"/>
                  </a:cubicBezTo>
                  <a:cubicBezTo>
                    <a:pt x="637" y="1"/>
                    <a:pt x="635" y="0"/>
                    <a:pt x="6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6"/>
            <p:cNvSpPr/>
            <p:nvPr/>
          </p:nvSpPr>
          <p:spPr>
            <a:xfrm>
              <a:off x="6010950" y="1420625"/>
              <a:ext cx="145800" cy="173950"/>
            </a:xfrm>
            <a:custGeom>
              <a:rect b="b" l="l" r="r" t="t"/>
              <a:pathLst>
                <a:path extrusionOk="0" h="6958" w="5832">
                  <a:moveTo>
                    <a:pt x="1047" y="1"/>
                  </a:moveTo>
                  <a:cubicBezTo>
                    <a:pt x="1039" y="1"/>
                    <a:pt x="1032" y="4"/>
                    <a:pt x="1028" y="12"/>
                  </a:cubicBezTo>
                  <a:cubicBezTo>
                    <a:pt x="1021" y="23"/>
                    <a:pt x="404" y="1068"/>
                    <a:pt x="257" y="1672"/>
                  </a:cubicBezTo>
                  <a:cubicBezTo>
                    <a:pt x="241" y="1741"/>
                    <a:pt x="224" y="1807"/>
                    <a:pt x="209" y="1871"/>
                  </a:cubicBezTo>
                  <a:cubicBezTo>
                    <a:pt x="88" y="2360"/>
                    <a:pt x="0" y="2715"/>
                    <a:pt x="66" y="3281"/>
                  </a:cubicBezTo>
                  <a:cubicBezTo>
                    <a:pt x="66" y="3296"/>
                    <a:pt x="148" y="4727"/>
                    <a:pt x="691" y="5666"/>
                  </a:cubicBezTo>
                  <a:cubicBezTo>
                    <a:pt x="1194" y="6535"/>
                    <a:pt x="1915" y="6957"/>
                    <a:pt x="2888" y="6957"/>
                  </a:cubicBezTo>
                  <a:cubicBezTo>
                    <a:pt x="2963" y="6957"/>
                    <a:pt x="3041" y="6955"/>
                    <a:pt x="3120" y="6950"/>
                  </a:cubicBezTo>
                  <a:cubicBezTo>
                    <a:pt x="4020" y="6891"/>
                    <a:pt x="4475" y="6611"/>
                    <a:pt x="4774" y="6424"/>
                  </a:cubicBezTo>
                  <a:cubicBezTo>
                    <a:pt x="4832" y="6388"/>
                    <a:pt x="4883" y="6357"/>
                    <a:pt x="4929" y="6332"/>
                  </a:cubicBezTo>
                  <a:cubicBezTo>
                    <a:pt x="4973" y="6307"/>
                    <a:pt x="5014" y="6286"/>
                    <a:pt x="5054" y="6263"/>
                  </a:cubicBezTo>
                  <a:cubicBezTo>
                    <a:pt x="5228" y="6166"/>
                    <a:pt x="5363" y="6091"/>
                    <a:pt x="5506" y="6091"/>
                  </a:cubicBezTo>
                  <a:cubicBezTo>
                    <a:pt x="5535" y="6091"/>
                    <a:pt x="5565" y="6095"/>
                    <a:pt x="5596" y="6101"/>
                  </a:cubicBezTo>
                  <a:cubicBezTo>
                    <a:pt x="5598" y="6102"/>
                    <a:pt x="5600" y="6102"/>
                    <a:pt x="5602" y="6102"/>
                  </a:cubicBezTo>
                  <a:cubicBezTo>
                    <a:pt x="5612" y="6102"/>
                    <a:pt x="5622" y="6095"/>
                    <a:pt x="5623" y="6085"/>
                  </a:cubicBezTo>
                  <a:cubicBezTo>
                    <a:pt x="5625" y="6077"/>
                    <a:pt x="5815" y="5295"/>
                    <a:pt x="5831" y="4829"/>
                  </a:cubicBezTo>
                  <a:cubicBezTo>
                    <a:pt x="5831" y="4816"/>
                    <a:pt x="5821" y="4805"/>
                    <a:pt x="5808" y="4805"/>
                  </a:cubicBezTo>
                  <a:cubicBezTo>
                    <a:pt x="5796" y="4806"/>
                    <a:pt x="5784" y="4815"/>
                    <a:pt x="5784" y="4828"/>
                  </a:cubicBezTo>
                  <a:cubicBezTo>
                    <a:pt x="5770" y="5246"/>
                    <a:pt x="5613" y="5923"/>
                    <a:pt x="5582" y="6052"/>
                  </a:cubicBezTo>
                  <a:cubicBezTo>
                    <a:pt x="5555" y="6047"/>
                    <a:pt x="5529" y="6045"/>
                    <a:pt x="5503" y="6045"/>
                  </a:cubicBezTo>
                  <a:cubicBezTo>
                    <a:pt x="5350" y="6045"/>
                    <a:pt x="5212" y="6123"/>
                    <a:pt x="5032" y="6223"/>
                  </a:cubicBezTo>
                  <a:cubicBezTo>
                    <a:pt x="4992" y="6245"/>
                    <a:pt x="4951" y="6267"/>
                    <a:pt x="4907" y="6291"/>
                  </a:cubicBezTo>
                  <a:cubicBezTo>
                    <a:pt x="4859" y="6316"/>
                    <a:pt x="4808" y="6347"/>
                    <a:pt x="4748" y="6384"/>
                  </a:cubicBezTo>
                  <a:cubicBezTo>
                    <a:pt x="4453" y="6568"/>
                    <a:pt x="4005" y="6847"/>
                    <a:pt x="3117" y="6904"/>
                  </a:cubicBezTo>
                  <a:cubicBezTo>
                    <a:pt x="3036" y="6909"/>
                    <a:pt x="2957" y="6912"/>
                    <a:pt x="2879" y="6912"/>
                  </a:cubicBezTo>
                  <a:cubicBezTo>
                    <a:pt x="1918" y="6912"/>
                    <a:pt x="1232" y="6504"/>
                    <a:pt x="732" y="5644"/>
                  </a:cubicBezTo>
                  <a:cubicBezTo>
                    <a:pt x="194" y="4714"/>
                    <a:pt x="113" y="3295"/>
                    <a:pt x="112" y="3279"/>
                  </a:cubicBezTo>
                  <a:cubicBezTo>
                    <a:pt x="46" y="2718"/>
                    <a:pt x="133" y="2368"/>
                    <a:pt x="253" y="1883"/>
                  </a:cubicBezTo>
                  <a:cubicBezTo>
                    <a:pt x="268" y="1819"/>
                    <a:pt x="286" y="1753"/>
                    <a:pt x="302" y="1683"/>
                  </a:cubicBezTo>
                  <a:cubicBezTo>
                    <a:pt x="447" y="1085"/>
                    <a:pt x="1061" y="48"/>
                    <a:pt x="1067" y="36"/>
                  </a:cubicBezTo>
                  <a:cubicBezTo>
                    <a:pt x="1074" y="26"/>
                    <a:pt x="1071" y="10"/>
                    <a:pt x="1060" y="4"/>
                  </a:cubicBezTo>
                  <a:cubicBezTo>
                    <a:pt x="1056" y="2"/>
                    <a:pt x="1051" y="1"/>
                    <a:pt x="10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6"/>
            <p:cNvSpPr/>
            <p:nvPr/>
          </p:nvSpPr>
          <p:spPr>
            <a:xfrm>
              <a:off x="5989600" y="1411625"/>
              <a:ext cx="5375" cy="60475"/>
            </a:xfrm>
            <a:custGeom>
              <a:rect b="b" l="l" r="r" t="t"/>
              <a:pathLst>
                <a:path extrusionOk="0" h="2419" w="215">
                  <a:moveTo>
                    <a:pt x="24" y="1"/>
                  </a:moveTo>
                  <a:cubicBezTo>
                    <a:pt x="10" y="2"/>
                    <a:pt x="0" y="14"/>
                    <a:pt x="1" y="26"/>
                  </a:cubicBezTo>
                  <a:lnTo>
                    <a:pt x="165" y="2397"/>
                  </a:lnTo>
                  <a:cubicBezTo>
                    <a:pt x="167" y="2408"/>
                    <a:pt x="177" y="2418"/>
                    <a:pt x="189" y="2418"/>
                  </a:cubicBezTo>
                  <a:lnTo>
                    <a:pt x="191" y="2418"/>
                  </a:lnTo>
                  <a:cubicBezTo>
                    <a:pt x="204" y="2417"/>
                    <a:pt x="214" y="2406"/>
                    <a:pt x="213" y="2392"/>
                  </a:cubicBezTo>
                  <a:lnTo>
                    <a:pt x="49" y="22"/>
                  </a:lnTo>
                  <a:cubicBezTo>
                    <a:pt x="47" y="10"/>
                    <a:pt x="37" y="1"/>
                    <a:pt x="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6"/>
            <p:cNvSpPr/>
            <p:nvPr/>
          </p:nvSpPr>
          <p:spPr>
            <a:xfrm>
              <a:off x="5894125" y="1403850"/>
              <a:ext cx="77200" cy="80600"/>
            </a:xfrm>
            <a:custGeom>
              <a:rect b="b" l="l" r="r" t="t"/>
              <a:pathLst>
                <a:path extrusionOk="0" h="3224" w="3088">
                  <a:moveTo>
                    <a:pt x="27" y="1"/>
                  </a:moveTo>
                  <a:cubicBezTo>
                    <a:pt x="22" y="1"/>
                    <a:pt x="18" y="2"/>
                    <a:pt x="13" y="4"/>
                  </a:cubicBezTo>
                  <a:cubicBezTo>
                    <a:pt x="3" y="11"/>
                    <a:pt x="0" y="25"/>
                    <a:pt x="6" y="36"/>
                  </a:cubicBezTo>
                  <a:cubicBezTo>
                    <a:pt x="220" y="372"/>
                    <a:pt x="543" y="536"/>
                    <a:pt x="1075" y="806"/>
                  </a:cubicBezTo>
                  <a:cubicBezTo>
                    <a:pt x="1270" y="903"/>
                    <a:pt x="1489" y="1015"/>
                    <a:pt x="1741" y="1153"/>
                  </a:cubicBezTo>
                  <a:cubicBezTo>
                    <a:pt x="2656" y="1659"/>
                    <a:pt x="3035" y="3190"/>
                    <a:pt x="3039" y="3205"/>
                  </a:cubicBezTo>
                  <a:cubicBezTo>
                    <a:pt x="3041" y="3217"/>
                    <a:pt x="3051" y="3224"/>
                    <a:pt x="3062" y="3224"/>
                  </a:cubicBezTo>
                  <a:lnTo>
                    <a:pt x="3068" y="3224"/>
                  </a:lnTo>
                  <a:cubicBezTo>
                    <a:pt x="3080" y="3221"/>
                    <a:pt x="3087" y="3208"/>
                    <a:pt x="3085" y="3195"/>
                  </a:cubicBezTo>
                  <a:cubicBezTo>
                    <a:pt x="3082" y="3179"/>
                    <a:pt x="2698" y="1628"/>
                    <a:pt x="1764" y="1113"/>
                  </a:cubicBezTo>
                  <a:cubicBezTo>
                    <a:pt x="1511" y="973"/>
                    <a:pt x="1291" y="862"/>
                    <a:pt x="1097" y="763"/>
                  </a:cubicBezTo>
                  <a:cubicBezTo>
                    <a:pt x="571" y="496"/>
                    <a:pt x="254" y="336"/>
                    <a:pt x="46" y="11"/>
                  </a:cubicBezTo>
                  <a:cubicBezTo>
                    <a:pt x="42" y="4"/>
                    <a:pt x="34"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6"/>
            <p:cNvSpPr/>
            <p:nvPr/>
          </p:nvSpPr>
          <p:spPr>
            <a:xfrm>
              <a:off x="5920050" y="1406675"/>
              <a:ext cx="18600" cy="26125"/>
            </a:xfrm>
            <a:custGeom>
              <a:rect b="b" l="l" r="r" t="t"/>
              <a:pathLst>
                <a:path extrusionOk="0" h="1045" w="744">
                  <a:moveTo>
                    <a:pt x="27" y="1"/>
                  </a:moveTo>
                  <a:cubicBezTo>
                    <a:pt x="19" y="1"/>
                    <a:pt x="12" y="4"/>
                    <a:pt x="7" y="10"/>
                  </a:cubicBezTo>
                  <a:cubicBezTo>
                    <a:pt x="0" y="20"/>
                    <a:pt x="1" y="35"/>
                    <a:pt x="12" y="42"/>
                  </a:cubicBezTo>
                  <a:cubicBezTo>
                    <a:pt x="252" y="224"/>
                    <a:pt x="689" y="1024"/>
                    <a:pt x="695" y="1032"/>
                  </a:cubicBezTo>
                  <a:cubicBezTo>
                    <a:pt x="699" y="1039"/>
                    <a:pt x="708" y="1044"/>
                    <a:pt x="715" y="1044"/>
                  </a:cubicBezTo>
                  <a:cubicBezTo>
                    <a:pt x="719" y="1044"/>
                    <a:pt x="723" y="1043"/>
                    <a:pt x="728" y="1042"/>
                  </a:cubicBezTo>
                  <a:cubicBezTo>
                    <a:pt x="739" y="1035"/>
                    <a:pt x="744" y="1022"/>
                    <a:pt x="738" y="1010"/>
                  </a:cubicBezTo>
                  <a:cubicBezTo>
                    <a:pt x="718" y="977"/>
                    <a:pt x="288" y="193"/>
                    <a:pt x="41" y="5"/>
                  </a:cubicBezTo>
                  <a:cubicBezTo>
                    <a:pt x="37" y="2"/>
                    <a:pt x="32"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6"/>
            <p:cNvSpPr/>
            <p:nvPr/>
          </p:nvSpPr>
          <p:spPr>
            <a:xfrm>
              <a:off x="5905375" y="1438225"/>
              <a:ext cx="48975" cy="10100"/>
            </a:xfrm>
            <a:custGeom>
              <a:rect b="b" l="l" r="r" t="t"/>
              <a:pathLst>
                <a:path extrusionOk="0" h="404" w="1959">
                  <a:moveTo>
                    <a:pt x="28" y="1"/>
                  </a:moveTo>
                  <a:cubicBezTo>
                    <a:pt x="17" y="1"/>
                    <a:pt x="7" y="7"/>
                    <a:pt x="5" y="18"/>
                  </a:cubicBezTo>
                  <a:cubicBezTo>
                    <a:pt x="1" y="31"/>
                    <a:pt x="7" y="43"/>
                    <a:pt x="20" y="48"/>
                  </a:cubicBezTo>
                  <a:cubicBezTo>
                    <a:pt x="71" y="63"/>
                    <a:pt x="1222" y="404"/>
                    <a:pt x="1834" y="404"/>
                  </a:cubicBezTo>
                  <a:cubicBezTo>
                    <a:pt x="1870" y="404"/>
                    <a:pt x="1904" y="404"/>
                    <a:pt x="1936" y="401"/>
                  </a:cubicBezTo>
                  <a:cubicBezTo>
                    <a:pt x="1948" y="400"/>
                    <a:pt x="1958" y="387"/>
                    <a:pt x="1957" y="375"/>
                  </a:cubicBezTo>
                  <a:cubicBezTo>
                    <a:pt x="1956" y="363"/>
                    <a:pt x="1945" y="353"/>
                    <a:pt x="1935" y="353"/>
                  </a:cubicBezTo>
                  <a:cubicBezTo>
                    <a:pt x="1934" y="353"/>
                    <a:pt x="1933" y="354"/>
                    <a:pt x="1932" y="354"/>
                  </a:cubicBezTo>
                  <a:cubicBezTo>
                    <a:pt x="1903" y="356"/>
                    <a:pt x="1872" y="357"/>
                    <a:pt x="1839" y="357"/>
                  </a:cubicBezTo>
                  <a:cubicBezTo>
                    <a:pt x="1231" y="357"/>
                    <a:pt x="46" y="5"/>
                    <a:pt x="33" y="1"/>
                  </a:cubicBezTo>
                  <a:cubicBezTo>
                    <a:pt x="31" y="1"/>
                    <a:pt x="30"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6"/>
            <p:cNvSpPr/>
            <p:nvPr/>
          </p:nvSpPr>
          <p:spPr>
            <a:xfrm>
              <a:off x="5960250" y="1437350"/>
              <a:ext cx="6775" cy="30200"/>
            </a:xfrm>
            <a:custGeom>
              <a:rect b="b" l="l" r="r" t="t"/>
              <a:pathLst>
                <a:path extrusionOk="0" h="1208" w="271">
                  <a:moveTo>
                    <a:pt x="27" y="0"/>
                  </a:moveTo>
                  <a:cubicBezTo>
                    <a:pt x="23" y="0"/>
                    <a:pt x="18" y="1"/>
                    <a:pt x="14" y="4"/>
                  </a:cubicBezTo>
                  <a:cubicBezTo>
                    <a:pt x="3" y="11"/>
                    <a:pt x="1" y="25"/>
                    <a:pt x="7" y="36"/>
                  </a:cubicBezTo>
                  <a:cubicBezTo>
                    <a:pt x="222" y="396"/>
                    <a:pt x="164" y="1174"/>
                    <a:pt x="164" y="1182"/>
                  </a:cubicBezTo>
                  <a:cubicBezTo>
                    <a:pt x="162" y="1195"/>
                    <a:pt x="172" y="1207"/>
                    <a:pt x="185" y="1208"/>
                  </a:cubicBezTo>
                  <a:lnTo>
                    <a:pt x="186" y="1208"/>
                  </a:lnTo>
                  <a:cubicBezTo>
                    <a:pt x="197" y="1208"/>
                    <a:pt x="208" y="1199"/>
                    <a:pt x="211" y="1186"/>
                  </a:cubicBezTo>
                  <a:cubicBezTo>
                    <a:pt x="213" y="1153"/>
                    <a:pt x="270" y="385"/>
                    <a:pt x="47" y="11"/>
                  </a:cubicBezTo>
                  <a:cubicBezTo>
                    <a:pt x="42" y="4"/>
                    <a:pt x="35"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6"/>
            <p:cNvSpPr/>
            <p:nvPr/>
          </p:nvSpPr>
          <p:spPr>
            <a:xfrm>
              <a:off x="6037150" y="1697375"/>
              <a:ext cx="25575" cy="145150"/>
            </a:xfrm>
            <a:custGeom>
              <a:rect b="b" l="l" r="r" t="t"/>
              <a:pathLst>
                <a:path extrusionOk="0" h="5806" w="1023">
                  <a:moveTo>
                    <a:pt x="26" y="0"/>
                  </a:moveTo>
                  <a:cubicBezTo>
                    <a:pt x="24" y="0"/>
                    <a:pt x="21" y="1"/>
                    <a:pt x="18" y="1"/>
                  </a:cubicBezTo>
                  <a:cubicBezTo>
                    <a:pt x="7" y="6"/>
                    <a:pt x="1" y="18"/>
                    <a:pt x="4" y="31"/>
                  </a:cubicBezTo>
                  <a:cubicBezTo>
                    <a:pt x="11" y="49"/>
                    <a:pt x="633" y="1885"/>
                    <a:pt x="805" y="3328"/>
                  </a:cubicBezTo>
                  <a:cubicBezTo>
                    <a:pt x="975" y="4769"/>
                    <a:pt x="769" y="5767"/>
                    <a:pt x="765" y="5777"/>
                  </a:cubicBezTo>
                  <a:cubicBezTo>
                    <a:pt x="763" y="5791"/>
                    <a:pt x="771" y="5803"/>
                    <a:pt x="784" y="5806"/>
                  </a:cubicBezTo>
                  <a:lnTo>
                    <a:pt x="789" y="5806"/>
                  </a:lnTo>
                  <a:cubicBezTo>
                    <a:pt x="799" y="5806"/>
                    <a:pt x="810" y="5798"/>
                    <a:pt x="812" y="5787"/>
                  </a:cubicBezTo>
                  <a:cubicBezTo>
                    <a:pt x="813" y="5777"/>
                    <a:pt x="1022" y="4771"/>
                    <a:pt x="851" y="3323"/>
                  </a:cubicBezTo>
                  <a:cubicBezTo>
                    <a:pt x="679" y="1874"/>
                    <a:pt x="54" y="34"/>
                    <a:pt x="48" y="16"/>
                  </a:cubicBezTo>
                  <a:cubicBezTo>
                    <a:pt x="44" y="6"/>
                    <a:pt x="36"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6"/>
            <p:cNvSpPr/>
            <p:nvPr/>
          </p:nvSpPr>
          <p:spPr>
            <a:xfrm>
              <a:off x="6031600" y="1823650"/>
              <a:ext cx="69225" cy="128900"/>
            </a:xfrm>
            <a:custGeom>
              <a:rect b="b" l="l" r="r" t="t"/>
              <a:pathLst>
                <a:path extrusionOk="0" h="5156" w="2769">
                  <a:moveTo>
                    <a:pt x="28" y="0"/>
                  </a:moveTo>
                  <a:cubicBezTo>
                    <a:pt x="20" y="0"/>
                    <a:pt x="13" y="3"/>
                    <a:pt x="9" y="10"/>
                  </a:cubicBezTo>
                  <a:cubicBezTo>
                    <a:pt x="0" y="21"/>
                    <a:pt x="4" y="35"/>
                    <a:pt x="14" y="43"/>
                  </a:cubicBezTo>
                  <a:cubicBezTo>
                    <a:pt x="30" y="55"/>
                    <a:pt x="1606" y="1202"/>
                    <a:pt x="2110" y="1534"/>
                  </a:cubicBezTo>
                  <a:cubicBezTo>
                    <a:pt x="2142" y="1649"/>
                    <a:pt x="2503" y="2957"/>
                    <a:pt x="2718" y="5134"/>
                  </a:cubicBezTo>
                  <a:cubicBezTo>
                    <a:pt x="2719" y="5147"/>
                    <a:pt x="2729" y="5156"/>
                    <a:pt x="2741" y="5156"/>
                  </a:cubicBezTo>
                  <a:lnTo>
                    <a:pt x="2744" y="5156"/>
                  </a:lnTo>
                  <a:cubicBezTo>
                    <a:pt x="2758" y="5155"/>
                    <a:pt x="2768" y="5143"/>
                    <a:pt x="2767" y="5130"/>
                  </a:cubicBezTo>
                  <a:cubicBezTo>
                    <a:pt x="2542" y="2855"/>
                    <a:pt x="2158" y="1525"/>
                    <a:pt x="2154" y="1513"/>
                  </a:cubicBezTo>
                  <a:cubicBezTo>
                    <a:pt x="2151" y="1507"/>
                    <a:pt x="2149" y="1502"/>
                    <a:pt x="2143" y="1499"/>
                  </a:cubicBezTo>
                  <a:cubicBezTo>
                    <a:pt x="1648" y="1175"/>
                    <a:pt x="57" y="16"/>
                    <a:pt x="41" y="4"/>
                  </a:cubicBezTo>
                  <a:cubicBezTo>
                    <a:pt x="37" y="2"/>
                    <a:pt x="32"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6"/>
            <p:cNvSpPr/>
            <p:nvPr/>
          </p:nvSpPr>
          <p:spPr>
            <a:xfrm>
              <a:off x="5326700" y="1794425"/>
              <a:ext cx="127300" cy="167150"/>
            </a:xfrm>
            <a:custGeom>
              <a:rect b="b" l="l" r="r" t="t"/>
              <a:pathLst>
                <a:path extrusionOk="0" h="6686" w="5092">
                  <a:moveTo>
                    <a:pt x="3563" y="1"/>
                  </a:moveTo>
                  <a:cubicBezTo>
                    <a:pt x="3001" y="1"/>
                    <a:pt x="2342" y="170"/>
                    <a:pt x="1654" y="696"/>
                  </a:cubicBezTo>
                  <a:cubicBezTo>
                    <a:pt x="0" y="1963"/>
                    <a:pt x="172" y="3952"/>
                    <a:pt x="357" y="6057"/>
                  </a:cubicBezTo>
                  <a:cubicBezTo>
                    <a:pt x="375" y="6258"/>
                    <a:pt x="393" y="6460"/>
                    <a:pt x="408" y="6663"/>
                  </a:cubicBezTo>
                  <a:cubicBezTo>
                    <a:pt x="411" y="6675"/>
                    <a:pt x="420" y="6685"/>
                    <a:pt x="432" y="6685"/>
                  </a:cubicBezTo>
                  <a:lnTo>
                    <a:pt x="432" y="6683"/>
                  </a:lnTo>
                  <a:cubicBezTo>
                    <a:pt x="446" y="6682"/>
                    <a:pt x="456" y="6671"/>
                    <a:pt x="454" y="6657"/>
                  </a:cubicBezTo>
                  <a:cubicBezTo>
                    <a:pt x="439" y="6455"/>
                    <a:pt x="421" y="6253"/>
                    <a:pt x="403" y="6052"/>
                  </a:cubicBezTo>
                  <a:cubicBezTo>
                    <a:pt x="221" y="3959"/>
                    <a:pt x="49" y="1983"/>
                    <a:pt x="1682" y="733"/>
                  </a:cubicBezTo>
                  <a:cubicBezTo>
                    <a:pt x="2360" y="214"/>
                    <a:pt x="3009" y="48"/>
                    <a:pt x="3563" y="48"/>
                  </a:cubicBezTo>
                  <a:cubicBezTo>
                    <a:pt x="4220" y="48"/>
                    <a:pt x="4743" y="282"/>
                    <a:pt x="5020" y="440"/>
                  </a:cubicBezTo>
                  <a:cubicBezTo>
                    <a:pt x="5046" y="455"/>
                    <a:pt x="5057" y="461"/>
                    <a:pt x="5065" y="461"/>
                  </a:cubicBezTo>
                  <a:cubicBezTo>
                    <a:pt x="5069" y="461"/>
                    <a:pt x="5072" y="460"/>
                    <a:pt x="5077" y="457"/>
                  </a:cubicBezTo>
                  <a:cubicBezTo>
                    <a:pt x="5087" y="449"/>
                    <a:pt x="5091" y="435"/>
                    <a:pt x="5084" y="425"/>
                  </a:cubicBezTo>
                  <a:cubicBezTo>
                    <a:pt x="5081" y="420"/>
                    <a:pt x="5076" y="416"/>
                    <a:pt x="5070" y="415"/>
                  </a:cubicBezTo>
                  <a:cubicBezTo>
                    <a:pt x="5066" y="412"/>
                    <a:pt x="5056" y="406"/>
                    <a:pt x="5044" y="399"/>
                  </a:cubicBezTo>
                  <a:cubicBezTo>
                    <a:pt x="4763" y="239"/>
                    <a:pt x="4231" y="1"/>
                    <a:pt x="3563"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6"/>
            <p:cNvSpPr/>
            <p:nvPr/>
          </p:nvSpPr>
          <p:spPr>
            <a:xfrm>
              <a:off x="5305525" y="1919675"/>
              <a:ext cx="52425" cy="140725"/>
            </a:xfrm>
            <a:custGeom>
              <a:rect b="b" l="l" r="r" t="t"/>
              <a:pathLst>
                <a:path extrusionOk="0" h="5629" w="2097">
                  <a:moveTo>
                    <a:pt x="1858" y="0"/>
                  </a:moveTo>
                  <a:cubicBezTo>
                    <a:pt x="1856" y="0"/>
                    <a:pt x="1855" y="1"/>
                    <a:pt x="1853" y="1"/>
                  </a:cubicBezTo>
                  <a:cubicBezTo>
                    <a:pt x="1841" y="2"/>
                    <a:pt x="1831" y="14"/>
                    <a:pt x="1833" y="28"/>
                  </a:cubicBezTo>
                  <a:cubicBezTo>
                    <a:pt x="1835" y="40"/>
                    <a:pt x="2048" y="1231"/>
                    <a:pt x="1930" y="2505"/>
                  </a:cubicBezTo>
                  <a:cubicBezTo>
                    <a:pt x="1733" y="4629"/>
                    <a:pt x="782" y="5351"/>
                    <a:pt x="20" y="5582"/>
                  </a:cubicBezTo>
                  <a:cubicBezTo>
                    <a:pt x="8" y="5586"/>
                    <a:pt x="1" y="5599"/>
                    <a:pt x="5" y="5612"/>
                  </a:cubicBezTo>
                  <a:cubicBezTo>
                    <a:pt x="9" y="5622"/>
                    <a:pt x="18" y="5628"/>
                    <a:pt x="28" y="5628"/>
                  </a:cubicBezTo>
                  <a:cubicBezTo>
                    <a:pt x="29" y="5628"/>
                    <a:pt x="31" y="5627"/>
                    <a:pt x="34" y="5627"/>
                  </a:cubicBezTo>
                  <a:cubicBezTo>
                    <a:pt x="1147" y="5289"/>
                    <a:pt x="1820" y="4210"/>
                    <a:pt x="1977" y="2510"/>
                  </a:cubicBezTo>
                  <a:cubicBezTo>
                    <a:pt x="2097" y="1228"/>
                    <a:pt x="1883" y="33"/>
                    <a:pt x="1879" y="19"/>
                  </a:cubicBezTo>
                  <a:cubicBezTo>
                    <a:pt x="1878" y="9"/>
                    <a:pt x="1869" y="0"/>
                    <a:pt x="1858"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6"/>
            <p:cNvSpPr/>
            <p:nvPr/>
          </p:nvSpPr>
          <p:spPr>
            <a:xfrm>
              <a:off x="5370025" y="1827375"/>
              <a:ext cx="23975" cy="106425"/>
            </a:xfrm>
            <a:custGeom>
              <a:rect b="b" l="l" r="r" t="t"/>
              <a:pathLst>
                <a:path extrusionOk="0" h="4257" w="959">
                  <a:moveTo>
                    <a:pt x="931" y="1"/>
                  </a:moveTo>
                  <a:cubicBezTo>
                    <a:pt x="923" y="1"/>
                    <a:pt x="916" y="4"/>
                    <a:pt x="912" y="11"/>
                  </a:cubicBezTo>
                  <a:cubicBezTo>
                    <a:pt x="352" y="866"/>
                    <a:pt x="1" y="2554"/>
                    <a:pt x="556" y="4239"/>
                  </a:cubicBezTo>
                  <a:cubicBezTo>
                    <a:pt x="558" y="4249"/>
                    <a:pt x="568" y="4256"/>
                    <a:pt x="577" y="4256"/>
                  </a:cubicBezTo>
                  <a:cubicBezTo>
                    <a:pt x="579" y="4256"/>
                    <a:pt x="582" y="4256"/>
                    <a:pt x="584" y="4254"/>
                  </a:cubicBezTo>
                  <a:cubicBezTo>
                    <a:pt x="597" y="4250"/>
                    <a:pt x="604" y="4238"/>
                    <a:pt x="600" y="4224"/>
                  </a:cubicBezTo>
                  <a:cubicBezTo>
                    <a:pt x="48" y="2555"/>
                    <a:pt x="395" y="884"/>
                    <a:pt x="951" y="37"/>
                  </a:cubicBezTo>
                  <a:cubicBezTo>
                    <a:pt x="958" y="26"/>
                    <a:pt x="956" y="11"/>
                    <a:pt x="944" y="5"/>
                  </a:cubicBezTo>
                  <a:cubicBezTo>
                    <a:pt x="940" y="2"/>
                    <a:pt x="936" y="1"/>
                    <a:pt x="931"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6"/>
            <p:cNvSpPr/>
            <p:nvPr/>
          </p:nvSpPr>
          <p:spPr>
            <a:xfrm>
              <a:off x="5250800" y="2051075"/>
              <a:ext cx="108475" cy="40975"/>
            </a:xfrm>
            <a:custGeom>
              <a:rect b="b" l="l" r="r" t="t"/>
              <a:pathLst>
                <a:path extrusionOk="0" h="1639" w="4339">
                  <a:moveTo>
                    <a:pt x="4312" y="0"/>
                  </a:moveTo>
                  <a:cubicBezTo>
                    <a:pt x="4305" y="0"/>
                    <a:pt x="4298" y="4"/>
                    <a:pt x="4293" y="11"/>
                  </a:cubicBezTo>
                  <a:cubicBezTo>
                    <a:pt x="3433" y="1315"/>
                    <a:pt x="2153" y="1592"/>
                    <a:pt x="1221" y="1592"/>
                  </a:cubicBezTo>
                  <a:cubicBezTo>
                    <a:pt x="541" y="1592"/>
                    <a:pt x="45" y="1445"/>
                    <a:pt x="33" y="1441"/>
                  </a:cubicBezTo>
                  <a:cubicBezTo>
                    <a:pt x="31" y="1441"/>
                    <a:pt x="29" y="1440"/>
                    <a:pt x="27" y="1440"/>
                  </a:cubicBezTo>
                  <a:cubicBezTo>
                    <a:pt x="17" y="1440"/>
                    <a:pt x="7" y="1447"/>
                    <a:pt x="4" y="1458"/>
                  </a:cubicBezTo>
                  <a:cubicBezTo>
                    <a:pt x="1" y="1470"/>
                    <a:pt x="8" y="1483"/>
                    <a:pt x="19" y="1487"/>
                  </a:cubicBezTo>
                  <a:cubicBezTo>
                    <a:pt x="31" y="1489"/>
                    <a:pt x="531" y="1639"/>
                    <a:pt x="1220" y="1639"/>
                  </a:cubicBezTo>
                  <a:cubicBezTo>
                    <a:pt x="2164" y="1639"/>
                    <a:pt x="3461" y="1359"/>
                    <a:pt x="4331" y="36"/>
                  </a:cubicBezTo>
                  <a:cubicBezTo>
                    <a:pt x="4339" y="25"/>
                    <a:pt x="4335" y="11"/>
                    <a:pt x="4324" y="4"/>
                  </a:cubicBezTo>
                  <a:cubicBezTo>
                    <a:pt x="4321" y="1"/>
                    <a:pt x="4317" y="0"/>
                    <a:pt x="4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6"/>
            <p:cNvSpPr/>
            <p:nvPr/>
          </p:nvSpPr>
          <p:spPr>
            <a:xfrm>
              <a:off x="5385975" y="2087125"/>
              <a:ext cx="72775" cy="219150"/>
            </a:xfrm>
            <a:custGeom>
              <a:rect b="b" l="l" r="r" t="t"/>
              <a:pathLst>
                <a:path extrusionOk="0" h="8766" w="2911">
                  <a:moveTo>
                    <a:pt x="712" y="0"/>
                  </a:moveTo>
                  <a:cubicBezTo>
                    <a:pt x="705" y="0"/>
                    <a:pt x="698" y="4"/>
                    <a:pt x="693" y="11"/>
                  </a:cubicBezTo>
                  <a:lnTo>
                    <a:pt x="6" y="987"/>
                  </a:lnTo>
                  <a:cubicBezTo>
                    <a:pt x="2" y="990"/>
                    <a:pt x="1" y="994"/>
                    <a:pt x="1" y="1000"/>
                  </a:cubicBezTo>
                  <a:lnTo>
                    <a:pt x="1" y="6960"/>
                  </a:lnTo>
                  <a:cubicBezTo>
                    <a:pt x="1" y="6969"/>
                    <a:pt x="7" y="6979"/>
                    <a:pt x="16" y="6982"/>
                  </a:cubicBezTo>
                  <a:cubicBezTo>
                    <a:pt x="20" y="6983"/>
                    <a:pt x="343" y="7108"/>
                    <a:pt x="472" y="7438"/>
                  </a:cubicBezTo>
                  <a:cubicBezTo>
                    <a:pt x="605" y="7776"/>
                    <a:pt x="938" y="8741"/>
                    <a:pt x="942" y="8751"/>
                  </a:cubicBezTo>
                  <a:cubicBezTo>
                    <a:pt x="944" y="8760"/>
                    <a:pt x="953" y="8766"/>
                    <a:pt x="963" y="8766"/>
                  </a:cubicBezTo>
                  <a:lnTo>
                    <a:pt x="2887" y="8766"/>
                  </a:lnTo>
                  <a:cubicBezTo>
                    <a:pt x="2899" y="8766"/>
                    <a:pt x="2911" y="8756"/>
                    <a:pt x="2910" y="8744"/>
                  </a:cubicBezTo>
                  <a:cubicBezTo>
                    <a:pt x="2910" y="8731"/>
                    <a:pt x="2899" y="8721"/>
                    <a:pt x="2887" y="8721"/>
                  </a:cubicBezTo>
                  <a:lnTo>
                    <a:pt x="979" y="8721"/>
                  </a:lnTo>
                  <a:cubicBezTo>
                    <a:pt x="935" y="8593"/>
                    <a:pt x="638" y="7737"/>
                    <a:pt x="514" y="7423"/>
                  </a:cubicBezTo>
                  <a:cubicBezTo>
                    <a:pt x="392" y="7111"/>
                    <a:pt x="115" y="6974"/>
                    <a:pt x="47" y="6944"/>
                  </a:cubicBezTo>
                  <a:lnTo>
                    <a:pt x="47" y="1008"/>
                  </a:lnTo>
                  <a:lnTo>
                    <a:pt x="732" y="36"/>
                  </a:lnTo>
                  <a:cubicBezTo>
                    <a:pt x="739" y="26"/>
                    <a:pt x="737" y="12"/>
                    <a:pt x="727" y="4"/>
                  </a:cubicBezTo>
                  <a:cubicBezTo>
                    <a:pt x="722" y="2"/>
                    <a:pt x="717" y="0"/>
                    <a:pt x="7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6"/>
            <p:cNvSpPr/>
            <p:nvPr/>
          </p:nvSpPr>
          <p:spPr>
            <a:xfrm>
              <a:off x="5491525" y="2092525"/>
              <a:ext cx="91525" cy="213750"/>
            </a:xfrm>
            <a:custGeom>
              <a:rect b="b" l="l" r="r" t="t"/>
              <a:pathLst>
                <a:path extrusionOk="0" h="8550" w="3661">
                  <a:moveTo>
                    <a:pt x="225" y="1"/>
                  </a:moveTo>
                  <a:cubicBezTo>
                    <a:pt x="214" y="1"/>
                    <a:pt x="204" y="7"/>
                    <a:pt x="202" y="19"/>
                  </a:cubicBezTo>
                  <a:lnTo>
                    <a:pt x="2" y="800"/>
                  </a:lnTo>
                  <a:cubicBezTo>
                    <a:pt x="0" y="804"/>
                    <a:pt x="2" y="810"/>
                    <a:pt x="3" y="814"/>
                  </a:cubicBezTo>
                  <a:cubicBezTo>
                    <a:pt x="28" y="870"/>
                    <a:pt x="2330" y="6194"/>
                    <a:pt x="2539" y="6613"/>
                  </a:cubicBezTo>
                  <a:cubicBezTo>
                    <a:pt x="2540" y="6616"/>
                    <a:pt x="2544" y="6620"/>
                    <a:pt x="2548" y="6623"/>
                  </a:cubicBezTo>
                  <a:cubicBezTo>
                    <a:pt x="2556" y="6628"/>
                    <a:pt x="3302" y="7056"/>
                    <a:pt x="3615" y="7203"/>
                  </a:cubicBezTo>
                  <a:lnTo>
                    <a:pt x="3546" y="8525"/>
                  </a:lnTo>
                  <a:cubicBezTo>
                    <a:pt x="3545" y="8539"/>
                    <a:pt x="3555" y="8550"/>
                    <a:pt x="3568" y="8550"/>
                  </a:cubicBezTo>
                  <a:lnTo>
                    <a:pt x="3570" y="8550"/>
                  </a:lnTo>
                  <a:cubicBezTo>
                    <a:pt x="3582" y="8550"/>
                    <a:pt x="3592" y="8541"/>
                    <a:pt x="3589" y="8528"/>
                  </a:cubicBezTo>
                  <a:lnTo>
                    <a:pt x="3660" y="7191"/>
                  </a:lnTo>
                  <a:cubicBezTo>
                    <a:pt x="3661" y="7181"/>
                    <a:pt x="3657" y="7172"/>
                    <a:pt x="3647" y="7168"/>
                  </a:cubicBezTo>
                  <a:cubicBezTo>
                    <a:pt x="3361" y="7036"/>
                    <a:pt x="2650" y="6628"/>
                    <a:pt x="2575" y="6585"/>
                  </a:cubicBezTo>
                  <a:cubicBezTo>
                    <a:pt x="2353" y="6132"/>
                    <a:pt x="147" y="1030"/>
                    <a:pt x="49" y="804"/>
                  </a:cubicBezTo>
                  <a:lnTo>
                    <a:pt x="246" y="30"/>
                  </a:lnTo>
                  <a:cubicBezTo>
                    <a:pt x="250" y="17"/>
                    <a:pt x="243" y="5"/>
                    <a:pt x="230" y="1"/>
                  </a:cubicBezTo>
                  <a:cubicBezTo>
                    <a:pt x="228" y="1"/>
                    <a:pt x="227" y="1"/>
                    <a:pt x="2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6"/>
            <p:cNvSpPr/>
            <p:nvPr/>
          </p:nvSpPr>
          <p:spPr>
            <a:xfrm>
              <a:off x="5406575" y="2281125"/>
              <a:ext cx="51600" cy="24600"/>
            </a:xfrm>
            <a:custGeom>
              <a:rect b="b" l="l" r="r" t="t"/>
              <a:pathLst>
                <a:path extrusionOk="0" h="984" w="2064">
                  <a:moveTo>
                    <a:pt x="1577" y="0"/>
                  </a:moveTo>
                  <a:cubicBezTo>
                    <a:pt x="1174" y="140"/>
                    <a:pt x="308" y="444"/>
                    <a:pt x="1" y="572"/>
                  </a:cubicBezTo>
                  <a:cubicBezTo>
                    <a:pt x="79" y="802"/>
                    <a:pt x="139" y="983"/>
                    <a:pt x="139" y="983"/>
                  </a:cubicBezTo>
                  <a:lnTo>
                    <a:pt x="2063" y="983"/>
                  </a:lnTo>
                  <a:lnTo>
                    <a:pt x="15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6"/>
            <p:cNvSpPr/>
            <p:nvPr/>
          </p:nvSpPr>
          <p:spPr>
            <a:xfrm>
              <a:off x="5580750" y="2288300"/>
              <a:ext cx="58675" cy="17425"/>
            </a:xfrm>
            <a:custGeom>
              <a:rect b="b" l="l" r="r" t="t"/>
              <a:pathLst>
                <a:path extrusionOk="0" h="697" w="2347">
                  <a:moveTo>
                    <a:pt x="37" y="0"/>
                  </a:moveTo>
                  <a:lnTo>
                    <a:pt x="1" y="696"/>
                  </a:lnTo>
                  <a:lnTo>
                    <a:pt x="2346" y="696"/>
                  </a:lnTo>
                  <a:cubicBezTo>
                    <a:pt x="2346" y="696"/>
                    <a:pt x="2051" y="366"/>
                    <a:pt x="1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6"/>
            <p:cNvSpPr/>
            <p:nvPr/>
          </p:nvSpPr>
          <p:spPr>
            <a:xfrm>
              <a:off x="5956175" y="2281050"/>
              <a:ext cx="93875" cy="31100"/>
            </a:xfrm>
            <a:custGeom>
              <a:rect b="b" l="l" r="r" t="t"/>
              <a:pathLst>
                <a:path extrusionOk="0" h="1244" w="3755">
                  <a:moveTo>
                    <a:pt x="0" y="0"/>
                  </a:moveTo>
                  <a:lnTo>
                    <a:pt x="0" y="0"/>
                  </a:lnTo>
                  <a:cubicBezTo>
                    <a:pt x="139" y="205"/>
                    <a:pt x="399" y="390"/>
                    <a:pt x="517" y="539"/>
                  </a:cubicBezTo>
                  <a:cubicBezTo>
                    <a:pt x="705" y="773"/>
                    <a:pt x="775" y="1243"/>
                    <a:pt x="775" y="1243"/>
                  </a:cubicBezTo>
                  <a:lnTo>
                    <a:pt x="3498" y="1243"/>
                  </a:lnTo>
                  <a:cubicBezTo>
                    <a:pt x="3498" y="1243"/>
                    <a:pt x="3755" y="869"/>
                    <a:pt x="3498" y="680"/>
                  </a:cubicBezTo>
                  <a:cubicBezTo>
                    <a:pt x="3345" y="570"/>
                    <a:pt x="2990" y="378"/>
                    <a:pt x="2694" y="27"/>
                  </a:cubicBezTo>
                  <a:cubicBezTo>
                    <a:pt x="2507" y="42"/>
                    <a:pt x="2242" y="47"/>
                    <a:pt x="1949" y="47"/>
                  </a:cubicBezTo>
                  <a:cubicBezTo>
                    <a:pt x="1241" y="47"/>
                    <a:pt x="364" y="15"/>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6"/>
            <p:cNvSpPr/>
            <p:nvPr/>
          </p:nvSpPr>
          <p:spPr>
            <a:xfrm>
              <a:off x="6037950" y="2256825"/>
              <a:ext cx="52000" cy="56875"/>
            </a:xfrm>
            <a:custGeom>
              <a:rect b="b" l="l" r="r" t="t"/>
              <a:pathLst>
                <a:path extrusionOk="0" h="2275" w="2080">
                  <a:moveTo>
                    <a:pt x="489" y="1"/>
                  </a:moveTo>
                  <a:cubicBezTo>
                    <a:pt x="338" y="196"/>
                    <a:pt x="0" y="679"/>
                    <a:pt x="38" y="1063"/>
                  </a:cubicBezTo>
                  <a:cubicBezTo>
                    <a:pt x="87" y="1556"/>
                    <a:pt x="625" y="2071"/>
                    <a:pt x="765" y="2212"/>
                  </a:cubicBezTo>
                  <a:cubicBezTo>
                    <a:pt x="812" y="2259"/>
                    <a:pt x="974" y="2275"/>
                    <a:pt x="1169" y="2275"/>
                  </a:cubicBezTo>
                  <a:cubicBezTo>
                    <a:pt x="1558" y="2275"/>
                    <a:pt x="2080" y="2212"/>
                    <a:pt x="2080" y="2212"/>
                  </a:cubicBezTo>
                  <a:lnTo>
                    <a:pt x="1776" y="264"/>
                  </a:lnTo>
                  <a:cubicBezTo>
                    <a:pt x="1776" y="264"/>
                    <a:pt x="1776" y="263"/>
                    <a:pt x="1777" y="261"/>
                  </a:cubicBezTo>
                  <a:lnTo>
                    <a:pt x="1777" y="261"/>
                  </a:lnTo>
                  <a:cubicBezTo>
                    <a:pt x="1699" y="275"/>
                    <a:pt x="1619" y="281"/>
                    <a:pt x="1539" y="281"/>
                  </a:cubicBezTo>
                  <a:cubicBezTo>
                    <a:pt x="1146" y="281"/>
                    <a:pt x="751" y="126"/>
                    <a:pt x="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6"/>
            <p:cNvSpPr/>
            <p:nvPr/>
          </p:nvSpPr>
          <p:spPr>
            <a:xfrm>
              <a:off x="5727300" y="1833125"/>
              <a:ext cx="24775" cy="59500"/>
            </a:xfrm>
            <a:custGeom>
              <a:rect b="b" l="l" r="r" t="t"/>
              <a:pathLst>
                <a:path extrusionOk="0" h="2380" w="991">
                  <a:moveTo>
                    <a:pt x="26" y="0"/>
                  </a:moveTo>
                  <a:cubicBezTo>
                    <a:pt x="23" y="0"/>
                    <a:pt x="20" y="1"/>
                    <a:pt x="17" y="2"/>
                  </a:cubicBezTo>
                  <a:cubicBezTo>
                    <a:pt x="5" y="8"/>
                    <a:pt x="0" y="21"/>
                    <a:pt x="5" y="34"/>
                  </a:cubicBezTo>
                  <a:cubicBezTo>
                    <a:pt x="13" y="49"/>
                    <a:pt x="735" y="1681"/>
                    <a:pt x="943" y="2363"/>
                  </a:cubicBezTo>
                  <a:cubicBezTo>
                    <a:pt x="947" y="2374"/>
                    <a:pt x="956" y="2380"/>
                    <a:pt x="966" y="2380"/>
                  </a:cubicBezTo>
                  <a:lnTo>
                    <a:pt x="971" y="2380"/>
                  </a:lnTo>
                  <a:cubicBezTo>
                    <a:pt x="984" y="2376"/>
                    <a:pt x="990" y="2363"/>
                    <a:pt x="986" y="2350"/>
                  </a:cubicBezTo>
                  <a:cubicBezTo>
                    <a:pt x="776" y="1666"/>
                    <a:pt x="55" y="30"/>
                    <a:pt x="47" y="14"/>
                  </a:cubicBezTo>
                  <a:cubicBezTo>
                    <a:pt x="44" y="5"/>
                    <a:pt x="35"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6"/>
            <p:cNvSpPr/>
            <p:nvPr/>
          </p:nvSpPr>
          <p:spPr>
            <a:xfrm>
              <a:off x="5739025" y="1829500"/>
              <a:ext cx="24650" cy="61300"/>
            </a:xfrm>
            <a:custGeom>
              <a:rect b="b" l="l" r="r" t="t"/>
              <a:pathLst>
                <a:path extrusionOk="0" h="2452" w="986">
                  <a:moveTo>
                    <a:pt x="27" y="0"/>
                  </a:moveTo>
                  <a:cubicBezTo>
                    <a:pt x="22" y="0"/>
                    <a:pt x="18" y="2"/>
                    <a:pt x="14" y="5"/>
                  </a:cubicBezTo>
                  <a:cubicBezTo>
                    <a:pt x="3" y="11"/>
                    <a:pt x="0" y="26"/>
                    <a:pt x="9" y="37"/>
                  </a:cubicBezTo>
                  <a:cubicBezTo>
                    <a:pt x="571" y="813"/>
                    <a:pt x="932" y="2418"/>
                    <a:pt x="936" y="2434"/>
                  </a:cubicBezTo>
                  <a:cubicBezTo>
                    <a:pt x="939" y="2444"/>
                    <a:pt x="949" y="2452"/>
                    <a:pt x="960" y="2452"/>
                  </a:cubicBezTo>
                  <a:lnTo>
                    <a:pt x="965" y="2452"/>
                  </a:lnTo>
                  <a:cubicBezTo>
                    <a:pt x="977" y="2449"/>
                    <a:pt x="985" y="2437"/>
                    <a:pt x="982" y="2423"/>
                  </a:cubicBezTo>
                  <a:cubicBezTo>
                    <a:pt x="978" y="2407"/>
                    <a:pt x="614" y="793"/>
                    <a:pt x="46" y="10"/>
                  </a:cubicBezTo>
                  <a:cubicBezTo>
                    <a:pt x="42" y="4"/>
                    <a:pt x="35" y="0"/>
                    <a:pt x="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6"/>
            <p:cNvSpPr/>
            <p:nvPr/>
          </p:nvSpPr>
          <p:spPr>
            <a:xfrm>
              <a:off x="6047700" y="1502400"/>
              <a:ext cx="41975" cy="38800"/>
            </a:xfrm>
            <a:custGeom>
              <a:rect b="b" l="l" r="r" t="t"/>
              <a:pathLst>
                <a:path extrusionOk="0" h="1552" w="1679">
                  <a:moveTo>
                    <a:pt x="515" y="1"/>
                  </a:moveTo>
                  <a:cubicBezTo>
                    <a:pt x="348" y="1"/>
                    <a:pt x="179" y="65"/>
                    <a:pt x="12" y="193"/>
                  </a:cubicBezTo>
                  <a:cubicBezTo>
                    <a:pt x="1" y="200"/>
                    <a:pt x="0" y="215"/>
                    <a:pt x="9" y="226"/>
                  </a:cubicBezTo>
                  <a:cubicBezTo>
                    <a:pt x="13" y="232"/>
                    <a:pt x="20" y="235"/>
                    <a:pt x="27" y="235"/>
                  </a:cubicBezTo>
                  <a:cubicBezTo>
                    <a:pt x="32" y="235"/>
                    <a:pt x="37" y="233"/>
                    <a:pt x="41" y="230"/>
                  </a:cubicBezTo>
                  <a:cubicBezTo>
                    <a:pt x="117" y="172"/>
                    <a:pt x="282" y="46"/>
                    <a:pt x="510" y="46"/>
                  </a:cubicBezTo>
                  <a:cubicBezTo>
                    <a:pt x="667" y="46"/>
                    <a:pt x="854" y="106"/>
                    <a:pt x="1060" y="289"/>
                  </a:cubicBezTo>
                  <a:cubicBezTo>
                    <a:pt x="1404" y="596"/>
                    <a:pt x="1632" y="999"/>
                    <a:pt x="1608" y="1272"/>
                  </a:cubicBezTo>
                  <a:cubicBezTo>
                    <a:pt x="1599" y="1378"/>
                    <a:pt x="1555" y="1458"/>
                    <a:pt x="1473" y="1510"/>
                  </a:cubicBezTo>
                  <a:cubicBezTo>
                    <a:pt x="1461" y="1516"/>
                    <a:pt x="1456" y="1530"/>
                    <a:pt x="1465" y="1541"/>
                  </a:cubicBezTo>
                  <a:cubicBezTo>
                    <a:pt x="1470" y="1548"/>
                    <a:pt x="1478" y="1552"/>
                    <a:pt x="1485" y="1552"/>
                  </a:cubicBezTo>
                  <a:cubicBezTo>
                    <a:pt x="1488" y="1552"/>
                    <a:pt x="1491" y="1551"/>
                    <a:pt x="1493" y="1551"/>
                  </a:cubicBezTo>
                  <a:cubicBezTo>
                    <a:pt x="1495" y="1551"/>
                    <a:pt x="1496" y="1551"/>
                    <a:pt x="1496" y="1552"/>
                  </a:cubicBezTo>
                  <a:cubicBezTo>
                    <a:pt x="1591" y="1493"/>
                    <a:pt x="1644" y="1398"/>
                    <a:pt x="1654" y="1277"/>
                  </a:cubicBezTo>
                  <a:cubicBezTo>
                    <a:pt x="1679" y="986"/>
                    <a:pt x="1452" y="576"/>
                    <a:pt x="1090" y="254"/>
                  </a:cubicBezTo>
                  <a:cubicBezTo>
                    <a:pt x="900" y="86"/>
                    <a:pt x="708" y="1"/>
                    <a:pt x="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6"/>
            <p:cNvSpPr/>
            <p:nvPr/>
          </p:nvSpPr>
          <p:spPr>
            <a:xfrm>
              <a:off x="5878475" y="1645200"/>
              <a:ext cx="123900" cy="155750"/>
            </a:xfrm>
            <a:custGeom>
              <a:rect b="b" l="l" r="r" t="t"/>
              <a:pathLst>
                <a:path extrusionOk="0" h="6230" w="4956">
                  <a:moveTo>
                    <a:pt x="13" y="1"/>
                  </a:moveTo>
                  <a:cubicBezTo>
                    <a:pt x="10" y="19"/>
                    <a:pt x="6" y="37"/>
                    <a:pt x="0" y="53"/>
                  </a:cubicBezTo>
                  <a:cubicBezTo>
                    <a:pt x="563" y="637"/>
                    <a:pt x="2275" y="2455"/>
                    <a:pt x="2924" y="3680"/>
                  </a:cubicBezTo>
                  <a:cubicBezTo>
                    <a:pt x="2934" y="3696"/>
                    <a:pt x="3924" y="5406"/>
                    <a:pt x="4912" y="6224"/>
                  </a:cubicBezTo>
                  <a:cubicBezTo>
                    <a:pt x="4917" y="6226"/>
                    <a:pt x="4924" y="6229"/>
                    <a:pt x="4927" y="6229"/>
                  </a:cubicBezTo>
                  <a:cubicBezTo>
                    <a:pt x="4935" y="6229"/>
                    <a:pt x="4941" y="6225"/>
                    <a:pt x="4946" y="6220"/>
                  </a:cubicBezTo>
                  <a:cubicBezTo>
                    <a:pt x="4955" y="6210"/>
                    <a:pt x="4953" y="6195"/>
                    <a:pt x="4942" y="6189"/>
                  </a:cubicBezTo>
                  <a:cubicBezTo>
                    <a:pt x="4840" y="6106"/>
                    <a:pt x="4740" y="6012"/>
                    <a:pt x="4640" y="5913"/>
                  </a:cubicBezTo>
                  <a:cubicBezTo>
                    <a:pt x="4638" y="5910"/>
                    <a:pt x="4634" y="5907"/>
                    <a:pt x="4633" y="5903"/>
                  </a:cubicBezTo>
                  <a:cubicBezTo>
                    <a:pt x="4126" y="5400"/>
                    <a:pt x="3648" y="4727"/>
                    <a:pt x="3334" y="4250"/>
                  </a:cubicBezTo>
                  <a:cubicBezTo>
                    <a:pt x="3325" y="4236"/>
                    <a:pt x="3315" y="4222"/>
                    <a:pt x="3307" y="4208"/>
                  </a:cubicBezTo>
                  <a:cubicBezTo>
                    <a:pt x="3097" y="3885"/>
                    <a:pt x="2967" y="3662"/>
                    <a:pt x="2964" y="3656"/>
                  </a:cubicBezTo>
                  <a:cubicBezTo>
                    <a:pt x="2961" y="3650"/>
                    <a:pt x="2958" y="3645"/>
                    <a:pt x="2954" y="3640"/>
                  </a:cubicBezTo>
                  <a:cubicBezTo>
                    <a:pt x="2288" y="2397"/>
                    <a:pt x="553" y="558"/>
                    <a:pt x="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6"/>
            <p:cNvSpPr/>
            <p:nvPr/>
          </p:nvSpPr>
          <p:spPr>
            <a:xfrm>
              <a:off x="5913600" y="1549100"/>
              <a:ext cx="55150" cy="40025"/>
            </a:xfrm>
            <a:custGeom>
              <a:rect b="b" l="l" r="r" t="t"/>
              <a:pathLst>
                <a:path extrusionOk="0" h="1601" w="2206">
                  <a:moveTo>
                    <a:pt x="23" y="1"/>
                  </a:moveTo>
                  <a:cubicBezTo>
                    <a:pt x="16" y="15"/>
                    <a:pt x="8" y="30"/>
                    <a:pt x="0" y="45"/>
                  </a:cubicBezTo>
                  <a:cubicBezTo>
                    <a:pt x="980" y="492"/>
                    <a:pt x="2150" y="1583"/>
                    <a:pt x="2164" y="1595"/>
                  </a:cubicBezTo>
                  <a:cubicBezTo>
                    <a:pt x="2169" y="1597"/>
                    <a:pt x="2173" y="1600"/>
                    <a:pt x="2179" y="1600"/>
                  </a:cubicBezTo>
                  <a:cubicBezTo>
                    <a:pt x="2185" y="1600"/>
                    <a:pt x="2190" y="1597"/>
                    <a:pt x="2196" y="1592"/>
                  </a:cubicBezTo>
                  <a:cubicBezTo>
                    <a:pt x="2206" y="1583"/>
                    <a:pt x="2205" y="1568"/>
                    <a:pt x="2196" y="1560"/>
                  </a:cubicBezTo>
                  <a:cubicBezTo>
                    <a:pt x="2194" y="1559"/>
                    <a:pt x="2189" y="1555"/>
                    <a:pt x="2180" y="1546"/>
                  </a:cubicBezTo>
                  <a:lnTo>
                    <a:pt x="2180" y="1545"/>
                  </a:lnTo>
                  <a:cubicBezTo>
                    <a:pt x="2038" y="1417"/>
                    <a:pt x="947" y="428"/>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6"/>
            <p:cNvSpPr/>
            <p:nvPr/>
          </p:nvSpPr>
          <p:spPr>
            <a:xfrm>
              <a:off x="5917150" y="1542275"/>
              <a:ext cx="52075" cy="39125"/>
            </a:xfrm>
            <a:custGeom>
              <a:rect b="b" l="l" r="r" t="t"/>
              <a:pathLst>
                <a:path extrusionOk="0" h="1565" w="2083">
                  <a:moveTo>
                    <a:pt x="22" y="1"/>
                  </a:moveTo>
                  <a:cubicBezTo>
                    <a:pt x="15" y="14"/>
                    <a:pt x="7" y="28"/>
                    <a:pt x="1" y="43"/>
                  </a:cubicBezTo>
                  <a:cubicBezTo>
                    <a:pt x="1056" y="451"/>
                    <a:pt x="1854" y="1317"/>
                    <a:pt x="2068" y="1564"/>
                  </a:cubicBezTo>
                  <a:cubicBezTo>
                    <a:pt x="2070" y="1549"/>
                    <a:pt x="2074" y="1535"/>
                    <a:pt x="2078" y="1521"/>
                  </a:cubicBezTo>
                  <a:cubicBezTo>
                    <a:pt x="2079" y="1517"/>
                    <a:pt x="2080" y="1512"/>
                    <a:pt x="2082" y="1508"/>
                  </a:cubicBezTo>
                  <a:cubicBezTo>
                    <a:pt x="1838" y="1230"/>
                    <a:pt x="1053" y="399"/>
                    <a:pt x="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6"/>
            <p:cNvSpPr/>
            <p:nvPr/>
          </p:nvSpPr>
          <p:spPr>
            <a:xfrm>
              <a:off x="5902300" y="1572900"/>
              <a:ext cx="67675" cy="58700"/>
            </a:xfrm>
            <a:custGeom>
              <a:rect b="b" l="l" r="r" t="t"/>
              <a:pathLst>
                <a:path extrusionOk="0" h="2348" w="2707">
                  <a:moveTo>
                    <a:pt x="20" y="0"/>
                  </a:moveTo>
                  <a:cubicBezTo>
                    <a:pt x="14" y="15"/>
                    <a:pt x="6" y="28"/>
                    <a:pt x="1" y="42"/>
                  </a:cubicBezTo>
                  <a:cubicBezTo>
                    <a:pt x="533" y="278"/>
                    <a:pt x="1818" y="958"/>
                    <a:pt x="2707" y="2348"/>
                  </a:cubicBezTo>
                  <a:cubicBezTo>
                    <a:pt x="2705" y="2317"/>
                    <a:pt x="2704" y="2288"/>
                    <a:pt x="2704" y="2258"/>
                  </a:cubicBezTo>
                  <a:lnTo>
                    <a:pt x="2704" y="2257"/>
                  </a:lnTo>
                  <a:cubicBezTo>
                    <a:pt x="1811" y="900"/>
                    <a:pt x="549" y="235"/>
                    <a:pt x="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6"/>
            <p:cNvSpPr/>
            <p:nvPr/>
          </p:nvSpPr>
          <p:spPr>
            <a:xfrm>
              <a:off x="5898750" y="1581050"/>
              <a:ext cx="71400" cy="63750"/>
            </a:xfrm>
            <a:custGeom>
              <a:rect b="b" l="l" r="r" t="t"/>
              <a:pathLst>
                <a:path extrusionOk="0" h="2550" w="2856">
                  <a:moveTo>
                    <a:pt x="19" y="1"/>
                  </a:moveTo>
                  <a:cubicBezTo>
                    <a:pt x="13" y="16"/>
                    <a:pt x="6" y="30"/>
                    <a:pt x="0" y="46"/>
                  </a:cubicBezTo>
                  <a:cubicBezTo>
                    <a:pt x="254" y="201"/>
                    <a:pt x="776" y="529"/>
                    <a:pt x="1464" y="1024"/>
                  </a:cubicBezTo>
                  <a:cubicBezTo>
                    <a:pt x="2179" y="1539"/>
                    <a:pt x="2650" y="2217"/>
                    <a:pt x="2854" y="2549"/>
                  </a:cubicBezTo>
                  <a:cubicBezTo>
                    <a:pt x="2855" y="2520"/>
                    <a:pt x="2855" y="2490"/>
                    <a:pt x="2855" y="2461"/>
                  </a:cubicBezTo>
                  <a:cubicBezTo>
                    <a:pt x="2631" y="2109"/>
                    <a:pt x="2170" y="1475"/>
                    <a:pt x="1490" y="984"/>
                  </a:cubicBezTo>
                  <a:cubicBezTo>
                    <a:pt x="794" y="484"/>
                    <a:pt x="271" y="154"/>
                    <a:pt x="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6"/>
            <p:cNvSpPr/>
            <p:nvPr/>
          </p:nvSpPr>
          <p:spPr>
            <a:xfrm>
              <a:off x="5889600" y="1605825"/>
              <a:ext cx="77775" cy="76400"/>
            </a:xfrm>
            <a:custGeom>
              <a:rect b="b" l="l" r="r" t="t"/>
              <a:pathLst>
                <a:path extrusionOk="0" h="3056" w="3111">
                  <a:moveTo>
                    <a:pt x="16" y="1"/>
                  </a:moveTo>
                  <a:cubicBezTo>
                    <a:pt x="10" y="15"/>
                    <a:pt x="6" y="31"/>
                    <a:pt x="1" y="46"/>
                  </a:cubicBezTo>
                  <a:lnTo>
                    <a:pt x="1" y="48"/>
                  </a:lnTo>
                  <a:cubicBezTo>
                    <a:pt x="374" y="255"/>
                    <a:pt x="1147" y="717"/>
                    <a:pt x="1766" y="1285"/>
                  </a:cubicBezTo>
                  <a:cubicBezTo>
                    <a:pt x="2389" y="1854"/>
                    <a:pt x="2880" y="2663"/>
                    <a:pt x="3099" y="3055"/>
                  </a:cubicBezTo>
                  <a:cubicBezTo>
                    <a:pt x="3103" y="3030"/>
                    <a:pt x="3108" y="3005"/>
                    <a:pt x="3110" y="2979"/>
                  </a:cubicBezTo>
                  <a:cubicBezTo>
                    <a:pt x="2878" y="2569"/>
                    <a:pt x="2398" y="1801"/>
                    <a:pt x="1798" y="1251"/>
                  </a:cubicBezTo>
                  <a:cubicBezTo>
                    <a:pt x="1169" y="676"/>
                    <a:pt x="387" y="209"/>
                    <a:pt x="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6"/>
            <p:cNvSpPr/>
            <p:nvPr/>
          </p:nvSpPr>
          <p:spPr>
            <a:xfrm>
              <a:off x="5886450" y="1616125"/>
              <a:ext cx="78750" cy="78200"/>
            </a:xfrm>
            <a:custGeom>
              <a:rect b="b" l="l" r="r" t="t"/>
              <a:pathLst>
                <a:path extrusionOk="0" h="3128" w="3150">
                  <a:moveTo>
                    <a:pt x="14" y="1"/>
                  </a:moveTo>
                  <a:cubicBezTo>
                    <a:pt x="10" y="16"/>
                    <a:pt x="5" y="31"/>
                    <a:pt x="1" y="47"/>
                  </a:cubicBezTo>
                  <a:cubicBezTo>
                    <a:pt x="334" y="232"/>
                    <a:pt x="1044" y="651"/>
                    <a:pt x="1628" y="1157"/>
                  </a:cubicBezTo>
                  <a:cubicBezTo>
                    <a:pt x="2213" y="1661"/>
                    <a:pt x="2845" y="2648"/>
                    <a:pt x="3136" y="3128"/>
                  </a:cubicBezTo>
                  <a:cubicBezTo>
                    <a:pt x="3141" y="3104"/>
                    <a:pt x="3146" y="3082"/>
                    <a:pt x="3149" y="3059"/>
                  </a:cubicBezTo>
                  <a:cubicBezTo>
                    <a:pt x="2847" y="2562"/>
                    <a:pt x="2231" y="1615"/>
                    <a:pt x="1658" y="1122"/>
                  </a:cubicBezTo>
                  <a:cubicBezTo>
                    <a:pt x="1066" y="609"/>
                    <a:pt x="344" y="185"/>
                    <a:pt x="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6"/>
            <p:cNvSpPr/>
            <p:nvPr/>
          </p:nvSpPr>
          <p:spPr>
            <a:xfrm>
              <a:off x="5880575" y="1637250"/>
              <a:ext cx="75150" cy="91525"/>
            </a:xfrm>
            <a:custGeom>
              <a:rect b="b" l="l" r="r" t="t"/>
              <a:pathLst>
                <a:path extrusionOk="0" h="3661" w="3006">
                  <a:moveTo>
                    <a:pt x="15" y="0"/>
                  </a:moveTo>
                  <a:cubicBezTo>
                    <a:pt x="10" y="18"/>
                    <a:pt x="6" y="36"/>
                    <a:pt x="0" y="52"/>
                  </a:cubicBezTo>
                  <a:cubicBezTo>
                    <a:pt x="230" y="289"/>
                    <a:pt x="717" y="821"/>
                    <a:pt x="1228" y="1377"/>
                  </a:cubicBezTo>
                  <a:cubicBezTo>
                    <a:pt x="1409" y="1574"/>
                    <a:pt x="1598" y="1779"/>
                    <a:pt x="1787" y="1986"/>
                  </a:cubicBezTo>
                  <a:cubicBezTo>
                    <a:pt x="2431" y="2686"/>
                    <a:pt x="2811" y="3330"/>
                    <a:pt x="2984" y="3661"/>
                  </a:cubicBezTo>
                  <a:cubicBezTo>
                    <a:pt x="2992" y="3641"/>
                    <a:pt x="2998" y="3622"/>
                    <a:pt x="3006" y="3600"/>
                  </a:cubicBezTo>
                  <a:cubicBezTo>
                    <a:pt x="2823" y="3258"/>
                    <a:pt x="2446" y="2633"/>
                    <a:pt x="1821" y="1955"/>
                  </a:cubicBezTo>
                  <a:cubicBezTo>
                    <a:pt x="1633" y="1748"/>
                    <a:pt x="1443" y="1542"/>
                    <a:pt x="1263" y="1346"/>
                  </a:cubicBezTo>
                  <a:cubicBezTo>
                    <a:pt x="589" y="611"/>
                    <a:pt x="199" y="188"/>
                    <a:pt x="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6"/>
            <p:cNvSpPr/>
            <p:nvPr/>
          </p:nvSpPr>
          <p:spPr>
            <a:xfrm>
              <a:off x="5929050" y="1519650"/>
              <a:ext cx="50975" cy="43600"/>
            </a:xfrm>
            <a:custGeom>
              <a:rect b="b" l="l" r="r" t="t"/>
              <a:pathLst>
                <a:path extrusionOk="0" h="1744" w="2039">
                  <a:moveTo>
                    <a:pt x="22" y="0"/>
                  </a:moveTo>
                  <a:cubicBezTo>
                    <a:pt x="16" y="15"/>
                    <a:pt x="9" y="28"/>
                    <a:pt x="1" y="42"/>
                  </a:cubicBezTo>
                  <a:cubicBezTo>
                    <a:pt x="836" y="511"/>
                    <a:pt x="1655" y="1357"/>
                    <a:pt x="2007" y="1743"/>
                  </a:cubicBezTo>
                  <a:cubicBezTo>
                    <a:pt x="2017" y="1731"/>
                    <a:pt x="2028" y="1720"/>
                    <a:pt x="2038" y="1709"/>
                  </a:cubicBezTo>
                  <a:cubicBezTo>
                    <a:pt x="1685" y="1320"/>
                    <a:pt x="862" y="47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6"/>
            <p:cNvSpPr/>
            <p:nvPr/>
          </p:nvSpPr>
          <p:spPr>
            <a:xfrm>
              <a:off x="5932850" y="1512425"/>
              <a:ext cx="46375" cy="39525"/>
            </a:xfrm>
            <a:custGeom>
              <a:rect b="b" l="l" r="r" t="t"/>
              <a:pathLst>
                <a:path extrusionOk="0" h="1581" w="1855">
                  <a:moveTo>
                    <a:pt x="23" y="1"/>
                  </a:moveTo>
                  <a:cubicBezTo>
                    <a:pt x="16" y="14"/>
                    <a:pt x="8" y="27"/>
                    <a:pt x="0" y="42"/>
                  </a:cubicBezTo>
                  <a:cubicBezTo>
                    <a:pt x="335" y="254"/>
                    <a:pt x="1214" y="843"/>
                    <a:pt x="1855" y="1581"/>
                  </a:cubicBezTo>
                  <a:cubicBezTo>
                    <a:pt x="1845" y="1546"/>
                    <a:pt x="1835" y="1512"/>
                    <a:pt x="1824" y="1475"/>
                  </a:cubicBezTo>
                  <a:cubicBezTo>
                    <a:pt x="1184" y="767"/>
                    <a:pt x="349" y="207"/>
                    <a:pt x="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6"/>
            <p:cNvSpPr/>
            <p:nvPr/>
          </p:nvSpPr>
          <p:spPr>
            <a:xfrm>
              <a:off x="5585675" y="1337400"/>
              <a:ext cx="96075" cy="53650"/>
            </a:xfrm>
            <a:custGeom>
              <a:rect b="b" l="l" r="r" t="t"/>
              <a:pathLst>
                <a:path extrusionOk="0" h="2146" w="3843">
                  <a:moveTo>
                    <a:pt x="1999" y="1"/>
                  </a:moveTo>
                  <a:cubicBezTo>
                    <a:pt x="1498" y="1"/>
                    <a:pt x="946" y="146"/>
                    <a:pt x="257" y="328"/>
                  </a:cubicBezTo>
                  <a:lnTo>
                    <a:pt x="21" y="390"/>
                  </a:lnTo>
                  <a:cubicBezTo>
                    <a:pt x="8" y="393"/>
                    <a:pt x="0" y="406"/>
                    <a:pt x="4" y="419"/>
                  </a:cubicBezTo>
                  <a:cubicBezTo>
                    <a:pt x="6" y="429"/>
                    <a:pt x="15" y="437"/>
                    <a:pt x="25" y="437"/>
                  </a:cubicBezTo>
                  <a:cubicBezTo>
                    <a:pt x="28" y="437"/>
                    <a:pt x="30" y="436"/>
                    <a:pt x="32" y="435"/>
                  </a:cubicBezTo>
                  <a:lnTo>
                    <a:pt x="270" y="373"/>
                  </a:lnTo>
                  <a:cubicBezTo>
                    <a:pt x="956" y="192"/>
                    <a:pt x="1503" y="48"/>
                    <a:pt x="1999" y="48"/>
                  </a:cubicBezTo>
                  <a:cubicBezTo>
                    <a:pt x="2340" y="48"/>
                    <a:pt x="2657" y="116"/>
                    <a:pt x="2978" y="287"/>
                  </a:cubicBezTo>
                  <a:cubicBezTo>
                    <a:pt x="3804" y="727"/>
                    <a:pt x="3790" y="2107"/>
                    <a:pt x="3790" y="2121"/>
                  </a:cubicBezTo>
                  <a:cubicBezTo>
                    <a:pt x="3790" y="2134"/>
                    <a:pt x="3800" y="2145"/>
                    <a:pt x="3813" y="2145"/>
                  </a:cubicBezTo>
                  <a:cubicBezTo>
                    <a:pt x="3825" y="2145"/>
                    <a:pt x="3836" y="2135"/>
                    <a:pt x="3838" y="2122"/>
                  </a:cubicBezTo>
                  <a:cubicBezTo>
                    <a:pt x="3838" y="2119"/>
                    <a:pt x="3843" y="1763"/>
                    <a:pt x="3742" y="1358"/>
                  </a:cubicBezTo>
                  <a:cubicBezTo>
                    <a:pt x="3609" y="818"/>
                    <a:pt x="3352" y="434"/>
                    <a:pt x="2999" y="246"/>
                  </a:cubicBezTo>
                  <a:cubicBezTo>
                    <a:pt x="2670" y="71"/>
                    <a:pt x="2347" y="1"/>
                    <a:pt x="19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6"/>
            <p:cNvSpPr/>
            <p:nvPr/>
          </p:nvSpPr>
          <p:spPr>
            <a:xfrm>
              <a:off x="5559150" y="1363850"/>
              <a:ext cx="129925" cy="28875"/>
            </a:xfrm>
            <a:custGeom>
              <a:rect b="b" l="l" r="r" t="t"/>
              <a:pathLst>
                <a:path extrusionOk="0" h="1155" w="5197">
                  <a:moveTo>
                    <a:pt x="26" y="0"/>
                  </a:moveTo>
                  <a:cubicBezTo>
                    <a:pt x="23" y="0"/>
                    <a:pt x="20" y="1"/>
                    <a:pt x="17" y="2"/>
                  </a:cubicBezTo>
                  <a:cubicBezTo>
                    <a:pt x="6" y="8"/>
                    <a:pt x="0" y="22"/>
                    <a:pt x="7" y="34"/>
                  </a:cubicBezTo>
                  <a:cubicBezTo>
                    <a:pt x="37" y="97"/>
                    <a:pt x="332" y="651"/>
                    <a:pt x="1149" y="822"/>
                  </a:cubicBezTo>
                  <a:cubicBezTo>
                    <a:pt x="1315" y="857"/>
                    <a:pt x="1472" y="871"/>
                    <a:pt x="1619" y="871"/>
                  </a:cubicBezTo>
                  <a:cubicBezTo>
                    <a:pt x="2044" y="871"/>
                    <a:pt x="2383" y="752"/>
                    <a:pt x="2608" y="673"/>
                  </a:cubicBezTo>
                  <a:cubicBezTo>
                    <a:pt x="2644" y="660"/>
                    <a:pt x="2678" y="648"/>
                    <a:pt x="2709" y="638"/>
                  </a:cubicBezTo>
                  <a:cubicBezTo>
                    <a:pt x="2761" y="622"/>
                    <a:pt x="2826" y="597"/>
                    <a:pt x="2899" y="570"/>
                  </a:cubicBezTo>
                  <a:cubicBezTo>
                    <a:pt x="3169" y="470"/>
                    <a:pt x="3550" y="327"/>
                    <a:pt x="3828" y="327"/>
                  </a:cubicBezTo>
                  <a:cubicBezTo>
                    <a:pt x="3887" y="327"/>
                    <a:pt x="3942" y="334"/>
                    <a:pt x="3991" y="349"/>
                  </a:cubicBezTo>
                  <a:cubicBezTo>
                    <a:pt x="4330" y="457"/>
                    <a:pt x="4567" y="898"/>
                    <a:pt x="4541" y="1129"/>
                  </a:cubicBezTo>
                  <a:cubicBezTo>
                    <a:pt x="4541" y="1138"/>
                    <a:pt x="4543" y="1145"/>
                    <a:pt x="4551" y="1150"/>
                  </a:cubicBezTo>
                  <a:cubicBezTo>
                    <a:pt x="4554" y="1154"/>
                    <a:pt x="4559" y="1155"/>
                    <a:pt x="4564" y="1155"/>
                  </a:cubicBezTo>
                  <a:cubicBezTo>
                    <a:pt x="4567" y="1155"/>
                    <a:pt x="4569" y="1155"/>
                    <a:pt x="4571" y="1152"/>
                  </a:cubicBezTo>
                  <a:cubicBezTo>
                    <a:pt x="4573" y="1152"/>
                    <a:pt x="4725" y="1100"/>
                    <a:pt x="4902" y="1100"/>
                  </a:cubicBezTo>
                  <a:cubicBezTo>
                    <a:pt x="4987" y="1100"/>
                    <a:pt x="5078" y="1112"/>
                    <a:pt x="5161" y="1147"/>
                  </a:cubicBezTo>
                  <a:cubicBezTo>
                    <a:pt x="5164" y="1148"/>
                    <a:pt x="5167" y="1149"/>
                    <a:pt x="5170" y="1149"/>
                  </a:cubicBezTo>
                  <a:cubicBezTo>
                    <a:pt x="5179" y="1149"/>
                    <a:pt x="5188" y="1143"/>
                    <a:pt x="5192" y="1133"/>
                  </a:cubicBezTo>
                  <a:cubicBezTo>
                    <a:pt x="5197" y="1122"/>
                    <a:pt x="5191" y="1108"/>
                    <a:pt x="5178" y="1103"/>
                  </a:cubicBezTo>
                  <a:cubicBezTo>
                    <a:pt x="5088" y="1065"/>
                    <a:pt x="4991" y="1053"/>
                    <a:pt x="4901" y="1053"/>
                  </a:cubicBezTo>
                  <a:cubicBezTo>
                    <a:pt x="4764" y="1053"/>
                    <a:pt x="4645" y="1082"/>
                    <a:pt x="4588" y="1098"/>
                  </a:cubicBezTo>
                  <a:cubicBezTo>
                    <a:pt x="4593" y="822"/>
                    <a:pt x="4325" y="404"/>
                    <a:pt x="4003" y="303"/>
                  </a:cubicBezTo>
                  <a:cubicBezTo>
                    <a:pt x="3951" y="287"/>
                    <a:pt x="3893" y="280"/>
                    <a:pt x="3829" y="280"/>
                  </a:cubicBezTo>
                  <a:cubicBezTo>
                    <a:pt x="3541" y="280"/>
                    <a:pt x="3154" y="424"/>
                    <a:pt x="2882" y="524"/>
                  </a:cubicBezTo>
                  <a:cubicBezTo>
                    <a:pt x="2810" y="553"/>
                    <a:pt x="2744" y="576"/>
                    <a:pt x="2693" y="594"/>
                  </a:cubicBezTo>
                  <a:cubicBezTo>
                    <a:pt x="2663" y="604"/>
                    <a:pt x="2629" y="615"/>
                    <a:pt x="2593" y="628"/>
                  </a:cubicBezTo>
                  <a:cubicBezTo>
                    <a:pt x="2371" y="707"/>
                    <a:pt x="2038" y="824"/>
                    <a:pt x="1620" y="824"/>
                  </a:cubicBezTo>
                  <a:cubicBezTo>
                    <a:pt x="1476" y="824"/>
                    <a:pt x="1322" y="810"/>
                    <a:pt x="1159" y="776"/>
                  </a:cubicBezTo>
                  <a:cubicBezTo>
                    <a:pt x="364" y="610"/>
                    <a:pt x="78" y="74"/>
                    <a:pt x="49" y="13"/>
                  </a:cubicBezTo>
                  <a:cubicBezTo>
                    <a:pt x="44" y="5"/>
                    <a:pt x="35" y="0"/>
                    <a:pt x="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6"/>
            <p:cNvSpPr/>
            <p:nvPr/>
          </p:nvSpPr>
          <p:spPr>
            <a:xfrm>
              <a:off x="5582425" y="1353975"/>
              <a:ext cx="96525" cy="37075"/>
            </a:xfrm>
            <a:custGeom>
              <a:rect b="b" l="l" r="r" t="t"/>
              <a:pathLst>
                <a:path extrusionOk="0" h="1483" w="3861">
                  <a:moveTo>
                    <a:pt x="2668" y="0"/>
                  </a:moveTo>
                  <a:cubicBezTo>
                    <a:pt x="2324" y="0"/>
                    <a:pt x="1996" y="170"/>
                    <a:pt x="1654" y="347"/>
                  </a:cubicBezTo>
                  <a:cubicBezTo>
                    <a:pt x="1297" y="532"/>
                    <a:pt x="933" y="720"/>
                    <a:pt x="533" y="720"/>
                  </a:cubicBezTo>
                  <a:cubicBezTo>
                    <a:pt x="374" y="720"/>
                    <a:pt x="208" y="690"/>
                    <a:pt x="36" y="618"/>
                  </a:cubicBezTo>
                  <a:cubicBezTo>
                    <a:pt x="33" y="617"/>
                    <a:pt x="31" y="617"/>
                    <a:pt x="28" y="617"/>
                  </a:cubicBezTo>
                  <a:cubicBezTo>
                    <a:pt x="18" y="617"/>
                    <a:pt x="9" y="623"/>
                    <a:pt x="5" y="632"/>
                  </a:cubicBezTo>
                  <a:cubicBezTo>
                    <a:pt x="0" y="644"/>
                    <a:pt x="6" y="658"/>
                    <a:pt x="18" y="663"/>
                  </a:cubicBezTo>
                  <a:cubicBezTo>
                    <a:pt x="197" y="738"/>
                    <a:pt x="369" y="769"/>
                    <a:pt x="534" y="769"/>
                  </a:cubicBezTo>
                  <a:cubicBezTo>
                    <a:pt x="943" y="769"/>
                    <a:pt x="1314" y="578"/>
                    <a:pt x="1675" y="391"/>
                  </a:cubicBezTo>
                  <a:cubicBezTo>
                    <a:pt x="2013" y="216"/>
                    <a:pt x="2335" y="48"/>
                    <a:pt x="2669" y="48"/>
                  </a:cubicBezTo>
                  <a:cubicBezTo>
                    <a:pt x="2745" y="48"/>
                    <a:pt x="2822" y="57"/>
                    <a:pt x="2900" y="77"/>
                  </a:cubicBezTo>
                  <a:cubicBezTo>
                    <a:pt x="3812" y="305"/>
                    <a:pt x="3806" y="1447"/>
                    <a:pt x="3806" y="1458"/>
                  </a:cubicBezTo>
                  <a:cubicBezTo>
                    <a:pt x="3805" y="1471"/>
                    <a:pt x="3816" y="1482"/>
                    <a:pt x="3829" y="1482"/>
                  </a:cubicBezTo>
                  <a:cubicBezTo>
                    <a:pt x="3841" y="1482"/>
                    <a:pt x="3852" y="1472"/>
                    <a:pt x="3851" y="1457"/>
                  </a:cubicBezTo>
                  <a:cubicBezTo>
                    <a:pt x="3851" y="1446"/>
                    <a:pt x="3860" y="267"/>
                    <a:pt x="2910" y="29"/>
                  </a:cubicBezTo>
                  <a:cubicBezTo>
                    <a:pt x="2828" y="9"/>
                    <a:pt x="2748" y="0"/>
                    <a:pt x="26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6"/>
            <p:cNvSpPr/>
            <p:nvPr/>
          </p:nvSpPr>
          <p:spPr>
            <a:xfrm>
              <a:off x="5663725" y="1335075"/>
              <a:ext cx="19950" cy="49175"/>
            </a:xfrm>
            <a:custGeom>
              <a:rect b="b" l="l" r="r" t="t"/>
              <a:pathLst>
                <a:path extrusionOk="0" h="1967" w="798">
                  <a:moveTo>
                    <a:pt x="27" y="1"/>
                  </a:moveTo>
                  <a:cubicBezTo>
                    <a:pt x="19" y="1"/>
                    <a:pt x="12" y="4"/>
                    <a:pt x="7" y="10"/>
                  </a:cubicBezTo>
                  <a:cubicBezTo>
                    <a:pt x="0" y="22"/>
                    <a:pt x="1" y="36"/>
                    <a:pt x="11" y="43"/>
                  </a:cubicBezTo>
                  <a:cubicBezTo>
                    <a:pt x="518" y="439"/>
                    <a:pt x="748" y="1101"/>
                    <a:pt x="659" y="1907"/>
                  </a:cubicBezTo>
                  <a:cubicBezTo>
                    <a:pt x="656" y="1924"/>
                    <a:pt x="655" y="1935"/>
                    <a:pt x="655" y="1941"/>
                  </a:cubicBezTo>
                  <a:cubicBezTo>
                    <a:pt x="654" y="1955"/>
                    <a:pt x="665" y="1965"/>
                    <a:pt x="677" y="1966"/>
                  </a:cubicBezTo>
                  <a:lnTo>
                    <a:pt x="678" y="1966"/>
                  </a:lnTo>
                  <a:cubicBezTo>
                    <a:pt x="690" y="1966"/>
                    <a:pt x="700" y="1957"/>
                    <a:pt x="701" y="1945"/>
                  </a:cubicBezTo>
                  <a:cubicBezTo>
                    <a:pt x="701" y="1939"/>
                    <a:pt x="702" y="1927"/>
                    <a:pt x="705" y="1912"/>
                  </a:cubicBezTo>
                  <a:cubicBezTo>
                    <a:pt x="798" y="1090"/>
                    <a:pt x="560" y="412"/>
                    <a:pt x="41" y="6"/>
                  </a:cubicBezTo>
                  <a:cubicBezTo>
                    <a:pt x="37" y="3"/>
                    <a:pt x="32"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6"/>
            <p:cNvSpPr/>
            <p:nvPr/>
          </p:nvSpPr>
          <p:spPr>
            <a:xfrm>
              <a:off x="5571875" y="1323325"/>
              <a:ext cx="53950" cy="15275"/>
            </a:xfrm>
            <a:custGeom>
              <a:rect b="b" l="l" r="r" t="t"/>
              <a:pathLst>
                <a:path extrusionOk="0" h="611" w="2158">
                  <a:moveTo>
                    <a:pt x="2135" y="1"/>
                  </a:moveTo>
                  <a:cubicBezTo>
                    <a:pt x="2134" y="1"/>
                    <a:pt x="2133" y="1"/>
                    <a:pt x="2132" y="1"/>
                  </a:cubicBezTo>
                  <a:cubicBezTo>
                    <a:pt x="1964" y="9"/>
                    <a:pt x="480" y="90"/>
                    <a:pt x="9" y="572"/>
                  </a:cubicBezTo>
                  <a:cubicBezTo>
                    <a:pt x="0" y="580"/>
                    <a:pt x="0" y="595"/>
                    <a:pt x="9" y="604"/>
                  </a:cubicBezTo>
                  <a:cubicBezTo>
                    <a:pt x="15" y="608"/>
                    <a:pt x="20" y="610"/>
                    <a:pt x="26" y="610"/>
                  </a:cubicBezTo>
                  <a:cubicBezTo>
                    <a:pt x="33" y="610"/>
                    <a:pt x="39" y="608"/>
                    <a:pt x="43" y="604"/>
                  </a:cubicBezTo>
                  <a:cubicBezTo>
                    <a:pt x="501" y="136"/>
                    <a:pt x="1968" y="56"/>
                    <a:pt x="2134" y="49"/>
                  </a:cubicBezTo>
                  <a:cubicBezTo>
                    <a:pt x="2147" y="47"/>
                    <a:pt x="2158" y="37"/>
                    <a:pt x="2156" y="25"/>
                  </a:cubicBezTo>
                  <a:cubicBezTo>
                    <a:pt x="2156" y="12"/>
                    <a:pt x="2147" y="1"/>
                    <a:pt x="21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6"/>
            <p:cNvSpPr/>
            <p:nvPr/>
          </p:nvSpPr>
          <p:spPr>
            <a:xfrm>
              <a:off x="5567525" y="1349175"/>
              <a:ext cx="32000" cy="11800"/>
            </a:xfrm>
            <a:custGeom>
              <a:rect b="b" l="l" r="r" t="t"/>
              <a:pathLst>
                <a:path extrusionOk="0" h="472" w="1280">
                  <a:moveTo>
                    <a:pt x="24" y="0"/>
                  </a:moveTo>
                  <a:cubicBezTo>
                    <a:pt x="10" y="0"/>
                    <a:pt x="0" y="12"/>
                    <a:pt x="0" y="25"/>
                  </a:cubicBezTo>
                  <a:cubicBezTo>
                    <a:pt x="0" y="58"/>
                    <a:pt x="123" y="170"/>
                    <a:pt x="253" y="256"/>
                  </a:cubicBezTo>
                  <a:cubicBezTo>
                    <a:pt x="392" y="348"/>
                    <a:pt x="632" y="471"/>
                    <a:pt x="908" y="471"/>
                  </a:cubicBezTo>
                  <a:cubicBezTo>
                    <a:pt x="1022" y="471"/>
                    <a:pt x="1141" y="451"/>
                    <a:pt x="1261" y="399"/>
                  </a:cubicBezTo>
                  <a:cubicBezTo>
                    <a:pt x="1274" y="392"/>
                    <a:pt x="1279" y="379"/>
                    <a:pt x="1274" y="367"/>
                  </a:cubicBezTo>
                  <a:cubicBezTo>
                    <a:pt x="1270" y="358"/>
                    <a:pt x="1261" y="353"/>
                    <a:pt x="1252" y="353"/>
                  </a:cubicBezTo>
                  <a:cubicBezTo>
                    <a:pt x="1249" y="353"/>
                    <a:pt x="1246" y="353"/>
                    <a:pt x="1243" y="355"/>
                  </a:cubicBezTo>
                  <a:cubicBezTo>
                    <a:pt x="1128" y="404"/>
                    <a:pt x="1014" y="424"/>
                    <a:pt x="905" y="424"/>
                  </a:cubicBezTo>
                  <a:cubicBezTo>
                    <a:pt x="443" y="424"/>
                    <a:pt x="70" y="61"/>
                    <a:pt x="46" y="19"/>
                  </a:cubicBezTo>
                  <a:cubicBezTo>
                    <a:pt x="44" y="7"/>
                    <a:pt x="35" y="0"/>
                    <a:pt x="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6"/>
            <p:cNvSpPr/>
            <p:nvPr/>
          </p:nvSpPr>
          <p:spPr>
            <a:xfrm>
              <a:off x="5675750" y="1466175"/>
              <a:ext cx="42000" cy="10725"/>
            </a:xfrm>
            <a:custGeom>
              <a:rect b="b" l="l" r="r" t="t"/>
              <a:pathLst>
                <a:path extrusionOk="0" h="429" w="1680">
                  <a:moveTo>
                    <a:pt x="278" y="1"/>
                  </a:moveTo>
                  <a:lnTo>
                    <a:pt x="0" y="307"/>
                  </a:lnTo>
                  <a:cubicBezTo>
                    <a:pt x="0" y="307"/>
                    <a:pt x="349" y="429"/>
                    <a:pt x="862" y="429"/>
                  </a:cubicBezTo>
                  <a:cubicBezTo>
                    <a:pt x="874" y="429"/>
                    <a:pt x="887" y="429"/>
                    <a:pt x="899" y="429"/>
                  </a:cubicBezTo>
                  <a:cubicBezTo>
                    <a:pt x="1281" y="423"/>
                    <a:pt x="1527" y="326"/>
                    <a:pt x="1638" y="270"/>
                  </a:cubicBezTo>
                  <a:cubicBezTo>
                    <a:pt x="1649" y="234"/>
                    <a:pt x="1665" y="162"/>
                    <a:pt x="1679" y="60"/>
                  </a:cubicBezTo>
                  <a:lnTo>
                    <a:pt x="1679" y="60"/>
                  </a:lnTo>
                  <a:cubicBezTo>
                    <a:pt x="1585" y="85"/>
                    <a:pt x="1454" y="95"/>
                    <a:pt x="1310" y="95"/>
                  </a:cubicBezTo>
                  <a:cubicBezTo>
                    <a:pt x="858" y="95"/>
                    <a:pt x="278" y="1"/>
                    <a:pt x="2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6"/>
            <p:cNvSpPr/>
            <p:nvPr/>
          </p:nvSpPr>
          <p:spPr>
            <a:xfrm>
              <a:off x="5767100" y="1608550"/>
              <a:ext cx="342325" cy="85975"/>
            </a:xfrm>
            <a:custGeom>
              <a:rect b="b" l="l" r="r" t="t"/>
              <a:pathLst>
                <a:path extrusionOk="0" h="3439" w="13693">
                  <a:moveTo>
                    <a:pt x="13666" y="0"/>
                  </a:moveTo>
                  <a:cubicBezTo>
                    <a:pt x="13659" y="0"/>
                    <a:pt x="13653" y="3"/>
                    <a:pt x="13649" y="8"/>
                  </a:cubicBezTo>
                  <a:cubicBezTo>
                    <a:pt x="13590" y="69"/>
                    <a:pt x="13000" y="627"/>
                    <a:pt x="10375" y="1138"/>
                  </a:cubicBezTo>
                  <a:cubicBezTo>
                    <a:pt x="9511" y="1306"/>
                    <a:pt x="8660" y="1390"/>
                    <a:pt x="7825" y="1390"/>
                  </a:cubicBezTo>
                  <a:cubicBezTo>
                    <a:pt x="6307" y="1390"/>
                    <a:pt x="4841" y="1113"/>
                    <a:pt x="3444" y="561"/>
                  </a:cubicBezTo>
                  <a:cubicBezTo>
                    <a:pt x="3441" y="559"/>
                    <a:pt x="3438" y="559"/>
                    <a:pt x="3435" y="559"/>
                  </a:cubicBezTo>
                  <a:cubicBezTo>
                    <a:pt x="3428" y="559"/>
                    <a:pt x="3421" y="563"/>
                    <a:pt x="3416" y="570"/>
                  </a:cubicBezTo>
                  <a:cubicBezTo>
                    <a:pt x="3408" y="582"/>
                    <a:pt x="2627" y="1893"/>
                    <a:pt x="2057" y="2397"/>
                  </a:cubicBezTo>
                  <a:cubicBezTo>
                    <a:pt x="1462" y="2921"/>
                    <a:pt x="739" y="3396"/>
                    <a:pt x="326" y="3396"/>
                  </a:cubicBezTo>
                  <a:cubicBezTo>
                    <a:pt x="268" y="3396"/>
                    <a:pt x="217" y="3387"/>
                    <a:pt x="173" y="3367"/>
                  </a:cubicBezTo>
                  <a:cubicBezTo>
                    <a:pt x="112" y="3340"/>
                    <a:pt x="80" y="3290"/>
                    <a:pt x="75" y="3213"/>
                  </a:cubicBezTo>
                  <a:cubicBezTo>
                    <a:pt x="48" y="2823"/>
                    <a:pt x="697" y="1948"/>
                    <a:pt x="1294" y="1570"/>
                  </a:cubicBezTo>
                  <a:cubicBezTo>
                    <a:pt x="2028" y="1107"/>
                    <a:pt x="3095" y="619"/>
                    <a:pt x="3187" y="605"/>
                  </a:cubicBezTo>
                  <a:cubicBezTo>
                    <a:pt x="3200" y="603"/>
                    <a:pt x="3208" y="590"/>
                    <a:pt x="3206" y="577"/>
                  </a:cubicBezTo>
                  <a:cubicBezTo>
                    <a:pt x="3205" y="566"/>
                    <a:pt x="3194" y="557"/>
                    <a:pt x="3183" y="557"/>
                  </a:cubicBezTo>
                  <a:cubicBezTo>
                    <a:pt x="3182" y="557"/>
                    <a:pt x="3181" y="557"/>
                    <a:pt x="3180" y="557"/>
                  </a:cubicBezTo>
                  <a:cubicBezTo>
                    <a:pt x="3083" y="575"/>
                    <a:pt x="2025" y="1054"/>
                    <a:pt x="1269" y="1530"/>
                  </a:cubicBezTo>
                  <a:cubicBezTo>
                    <a:pt x="649" y="1922"/>
                    <a:pt x="1" y="2806"/>
                    <a:pt x="31" y="3218"/>
                  </a:cubicBezTo>
                  <a:cubicBezTo>
                    <a:pt x="37" y="3310"/>
                    <a:pt x="80" y="3376"/>
                    <a:pt x="155" y="3409"/>
                  </a:cubicBezTo>
                  <a:cubicBezTo>
                    <a:pt x="197" y="3428"/>
                    <a:pt x="252" y="3439"/>
                    <a:pt x="318" y="3439"/>
                  </a:cubicBezTo>
                  <a:cubicBezTo>
                    <a:pt x="641" y="3439"/>
                    <a:pt x="1240" y="3182"/>
                    <a:pt x="2089" y="2435"/>
                  </a:cubicBezTo>
                  <a:cubicBezTo>
                    <a:pt x="2628" y="1958"/>
                    <a:pt x="3352" y="770"/>
                    <a:pt x="3447" y="613"/>
                  </a:cubicBezTo>
                  <a:cubicBezTo>
                    <a:pt x="4843" y="1163"/>
                    <a:pt x="6307" y="1438"/>
                    <a:pt x="7824" y="1438"/>
                  </a:cubicBezTo>
                  <a:cubicBezTo>
                    <a:pt x="8663" y="1438"/>
                    <a:pt x="9517" y="1354"/>
                    <a:pt x="10385" y="1185"/>
                  </a:cubicBezTo>
                  <a:cubicBezTo>
                    <a:pt x="10662" y="1130"/>
                    <a:pt x="13117" y="638"/>
                    <a:pt x="13683" y="41"/>
                  </a:cubicBezTo>
                  <a:cubicBezTo>
                    <a:pt x="13692" y="30"/>
                    <a:pt x="13691" y="17"/>
                    <a:pt x="13682" y="8"/>
                  </a:cubicBezTo>
                  <a:cubicBezTo>
                    <a:pt x="13677" y="3"/>
                    <a:pt x="13671" y="0"/>
                    <a:pt x="13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6"/>
            <p:cNvSpPr/>
            <p:nvPr/>
          </p:nvSpPr>
          <p:spPr>
            <a:xfrm>
              <a:off x="5455000" y="1270400"/>
              <a:ext cx="652625" cy="702125"/>
            </a:xfrm>
            <a:custGeom>
              <a:rect b="b" l="l" r="r" t="t"/>
              <a:pathLst>
                <a:path extrusionOk="0" h="28085" w="26105">
                  <a:moveTo>
                    <a:pt x="26104" y="1"/>
                  </a:moveTo>
                  <a:lnTo>
                    <a:pt x="24326" y="1093"/>
                  </a:lnTo>
                  <a:lnTo>
                    <a:pt x="24296" y="1112"/>
                  </a:lnTo>
                  <a:lnTo>
                    <a:pt x="23141" y="2357"/>
                  </a:lnTo>
                  <a:lnTo>
                    <a:pt x="21616" y="4004"/>
                  </a:lnTo>
                  <a:lnTo>
                    <a:pt x="20033" y="5715"/>
                  </a:lnTo>
                  <a:lnTo>
                    <a:pt x="18112" y="7789"/>
                  </a:lnTo>
                  <a:lnTo>
                    <a:pt x="16545" y="9480"/>
                  </a:lnTo>
                  <a:lnTo>
                    <a:pt x="14962" y="11190"/>
                  </a:lnTo>
                  <a:lnTo>
                    <a:pt x="13357" y="12923"/>
                  </a:lnTo>
                  <a:lnTo>
                    <a:pt x="11694" y="14716"/>
                  </a:lnTo>
                  <a:lnTo>
                    <a:pt x="10070" y="16472"/>
                  </a:lnTo>
                  <a:lnTo>
                    <a:pt x="8893" y="17743"/>
                  </a:lnTo>
                  <a:lnTo>
                    <a:pt x="7232" y="19537"/>
                  </a:lnTo>
                  <a:lnTo>
                    <a:pt x="5932" y="20942"/>
                  </a:lnTo>
                  <a:lnTo>
                    <a:pt x="4068" y="22952"/>
                  </a:lnTo>
                  <a:lnTo>
                    <a:pt x="2292" y="24870"/>
                  </a:lnTo>
                  <a:lnTo>
                    <a:pt x="0" y="27345"/>
                  </a:lnTo>
                  <a:lnTo>
                    <a:pt x="774" y="28084"/>
                  </a:lnTo>
                  <a:lnTo>
                    <a:pt x="2436" y="26255"/>
                  </a:lnTo>
                  <a:lnTo>
                    <a:pt x="4068" y="24457"/>
                  </a:lnTo>
                  <a:lnTo>
                    <a:pt x="6047" y="22276"/>
                  </a:lnTo>
                  <a:lnTo>
                    <a:pt x="7430" y="20751"/>
                  </a:lnTo>
                  <a:lnTo>
                    <a:pt x="9070" y="18946"/>
                  </a:lnTo>
                  <a:lnTo>
                    <a:pt x="10285" y="17605"/>
                  </a:lnTo>
                  <a:lnTo>
                    <a:pt x="11979" y="15740"/>
                  </a:lnTo>
                  <a:lnTo>
                    <a:pt x="13526" y="14035"/>
                  </a:lnTo>
                  <a:lnTo>
                    <a:pt x="15232" y="12156"/>
                  </a:lnTo>
                  <a:lnTo>
                    <a:pt x="16684" y="10558"/>
                  </a:lnTo>
                  <a:lnTo>
                    <a:pt x="18344" y="8727"/>
                  </a:lnTo>
                  <a:lnTo>
                    <a:pt x="20154" y="6735"/>
                  </a:lnTo>
                  <a:lnTo>
                    <a:pt x="21777" y="4946"/>
                  </a:lnTo>
                  <a:lnTo>
                    <a:pt x="23271" y="3299"/>
                  </a:lnTo>
                  <a:lnTo>
                    <a:pt x="24587" y="1850"/>
                  </a:lnTo>
                  <a:lnTo>
                    <a:pt x="24803" y="1611"/>
                  </a:lnTo>
                  <a:lnTo>
                    <a:pt x="261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6"/>
            <p:cNvSpPr/>
            <p:nvPr/>
          </p:nvSpPr>
          <p:spPr>
            <a:xfrm>
              <a:off x="5455000" y="1892200"/>
              <a:ext cx="60900" cy="80325"/>
            </a:xfrm>
            <a:custGeom>
              <a:rect b="b" l="l" r="r" t="t"/>
              <a:pathLst>
                <a:path extrusionOk="0" h="3213" w="2436">
                  <a:moveTo>
                    <a:pt x="2292" y="0"/>
                  </a:moveTo>
                  <a:lnTo>
                    <a:pt x="0" y="2474"/>
                  </a:lnTo>
                  <a:lnTo>
                    <a:pt x="774" y="3212"/>
                  </a:lnTo>
                  <a:lnTo>
                    <a:pt x="2436" y="1383"/>
                  </a:lnTo>
                  <a:cubicBezTo>
                    <a:pt x="2382" y="902"/>
                    <a:pt x="2325" y="371"/>
                    <a:pt x="22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6"/>
            <p:cNvSpPr/>
            <p:nvPr/>
          </p:nvSpPr>
          <p:spPr>
            <a:xfrm>
              <a:off x="5556700" y="1793925"/>
              <a:ext cx="49500" cy="87900"/>
            </a:xfrm>
            <a:custGeom>
              <a:rect b="b" l="l" r="r" t="t"/>
              <a:pathLst>
                <a:path extrusionOk="0" h="3516" w="1980">
                  <a:moveTo>
                    <a:pt x="1864" y="1"/>
                  </a:moveTo>
                  <a:lnTo>
                    <a:pt x="0" y="2011"/>
                  </a:lnTo>
                  <a:lnTo>
                    <a:pt x="0" y="3516"/>
                  </a:lnTo>
                  <a:lnTo>
                    <a:pt x="1979" y="1335"/>
                  </a:lnTo>
                  <a:lnTo>
                    <a:pt x="186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6"/>
            <p:cNvSpPr/>
            <p:nvPr/>
          </p:nvSpPr>
          <p:spPr>
            <a:xfrm>
              <a:off x="5635775" y="1713950"/>
              <a:ext cx="45975" cy="75250"/>
            </a:xfrm>
            <a:custGeom>
              <a:rect b="b" l="l" r="r" t="t"/>
              <a:pathLst>
                <a:path extrusionOk="0" h="3010" w="1839">
                  <a:moveTo>
                    <a:pt x="1662" y="1"/>
                  </a:moveTo>
                  <a:lnTo>
                    <a:pt x="1" y="1795"/>
                  </a:lnTo>
                  <a:lnTo>
                    <a:pt x="199" y="3009"/>
                  </a:lnTo>
                  <a:lnTo>
                    <a:pt x="1839" y="1204"/>
                  </a:lnTo>
                  <a:lnTo>
                    <a:pt x="166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6"/>
            <p:cNvSpPr/>
            <p:nvPr/>
          </p:nvSpPr>
          <p:spPr>
            <a:xfrm>
              <a:off x="5706750" y="1638300"/>
              <a:ext cx="47725" cy="72225"/>
            </a:xfrm>
            <a:custGeom>
              <a:rect b="b" l="l" r="r" t="t"/>
              <a:pathLst>
                <a:path extrusionOk="0" h="2889" w="1909">
                  <a:moveTo>
                    <a:pt x="1624" y="0"/>
                  </a:moveTo>
                  <a:lnTo>
                    <a:pt x="0" y="1756"/>
                  </a:lnTo>
                  <a:lnTo>
                    <a:pt x="215" y="2889"/>
                  </a:lnTo>
                  <a:lnTo>
                    <a:pt x="1909" y="1024"/>
                  </a:lnTo>
                  <a:lnTo>
                    <a:pt x="16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6"/>
            <p:cNvSpPr/>
            <p:nvPr/>
          </p:nvSpPr>
          <p:spPr>
            <a:xfrm>
              <a:off x="5788875" y="1550125"/>
              <a:ext cx="46925" cy="71175"/>
            </a:xfrm>
            <a:custGeom>
              <a:rect b="b" l="l" r="r" t="t"/>
              <a:pathLst>
                <a:path extrusionOk="0" h="2847" w="1877">
                  <a:moveTo>
                    <a:pt x="1605" y="1"/>
                  </a:moveTo>
                  <a:lnTo>
                    <a:pt x="1" y="1734"/>
                  </a:lnTo>
                  <a:cubicBezTo>
                    <a:pt x="52" y="2043"/>
                    <a:pt x="120" y="2502"/>
                    <a:pt x="171" y="2846"/>
                  </a:cubicBezTo>
                  <a:lnTo>
                    <a:pt x="1877" y="967"/>
                  </a:lnTo>
                  <a:lnTo>
                    <a:pt x="16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6"/>
            <p:cNvSpPr/>
            <p:nvPr/>
          </p:nvSpPr>
          <p:spPr>
            <a:xfrm>
              <a:off x="5868625" y="1465100"/>
              <a:ext cx="45000" cy="69275"/>
            </a:xfrm>
            <a:custGeom>
              <a:rect b="b" l="l" r="r" t="t"/>
              <a:pathLst>
                <a:path extrusionOk="0" h="2771" w="1800">
                  <a:moveTo>
                    <a:pt x="1567" y="1"/>
                  </a:moveTo>
                  <a:lnTo>
                    <a:pt x="0" y="1692"/>
                  </a:lnTo>
                  <a:cubicBezTo>
                    <a:pt x="40" y="2004"/>
                    <a:pt x="93" y="2428"/>
                    <a:pt x="139" y="2770"/>
                  </a:cubicBezTo>
                  <a:lnTo>
                    <a:pt x="1799" y="939"/>
                  </a:lnTo>
                  <a:lnTo>
                    <a:pt x="15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6"/>
            <p:cNvSpPr/>
            <p:nvPr/>
          </p:nvSpPr>
          <p:spPr>
            <a:xfrm>
              <a:off x="5955800" y="1370525"/>
              <a:ext cx="43650" cy="68250"/>
            </a:xfrm>
            <a:custGeom>
              <a:rect b="b" l="l" r="r" t="t"/>
              <a:pathLst>
                <a:path extrusionOk="0" h="2730" w="1746">
                  <a:moveTo>
                    <a:pt x="1586" y="0"/>
                  </a:moveTo>
                  <a:lnTo>
                    <a:pt x="1" y="1711"/>
                  </a:lnTo>
                  <a:cubicBezTo>
                    <a:pt x="37" y="1987"/>
                    <a:pt x="83" y="2392"/>
                    <a:pt x="122" y="2730"/>
                  </a:cubicBezTo>
                  <a:lnTo>
                    <a:pt x="1745" y="941"/>
                  </a:lnTo>
                  <a:lnTo>
                    <a:pt x="15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6"/>
            <p:cNvSpPr/>
            <p:nvPr/>
          </p:nvSpPr>
          <p:spPr>
            <a:xfrm>
              <a:off x="6033525" y="1297725"/>
              <a:ext cx="36150" cy="55150"/>
            </a:xfrm>
            <a:custGeom>
              <a:rect b="b" l="l" r="r" t="t"/>
              <a:pathLst>
                <a:path extrusionOk="0" h="2206" w="1446">
                  <a:moveTo>
                    <a:pt x="1185" y="0"/>
                  </a:moveTo>
                  <a:lnTo>
                    <a:pt x="1155" y="19"/>
                  </a:lnTo>
                  <a:lnTo>
                    <a:pt x="0" y="1264"/>
                  </a:lnTo>
                  <a:lnTo>
                    <a:pt x="130" y="2206"/>
                  </a:lnTo>
                  <a:lnTo>
                    <a:pt x="1446" y="757"/>
                  </a:lnTo>
                  <a:lnTo>
                    <a:pt x="11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6"/>
            <p:cNvSpPr/>
            <p:nvPr/>
          </p:nvSpPr>
          <p:spPr>
            <a:xfrm>
              <a:off x="5454350" y="1482925"/>
              <a:ext cx="464475" cy="490175"/>
            </a:xfrm>
            <a:custGeom>
              <a:rect b="b" l="l" r="r" t="t"/>
              <a:pathLst>
                <a:path extrusionOk="0" h="19607" w="18579">
                  <a:moveTo>
                    <a:pt x="18552" y="0"/>
                  </a:moveTo>
                  <a:cubicBezTo>
                    <a:pt x="18546" y="0"/>
                    <a:pt x="18539" y="3"/>
                    <a:pt x="18534" y="7"/>
                  </a:cubicBezTo>
                  <a:lnTo>
                    <a:pt x="798" y="19548"/>
                  </a:lnTo>
                  <a:lnTo>
                    <a:pt x="42" y="18828"/>
                  </a:lnTo>
                  <a:cubicBezTo>
                    <a:pt x="37" y="18823"/>
                    <a:pt x="31" y="18821"/>
                    <a:pt x="26" y="18821"/>
                  </a:cubicBezTo>
                  <a:cubicBezTo>
                    <a:pt x="19" y="18821"/>
                    <a:pt x="13" y="18824"/>
                    <a:pt x="9" y="18829"/>
                  </a:cubicBezTo>
                  <a:cubicBezTo>
                    <a:pt x="1" y="18839"/>
                    <a:pt x="1" y="18853"/>
                    <a:pt x="10" y="18861"/>
                  </a:cubicBezTo>
                  <a:lnTo>
                    <a:pt x="784" y="19601"/>
                  </a:lnTo>
                  <a:cubicBezTo>
                    <a:pt x="789" y="19604"/>
                    <a:pt x="794" y="19607"/>
                    <a:pt x="800" y="19607"/>
                  </a:cubicBezTo>
                  <a:cubicBezTo>
                    <a:pt x="807" y="19607"/>
                    <a:pt x="814" y="19604"/>
                    <a:pt x="816" y="19599"/>
                  </a:cubicBezTo>
                  <a:lnTo>
                    <a:pt x="18569" y="40"/>
                  </a:lnTo>
                  <a:cubicBezTo>
                    <a:pt x="18578" y="30"/>
                    <a:pt x="18577" y="16"/>
                    <a:pt x="18568" y="6"/>
                  </a:cubicBezTo>
                  <a:cubicBezTo>
                    <a:pt x="18563" y="2"/>
                    <a:pt x="18558" y="0"/>
                    <a:pt x="18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6"/>
            <p:cNvSpPr/>
            <p:nvPr/>
          </p:nvSpPr>
          <p:spPr>
            <a:xfrm>
              <a:off x="6015450" y="1269775"/>
              <a:ext cx="92800" cy="106500"/>
            </a:xfrm>
            <a:custGeom>
              <a:rect b="b" l="l" r="r" t="t"/>
              <a:pathLst>
                <a:path extrusionOk="0" h="4260" w="3712">
                  <a:moveTo>
                    <a:pt x="3686" y="0"/>
                  </a:moveTo>
                  <a:cubicBezTo>
                    <a:pt x="3683" y="0"/>
                    <a:pt x="3679" y="1"/>
                    <a:pt x="3675" y="3"/>
                  </a:cubicBezTo>
                  <a:lnTo>
                    <a:pt x="1896" y="1097"/>
                  </a:lnTo>
                  <a:cubicBezTo>
                    <a:pt x="1894" y="1098"/>
                    <a:pt x="1893" y="1099"/>
                    <a:pt x="1890" y="1101"/>
                  </a:cubicBezTo>
                  <a:lnTo>
                    <a:pt x="10" y="3118"/>
                  </a:lnTo>
                  <a:cubicBezTo>
                    <a:pt x="0" y="3128"/>
                    <a:pt x="1" y="3141"/>
                    <a:pt x="11" y="3151"/>
                  </a:cubicBezTo>
                  <a:cubicBezTo>
                    <a:pt x="16" y="3155"/>
                    <a:pt x="22" y="3157"/>
                    <a:pt x="27" y="3157"/>
                  </a:cubicBezTo>
                  <a:cubicBezTo>
                    <a:pt x="34" y="3157"/>
                    <a:pt x="40" y="3155"/>
                    <a:pt x="44" y="3150"/>
                  </a:cubicBezTo>
                  <a:lnTo>
                    <a:pt x="1923" y="1135"/>
                  </a:lnTo>
                  <a:lnTo>
                    <a:pt x="3580" y="118"/>
                  </a:lnTo>
                  <a:lnTo>
                    <a:pt x="2152" y="1859"/>
                  </a:lnTo>
                  <a:lnTo>
                    <a:pt x="10" y="4220"/>
                  </a:lnTo>
                  <a:cubicBezTo>
                    <a:pt x="0" y="4230"/>
                    <a:pt x="1" y="4244"/>
                    <a:pt x="11" y="4252"/>
                  </a:cubicBezTo>
                  <a:cubicBezTo>
                    <a:pt x="15" y="4257"/>
                    <a:pt x="20" y="4260"/>
                    <a:pt x="26" y="4260"/>
                  </a:cubicBezTo>
                  <a:cubicBezTo>
                    <a:pt x="32" y="4260"/>
                    <a:pt x="39" y="4257"/>
                    <a:pt x="42" y="4250"/>
                  </a:cubicBezTo>
                  <a:lnTo>
                    <a:pt x="2186" y="1887"/>
                  </a:lnTo>
                  <a:lnTo>
                    <a:pt x="3704" y="39"/>
                  </a:lnTo>
                  <a:cubicBezTo>
                    <a:pt x="3712" y="31"/>
                    <a:pt x="3712" y="18"/>
                    <a:pt x="3704" y="8"/>
                  </a:cubicBezTo>
                  <a:cubicBezTo>
                    <a:pt x="3699" y="3"/>
                    <a:pt x="3693" y="0"/>
                    <a:pt x="368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6"/>
            <p:cNvSpPr/>
            <p:nvPr/>
          </p:nvSpPr>
          <p:spPr>
            <a:xfrm>
              <a:off x="5489900" y="1674400"/>
              <a:ext cx="224250" cy="241850"/>
            </a:xfrm>
            <a:custGeom>
              <a:rect b="b" l="l" r="r" t="t"/>
              <a:pathLst>
                <a:path extrusionOk="0" h="9674" w="8970">
                  <a:moveTo>
                    <a:pt x="8943" y="0"/>
                  </a:moveTo>
                  <a:cubicBezTo>
                    <a:pt x="8937" y="0"/>
                    <a:pt x="8930" y="3"/>
                    <a:pt x="8925" y="7"/>
                  </a:cubicBezTo>
                  <a:lnTo>
                    <a:pt x="10" y="9634"/>
                  </a:lnTo>
                  <a:cubicBezTo>
                    <a:pt x="1" y="9643"/>
                    <a:pt x="2" y="9658"/>
                    <a:pt x="11" y="9667"/>
                  </a:cubicBezTo>
                  <a:cubicBezTo>
                    <a:pt x="16" y="9671"/>
                    <a:pt x="21" y="9674"/>
                    <a:pt x="27" y="9674"/>
                  </a:cubicBezTo>
                  <a:cubicBezTo>
                    <a:pt x="34" y="9674"/>
                    <a:pt x="41" y="9670"/>
                    <a:pt x="44" y="9666"/>
                  </a:cubicBezTo>
                  <a:lnTo>
                    <a:pt x="8960" y="40"/>
                  </a:lnTo>
                  <a:cubicBezTo>
                    <a:pt x="8969" y="30"/>
                    <a:pt x="8967" y="14"/>
                    <a:pt x="8959" y="6"/>
                  </a:cubicBezTo>
                  <a:cubicBezTo>
                    <a:pt x="8954" y="2"/>
                    <a:pt x="8949" y="0"/>
                    <a:pt x="89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6"/>
            <p:cNvSpPr/>
            <p:nvPr/>
          </p:nvSpPr>
          <p:spPr>
            <a:xfrm>
              <a:off x="5572500" y="1559000"/>
              <a:ext cx="62875" cy="10150"/>
            </a:xfrm>
            <a:custGeom>
              <a:rect b="b" l="l" r="r" t="t"/>
              <a:pathLst>
                <a:path extrusionOk="0" h="406" w="2515">
                  <a:moveTo>
                    <a:pt x="29" y="0"/>
                  </a:moveTo>
                  <a:cubicBezTo>
                    <a:pt x="20" y="0"/>
                    <a:pt x="12" y="5"/>
                    <a:pt x="8" y="12"/>
                  </a:cubicBezTo>
                  <a:cubicBezTo>
                    <a:pt x="1" y="24"/>
                    <a:pt x="6" y="38"/>
                    <a:pt x="16" y="44"/>
                  </a:cubicBezTo>
                  <a:cubicBezTo>
                    <a:pt x="24" y="49"/>
                    <a:pt x="669" y="406"/>
                    <a:pt x="1889" y="406"/>
                  </a:cubicBezTo>
                  <a:cubicBezTo>
                    <a:pt x="2076" y="406"/>
                    <a:pt x="2277" y="397"/>
                    <a:pt x="2492" y="377"/>
                  </a:cubicBezTo>
                  <a:cubicBezTo>
                    <a:pt x="2504" y="376"/>
                    <a:pt x="2515" y="365"/>
                    <a:pt x="2514" y="351"/>
                  </a:cubicBezTo>
                  <a:cubicBezTo>
                    <a:pt x="2513" y="338"/>
                    <a:pt x="2502" y="330"/>
                    <a:pt x="2490" y="330"/>
                  </a:cubicBezTo>
                  <a:cubicBezTo>
                    <a:pt x="2489" y="330"/>
                    <a:pt x="2489" y="330"/>
                    <a:pt x="2488" y="330"/>
                  </a:cubicBezTo>
                  <a:cubicBezTo>
                    <a:pt x="2274" y="349"/>
                    <a:pt x="2074" y="358"/>
                    <a:pt x="1888" y="358"/>
                  </a:cubicBezTo>
                  <a:cubicBezTo>
                    <a:pt x="683" y="358"/>
                    <a:pt x="46" y="8"/>
                    <a:pt x="40" y="3"/>
                  </a:cubicBezTo>
                  <a:cubicBezTo>
                    <a:pt x="36" y="1"/>
                    <a:pt x="32" y="0"/>
                    <a:pt x="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6"/>
            <p:cNvSpPr/>
            <p:nvPr/>
          </p:nvSpPr>
          <p:spPr>
            <a:xfrm>
              <a:off x="5567000" y="1577125"/>
              <a:ext cx="73200" cy="12075"/>
            </a:xfrm>
            <a:custGeom>
              <a:rect b="b" l="l" r="r" t="t"/>
              <a:pathLst>
                <a:path extrusionOk="0" h="483" w="2928">
                  <a:moveTo>
                    <a:pt x="28" y="1"/>
                  </a:moveTo>
                  <a:cubicBezTo>
                    <a:pt x="20" y="1"/>
                    <a:pt x="13" y="5"/>
                    <a:pt x="9" y="12"/>
                  </a:cubicBezTo>
                  <a:cubicBezTo>
                    <a:pt x="1" y="25"/>
                    <a:pt x="5" y="38"/>
                    <a:pt x="16" y="45"/>
                  </a:cubicBezTo>
                  <a:cubicBezTo>
                    <a:pt x="19" y="47"/>
                    <a:pt x="305" y="215"/>
                    <a:pt x="801" y="340"/>
                  </a:cubicBezTo>
                  <a:cubicBezTo>
                    <a:pt x="1091" y="415"/>
                    <a:pt x="1493" y="482"/>
                    <a:pt x="1980" y="482"/>
                  </a:cubicBezTo>
                  <a:cubicBezTo>
                    <a:pt x="2261" y="482"/>
                    <a:pt x="2573" y="461"/>
                    <a:pt x="2906" y="400"/>
                  </a:cubicBezTo>
                  <a:cubicBezTo>
                    <a:pt x="2918" y="399"/>
                    <a:pt x="2927" y="386"/>
                    <a:pt x="2924" y="374"/>
                  </a:cubicBezTo>
                  <a:cubicBezTo>
                    <a:pt x="2922" y="362"/>
                    <a:pt x="2913" y="354"/>
                    <a:pt x="2901" y="354"/>
                  </a:cubicBezTo>
                  <a:cubicBezTo>
                    <a:pt x="2900" y="354"/>
                    <a:pt x="2899" y="354"/>
                    <a:pt x="2897" y="354"/>
                  </a:cubicBezTo>
                  <a:cubicBezTo>
                    <a:pt x="2569" y="412"/>
                    <a:pt x="2262" y="436"/>
                    <a:pt x="1981" y="436"/>
                  </a:cubicBezTo>
                  <a:cubicBezTo>
                    <a:pt x="786" y="436"/>
                    <a:pt x="50" y="10"/>
                    <a:pt x="41" y="5"/>
                  </a:cubicBezTo>
                  <a:cubicBezTo>
                    <a:pt x="37" y="2"/>
                    <a:pt x="32"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6"/>
            <p:cNvSpPr/>
            <p:nvPr/>
          </p:nvSpPr>
          <p:spPr>
            <a:xfrm>
              <a:off x="5563850" y="1600375"/>
              <a:ext cx="77275" cy="7550"/>
            </a:xfrm>
            <a:custGeom>
              <a:rect b="b" l="l" r="r" t="t"/>
              <a:pathLst>
                <a:path extrusionOk="0" h="302" w="3091">
                  <a:moveTo>
                    <a:pt x="28" y="0"/>
                  </a:moveTo>
                  <a:cubicBezTo>
                    <a:pt x="18" y="0"/>
                    <a:pt x="10" y="6"/>
                    <a:pt x="6" y="15"/>
                  </a:cubicBezTo>
                  <a:cubicBezTo>
                    <a:pt x="1" y="27"/>
                    <a:pt x="7" y="41"/>
                    <a:pt x="18" y="46"/>
                  </a:cubicBezTo>
                  <a:cubicBezTo>
                    <a:pt x="27" y="49"/>
                    <a:pt x="659" y="302"/>
                    <a:pt x="1608" y="302"/>
                  </a:cubicBezTo>
                  <a:cubicBezTo>
                    <a:pt x="2040" y="302"/>
                    <a:pt x="2538" y="249"/>
                    <a:pt x="3070" y="98"/>
                  </a:cubicBezTo>
                  <a:cubicBezTo>
                    <a:pt x="3084" y="94"/>
                    <a:pt x="3091" y="82"/>
                    <a:pt x="3088" y="68"/>
                  </a:cubicBezTo>
                  <a:cubicBezTo>
                    <a:pt x="3084" y="58"/>
                    <a:pt x="3075" y="51"/>
                    <a:pt x="3065" y="51"/>
                  </a:cubicBezTo>
                  <a:cubicBezTo>
                    <a:pt x="3063" y="51"/>
                    <a:pt x="3060" y="51"/>
                    <a:pt x="3058" y="52"/>
                  </a:cubicBezTo>
                  <a:cubicBezTo>
                    <a:pt x="2529" y="202"/>
                    <a:pt x="2036" y="254"/>
                    <a:pt x="1609" y="254"/>
                  </a:cubicBezTo>
                  <a:cubicBezTo>
                    <a:pt x="671" y="254"/>
                    <a:pt x="45" y="5"/>
                    <a:pt x="37" y="2"/>
                  </a:cubicBezTo>
                  <a:cubicBezTo>
                    <a:pt x="34" y="1"/>
                    <a:pt x="31" y="0"/>
                    <a:pt x="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6"/>
            <p:cNvSpPr/>
            <p:nvPr/>
          </p:nvSpPr>
          <p:spPr>
            <a:xfrm>
              <a:off x="5634675" y="1614200"/>
              <a:ext cx="135575" cy="79050"/>
            </a:xfrm>
            <a:custGeom>
              <a:rect b="b" l="l" r="r" t="t"/>
              <a:pathLst>
                <a:path extrusionOk="0" h="3162" w="5423">
                  <a:moveTo>
                    <a:pt x="4906" y="1"/>
                  </a:moveTo>
                  <a:cubicBezTo>
                    <a:pt x="4853" y="1"/>
                    <a:pt x="4801" y="15"/>
                    <a:pt x="4752" y="43"/>
                  </a:cubicBezTo>
                  <a:cubicBezTo>
                    <a:pt x="4563" y="148"/>
                    <a:pt x="3943" y="417"/>
                    <a:pt x="3943" y="417"/>
                  </a:cubicBezTo>
                  <a:cubicBezTo>
                    <a:pt x="3943" y="417"/>
                    <a:pt x="3181" y="523"/>
                    <a:pt x="2546" y="663"/>
                  </a:cubicBezTo>
                  <a:cubicBezTo>
                    <a:pt x="1915" y="805"/>
                    <a:pt x="1373" y="886"/>
                    <a:pt x="1373" y="886"/>
                  </a:cubicBezTo>
                  <a:cubicBezTo>
                    <a:pt x="1373" y="886"/>
                    <a:pt x="694" y="1356"/>
                    <a:pt x="400" y="1871"/>
                  </a:cubicBezTo>
                  <a:cubicBezTo>
                    <a:pt x="325" y="2003"/>
                    <a:pt x="262" y="2153"/>
                    <a:pt x="210" y="2301"/>
                  </a:cubicBezTo>
                  <a:cubicBezTo>
                    <a:pt x="58" y="2734"/>
                    <a:pt x="1" y="3162"/>
                    <a:pt x="1" y="3162"/>
                  </a:cubicBezTo>
                  <a:cubicBezTo>
                    <a:pt x="1" y="3162"/>
                    <a:pt x="1344" y="2986"/>
                    <a:pt x="2260" y="2634"/>
                  </a:cubicBezTo>
                  <a:cubicBezTo>
                    <a:pt x="3175" y="2283"/>
                    <a:pt x="3778" y="1778"/>
                    <a:pt x="3943" y="1660"/>
                  </a:cubicBezTo>
                  <a:lnTo>
                    <a:pt x="4083" y="1554"/>
                  </a:lnTo>
                  <a:cubicBezTo>
                    <a:pt x="4083" y="1554"/>
                    <a:pt x="4517" y="1742"/>
                    <a:pt x="4624" y="1930"/>
                  </a:cubicBezTo>
                  <a:cubicBezTo>
                    <a:pt x="4655" y="1984"/>
                    <a:pt x="4692" y="2010"/>
                    <a:pt x="4727" y="2010"/>
                  </a:cubicBezTo>
                  <a:cubicBezTo>
                    <a:pt x="4728" y="2010"/>
                    <a:pt x="4730" y="2010"/>
                    <a:pt x="4731" y="2010"/>
                  </a:cubicBezTo>
                  <a:cubicBezTo>
                    <a:pt x="4815" y="2010"/>
                    <a:pt x="4883" y="1863"/>
                    <a:pt x="4801" y="1619"/>
                  </a:cubicBezTo>
                  <a:lnTo>
                    <a:pt x="4801" y="1619"/>
                  </a:lnTo>
                  <a:cubicBezTo>
                    <a:pt x="4817" y="1656"/>
                    <a:pt x="4924" y="1931"/>
                    <a:pt x="5033" y="1931"/>
                  </a:cubicBezTo>
                  <a:cubicBezTo>
                    <a:pt x="5045" y="1931"/>
                    <a:pt x="5058" y="1928"/>
                    <a:pt x="5070" y="1920"/>
                  </a:cubicBezTo>
                  <a:cubicBezTo>
                    <a:pt x="5188" y="1844"/>
                    <a:pt x="5093" y="1307"/>
                    <a:pt x="5074" y="1208"/>
                  </a:cubicBezTo>
                  <a:lnTo>
                    <a:pt x="5074" y="1208"/>
                  </a:lnTo>
                  <a:cubicBezTo>
                    <a:pt x="5089" y="1278"/>
                    <a:pt x="5163" y="1564"/>
                    <a:pt x="5261" y="1564"/>
                  </a:cubicBezTo>
                  <a:cubicBezTo>
                    <a:pt x="5272" y="1564"/>
                    <a:pt x="5282" y="1561"/>
                    <a:pt x="5293" y="1554"/>
                  </a:cubicBezTo>
                  <a:cubicBezTo>
                    <a:pt x="5422" y="1472"/>
                    <a:pt x="5410" y="769"/>
                    <a:pt x="5292" y="395"/>
                  </a:cubicBezTo>
                  <a:cubicBezTo>
                    <a:pt x="5205" y="118"/>
                    <a:pt x="5055" y="1"/>
                    <a:pt x="4906" y="1"/>
                  </a:cubicBezTo>
                  <a:close/>
                </a:path>
              </a:pathLst>
            </a:custGeom>
            <a:solidFill>
              <a:srgbClr val="779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6"/>
            <p:cNvSpPr/>
            <p:nvPr/>
          </p:nvSpPr>
          <p:spPr>
            <a:xfrm>
              <a:off x="5634675" y="1644550"/>
              <a:ext cx="118200" cy="48700"/>
            </a:xfrm>
            <a:custGeom>
              <a:rect b="b" l="l" r="r" t="t"/>
              <a:pathLst>
                <a:path extrusionOk="0" h="1948" w="4728">
                  <a:moveTo>
                    <a:pt x="4006" y="0"/>
                  </a:moveTo>
                  <a:cubicBezTo>
                    <a:pt x="4006" y="0"/>
                    <a:pt x="3693" y="312"/>
                    <a:pt x="2319" y="721"/>
                  </a:cubicBezTo>
                  <a:cubicBezTo>
                    <a:pt x="1423" y="985"/>
                    <a:pt x="645" y="1065"/>
                    <a:pt x="210" y="1087"/>
                  </a:cubicBezTo>
                  <a:cubicBezTo>
                    <a:pt x="58" y="1520"/>
                    <a:pt x="1" y="1948"/>
                    <a:pt x="1" y="1948"/>
                  </a:cubicBezTo>
                  <a:cubicBezTo>
                    <a:pt x="1" y="1948"/>
                    <a:pt x="1344" y="1772"/>
                    <a:pt x="2260" y="1420"/>
                  </a:cubicBezTo>
                  <a:cubicBezTo>
                    <a:pt x="3175" y="1069"/>
                    <a:pt x="3778" y="564"/>
                    <a:pt x="3943" y="446"/>
                  </a:cubicBezTo>
                  <a:lnTo>
                    <a:pt x="4083" y="340"/>
                  </a:lnTo>
                  <a:cubicBezTo>
                    <a:pt x="4083" y="340"/>
                    <a:pt x="4517" y="528"/>
                    <a:pt x="4624" y="715"/>
                  </a:cubicBezTo>
                  <a:cubicBezTo>
                    <a:pt x="4655" y="770"/>
                    <a:pt x="4692" y="796"/>
                    <a:pt x="4727" y="796"/>
                  </a:cubicBezTo>
                  <a:cubicBezTo>
                    <a:pt x="4688" y="303"/>
                    <a:pt x="4006" y="0"/>
                    <a:pt x="4006"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6"/>
            <p:cNvSpPr/>
            <p:nvPr/>
          </p:nvSpPr>
          <p:spPr>
            <a:xfrm>
              <a:off x="5717950" y="1613725"/>
              <a:ext cx="52000" cy="24375"/>
            </a:xfrm>
            <a:custGeom>
              <a:rect b="b" l="l" r="r" t="t"/>
              <a:pathLst>
                <a:path extrusionOk="0" h="975" w="2080">
                  <a:moveTo>
                    <a:pt x="1574" y="0"/>
                  </a:moveTo>
                  <a:cubicBezTo>
                    <a:pt x="1299" y="0"/>
                    <a:pt x="630" y="397"/>
                    <a:pt x="603" y="414"/>
                  </a:cubicBezTo>
                  <a:cubicBezTo>
                    <a:pt x="529" y="446"/>
                    <a:pt x="159" y="489"/>
                    <a:pt x="22" y="503"/>
                  </a:cubicBezTo>
                  <a:cubicBezTo>
                    <a:pt x="9" y="504"/>
                    <a:pt x="1" y="516"/>
                    <a:pt x="2" y="529"/>
                  </a:cubicBezTo>
                  <a:cubicBezTo>
                    <a:pt x="3" y="541"/>
                    <a:pt x="12" y="549"/>
                    <a:pt x="24" y="549"/>
                  </a:cubicBezTo>
                  <a:cubicBezTo>
                    <a:pt x="25" y="549"/>
                    <a:pt x="26" y="549"/>
                    <a:pt x="27" y="549"/>
                  </a:cubicBezTo>
                  <a:cubicBezTo>
                    <a:pt x="48" y="547"/>
                    <a:pt x="528" y="498"/>
                    <a:pt x="625" y="455"/>
                  </a:cubicBezTo>
                  <a:cubicBezTo>
                    <a:pt x="632" y="451"/>
                    <a:pt x="1311" y="48"/>
                    <a:pt x="1570" y="48"/>
                  </a:cubicBezTo>
                  <a:cubicBezTo>
                    <a:pt x="1580" y="48"/>
                    <a:pt x="1589" y="48"/>
                    <a:pt x="1598" y="49"/>
                  </a:cubicBezTo>
                  <a:cubicBezTo>
                    <a:pt x="1839" y="82"/>
                    <a:pt x="2009" y="436"/>
                    <a:pt x="2031" y="953"/>
                  </a:cubicBezTo>
                  <a:cubicBezTo>
                    <a:pt x="2031" y="966"/>
                    <a:pt x="2041" y="974"/>
                    <a:pt x="2055" y="974"/>
                  </a:cubicBezTo>
                  <a:cubicBezTo>
                    <a:pt x="2069" y="974"/>
                    <a:pt x="2079" y="963"/>
                    <a:pt x="2077" y="949"/>
                  </a:cubicBezTo>
                  <a:cubicBezTo>
                    <a:pt x="2054" y="404"/>
                    <a:pt x="1871" y="40"/>
                    <a:pt x="1604" y="2"/>
                  </a:cubicBezTo>
                  <a:cubicBezTo>
                    <a:pt x="1595" y="1"/>
                    <a:pt x="1584" y="0"/>
                    <a:pt x="1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6"/>
            <p:cNvSpPr/>
            <p:nvPr/>
          </p:nvSpPr>
          <p:spPr>
            <a:xfrm>
              <a:off x="5730000" y="1623975"/>
              <a:ext cx="7475" cy="29675"/>
            </a:xfrm>
            <a:custGeom>
              <a:rect b="b" l="l" r="r" t="t"/>
              <a:pathLst>
                <a:path extrusionOk="0" h="1187" w="299">
                  <a:moveTo>
                    <a:pt x="131" y="1"/>
                  </a:moveTo>
                  <a:cubicBezTo>
                    <a:pt x="120" y="1"/>
                    <a:pt x="109" y="8"/>
                    <a:pt x="108" y="20"/>
                  </a:cubicBezTo>
                  <a:cubicBezTo>
                    <a:pt x="107" y="28"/>
                    <a:pt x="1" y="747"/>
                    <a:pt x="252" y="1173"/>
                  </a:cubicBezTo>
                  <a:cubicBezTo>
                    <a:pt x="257" y="1181"/>
                    <a:pt x="264" y="1187"/>
                    <a:pt x="272" y="1187"/>
                  </a:cubicBezTo>
                  <a:cubicBezTo>
                    <a:pt x="276" y="1187"/>
                    <a:pt x="279" y="1186"/>
                    <a:pt x="285" y="1183"/>
                  </a:cubicBezTo>
                  <a:cubicBezTo>
                    <a:pt x="295" y="1176"/>
                    <a:pt x="299" y="1162"/>
                    <a:pt x="293" y="1151"/>
                  </a:cubicBezTo>
                  <a:cubicBezTo>
                    <a:pt x="51" y="738"/>
                    <a:pt x="153" y="36"/>
                    <a:pt x="154" y="28"/>
                  </a:cubicBezTo>
                  <a:cubicBezTo>
                    <a:pt x="157" y="15"/>
                    <a:pt x="148" y="2"/>
                    <a:pt x="135" y="1"/>
                  </a:cubicBezTo>
                  <a:cubicBezTo>
                    <a:pt x="134" y="1"/>
                    <a:pt x="132" y="1"/>
                    <a:pt x="1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6"/>
            <p:cNvSpPr/>
            <p:nvPr/>
          </p:nvSpPr>
          <p:spPr>
            <a:xfrm>
              <a:off x="5631175" y="1616650"/>
              <a:ext cx="125925" cy="77225"/>
            </a:xfrm>
            <a:custGeom>
              <a:rect b="b" l="l" r="r" t="t"/>
              <a:pathLst>
                <a:path extrusionOk="0" h="3089" w="5037">
                  <a:moveTo>
                    <a:pt x="141" y="1"/>
                  </a:moveTo>
                  <a:cubicBezTo>
                    <a:pt x="129" y="1"/>
                    <a:pt x="120" y="9"/>
                    <a:pt x="118" y="20"/>
                  </a:cubicBezTo>
                  <a:cubicBezTo>
                    <a:pt x="113" y="47"/>
                    <a:pt x="1" y="683"/>
                    <a:pt x="1" y="778"/>
                  </a:cubicBezTo>
                  <a:cubicBezTo>
                    <a:pt x="1" y="780"/>
                    <a:pt x="2" y="781"/>
                    <a:pt x="2" y="784"/>
                  </a:cubicBezTo>
                  <a:cubicBezTo>
                    <a:pt x="8" y="805"/>
                    <a:pt x="55" y="892"/>
                    <a:pt x="431" y="892"/>
                  </a:cubicBezTo>
                  <a:cubicBezTo>
                    <a:pt x="505" y="892"/>
                    <a:pt x="592" y="888"/>
                    <a:pt x="694" y="881"/>
                  </a:cubicBezTo>
                  <a:cubicBezTo>
                    <a:pt x="1094" y="850"/>
                    <a:pt x="1318" y="830"/>
                    <a:pt x="1429" y="820"/>
                  </a:cubicBezTo>
                  <a:lnTo>
                    <a:pt x="1429" y="820"/>
                  </a:lnTo>
                  <a:cubicBezTo>
                    <a:pt x="1252" y="949"/>
                    <a:pt x="792" y="1311"/>
                    <a:pt x="521" y="1762"/>
                  </a:cubicBezTo>
                  <a:cubicBezTo>
                    <a:pt x="181" y="2329"/>
                    <a:pt x="119" y="3056"/>
                    <a:pt x="119" y="3063"/>
                  </a:cubicBezTo>
                  <a:cubicBezTo>
                    <a:pt x="118" y="3071"/>
                    <a:pt x="120" y="3077"/>
                    <a:pt x="126" y="3082"/>
                  </a:cubicBezTo>
                  <a:cubicBezTo>
                    <a:pt x="131" y="3086"/>
                    <a:pt x="136" y="3088"/>
                    <a:pt x="142" y="3088"/>
                  </a:cubicBezTo>
                  <a:cubicBezTo>
                    <a:pt x="143" y="3088"/>
                    <a:pt x="144" y="3088"/>
                    <a:pt x="144" y="3088"/>
                  </a:cubicBezTo>
                  <a:cubicBezTo>
                    <a:pt x="144" y="3088"/>
                    <a:pt x="144" y="3088"/>
                    <a:pt x="144" y="3088"/>
                  </a:cubicBezTo>
                  <a:cubicBezTo>
                    <a:pt x="151" y="3088"/>
                    <a:pt x="950" y="2975"/>
                    <a:pt x="1998" y="2699"/>
                  </a:cubicBezTo>
                  <a:cubicBezTo>
                    <a:pt x="3103" y="2407"/>
                    <a:pt x="4084" y="1607"/>
                    <a:pt x="4230" y="1484"/>
                  </a:cubicBezTo>
                  <a:cubicBezTo>
                    <a:pt x="4271" y="1492"/>
                    <a:pt x="4427" y="1536"/>
                    <a:pt x="4572" y="1677"/>
                  </a:cubicBezTo>
                  <a:cubicBezTo>
                    <a:pt x="4637" y="1742"/>
                    <a:pt x="4682" y="1798"/>
                    <a:pt x="4718" y="1842"/>
                  </a:cubicBezTo>
                  <a:cubicBezTo>
                    <a:pt x="4766" y="1901"/>
                    <a:pt x="4801" y="1944"/>
                    <a:pt x="4843" y="1944"/>
                  </a:cubicBezTo>
                  <a:cubicBezTo>
                    <a:pt x="4854" y="1944"/>
                    <a:pt x="4865" y="1942"/>
                    <a:pt x="4877" y="1935"/>
                  </a:cubicBezTo>
                  <a:cubicBezTo>
                    <a:pt x="4961" y="1891"/>
                    <a:pt x="5036" y="1701"/>
                    <a:pt x="4962" y="1512"/>
                  </a:cubicBezTo>
                  <a:cubicBezTo>
                    <a:pt x="4959" y="1504"/>
                    <a:pt x="4949" y="1499"/>
                    <a:pt x="4940" y="1499"/>
                  </a:cubicBezTo>
                  <a:cubicBezTo>
                    <a:pt x="4937" y="1499"/>
                    <a:pt x="4934" y="1499"/>
                    <a:pt x="4932" y="1500"/>
                  </a:cubicBezTo>
                  <a:cubicBezTo>
                    <a:pt x="4920" y="1505"/>
                    <a:pt x="4913" y="1519"/>
                    <a:pt x="4918" y="1531"/>
                  </a:cubicBezTo>
                  <a:cubicBezTo>
                    <a:pt x="4984" y="1698"/>
                    <a:pt x="4915" y="1864"/>
                    <a:pt x="4856" y="1894"/>
                  </a:cubicBezTo>
                  <a:cubicBezTo>
                    <a:pt x="4852" y="1896"/>
                    <a:pt x="4848" y="1897"/>
                    <a:pt x="4844" y="1897"/>
                  </a:cubicBezTo>
                  <a:cubicBezTo>
                    <a:pt x="4825" y="1897"/>
                    <a:pt x="4804" y="1875"/>
                    <a:pt x="4755" y="1813"/>
                  </a:cubicBezTo>
                  <a:cubicBezTo>
                    <a:pt x="4721" y="1771"/>
                    <a:pt x="4672" y="1711"/>
                    <a:pt x="4605" y="1645"/>
                  </a:cubicBezTo>
                  <a:cubicBezTo>
                    <a:pt x="4429" y="1470"/>
                    <a:pt x="4235" y="1436"/>
                    <a:pt x="4227" y="1435"/>
                  </a:cubicBezTo>
                  <a:cubicBezTo>
                    <a:pt x="4221" y="1435"/>
                    <a:pt x="4214" y="1436"/>
                    <a:pt x="4209" y="1441"/>
                  </a:cubicBezTo>
                  <a:cubicBezTo>
                    <a:pt x="4099" y="1534"/>
                    <a:pt x="3105" y="2358"/>
                    <a:pt x="1987" y="2654"/>
                  </a:cubicBezTo>
                  <a:cubicBezTo>
                    <a:pt x="1055" y="2900"/>
                    <a:pt x="321" y="3015"/>
                    <a:pt x="168" y="3038"/>
                  </a:cubicBezTo>
                  <a:cubicBezTo>
                    <a:pt x="183" y="2898"/>
                    <a:pt x="265" y="2280"/>
                    <a:pt x="561" y="1788"/>
                  </a:cubicBezTo>
                  <a:cubicBezTo>
                    <a:pt x="897" y="1231"/>
                    <a:pt x="1521" y="814"/>
                    <a:pt x="1527" y="810"/>
                  </a:cubicBezTo>
                  <a:cubicBezTo>
                    <a:pt x="1536" y="804"/>
                    <a:pt x="1540" y="793"/>
                    <a:pt x="1536" y="781"/>
                  </a:cubicBezTo>
                  <a:cubicBezTo>
                    <a:pt x="1533" y="772"/>
                    <a:pt x="1525" y="767"/>
                    <a:pt x="1516" y="767"/>
                  </a:cubicBezTo>
                  <a:cubicBezTo>
                    <a:pt x="1515" y="767"/>
                    <a:pt x="1513" y="767"/>
                    <a:pt x="1512" y="767"/>
                  </a:cubicBezTo>
                  <a:cubicBezTo>
                    <a:pt x="1509" y="767"/>
                    <a:pt x="1313" y="785"/>
                    <a:pt x="690" y="834"/>
                  </a:cubicBezTo>
                  <a:cubicBezTo>
                    <a:pt x="589" y="842"/>
                    <a:pt x="505" y="845"/>
                    <a:pt x="433" y="845"/>
                  </a:cubicBezTo>
                  <a:cubicBezTo>
                    <a:pt x="117" y="845"/>
                    <a:pt x="56" y="783"/>
                    <a:pt x="48" y="773"/>
                  </a:cubicBezTo>
                  <a:cubicBezTo>
                    <a:pt x="50" y="687"/>
                    <a:pt x="125" y="252"/>
                    <a:pt x="164" y="29"/>
                  </a:cubicBezTo>
                  <a:cubicBezTo>
                    <a:pt x="167" y="16"/>
                    <a:pt x="157" y="3"/>
                    <a:pt x="145" y="1"/>
                  </a:cubicBezTo>
                  <a:cubicBezTo>
                    <a:pt x="144" y="1"/>
                    <a:pt x="142" y="1"/>
                    <a:pt x="1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6"/>
            <p:cNvSpPr/>
            <p:nvPr/>
          </p:nvSpPr>
          <p:spPr>
            <a:xfrm>
              <a:off x="5367825" y="2005950"/>
              <a:ext cx="27075" cy="76850"/>
            </a:xfrm>
            <a:custGeom>
              <a:rect b="b" l="l" r="r" t="t"/>
              <a:pathLst>
                <a:path extrusionOk="0" h="3074" w="1083">
                  <a:moveTo>
                    <a:pt x="1056" y="1"/>
                  </a:moveTo>
                  <a:cubicBezTo>
                    <a:pt x="1046" y="1"/>
                    <a:pt x="1036" y="8"/>
                    <a:pt x="1034" y="19"/>
                  </a:cubicBezTo>
                  <a:cubicBezTo>
                    <a:pt x="967" y="370"/>
                    <a:pt x="747" y="915"/>
                    <a:pt x="640" y="1169"/>
                  </a:cubicBezTo>
                  <a:cubicBezTo>
                    <a:pt x="636" y="1166"/>
                    <a:pt x="632" y="1165"/>
                    <a:pt x="626" y="1164"/>
                  </a:cubicBezTo>
                  <a:cubicBezTo>
                    <a:pt x="623" y="1163"/>
                    <a:pt x="619" y="1162"/>
                    <a:pt x="616" y="1162"/>
                  </a:cubicBezTo>
                  <a:cubicBezTo>
                    <a:pt x="598" y="1162"/>
                    <a:pt x="591" y="1189"/>
                    <a:pt x="547" y="1375"/>
                  </a:cubicBezTo>
                  <a:cubicBezTo>
                    <a:pt x="451" y="1764"/>
                    <a:pt x="11" y="3029"/>
                    <a:pt x="6" y="3042"/>
                  </a:cubicBezTo>
                  <a:cubicBezTo>
                    <a:pt x="1" y="3054"/>
                    <a:pt x="7" y="3068"/>
                    <a:pt x="20" y="3072"/>
                  </a:cubicBezTo>
                  <a:cubicBezTo>
                    <a:pt x="22" y="3073"/>
                    <a:pt x="25" y="3073"/>
                    <a:pt x="27" y="3073"/>
                  </a:cubicBezTo>
                  <a:cubicBezTo>
                    <a:pt x="37" y="3073"/>
                    <a:pt x="46" y="3067"/>
                    <a:pt x="51" y="3062"/>
                  </a:cubicBezTo>
                  <a:cubicBezTo>
                    <a:pt x="55" y="3049"/>
                    <a:pt x="497" y="1780"/>
                    <a:pt x="593" y="1389"/>
                  </a:cubicBezTo>
                  <a:cubicBezTo>
                    <a:pt x="597" y="1373"/>
                    <a:pt x="600" y="1357"/>
                    <a:pt x="604" y="1343"/>
                  </a:cubicBezTo>
                  <a:cubicBezTo>
                    <a:pt x="611" y="1341"/>
                    <a:pt x="619" y="1337"/>
                    <a:pt x="622" y="1328"/>
                  </a:cubicBezTo>
                  <a:cubicBezTo>
                    <a:pt x="626" y="1319"/>
                    <a:pt x="990" y="501"/>
                    <a:pt x="1080" y="29"/>
                  </a:cubicBezTo>
                  <a:cubicBezTo>
                    <a:pt x="1082" y="17"/>
                    <a:pt x="1074" y="4"/>
                    <a:pt x="1061" y="2"/>
                  </a:cubicBezTo>
                  <a:cubicBezTo>
                    <a:pt x="1059" y="1"/>
                    <a:pt x="1057" y="1"/>
                    <a:pt x="1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6"/>
            <p:cNvSpPr/>
            <p:nvPr/>
          </p:nvSpPr>
          <p:spPr>
            <a:xfrm>
              <a:off x="5374875" y="2038550"/>
              <a:ext cx="54925" cy="49200"/>
            </a:xfrm>
            <a:custGeom>
              <a:rect b="b" l="l" r="r" t="t"/>
              <a:pathLst>
                <a:path extrusionOk="0" h="1968" w="2197">
                  <a:moveTo>
                    <a:pt x="1372" y="109"/>
                  </a:moveTo>
                  <a:lnTo>
                    <a:pt x="2083" y="988"/>
                  </a:lnTo>
                  <a:lnTo>
                    <a:pt x="951" y="1856"/>
                  </a:lnTo>
                  <a:lnTo>
                    <a:pt x="119" y="862"/>
                  </a:lnTo>
                  <a:lnTo>
                    <a:pt x="1372" y="109"/>
                  </a:lnTo>
                  <a:close/>
                  <a:moveTo>
                    <a:pt x="1385" y="1"/>
                  </a:moveTo>
                  <a:cubicBezTo>
                    <a:pt x="1376" y="1"/>
                    <a:pt x="1368" y="3"/>
                    <a:pt x="1360" y="8"/>
                  </a:cubicBezTo>
                  <a:lnTo>
                    <a:pt x="25" y="809"/>
                  </a:lnTo>
                  <a:cubicBezTo>
                    <a:pt x="14" y="816"/>
                    <a:pt x="5" y="828"/>
                    <a:pt x="3" y="842"/>
                  </a:cubicBezTo>
                  <a:cubicBezTo>
                    <a:pt x="0" y="855"/>
                    <a:pt x="4" y="869"/>
                    <a:pt x="14" y="879"/>
                  </a:cubicBezTo>
                  <a:lnTo>
                    <a:pt x="908" y="1950"/>
                  </a:lnTo>
                  <a:cubicBezTo>
                    <a:pt x="917" y="1963"/>
                    <a:pt x="931" y="1968"/>
                    <a:pt x="943" y="1968"/>
                  </a:cubicBezTo>
                  <a:cubicBezTo>
                    <a:pt x="953" y="1968"/>
                    <a:pt x="963" y="1964"/>
                    <a:pt x="971" y="1956"/>
                  </a:cubicBezTo>
                  <a:lnTo>
                    <a:pt x="2177" y="1033"/>
                  </a:lnTo>
                  <a:cubicBezTo>
                    <a:pt x="2187" y="1026"/>
                    <a:pt x="2195" y="1014"/>
                    <a:pt x="2196" y="1001"/>
                  </a:cubicBezTo>
                  <a:cubicBezTo>
                    <a:pt x="2197" y="990"/>
                    <a:pt x="2193" y="977"/>
                    <a:pt x="2185" y="966"/>
                  </a:cubicBezTo>
                  <a:lnTo>
                    <a:pt x="1419" y="18"/>
                  </a:lnTo>
                  <a:cubicBezTo>
                    <a:pt x="1411" y="7"/>
                    <a:pt x="1398" y="1"/>
                    <a:pt x="13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6"/>
            <p:cNvSpPr/>
            <p:nvPr/>
          </p:nvSpPr>
          <p:spPr>
            <a:xfrm>
              <a:off x="5427425" y="2042250"/>
              <a:ext cx="55600" cy="50525"/>
            </a:xfrm>
            <a:custGeom>
              <a:rect b="b" l="l" r="r" t="t"/>
              <a:pathLst>
                <a:path extrusionOk="0" h="2021" w="2224">
                  <a:moveTo>
                    <a:pt x="1383" y="107"/>
                  </a:moveTo>
                  <a:lnTo>
                    <a:pt x="2110" y="1012"/>
                  </a:lnTo>
                  <a:lnTo>
                    <a:pt x="978" y="1909"/>
                  </a:lnTo>
                  <a:lnTo>
                    <a:pt x="119" y="860"/>
                  </a:lnTo>
                  <a:lnTo>
                    <a:pt x="1383" y="107"/>
                  </a:lnTo>
                  <a:close/>
                  <a:moveTo>
                    <a:pt x="1394" y="1"/>
                  </a:moveTo>
                  <a:cubicBezTo>
                    <a:pt x="1385" y="1"/>
                    <a:pt x="1377" y="3"/>
                    <a:pt x="1369" y="8"/>
                  </a:cubicBezTo>
                  <a:lnTo>
                    <a:pt x="24" y="809"/>
                  </a:lnTo>
                  <a:cubicBezTo>
                    <a:pt x="13" y="816"/>
                    <a:pt x="6" y="829"/>
                    <a:pt x="2" y="842"/>
                  </a:cubicBezTo>
                  <a:cubicBezTo>
                    <a:pt x="0" y="854"/>
                    <a:pt x="4" y="869"/>
                    <a:pt x="13" y="879"/>
                  </a:cubicBezTo>
                  <a:lnTo>
                    <a:pt x="935" y="2004"/>
                  </a:lnTo>
                  <a:cubicBezTo>
                    <a:pt x="944" y="2014"/>
                    <a:pt x="958" y="2021"/>
                    <a:pt x="971" y="2021"/>
                  </a:cubicBezTo>
                  <a:cubicBezTo>
                    <a:pt x="981" y="2021"/>
                    <a:pt x="992" y="2017"/>
                    <a:pt x="1000" y="2012"/>
                  </a:cubicBezTo>
                  <a:lnTo>
                    <a:pt x="2204" y="1058"/>
                  </a:lnTo>
                  <a:cubicBezTo>
                    <a:pt x="2214" y="1050"/>
                    <a:pt x="2220" y="1039"/>
                    <a:pt x="2222" y="1026"/>
                  </a:cubicBezTo>
                  <a:cubicBezTo>
                    <a:pt x="2223" y="1013"/>
                    <a:pt x="2219" y="1002"/>
                    <a:pt x="2212" y="992"/>
                  </a:cubicBezTo>
                  <a:lnTo>
                    <a:pt x="1430" y="19"/>
                  </a:lnTo>
                  <a:cubicBezTo>
                    <a:pt x="1421" y="7"/>
                    <a:pt x="1407" y="1"/>
                    <a:pt x="13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6"/>
            <p:cNvSpPr/>
            <p:nvPr/>
          </p:nvSpPr>
          <p:spPr>
            <a:xfrm>
              <a:off x="5480625" y="2041050"/>
              <a:ext cx="60800" cy="53275"/>
            </a:xfrm>
            <a:custGeom>
              <a:rect b="b" l="l" r="r" t="t"/>
              <a:pathLst>
                <a:path extrusionOk="0" h="2131" w="2432">
                  <a:moveTo>
                    <a:pt x="1328" y="110"/>
                  </a:moveTo>
                  <a:lnTo>
                    <a:pt x="2313" y="1064"/>
                  </a:lnTo>
                  <a:lnTo>
                    <a:pt x="1114" y="2022"/>
                  </a:lnTo>
                  <a:lnTo>
                    <a:pt x="118" y="1070"/>
                  </a:lnTo>
                  <a:lnTo>
                    <a:pt x="1328" y="110"/>
                  </a:lnTo>
                  <a:close/>
                  <a:moveTo>
                    <a:pt x="1331" y="1"/>
                  </a:moveTo>
                  <a:cubicBezTo>
                    <a:pt x="1321" y="1"/>
                    <a:pt x="1311" y="4"/>
                    <a:pt x="1302" y="12"/>
                  </a:cubicBezTo>
                  <a:lnTo>
                    <a:pt x="20" y="1030"/>
                  </a:lnTo>
                  <a:cubicBezTo>
                    <a:pt x="8" y="1040"/>
                    <a:pt x="1" y="1051"/>
                    <a:pt x="1" y="1065"/>
                  </a:cubicBezTo>
                  <a:cubicBezTo>
                    <a:pt x="0" y="1077"/>
                    <a:pt x="5" y="1092"/>
                    <a:pt x="15" y="1101"/>
                  </a:cubicBezTo>
                  <a:lnTo>
                    <a:pt x="1079" y="2119"/>
                  </a:lnTo>
                  <a:cubicBezTo>
                    <a:pt x="1088" y="2127"/>
                    <a:pt x="1100" y="2131"/>
                    <a:pt x="1111" y="2131"/>
                  </a:cubicBezTo>
                  <a:cubicBezTo>
                    <a:pt x="1121" y="2131"/>
                    <a:pt x="1131" y="2129"/>
                    <a:pt x="1141" y="2121"/>
                  </a:cubicBezTo>
                  <a:lnTo>
                    <a:pt x="2412" y="1103"/>
                  </a:lnTo>
                  <a:cubicBezTo>
                    <a:pt x="2425" y="1095"/>
                    <a:pt x="2431" y="1083"/>
                    <a:pt x="2431" y="1069"/>
                  </a:cubicBezTo>
                  <a:cubicBezTo>
                    <a:pt x="2432" y="1056"/>
                    <a:pt x="2427" y="1042"/>
                    <a:pt x="2416" y="1033"/>
                  </a:cubicBezTo>
                  <a:lnTo>
                    <a:pt x="1363" y="14"/>
                  </a:lnTo>
                  <a:cubicBezTo>
                    <a:pt x="1354" y="5"/>
                    <a:pt x="1343" y="1"/>
                    <a:pt x="1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6"/>
            <p:cNvSpPr/>
            <p:nvPr/>
          </p:nvSpPr>
          <p:spPr>
            <a:xfrm>
              <a:off x="5538925" y="2038875"/>
              <a:ext cx="51350" cy="53900"/>
            </a:xfrm>
            <a:custGeom>
              <a:rect b="b" l="l" r="r" t="t"/>
              <a:pathLst>
                <a:path extrusionOk="0" h="2156" w="2054">
                  <a:moveTo>
                    <a:pt x="1075" y="115"/>
                  </a:moveTo>
                  <a:lnTo>
                    <a:pt x="1936" y="1057"/>
                  </a:lnTo>
                  <a:lnTo>
                    <a:pt x="908" y="2042"/>
                  </a:lnTo>
                  <a:lnTo>
                    <a:pt x="114" y="1154"/>
                  </a:lnTo>
                  <a:lnTo>
                    <a:pt x="1075" y="115"/>
                  </a:lnTo>
                  <a:close/>
                  <a:moveTo>
                    <a:pt x="1076" y="0"/>
                  </a:moveTo>
                  <a:cubicBezTo>
                    <a:pt x="1062" y="0"/>
                    <a:pt x="1050" y="6"/>
                    <a:pt x="1041" y="16"/>
                  </a:cubicBezTo>
                  <a:lnTo>
                    <a:pt x="17" y="1122"/>
                  </a:lnTo>
                  <a:cubicBezTo>
                    <a:pt x="2" y="1141"/>
                    <a:pt x="1" y="1167"/>
                    <a:pt x="17" y="1185"/>
                  </a:cubicBezTo>
                  <a:lnTo>
                    <a:pt x="872" y="2140"/>
                  </a:lnTo>
                  <a:cubicBezTo>
                    <a:pt x="881" y="2149"/>
                    <a:pt x="892" y="2156"/>
                    <a:pt x="906" y="2156"/>
                  </a:cubicBezTo>
                  <a:lnTo>
                    <a:pt x="907" y="2156"/>
                  </a:lnTo>
                  <a:cubicBezTo>
                    <a:pt x="918" y="2156"/>
                    <a:pt x="929" y="2151"/>
                    <a:pt x="938" y="2144"/>
                  </a:cubicBezTo>
                  <a:lnTo>
                    <a:pt x="2034" y="1095"/>
                  </a:lnTo>
                  <a:cubicBezTo>
                    <a:pt x="2053" y="1076"/>
                    <a:pt x="2053" y="1049"/>
                    <a:pt x="2037" y="1029"/>
                  </a:cubicBezTo>
                  <a:lnTo>
                    <a:pt x="1110" y="16"/>
                  </a:lnTo>
                  <a:cubicBezTo>
                    <a:pt x="1101" y="5"/>
                    <a:pt x="1088" y="0"/>
                    <a:pt x="10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6"/>
            <p:cNvSpPr/>
            <p:nvPr/>
          </p:nvSpPr>
          <p:spPr>
            <a:xfrm>
              <a:off x="5587725" y="2035575"/>
              <a:ext cx="50675" cy="55200"/>
            </a:xfrm>
            <a:custGeom>
              <a:rect b="b" l="l" r="r" t="t"/>
              <a:pathLst>
                <a:path extrusionOk="0" h="2208" w="2027">
                  <a:moveTo>
                    <a:pt x="1013" y="119"/>
                  </a:moveTo>
                  <a:lnTo>
                    <a:pt x="1910" y="1104"/>
                  </a:lnTo>
                  <a:cubicBezTo>
                    <a:pt x="1759" y="1264"/>
                    <a:pt x="1125" y="1931"/>
                    <a:pt x="972" y="2094"/>
                  </a:cubicBezTo>
                  <a:lnTo>
                    <a:pt x="112" y="1191"/>
                  </a:lnTo>
                  <a:lnTo>
                    <a:pt x="1013" y="119"/>
                  </a:lnTo>
                  <a:close/>
                  <a:moveTo>
                    <a:pt x="1015" y="0"/>
                  </a:moveTo>
                  <a:cubicBezTo>
                    <a:pt x="1014" y="0"/>
                    <a:pt x="1013" y="0"/>
                    <a:pt x="1012" y="0"/>
                  </a:cubicBezTo>
                  <a:cubicBezTo>
                    <a:pt x="998" y="0"/>
                    <a:pt x="986" y="6"/>
                    <a:pt x="977" y="17"/>
                  </a:cubicBezTo>
                  <a:lnTo>
                    <a:pt x="14" y="1161"/>
                  </a:lnTo>
                  <a:cubicBezTo>
                    <a:pt x="0" y="1179"/>
                    <a:pt x="0" y="1206"/>
                    <a:pt x="16" y="1224"/>
                  </a:cubicBezTo>
                  <a:lnTo>
                    <a:pt x="940" y="2194"/>
                  </a:lnTo>
                  <a:cubicBezTo>
                    <a:pt x="947" y="2203"/>
                    <a:pt x="960" y="2208"/>
                    <a:pt x="973" y="2208"/>
                  </a:cubicBezTo>
                  <a:cubicBezTo>
                    <a:pt x="986" y="2208"/>
                    <a:pt x="997" y="2203"/>
                    <a:pt x="1008" y="2192"/>
                  </a:cubicBezTo>
                  <a:cubicBezTo>
                    <a:pt x="1045" y="2153"/>
                    <a:pt x="1949" y="1202"/>
                    <a:pt x="2010" y="1135"/>
                  </a:cubicBezTo>
                  <a:cubicBezTo>
                    <a:pt x="2026" y="1116"/>
                    <a:pt x="2026" y="1090"/>
                    <a:pt x="2010" y="1071"/>
                  </a:cubicBezTo>
                  <a:lnTo>
                    <a:pt x="1048" y="16"/>
                  </a:lnTo>
                  <a:cubicBezTo>
                    <a:pt x="1039" y="6"/>
                    <a:pt x="1027" y="0"/>
                    <a:pt x="1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6"/>
            <p:cNvSpPr/>
            <p:nvPr/>
          </p:nvSpPr>
          <p:spPr>
            <a:xfrm>
              <a:off x="5635775" y="2030250"/>
              <a:ext cx="46925" cy="56100"/>
            </a:xfrm>
            <a:custGeom>
              <a:rect b="b" l="l" r="r" t="t"/>
              <a:pathLst>
                <a:path extrusionOk="0" h="2244" w="1877">
                  <a:moveTo>
                    <a:pt x="1081" y="127"/>
                  </a:moveTo>
                  <a:lnTo>
                    <a:pt x="1764" y="1175"/>
                  </a:lnTo>
                  <a:lnTo>
                    <a:pt x="702" y="2128"/>
                  </a:lnTo>
                  <a:lnTo>
                    <a:pt x="110" y="1318"/>
                  </a:lnTo>
                  <a:lnTo>
                    <a:pt x="1081" y="127"/>
                  </a:lnTo>
                  <a:close/>
                  <a:moveTo>
                    <a:pt x="1086" y="0"/>
                  </a:moveTo>
                  <a:cubicBezTo>
                    <a:pt x="1072" y="2"/>
                    <a:pt x="1057" y="6"/>
                    <a:pt x="1047" y="18"/>
                  </a:cubicBezTo>
                  <a:lnTo>
                    <a:pt x="14" y="1286"/>
                  </a:lnTo>
                  <a:cubicBezTo>
                    <a:pt x="2" y="1303"/>
                    <a:pt x="1" y="1327"/>
                    <a:pt x="13" y="1344"/>
                  </a:cubicBezTo>
                  <a:lnTo>
                    <a:pt x="656" y="2224"/>
                  </a:lnTo>
                  <a:cubicBezTo>
                    <a:pt x="663" y="2234"/>
                    <a:pt x="677" y="2241"/>
                    <a:pt x="689" y="2244"/>
                  </a:cubicBezTo>
                  <a:lnTo>
                    <a:pt x="694" y="2244"/>
                  </a:lnTo>
                  <a:cubicBezTo>
                    <a:pt x="705" y="2244"/>
                    <a:pt x="718" y="2239"/>
                    <a:pt x="726" y="2231"/>
                  </a:cubicBezTo>
                  <a:lnTo>
                    <a:pt x="1856" y="1217"/>
                  </a:lnTo>
                  <a:cubicBezTo>
                    <a:pt x="1873" y="1201"/>
                    <a:pt x="1877" y="1176"/>
                    <a:pt x="1864" y="1156"/>
                  </a:cubicBezTo>
                  <a:lnTo>
                    <a:pt x="1123" y="23"/>
                  </a:lnTo>
                  <a:cubicBezTo>
                    <a:pt x="1114" y="9"/>
                    <a:pt x="1102" y="2"/>
                    <a:pt x="10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0" name="Shape 2760"/>
        <p:cNvGrpSpPr/>
        <p:nvPr/>
      </p:nvGrpSpPr>
      <p:grpSpPr>
        <a:xfrm>
          <a:off x="0" y="0"/>
          <a:ext cx="0" cy="0"/>
          <a:chOff x="0" y="0"/>
          <a:chExt cx="0" cy="0"/>
        </a:xfrm>
      </p:grpSpPr>
      <p:sp>
        <p:nvSpPr>
          <p:cNvPr id="2761" name="Google Shape;2761;p82"/>
          <p:cNvSpPr txBox="1"/>
          <p:nvPr>
            <p:ph idx="1" type="subTitle"/>
          </p:nvPr>
        </p:nvSpPr>
        <p:spPr>
          <a:xfrm>
            <a:off x="715100" y="1068775"/>
            <a:ext cx="3373800" cy="3539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Vectors</a:t>
            </a:r>
            <a:endParaRPr/>
          </a:p>
          <a:p>
            <a:pPr indent="-317500" lvl="0" marL="457200" rtl="0" algn="l">
              <a:spcBef>
                <a:spcPts val="1000"/>
              </a:spcBef>
              <a:spcAft>
                <a:spcPts val="0"/>
              </a:spcAft>
              <a:buSzPts val="1400"/>
              <a:buChar char="●"/>
            </a:pPr>
            <a:r>
              <a:rPr lang="en">
                <a:uFill>
                  <a:noFill/>
                </a:uFill>
                <a:hlinkClick r:id="rId3"/>
              </a:rPr>
              <a:t>Medieval kingdom court jester in fools hat entertaining monarch juggling joking flat colorful royal characters vector illustration</a:t>
            </a:r>
            <a:endParaRPr/>
          </a:p>
          <a:p>
            <a:pPr indent="-317500" lvl="0" marL="457200" rtl="0" algn="l">
              <a:spcBef>
                <a:spcPts val="0"/>
              </a:spcBef>
              <a:spcAft>
                <a:spcPts val="0"/>
              </a:spcAft>
              <a:buSzPts val="1400"/>
              <a:buChar char="●"/>
            </a:pPr>
            <a:r>
              <a:rPr lang="en">
                <a:uFill>
                  <a:noFill/>
                </a:uFill>
                <a:hlinkClick r:id="rId4"/>
              </a:rPr>
              <a:t>Medieval tale armored rider fighting flying fire breathing dragon flat colorful composition castle</a:t>
            </a:r>
            <a:endParaRPr/>
          </a:p>
          <a:p>
            <a:pPr indent="0" lvl="0" marL="0" rtl="0" algn="l">
              <a:spcBef>
                <a:spcPts val="1000"/>
              </a:spcBef>
              <a:spcAft>
                <a:spcPts val="0"/>
              </a:spcAft>
              <a:buNone/>
            </a:pPr>
            <a:r>
              <a:t/>
            </a:r>
            <a:endParaRPr/>
          </a:p>
        </p:txBody>
      </p:sp>
      <p:sp>
        <p:nvSpPr>
          <p:cNvPr id="2762" name="Google Shape;2762;p82"/>
          <p:cNvSpPr txBox="1"/>
          <p:nvPr>
            <p:ph idx="2" type="subTitle"/>
          </p:nvPr>
        </p:nvSpPr>
        <p:spPr>
          <a:xfrm>
            <a:off x="4836300" y="1068775"/>
            <a:ext cx="3587700" cy="186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400">
                <a:solidFill>
                  <a:schemeClr val="lt1"/>
                </a:solidFill>
                <a:highlight>
                  <a:schemeClr val="dk2"/>
                </a:highlight>
                <a:latin typeface="Eczar SemiBold"/>
                <a:ea typeface="Eczar SemiBold"/>
                <a:cs typeface="Eczar SemiBold"/>
                <a:sym typeface="Eczar SemiBold"/>
              </a:rPr>
              <a:t>Icons</a:t>
            </a:r>
            <a:endParaRPr sz="2400">
              <a:solidFill>
                <a:schemeClr val="lt1"/>
              </a:solidFill>
              <a:highlight>
                <a:schemeClr val="dk2"/>
              </a:highlight>
              <a:latin typeface="Eczar SemiBold"/>
              <a:ea typeface="Eczar SemiBold"/>
              <a:cs typeface="Eczar SemiBold"/>
              <a:sym typeface="Eczar SemiBold"/>
            </a:endParaRPr>
          </a:p>
          <a:p>
            <a:pPr indent="-317500" lvl="0" marL="457200" rtl="0" algn="l">
              <a:spcBef>
                <a:spcPts val="1000"/>
              </a:spcBef>
              <a:spcAft>
                <a:spcPts val="0"/>
              </a:spcAft>
              <a:buSzPts val="1400"/>
              <a:buChar char="●"/>
            </a:pPr>
            <a:r>
              <a:rPr lang="en">
                <a:uFill>
                  <a:noFill/>
                </a:uFill>
                <a:hlinkClick r:id="rId5"/>
              </a:rPr>
              <a:t>Royalty</a:t>
            </a:r>
            <a:endParaRPr/>
          </a:p>
        </p:txBody>
      </p:sp>
      <p:sp>
        <p:nvSpPr>
          <p:cNvPr id="2763" name="Google Shape;2763;p8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67" name="Shape 2767"/>
        <p:cNvGrpSpPr/>
        <p:nvPr/>
      </p:nvGrpSpPr>
      <p:grpSpPr>
        <a:xfrm>
          <a:off x="0" y="0"/>
          <a:ext cx="0" cy="0"/>
          <a:chOff x="0" y="0"/>
          <a:chExt cx="0" cy="0"/>
        </a:xfrm>
      </p:grpSpPr>
      <p:sp>
        <p:nvSpPr>
          <p:cNvPr id="2768" name="Google Shape;2768;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2769" name="Google Shape;2769;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770" name="Google Shape;2770;p8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74" name="Shape 2774"/>
        <p:cNvGrpSpPr/>
        <p:nvPr/>
      </p:nvGrpSpPr>
      <p:grpSpPr>
        <a:xfrm>
          <a:off x="0" y="0"/>
          <a:ext cx="0" cy="0"/>
          <a:chOff x="0" y="0"/>
          <a:chExt cx="0" cy="0"/>
        </a:xfrm>
      </p:grpSpPr>
      <p:sp>
        <p:nvSpPr>
          <p:cNvPr id="2775" name="Google Shape;2775;p8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776" name="Google Shape;2776;p8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2777" name="Google Shape;2777;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81" name="Shape 2781"/>
        <p:cNvGrpSpPr/>
        <p:nvPr/>
      </p:nvGrpSpPr>
      <p:grpSpPr>
        <a:xfrm>
          <a:off x="0" y="0"/>
          <a:ext cx="0" cy="0"/>
          <a:chOff x="0" y="0"/>
          <a:chExt cx="0" cy="0"/>
        </a:xfrm>
      </p:grpSpPr>
      <p:sp>
        <p:nvSpPr>
          <p:cNvPr id="2782" name="Google Shape;2782;p8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2783" name="Google Shape;2783;p8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Eczar</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https://fonts.google.com/specimen/Eczar</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Open Sans</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val="tx"/>
                    </a:ext>
                  </a:extLst>
                </a:hlinkClick>
              </a:rPr>
              <a:t>https://fonts.google.com/specimen/Open+Sans</a:t>
            </a:r>
            <a:r>
              <a:rPr lang="en" sz="1100">
                <a:solidFill>
                  <a:srgbClr val="FFFFFF"/>
                </a:solidFill>
              </a:rPr>
              <a:t>)</a:t>
            </a:r>
            <a:endParaRPr sz="1100">
              <a:solidFill>
                <a:srgbClr val="FFFFFF"/>
              </a:solidFill>
            </a:endParaRPr>
          </a:p>
        </p:txBody>
      </p:sp>
      <p:sp>
        <p:nvSpPr>
          <p:cNvPr id="2784" name="Google Shape;2784;p85"/>
          <p:cNvSpPr/>
          <p:nvPr/>
        </p:nvSpPr>
        <p:spPr>
          <a:xfrm>
            <a:off x="2052650" y="2988225"/>
            <a:ext cx="791400" cy="754200"/>
          </a:xfrm>
          <a:prstGeom prst="roundRect">
            <a:avLst>
              <a:gd fmla="val 16667" name="adj"/>
            </a:avLst>
          </a:prstGeom>
          <a:solidFill>
            <a:srgbClr val="3D2D1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5"/>
          <p:cNvSpPr/>
          <p:nvPr/>
        </p:nvSpPr>
        <p:spPr>
          <a:xfrm>
            <a:off x="3114470" y="2988225"/>
            <a:ext cx="791400" cy="754200"/>
          </a:xfrm>
          <a:prstGeom prst="roundRect">
            <a:avLst>
              <a:gd fmla="val 16667" name="adj"/>
            </a:avLst>
          </a:prstGeom>
          <a:solidFill>
            <a:srgbClr val="365B6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5"/>
          <p:cNvSpPr/>
          <p:nvPr/>
        </p:nvSpPr>
        <p:spPr>
          <a:xfrm>
            <a:off x="4176289" y="2988225"/>
            <a:ext cx="791400" cy="754200"/>
          </a:xfrm>
          <a:prstGeom prst="roundRect">
            <a:avLst>
              <a:gd fmla="val 16667" name="adj"/>
            </a:avLst>
          </a:prstGeom>
          <a:solidFill>
            <a:srgbClr val="8BAEC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5"/>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#3d2d15</a:t>
            </a:r>
            <a:endParaRPr sz="1000">
              <a:solidFill>
                <a:srgbClr val="FFFFFF"/>
              </a:solidFill>
            </a:endParaRPr>
          </a:p>
        </p:txBody>
      </p:sp>
      <p:sp>
        <p:nvSpPr>
          <p:cNvPr id="2788" name="Google Shape;2788;p85"/>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#365b6e</a:t>
            </a:r>
            <a:endParaRPr sz="1000">
              <a:solidFill>
                <a:srgbClr val="FFFFFF"/>
              </a:solidFill>
            </a:endParaRPr>
          </a:p>
        </p:txBody>
      </p:sp>
      <p:sp>
        <p:nvSpPr>
          <p:cNvPr id="2789" name="Google Shape;2789;p85"/>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#8baec9</a:t>
            </a:r>
            <a:endParaRPr sz="1000">
              <a:solidFill>
                <a:srgbClr val="FFFFFF"/>
              </a:solidFill>
            </a:endParaRPr>
          </a:p>
        </p:txBody>
      </p:sp>
      <p:sp>
        <p:nvSpPr>
          <p:cNvPr id="2790" name="Google Shape;2790;p85"/>
          <p:cNvSpPr/>
          <p:nvPr/>
        </p:nvSpPr>
        <p:spPr>
          <a:xfrm>
            <a:off x="5238125" y="2988225"/>
            <a:ext cx="791400" cy="754200"/>
          </a:xfrm>
          <a:prstGeom prst="roundRect">
            <a:avLst>
              <a:gd fmla="val 16667" name="adj"/>
            </a:avLst>
          </a:prstGeom>
          <a:solidFill>
            <a:srgbClr val="EBF7F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5"/>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sz="1000">
                <a:solidFill>
                  <a:schemeClr val="dk1"/>
                </a:solidFill>
              </a:rPr>
              <a:t>#ebf7fe</a:t>
            </a:r>
            <a:endParaRPr sz="1000">
              <a:solidFill>
                <a:schemeClr val="dk1"/>
              </a:solidFill>
            </a:endParaRPr>
          </a:p>
        </p:txBody>
      </p:sp>
      <p:sp>
        <p:nvSpPr>
          <p:cNvPr id="2792" name="Google Shape;2792;p85"/>
          <p:cNvSpPr/>
          <p:nvPr/>
        </p:nvSpPr>
        <p:spPr>
          <a:xfrm>
            <a:off x="2052650" y="3919325"/>
            <a:ext cx="791400" cy="754200"/>
          </a:xfrm>
          <a:prstGeom prst="roundRect">
            <a:avLst>
              <a:gd fmla="val 16667" name="adj"/>
            </a:avLst>
          </a:prstGeom>
          <a:solidFill>
            <a:srgbClr val="FDC4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5"/>
          <p:cNvSpPr/>
          <p:nvPr/>
        </p:nvSpPr>
        <p:spPr>
          <a:xfrm>
            <a:off x="3114470" y="3919325"/>
            <a:ext cx="791400" cy="754200"/>
          </a:xfrm>
          <a:prstGeom prst="roundRect">
            <a:avLst>
              <a:gd fmla="val 16667" name="adj"/>
            </a:avLst>
          </a:prstGeom>
          <a:solidFill>
            <a:srgbClr val="F19E3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5"/>
          <p:cNvSpPr/>
          <p:nvPr/>
        </p:nvSpPr>
        <p:spPr>
          <a:xfrm>
            <a:off x="4176289" y="3919325"/>
            <a:ext cx="791400" cy="754200"/>
          </a:xfrm>
          <a:prstGeom prst="roundRect">
            <a:avLst>
              <a:gd fmla="val 16667" name="adj"/>
            </a:avLst>
          </a:prstGeom>
          <a:solidFill>
            <a:srgbClr val="E4361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5"/>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#fdc428</a:t>
            </a:r>
            <a:endParaRPr sz="1000">
              <a:solidFill>
                <a:schemeClr val="dk1"/>
              </a:solidFill>
            </a:endParaRPr>
          </a:p>
        </p:txBody>
      </p:sp>
      <p:sp>
        <p:nvSpPr>
          <p:cNvPr id="2796" name="Google Shape;2796;p85"/>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#f19e3d</a:t>
            </a:r>
            <a:endParaRPr sz="1000">
              <a:solidFill>
                <a:schemeClr val="dk1"/>
              </a:solidFill>
            </a:endParaRPr>
          </a:p>
        </p:txBody>
      </p:sp>
      <p:sp>
        <p:nvSpPr>
          <p:cNvPr id="2797" name="Google Shape;2797;p85"/>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#e4361b</a:t>
            </a:r>
            <a:endParaRPr sz="1000">
              <a:solidFill>
                <a:srgbClr val="FFFFFF"/>
              </a:solidFill>
            </a:endParaRPr>
          </a:p>
        </p:txBody>
      </p:sp>
      <p:sp>
        <p:nvSpPr>
          <p:cNvPr id="2798" name="Google Shape;2798;p85"/>
          <p:cNvSpPr/>
          <p:nvPr/>
        </p:nvSpPr>
        <p:spPr>
          <a:xfrm>
            <a:off x="5238125" y="3919325"/>
            <a:ext cx="791400" cy="754200"/>
          </a:xfrm>
          <a:prstGeom prst="roundRect">
            <a:avLst>
              <a:gd fmla="val 16667" name="adj"/>
            </a:avLst>
          </a:prstGeom>
          <a:solidFill>
            <a:srgbClr val="A0130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5"/>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#a01308</a:t>
            </a:r>
            <a:endParaRPr sz="1000">
              <a:solidFill>
                <a:srgbClr val="FFFFFF"/>
              </a:solidFill>
            </a:endParaRPr>
          </a:p>
        </p:txBody>
      </p:sp>
      <p:sp>
        <p:nvSpPr>
          <p:cNvPr id="2800" name="Google Shape;2800;p85"/>
          <p:cNvSpPr/>
          <p:nvPr/>
        </p:nvSpPr>
        <p:spPr>
          <a:xfrm>
            <a:off x="6299950" y="2988225"/>
            <a:ext cx="791400" cy="754200"/>
          </a:xfrm>
          <a:prstGeom prst="roundRect">
            <a:avLst>
              <a:gd fmla="val 16667" name="adj"/>
            </a:avLst>
          </a:prstGeom>
          <a:solidFill>
            <a:srgbClr val="FFDA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5"/>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#ffda75</a:t>
            </a:r>
            <a:endParaRPr sz="1000">
              <a:solidFill>
                <a:schemeClr val="dk1"/>
              </a:solidFill>
            </a:endParaRPr>
          </a:p>
        </p:txBody>
      </p:sp>
      <p:sp>
        <p:nvSpPr>
          <p:cNvPr id="2802" name="Google Shape;2802;p85"/>
          <p:cNvSpPr/>
          <p:nvPr/>
        </p:nvSpPr>
        <p:spPr>
          <a:xfrm>
            <a:off x="6299950"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5"/>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2804" name="Google Shape;2804;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08" name="Shape 2808"/>
        <p:cNvGrpSpPr/>
        <p:nvPr/>
      </p:nvGrpSpPr>
      <p:grpSpPr>
        <a:xfrm>
          <a:off x="0" y="0"/>
          <a:ext cx="0" cy="0"/>
          <a:chOff x="0" y="0"/>
          <a:chExt cx="0" cy="0"/>
        </a:xfrm>
      </p:grpSpPr>
      <p:sp>
        <p:nvSpPr>
          <p:cNvPr id="2809" name="Google Shape;2809;p8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2810" name="Google Shape;2810;p86"/>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811" name="Google Shape;2811;p8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812" name="Google Shape;2812;p8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813" name="Google Shape;2813;p8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814" name="Google Shape;2814;p8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815" name="Google Shape;2815;p86"/>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816" name="Google Shape;2816;p86"/>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817" name="Google Shape;2817;p86"/>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818" name="Google Shape;2818;p86"/>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819" name="Google Shape;2819;p8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820" name="Google Shape;2820;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24" name="Shape 2824"/>
        <p:cNvGrpSpPr/>
        <p:nvPr/>
      </p:nvGrpSpPr>
      <p:grpSpPr>
        <a:xfrm>
          <a:off x="0" y="0"/>
          <a:ext cx="0" cy="0"/>
          <a:chOff x="0" y="0"/>
          <a:chExt cx="0" cy="0"/>
        </a:xfrm>
      </p:grpSpPr>
      <p:grpSp>
        <p:nvGrpSpPr>
          <p:cNvPr id="2825" name="Google Shape;2825;p87"/>
          <p:cNvGrpSpPr/>
          <p:nvPr/>
        </p:nvGrpSpPr>
        <p:grpSpPr>
          <a:xfrm>
            <a:off x="5082708" y="3095784"/>
            <a:ext cx="442841" cy="514271"/>
            <a:chOff x="4727025" y="1332775"/>
            <a:chExt cx="59900" cy="69625"/>
          </a:xfrm>
        </p:grpSpPr>
        <p:sp>
          <p:nvSpPr>
            <p:cNvPr id="2826" name="Google Shape;2826;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87"/>
          <p:cNvGrpSpPr/>
          <p:nvPr/>
        </p:nvGrpSpPr>
        <p:grpSpPr>
          <a:xfrm>
            <a:off x="5758025" y="2343272"/>
            <a:ext cx="500909" cy="500899"/>
            <a:chOff x="4820425" y="1329900"/>
            <a:chExt cx="70175" cy="70350"/>
          </a:xfrm>
        </p:grpSpPr>
        <p:sp>
          <p:nvSpPr>
            <p:cNvPr id="2829" name="Google Shape;2829;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87"/>
          <p:cNvGrpSpPr/>
          <p:nvPr/>
        </p:nvGrpSpPr>
        <p:grpSpPr>
          <a:xfrm>
            <a:off x="6410648" y="2355062"/>
            <a:ext cx="538135" cy="493119"/>
            <a:chOff x="4903200" y="1331525"/>
            <a:chExt cx="73575" cy="67425"/>
          </a:xfrm>
        </p:grpSpPr>
        <p:sp>
          <p:nvSpPr>
            <p:cNvPr id="2834" name="Google Shape;2834;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35" name="Google Shape;2835;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87"/>
          <p:cNvGrpSpPr/>
          <p:nvPr/>
        </p:nvGrpSpPr>
        <p:grpSpPr>
          <a:xfrm>
            <a:off x="5670599" y="3097040"/>
            <a:ext cx="544563" cy="511895"/>
            <a:chOff x="4815575" y="1416800"/>
            <a:chExt cx="73750" cy="71400"/>
          </a:xfrm>
        </p:grpSpPr>
        <p:sp>
          <p:nvSpPr>
            <p:cNvPr id="2837" name="Google Shape;2837;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87"/>
          <p:cNvGrpSpPr/>
          <p:nvPr/>
        </p:nvGrpSpPr>
        <p:grpSpPr>
          <a:xfrm>
            <a:off x="6367224" y="3096746"/>
            <a:ext cx="602914" cy="512477"/>
            <a:chOff x="4902475" y="1418875"/>
            <a:chExt cx="74500" cy="63775"/>
          </a:xfrm>
        </p:grpSpPr>
        <p:sp>
          <p:nvSpPr>
            <p:cNvPr id="2841" name="Google Shape;2841;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3" name="Google Shape;2843;p87"/>
          <p:cNvGrpSpPr/>
          <p:nvPr/>
        </p:nvGrpSpPr>
        <p:grpSpPr>
          <a:xfrm>
            <a:off x="5783096" y="3835985"/>
            <a:ext cx="515391" cy="525699"/>
            <a:chOff x="4818100" y="1507675"/>
            <a:chExt cx="71225" cy="71625"/>
          </a:xfrm>
        </p:grpSpPr>
        <p:sp>
          <p:nvSpPr>
            <p:cNvPr id="2844" name="Google Shape;2844;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87"/>
          <p:cNvGrpSpPr/>
          <p:nvPr/>
        </p:nvGrpSpPr>
        <p:grpSpPr>
          <a:xfrm>
            <a:off x="5121199" y="3857517"/>
            <a:ext cx="522956" cy="489869"/>
            <a:chOff x="4721450" y="1509475"/>
            <a:chExt cx="79350" cy="74325"/>
          </a:xfrm>
        </p:grpSpPr>
        <p:sp>
          <p:nvSpPr>
            <p:cNvPr id="2849" name="Google Shape;2849;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87"/>
          <p:cNvGrpSpPr/>
          <p:nvPr/>
        </p:nvGrpSpPr>
        <p:grpSpPr>
          <a:xfrm>
            <a:off x="6444441" y="3837269"/>
            <a:ext cx="525704" cy="535436"/>
            <a:chOff x="4906800" y="1507500"/>
            <a:chExt cx="70350" cy="71075"/>
          </a:xfrm>
        </p:grpSpPr>
        <p:sp>
          <p:nvSpPr>
            <p:cNvPr id="2854" name="Google Shape;2854;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87"/>
          <p:cNvGrpSpPr/>
          <p:nvPr/>
        </p:nvGrpSpPr>
        <p:grpSpPr>
          <a:xfrm>
            <a:off x="4477263" y="2343250"/>
            <a:ext cx="508054" cy="508095"/>
            <a:chOff x="3736598" y="2170606"/>
            <a:chExt cx="404889" cy="404889"/>
          </a:xfrm>
        </p:grpSpPr>
        <p:sp>
          <p:nvSpPr>
            <p:cNvPr id="2860" name="Google Shape;2860;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87"/>
          <p:cNvGrpSpPr/>
          <p:nvPr/>
        </p:nvGrpSpPr>
        <p:grpSpPr>
          <a:xfrm>
            <a:off x="3765303" y="2343345"/>
            <a:ext cx="575790" cy="507904"/>
            <a:chOff x="3161917" y="2170682"/>
            <a:chExt cx="458870" cy="404737"/>
          </a:xfrm>
        </p:grpSpPr>
        <p:sp>
          <p:nvSpPr>
            <p:cNvPr id="2865" name="Google Shape;2865;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66" name="Google Shape;2866;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87"/>
          <p:cNvGrpSpPr/>
          <p:nvPr/>
        </p:nvGrpSpPr>
        <p:grpSpPr>
          <a:xfrm>
            <a:off x="3792833" y="3103717"/>
            <a:ext cx="520730" cy="498567"/>
            <a:chOff x="3179914" y="2889488"/>
            <a:chExt cx="422876" cy="404911"/>
          </a:xfrm>
        </p:grpSpPr>
        <p:sp>
          <p:nvSpPr>
            <p:cNvPr id="2869" name="Google Shape;2869;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5" name="Google Shape;2875;p87"/>
          <p:cNvGrpSpPr/>
          <p:nvPr/>
        </p:nvGrpSpPr>
        <p:grpSpPr>
          <a:xfrm>
            <a:off x="4421513" y="3103677"/>
            <a:ext cx="516145" cy="498648"/>
            <a:chOff x="3729467" y="2889422"/>
            <a:chExt cx="419153" cy="404977"/>
          </a:xfrm>
        </p:grpSpPr>
        <p:sp>
          <p:nvSpPr>
            <p:cNvPr id="2876" name="Google Shape;2876;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3" name="Google Shape;2883;p8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7" name="Google Shape;2887;p87"/>
          <p:cNvGrpSpPr/>
          <p:nvPr/>
        </p:nvGrpSpPr>
        <p:grpSpPr>
          <a:xfrm>
            <a:off x="7141841" y="2550562"/>
            <a:ext cx="166473" cy="141497"/>
            <a:chOff x="4660325" y="1866850"/>
            <a:chExt cx="68350" cy="58100"/>
          </a:xfrm>
        </p:grpSpPr>
        <p:sp>
          <p:nvSpPr>
            <p:cNvPr id="2888" name="Google Shape;2888;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87"/>
          <p:cNvGrpSpPr/>
          <p:nvPr/>
        </p:nvGrpSpPr>
        <p:grpSpPr>
          <a:xfrm>
            <a:off x="7451186" y="2576286"/>
            <a:ext cx="162515" cy="90049"/>
            <a:chOff x="4791775" y="1877500"/>
            <a:chExt cx="66725" cy="36975"/>
          </a:xfrm>
        </p:grpSpPr>
        <p:sp>
          <p:nvSpPr>
            <p:cNvPr id="2891" name="Google Shape;2891;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3" name="Google Shape;2893;p87"/>
          <p:cNvGrpSpPr/>
          <p:nvPr/>
        </p:nvGrpSpPr>
        <p:grpSpPr>
          <a:xfrm>
            <a:off x="7772899" y="2576286"/>
            <a:ext cx="144979" cy="90049"/>
            <a:chOff x="4923925" y="1877500"/>
            <a:chExt cx="59525" cy="36975"/>
          </a:xfrm>
        </p:grpSpPr>
        <p:sp>
          <p:nvSpPr>
            <p:cNvPr id="2894" name="Google Shape;2894;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87"/>
          <p:cNvGrpSpPr/>
          <p:nvPr/>
        </p:nvGrpSpPr>
        <p:grpSpPr>
          <a:xfrm>
            <a:off x="8067390" y="2558477"/>
            <a:ext cx="141447" cy="125667"/>
            <a:chOff x="5058450" y="1870100"/>
            <a:chExt cx="58075" cy="51600"/>
          </a:xfrm>
        </p:grpSpPr>
        <p:sp>
          <p:nvSpPr>
            <p:cNvPr id="2897" name="Google Shape;2897;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9" name="Google Shape;2899;p87"/>
          <p:cNvGrpSpPr/>
          <p:nvPr/>
        </p:nvGrpSpPr>
        <p:grpSpPr>
          <a:xfrm>
            <a:off x="7481905" y="2980885"/>
            <a:ext cx="101077" cy="107645"/>
            <a:chOff x="4811425" y="2065025"/>
            <a:chExt cx="41500" cy="44200"/>
          </a:xfrm>
        </p:grpSpPr>
        <p:sp>
          <p:nvSpPr>
            <p:cNvPr id="2900" name="Google Shape;2900;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87"/>
          <p:cNvGrpSpPr/>
          <p:nvPr/>
        </p:nvGrpSpPr>
        <p:grpSpPr>
          <a:xfrm>
            <a:off x="7774342" y="2981098"/>
            <a:ext cx="120867" cy="107218"/>
            <a:chOff x="4929875" y="2065025"/>
            <a:chExt cx="49625" cy="44025"/>
          </a:xfrm>
        </p:grpSpPr>
        <p:sp>
          <p:nvSpPr>
            <p:cNvPr id="2903" name="Google Shape;2903;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87"/>
          <p:cNvGrpSpPr/>
          <p:nvPr/>
        </p:nvGrpSpPr>
        <p:grpSpPr>
          <a:xfrm>
            <a:off x="8103011" y="2984112"/>
            <a:ext cx="70206" cy="101191"/>
            <a:chOff x="5083925" y="2066350"/>
            <a:chExt cx="28825" cy="41550"/>
          </a:xfrm>
        </p:grpSpPr>
        <p:sp>
          <p:nvSpPr>
            <p:cNvPr id="2906" name="Google Shape;2906;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87"/>
          <p:cNvGrpSpPr/>
          <p:nvPr/>
        </p:nvGrpSpPr>
        <p:grpSpPr>
          <a:xfrm>
            <a:off x="7134565" y="2999759"/>
            <a:ext cx="181026" cy="69896"/>
            <a:chOff x="4659775" y="2072775"/>
            <a:chExt cx="74325" cy="28700"/>
          </a:xfrm>
        </p:grpSpPr>
        <p:sp>
          <p:nvSpPr>
            <p:cNvPr id="2909" name="Google Shape;2909;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87"/>
          <p:cNvGrpSpPr/>
          <p:nvPr/>
        </p:nvGrpSpPr>
        <p:grpSpPr>
          <a:xfrm>
            <a:off x="8054421" y="2790324"/>
            <a:ext cx="167387" cy="89197"/>
            <a:chOff x="4662475" y="1976500"/>
            <a:chExt cx="68725" cy="36625"/>
          </a:xfrm>
        </p:grpSpPr>
        <p:sp>
          <p:nvSpPr>
            <p:cNvPr id="2913" name="Google Shape;2913;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87"/>
          <p:cNvGrpSpPr/>
          <p:nvPr/>
        </p:nvGrpSpPr>
        <p:grpSpPr>
          <a:xfrm>
            <a:off x="7751326" y="2793764"/>
            <a:ext cx="166899" cy="82317"/>
            <a:chOff x="4920150" y="1977875"/>
            <a:chExt cx="68525" cy="33800"/>
          </a:xfrm>
        </p:grpSpPr>
        <p:sp>
          <p:nvSpPr>
            <p:cNvPr id="2917" name="Google Shape;2917;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87"/>
          <p:cNvGrpSpPr/>
          <p:nvPr/>
        </p:nvGrpSpPr>
        <p:grpSpPr>
          <a:xfrm>
            <a:off x="7162483" y="3197682"/>
            <a:ext cx="125190" cy="127859"/>
            <a:chOff x="4676550" y="2160575"/>
            <a:chExt cx="51400" cy="52500"/>
          </a:xfrm>
        </p:grpSpPr>
        <p:sp>
          <p:nvSpPr>
            <p:cNvPr id="2921" name="Google Shape;2921;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87"/>
          <p:cNvGrpSpPr/>
          <p:nvPr/>
        </p:nvGrpSpPr>
        <p:grpSpPr>
          <a:xfrm>
            <a:off x="7459741" y="3204714"/>
            <a:ext cx="145405" cy="113794"/>
            <a:chOff x="4768325" y="2163475"/>
            <a:chExt cx="59700" cy="46725"/>
          </a:xfrm>
        </p:grpSpPr>
        <p:sp>
          <p:nvSpPr>
            <p:cNvPr id="2925" name="Google Shape;2925;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7" name="Google Shape;2927;p8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3" name="Google Shape;2933;p87"/>
          <p:cNvGrpSpPr/>
          <p:nvPr/>
        </p:nvGrpSpPr>
        <p:grpSpPr>
          <a:xfrm>
            <a:off x="7476059" y="3459808"/>
            <a:ext cx="112768" cy="106853"/>
            <a:chOff x="4768575" y="2253950"/>
            <a:chExt cx="46300" cy="43875"/>
          </a:xfrm>
        </p:grpSpPr>
        <p:sp>
          <p:nvSpPr>
            <p:cNvPr id="2934" name="Google Shape;2934;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6" name="Google Shape;2936;p87"/>
          <p:cNvGrpSpPr/>
          <p:nvPr/>
        </p:nvGrpSpPr>
        <p:grpSpPr>
          <a:xfrm>
            <a:off x="7775682" y="3948834"/>
            <a:ext cx="118187" cy="146246"/>
            <a:chOff x="4960900" y="2433225"/>
            <a:chExt cx="48525" cy="60050"/>
          </a:xfrm>
        </p:grpSpPr>
        <p:sp>
          <p:nvSpPr>
            <p:cNvPr id="2937" name="Google Shape;2937;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 name="Google Shape;2939;p87"/>
          <p:cNvGrpSpPr/>
          <p:nvPr/>
        </p:nvGrpSpPr>
        <p:grpSpPr>
          <a:xfrm>
            <a:off x="7464247" y="4212895"/>
            <a:ext cx="136394" cy="143810"/>
            <a:chOff x="4854075" y="2527625"/>
            <a:chExt cx="56000" cy="59050"/>
          </a:xfrm>
        </p:grpSpPr>
        <p:sp>
          <p:nvSpPr>
            <p:cNvPr id="2940" name="Google Shape;2940;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2" name="Google Shape;2942;p8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5" name="Google Shape;2945;p87"/>
          <p:cNvGrpSpPr/>
          <p:nvPr/>
        </p:nvGrpSpPr>
        <p:grpSpPr>
          <a:xfrm>
            <a:off x="8088458" y="3676639"/>
            <a:ext cx="99312" cy="160797"/>
            <a:chOff x="5059700" y="2334775"/>
            <a:chExt cx="40775" cy="66025"/>
          </a:xfrm>
        </p:grpSpPr>
        <p:sp>
          <p:nvSpPr>
            <p:cNvPr id="2946" name="Google Shape;2946;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87"/>
          <p:cNvGrpSpPr/>
          <p:nvPr/>
        </p:nvGrpSpPr>
        <p:grpSpPr>
          <a:xfrm>
            <a:off x="8045622" y="3941771"/>
            <a:ext cx="184984" cy="160371"/>
            <a:chOff x="5037700" y="2430325"/>
            <a:chExt cx="75950" cy="65850"/>
          </a:xfrm>
        </p:grpSpPr>
        <p:sp>
          <p:nvSpPr>
            <p:cNvPr id="2956" name="Google Shape;2956;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87"/>
          <p:cNvGrpSpPr/>
          <p:nvPr/>
        </p:nvGrpSpPr>
        <p:grpSpPr>
          <a:xfrm>
            <a:off x="7465128" y="3708223"/>
            <a:ext cx="173014" cy="97629"/>
            <a:chOff x="4756975" y="2341800"/>
            <a:chExt cx="91975" cy="51925"/>
          </a:xfrm>
        </p:grpSpPr>
        <p:sp>
          <p:nvSpPr>
            <p:cNvPr id="2959" name="Google Shape;2959;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9" name="Google Shape;2979;p87"/>
          <p:cNvGrpSpPr/>
          <p:nvPr/>
        </p:nvGrpSpPr>
        <p:grpSpPr>
          <a:xfrm>
            <a:off x="7732065" y="4196920"/>
            <a:ext cx="212497" cy="175761"/>
            <a:chOff x="4943575" y="2516350"/>
            <a:chExt cx="98675" cy="81700"/>
          </a:xfrm>
        </p:grpSpPr>
        <p:sp>
          <p:nvSpPr>
            <p:cNvPr id="2980" name="Google Shape;2980;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87"/>
          <p:cNvGrpSpPr/>
          <p:nvPr/>
        </p:nvGrpSpPr>
        <p:grpSpPr>
          <a:xfrm>
            <a:off x="1990126" y="3423163"/>
            <a:ext cx="965351" cy="134611"/>
            <a:chOff x="4411970" y="2962952"/>
            <a:chExt cx="706544" cy="104212"/>
          </a:xfrm>
        </p:grpSpPr>
        <p:sp>
          <p:nvSpPr>
            <p:cNvPr id="3059" name="Google Shape;3059;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87"/>
          <p:cNvGrpSpPr/>
          <p:nvPr/>
        </p:nvGrpSpPr>
        <p:grpSpPr>
          <a:xfrm>
            <a:off x="1990126" y="3012077"/>
            <a:ext cx="960158" cy="289172"/>
            <a:chOff x="4411970" y="2726085"/>
            <a:chExt cx="643107" cy="193659"/>
          </a:xfrm>
        </p:grpSpPr>
        <p:sp>
          <p:nvSpPr>
            <p:cNvPr id="3064" name="Google Shape;3064;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87"/>
          <p:cNvGrpSpPr/>
          <p:nvPr/>
        </p:nvGrpSpPr>
        <p:grpSpPr>
          <a:xfrm>
            <a:off x="993018" y="3278187"/>
            <a:ext cx="833173" cy="259209"/>
            <a:chOff x="4411970" y="4340222"/>
            <a:chExt cx="779467" cy="242683"/>
          </a:xfrm>
        </p:grpSpPr>
        <p:sp>
          <p:nvSpPr>
            <p:cNvPr id="3068" name="Google Shape;3068;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87"/>
          <p:cNvGrpSpPr/>
          <p:nvPr/>
        </p:nvGrpSpPr>
        <p:grpSpPr>
          <a:xfrm>
            <a:off x="1990126" y="2673933"/>
            <a:ext cx="965160" cy="216230"/>
            <a:chOff x="4411970" y="2468674"/>
            <a:chExt cx="747317" cy="167425"/>
          </a:xfrm>
        </p:grpSpPr>
        <p:sp>
          <p:nvSpPr>
            <p:cNvPr id="3072" name="Google Shape;3072;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87"/>
          <p:cNvGrpSpPr/>
          <p:nvPr/>
        </p:nvGrpSpPr>
        <p:grpSpPr>
          <a:xfrm>
            <a:off x="988873" y="2578650"/>
            <a:ext cx="810451" cy="319148"/>
            <a:chOff x="4411970" y="3686602"/>
            <a:chExt cx="797845" cy="314215"/>
          </a:xfrm>
        </p:grpSpPr>
        <p:sp>
          <p:nvSpPr>
            <p:cNvPr id="3075" name="Google Shape;3075;p8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0" name="Google Shape;3080;p8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87"/>
          <p:cNvGrpSpPr/>
          <p:nvPr/>
        </p:nvGrpSpPr>
        <p:grpSpPr>
          <a:xfrm>
            <a:off x="988970" y="2333174"/>
            <a:ext cx="1970333" cy="208784"/>
            <a:chOff x="6336019" y="3733725"/>
            <a:chExt cx="2566206" cy="351310"/>
          </a:xfrm>
        </p:grpSpPr>
        <p:sp>
          <p:nvSpPr>
            <p:cNvPr id="3082" name="Google Shape;3082;p8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6" name="Google Shape;3086;p87"/>
          <p:cNvGrpSpPr/>
          <p:nvPr/>
        </p:nvGrpSpPr>
        <p:grpSpPr>
          <a:xfrm>
            <a:off x="1990126" y="3940729"/>
            <a:ext cx="946551" cy="153200"/>
            <a:chOff x="4404545" y="3301592"/>
            <a:chExt cx="782403" cy="129272"/>
          </a:xfrm>
        </p:grpSpPr>
        <p:sp>
          <p:nvSpPr>
            <p:cNvPr id="3087" name="Google Shape;3087;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87"/>
          <p:cNvGrpSpPr/>
          <p:nvPr/>
        </p:nvGrpSpPr>
        <p:grpSpPr>
          <a:xfrm>
            <a:off x="1990126" y="3679688"/>
            <a:ext cx="962257" cy="139127"/>
            <a:chOff x="4411970" y="3131459"/>
            <a:chExt cx="710520" cy="117397"/>
          </a:xfrm>
        </p:grpSpPr>
        <p:sp>
          <p:nvSpPr>
            <p:cNvPr id="3090" name="Google Shape;3090;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092" name="Google Shape;3092;p8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3" name="Google Shape;3093;p87"/>
          <p:cNvGrpSpPr/>
          <p:nvPr/>
        </p:nvGrpSpPr>
        <p:grpSpPr>
          <a:xfrm>
            <a:off x="990271" y="3614482"/>
            <a:ext cx="823838" cy="458988"/>
            <a:chOff x="4411970" y="1801825"/>
            <a:chExt cx="734586" cy="409262"/>
          </a:xfrm>
        </p:grpSpPr>
        <p:sp>
          <p:nvSpPr>
            <p:cNvPr id="3094" name="Google Shape;3094;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6" name="Google Shape;3096;p87"/>
          <p:cNvGrpSpPr/>
          <p:nvPr/>
        </p:nvGrpSpPr>
        <p:grpSpPr>
          <a:xfrm>
            <a:off x="990271" y="4162908"/>
            <a:ext cx="856348" cy="212039"/>
            <a:chOff x="4411970" y="2233974"/>
            <a:chExt cx="763574" cy="189068"/>
          </a:xfrm>
        </p:grpSpPr>
        <p:sp>
          <p:nvSpPr>
            <p:cNvPr id="3097" name="Google Shape;3097;p8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9" name="Google Shape;3099;p87"/>
          <p:cNvGrpSpPr/>
          <p:nvPr/>
        </p:nvGrpSpPr>
        <p:grpSpPr>
          <a:xfrm>
            <a:off x="3100467" y="2338244"/>
            <a:ext cx="511602" cy="511602"/>
            <a:chOff x="5681300" y="2527788"/>
            <a:chExt cx="805800" cy="805800"/>
          </a:xfrm>
        </p:grpSpPr>
        <p:sp>
          <p:nvSpPr>
            <p:cNvPr id="3100" name="Google Shape;3100;p8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87"/>
          <p:cNvGrpSpPr/>
          <p:nvPr/>
        </p:nvGrpSpPr>
        <p:grpSpPr>
          <a:xfrm>
            <a:off x="3097662" y="3104827"/>
            <a:ext cx="513021" cy="512935"/>
            <a:chOff x="4049800" y="640400"/>
            <a:chExt cx="858900" cy="858900"/>
          </a:xfrm>
        </p:grpSpPr>
        <p:sp>
          <p:nvSpPr>
            <p:cNvPr id="3103" name="Google Shape;3103;p8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87"/>
          <p:cNvGrpSpPr/>
          <p:nvPr/>
        </p:nvGrpSpPr>
        <p:grpSpPr>
          <a:xfrm>
            <a:off x="3014861" y="3756719"/>
            <a:ext cx="686489" cy="686585"/>
            <a:chOff x="5080188" y="927900"/>
            <a:chExt cx="961200" cy="961200"/>
          </a:xfrm>
        </p:grpSpPr>
        <p:sp>
          <p:nvSpPr>
            <p:cNvPr id="3106" name="Google Shape;3106;p8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87"/>
          <p:cNvGrpSpPr/>
          <p:nvPr/>
        </p:nvGrpSpPr>
        <p:grpSpPr>
          <a:xfrm>
            <a:off x="3798012" y="3849448"/>
            <a:ext cx="510373" cy="510937"/>
            <a:chOff x="7508249" y="1522825"/>
            <a:chExt cx="1326332" cy="1322987"/>
          </a:xfrm>
        </p:grpSpPr>
        <p:sp>
          <p:nvSpPr>
            <p:cNvPr id="3115" name="Google Shape;3115;p8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87"/>
          <p:cNvGrpSpPr/>
          <p:nvPr/>
        </p:nvGrpSpPr>
        <p:grpSpPr>
          <a:xfrm>
            <a:off x="4489605" y="3850853"/>
            <a:ext cx="492652" cy="503348"/>
            <a:chOff x="6039282" y="1042577"/>
            <a:chExt cx="734315" cy="731929"/>
          </a:xfrm>
        </p:grpSpPr>
        <p:sp>
          <p:nvSpPr>
            <p:cNvPr id="3126" name="Google Shape;3126;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87"/>
          <p:cNvGrpSpPr/>
          <p:nvPr/>
        </p:nvGrpSpPr>
        <p:grpSpPr>
          <a:xfrm>
            <a:off x="5130019" y="2346894"/>
            <a:ext cx="483304" cy="504902"/>
            <a:chOff x="1825800" y="1651625"/>
            <a:chExt cx="568125" cy="591775"/>
          </a:xfrm>
        </p:grpSpPr>
        <p:sp>
          <p:nvSpPr>
            <p:cNvPr id="3148" name="Google Shape;3148;p8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4" name="Google Shape;3154;p8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3159" name="Google Shape;3159;p8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3" name="Shape 3163"/>
        <p:cNvGrpSpPr/>
        <p:nvPr/>
      </p:nvGrpSpPr>
      <p:grpSpPr>
        <a:xfrm>
          <a:off x="0" y="0"/>
          <a:ext cx="0" cy="0"/>
          <a:chOff x="0" y="0"/>
          <a:chExt cx="0" cy="0"/>
        </a:xfrm>
      </p:grpSpPr>
      <p:grpSp>
        <p:nvGrpSpPr>
          <p:cNvPr id="3164" name="Google Shape;3164;p88"/>
          <p:cNvGrpSpPr/>
          <p:nvPr/>
        </p:nvGrpSpPr>
        <p:grpSpPr>
          <a:xfrm>
            <a:off x="722058" y="957091"/>
            <a:ext cx="2492868" cy="1379876"/>
            <a:chOff x="2654821" y="2311071"/>
            <a:chExt cx="2279715" cy="1262120"/>
          </a:xfrm>
        </p:grpSpPr>
        <p:grpSp>
          <p:nvGrpSpPr>
            <p:cNvPr id="3165" name="Google Shape;3165;p88"/>
            <p:cNvGrpSpPr/>
            <p:nvPr/>
          </p:nvGrpSpPr>
          <p:grpSpPr>
            <a:xfrm>
              <a:off x="4034269" y="2840745"/>
              <a:ext cx="40212" cy="36437"/>
              <a:chOff x="4293400" y="2574725"/>
              <a:chExt cx="84425" cy="80100"/>
            </a:xfrm>
          </p:grpSpPr>
          <p:sp>
            <p:nvSpPr>
              <p:cNvPr id="3166" name="Google Shape;3166;p8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67" name="Google Shape;3167;p8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8" name="Google Shape;3168;p88"/>
            <p:cNvGrpSpPr/>
            <p:nvPr/>
          </p:nvGrpSpPr>
          <p:grpSpPr>
            <a:xfrm>
              <a:off x="3894606" y="2334874"/>
              <a:ext cx="913198" cy="518984"/>
              <a:chOff x="4000175" y="1462675"/>
              <a:chExt cx="1917275" cy="1140875"/>
            </a:xfrm>
          </p:grpSpPr>
          <p:sp>
            <p:nvSpPr>
              <p:cNvPr id="3169" name="Google Shape;3169;p8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70" name="Google Shape;3170;p88"/>
              <p:cNvGrpSpPr/>
              <p:nvPr/>
            </p:nvGrpSpPr>
            <p:grpSpPr>
              <a:xfrm>
                <a:off x="4000175" y="1462675"/>
                <a:ext cx="1917275" cy="1140875"/>
                <a:chOff x="4000175" y="1462675"/>
                <a:chExt cx="1917275" cy="1140875"/>
              </a:xfrm>
            </p:grpSpPr>
            <p:sp>
              <p:nvSpPr>
                <p:cNvPr id="3171" name="Google Shape;3171;p8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72" name="Google Shape;3172;p8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76" name="Google Shape;3176;p8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7" name="Google Shape;3177;p88"/>
            <p:cNvGrpSpPr/>
            <p:nvPr/>
          </p:nvGrpSpPr>
          <p:grpSpPr>
            <a:xfrm>
              <a:off x="3875768" y="2846704"/>
              <a:ext cx="44796" cy="47366"/>
              <a:chOff x="3960625" y="2587825"/>
              <a:chExt cx="94050" cy="104125"/>
            </a:xfrm>
          </p:grpSpPr>
          <p:sp>
            <p:nvSpPr>
              <p:cNvPr id="3178" name="Google Shape;3178;p8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79" name="Google Shape;3179;p8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88"/>
            <p:cNvGrpSpPr/>
            <p:nvPr/>
          </p:nvGrpSpPr>
          <p:grpSpPr>
            <a:xfrm>
              <a:off x="3782759" y="2807162"/>
              <a:ext cx="82686" cy="85487"/>
              <a:chOff x="3765350" y="2500900"/>
              <a:chExt cx="173600" cy="187925"/>
            </a:xfrm>
          </p:grpSpPr>
          <p:sp>
            <p:nvSpPr>
              <p:cNvPr id="3181" name="Google Shape;3181;p8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182" name="Google Shape;3182;p8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88"/>
            <p:cNvGrpSpPr/>
            <p:nvPr/>
          </p:nvGrpSpPr>
          <p:grpSpPr>
            <a:xfrm>
              <a:off x="3775674" y="2798496"/>
              <a:ext cx="40545" cy="23564"/>
              <a:chOff x="3750475" y="2481850"/>
              <a:chExt cx="85125" cy="51800"/>
            </a:xfrm>
          </p:grpSpPr>
          <p:sp>
            <p:nvSpPr>
              <p:cNvPr id="3188" name="Google Shape;3188;p8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190" name="Google Shape;3190;p88"/>
            <p:cNvGrpSpPr/>
            <p:nvPr/>
          </p:nvGrpSpPr>
          <p:grpSpPr>
            <a:xfrm>
              <a:off x="3716946" y="2776024"/>
              <a:ext cx="81971" cy="76912"/>
              <a:chOff x="3627175" y="2432450"/>
              <a:chExt cx="172100" cy="169075"/>
            </a:xfrm>
          </p:grpSpPr>
          <p:sp>
            <p:nvSpPr>
              <p:cNvPr id="3191" name="Google Shape;3191;p8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193" name="Google Shape;3193;p8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194" name="Google Shape;3194;p88"/>
            <p:cNvGrpSpPr/>
            <p:nvPr/>
          </p:nvGrpSpPr>
          <p:grpSpPr>
            <a:xfrm>
              <a:off x="3685682" y="2845624"/>
              <a:ext cx="29311" cy="45055"/>
              <a:chOff x="3561536" y="2585450"/>
              <a:chExt cx="61539" cy="99045"/>
            </a:xfrm>
          </p:grpSpPr>
          <p:sp>
            <p:nvSpPr>
              <p:cNvPr id="3195" name="Google Shape;3195;p8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197" name="Google Shape;3197;p88"/>
            <p:cNvGrpSpPr/>
            <p:nvPr/>
          </p:nvGrpSpPr>
          <p:grpSpPr>
            <a:xfrm>
              <a:off x="3849905" y="2572252"/>
              <a:ext cx="74339" cy="119559"/>
              <a:chOff x="3906325" y="1984500"/>
              <a:chExt cx="156075" cy="262825"/>
            </a:xfrm>
          </p:grpSpPr>
          <p:sp>
            <p:nvSpPr>
              <p:cNvPr id="3198" name="Google Shape;3198;p8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199" name="Google Shape;3199;p8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88"/>
            <p:cNvGrpSpPr/>
            <p:nvPr/>
          </p:nvGrpSpPr>
          <p:grpSpPr>
            <a:xfrm>
              <a:off x="2654821" y="2414345"/>
              <a:ext cx="667570" cy="558731"/>
              <a:chOff x="1397225" y="1637375"/>
              <a:chExt cx="1401575" cy="1228250"/>
            </a:xfrm>
          </p:grpSpPr>
          <p:sp>
            <p:nvSpPr>
              <p:cNvPr id="3201" name="Google Shape;3201;p8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202" name="Google Shape;3202;p88"/>
              <p:cNvGrpSpPr/>
              <p:nvPr/>
            </p:nvGrpSpPr>
            <p:grpSpPr>
              <a:xfrm>
                <a:off x="1397225" y="1637375"/>
                <a:ext cx="1398775" cy="1228250"/>
                <a:chOff x="1397225" y="1637375"/>
                <a:chExt cx="1398775" cy="1228250"/>
              </a:xfrm>
            </p:grpSpPr>
            <p:sp>
              <p:nvSpPr>
                <p:cNvPr id="3203" name="Google Shape;3203;p8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5" name="Google Shape;3205;p88"/>
            <p:cNvGrpSpPr/>
            <p:nvPr/>
          </p:nvGrpSpPr>
          <p:grpSpPr>
            <a:xfrm>
              <a:off x="3230417" y="3103734"/>
              <a:ext cx="282982" cy="280332"/>
              <a:chOff x="2605700" y="3152850"/>
              <a:chExt cx="594125" cy="616250"/>
            </a:xfrm>
          </p:grpSpPr>
          <p:sp>
            <p:nvSpPr>
              <p:cNvPr id="3206" name="Google Shape;3206;p8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207" name="Google Shape;3207;p8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208" name="Google Shape;3208;p88"/>
            <p:cNvGrpSpPr/>
            <p:nvPr/>
          </p:nvGrpSpPr>
          <p:grpSpPr>
            <a:xfrm>
              <a:off x="3265985" y="3226989"/>
              <a:ext cx="87151" cy="346202"/>
              <a:chOff x="2680375" y="3423800"/>
              <a:chExt cx="182975" cy="761050"/>
            </a:xfrm>
          </p:grpSpPr>
          <p:sp>
            <p:nvSpPr>
              <p:cNvPr id="3209" name="Google Shape;3209;p8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210" name="Google Shape;3210;p8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1" name="Google Shape;3211;p88"/>
            <p:cNvGrpSpPr/>
            <p:nvPr/>
          </p:nvGrpSpPr>
          <p:grpSpPr>
            <a:xfrm>
              <a:off x="3855466" y="3289811"/>
              <a:ext cx="112514" cy="94210"/>
              <a:chOff x="3918000" y="3561900"/>
              <a:chExt cx="236225" cy="207100"/>
            </a:xfrm>
          </p:grpSpPr>
          <p:sp>
            <p:nvSpPr>
              <p:cNvPr id="3212" name="Google Shape;3212;p8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213" name="Google Shape;3213;p8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4" name="Google Shape;3214;p8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217" name="Google Shape;3217;p88"/>
            <p:cNvGrpSpPr/>
            <p:nvPr/>
          </p:nvGrpSpPr>
          <p:grpSpPr>
            <a:xfrm>
              <a:off x="2905224" y="2311071"/>
              <a:ext cx="596721" cy="528992"/>
              <a:chOff x="1922950" y="1410350"/>
              <a:chExt cx="1252825" cy="1162875"/>
            </a:xfrm>
          </p:grpSpPr>
          <p:sp>
            <p:nvSpPr>
              <p:cNvPr id="3218" name="Google Shape;3218;p8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234" name="Google Shape;3234;p8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54" name="Google Shape;3254;p8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55" name="Google Shape;3255;p8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6" name="Google Shape;3256;p88"/>
            <p:cNvGrpSpPr/>
            <p:nvPr/>
          </p:nvGrpSpPr>
          <p:grpSpPr>
            <a:xfrm>
              <a:off x="3280929" y="3294542"/>
              <a:ext cx="109894" cy="272224"/>
              <a:chOff x="2711750" y="3572300"/>
              <a:chExt cx="230725" cy="598425"/>
            </a:xfrm>
          </p:grpSpPr>
          <p:sp>
            <p:nvSpPr>
              <p:cNvPr id="3257" name="Google Shape;3257;p8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9" name="Google Shape;3259;p8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0" name="Google Shape;3260;p88"/>
            <p:cNvGrpSpPr/>
            <p:nvPr/>
          </p:nvGrpSpPr>
          <p:grpSpPr>
            <a:xfrm>
              <a:off x="3790439" y="2408636"/>
              <a:ext cx="73017" cy="75684"/>
              <a:chOff x="3781475" y="1624825"/>
              <a:chExt cx="153300" cy="166375"/>
            </a:xfrm>
          </p:grpSpPr>
          <p:sp>
            <p:nvSpPr>
              <p:cNvPr id="3261" name="Google Shape;3261;p8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5" name="Google Shape;3265;p8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2" name="Google Shape;3272;p88"/>
            <p:cNvGrpSpPr/>
            <p:nvPr/>
          </p:nvGrpSpPr>
          <p:grpSpPr>
            <a:xfrm>
              <a:off x="4403342" y="3107749"/>
              <a:ext cx="316680" cy="101374"/>
              <a:chOff x="5068275" y="3161675"/>
              <a:chExt cx="664875" cy="222850"/>
            </a:xfrm>
          </p:grpSpPr>
          <p:sp>
            <p:nvSpPr>
              <p:cNvPr id="3273" name="Google Shape;3273;p8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7" name="Google Shape;3277;p8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6" name="Google Shape;3306;p88"/>
            <p:cNvGrpSpPr/>
            <p:nvPr/>
          </p:nvGrpSpPr>
          <p:grpSpPr>
            <a:xfrm>
              <a:off x="3697513" y="2707266"/>
              <a:ext cx="59549" cy="79733"/>
              <a:chOff x="3586375" y="2281300"/>
              <a:chExt cx="125025" cy="175275"/>
            </a:xfrm>
          </p:grpSpPr>
          <p:sp>
            <p:nvSpPr>
              <p:cNvPr id="3307" name="Google Shape;3307;p8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9" name="Google Shape;3309;p8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0" name="Google Shape;3310;p88"/>
            <p:cNvGrpSpPr/>
            <p:nvPr/>
          </p:nvGrpSpPr>
          <p:grpSpPr>
            <a:xfrm>
              <a:off x="4513224" y="3221724"/>
              <a:ext cx="274563" cy="280321"/>
              <a:chOff x="5298975" y="3412225"/>
              <a:chExt cx="576450" cy="616225"/>
            </a:xfrm>
          </p:grpSpPr>
          <p:sp>
            <p:nvSpPr>
              <p:cNvPr id="3311" name="Google Shape;3311;p8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12" name="Google Shape;3312;p8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88"/>
            <p:cNvGrpSpPr/>
            <p:nvPr/>
          </p:nvGrpSpPr>
          <p:grpSpPr>
            <a:xfrm>
              <a:off x="4824403" y="3421846"/>
              <a:ext cx="110132" cy="130647"/>
              <a:chOff x="5952300" y="3852150"/>
              <a:chExt cx="231225" cy="287200"/>
            </a:xfrm>
          </p:grpSpPr>
          <p:sp>
            <p:nvSpPr>
              <p:cNvPr id="3314" name="Google Shape;3314;p8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6" name="Google Shape;3316;p8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4" name="Google Shape;3324;p88"/>
            <p:cNvGrpSpPr/>
            <p:nvPr/>
          </p:nvGrpSpPr>
          <p:grpSpPr>
            <a:xfrm>
              <a:off x="4295710" y="3079670"/>
              <a:ext cx="14968" cy="27135"/>
              <a:chOff x="4842300" y="3099950"/>
              <a:chExt cx="31425" cy="59650"/>
            </a:xfrm>
          </p:grpSpPr>
          <p:sp>
            <p:nvSpPr>
              <p:cNvPr id="3325" name="Google Shape;3325;p8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9" name="Google Shape;3329;p8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7" name="Google Shape;3337;p88"/>
            <p:cNvGrpSpPr/>
            <p:nvPr/>
          </p:nvGrpSpPr>
          <p:grpSpPr>
            <a:xfrm>
              <a:off x="3831056" y="2816010"/>
              <a:ext cx="37378" cy="27612"/>
              <a:chOff x="3866750" y="2520350"/>
              <a:chExt cx="78475" cy="60700"/>
            </a:xfrm>
          </p:grpSpPr>
          <p:sp>
            <p:nvSpPr>
              <p:cNvPr id="3338" name="Google Shape;3338;p8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2" name="Google Shape;3342;p8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59" name="Google Shape;3359;p8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1" name="Google Shape;3371;p8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4" name="Google Shape;3384;p88"/>
            <p:cNvGrpSpPr/>
            <p:nvPr/>
          </p:nvGrpSpPr>
          <p:grpSpPr>
            <a:xfrm>
              <a:off x="3632736" y="3051591"/>
              <a:ext cx="63288" cy="45217"/>
              <a:chOff x="3450375" y="3038225"/>
              <a:chExt cx="132875" cy="99400"/>
            </a:xfrm>
          </p:grpSpPr>
          <p:sp>
            <p:nvSpPr>
              <p:cNvPr id="3385" name="Google Shape;3385;p8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87" name="Google Shape;3387;p8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96" name="Google Shape;3396;p8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06" name="Google Shape;3406;p8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412" name="Google Shape;3412;p8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88"/>
          <p:cNvGrpSpPr/>
          <p:nvPr/>
        </p:nvGrpSpPr>
        <p:grpSpPr>
          <a:xfrm>
            <a:off x="3530618" y="1021765"/>
            <a:ext cx="2078182" cy="1366558"/>
            <a:chOff x="235800" y="830650"/>
            <a:chExt cx="6978450" cy="4588844"/>
          </a:xfrm>
        </p:grpSpPr>
        <p:sp>
          <p:nvSpPr>
            <p:cNvPr id="3423" name="Google Shape;3423;p8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88"/>
          <p:cNvGrpSpPr/>
          <p:nvPr/>
        </p:nvGrpSpPr>
        <p:grpSpPr>
          <a:xfrm>
            <a:off x="719115" y="2852867"/>
            <a:ext cx="2622876" cy="1333540"/>
            <a:chOff x="238125" y="1038125"/>
            <a:chExt cx="7146800" cy="3633625"/>
          </a:xfrm>
        </p:grpSpPr>
        <p:sp>
          <p:nvSpPr>
            <p:cNvPr id="3430" name="Google Shape;3430;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88"/>
          <p:cNvGrpSpPr/>
          <p:nvPr/>
        </p:nvGrpSpPr>
        <p:grpSpPr>
          <a:xfrm>
            <a:off x="5834043" y="994977"/>
            <a:ext cx="2590840" cy="1380235"/>
            <a:chOff x="233350" y="949250"/>
            <a:chExt cx="7137300" cy="3802300"/>
          </a:xfrm>
        </p:grpSpPr>
        <p:sp>
          <p:nvSpPr>
            <p:cNvPr id="5003" name="Google Shape;5003;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4" name="Google Shape;5054;p88"/>
          <p:cNvGrpSpPr/>
          <p:nvPr/>
        </p:nvGrpSpPr>
        <p:grpSpPr>
          <a:xfrm>
            <a:off x="7648472" y="3039750"/>
            <a:ext cx="104231" cy="320340"/>
            <a:chOff x="7564426" y="3224343"/>
            <a:chExt cx="119985" cy="368801"/>
          </a:xfrm>
        </p:grpSpPr>
        <p:sp>
          <p:nvSpPr>
            <p:cNvPr id="5055" name="Google Shape;5055;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88"/>
          <p:cNvGrpSpPr/>
          <p:nvPr/>
        </p:nvGrpSpPr>
        <p:grpSpPr>
          <a:xfrm>
            <a:off x="7347961" y="3033852"/>
            <a:ext cx="189489" cy="332132"/>
            <a:chOff x="8370831" y="3202002"/>
            <a:chExt cx="218129" cy="382376"/>
          </a:xfrm>
        </p:grpSpPr>
        <p:sp>
          <p:nvSpPr>
            <p:cNvPr id="5058" name="Google Shape;5058;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88"/>
          <p:cNvGrpSpPr/>
          <p:nvPr/>
        </p:nvGrpSpPr>
        <p:grpSpPr>
          <a:xfrm>
            <a:off x="8071350" y="3444984"/>
            <a:ext cx="309429" cy="267000"/>
            <a:chOff x="6742064" y="3750480"/>
            <a:chExt cx="399315" cy="344560"/>
          </a:xfrm>
        </p:grpSpPr>
        <p:sp>
          <p:nvSpPr>
            <p:cNvPr id="5061" name="Google Shape;5061;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3" name="Google Shape;5063;p88"/>
          <p:cNvGrpSpPr/>
          <p:nvPr/>
        </p:nvGrpSpPr>
        <p:grpSpPr>
          <a:xfrm>
            <a:off x="7610369" y="3796031"/>
            <a:ext cx="180437" cy="281608"/>
            <a:chOff x="7248525" y="3739696"/>
            <a:chExt cx="230531" cy="359790"/>
          </a:xfrm>
        </p:grpSpPr>
        <p:sp>
          <p:nvSpPr>
            <p:cNvPr id="5064" name="Google Shape;5064;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88"/>
          <p:cNvGrpSpPr/>
          <p:nvPr/>
        </p:nvGrpSpPr>
        <p:grpSpPr>
          <a:xfrm>
            <a:off x="7856288" y="3439255"/>
            <a:ext cx="162896" cy="278710"/>
            <a:chOff x="7601242" y="3729267"/>
            <a:chExt cx="222566" cy="380803"/>
          </a:xfrm>
        </p:grpSpPr>
        <p:sp>
          <p:nvSpPr>
            <p:cNvPr id="5067" name="Google Shape;5067;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9" name="Google Shape;5069;p8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0" name="Google Shape;5070;p88"/>
          <p:cNvGrpSpPr/>
          <p:nvPr/>
        </p:nvGrpSpPr>
        <p:grpSpPr>
          <a:xfrm>
            <a:off x="7345934" y="3440396"/>
            <a:ext cx="193543" cy="275990"/>
            <a:chOff x="8304647" y="3738687"/>
            <a:chExt cx="225076" cy="320956"/>
          </a:xfrm>
        </p:grpSpPr>
        <p:sp>
          <p:nvSpPr>
            <p:cNvPr id="5071" name="Google Shape;5071;p8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88"/>
          <p:cNvGrpSpPr/>
          <p:nvPr/>
        </p:nvGrpSpPr>
        <p:grpSpPr>
          <a:xfrm>
            <a:off x="7618426" y="3440396"/>
            <a:ext cx="178492" cy="275990"/>
            <a:chOff x="8615101" y="3738687"/>
            <a:chExt cx="207573" cy="320956"/>
          </a:xfrm>
        </p:grpSpPr>
        <p:sp>
          <p:nvSpPr>
            <p:cNvPr id="5075" name="Google Shape;5075;p8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8" name="Google Shape;5078;p8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9" name="Google Shape;5079;p88"/>
          <p:cNvGrpSpPr/>
          <p:nvPr/>
        </p:nvGrpSpPr>
        <p:grpSpPr>
          <a:xfrm>
            <a:off x="6013131" y="3561884"/>
            <a:ext cx="557670" cy="511283"/>
            <a:chOff x="6015419" y="3716859"/>
            <a:chExt cx="557671" cy="511283"/>
          </a:xfrm>
        </p:grpSpPr>
        <p:sp>
          <p:nvSpPr>
            <p:cNvPr id="5080" name="Google Shape;5080;p8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1" name="Google Shape;5081;p88"/>
            <p:cNvGrpSpPr/>
            <p:nvPr/>
          </p:nvGrpSpPr>
          <p:grpSpPr>
            <a:xfrm>
              <a:off x="6036094" y="3716980"/>
              <a:ext cx="529860" cy="510468"/>
              <a:chOff x="6036094" y="3716980"/>
              <a:chExt cx="529860" cy="510468"/>
            </a:xfrm>
          </p:grpSpPr>
          <p:sp>
            <p:nvSpPr>
              <p:cNvPr id="5082" name="Google Shape;5082;p8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2" name="Google Shape;5092;p88"/>
          <p:cNvGrpSpPr/>
          <p:nvPr/>
        </p:nvGrpSpPr>
        <p:grpSpPr>
          <a:xfrm>
            <a:off x="6642016" y="2918653"/>
            <a:ext cx="576302" cy="511871"/>
            <a:chOff x="6644304" y="3073628"/>
            <a:chExt cx="576302" cy="511871"/>
          </a:xfrm>
        </p:grpSpPr>
        <p:sp>
          <p:nvSpPr>
            <p:cNvPr id="5093" name="Google Shape;5093;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88"/>
            <p:cNvGrpSpPr/>
            <p:nvPr/>
          </p:nvGrpSpPr>
          <p:grpSpPr>
            <a:xfrm>
              <a:off x="6712169" y="3085440"/>
              <a:ext cx="481622" cy="494913"/>
              <a:chOff x="6712169" y="3085440"/>
              <a:chExt cx="481622" cy="494913"/>
            </a:xfrm>
          </p:grpSpPr>
          <p:sp>
            <p:nvSpPr>
              <p:cNvPr id="5095" name="Google Shape;5095;p8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0" name="Google Shape;5100;p8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3" name="Google Shape;5103;p8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4" name="Google Shape;5104;p88"/>
          <p:cNvGrpSpPr/>
          <p:nvPr/>
        </p:nvGrpSpPr>
        <p:grpSpPr>
          <a:xfrm>
            <a:off x="6649867" y="3561648"/>
            <a:ext cx="560631" cy="511352"/>
            <a:chOff x="6652154" y="3716623"/>
            <a:chExt cx="560631" cy="511352"/>
          </a:xfrm>
        </p:grpSpPr>
        <p:sp>
          <p:nvSpPr>
            <p:cNvPr id="5105" name="Google Shape;5105;p8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6" name="Google Shape;5106;p88"/>
            <p:cNvGrpSpPr/>
            <p:nvPr/>
          </p:nvGrpSpPr>
          <p:grpSpPr>
            <a:xfrm>
              <a:off x="6669657" y="3716715"/>
              <a:ext cx="466779" cy="464290"/>
              <a:chOff x="6669657" y="3716715"/>
              <a:chExt cx="466779" cy="464290"/>
            </a:xfrm>
          </p:grpSpPr>
          <p:sp>
            <p:nvSpPr>
              <p:cNvPr id="5107" name="Google Shape;5107;p8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0" name="Google Shape;5120;p88"/>
          <p:cNvGrpSpPr/>
          <p:nvPr/>
        </p:nvGrpSpPr>
        <p:grpSpPr>
          <a:xfrm>
            <a:off x="7843958" y="3843056"/>
            <a:ext cx="187557" cy="187557"/>
            <a:chOff x="8565775" y="671075"/>
            <a:chExt cx="441000" cy="441000"/>
          </a:xfrm>
        </p:grpSpPr>
        <p:sp>
          <p:nvSpPr>
            <p:cNvPr id="5121" name="Google Shape;5121;p8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8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5" name="Google Shape;5125;p88"/>
          <p:cNvGrpSpPr/>
          <p:nvPr/>
        </p:nvGrpSpPr>
        <p:grpSpPr>
          <a:xfrm>
            <a:off x="5997813" y="2921275"/>
            <a:ext cx="587871" cy="512373"/>
            <a:chOff x="6000100" y="3076250"/>
            <a:chExt cx="587871" cy="512373"/>
          </a:xfrm>
        </p:grpSpPr>
        <p:sp>
          <p:nvSpPr>
            <p:cNvPr id="5126" name="Google Shape;5126;p8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7" name="Google Shape;5127;p88"/>
            <p:cNvGrpSpPr/>
            <p:nvPr/>
          </p:nvGrpSpPr>
          <p:grpSpPr>
            <a:xfrm>
              <a:off x="6031360" y="3076713"/>
              <a:ext cx="539107" cy="480965"/>
              <a:chOff x="6031360" y="3076713"/>
              <a:chExt cx="539107" cy="480965"/>
            </a:xfrm>
          </p:grpSpPr>
          <p:sp>
            <p:nvSpPr>
              <p:cNvPr id="5128" name="Google Shape;5128;p8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5" name="Google Shape;5135;p88"/>
          <p:cNvGrpSpPr/>
          <p:nvPr/>
        </p:nvGrpSpPr>
        <p:grpSpPr>
          <a:xfrm>
            <a:off x="3574273" y="2854307"/>
            <a:ext cx="2241344" cy="1330656"/>
            <a:chOff x="3597785" y="3065882"/>
            <a:chExt cx="2241344" cy="1330656"/>
          </a:xfrm>
        </p:grpSpPr>
        <p:grpSp>
          <p:nvGrpSpPr>
            <p:cNvPr id="5136" name="Google Shape;5136;p88"/>
            <p:cNvGrpSpPr/>
            <p:nvPr/>
          </p:nvGrpSpPr>
          <p:grpSpPr>
            <a:xfrm>
              <a:off x="5296908" y="3937355"/>
              <a:ext cx="143198" cy="32380"/>
              <a:chOff x="5296908" y="3937355"/>
              <a:chExt cx="143198" cy="32380"/>
            </a:xfrm>
          </p:grpSpPr>
          <p:sp>
            <p:nvSpPr>
              <p:cNvPr id="5137" name="Google Shape;5137;p8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8" name="Google Shape;5138;p88"/>
              <p:cNvGrpSpPr/>
              <p:nvPr/>
            </p:nvGrpSpPr>
            <p:grpSpPr>
              <a:xfrm>
                <a:off x="5402331" y="3937355"/>
                <a:ext cx="37776" cy="32380"/>
                <a:chOff x="5402331" y="3937355"/>
                <a:chExt cx="37776" cy="32380"/>
              </a:xfrm>
            </p:grpSpPr>
            <p:sp>
              <p:nvSpPr>
                <p:cNvPr id="5139" name="Google Shape;5139;p8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88"/>
              <p:cNvGrpSpPr/>
              <p:nvPr/>
            </p:nvGrpSpPr>
            <p:grpSpPr>
              <a:xfrm>
                <a:off x="5296908" y="3937355"/>
                <a:ext cx="37783" cy="32380"/>
                <a:chOff x="5296908" y="3937355"/>
                <a:chExt cx="37783" cy="32380"/>
              </a:xfrm>
            </p:grpSpPr>
            <p:sp>
              <p:nvSpPr>
                <p:cNvPr id="5142" name="Google Shape;5142;p8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4" name="Google Shape;5144;p88"/>
            <p:cNvGrpSpPr/>
            <p:nvPr/>
          </p:nvGrpSpPr>
          <p:grpSpPr>
            <a:xfrm>
              <a:off x="4724163" y="3119631"/>
              <a:ext cx="120838" cy="84218"/>
              <a:chOff x="4724163" y="3119631"/>
              <a:chExt cx="120838" cy="84218"/>
            </a:xfrm>
          </p:grpSpPr>
          <p:grpSp>
            <p:nvGrpSpPr>
              <p:cNvPr id="5145" name="Google Shape;5145;p88"/>
              <p:cNvGrpSpPr/>
              <p:nvPr/>
            </p:nvGrpSpPr>
            <p:grpSpPr>
              <a:xfrm>
                <a:off x="4746712" y="3132773"/>
                <a:ext cx="86869" cy="56424"/>
                <a:chOff x="4746712" y="3132773"/>
                <a:chExt cx="86869" cy="56424"/>
              </a:xfrm>
            </p:grpSpPr>
            <p:sp>
              <p:nvSpPr>
                <p:cNvPr id="5146" name="Google Shape;5146;p8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88"/>
              <p:cNvGrpSpPr/>
              <p:nvPr/>
            </p:nvGrpSpPr>
            <p:grpSpPr>
              <a:xfrm>
                <a:off x="4773634" y="3143336"/>
                <a:ext cx="37776" cy="32451"/>
                <a:chOff x="4773634" y="3143336"/>
                <a:chExt cx="37776" cy="32451"/>
              </a:xfrm>
            </p:grpSpPr>
            <p:sp>
              <p:nvSpPr>
                <p:cNvPr id="5149" name="Google Shape;5149;p8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88"/>
              <p:cNvGrpSpPr/>
              <p:nvPr/>
            </p:nvGrpSpPr>
            <p:grpSpPr>
              <a:xfrm>
                <a:off x="4724163" y="3131248"/>
                <a:ext cx="37776" cy="32459"/>
                <a:chOff x="4724163" y="3131248"/>
                <a:chExt cx="37776" cy="32459"/>
              </a:xfrm>
            </p:grpSpPr>
            <p:sp>
              <p:nvSpPr>
                <p:cNvPr id="5152" name="Google Shape;5152;p8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88"/>
              <p:cNvGrpSpPr/>
              <p:nvPr/>
            </p:nvGrpSpPr>
            <p:grpSpPr>
              <a:xfrm>
                <a:off x="4755081" y="3176054"/>
                <a:ext cx="32357" cy="27795"/>
                <a:chOff x="4755081" y="3176054"/>
                <a:chExt cx="32357" cy="27795"/>
              </a:xfrm>
            </p:grpSpPr>
            <p:sp>
              <p:nvSpPr>
                <p:cNvPr id="5155" name="Google Shape;5155;p8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88"/>
              <p:cNvGrpSpPr/>
              <p:nvPr/>
            </p:nvGrpSpPr>
            <p:grpSpPr>
              <a:xfrm>
                <a:off x="4812550" y="3119631"/>
                <a:ext cx="32451" cy="27803"/>
                <a:chOff x="4812550" y="3119631"/>
                <a:chExt cx="32451" cy="27803"/>
              </a:xfrm>
            </p:grpSpPr>
            <p:sp>
              <p:nvSpPr>
                <p:cNvPr id="5158" name="Google Shape;5158;p8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0" name="Google Shape;5160;p88"/>
            <p:cNvGrpSpPr/>
            <p:nvPr/>
          </p:nvGrpSpPr>
          <p:grpSpPr>
            <a:xfrm>
              <a:off x="5382826" y="4027197"/>
              <a:ext cx="268967" cy="250422"/>
              <a:chOff x="5382826" y="4027197"/>
              <a:chExt cx="268967" cy="250422"/>
            </a:xfrm>
          </p:grpSpPr>
          <p:grpSp>
            <p:nvGrpSpPr>
              <p:cNvPr id="5161" name="Google Shape;5161;p88"/>
              <p:cNvGrpSpPr/>
              <p:nvPr/>
            </p:nvGrpSpPr>
            <p:grpSpPr>
              <a:xfrm>
                <a:off x="5405280" y="4042510"/>
                <a:ext cx="237570" cy="218647"/>
                <a:chOff x="5405280" y="4042510"/>
                <a:chExt cx="237570" cy="218647"/>
              </a:xfrm>
            </p:grpSpPr>
            <p:sp>
              <p:nvSpPr>
                <p:cNvPr id="5162" name="Google Shape;5162;p8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88"/>
              <p:cNvGrpSpPr/>
              <p:nvPr/>
            </p:nvGrpSpPr>
            <p:grpSpPr>
              <a:xfrm>
                <a:off x="5382826" y="4125549"/>
                <a:ext cx="37776" cy="32380"/>
                <a:chOff x="5382826" y="4125549"/>
                <a:chExt cx="37776" cy="32380"/>
              </a:xfrm>
            </p:grpSpPr>
            <p:sp>
              <p:nvSpPr>
                <p:cNvPr id="5169" name="Google Shape;5169;p8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1" name="Google Shape;5171;p88"/>
              <p:cNvGrpSpPr/>
              <p:nvPr/>
            </p:nvGrpSpPr>
            <p:grpSpPr>
              <a:xfrm>
                <a:off x="5475680" y="4195587"/>
                <a:ext cx="37783" cy="32364"/>
                <a:chOff x="5475680" y="4195587"/>
                <a:chExt cx="37783" cy="32364"/>
              </a:xfrm>
            </p:grpSpPr>
            <p:sp>
              <p:nvSpPr>
                <p:cNvPr id="5172" name="Google Shape;5172;p8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4" name="Google Shape;5174;p88"/>
              <p:cNvGrpSpPr/>
              <p:nvPr/>
            </p:nvGrpSpPr>
            <p:grpSpPr>
              <a:xfrm>
                <a:off x="5532575" y="4027197"/>
                <a:ext cx="33308" cy="32262"/>
                <a:chOff x="5532575" y="4027197"/>
                <a:chExt cx="33308" cy="32262"/>
              </a:xfrm>
            </p:grpSpPr>
            <p:sp>
              <p:nvSpPr>
                <p:cNvPr id="5175" name="Google Shape;5175;p8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88"/>
              <p:cNvGrpSpPr/>
              <p:nvPr/>
            </p:nvGrpSpPr>
            <p:grpSpPr>
              <a:xfrm>
                <a:off x="5590706" y="4245348"/>
                <a:ext cx="33497" cy="32270"/>
                <a:chOff x="5590706" y="4245348"/>
                <a:chExt cx="33497" cy="32270"/>
              </a:xfrm>
            </p:grpSpPr>
            <p:sp>
              <p:nvSpPr>
                <p:cNvPr id="5178" name="Google Shape;5178;p8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0" name="Google Shape;5180;p88"/>
              <p:cNvGrpSpPr/>
              <p:nvPr/>
            </p:nvGrpSpPr>
            <p:grpSpPr>
              <a:xfrm>
                <a:off x="5618681" y="4109677"/>
                <a:ext cx="33112" cy="32357"/>
                <a:chOff x="5618681" y="4109677"/>
                <a:chExt cx="33112" cy="32357"/>
              </a:xfrm>
            </p:grpSpPr>
            <p:sp>
              <p:nvSpPr>
                <p:cNvPr id="5181" name="Google Shape;5181;p8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88"/>
              <p:cNvGrpSpPr/>
              <p:nvPr/>
            </p:nvGrpSpPr>
            <p:grpSpPr>
              <a:xfrm>
                <a:off x="5479298" y="4128262"/>
                <a:ext cx="31405" cy="26906"/>
                <a:chOff x="5479298" y="4128262"/>
                <a:chExt cx="31405" cy="26906"/>
              </a:xfrm>
            </p:grpSpPr>
            <p:sp>
              <p:nvSpPr>
                <p:cNvPr id="5184" name="Google Shape;5184;p8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88"/>
              <p:cNvGrpSpPr/>
              <p:nvPr/>
            </p:nvGrpSpPr>
            <p:grpSpPr>
              <a:xfrm>
                <a:off x="5582903" y="4180116"/>
                <a:ext cx="31499" cy="26898"/>
                <a:chOff x="5582903" y="4180116"/>
                <a:chExt cx="31499" cy="26898"/>
              </a:xfrm>
            </p:grpSpPr>
            <p:sp>
              <p:nvSpPr>
                <p:cNvPr id="5187" name="Google Shape;5187;p8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9" name="Google Shape;5189;p88"/>
            <p:cNvGrpSpPr/>
            <p:nvPr/>
          </p:nvGrpSpPr>
          <p:grpSpPr>
            <a:xfrm>
              <a:off x="3977681" y="3230323"/>
              <a:ext cx="94584" cy="84085"/>
              <a:chOff x="3977681" y="3230323"/>
              <a:chExt cx="94584" cy="84085"/>
            </a:xfrm>
          </p:grpSpPr>
          <p:grpSp>
            <p:nvGrpSpPr>
              <p:cNvPr id="5190" name="Google Shape;5190;p88"/>
              <p:cNvGrpSpPr/>
              <p:nvPr/>
            </p:nvGrpSpPr>
            <p:grpSpPr>
              <a:xfrm>
                <a:off x="4000135" y="3243041"/>
                <a:ext cx="59570" cy="57186"/>
                <a:chOff x="4000135" y="3243041"/>
                <a:chExt cx="59570" cy="57186"/>
              </a:xfrm>
            </p:grpSpPr>
            <p:sp>
              <p:nvSpPr>
                <p:cNvPr id="5191" name="Google Shape;5191;p8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88"/>
              <p:cNvGrpSpPr/>
              <p:nvPr/>
            </p:nvGrpSpPr>
            <p:grpSpPr>
              <a:xfrm>
                <a:off x="3977681" y="3245872"/>
                <a:ext cx="37783" cy="32380"/>
                <a:chOff x="3977681" y="3245872"/>
                <a:chExt cx="37783" cy="32380"/>
              </a:xfrm>
            </p:grpSpPr>
            <p:sp>
              <p:nvSpPr>
                <p:cNvPr id="5195" name="Google Shape;5195;p8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88"/>
              <p:cNvGrpSpPr/>
              <p:nvPr/>
            </p:nvGrpSpPr>
            <p:grpSpPr>
              <a:xfrm>
                <a:off x="4040860" y="3262672"/>
                <a:ext cx="31405" cy="27001"/>
                <a:chOff x="4040860" y="3262672"/>
                <a:chExt cx="31405" cy="27001"/>
              </a:xfrm>
            </p:grpSpPr>
            <p:sp>
              <p:nvSpPr>
                <p:cNvPr id="5198" name="Google Shape;5198;p8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88"/>
              <p:cNvGrpSpPr/>
              <p:nvPr/>
            </p:nvGrpSpPr>
            <p:grpSpPr>
              <a:xfrm>
                <a:off x="4021072" y="3230323"/>
                <a:ext cx="31397" cy="26906"/>
                <a:chOff x="4021072" y="3230323"/>
                <a:chExt cx="31397" cy="26906"/>
              </a:xfrm>
            </p:grpSpPr>
            <p:sp>
              <p:nvSpPr>
                <p:cNvPr id="5201" name="Google Shape;5201;p8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88"/>
              <p:cNvGrpSpPr/>
              <p:nvPr/>
            </p:nvGrpSpPr>
            <p:grpSpPr>
              <a:xfrm>
                <a:off x="4001472" y="3287462"/>
                <a:ext cx="31499" cy="26945"/>
                <a:chOff x="4001472" y="3287462"/>
                <a:chExt cx="31499" cy="26945"/>
              </a:xfrm>
            </p:grpSpPr>
            <p:sp>
              <p:nvSpPr>
                <p:cNvPr id="5204" name="Google Shape;5204;p8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6" name="Google Shape;5206;p88"/>
            <p:cNvGrpSpPr/>
            <p:nvPr/>
          </p:nvGrpSpPr>
          <p:grpSpPr>
            <a:xfrm>
              <a:off x="4084715" y="3258865"/>
              <a:ext cx="184961" cy="137268"/>
              <a:chOff x="4084715" y="3258865"/>
              <a:chExt cx="184961" cy="137268"/>
            </a:xfrm>
          </p:grpSpPr>
          <p:grpSp>
            <p:nvGrpSpPr>
              <p:cNvPr id="5207" name="Google Shape;5207;p88"/>
              <p:cNvGrpSpPr/>
              <p:nvPr/>
            </p:nvGrpSpPr>
            <p:grpSpPr>
              <a:xfrm>
                <a:off x="4107453" y="3271583"/>
                <a:ext cx="153470" cy="110275"/>
                <a:chOff x="4107453" y="3271583"/>
                <a:chExt cx="153470" cy="110275"/>
              </a:xfrm>
            </p:grpSpPr>
            <p:sp>
              <p:nvSpPr>
                <p:cNvPr id="5208" name="Google Shape;5208;p8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88"/>
              <p:cNvGrpSpPr/>
              <p:nvPr/>
            </p:nvGrpSpPr>
            <p:grpSpPr>
              <a:xfrm>
                <a:off x="4136947" y="3258865"/>
                <a:ext cx="31499" cy="27001"/>
                <a:chOff x="4136947" y="3258865"/>
                <a:chExt cx="31499" cy="27001"/>
              </a:xfrm>
            </p:grpSpPr>
            <p:sp>
              <p:nvSpPr>
                <p:cNvPr id="5213" name="Google Shape;5213;p8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5" name="Google Shape;5215;p88"/>
              <p:cNvGrpSpPr/>
              <p:nvPr/>
            </p:nvGrpSpPr>
            <p:grpSpPr>
              <a:xfrm>
                <a:off x="4084715" y="3266478"/>
                <a:ext cx="31468" cy="26898"/>
                <a:chOff x="4084715" y="3266478"/>
                <a:chExt cx="31468" cy="26898"/>
              </a:xfrm>
            </p:grpSpPr>
            <p:sp>
              <p:nvSpPr>
                <p:cNvPr id="5216" name="Google Shape;5216;p8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88"/>
              <p:cNvGrpSpPr/>
              <p:nvPr/>
            </p:nvGrpSpPr>
            <p:grpSpPr>
              <a:xfrm>
                <a:off x="4159213" y="3279849"/>
                <a:ext cx="31405" cy="26945"/>
                <a:chOff x="4159213" y="3279849"/>
                <a:chExt cx="31405" cy="26945"/>
              </a:xfrm>
            </p:grpSpPr>
            <p:sp>
              <p:nvSpPr>
                <p:cNvPr id="5219" name="Google Shape;5219;p8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1" name="Google Shape;5221;p88"/>
              <p:cNvGrpSpPr/>
              <p:nvPr/>
            </p:nvGrpSpPr>
            <p:grpSpPr>
              <a:xfrm>
                <a:off x="4201550" y="3266502"/>
                <a:ext cx="31405" cy="26883"/>
                <a:chOff x="4201550" y="3266502"/>
                <a:chExt cx="31405" cy="26883"/>
              </a:xfrm>
            </p:grpSpPr>
            <p:sp>
              <p:nvSpPr>
                <p:cNvPr id="5222" name="Google Shape;5222;p8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88"/>
              <p:cNvGrpSpPr/>
              <p:nvPr/>
            </p:nvGrpSpPr>
            <p:grpSpPr>
              <a:xfrm>
                <a:off x="4201550" y="3338278"/>
                <a:ext cx="31405" cy="26930"/>
                <a:chOff x="4201550" y="3338278"/>
                <a:chExt cx="31405" cy="26930"/>
              </a:xfrm>
            </p:grpSpPr>
            <p:sp>
              <p:nvSpPr>
                <p:cNvPr id="5225" name="Google Shape;5225;p8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7" name="Google Shape;5227;p88"/>
              <p:cNvGrpSpPr/>
              <p:nvPr/>
            </p:nvGrpSpPr>
            <p:grpSpPr>
              <a:xfrm>
                <a:off x="4238272" y="3369132"/>
                <a:ext cx="31405" cy="27001"/>
                <a:chOff x="4238272" y="3369132"/>
                <a:chExt cx="31405" cy="27001"/>
              </a:xfrm>
            </p:grpSpPr>
            <p:sp>
              <p:nvSpPr>
                <p:cNvPr id="5228" name="Google Shape;5228;p8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0" name="Google Shape;5230;p88"/>
            <p:cNvGrpSpPr/>
            <p:nvPr/>
          </p:nvGrpSpPr>
          <p:grpSpPr>
            <a:xfrm>
              <a:off x="4068639" y="3200169"/>
              <a:ext cx="77643" cy="37272"/>
              <a:chOff x="4068639" y="3200169"/>
              <a:chExt cx="77643" cy="37272"/>
            </a:xfrm>
          </p:grpSpPr>
          <p:sp>
            <p:nvSpPr>
              <p:cNvPr id="5231" name="Google Shape;5231;p8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2" name="Google Shape;5232;p88"/>
              <p:cNvGrpSpPr/>
              <p:nvPr/>
            </p:nvGrpSpPr>
            <p:grpSpPr>
              <a:xfrm>
                <a:off x="4114878" y="3200169"/>
                <a:ext cx="31405" cy="26993"/>
                <a:chOff x="4114878" y="3200169"/>
                <a:chExt cx="31405" cy="26993"/>
              </a:xfrm>
            </p:grpSpPr>
            <p:sp>
              <p:nvSpPr>
                <p:cNvPr id="5233" name="Google Shape;5233;p8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88"/>
              <p:cNvGrpSpPr/>
              <p:nvPr/>
            </p:nvGrpSpPr>
            <p:grpSpPr>
              <a:xfrm>
                <a:off x="4068639" y="3210535"/>
                <a:ext cx="31499" cy="26906"/>
                <a:chOff x="4068639" y="3210535"/>
                <a:chExt cx="31499" cy="26906"/>
              </a:xfrm>
            </p:grpSpPr>
            <p:sp>
              <p:nvSpPr>
                <p:cNvPr id="5236" name="Google Shape;5236;p8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8" name="Google Shape;5238;p88"/>
            <p:cNvGrpSpPr/>
            <p:nvPr/>
          </p:nvGrpSpPr>
          <p:grpSpPr>
            <a:xfrm>
              <a:off x="3869702" y="3066935"/>
              <a:ext cx="382664" cy="190294"/>
              <a:chOff x="3869702" y="3066935"/>
              <a:chExt cx="382664" cy="190294"/>
            </a:xfrm>
          </p:grpSpPr>
          <p:grpSp>
            <p:nvGrpSpPr>
              <p:cNvPr id="5239" name="Google Shape;5239;p88"/>
              <p:cNvGrpSpPr/>
              <p:nvPr/>
            </p:nvGrpSpPr>
            <p:grpSpPr>
              <a:xfrm>
                <a:off x="3888633" y="3082351"/>
                <a:ext cx="351172" cy="160698"/>
                <a:chOff x="3888633" y="3082351"/>
                <a:chExt cx="351172" cy="160698"/>
              </a:xfrm>
            </p:grpSpPr>
            <p:sp>
              <p:nvSpPr>
                <p:cNvPr id="5240" name="Google Shape;5240;p8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6" name="Google Shape;5246;p88"/>
              <p:cNvGrpSpPr/>
              <p:nvPr/>
            </p:nvGrpSpPr>
            <p:grpSpPr>
              <a:xfrm>
                <a:off x="4143703" y="3066935"/>
                <a:ext cx="37783" cy="32357"/>
                <a:chOff x="4143703" y="3066935"/>
                <a:chExt cx="37783" cy="32357"/>
              </a:xfrm>
            </p:grpSpPr>
            <p:sp>
              <p:nvSpPr>
                <p:cNvPr id="5247" name="Google Shape;5247;p8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88"/>
              <p:cNvGrpSpPr/>
              <p:nvPr/>
            </p:nvGrpSpPr>
            <p:grpSpPr>
              <a:xfrm>
                <a:off x="4044565" y="3103563"/>
                <a:ext cx="37783" cy="32451"/>
                <a:chOff x="4044565" y="3103563"/>
                <a:chExt cx="37783" cy="32451"/>
              </a:xfrm>
            </p:grpSpPr>
            <p:sp>
              <p:nvSpPr>
                <p:cNvPr id="5250" name="Google Shape;5250;p8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2" name="Google Shape;5252;p88"/>
              <p:cNvGrpSpPr/>
              <p:nvPr/>
            </p:nvGrpSpPr>
            <p:grpSpPr>
              <a:xfrm>
                <a:off x="4017454" y="3188237"/>
                <a:ext cx="37776" cy="32357"/>
                <a:chOff x="4017454" y="3188237"/>
                <a:chExt cx="37776" cy="32357"/>
              </a:xfrm>
            </p:grpSpPr>
            <p:sp>
              <p:nvSpPr>
                <p:cNvPr id="5253" name="Google Shape;5253;p8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5" name="Google Shape;5255;p88"/>
              <p:cNvGrpSpPr/>
              <p:nvPr/>
            </p:nvGrpSpPr>
            <p:grpSpPr>
              <a:xfrm>
                <a:off x="3921548" y="3157509"/>
                <a:ext cx="37783" cy="32357"/>
                <a:chOff x="3921548" y="3157509"/>
                <a:chExt cx="37783" cy="32357"/>
              </a:xfrm>
            </p:grpSpPr>
            <p:sp>
              <p:nvSpPr>
                <p:cNvPr id="5256" name="Google Shape;5256;p8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88"/>
              <p:cNvGrpSpPr/>
              <p:nvPr/>
            </p:nvGrpSpPr>
            <p:grpSpPr>
              <a:xfrm>
                <a:off x="3939056" y="3211620"/>
                <a:ext cx="37783" cy="32380"/>
                <a:chOff x="3939056" y="3211620"/>
                <a:chExt cx="37783" cy="32380"/>
              </a:xfrm>
            </p:grpSpPr>
            <p:sp>
              <p:nvSpPr>
                <p:cNvPr id="5259" name="Google Shape;5259;p8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88"/>
              <p:cNvGrpSpPr/>
              <p:nvPr/>
            </p:nvGrpSpPr>
            <p:grpSpPr>
              <a:xfrm>
                <a:off x="4176240" y="3136965"/>
                <a:ext cx="31405" cy="26930"/>
                <a:chOff x="4176240" y="3136965"/>
                <a:chExt cx="31405" cy="26930"/>
              </a:xfrm>
            </p:grpSpPr>
            <p:sp>
              <p:nvSpPr>
                <p:cNvPr id="5262" name="Google Shape;5262;p8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 name="Google Shape;5264;p88"/>
              <p:cNvGrpSpPr/>
              <p:nvPr/>
            </p:nvGrpSpPr>
            <p:grpSpPr>
              <a:xfrm>
                <a:off x="4133148" y="3152593"/>
                <a:ext cx="31499" cy="27001"/>
                <a:chOff x="4133148" y="3152593"/>
                <a:chExt cx="31499" cy="27001"/>
              </a:xfrm>
            </p:grpSpPr>
            <p:sp>
              <p:nvSpPr>
                <p:cNvPr id="5265" name="Google Shape;5265;p8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88"/>
              <p:cNvGrpSpPr/>
              <p:nvPr/>
            </p:nvGrpSpPr>
            <p:grpSpPr>
              <a:xfrm>
                <a:off x="4220866" y="3073534"/>
                <a:ext cx="31499" cy="26898"/>
                <a:chOff x="4220866" y="3073534"/>
                <a:chExt cx="31499" cy="26898"/>
              </a:xfrm>
            </p:grpSpPr>
            <p:sp>
              <p:nvSpPr>
                <p:cNvPr id="5268" name="Google Shape;5268;p8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88"/>
              <p:cNvGrpSpPr/>
              <p:nvPr/>
            </p:nvGrpSpPr>
            <p:grpSpPr>
              <a:xfrm>
                <a:off x="3869702" y="3230323"/>
                <a:ext cx="31499" cy="26906"/>
                <a:chOff x="3869702" y="3230323"/>
                <a:chExt cx="31499" cy="26906"/>
              </a:xfrm>
            </p:grpSpPr>
            <p:sp>
              <p:nvSpPr>
                <p:cNvPr id="5271" name="Google Shape;5271;p8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3" name="Google Shape;5273;p88"/>
            <p:cNvGrpSpPr/>
            <p:nvPr/>
          </p:nvGrpSpPr>
          <p:grpSpPr>
            <a:xfrm>
              <a:off x="4271383" y="3065882"/>
              <a:ext cx="304556" cy="341663"/>
              <a:chOff x="4271383" y="3065882"/>
              <a:chExt cx="304556" cy="341663"/>
            </a:xfrm>
          </p:grpSpPr>
          <p:grpSp>
            <p:nvGrpSpPr>
              <p:cNvPr id="5274" name="Google Shape;5274;p88"/>
              <p:cNvGrpSpPr/>
              <p:nvPr/>
            </p:nvGrpSpPr>
            <p:grpSpPr>
              <a:xfrm>
                <a:off x="4293838" y="3078639"/>
                <a:ext cx="269353" cy="311973"/>
                <a:chOff x="4293838" y="3078639"/>
                <a:chExt cx="269353" cy="311973"/>
              </a:xfrm>
            </p:grpSpPr>
            <p:sp>
              <p:nvSpPr>
                <p:cNvPr id="5275" name="Google Shape;5275;p8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88"/>
              <p:cNvGrpSpPr/>
              <p:nvPr/>
            </p:nvGrpSpPr>
            <p:grpSpPr>
              <a:xfrm>
                <a:off x="4538164" y="3342061"/>
                <a:ext cx="37776" cy="32380"/>
                <a:chOff x="4538164" y="3342061"/>
                <a:chExt cx="37776" cy="32380"/>
              </a:xfrm>
            </p:grpSpPr>
            <p:sp>
              <p:nvSpPr>
                <p:cNvPr id="5293" name="Google Shape;5293;p8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88"/>
              <p:cNvGrpSpPr/>
              <p:nvPr/>
            </p:nvGrpSpPr>
            <p:grpSpPr>
              <a:xfrm>
                <a:off x="4271383" y="3194742"/>
                <a:ext cx="37783" cy="32420"/>
                <a:chOff x="4271383" y="3194742"/>
                <a:chExt cx="37783" cy="32420"/>
              </a:xfrm>
            </p:grpSpPr>
            <p:sp>
              <p:nvSpPr>
                <p:cNvPr id="5296" name="Google Shape;5296;p8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88"/>
              <p:cNvGrpSpPr/>
              <p:nvPr/>
            </p:nvGrpSpPr>
            <p:grpSpPr>
              <a:xfrm>
                <a:off x="4284416" y="3084058"/>
                <a:ext cx="37783" cy="32357"/>
                <a:chOff x="4284416" y="3084058"/>
                <a:chExt cx="37783" cy="32357"/>
              </a:xfrm>
            </p:grpSpPr>
            <p:sp>
              <p:nvSpPr>
                <p:cNvPr id="5299" name="Google Shape;5299;p8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88"/>
              <p:cNvGrpSpPr/>
              <p:nvPr/>
            </p:nvGrpSpPr>
            <p:grpSpPr>
              <a:xfrm>
                <a:off x="4478697" y="3297561"/>
                <a:ext cx="37776" cy="32451"/>
                <a:chOff x="4478697" y="3297561"/>
                <a:chExt cx="37776" cy="32451"/>
              </a:xfrm>
            </p:grpSpPr>
            <p:sp>
              <p:nvSpPr>
                <p:cNvPr id="5302" name="Google Shape;5302;p8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88"/>
              <p:cNvGrpSpPr/>
              <p:nvPr/>
            </p:nvGrpSpPr>
            <p:grpSpPr>
              <a:xfrm>
                <a:off x="4411813" y="3331711"/>
                <a:ext cx="37776" cy="32451"/>
                <a:chOff x="4411813" y="3331711"/>
                <a:chExt cx="37776" cy="32451"/>
              </a:xfrm>
            </p:grpSpPr>
            <p:sp>
              <p:nvSpPr>
                <p:cNvPr id="5305" name="Google Shape;5305;p8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88"/>
              <p:cNvGrpSpPr/>
              <p:nvPr/>
            </p:nvGrpSpPr>
            <p:grpSpPr>
              <a:xfrm>
                <a:off x="4337984" y="3375188"/>
                <a:ext cx="37776" cy="32357"/>
                <a:chOff x="4337984" y="3375188"/>
                <a:chExt cx="37776" cy="32357"/>
              </a:xfrm>
            </p:grpSpPr>
            <p:sp>
              <p:nvSpPr>
                <p:cNvPr id="5308" name="Google Shape;5308;p8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88"/>
              <p:cNvGrpSpPr/>
              <p:nvPr/>
            </p:nvGrpSpPr>
            <p:grpSpPr>
              <a:xfrm>
                <a:off x="4494867" y="3090530"/>
                <a:ext cx="37878" cy="32451"/>
                <a:chOff x="4494867" y="3090530"/>
                <a:chExt cx="37878" cy="32451"/>
              </a:xfrm>
            </p:grpSpPr>
            <p:sp>
              <p:nvSpPr>
                <p:cNvPr id="5311" name="Google Shape;5311;p8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88"/>
              <p:cNvGrpSpPr/>
              <p:nvPr/>
            </p:nvGrpSpPr>
            <p:grpSpPr>
              <a:xfrm>
                <a:off x="4525124" y="3207774"/>
                <a:ext cx="37783" cy="32420"/>
                <a:chOff x="4525124" y="3207774"/>
                <a:chExt cx="37783" cy="32420"/>
              </a:xfrm>
            </p:grpSpPr>
            <p:sp>
              <p:nvSpPr>
                <p:cNvPr id="5314" name="Google Shape;5314;p8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88"/>
              <p:cNvGrpSpPr/>
              <p:nvPr/>
            </p:nvGrpSpPr>
            <p:grpSpPr>
              <a:xfrm>
                <a:off x="4440544" y="3176479"/>
                <a:ext cx="31499" cy="26898"/>
                <a:chOff x="4440544" y="3176479"/>
                <a:chExt cx="31499" cy="26898"/>
              </a:xfrm>
            </p:grpSpPr>
            <p:sp>
              <p:nvSpPr>
                <p:cNvPr id="5317" name="Google Shape;5317;p8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88"/>
              <p:cNvGrpSpPr/>
              <p:nvPr/>
            </p:nvGrpSpPr>
            <p:grpSpPr>
              <a:xfrm>
                <a:off x="4350545" y="3156400"/>
                <a:ext cx="31405" cy="27001"/>
                <a:chOff x="4350545" y="3156400"/>
                <a:chExt cx="31405" cy="27001"/>
              </a:xfrm>
            </p:grpSpPr>
            <p:sp>
              <p:nvSpPr>
                <p:cNvPr id="5320" name="Google Shape;5320;p8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88"/>
              <p:cNvGrpSpPr/>
              <p:nvPr/>
            </p:nvGrpSpPr>
            <p:grpSpPr>
              <a:xfrm>
                <a:off x="4376703" y="3255058"/>
                <a:ext cx="31405" cy="27001"/>
                <a:chOff x="4376703" y="3255058"/>
                <a:chExt cx="31405" cy="27001"/>
              </a:xfrm>
            </p:grpSpPr>
            <p:sp>
              <p:nvSpPr>
                <p:cNvPr id="5323" name="Google Shape;5323;p8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88"/>
              <p:cNvGrpSpPr/>
              <p:nvPr/>
            </p:nvGrpSpPr>
            <p:grpSpPr>
              <a:xfrm>
                <a:off x="4331322" y="3283656"/>
                <a:ext cx="31405" cy="26945"/>
                <a:chOff x="4331322" y="3283656"/>
                <a:chExt cx="31405" cy="26945"/>
              </a:xfrm>
            </p:grpSpPr>
            <p:sp>
              <p:nvSpPr>
                <p:cNvPr id="5326" name="Google Shape;5326;p8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88"/>
              <p:cNvGrpSpPr/>
              <p:nvPr/>
            </p:nvGrpSpPr>
            <p:grpSpPr>
              <a:xfrm>
                <a:off x="4380510" y="3065882"/>
                <a:ext cx="31405" cy="26938"/>
                <a:chOff x="4380510" y="3065882"/>
                <a:chExt cx="31405" cy="26938"/>
              </a:xfrm>
            </p:grpSpPr>
            <p:sp>
              <p:nvSpPr>
                <p:cNvPr id="5329" name="Google Shape;5329;p8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1" name="Google Shape;5331;p88"/>
            <p:cNvGrpSpPr/>
            <p:nvPr/>
          </p:nvGrpSpPr>
          <p:grpSpPr>
            <a:xfrm>
              <a:off x="4558998" y="3188237"/>
              <a:ext cx="1280131" cy="1052746"/>
              <a:chOff x="4558998" y="3188237"/>
              <a:chExt cx="1280131" cy="1052746"/>
            </a:xfrm>
          </p:grpSpPr>
          <p:sp>
            <p:nvSpPr>
              <p:cNvPr id="5332" name="Google Shape;5332;p8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3" name="Google Shape;5333;p88"/>
              <p:cNvGrpSpPr/>
              <p:nvPr/>
            </p:nvGrpSpPr>
            <p:grpSpPr>
              <a:xfrm>
                <a:off x="4579164" y="3203653"/>
                <a:ext cx="1244833" cy="1020397"/>
                <a:chOff x="4579164" y="3203653"/>
                <a:chExt cx="1244833" cy="1020397"/>
              </a:xfrm>
            </p:grpSpPr>
            <p:sp>
              <p:nvSpPr>
                <p:cNvPr id="5334" name="Google Shape;5334;p8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6" name="Google Shape;5336;p88"/>
                <p:cNvGrpSpPr/>
                <p:nvPr/>
              </p:nvGrpSpPr>
              <p:grpSpPr>
                <a:xfrm>
                  <a:off x="4579164" y="3203653"/>
                  <a:ext cx="1244833" cy="1020397"/>
                  <a:chOff x="4579164" y="3203653"/>
                  <a:chExt cx="1244833" cy="1020397"/>
                </a:xfrm>
              </p:grpSpPr>
              <p:sp>
                <p:nvSpPr>
                  <p:cNvPr id="5337" name="Google Shape;5337;p8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9" name="Google Shape;5339;p88"/>
                  <p:cNvGrpSpPr/>
                  <p:nvPr/>
                </p:nvGrpSpPr>
                <p:grpSpPr>
                  <a:xfrm>
                    <a:off x="4579164" y="3203653"/>
                    <a:ext cx="1244833" cy="1020397"/>
                    <a:chOff x="4579164" y="3203653"/>
                    <a:chExt cx="1244833" cy="1020397"/>
                  </a:xfrm>
                </p:grpSpPr>
                <p:sp>
                  <p:nvSpPr>
                    <p:cNvPr id="5340" name="Google Shape;5340;p8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8" name="Google Shape;5348;p88"/>
                    <p:cNvGrpSpPr/>
                    <p:nvPr/>
                  </p:nvGrpSpPr>
                  <p:grpSpPr>
                    <a:xfrm>
                      <a:off x="4579164" y="3203653"/>
                      <a:ext cx="1244833" cy="1020397"/>
                      <a:chOff x="4579164" y="3203653"/>
                      <a:chExt cx="1244833" cy="1020397"/>
                    </a:xfrm>
                  </p:grpSpPr>
                  <p:sp>
                    <p:nvSpPr>
                      <p:cNvPr id="5349" name="Google Shape;5349;p8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3" name="Google Shape;5363;p88"/>
                      <p:cNvGrpSpPr/>
                      <p:nvPr/>
                    </p:nvGrpSpPr>
                    <p:grpSpPr>
                      <a:xfrm>
                        <a:off x="4579164" y="3203653"/>
                        <a:ext cx="1244833" cy="1020397"/>
                        <a:chOff x="4579164" y="3203653"/>
                        <a:chExt cx="1244833" cy="1020397"/>
                      </a:xfrm>
                    </p:grpSpPr>
                    <p:sp>
                      <p:nvSpPr>
                        <p:cNvPr id="5364" name="Google Shape;5364;p8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8" name="Google Shape;5388;p88"/>
                        <p:cNvGrpSpPr/>
                        <p:nvPr/>
                      </p:nvGrpSpPr>
                      <p:grpSpPr>
                        <a:xfrm>
                          <a:off x="4579164" y="3203653"/>
                          <a:ext cx="1244833" cy="1020397"/>
                          <a:chOff x="4579164" y="3203653"/>
                          <a:chExt cx="1244833" cy="1020397"/>
                        </a:xfrm>
                      </p:grpSpPr>
                      <p:sp>
                        <p:nvSpPr>
                          <p:cNvPr id="5389" name="Google Shape;5389;p8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0" name="Google Shape;5390;p88"/>
                          <p:cNvGrpSpPr/>
                          <p:nvPr/>
                        </p:nvGrpSpPr>
                        <p:grpSpPr>
                          <a:xfrm>
                            <a:off x="4579164" y="3203653"/>
                            <a:ext cx="1244833" cy="1020397"/>
                            <a:chOff x="4579164" y="3203653"/>
                            <a:chExt cx="1244833" cy="1020397"/>
                          </a:xfrm>
                        </p:grpSpPr>
                        <p:sp>
                          <p:nvSpPr>
                            <p:cNvPr id="5391" name="Google Shape;5391;p8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8" name="Google Shape;5398;p88"/>
                            <p:cNvGrpSpPr/>
                            <p:nvPr/>
                          </p:nvGrpSpPr>
                          <p:grpSpPr>
                            <a:xfrm>
                              <a:off x="4579164" y="3203653"/>
                              <a:ext cx="1244833" cy="1020397"/>
                              <a:chOff x="4579164" y="3203653"/>
                              <a:chExt cx="1244833" cy="1020397"/>
                            </a:xfrm>
                          </p:grpSpPr>
                          <p:sp>
                            <p:nvSpPr>
                              <p:cNvPr id="5399" name="Google Shape;5399;p8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2" name="Google Shape;5412;p88"/>
                              <p:cNvGrpSpPr/>
                              <p:nvPr/>
                            </p:nvGrpSpPr>
                            <p:grpSpPr>
                              <a:xfrm>
                                <a:off x="4579164" y="3203653"/>
                                <a:ext cx="1244833" cy="1020397"/>
                                <a:chOff x="4579164" y="3203653"/>
                                <a:chExt cx="1244833" cy="1020397"/>
                              </a:xfrm>
                            </p:grpSpPr>
                            <p:sp>
                              <p:nvSpPr>
                                <p:cNvPr id="5413" name="Google Shape;5413;p8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0" name="Google Shape;5420;p88"/>
                                <p:cNvGrpSpPr/>
                                <p:nvPr/>
                              </p:nvGrpSpPr>
                              <p:grpSpPr>
                                <a:xfrm>
                                  <a:off x="4579164" y="3203653"/>
                                  <a:ext cx="1244833" cy="1020397"/>
                                  <a:chOff x="4579164" y="3203653"/>
                                  <a:chExt cx="1244833" cy="1020397"/>
                                </a:xfrm>
                              </p:grpSpPr>
                              <p:sp>
                                <p:nvSpPr>
                                  <p:cNvPr id="5421" name="Google Shape;5421;p8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6" name="Google Shape;5426;p88"/>
                                  <p:cNvGrpSpPr/>
                                  <p:nvPr/>
                                </p:nvGrpSpPr>
                                <p:grpSpPr>
                                  <a:xfrm>
                                    <a:off x="4579164" y="3203653"/>
                                    <a:ext cx="1244833" cy="1020397"/>
                                    <a:chOff x="4579164" y="3203653"/>
                                    <a:chExt cx="1244833" cy="1020397"/>
                                  </a:xfrm>
                                </p:grpSpPr>
                                <p:sp>
                                  <p:nvSpPr>
                                    <p:cNvPr id="5427" name="Google Shape;5427;p8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431" name="Google Shape;5431;p8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34" name="Google Shape;5434;p8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35" name="Google Shape;5435;p88"/>
              <p:cNvGrpSpPr/>
              <p:nvPr/>
            </p:nvGrpSpPr>
            <p:grpSpPr>
              <a:xfrm>
                <a:off x="4595437" y="3598775"/>
                <a:ext cx="37776" cy="32451"/>
                <a:chOff x="4595437" y="3598775"/>
                <a:chExt cx="37776" cy="32451"/>
              </a:xfrm>
            </p:grpSpPr>
            <p:sp>
              <p:nvSpPr>
                <p:cNvPr id="5436" name="Google Shape;5436;p8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88"/>
              <p:cNvGrpSpPr/>
              <p:nvPr/>
            </p:nvGrpSpPr>
            <p:grpSpPr>
              <a:xfrm>
                <a:off x="4641864" y="3524443"/>
                <a:ext cx="37776" cy="32380"/>
                <a:chOff x="4641864" y="3524443"/>
                <a:chExt cx="37776" cy="32380"/>
              </a:xfrm>
            </p:grpSpPr>
            <p:sp>
              <p:nvSpPr>
                <p:cNvPr id="5439" name="Google Shape;5439;p8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88"/>
              <p:cNvGrpSpPr/>
              <p:nvPr/>
            </p:nvGrpSpPr>
            <p:grpSpPr>
              <a:xfrm>
                <a:off x="4648431" y="3893901"/>
                <a:ext cx="37776" cy="32357"/>
                <a:chOff x="4648431" y="3893901"/>
                <a:chExt cx="37776" cy="32357"/>
              </a:xfrm>
            </p:grpSpPr>
            <p:sp>
              <p:nvSpPr>
                <p:cNvPr id="5442" name="Google Shape;5442;p8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88"/>
              <p:cNvGrpSpPr/>
              <p:nvPr/>
            </p:nvGrpSpPr>
            <p:grpSpPr>
              <a:xfrm>
                <a:off x="4567752" y="3722908"/>
                <a:ext cx="37870" cy="32380"/>
                <a:chOff x="4567752" y="3722908"/>
                <a:chExt cx="37870" cy="32380"/>
              </a:xfrm>
            </p:grpSpPr>
            <p:sp>
              <p:nvSpPr>
                <p:cNvPr id="5445" name="Google Shape;5445;p8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88"/>
              <p:cNvGrpSpPr/>
              <p:nvPr/>
            </p:nvGrpSpPr>
            <p:grpSpPr>
              <a:xfrm>
                <a:off x="4617506" y="3652052"/>
                <a:ext cx="37783" cy="32357"/>
                <a:chOff x="4617506" y="3652052"/>
                <a:chExt cx="37783" cy="32357"/>
              </a:xfrm>
            </p:grpSpPr>
            <p:sp>
              <p:nvSpPr>
                <p:cNvPr id="5448" name="Google Shape;5448;p8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88"/>
              <p:cNvGrpSpPr/>
              <p:nvPr/>
            </p:nvGrpSpPr>
            <p:grpSpPr>
              <a:xfrm>
                <a:off x="4739005" y="3554149"/>
                <a:ext cx="37870" cy="32357"/>
                <a:chOff x="4739005" y="3554149"/>
                <a:chExt cx="37870" cy="32357"/>
              </a:xfrm>
            </p:grpSpPr>
            <p:sp>
              <p:nvSpPr>
                <p:cNvPr id="5451" name="Google Shape;5451;p8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88"/>
              <p:cNvGrpSpPr/>
              <p:nvPr/>
            </p:nvGrpSpPr>
            <p:grpSpPr>
              <a:xfrm>
                <a:off x="4806557" y="3630258"/>
                <a:ext cx="37776" cy="32364"/>
                <a:chOff x="4806557" y="3630258"/>
                <a:chExt cx="37776" cy="32364"/>
              </a:xfrm>
            </p:grpSpPr>
            <p:sp>
              <p:nvSpPr>
                <p:cNvPr id="5454" name="Google Shape;5454;p8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88"/>
              <p:cNvGrpSpPr/>
              <p:nvPr/>
            </p:nvGrpSpPr>
            <p:grpSpPr>
              <a:xfrm>
                <a:off x="4737007" y="4004357"/>
                <a:ext cx="37870" cy="32357"/>
                <a:chOff x="4737007" y="4004357"/>
                <a:chExt cx="37870" cy="32357"/>
              </a:xfrm>
            </p:grpSpPr>
            <p:sp>
              <p:nvSpPr>
                <p:cNvPr id="5457" name="Google Shape;5457;p8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88"/>
              <p:cNvGrpSpPr/>
              <p:nvPr/>
            </p:nvGrpSpPr>
            <p:grpSpPr>
              <a:xfrm>
                <a:off x="4773634" y="4208627"/>
                <a:ext cx="37776" cy="32357"/>
                <a:chOff x="4773634" y="4208627"/>
                <a:chExt cx="37776" cy="32357"/>
              </a:xfrm>
            </p:grpSpPr>
            <p:sp>
              <p:nvSpPr>
                <p:cNvPr id="5460" name="Google Shape;5460;p8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88"/>
              <p:cNvGrpSpPr/>
              <p:nvPr/>
            </p:nvGrpSpPr>
            <p:grpSpPr>
              <a:xfrm>
                <a:off x="4888282" y="4074764"/>
                <a:ext cx="37776" cy="32451"/>
                <a:chOff x="4888282" y="4074764"/>
                <a:chExt cx="37776" cy="32451"/>
              </a:xfrm>
            </p:grpSpPr>
            <p:sp>
              <p:nvSpPr>
                <p:cNvPr id="5463" name="Google Shape;5463;p8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88"/>
              <p:cNvGrpSpPr/>
              <p:nvPr/>
            </p:nvGrpSpPr>
            <p:grpSpPr>
              <a:xfrm>
                <a:off x="4901315" y="3804271"/>
                <a:ext cx="37776" cy="32364"/>
                <a:chOff x="4901315" y="3804271"/>
                <a:chExt cx="37776" cy="32364"/>
              </a:xfrm>
            </p:grpSpPr>
            <p:sp>
              <p:nvSpPr>
                <p:cNvPr id="5466" name="Google Shape;5466;p8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88"/>
              <p:cNvGrpSpPr/>
              <p:nvPr/>
            </p:nvGrpSpPr>
            <p:grpSpPr>
              <a:xfrm>
                <a:off x="4866394" y="3715035"/>
                <a:ext cx="37846" cy="32357"/>
                <a:chOff x="4866394" y="3715035"/>
                <a:chExt cx="37846" cy="32357"/>
              </a:xfrm>
            </p:grpSpPr>
            <p:sp>
              <p:nvSpPr>
                <p:cNvPr id="5469" name="Google Shape;5469;p8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88"/>
              <p:cNvGrpSpPr/>
              <p:nvPr/>
            </p:nvGrpSpPr>
            <p:grpSpPr>
              <a:xfrm>
                <a:off x="4979233" y="3839798"/>
                <a:ext cx="37878" cy="32420"/>
                <a:chOff x="4979233" y="3839798"/>
                <a:chExt cx="37878" cy="32420"/>
              </a:xfrm>
            </p:grpSpPr>
            <p:sp>
              <p:nvSpPr>
                <p:cNvPr id="5472" name="Google Shape;5472;p8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88"/>
              <p:cNvGrpSpPr/>
              <p:nvPr/>
            </p:nvGrpSpPr>
            <p:grpSpPr>
              <a:xfrm>
                <a:off x="4790662" y="3679147"/>
                <a:ext cx="37783" cy="32380"/>
                <a:chOff x="4790662" y="3679147"/>
                <a:chExt cx="37783" cy="32380"/>
              </a:xfrm>
            </p:grpSpPr>
            <p:sp>
              <p:nvSpPr>
                <p:cNvPr id="5475" name="Google Shape;5475;p8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88"/>
              <p:cNvGrpSpPr/>
              <p:nvPr/>
            </p:nvGrpSpPr>
            <p:grpSpPr>
              <a:xfrm>
                <a:off x="4857263" y="3557861"/>
                <a:ext cx="37776" cy="32357"/>
                <a:chOff x="4857263" y="3557861"/>
                <a:chExt cx="37776" cy="32357"/>
              </a:xfrm>
            </p:grpSpPr>
            <p:sp>
              <p:nvSpPr>
                <p:cNvPr id="5478" name="Google Shape;5478;p8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88"/>
              <p:cNvGrpSpPr/>
              <p:nvPr/>
            </p:nvGrpSpPr>
            <p:grpSpPr>
              <a:xfrm>
                <a:off x="4883902" y="3648033"/>
                <a:ext cx="37783" cy="32380"/>
                <a:chOff x="4883902" y="3648033"/>
                <a:chExt cx="37783" cy="32380"/>
              </a:xfrm>
            </p:grpSpPr>
            <p:sp>
              <p:nvSpPr>
                <p:cNvPr id="5481" name="Google Shape;5481;p8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88"/>
              <p:cNvGrpSpPr/>
              <p:nvPr/>
            </p:nvGrpSpPr>
            <p:grpSpPr>
              <a:xfrm>
                <a:off x="4907780" y="3347220"/>
                <a:ext cx="37878" cy="32357"/>
                <a:chOff x="4907780" y="3347220"/>
                <a:chExt cx="37878" cy="32357"/>
              </a:xfrm>
            </p:grpSpPr>
            <p:sp>
              <p:nvSpPr>
                <p:cNvPr id="5484" name="Google Shape;5484;p8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88"/>
              <p:cNvGrpSpPr/>
              <p:nvPr/>
            </p:nvGrpSpPr>
            <p:grpSpPr>
              <a:xfrm>
                <a:off x="5065048" y="3738150"/>
                <a:ext cx="37783" cy="32364"/>
                <a:chOff x="5065048" y="3738150"/>
                <a:chExt cx="37783" cy="32364"/>
              </a:xfrm>
            </p:grpSpPr>
            <p:sp>
              <p:nvSpPr>
                <p:cNvPr id="5487" name="Google Shape;5487;p8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88"/>
              <p:cNvGrpSpPr/>
              <p:nvPr/>
            </p:nvGrpSpPr>
            <p:grpSpPr>
              <a:xfrm>
                <a:off x="5071616" y="3284615"/>
                <a:ext cx="37783" cy="32357"/>
                <a:chOff x="5071616" y="3284615"/>
                <a:chExt cx="37783" cy="32357"/>
              </a:xfrm>
            </p:grpSpPr>
            <p:sp>
              <p:nvSpPr>
                <p:cNvPr id="5490" name="Google Shape;5490;p8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88"/>
              <p:cNvGrpSpPr/>
              <p:nvPr/>
            </p:nvGrpSpPr>
            <p:grpSpPr>
              <a:xfrm>
                <a:off x="5389291" y="3759921"/>
                <a:ext cx="37783" cy="32380"/>
                <a:chOff x="5389291" y="3759921"/>
                <a:chExt cx="37783" cy="32380"/>
              </a:xfrm>
            </p:grpSpPr>
            <p:sp>
              <p:nvSpPr>
                <p:cNvPr id="5493" name="Google Shape;5493;p8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88"/>
              <p:cNvGrpSpPr/>
              <p:nvPr/>
            </p:nvGrpSpPr>
            <p:grpSpPr>
              <a:xfrm>
                <a:off x="5431534" y="3632932"/>
                <a:ext cx="37878" cy="32451"/>
                <a:chOff x="5431534" y="3632932"/>
                <a:chExt cx="37878" cy="32451"/>
              </a:xfrm>
            </p:grpSpPr>
            <p:sp>
              <p:nvSpPr>
                <p:cNvPr id="5496" name="Google Shape;5496;p8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88"/>
              <p:cNvGrpSpPr/>
              <p:nvPr/>
            </p:nvGrpSpPr>
            <p:grpSpPr>
              <a:xfrm>
                <a:off x="5540755" y="3544829"/>
                <a:ext cx="37783" cy="32357"/>
                <a:chOff x="5540755" y="3544829"/>
                <a:chExt cx="37783" cy="32357"/>
              </a:xfrm>
            </p:grpSpPr>
            <p:sp>
              <p:nvSpPr>
                <p:cNvPr id="5499" name="Google Shape;5499;p8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88"/>
              <p:cNvGrpSpPr/>
              <p:nvPr/>
            </p:nvGrpSpPr>
            <p:grpSpPr>
              <a:xfrm>
                <a:off x="5579293" y="3412107"/>
                <a:ext cx="37776" cy="32357"/>
                <a:chOff x="5579293" y="3412107"/>
                <a:chExt cx="37776" cy="32357"/>
              </a:xfrm>
            </p:grpSpPr>
            <p:sp>
              <p:nvSpPr>
                <p:cNvPr id="5502" name="Google Shape;5502;p8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88"/>
              <p:cNvGrpSpPr/>
              <p:nvPr/>
            </p:nvGrpSpPr>
            <p:grpSpPr>
              <a:xfrm>
                <a:off x="5801346" y="3284615"/>
                <a:ext cx="37783" cy="32357"/>
                <a:chOff x="5801346" y="3284615"/>
                <a:chExt cx="37783" cy="32357"/>
              </a:xfrm>
            </p:grpSpPr>
            <p:sp>
              <p:nvSpPr>
                <p:cNvPr id="5505" name="Google Shape;5505;p8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88"/>
              <p:cNvGrpSpPr/>
              <p:nvPr/>
            </p:nvGrpSpPr>
            <p:grpSpPr>
              <a:xfrm>
                <a:off x="5763578" y="3399067"/>
                <a:ext cx="37776" cy="32364"/>
                <a:chOff x="5763578" y="3399067"/>
                <a:chExt cx="37776" cy="32364"/>
              </a:xfrm>
            </p:grpSpPr>
            <p:sp>
              <p:nvSpPr>
                <p:cNvPr id="5508" name="Google Shape;5508;p8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88"/>
              <p:cNvGrpSpPr/>
              <p:nvPr/>
            </p:nvGrpSpPr>
            <p:grpSpPr>
              <a:xfrm>
                <a:off x="5395858" y="3230952"/>
                <a:ext cx="37776" cy="32364"/>
                <a:chOff x="5395858" y="3230952"/>
                <a:chExt cx="37776" cy="32364"/>
              </a:xfrm>
            </p:grpSpPr>
            <p:sp>
              <p:nvSpPr>
                <p:cNvPr id="5511" name="Google Shape;5511;p8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88"/>
              <p:cNvGrpSpPr/>
              <p:nvPr/>
            </p:nvGrpSpPr>
            <p:grpSpPr>
              <a:xfrm>
                <a:off x="5264088" y="3188237"/>
                <a:ext cx="37776" cy="32357"/>
                <a:chOff x="5264088" y="3188237"/>
                <a:chExt cx="37776" cy="32357"/>
              </a:xfrm>
            </p:grpSpPr>
            <p:sp>
              <p:nvSpPr>
                <p:cNvPr id="5514" name="Google Shape;5514;p8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88"/>
              <p:cNvGrpSpPr/>
              <p:nvPr/>
            </p:nvGrpSpPr>
            <p:grpSpPr>
              <a:xfrm>
                <a:off x="5585758" y="3237425"/>
                <a:ext cx="37878" cy="32357"/>
                <a:chOff x="5585758" y="3237425"/>
                <a:chExt cx="37878" cy="32357"/>
              </a:xfrm>
            </p:grpSpPr>
            <p:sp>
              <p:nvSpPr>
                <p:cNvPr id="5517" name="Google Shape;5517;p8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88"/>
              <p:cNvGrpSpPr/>
              <p:nvPr/>
            </p:nvGrpSpPr>
            <p:grpSpPr>
              <a:xfrm>
                <a:off x="4874196" y="3291088"/>
                <a:ext cx="37878" cy="32451"/>
                <a:chOff x="4874196" y="3291088"/>
                <a:chExt cx="37878" cy="32451"/>
              </a:xfrm>
            </p:grpSpPr>
            <p:sp>
              <p:nvSpPr>
                <p:cNvPr id="5520" name="Google Shape;5520;p8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88"/>
              <p:cNvGrpSpPr/>
              <p:nvPr/>
            </p:nvGrpSpPr>
            <p:grpSpPr>
              <a:xfrm>
                <a:off x="5197770" y="3785466"/>
                <a:ext cx="37783" cy="32427"/>
                <a:chOff x="5197770" y="3785466"/>
                <a:chExt cx="37783" cy="32427"/>
              </a:xfrm>
            </p:grpSpPr>
            <p:sp>
              <p:nvSpPr>
                <p:cNvPr id="5523" name="Google Shape;5523;p8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88"/>
              <p:cNvGrpSpPr/>
              <p:nvPr/>
            </p:nvGrpSpPr>
            <p:grpSpPr>
              <a:xfrm>
                <a:off x="5177699" y="3492117"/>
                <a:ext cx="37776" cy="32357"/>
                <a:chOff x="5177699" y="3492117"/>
                <a:chExt cx="37776" cy="32357"/>
              </a:xfrm>
            </p:grpSpPr>
            <p:sp>
              <p:nvSpPr>
                <p:cNvPr id="5526" name="Google Shape;5526;p8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88"/>
              <p:cNvGrpSpPr/>
              <p:nvPr/>
            </p:nvGrpSpPr>
            <p:grpSpPr>
              <a:xfrm>
                <a:off x="5349431" y="3622346"/>
                <a:ext cx="37870" cy="32380"/>
                <a:chOff x="5349431" y="3622346"/>
                <a:chExt cx="37870" cy="32380"/>
              </a:xfrm>
            </p:grpSpPr>
            <p:sp>
              <p:nvSpPr>
                <p:cNvPr id="5529" name="Google Shape;5529;p8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88"/>
              <p:cNvGrpSpPr/>
              <p:nvPr/>
            </p:nvGrpSpPr>
            <p:grpSpPr>
              <a:xfrm>
                <a:off x="5068855" y="3563980"/>
                <a:ext cx="53954" cy="46223"/>
                <a:chOff x="5068855" y="3563980"/>
                <a:chExt cx="53954" cy="46223"/>
              </a:xfrm>
            </p:grpSpPr>
            <p:sp>
              <p:nvSpPr>
                <p:cNvPr id="5532" name="Google Shape;5532;p8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88"/>
              <p:cNvGrpSpPr/>
              <p:nvPr/>
            </p:nvGrpSpPr>
            <p:grpSpPr>
              <a:xfrm>
                <a:off x="5037654" y="3392507"/>
                <a:ext cx="37870" cy="32451"/>
                <a:chOff x="5037654" y="3392507"/>
                <a:chExt cx="37870" cy="32451"/>
              </a:xfrm>
            </p:grpSpPr>
            <p:sp>
              <p:nvSpPr>
                <p:cNvPr id="5535" name="Google Shape;5535;p8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88"/>
              <p:cNvGrpSpPr/>
              <p:nvPr/>
            </p:nvGrpSpPr>
            <p:grpSpPr>
              <a:xfrm>
                <a:off x="5456560" y="3368629"/>
                <a:ext cx="37870" cy="32451"/>
                <a:chOff x="5456560" y="3368629"/>
                <a:chExt cx="37870" cy="32451"/>
              </a:xfrm>
            </p:grpSpPr>
            <p:sp>
              <p:nvSpPr>
                <p:cNvPr id="5538" name="Google Shape;5538;p8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88"/>
              <p:cNvGrpSpPr/>
              <p:nvPr/>
            </p:nvGrpSpPr>
            <p:grpSpPr>
              <a:xfrm>
                <a:off x="4755749" y="3501516"/>
                <a:ext cx="46246" cy="39608"/>
                <a:chOff x="4755749" y="3501516"/>
                <a:chExt cx="46246" cy="39608"/>
              </a:xfrm>
            </p:grpSpPr>
            <p:sp>
              <p:nvSpPr>
                <p:cNvPr id="5541" name="Google Shape;5541;p8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88"/>
              <p:cNvGrpSpPr/>
              <p:nvPr/>
            </p:nvGrpSpPr>
            <p:grpSpPr>
              <a:xfrm>
                <a:off x="4681346" y="3485582"/>
                <a:ext cx="37783" cy="32427"/>
                <a:chOff x="4681346" y="3485582"/>
                <a:chExt cx="37783" cy="32427"/>
              </a:xfrm>
            </p:grpSpPr>
            <p:sp>
              <p:nvSpPr>
                <p:cNvPr id="5544" name="Google Shape;5544;p8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88"/>
              <p:cNvGrpSpPr/>
              <p:nvPr/>
            </p:nvGrpSpPr>
            <p:grpSpPr>
              <a:xfrm>
                <a:off x="4767067" y="3291088"/>
                <a:ext cx="37878" cy="32451"/>
                <a:chOff x="4767067" y="3291088"/>
                <a:chExt cx="37878" cy="32451"/>
              </a:xfrm>
            </p:grpSpPr>
            <p:sp>
              <p:nvSpPr>
                <p:cNvPr id="5547" name="Google Shape;5547;p8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88"/>
              <p:cNvGrpSpPr/>
              <p:nvPr/>
            </p:nvGrpSpPr>
            <p:grpSpPr>
              <a:xfrm>
                <a:off x="4687819" y="3405539"/>
                <a:ext cx="37776" cy="32451"/>
                <a:chOff x="4687819" y="3405539"/>
                <a:chExt cx="37776" cy="32451"/>
              </a:xfrm>
            </p:grpSpPr>
            <p:sp>
              <p:nvSpPr>
                <p:cNvPr id="5550" name="Google Shape;5550;p8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88"/>
              <p:cNvGrpSpPr/>
              <p:nvPr/>
            </p:nvGrpSpPr>
            <p:grpSpPr>
              <a:xfrm>
                <a:off x="4923101" y="3444809"/>
                <a:ext cx="52813" cy="45318"/>
                <a:chOff x="4923101" y="3444809"/>
                <a:chExt cx="52813" cy="45318"/>
              </a:xfrm>
            </p:grpSpPr>
            <p:sp>
              <p:nvSpPr>
                <p:cNvPr id="5553" name="Google Shape;5553;p8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88"/>
              <p:cNvGrpSpPr/>
              <p:nvPr/>
            </p:nvGrpSpPr>
            <p:grpSpPr>
              <a:xfrm>
                <a:off x="4846040" y="3654750"/>
                <a:ext cx="31405" cy="26993"/>
                <a:chOff x="4846040" y="3654750"/>
                <a:chExt cx="31405" cy="26993"/>
              </a:xfrm>
            </p:grpSpPr>
            <p:sp>
              <p:nvSpPr>
                <p:cNvPr id="5556" name="Google Shape;5556;p8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88"/>
              <p:cNvGrpSpPr/>
              <p:nvPr/>
            </p:nvGrpSpPr>
            <p:grpSpPr>
              <a:xfrm>
                <a:off x="4925673" y="3691700"/>
                <a:ext cx="40253" cy="34472"/>
                <a:chOff x="4925673" y="3691700"/>
                <a:chExt cx="40253" cy="34472"/>
              </a:xfrm>
            </p:grpSpPr>
            <p:sp>
              <p:nvSpPr>
                <p:cNvPr id="5559" name="Google Shape;5559;p8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88"/>
              <p:cNvGrpSpPr/>
              <p:nvPr/>
            </p:nvGrpSpPr>
            <p:grpSpPr>
              <a:xfrm>
                <a:off x="4894653" y="3740848"/>
                <a:ext cx="31405" cy="26906"/>
                <a:chOff x="4894653" y="3740848"/>
                <a:chExt cx="31405" cy="26906"/>
              </a:xfrm>
            </p:grpSpPr>
            <p:sp>
              <p:nvSpPr>
                <p:cNvPr id="5562" name="Google Shape;5562;p8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88"/>
              <p:cNvGrpSpPr/>
              <p:nvPr/>
            </p:nvGrpSpPr>
            <p:grpSpPr>
              <a:xfrm>
                <a:off x="4962300" y="3696348"/>
                <a:ext cx="38255" cy="32773"/>
                <a:chOff x="4962300" y="3696348"/>
                <a:chExt cx="38255" cy="32773"/>
              </a:xfrm>
            </p:grpSpPr>
            <p:sp>
              <p:nvSpPr>
                <p:cNvPr id="5565" name="Google Shape;5565;p8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88"/>
              <p:cNvGrpSpPr/>
              <p:nvPr/>
            </p:nvGrpSpPr>
            <p:grpSpPr>
              <a:xfrm>
                <a:off x="4980185" y="3743349"/>
                <a:ext cx="31499" cy="26969"/>
                <a:chOff x="4980185" y="3743349"/>
                <a:chExt cx="31499" cy="26969"/>
              </a:xfrm>
            </p:grpSpPr>
            <p:sp>
              <p:nvSpPr>
                <p:cNvPr id="5568" name="Google Shape;5568;p8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88"/>
              <p:cNvGrpSpPr/>
              <p:nvPr/>
            </p:nvGrpSpPr>
            <p:grpSpPr>
              <a:xfrm>
                <a:off x="5013768" y="3734312"/>
                <a:ext cx="31499" cy="26969"/>
                <a:chOff x="5013768" y="3734312"/>
                <a:chExt cx="31499" cy="26969"/>
              </a:xfrm>
            </p:grpSpPr>
            <p:sp>
              <p:nvSpPr>
                <p:cNvPr id="5571" name="Google Shape;5571;p8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88"/>
              <p:cNvGrpSpPr/>
              <p:nvPr/>
            </p:nvGrpSpPr>
            <p:grpSpPr>
              <a:xfrm>
                <a:off x="5036703" y="3764545"/>
                <a:ext cx="31499" cy="26898"/>
                <a:chOff x="5036703" y="3764545"/>
                <a:chExt cx="31499" cy="26898"/>
              </a:xfrm>
            </p:grpSpPr>
            <p:sp>
              <p:nvSpPr>
                <p:cNvPr id="5574" name="Google Shape;5574;p8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88"/>
              <p:cNvGrpSpPr/>
              <p:nvPr/>
            </p:nvGrpSpPr>
            <p:grpSpPr>
              <a:xfrm>
                <a:off x="4953546" y="3768352"/>
                <a:ext cx="31405" cy="26898"/>
                <a:chOff x="4953546" y="3768352"/>
                <a:chExt cx="31405" cy="26898"/>
              </a:xfrm>
            </p:grpSpPr>
            <p:sp>
              <p:nvSpPr>
                <p:cNvPr id="5577" name="Google Shape;5577;p8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88"/>
              <p:cNvGrpSpPr/>
              <p:nvPr/>
            </p:nvGrpSpPr>
            <p:grpSpPr>
              <a:xfrm>
                <a:off x="4964770" y="3814016"/>
                <a:ext cx="31499" cy="26993"/>
                <a:chOff x="4964770" y="3814016"/>
                <a:chExt cx="31499" cy="26993"/>
              </a:xfrm>
            </p:grpSpPr>
            <p:sp>
              <p:nvSpPr>
                <p:cNvPr id="5580" name="Google Shape;5580;p8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88"/>
              <p:cNvGrpSpPr/>
              <p:nvPr/>
            </p:nvGrpSpPr>
            <p:grpSpPr>
              <a:xfrm>
                <a:off x="4923290" y="3800504"/>
                <a:ext cx="31468" cy="26898"/>
                <a:chOff x="4923290" y="3800504"/>
                <a:chExt cx="31468" cy="26898"/>
              </a:xfrm>
            </p:grpSpPr>
            <p:sp>
              <p:nvSpPr>
                <p:cNvPr id="5583" name="Google Shape;5583;p8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88"/>
              <p:cNvGrpSpPr/>
              <p:nvPr/>
            </p:nvGrpSpPr>
            <p:grpSpPr>
              <a:xfrm>
                <a:off x="5108534" y="3650943"/>
                <a:ext cx="31405" cy="26993"/>
                <a:chOff x="5108534" y="3650943"/>
                <a:chExt cx="31405" cy="26993"/>
              </a:xfrm>
            </p:grpSpPr>
            <p:sp>
              <p:nvSpPr>
                <p:cNvPr id="5586" name="Google Shape;5586;p8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88"/>
              <p:cNvGrpSpPr/>
              <p:nvPr/>
            </p:nvGrpSpPr>
            <p:grpSpPr>
              <a:xfrm>
                <a:off x="5119380" y="3760739"/>
                <a:ext cx="31499" cy="26993"/>
                <a:chOff x="5119380" y="3760739"/>
                <a:chExt cx="31499" cy="26993"/>
              </a:xfrm>
            </p:grpSpPr>
            <p:sp>
              <p:nvSpPr>
                <p:cNvPr id="5589" name="Google Shape;5589;p8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1" name="Google Shape;5591;p88"/>
              <p:cNvGrpSpPr/>
              <p:nvPr/>
            </p:nvGrpSpPr>
            <p:grpSpPr>
              <a:xfrm>
                <a:off x="5119380" y="3788235"/>
                <a:ext cx="31499" cy="26993"/>
                <a:chOff x="5119380" y="3788235"/>
                <a:chExt cx="31499" cy="26993"/>
              </a:xfrm>
            </p:grpSpPr>
            <p:sp>
              <p:nvSpPr>
                <p:cNvPr id="5592" name="Google Shape;5592;p8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88"/>
              <p:cNvGrpSpPr/>
              <p:nvPr/>
            </p:nvGrpSpPr>
            <p:grpSpPr>
              <a:xfrm>
                <a:off x="5158005" y="3875284"/>
                <a:ext cx="31405" cy="27001"/>
                <a:chOff x="5158005" y="3875284"/>
                <a:chExt cx="31405" cy="27001"/>
              </a:xfrm>
            </p:grpSpPr>
            <p:sp>
              <p:nvSpPr>
                <p:cNvPr id="5595" name="Google Shape;5595;p8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88"/>
              <p:cNvGrpSpPr/>
              <p:nvPr/>
            </p:nvGrpSpPr>
            <p:grpSpPr>
              <a:xfrm>
                <a:off x="5233163" y="3764545"/>
                <a:ext cx="31499" cy="26898"/>
                <a:chOff x="5233163" y="3764545"/>
                <a:chExt cx="31499" cy="26898"/>
              </a:xfrm>
            </p:grpSpPr>
            <p:sp>
              <p:nvSpPr>
                <p:cNvPr id="5598" name="Google Shape;5598;p8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88"/>
              <p:cNvGrpSpPr/>
              <p:nvPr/>
            </p:nvGrpSpPr>
            <p:grpSpPr>
              <a:xfrm>
                <a:off x="5276168" y="3805545"/>
                <a:ext cx="31499" cy="26906"/>
                <a:chOff x="5276168" y="3805545"/>
                <a:chExt cx="31499" cy="26906"/>
              </a:xfrm>
            </p:grpSpPr>
            <p:sp>
              <p:nvSpPr>
                <p:cNvPr id="5601" name="Google Shape;5601;p8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88"/>
              <p:cNvGrpSpPr/>
              <p:nvPr/>
            </p:nvGrpSpPr>
            <p:grpSpPr>
              <a:xfrm>
                <a:off x="5294053" y="3851933"/>
                <a:ext cx="31405" cy="26945"/>
                <a:chOff x="5294053" y="3851933"/>
                <a:chExt cx="31405" cy="26945"/>
              </a:xfrm>
            </p:grpSpPr>
            <p:sp>
              <p:nvSpPr>
                <p:cNvPr id="5604" name="Google Shape;5604;p8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8"/>
              <p:cNvGrpSpPr/>
              <p:nvPr/>
            </p:nvGrpSpPr>
            <p:grpSpPr>
              <a:xfrm>
                <a:off x="5341723" y="3851902"/>
                <a:ext cx="31405" cy="26977"/>
                <a:chOff x="5341723" y="3851902"/>
                <a:chExt cx="31405" cy="26977"/>
              </a:xfrm>
            </p:grpSpPr>
            <p:sp>
              <p:nvSpPr>
                <p:cNvPr id="5607" name="Google Shape;5607;p8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88"/>
              <p:cNvGrpSpPr/>
              <p:nvPr/>
            </p:nvGrpSpPr>
            <p:grpSpPr>
              <a:xfrm>
                <a:off x="5054871" y="3507855"/>
                <a:ext cx="31405" cy="26993"/>
                <a:chOff x="5054871" y="3507855"/>
                <a:chExt cx="31405" cy="26993"/>
              </a:xfrm>
            </p:grpSpPr>
            <p:sp>
              <p:nvSpPr>
                <p:cNvPr id="5610" name="Google Shape;5610;p8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88"/>
              <p:cNvGrpSpPr/>
              <p:nvPr/>
            </p:nvGrpSpPr>
            <p:grpSpPr>
              <a:xfrm>
                <a:off x="4876579" y="3675325"/>
                <a:ext cx="31405" cy="26969"/>
                <a:chOff x="4876579" y="3675325"/>
                <a:chExt cx="31405" cy="26969"/>
              </a:xfrm>
            </p:grpSpPr>
            <p:sp>
              <p:nvSpPr>
                <p:cNvPr id="5613" name="Google Shape;5613;p8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88"/>
              <p:cNvGrpSpPr/>
              <p:nvPr/>
            </p:nvGrpSpPr>
            <p:grpSpPr>
              <a:xfrm>
                <a:off x="4842233" y="3688333"/>
                <a:ext cx="31405" cy="26993"/>
                <a:chOff x="4842233" y="3688333"/>
                <a:chExt cx="31405" cy="26993"/>
              </a:xfrm>
            </p:grpSpPr>
            <p:sp>
              <p:nvSpPr>
                <p:cNvPr id="5616" name="Google Shape;5616;p8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88"/>
              <p:cNvGrpSpPr/>
              <p:nvPr/>
            </p:nvGrpSpPr>
            <p:grpSpPr>
              <a:xfrm>
                <a:off x="5187876" y="3608032"/>
                <a:ext cx="31405" cy="27001"/>
                <a:chOff x="5187876" y="3608032"/>
                <a:chExt cx="31405" cy="27001"/>
              </a:xfrm>
            </p:grpSpPr>
            <p:sp>
              <p:nvSpPr>
                <p:cNvPr id="5619" name="Google Shape;5619;p8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1" name="Google Shape;5621;p8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3" name="Google Shape;5623;p88"/>
              <p:cNvGrpSpPr/>
              <p:nvPr/>
            </p:nvGrpSpPr>
            <p:grpSpPr>
              <a:xfrm>
                <a:off x="5269224" y="3304167"/>
                <a:ext cx="40253" cy="34402"/>
                <a:chOff x="5269224" y="3304167"/>
                <a:chExt cx="40253" cy="34402"/>
              </a:xfrm>
            </p:grpSpPr>
            <p:sp>
              <p:nvSpPr>
                <p:cNvPr id="5624" name="Google Shape;5624;p8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88"/>
              <p:cNvGrpSpPr/>
              <p:nvPr/>
            </p:nvGrpSpPr>
            <p:grpSpPr>
              <a:xfrm>
                <a:off x="5327354" y="3476615"/>
                <a:ext cx="49864" cy="42723"/>
                <a:chOff x="5327354" y="3476615"/>
                <a:chExt cx="49864" cy="42723"/>
              </a:xfrm>
            </p:grpSpPr>
            <p:sp>
              <p:nvSpPr>
                <p:cNvPr id="5627" name="Google Shape;5627;p8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9" name="Google Shape;5629;p8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1" name="Google Shape;5631;p88"/>
              <p:cNvGrpSpPr/>
              <p:nvPr/>
            </p:nvGrpSpPr>
            <p:grpSpPr>
              <a:xfrm>
                <a:off x="5341723" y="3775957"/>
                <a:ext cx="31405" cy="26898"/>
                <a:chOff x="5341723" y="3775957"/>
                <a:chExt cx="31405" cy="26898"/>
              </a:xfrm>
            </p:grpSpPr>
            <p:sp>
              <p:nvSpPr>
                <p:cNvPr id="5632" name="Google Shape;5632;p8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4" name="Google Shape;5634;p88"/>
              <p:cNvGrpSpPr/>
              <p:nvPr/>
            </p:nvGrpSpPr>
            <p:grpSpPr>
              <a:xfrm>
                <a:off x="5439053" y="3699274"/>
                <a:ext cx="31405" cy="26898"/>
                <a:chOff x="5439053" y="3699274"/>
                <a:chExt cx="31405" cy="26898"/>
              </a:xfrm>
            </p:grpSpPr>
            <p:sp>
              <p:nvSpPr>
                <p:cNvPr id="5635" name="Google Shape;5635;p8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7" name="Google Shape;5637;p88"/>
              <p:cNvGrpSpPr/>
              <p:nvPr/>
            </p:nvGrpSpPr>
            <p:grpSpPr>
              <a:xfrm>
                <a:off x="5412414" y="3622307"/>
                <a:ext cx="31499" cy="26993"/>
                <a:chOff x="5412414" y="3622307"/>
                <a:chExt cx="31499" cy="26993"/>
              </a:xfrm>
            </p:grpSpPr>
            <p:sp>
              <p:nvSpPr>
                <p:cNvPr id="5638" name="Google Shape;5638;p8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88"/>
              <p:cNvGrpSpPr/>
              <p:nvPr/>
            </p:nvGrpSpPr>
            <p:grpSpPr>
              <a:xfrm>
                <a:off x="5476254" y="3473949"/>
                <a:ext cx="26835" cy="26930"/>
                <a:chOff x="5476254" y="3473949"/>
                <a:chExt cx="26835" cy="26930"/>
              </a:xfrm>
            </p:grpSpPr>
            <p:sp>
              <p:nvSpPr>
                <p:cNvPr id="5641" name="Google Shape;5641;p8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88"/>
              <p:cNvGrpSpPr/>
              <p:nvPr/>
            </p:nvGrpSpPr>
            <p:grpSpPr>
              <a:xfrm>
                <a:off x="5564547" y="3481594"/>
                <a:ext cx="31397" cy="26898"/>
                <a:chOff x="5564547" y="3481594"/>
                <a:chExt cx="31397" cy="26898"/>
              </a:xfrm>
            </p:grpSpPr>
            <p:sp>
              <p:nvSpPr>
                <p:cNvPr id="5644" name="Google Shape;5644;p8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6" name="Google Shape;5646;p88"/>
              <p:cNvGrpSpPr/>
              <p:nvPr/>
            </p:nvGrpSpPr>
            <p:grpSpPr>
              <a:xfrm>
                <a:off x="5534101" y="3470174"/>
                <a:ext cx="31397" cy="26906"/>
                <a:chOff x="5534101" y="3470174"/>
                <a:chExt cx="31397" cy="26906"/>
              </a:xfrm>
            </p:grpSpPr>
            <p:sp>
              <p:nvSpPr>
                <p:cNvPr id="5647" name="Google Shape;5647;p8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9" name="Google Shape;5649;p88"/>
              <p:cNvGrpSpPr/>
              <p:nvPr/>
            </p:nvGrpSpPr>
            <p:grpSpPr>
              <a:xfrm>
                <a:off x="5610879" y="3314486"/>
                <a:ext cx="31499" cy="26938"/>
                <a:chOff x="5610879" y="3314486"/>
                <a:chExt cx="31499" cy="26938"/>
              </a:xfrm>
            </p:grpSpPr>
            <p:sp>
              <p:nvSpPr>
                <p:cNvPr id="5650" name="Google Shape;5650;p8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88"/>
              <p:cNvGrpSpPr/>
              <p:nvPr/>
            </p:nvGrpSpPr>
            <p:grpSpPr>
              <a:xfrm>
                <a:off x="4834525" y="3501382"/>
                <a:ext cx="31499" cy="26898"/>
                <a:chOff x="4834525" y="3501382"/>
                <a:chExt cx="31499" cy="26898"/>
              </a:xfrm>
            </p:grpSpPr>
            <p:sp>
              <p:nvSpPr>
                <p:cNvPr id="5653" name="Google Shape;5653;p8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88"/>
              <p:cNvGrpSpPr/>
              <p:nvPr/>
            </p:nvGrpSpPr>
            <p:grpSpPr>
              <a:xfrm>
                <a:off x="4898460" y="3580158"/>
                <a:ext cx="31405" cy="26898"/>
                <a:chOff x="4898460" y="3580158"/>
                <a:chExt cx="31405" cy="26898"/>
              </a:xfrm>
            </p:grpSpPr>
            <p:sp>
              <p:nvSpPr>
                <p:cNvPr id="5656" name="Google Shape;5656;p8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88"/>
              <p:cNvGrpSpPr/>
              <p:nvPr/>
            </p:nvGrpSpPr>
            <p:grpSpPr>
              <a:xfrm>
                <a:off x="4882667" y="3608032"/>
                <a:ext cx="31499" cy="27001"/>
                <a:chOff x="4882667" y="3608032"/>
                <a:chExt cx="31499" cy="27001"/>
              </a:xfrm>
            </p:grpSpPr>
            <p:sp>
              <p:nvSpPr>
                <p:cNvPr id="5659" name="Google Shape;5659;p8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88"/>
              <p:cNvGrpSpPr/>
              <p:nvPr/>
            </p:nvGrpSpPr>
            <p:grpSpPr>
              <a:xfrm>
                <a:off x="4843373" y="3631407"/>
                <a:ext cx="16273" cy="16186"/>
                <a:chOff x="4843373" y="3631407"/>
                <a:chExt cx="16273" cy="16186"/>
              </a:xfrm>
            </p:grpSpPr>
            <p:sp>
              <p:nvSpPr>
                <p:cNvPr id="5662" name="Google Shape;5662;p8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88"/>
              <p:cNvGrpSpPr/>
              <p:nvPr/>
            </p:nvGrpSpPr>
            <p:grpSpPr>
              <a:xfrm>
                <a:off x="4727773" y="3591578"/>
                <a:ext cx="31499" cy="26898"/>
                <a:chOff x="4727773" y="3591578"/>
                <a:chExt cx="31499" cy="26898"/>
              </a:xfrm>
            </p:grpSpPr>
            <p:sp>
              <p:nvSpPr>
                <p:cNvPr id="5665" name="Google Shape;5665;p8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7" name="Google Shape;5667;p8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9" name="Google Shape;5669;p88"/>
              <p:cNvGrpSpPr/>
              <p:nvPr/>
            </p:nvGrpSpPr>
            <p:grpSpPr>
              <a:xfrm>
                <a:off x="4609421" y="3577398"/>
                <a:ext cx="31499" cy="27001"/>
                <a:chOff x="4609421" y="3577398"/>
                <a:chExt cx="31499" cy="27001"/>
              </a:xfrm>
            </p:grpSpPr>
            <p:sp>
              <p:nvSpPr>
                <p:cNvPr id="5670" name="Google Shape;5670;p8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88"/>
              <p:cNvGrpSpPr/>
              <p:nvPr/>
            </p:nvGrpSpPr>
            <p:grpSpPr>
              <a:xfrm>
                <a:off x="4649289" y="3577398"/>
                <a:ext cx="31499" cy="27001"/>
                <a:chOff x="4649289" y="3577398"/>
                <a:chExt cx="31499" cy="27001"/>
              </a:xfrm>
            </p:grpSpPr>
            <p:sp>
              <p:nvSpPr>
                <p:cNvPr id="5673" name="Google Shape;5673;p8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8"/>
              <p:cNvGrpSpPr/>
              <p:nvPr/>
            </p:nvGrpSpPr>
            <p:grpSpPr>
              <a:xfrm>
                <a:off x="4605614" y="3639523"/>
                <a:ext cx="31499" cy="26906"/>
                <a:chOff x="4605614" y="3639523"/>
                <a:chExt cx="31499" cy="26906"/>
              </a:xfrm>
            </p:grpSpPr>
            <p:sp>
              <p:nvSpPr>
                <p:cNvPr id="5676" name="Google Shape;5676;p8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88"/>
              <p:cNvGrpSpPr/>
              <p:nvPr/>
            </p:nvGrpSpPr>
            <p:grpSpPr>
              <a:xfrm>
                <a:off x="4785149" y="3618846"/>
                <a:ext cx="26930" cy="26843"/>
                <a:chOff x="4785149" y="3618846"/>
                <a:chExt cx="26930" cy="26843"/>
              </a:xfrm>
            </p:grpSpPr>
            <p:sp>
              <p:nvSpPr>
                <p:cNvPr id="5679" name="Google Shape;5679;p8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88"/>
              <p:cNvGrpSpPr/>
              <p:nvPr/>
            </p:nvGrpSpPr>
            <p:grpSpPr>
              <a:xfrm>
                <a:off x="4810167" y="3601567"/>
                <a:ext cx="31405" cy="26898"/>
                <a:chOff x="4810167" y="3601567"/>
                <a:chExt cx="31405" cy="26898"/>
              </a:xfrm>
            </p:grpSpPr>
            <p:sp>
              <p:nvSpPr>
                <p:cNvPr id="5682" name="Google Shape;5682;p8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8"/>
              <p:cNvGrpSpPr/>
              <p:nvPr/>
            </p:nvGrpSpPr>
            <p:grpSpPr>
              <a:xfrm>
                <a:off x="4831002" y="3373230"/>
                <a:ext cx="31405" cy="26898"/>
                <a:chOff x="4831002" y="3373230"/>
                <a:chExt cx="31405" cy="26898"/>
              </a:xfrm>
            </p:grpSpPr>
            <p:sp>
              <p:nvSpPr>
                <p:cNvPr id="5685" name="Google Shape;5685;p8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8"/>
              <p:cNvGrpSpPr/>
              <p:nvPr/>
            </p:nvGrpSpPr>
            <p:grpSpPr>
              <a:xfrm>
                <a:off x="4719311" y="3355054"/>
                <a:ext cx="31499" cy="27001"/>
                <a:chOff x="4719311" y="3355054"/>
                <a:chExt cx="31499" cy="27001"/>
              </a:xfrm>
            </p:grpSpPr>
            <p:sp>
              <p:nvSpPr>
                <p:cNvPr id="5688" name="Google Shape;5688;p8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88"/>
              <p:cNvGrpSpPr/>
              <p:nvPr/>
            </p:nvGrpSpPr>
            <p:grpSpPr>
              <a:xfrm>
                <a:off x="4798755" y="3450260"/>
                <a:ext cx="26930" cy="26930"/>
                <a:chOff x="4798755" y="3450260"/>
                <a:chExt cx="26930" cy="26930"/>
              </a:xfrm>
            </p:grpSpPr>
            <p:sp>
              <p:nvSpPr>
                <p:cNvPr id="5691" name="Google Shape;5691;p8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88"/>
              <p:cNvGrpSpPr/>
              <p:nvPr/>
            </p:nvGrpSpPr>
            <p:grpSpPr>
              <a:xfrm>
                <a:off x="4645576" y="3467555"/>
                <a:ext cx="31405" cy="26953"/>
                <a:chOff x="4645576" y="3467555"/>
                <a:chExt cx="31405" cy="26953"/>
              </a:xfrm>
            </p:grpSpPr>
            <p:sp>
              <p:nvSpPr>
                <p:cNvPr id="5694" name="Google Shape;5694;p8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88"/>
              <p:cNvGrpSpPr/>
              <p:nvPr/>
            </p:nvGrpSpPr>
            <p:grpSpPr>
              <a:xfrm>
                <a:off x="4687631" y="3583965"/>
                <a:ext cx="31499" cy="26898"/>
                <a:chOff x="4687631" y="3583965"/>
                <a:chExt cx="31499" cy="26898"/>
              </a:xfrm>
            </p:grpSpPr>
            <p:sp>
              <p:nvSpPr>
                <p:cNvPr id="5697" name="Google Shape;5697;p8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88"/>
              <p:cNvGrpSpPr/>
              <p:nvPr/>
            </p:nvGrpSpPr>
            <p:grpSpPr>
              <a:xfrm>
                <a:off x="4719311" y="3471314"/>
                <a:ext cx="31499" cy="27001"/>
                <a:chOff x="4719311" y="3471314"/>
                <a:chExt cx="31499" cy="27001"/>
              </a:xfrm>
            </p:grpSpPr>
            <p:sp>
              <p:nvSpPr>
                <p:cNvPr id="5700" name="Google Shape;5700;p8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88"/>
              <p:cNvGrpSpPr/>
              <p:nvPr/>
            </p:nvGrpSpPr>
            <p:grpSpPr>
              <a:xfrm>
                <a:off x="4719311" y="3434404"/>
                <a:ext cx="31499" cy="26898"/>
                <a:chOff x="4719311" y="3434404"/>
                <a:chExt cx="31499" cy="26898"/>
              </a:xfrm>
            </p:grpSpPr>
            <p:sp>
              <p:nvSpPr>
                <p:cNvPr id="5703" name="Google Shape;5703;p8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88"/>
              <p:cNvGrpSpPr/>
              <p:nvPr/>
            </p:nvGrpSpPr>
            <p:grpSpPr>
              <a:xfrm>
                <a:off x="4768876" y="3401772"/>
                <a:ext cx="31499" cy="26898"/>
                <a:chOff x="4768876" y="3401772"/>
                <a:chExt cx="31499" cy="26898"/>
              </a:xfrm>
            </p:grpSpPr>
            <p:sp>
              <p:nvSpPr>
                <p:cNvPr id="5706" name="Google Shape;5706;p8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8" name="Google Shape;5708;p88"/>
              <p:cNvGrpSpPr/>
              <p:nvPr/>
            </p:nvGrpSpPr>
            <p:grpSpPr>
              <a:xfrm>
                <a:off x="4762214" y="3471377"/>
                <a:ext cx="26938" cy="26938"/>
                <a:chOff x="4762214" y="3471377"/>
                <a:chExt cx="26938" cy="26938"/>
              </a:xfrm>
            </p:grpSpPr>
            <p:sp>
              <p:nvSpPr>
                <p:cNvPr id="5709" name="Google Shape;5709;p8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1" name="Google Shape;5711;p88"/>
              <p:cNvGrpSpPr/>
              <p:nvPr/>
            </p:nvGrpSpPr>
            <p:grpSpPr>
              <a:xfrm>
                <a:off x="4790473" y="3344782"/>
                <a:ext cx="31405" cy="26898"/>
                <a:chOff x="4790473" y="3344782"/>
                <a:chExt cx="31405" cy="26898"/>
              </a:xfrm>
            </p:grpSpPr>
            <p:sp>
              <p:nvSpPr>
                <p:cNvPr id="5712" name="Google Shape;5712;p8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88"/>
              <p:cNvGrpSpPr/>
              <p:nvPr/>
            </p:nvGrpSpPr>
            <p:grpSpPr>
              <a:xfrm>
                <a:off x="4823774" y="3950733"/>
                <a:ext cx="37398" cy="32034"/>
                <a:chOff x="4823774" y="3950733"/>
                <a:chExt cx="37398" cy="32034"/>
              </a:xfrm>
            </p:grpSpPr>
            <p:sp>
              <p:nvSpPr>
                <p:cNvPr id="5715" name="Google Shape;5715;p8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88"/>
              <p:cNvGrpSpPr/>
              <p:nvPr/>
            </p:nvGrpSpPr>
            <p:grpSpPr>
              <a:xfrm>
                <a:off x="4823396" y="4110566"/>
                <a:ext cx="31405" cy="26906"/>
                <a:chOff x="4823396" y="4110566"/>
                <a:chExt cx="31405" cy="26906"/>
              </a:xfrm>
            </p:grpSpPr>
            <p:sp>
              <p:nvSpPr>
                <p:cNvPr id="5718" name="Google Shape;5718;p8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88"/>
              <p:cNvGrpSpPr/>
              <p:nvPr/>
            </p:nvGrpSpPr>
            <p:grpSpPr>
              <a:xfrm>
                <a:off x="4838332" y="3821150"/>
                <a:ext cx="31499" cy="26898"/>
                <a:chOff x="4838332" y="3821150"/>
                <a:chExt cx="31499" cy="26898"/>
              </a:xfrm>
            </p:grpSpPr>
            <p:sp>
              <p:nvSpPr>
                <p:cNvPr id="5721" name="Google Shape;5721;p8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3" name="Google Shape;5723;p88"/>
              <p:cNvGrpSpPr/>
              <p:nvPr/>
            </p:nvGrpSpPr>
            <p:grpSpPr>
              <a:xfrm>
                <a:off x="4661275" y="3815007"/>
                <a:ext cx="36824" cy="31523"/>
                <a:chOff x="4661275" y="3815007"/>
                <a:chExt cx="36824" cy="31523"/>
              </a:xfrm>
            </p:grpSpPr>
            <p:sp>
              <p:nvSpPr>
                <p:cNvPr id="5724" name="Google Shape;5724;p8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88"/>
              <p:cNvGrpSpPr/>
              <p:nvPr/>
            </p:nvGrpSpPr>
            <p:grpSpPr>
              <a:xfrm>
                <a:off x="4558998" y="3851037"/>
                <a:ext cx="33591" cy="28699"/>
                <a:chOff x="4558998" y="3851037"/>
                <a:chExt cx="33591" cy="28699"/>
              </a:xfrm>
            </p:grpSpPr>
            <p:sp>
              <p:nvSpPr>
                <p:cNvPr id="5727" name="Google Shape;5727;p8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88"/>
              <p:cNvGrpSpPr/>
              <p:nvPr/>
            </p:nvGrpSpPr>
            <p:grpSpPr>
              <a:xfrm>
                <a:off x="4696762" y="3638587"/>
                <a:ext cx="33591" cy="28794"/>
                <a:chOff x="4696762" y="3638587"/>
                <a:chExt cx="33591" cy="28794"/>
              </a:xfrm>
            </p:grpSpPr>
            <p:sp>
              <p:nvSpPr>
                <p:cNvPr id="5730" name="Google Shape;5730;p8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88"/>
              <p:cNvGrpSpPr/>
              <p:nvPr/>
            </p:nvGrpSpPr>
            <p:grpSpPr>
              <a:xfrm>
                <a:off x="4929479" y="3939140"/>
                <a:ext cx="33497" cy="28692"/>
                <a:chOff x="4929479" y="3939140"/>
                <a:chExt cx="33497" cy="28692"/>
              </a:xfrm>
            </p:grpSpPr>
            <p:sp>
              <p:nvSpPr>
                <p:cNvPr id="5733" name="Google Shape;5733;p8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88"/>
              <p:cNvGrpSpPr/>
              <p:nvPr/>
            </p:nvGrpSpPr>
            <p:grpSpPr>
              <a:xfrm>
                <a:off x="4907119" y="3986039"/>
                <a:ext cx="33497" cy="28699"/>
                <a:chOff x="4907119" y="3986039"/>
                <a:chExt cx="33497" cy="28699"/>
              </a:xfrm>
            </p:grpSpPr>
            <p:sp>
              <p:nvSpPr>
                <p:cNvPr id="5736" name="Google Shape;5736;p8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88"/>
              <p:cNvGrpSpPr/>
              <p:nvPr/>
            </p:nvGrpSpPr>
            <p:grpSpPr>
              <a:xfrm>
                <a:off x="4911783" y="4048102"/>
                <a:ext cx="33591" cy="28762"/>
                <a:chOff x="4911783" y="4048102"/>
                <a:chExt cx="33591" cy="28762"/>
              </a:xfrm>
            </p:grpSpPr>
            <p:sp>
              <p:nvSpPr>
                <p:cNvPr id="5739" name="Google Shape;5739;p8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1" name="Google Shape;5741;p8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3" name="Google Shape;5743;p88"/>
              <p:cNvGrpSpPr/>
              <p:nvPr/>
            </p:nvGrpSpPr>
            <p:grpSpPr>
              <a:xfrm>
                <a:off x="4762623" y="3837847"/>
                <a:ext cx="42416" cy="36273"/>
                <a:chOff x="4762623" y="3837847"/>
                <a:chExt cx="42416" cy="36273"/>
              </a:xfrm>
            </p:grpSpPr>
            <p:sp>
              <p:nvSpPr>
                <p:cNvPr id="5744" name="Google Shape;5744;p8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88"/>
              <p:cNvGrpSpPr/>
              <p:nvPr/>
            </p:nvGrpSpPr>
            <p:grpSpPr>
              <a:xfrm>
                <a:off x="4746044" y="4104966"/>
                <a:ext cx="33497" cy="28699"/>
                <a:chOff x="4746044" y="4104966"/>
                <a:chExt cx="33497" cy="28699"/>
              </a:xfrm>
            </p:grpSpPr>
            <p:sp>
              <p:nvSpPr>
                <p:cNvPr id="5747" name="Google Shape;5747;p8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9" name="Google Shape;5749;p88"/>
              <p:cNvGrpSpPr/>
              <p:nvPr/>
            </p:nvGrpSpPr>
            <p:grpSpPr>
              <a:xfrm>
                <a:off x="4859646" y="4162554"/>
                <a:ext cx="33591" cy="28762"/>
                <a:chOff x="4859646" y="4162554"/>
                <a:chExt cx="33591" cy="28762"/>
              </a:xfrm>
            </p:grpSpPr>
            <p:sp>
              <p:nvSpPr>
                <p:cNvPr id="5750" name="Google Shape;5750;p8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52" name="Google Shape;5752;p88"/>
            <p:cNvGrpSpPr/>
            <p:nvPr/>
          </p:nvGrpSpPr>
          <p:grpSpPr>
            <a:xfrm>
              <a:off x="3597785" y="3274438"/>
              <a:ext cx="855610" cy="1122100"/>
              <a:chOff x="3597785" y="3274438"/>
              <a:chExt cx="855610" cy="1122100"/>
            </a:xfrm>
          </p:grpSpPr>
          <p:grpSp>
            <p:nvGrpSpPr>
              <p:cNvPr id="5753" name="Google Shape;5753;p88"/>
              <p:cNvGrpSpPr/>
              <p:nvPr/>
            </p:nvGrpSpPr>
            <p:grpSpPr>
              <a:xfrm>
                <a:off x="3617857" y="3284717"/>
                <a:ext cx="826785" cy="1099165"/>
                <a:chOff x="3617857" y="3284717"/>
                <a:chExt cx="826785" cy="1099165"/>
              </a:xfrm>
            </p:grpSpPr>
            <p:sp>
              <p:nvSpPr>
                <p:cNvPr id="5754" name="Google Shape;5754;p8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88"/>
              <p:cNvGrpSpPr/>
              <p:nvPr/>
            </p:nvGrpSpPr>
            <p:grpSpPr>
              <a:xfrm>
                <a:off x="4180904" y="4251758"/>
                <a:ext cx="37783" cy="32420"/>
                <a:chOff x="4180904" y="4251758"/>
                <a:chExt cx="37783" cy="32420"/>
              </a:xfrm>
            </p:grpSpPr>
            <p:sp>
              <p:nvSpPr>
                <p:cNvPr id="5811" name="Google Shape;5811;p8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88"/>
              <p:cNvGrpSpPr/>
              <p:nvPr/>
            </p:nvGrpSpPr>
            <p:grpSpPr>
              <a:xfrm>
                <a:off x="4201644" y="4081324"/>
                <a:ext cx="37783" cy="32364"/>
                <a:chOff x="4201644" y="4081324"/>
                <a:chExt cx="37783" cy="32364"/>
              </a:xfrm>
            </p:grpSpPr>
            <p:sp>
              <p:nvSpPr>
                <p:cNvPr id="5814" name="Google Shape;5814;p8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88"/>
              <p:cNvGrpSpPr/>
              <p:nvPr/>
            </p:nvGrpSpPr>
            <p:grpSpPr>
              <a:xfrm>
                <a:off x="4284416" y="3887428"/>
                <a:ext cx="37783" cy="32451"/>
                <a:chOff x="4284416" y="3887428"/>
                <a:chExt cx="37783" cy="32451"/>
              </a:xfrm>
            </p:grpSpPr>
            <p:sp>
              <p:nvSpPr>
                <p:cNvPr id="5817" name="Google Shape;5817;p8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88"/>
              <p:cNvGrpSpPr/>
              <p:nvPr/>
            </p:nvGrpSpPr>
            <p:grpSpPr>
              <a:xfrm>
                <a:off x="4223721" y="3860404"/>
                <a:ext cx="37870" cy="32364"/>
                <a:chOff x="4223721" y="3860404"/>
                <a:chExt cx="37870" cy="32364"/>
              </a:xfrm>
            </p:grpSpPr>
            <p:sp>
              <p:nvSpPr>
                <p:cNvPr id="5820" name="Google Shape;5820;p8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88"/>
              <p:cNvGrpSpPr/>
              <p:nvPr/>
            </p:nvGrpSpPr>
            <p:grpSpPr>
              <a:xfrm>
                <a:off x="4104889" y="3699242"/>
                <a:ext cx="37776" cy="32357"/>
                <a:chOff x="4104889" y="3699242"/>
                <a:chExt cx="37776" cy="32357"/>
              </a:xfrm>
            </p:grpSpPr>
            <p:sp>
              <p:nvSpPr>
                <p:cNvPr id="5823" name="Google Shape;5823;p8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5" name="Google Shape;5825;p88"/>
              <p:cNvGrpSpPr/>
              <p:nvPr/>
            </p:nvGrpSpPr>
            <p:grpSpPr>
              <a:xfrm>
                <a:off x="4143608" y="3475121"/>
                <a:ext cx="37878" cy="32420"/>
                <a:chOff x="4143608" y="3475121"/>
                <a:chExt cx="37878" cy="32420"/>
              </a:xfrm>
            </p:grpSpPr>
            <p:sp>
              <p:nvSpPr>
                <p:cNvPr id="5826" name="Google Shape;5826;p8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8" name="Google Shape;5828;p88"/>
              <p:cNvGrpSpPr/>
              <p:nvPr/>
            </p:nvGrpSpPr>
            <p:grpSpPr>
              <a:xfrm>
                <a:off x="4217248" y="3570893"/>
                <a:ext cx="37776" cy="32364"/>
                <a:chOff x="4217248" y="3570893"/>
                <a:chExt cx="37776" cy="32364"/>
              </a:xfrm>
            </p:grpSpPr>
            <p:sp>
              <p:nvSpPr>
                <p:cNvPr id="5829" name="Google Shape;5829;p8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88"/>
              <p:cNvGrpSpPr/>
              <p:nvPr/>
            </p:nvGrpSpPr>
            <p:grpSpPr>
              <a:xfrm>
                <a:off x="4255307" y="3431612"/>
                <a:ext cx="37776" cy="32451"/>
                <a:chOff x="4255307" y="3431612"/>
                <a:chExt cx="37776" cy="32451"/>
              </a:xfrm>
            </p:grpSpPr>
            <p:sp>
              <p:nvSpPr>
                <p:cNvPr id="5832" name="Google Shape;5832;p8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88"/>
              <p:cNvGrpSpPr/>
              <p:nvPr/>
            </p:nvGrpSpPr>
            <p:grpSpPr>
              <a:xfrm>
                <a:off x="3853052" y="3577398"/>
                <a:ext cx="37776" cy="32420"/>
                <a:chOff x="3853052" y="3577398"/>
                <a:chExt cx="37776" cy="32420"/>
              </a:xfrm>
            </p:grpSpPr>
            <p:sp>
              <p:nvSpPr>
                <p:cNvPr id="5835" name="Google Shape;5835;p8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88"/>
              <p:cNvGrpSpPr/>
              <p:nvPr/>
            </p:nvGrpSpPr>
            <p:grpSpPr>
              <a:xfrm>
                <a:off x="4039908" y="3412107"/>
                <a:ext cx="37776" cy="32357"/>
                <a:chOff x="4039908" y="3412107"/>
                <a:chExt cx="37776" cy="32357"/>
              </a:xfrm>
            </p:grpSpPr>
            <p:sp>
              <p:nvSpPr>
                <p:cNvPr id="5838" name="Google Shape;5838;p8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88"/>
              <p:cNvGrpSpPr/>
              <p:nvPr/>
            </p:nvGrpSpPr>
            <p:grpSpPr>
              <a:xfrm>
                <a:off x="4017360" y="3342061"/>
                <a:ext cx="37870" cy="32380"/>
                <a:chOff x="4017360" y="3342061"/>
                <a:chExt cx="37870" cy="32380"/>
              </a:xfrm>
            </p:grpSpPr>
            <p:sp>
              <p:nvSpPr>
                <p:cNvPr id="5841" name="Google Shape;5841;p8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3" name="Google Shape;5843;p8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5" name="Google Shape;5845;p88"/>
              <p:cNvGrpSpPr/>
              <p:nvPr/>
            </p:nvGrpSpPr>
            <p:grpSpPr>
              <a:xfrm>
                <a:off x="3750870" y="3418650"/>
                <a:ext cx="37776" cy="32380"/>
                <a:chOff x="3750870" y="3418650"/>
                <a:chExt cx="37776" cy="32380"/>
              </a:xfrm>
            </p:grpSpPr>
            <p:sp>
              <p:nvSpPr>
                <p:cNvPr id="5846" name="Google Shape;5846;p8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88"/>
              <p:cNvGrpSpPr/>
              <p:nvPr/>
            </p:nvGrpSpPr>
            <p:grpSpPr>
              <a:xfrm>
                <a:off x="3632509" y="3274438"/>
                <a:ext cx="37783" cy="32357"/>
                <a:chOff x="3632509" y="3274438"/>
                <a:chExt cx="37783" cy="32357"/>
              </a:xfrm>
            </p:grpSpPr>
            <p:sp>
              <p:nvSpPr>
                <p:cNvPr id="5849" name="Google Shape;5849;p8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88"/>
              <p:cNvGrpSpPr/>
              <p:nvPr/>
            </p:nvGrpSpPr>
            <p:grpSpPr>
              <a:xfrm>
                <a:off x="3906424" y="3297561"/>
                <a:ext cx="37776" cy="32451"/>
                <a:chOff x="3906424" y="3297561"/>
                <a:chExt cx="37776" cy="32451"/>
              </a:xfrm>
            </p:grpSpPr>
            <p:sp>
              <p:nvSpPr>
                <p:cNvPr id="5852" name="Google Shape;5852;p8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88"/>
              <p:cNvGrpSpPr/>
              <p:nvPr/>
            </p:nvGrpSpPr>
            <p:grpSpPr>
              <a:xfrm>
                <a:off x="3866084" y="3412107"/>
                <a:ext cx="37776" cy="32357"/>
                <a:chOff x="3866084" y="3412107"/>
                <a:chExt cx="37776" cy="32357"/>
              </a:xfrm>
            </p:grpSpPr>
            <p:sp>
              <p:nvSpPr>
                <p:cNvPr id="5855" name="Google Shape;5855;p8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88"/>
              <p:cNvGrpSpPr/>
              <p:nvPr/>
            </p:nvGrpSpPr>
            <p:grpSpPr>
              <a:xfrm>
                <a:off x="4023919" y="3766409"/>
                <a:ext cx="37783" cy="32357"/>
                <a:chOff x="4023919" y="3766409"/>
                <a:chExt cx="37783" cy="32357"/>
              </a:xfrm>
            </p:grpSpPr>
            <p:sp>
              <p:nvSpPr>
                <p:cNvPr id="5858" name="Google Shape;5858;p8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88"/>
              <p:cNvGrpSpPr/>
              <p:nvPr/>
            </p:nvGrpSpPr>
            <p:grpSpPr>
              <a:xfrm>
                <a:off x="3973882" y="3779449"/>
                <a:ext cx="37776" cy="32357"/>
                <a:chOff x="3973882" y="3779449"/>
                <a:chExt cx="37776" cy="32357"/>
              </a:xfrm>
            </p:grpSpPr>
            <p:sp>
              <p:nvSpPr>
                <p:cNvPr id="5861" name="Google Shape;5861;p8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88"/>
              <p:cNvGrpSpPr/>
              <p:nvPr/>
            </p:nvGrpSpPr>
            <p:grpSpPr>
              <a:xfrm>
                <a:off x="4073398" y="3838028"/>
                <a:ext cx="37776" cy="32380"/>
                <a:chOff x="4073398" y="3838028"/>
                <a:chExt cx="37776" cy="32380"/>
              </a:xfrm>
            </p:grpSpPr>
            <p:sp>
              <p:nvSpPr>
                <p:cNvPr id="5864" name="Google Shape;5864;p8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88"/>
              <p:cNvGrpSpPr/>
              <p:nvPr/>
            </p:nvGrpSpPr>
            <p:grpSpPr>
              <a:xfrm>
                <a:off x="4342672" y="4144496"/>
                <a:ext cx="37752" cy="32364"/>
                <a:chOff x="4342672" y="4144496"/>
                <a:chExt cx="37752" cy="32364"/>
              </a:xfrm>
            </p:grpSpPr>
            <p:sp>
              <p:nvSpPr>
                <p:cNvPr id="5867" name="Google Shape;5867;p8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88"/>
              <p:cNvGrpSpPr/>
              <p:nvPr/>
            </p:nvGrpSpPr>
            <p:grpSpPr>
              <a:xfrm>
                <a:off x="4406386" y="4056872"/>
                <a:ext cx="37783" cy="32364"/>
                <a:chOff x="4406386" y="4056872"/>
                <a:chExt cx="37783" cy="32364"/>
              </a:xfrm>
            </p:grpSpPr>
            <p:sp>
              <p:nvSpPr>
                <p:cNvPr id="5870" name="Google Shape;5870;p8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88"/>
              <p:cNvGrpSpPr/>
              <p:nvPr/>
            </p:nvGrpSpPr>
            <p:grpSpPr>
              <a:xfrm>
                <a:off x="4284416" y="4245254"/>
                <a:ext cx="37783" cy="32357"/>
                <a:chOff x="4284416" y="4245254"/>
                <a:chExt cx="37783" cy="32357"/>
              </a:xfrm>
            </p:grpSpPr>
            <p:sp>
              <p:nvSpPr>
                <p:cNvPr id="5873" name="Google Shape;5873;p8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88"/>
              <p:cNvGrpSpPr/>
              <p:nvPr/>
            </p:nvGrpSpPr>
            <p:grpSpPr>
              <a:xfrm>
                <a:off x="4219057" y="4331258"/>
                <a:ext cx="37776" cy="32364"/>
                <a:chOff x="4219057" y="4331258"/>
                <a:chExt cx="37776" cy="32364"/>
              </a:xfrm>
            </p:grpSpPr>
            <p:sp>
              <p:nvSpPr>
                <p:cNvPr id="5876" name="Google Shape;5876;p8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88"/>
              <p:cNvGrpSpPr/>
              <p:nvPr/>
            </p:nvGrpSpPr>
            <p:grpSpPr>
              <a:xfrm>
                <a:off x="4204122" y="4141688"/>
                <a:ext cx="33497" cy="28699"/>
                <a:chOff x="4204122" y="4141688"/>
                <a:chExt cx="33497" cy="28699"/>
              </a:xfrm>
            </p:grpSpPr>
            <p:sp>
              <p:nvSpPr>
                <p:cNvPr id="5879" name="Google Shape;5879;p8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88"/>
              <p:cNvGrpSpPr/>
              <p:nvPr/>
            </p:nvGrpSpPr>
            <p:grpSpPr>
              <a:xfrm>
                <a:off x="4301546" y="4003869"/>
                <a:ext cx="38916" cy="33324"/>
                <a:chOff x="4301546" y="4003869"/>
                <a:chExt cx="38916" cy="33324"/>
              </a:xfrm>
            </p:grpSpPr>
            <p:sp>
              <p:nvSpPr>
                <p:cNvPr id="5882" name="Google Shape;5882;p8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88"/>
              <p:cNvGrpSpPr/>
              <p:nvPr/>
            </p:nvGrpSpPr>
            <p:grpSpPr>
              <a:xfrm>
                <a:off x="4210681" y="3924669"/>
                <a:ext cx="36549" cy="31366"/>
                <a:chOff x="4210681" y="3924669"/>
                <a:chExt cx="36549" cy="31366"/>
              </a:xfrm>
            </p:grpSpPr>
            <p:sp>
              <p:nvSpPr>
                <p:cNvPr id="5885" name="Google Shape;5885;p8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88"/>
              <p:cNvGrpSpPr/>
              <p:nvPr/>
            </p:nvGrpSpPr>
            <p:grpSpPr>
              <a:xfrm>
                <a:off x="3987771" y="3628874"/>
                <a:ext cx="31499" cy="26993"/>
                <a:chOff x="3987771" y="3628874"/>
                <a:chExt cx="31499" cy="26993"/>
              </a:xfrm>
            </p:grpSpPr>
            <p:sp>
              <p:nvSpPr>
                <p:cNvPr id="5888" name="Google Shape;5888;p8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88"/>
              <p:cNvGrpSpPr/>
              <p:nvPr/>
            </p:nvGrpSpPr>
            <p:grpSpPr>
              <a:xfrm>
                <a:off x="4087382" y="3775674"/>
                <a:ext cx="31405" cy="26898"/>
                <a:chOff x="4087382" y="3775674"/>
                <a:chExt cx="31405" cy="26898"/>
              </a:xfrm>
            </p:grpSpPr>
            <p:sp>
              <p:nvSpPr>
                <p:cNvPr id="5891" name="Google Shape;5891;p8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88"/>
              <p:cNvGrpSpPr/>
              <p:nvPr/>
            </p:nvGrpSpPr>
            <p:grpSpPr>
              <a:xfrm>
                <a:off x="4118873" y="3856637"/>
                <a:ext cx="31405" cy="26906"/>
                <a:chOff x="4118873" y="3856637"/>
                <a:chExt cx="31405" cy="26906"/>
              </a:xfrm>
            </p:grpSpPr>
            <p:sp>
              <p:nvSpPr>
                <p:cNvPr id="5894" name="Google Shape;5894;p8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88"/>
              <p:cNvGrpSpPr/>
              <p:nvPr/>
            </p:nvGrpSpPr>
            <p:grpSpPr>
              <a:xfrm>
                <a:off x="4168541" y="3639523"/>
                <a:ext cx="31499" cy="26906"/>
                <a:chOff x="4168541" y="3639523"/>
                <a:chExt cx="31499" cy="26906"/>
              </a:xfrm>
            </p:grpSpPr>
            <p:sp>
              <p:nvSpPr>
                <p:cNvPr id="5897" name="Google Shape;5897;p8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88"/>
              <p:cNvGrpSpPr/>
              <p:nvPr/>
            </p:nvGrpSpPr>
            <p:grpSpPr>
              <a:xfrm>
                <a:off x="3965789" y="3393545"/>
                <a:ext cx="31405" cy="26945"/>
                <a:chOff x="3965789" y="3393545"/>
                <a:chExt cx="31405" cy="26945"/>
              </a:xfrm>
            </p:grpSpPr>
            <p:sp>
              <p:nvSpPr>
                <p:cNvPr id="5900" name="Google Shape;5900;p8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88"/>
              <p:cNvGrpSpPr/>
              <p:nvPr/>
            </p:nvGrpSpPr>
            <p:grpSpPr>
              <a:xfrm>
                <a:off x="3925166" y="3491008"/>
                <a:ext cx="31405" cy="27001"/>
                <a:chOff x="3925166" y="3491008"/>
                <a:chExt cx="31405" cy="27001"/>
              </a:xfrm>
            </p:grpSpPr>
            <p:sp>
              <p:nvSpPr>
                <p:cNvPr id="5903" name="Google Shape;5903;p8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88"/>
              <p:cNvGrpSpPr/>
              <p:nvPr/>
            </p:nvGrpSpPr>
            <p:grpSpPr>
              <a:xfrm>
                <a:off x="3682845" y="3340976"/>
                <a:ext cx="31397" cy="26898"/>
                <a:chOff x="3682845" y="3340976"/>
                <a:chExt cx="31397" cy="26898"/>
              </a:xfrm>
            </p:grpSpPr>
            <p:sp>
              <p:nvSpPr>
                <p:cNvPr id="5906" name="Google Shape;5906;p8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88"/>
              <p:cNvGrpSpPr/>
              <p:nvPr/>
            </p:nvGrpSpPr>
            <p:grpSpPr>
              <a:xfrm>
                <a:off x="3795393" y="3353725"/>
                <a:ext cx="31499" cy="26993"/>
                <a:chOff x="3795393" y="3353725"/>
                <a:chExt cx="31499" cy="26993"/>
              </a:xfrm>
            </p:grpSpPr>
            <p:sp>
              <p:nvSpPr>
                <p:cNvPr id="5909" name="Google Shape;5909;p8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88"/>
              <p:cNvGrpSpPr/>
              <p:nvPr/>
            </p:nvGrpSpPr>
            <p:grpSpPr>
              <a:xfrm>
                <a:off x="4176909" y="4363221"/>
                <a:ext cx="38924" cy="33316"/>
                <a:chOff x="4176909" y="4363221"/>
                <a:chExt cx="38924" cy="33316"/>
              </a:xfrm>
            </p:grpSpPr>
            <p:sp>
              <p:nvSpPr>
                <p:cNvPr id="5912" name="Google Shape;5912;p8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88"/>
              <p:cNvGrpSpPr/>
              <p:nvPr/>
            </p:nvGrpSpPr>
            <p:grpSpPr>
              <a:xfrm>
                <a:off x="4226191" y="4007660"/>
                <a:ext cx="33560" cy="28770"/>
                <a:chOff x="4226191" y="4007660"/>
                <a:chExt cx="33560" cy="28770"/>
              </a:xfrm>
            </p:grpSpPr>
            <p:sp>
              <p:nvSpPr>
                <p:cNvPr id="5915" name="Google Shape;5915;p8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88"/>
              <p:cNvGrpSpPr/>
              <p:nvPr/>
            </p:nvGrpSpPr>
            <p:grpSpPr>
              <a:xfrm>
                <a:off x="3597785" y="3377045"/>
                <a:ext cx="33591" cy="28699"/>
                <a:chOff x="3597785" y="3377045"/>
                <a:chExt cx="33591" cy="28699"/>
              </a:xfrm>
            </p:grpSpPr>
            <p:sp>
              <p:nvSpPr>
                <p:cNvPr id="5918" name="Google Shape;5918;p8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88"/>
              <p:cNvGrpSpPr/>
              <p:nvPr/>
            </p:nvGrpSpPr>
            <p:grpSpPr>
              <a:xfrm>
                <a:off x="3887870" y="3669796"/>
                <a:ext cx="33591" cy="28692"/>
                <a:chOff x="3887870" y="3669796"/>
                <a:chExt cx="33591" cy="28692"/>
              </a:xfrm>
            </p:grpSpPr>
            <p:sp>
              <p:nvSpPr>
                <p:cNvPr id="5921" name="Google Shape;5921;p8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88"/>
              <p:cNvGrpSpPr/>
              <p:nvPr/>
            </p:nvGrpSpPr>
            <p:grpSpPr>
              <a:xfrm>
                <a:off x="3818320" y="3481625"/>
                <a:ext cx="33497" cy="28770"/>
                <a:chOff x="3818320" y="3481625"/>
                <a:chExt cx="33497" cy="28770"/>
              </a:xfrm>
            </p:grpSpPr>
            <p:sp>
              <p:nvSpPr>
                <p:cNvPr id="5924" name="Google Shape;5924;p8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88"/>
              <p:cNvGrpSpPr/>
              <p:nvPr/>
            </p:nvGrpSpPr>
            <p:grpSpPr>
              <a:xfrm>
                <a:off x="4278139" y="4120948"/>
                <a:ext cx="37492" cy="32129"/>
                <a:chOff x="4278139" y="4120948"/>
                <a:chExt cx="37492" cy="32129"/>
              </a:xfrm>
            </p:grpSpPr>
            <p:sp>
              <p:nvSpPr>
                <p:cNvPr id="5927" name="Google Shape;5927;p8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88"/>
              <p:cNvGrpSpPr/>
              <p:nvPr/>
            </p:nvGrpSpPr>
            <p:grpSpPr>
              <a:xfrm>
                <a:off x="4419898" y="3977388"/>
                <a:ext cx="33497" cy="28692"/>
                <a:chOff x="4419898" y="3977388"/>
                <a:chExt cx="33497" cy="28692"/>
              </a:xfrm>
            </p:grpSpPr>
            <p:sp>
              <p:nvSpPr>
                <p:cNvPr id="5930" name="Google Shape;5930;p8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88"/>
              <p:cNvGrpSpPr/>
              <p:nvPr/>
            </p:nvGrpSpPr>
            <p:grpSpPr>
              <a:xfrm>
                <a:off x="4158930" y="4034684"/>
                <a:ext cx="33497" cy="28762"/>
                <a:chOff x="4158930" y="4034684"/>
                <a:chExt cx="33497" cy="28762"/>
              </a:xfrm>
            </p:grpSpPr>
            <p:sp>
              <p:nvSpPr>
                <p:cNvPr id="5933" name="Google Shape;5933;p8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88"/>
              <p:cNvGrpSpPr/>
              <p:nvPr/>
            </p:nvGrpSpPr>
            <p:grpSpPr>
              <a:xfrm>
                <a:off x="4134949" y="3957049"/>
                <a:ext cx="33497" cy="28770"/>
                <a:chOff x="4134949" y="3957049"/>
                <a:chExt cx="33497" cy="28770"/>
              </a:xfrm>
            </p:grpSpPr>
            <p:sp>
              <p:nvSpPr>
                <p:cNvPr id="5936" name="Google Shape;5936;p8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88"/>
              <p:cNvGrpSpPr/>
              <p:nvPr/>
            </p:nvGrpSpPr>
            <p:grpSpPr>
              <a:xfrm>
                <a:off x="4193653" y="4184403"/>
                <a:ext cx="43580" cy="37264"/>
                <a:chOff x="4193653" y="4184403"/>
                <a:chExt cx="43580" cy="37264"/>
              </a:xfrm>
            </p:grpSpPr>
            <p:sp>
              <p:nvSpPr>
                <p:cNvPr id="5939" name="Google Shape;5939;p8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88"/>
              <p:cNvGrpSpPr/>
              <p:nvPr/>
            </p:nvGrpSpPr>
            <p:grpSpPr>
              <a:xfrm>
                <a:off x="4343600" y="3943844"/>
                <a:ext cx="43580" cy="37312"/>
                <a:chOff x="4343600" y="3943844"/>
                <a:chExt cx="43580" cy="37312"/>
              </a:xfrm>
            </p:grpSpPr>
            <p:sp>
              <p:nvSpPr>
                <p:cNvPr id="5942" name="Google Shape;5942;p8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88"/>
              <p:cNvGrpSpPr/>
              <p:nvPr/>
            </p:nvGrpSpPr>
            <p:grpSpPr>
              <a:xfrm>
                <a:off x="4172339" y="3381693"/>
                <a:ext cx="31499" cy="27001"/>
                <a:chOff x="4172339" y="3381693"/>
                <a:chExt cx="31499" cy="27001"/>
              </a:xfrm>
            </p:grpSpPr>
            <p:sp>
              <p:nvSpPr>
                <p:cNvPr id="5945" name="Google Shape;5945;p8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50" name="Shape 5950"/>
        <p:cNvGrpSpPr/>
        <p:nvPr/>
      </p:nvGrpSpPr>
      <p:grpSpPr>
        <a:xfrm>
          <a:off x="0" y="0"/>
          <a:ext cx="0" cy="0"/>
          <a:chOff x="0" y="0"/>
          <a:chExt cx="0" cy="0"/>
        </a:xfrm>
      </p:grpSpPr>
      <p:grpSp>
        <p:nvGrpSpPr>
          <p:cNvPr id="5951" name="Google Shape;5951;p89"/>
          <p:cNvGrpSpPr/>
          <p:nvPr/>
        </p:nvGrpSpPr>
        <p:grpSpPr>
          <a:xfrm>
            <a:off x="729274" y="969771"/>
            <a:ext cx="2507799" cy="206239"/>
            <a:chOff x="106648" y="895722"/>
            <a:chExt cx="4481413" cy="374300"/>
          </a:xfrm>
        </p:grpSpPr>
        <p:grpSp>
          <p:nvGrpSpPr>
            <p:cNvPr id="5952" name="Google Shape;5952;p89"/>
            <p:cNvGrpSpPr/>
            <p:nvPr/>
          </p:nvGrpSpPr>
          <p:grpSpPr>
            <a:xfrm>
              <a:off x="2233276" y="895722"/>
              <a:ext cx="1082667" cy="223591"/>
              <a:chOff x="4808316" y="2800065"/>
              <a:chExt cx="1999386" cy="412910"/>
            </a:xfrm>
          </p:grpSpPr>
          <p:sp>
            <p:nvSpPr>
              <p:cNvPr id="5953" name="Google Shape;5953;p8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4" name="Google Shape;5954;p89"/>
              <p:cNvGrpSpPr/>
              <p:nvPr/>
            </p:nvGrpSpPr>
            <p:grpSpPr>
              <a:xfrm>
                <a:off x="4808316" y="2800065"/>
                <a:ext cx="92400" cy="411825"/>
                <a:chOff x="845575" y="2563700"/>
                <a:chExt cx="92400" cy="411825"/>
              </a:xfrm>
            </p:grpSpPr>
            <p:cxnSp>
              <p:nvCxnSpPr>
                <p:cNvPr id="5955" name="Google Shape;5955;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56" name="Google Shape;5956;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57" name="Google Shape;5957;p89"/>
            <p:cNvGrpSpPr/>
            <p:nvPr/>
          </p:nvGrpSpPr>
          <p:grpSpPr>
            <a:xfrm>
              <a:off x="106648" y="895722"/>
              <a:ext cx="1088401" cy="223591"/>
              <a:chOff x="881025" y="2800065"/>
              <a:chExt cx="2009975" cy="412910"/>
            </a:xfrm>
          </p:grpSpPr>
          <p:sp>
            <p:nvSpPr>
              <p:cNvPr id="5958" name="Google Shape;5958;p8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9" name="Google Shape;5959;p89"/>
              <p:cNvGrpSpPr/>
              <p:nvPr/>
            </p:nvGrpSpPr>
            <p:grpSpPr>
              <a:xfrm>
                <a:off x="881025" y="2800065"/>
                <a:ext cx="92400" cy="411825"/>
                <a:chOff x="845575" y="2563700"/>
                <a:chExt cx="92400" cy="411825"/>
              </a:xfrm>
            </p:grpSpPr>
            <p:cxnSp>
              <p:nvCxnSpPr>
                <p:cNvPr id="5960" name="Google Shape;5960;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61" name="Google Shape;5961;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2" name="Google Shape;5962;p89"/>
            <p:cNvGrpSpPr/>
            <p:nvPr/>
          </p:nvGrpSpPr>
          <p:grpSpPr>
            <a:xfrm>
              <a:off x="1172346" y="1047018"/>
              <a:ext cx="1083151" cy="223003"/>
              <a:chOff x="2849073" y="3079467"/>
              <a:chExt cx="2000279" cy="411825"/>
            </a:xfrm>
          </p:grpSpPr>
          <p:sp>
            <p:nvSpPr>
              <p:cNvPr id="5963" name="Google Shape;5963;p8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4" name="Google Shape;5964;p89"/>
              <p:cNvGrpSpPr/>
              <p:nvPr/>
            </p:nvGrpSpPr>
            <p:grpSpPr>
              <a:xfrm rot="10800000">
                <a:off x="2849073" y="3079467"/>
                <a:ext cx="92400" cy="411825"/>
                <a:chOff x="2070100" y="2563700"/>
                <a:chExt cx="92400" cy="411825"/>
              </a:xfrm>
            </p:grpSpPr>
            <p:cxnSp>
              <p:nvCxnSpPr>
                <p:cNvPr id="5965" name="Google Shape;5965;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66" name="Google Shape;5966;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67" name="Google Shape;5967;p89"/>
            <p:cNvGrpSpPr/>
            <p:nvPr/>
          </p:nvGrpSpPr>
          <p:grpSpPr>
            <a:xfrm>
              <a:off x="3290132" y="1047018"/>
              <a:ext cx="1297929" cy="223003"/>
              <a:chOff x="6760035" y="3079467"/>
              <a:chExt cx="2396914" cy="411825"/>
            </a:xfrm>
          </p:grpSpPr>
          <p:sp>
            <p:nvSpPr>
              <p:cNvPr id="5968" name="Google Shape;5968;p8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9" name="Google Shape;5969;p89"/>
              <p:cNvGrpSpPr/>
              <p:nvPr/>
            </p:nvGrpSpPr>
            <p:grpSpPr>
              <a:xfrm rot="10800000">
                <a:off x="6760035" y="3079467"/>
                <a:ext cx="92400" cy="411825"/>
                <a:chOff x="2070100" y="2563700"/>
                <a:chExt cx="92400" cy="411825"/>
              </a:xfrm>
            </p:grpSpPr>
            <p:cxnSp>
              <p:nvCxnSpPr>
                <p:cNvPr id="5970" name="Google Shape;5970;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71" name="Google Shape;5971;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72" name="Google Shape;5972;p89"/>
          <p:cNvGrpSpPr/>
          <p:nvPr/>
        </p:nvGrpSpPr>
        <p:grpSpPr>
          <a:xfrm>
            <a:off x="2147036" y="3369142"/>
            <a:ext cx="1086701" cy="799429"/>
            <a:chOff x="2183288" y="3555572"/>
            <a:chExt cx="1136241" cy="835873"/>
          </a:xfrm>
        </p:grpSpPr>
        <p:sp>
          <p:nvSpPr>
            <p:cNvPr id="5973" name="Google Shape;5973;p8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74" name="Google Shape;5974;p89"/>
            <p:cNvGrpSpPr/>
            <p:nvPr/>
          </p:nvGrpSpPr>
          <p:grpSpPr>
            <a:xfrm>
              <a:off x="2205895" y="3637269"/>
              <a:ext cx="1089848" cy="724993"/>
              <a:chOff x="2205895" y="3637269"/>
              <a:chExt cx="1089848" cy="724993"/>
            </a:xfrm>
          </p:grpSpPr>
          <p:sp>
            <p:nvSpPr>
              <p:cNvPr id="5975" name="Google Shape;5975;p8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1" name="Google Shape;5981;p8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82" name="Google Shape;5982;p8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83" name="Google Shape;5983;p89"/>
            <p:cNvGrpSpPr/>
            <p:nvPr/>
          </p:nvGrpSpPr>
          <p:grpSpPr>
            <a:xfrm>
              <a:off x="3173850" y="3779426"/>
              <a:ext cx="145679" cy="70048"/>
              <a:chOff x="3173850" y="3779426"/>
              <a:chExt cx="145679" cy="70048"/>
            </a:xfrm>
          </p:grpSpPr>
          <p:cxnSp>
            <p:nvCxnSpPr>
              <p:cNvPr id="5984" name="Google Shape;5984;p8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985" name="Google Shape;5985;p8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89"/>
            <p:cNvGrpSpPr/>
            <p:nvPr/>
          </p:nvGrpSpPr>
          <p:grpSpPr>
            <a:xfrm>
              <a:off x="2183288" y="4139483"/>
              <a:ext cx="145133" cy="70048"/>
              <a:chOff x="2183288" y="4139483"/>
              <a:chExt cx="145133" cy="70048"/>
            </a:xfrm>
          </p:grpSpPr>
          <p:cxnSp>
            <p:nvCxnSpPr>
              <p:cNvPr id="5987" name="Google Shape;5987;p8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988" name="Google Shape;5988;p8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9" name="Google Shape;5989;p8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90" name="Google Shape;5990;p8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91" name="Google Shape;5991;p89"/>
            <p:cNvGrpSpPr/>
            <p:nvPr/>
          </p:nvGrpSpPr>
          <p:grpSpPr>
            <a:xfrm>
              <a:off x="2943836" y="4268886"/>
              <a:ext cx="60717" cy="122559"/>
              <a:chOff x="2943836" y="4268886"/>
              <a:chExt cx="60717" cy="122559"/>
            </a:xfrm>
          </p:grpSpPr>
          <p:sp>
            <p:nvSpPr>
              <p:cNvPr id="5992" name="Google Shape;5992;p8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93" name="Google Shape;5993;p8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994" name="Google Shape;5994;p89"/>
          <p:cNvGrpSpPr/>
          <p:nvPr/>
        </p:nvGrpSpPr>
        <p:grpSpPr>
          <a:xfrm>
            <a:off x="3409981" y="1290142"/>
            <a:ext cx="1675870" cy="758251"/>
            <a:chOff x="3530532" y="1496185"/>
            <a:chExt cx="1562000" cy="706730"/>
          </a:xfrm>
        </p:grpSpPr>
        <p:cxnSp>
          <p:nvCxnSpPr>
            <p:cNvPr id="5995" name="Google Shape;5995;p8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996" name="Google Shape;5996;p89"/>
            <p:cNvGrpSpPr/>
            <p:nvPr/>
          </p:nvGrpSpPr>
          <p:grpSpPr>
            <a:xfrm>
              <a:off x="3530532" y="1496185"/>
              <a:ext cx="323430" cy="463587"/>
              <a:chOff x="3530532" y="1496185"/>
              <a:chExt cx="323430" cy="463587"/>
            </a:xfrm>
          </p:grpSpPr>
          <p:grpSp>
            <p:nvGrpSpPr>
              <p:cNvPr id="5997" name="Google Shape;5997;p89"/>
              <p:cNvGrpSpPr/>
              <p:nvPr/>
            </p:nvGrpSpPr>
            <p:grpSpPr>
              <a:xfrm>
                <a:off x="3567462" y="1496185"/>
                <a:ext cx="286500" cy="361376"/>
                <a:chOff x="3567462" y="1496185"/>
                <a:chExt cx="286500" cy="361376"/>
              </a:xfrm>
            </p:grpSpPr>
            <p:cxnSp>
              <p:nvCxnSpPr>
                <p:cNvPr id="5998" name="Google Shape;5998;p8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99" name="Google Shape;5999;p8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0" name="Google Shape;6000;p8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89"/>
            <p:cNvGrpSpPr/>
            <p:nvPr/>
          </p:nvGrpSpPr>
          <p:grpSpPr>
            <a:xfrm>
              <a:off x="3891569" y="1779209"/>
              <a:ext cx="323945" cy="423706"/>
              <a:chOff x="3891569" y="1779209"/>
              <a:chExt cx="323945" cy="423706"/>
            </a:xfrm>
          </p:grpSpPr>
          <p:grpSp>
            <p:nvGrpSpPr>
              <p:cNvPr id="6002" name="Google Shape;6002;p89"/>
              <p:cNvGrpSpPr/>
              <p:nvPr/>
            </p:nvGrpSpPr>
            <p:grpSpPr>
              <a:xfrm>
                <a:off x="3929014" y="1881638"/>
                <a:ext cx="286500" cy="321278"/>
                <a:chOff x="3929014" y="1881638"/>
                <a:chExt cx="286500" cy="321278"/>
              </a:xfrm>
            </p:grpSpPr>
            <p:cxnSp>
              <p:nvCxnSpPr>
                <p:cNvPr id="6003" name="Google Shape;6003;p8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004" name="Google Shape;6004;p8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5" name="Google Shape;6005;p8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89"/>
            <p:cNvGrpSpPr/>
            <p:nvPr/>
          </p:nvGrpSpPr>
          <p:grpSpPr>
            <a:xfrm>
              <a:off x="4252606" y="1496185"/>
              <a:ext cx="324721" cy="463587"/>
              <a:chOff x="4252606" y="1496185"/>
              <a:chExt cx="324721" cy="463587"/>
            </a:xfrm>
          </p:grpSpPr>
          <p:grpSp>
            <p:nvGrpSpPr>
              <p:cNvPr id="6007" name="Google Shape;6007;p89"/>
              <p:cNvGrpSpPr/>
              <p:nvPr/>
            </p:nvGrpSpPr>
            <p:grpSpPr>
              <a:xfrm>
                <a:off x="4290828" y="1496185"/>
                <a:ext cx="286500" cy="361376"/>
                <a:chOff x="4290828" y="1496185"/>
                <a:chExt cx="286500" cy="361376"/>
              </a:xfrm>
            </p:grpSpPr>
            <p:cxnSp>
              <p:nvCxnSpPr>
                <p:cNvPr id="6008" name="Google Shape;6008;p8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009" name="Google Shape;6009;p8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0" name="Google Shape;6010;p8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89"/>
            <p:cNvGrpSpPr/>
            <p:nvPr/>
          </p:nvGrpSpPr>
          <p:grpSpPr>
            <a:xfrm>
              <a:off x="4613643" y="1763716"/>
              <a:ext cx="325308" cy="439200"/>
              <a:chOff x="4613643" y="1763716"/>
              <a:chExt cx="325308" cy="439200"/>
            </a:xfrm>
          </p:grpSpPr>
          <p:grpSp>
            <p:nvGrpSpPr>
              <p:cNvPr id="6012" name="Google Shape;6012;p89"/>
              <p:cNvGrpSpPr/>
              <p:nvPr/>
            </p:nvGrpSpPr>
            <p:grpSpPr>
              <a:xfrm>
                <a:off x="4652451" y="1879538"/>
                <a:ext cx="286500" cy="323378"/>
                <a:chOff x="4652451" y="1879538"/>
                <a:chExt cx="286500" cy="323378"/>
              </a:xfrm>
            </p:grpSpPr>
            <p:cxnSp>
              <p:nvCxnSpPr>
                <p:cNvPr id="6013" name="Google Shape;6013;p8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014" name="Google Shape;6014;p8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5" name="Google Shape;6015;p8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6" name="Google Shape;6016;p89"/>
          <p:cNvGrpSpPr/>
          <p:nvPr/>
        </p:nvGrpSpPr>
        <p:grpSpPr>
          <a:xfrm>
            <a:off x="3421841" y="2143768"/>
            <a:ext cx="1652173" cy="391517"/>
            <a:chOff x="3512551" y="2358270"/>
            <a:chExt cx="1597383" cy="378533"/>
          </a:xfrm>
        </p:grpSpPr>
        <p:cxnSp>
          <p:nvCxnSpPr>
            <p:cNvPr id="6017" name="Google Shape;6017;p89"/>
            <p:cNvCxnSpPr>
              <a:stCxn id="6018" idx="6"/>
              <a:endCxn id="6019"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020" name="Google Shape;6020;p89"/>
            <p:cNvGrpSpPr/>
            <p:nvPr/>
          </p:nvGrpSpPr>
          <p:grpSpPr>
            <a:xfrm>
              <a:off x="3512551" y="2358270"/>
              <a:ext cx="225647" cy="307714"/>
              <a:chOff x="2182679" y="2004714"/>
              <a:chExt cx="792300" cy="1080458"/>
            </a:xfrm>
          </p:grpSpPr>
          <p:cxnSp>
            <p:nvCxnSpPr>
              <p:cNvPr id="6021" name="Google Shape;6021;p89"/>
              <p:cNvCxnSpPr>
                <a:stCxn id="6022"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018" name="Google Shape;6018;p8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3" name="Google Shape;6023;p89"/>
            <p:cNvGrpSpPr/>
            <p:nvPr/>
          </p:nvGrpSpPr>
          <p:grpSpPr>
            <a:xfrm>
              <a:off x="3969644" y="2440153"/>
              <a:ext cx="225853" cy="296651"/>
              <a:chOff x="3775710" y="1729289"/>
              <a:chExt cx="136500" cy="179289"/>
            </a:xfrm>
          </p:grpSpPr>
          <p:cxnSp>
            <p:nvCxnSpPr>
              <p:cNvPr id="6024" name="Google Shape;6024;p8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025" name="Google Shape;6025;p8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7" name="Google Shape;6027;p89"/>
            <p:cNvGrpSpPr/>
            <p:nvPr/>
          </p:nvGrpSpPr>
          <p:grpSpPr>
            <a:xfrm>
              <a:off x="4427051" y="2358270"/>
              <a:ext cx="225647" cy="307714"/>
              <a:chOff x="5393704" y="2004714"/>
              <a:chExt cx="792300" cy="1080458"/>
            </a:xfrm>
          </p:grpSpPr>
          <p:cxnSp>
            <p:nvCxnSpPr>
              <p:cNvPr id="6028" name="Google Shape;6028;p89"/>
              <p:cNvCxnSpPr>
                <a:stCxn id="6029"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030" name="Google Shape;6030;p8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89"/>
            <p:cNvGrpSpPr/>
            <p:nvPr/>
          </p:nvGrpSpPr>
          <p:grpSpPr>
            <a:xfrm>
              <a:off x="4884287" y="2440252"/>
              <a:ext cx="225647" cy="296532"/>
              <a:chOff x="6999166" y="2292572"/>
              <a:chExt cx="792300" cy="1041192"/>
            </a:xfrm>
          </p:grpSpPr>
          <p:cxnSp>
            <p:nvCxnSpPr>
              <p:cNvPr id="6032" name="Google Shape;6032;p8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019" name="Google Shape;6019;p8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4" name="Google Shape;6034;p89"/>
          <p:cNvGrpSpPr/>
          <p:nvPr/>
        </p:nvGrpSpPr>
        <p:grpSpPr>
          <a:xfrm>
            <a:off x="6842649" y="979967"/>
            <a:ext cx="1581844" cy="732818"/>
            <a:chOff x="634175" y="2986275"/>
            <a:chExt cx="3147949" cy="1458344"/>
          </a:xfrm>
        </p:grpSpPr>
        <p:cxnSp>
          <p:nvCxnSpPr>
            <p:cNvPr id="6035" name="Google Shape;6035;p89"/>
            <p:cNvCxnSpPr>
              <a:stCxn id="6036" idx="4"/>
              <a:endCxn id="6037"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038" name="Google Shape;6038;p89"/>
            <p:cNvCxnSpPr>
              <a:stCxn id="6037" idx="0"/>
              <a:endCxn id="6039"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40" name="Google Shape;6040;p89"/>
            <p:cNvCxnSpPr>
              <a:stCxn id="6039" idx="4"/>
              <a:endCxn id="6041"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42" name="Google Shape;6042;p89"/>
            <p:cNvCxnSpPr>
              <a:stCxn id="6041" idx="0"/>
              <a:endCxn id="6043"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043" name="Google Shape;6043;p8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39" name="Google Shape;6039;p8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36" name="Google Shape;6036;p8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41" name="Google Shape;6041;p8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37" name="Google Shape;6037;p8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044" name="Google Shape;6044;p89"/>
          <p:cNvGrpSpPr/>
          <p:nvPr/>
        </p:nvGrpSpPr>
        <p:grpSpPr>
          <a:xfrm>
            <a:off x="3410364" y="2674277"/>
            <a:ext cx="1675128" cy="313674"/>
            <a:chOff x="998425" y="1182125"/>
            <a:chExt cx="1065400" cy="199500"/>
          </a:xfrm>
        </p:grpSpPr>
        <p:sp>
          <p:nvSpPr>
            <p:cNvPr id="6045" name="Google Shape;6045;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0" name="Google Shape;6050;p89"/>
          <p:cNvGrpSpPr/>
          <p:nvPr/>
        </p:nvGrpSpPr>
        <p:grpSpPr>
          <a:xfrm>
            <a:off x="3410363" y="3630244"/>
            <a:ext cx="1675129" cy="525345"/>
            <a:chOff x="5194708" y="3484366"/>
            <a:chExt cx="3148148" cy="987304"/>
          </a:xfrm>
        </p:grpSpPr>
        <p:grpSp>
          <p:nvGrpSpPr>
            <p:cNvPr id="6051" name="Google Shape;6051;p89"/>
            <p:cNvGrpSpPr/>
            <p:nvPr/>
          </p:nvGrpSpPr>
          <p:grpSpPr>
            <a:xfrm>
              <a:off x="7531521" y="3484366"/>
              <a:ext cx="811335" cy="987304"/>
              <a:chOff x="3379425" y="1617275"/>
              <a:chExt cx="1090650" cy="1327200"/>
            </a:xfrm>
          </p:grpSpPr>
          <p:sp>
            <p:nvSpPr>
              <p:cNvPr id="6052" name="Google Shape;6052;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89"/>
            <p:cNvGrpSpPr/>
            <p:nvPr/>
          </p:nvGrpSpPr>
          <p:grpSpPr>
            <a:xfrm>
              <a:off x="6752546" y="3484366"/>
              <a:ext cx="811428" cy="987304"/>
              <a:chOff x="2332275" y="1617275"/>
              <a:chExt cx="1090775" cy="1327200"/>
            </a:xfrm>
          </p:grpSpPr>
          <p:sp>
            <p:nvSpPr>
              <p:cNvPr id="6056" name="Google Shape;6056;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89"/>
            <p:cNvGrpSpPr/>
            <p:nvPr/>
          </p:nvGrpSpPr>
          <p:grpSpPr>
            <a:xfrm>
              <a:off x="5973664" y="3484366"/>
              <a:ext cx="811335" cy="987304"/>
              <a:chOff x="1285250" y="1617275"/>
              <a:chExt cx="1090650" cy="1327200"/>
            </a:xfrm>
          </p:grpSpPr>
          <p:sp>
            <p:nvSpPr>
              <p:cNvPr id="6060" name="Google Shape;6060;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3" name="Google Shape;6063;p89"/>
            <p:cNvGrpSpPr/>
            <p:nvPr/>
          </p:nvGrpSpPr>
          <p:grpSpPr>
            <a:xfrm>
              <a:off x="5194708" y="3484366"/>
              <a:ext cx="811409" cy="987304"/>
              <a:chOff x="238125" y="1617275"/>
              <a:chExt cx="1090750" cy="1327200"/>
            </a:xfrm>
          </p:grpSpPr>
          <p:sp>
            <p:nvSpPr>
              <p:cNvPr id="6064" name="Google Shape;6064;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67" name="Google Shape;6067;p89"/>
          <p:cNvGrpSpPr/>
          <p:nvPr/>
        </p:nvGrpSpPr>
        <p:grpSpPr>
          <a:xfrm>
            <a:off x="6844048" y="2276133"/>
            <a:ext cx="1579046" cy="522230"/>
            <a:chOff x="6853641" y="2534077"/>
            <a:chExt cx="1515545" cy="501229"/>
          </a:xfrm>
        </p:grpSpPr>
        <p:grpSp>
          <p:nvGrpSpPr>
            <p:cNvPr id="6068" name="Google Shape;6068;p89"/>
            <p:cNvGrpSpPr/>
            <p:nvPr/>
          </p:nvGrpSpPr>
          <p:grpSpPr>
            <a:xfrm>
              <a:off x="6853641" y="2618923"/>
              <a:ext cx="1515545" cy="324556"/>
              <a:chOff x="6853641" y="2618923"/>
              <a:chExt cx="1515545" cy="324556"/>
            </a:xfrm>
          </p:grpSpPr>
          <p:sp>
            <p:nvSpPr>
              <p:cNvPr id="6069" name="Google Shape;6069;p8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4" name="Google Shape;6074;p8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89"/>
          <p:cNvGrpSpPr/>
          <p:nvPr/>
        </p:nvGrpSpPr>
        <p:grpSpPr>
          <a:xfrm>
            <a:off x="3438940" y="3151173"/>
            <a:ext cx="1617976" cy="346616"/>
            <a:chOff x="1808063" y="4294338"/>
            <a:chExt cx="3370782" cy="721817"/>
          </a:xfrm>
        </p:grpSpPr>
        <p:sp>
          <p:nvSpPr>
            <p:cNvPr id="6080" name="Google Shape;6080;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0" name="Google Shape;6090;p89"/>
          <p:cNvGrpSpPr/>
          <p:nvPr/>
        </p:nvGrpSpPr>
        <p:grpSpPr>
          <a:xfrm>
            <a:off x="5264936" y="3817923"/>
            <a:ext cx="1417067" cy="350605"/>
            <a:chOff x="4234950" y="2101012"/>
            <a:chExt cx="4219974" cy="1044090"/>
          </a:xfrm>
        </p:grpSpPr>
        <p:sp>
          <p:nvSpPr>
            <p:cNvPr id="6091" name="Google Shape;6091;p8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89"/>
          <p:cNvGrpSpPr/>
          <p:nvPr/>
        </p:nvGrpSpPr>
        <p:grpSpPr>
          <a:xfrm>
            <a:off x="6840408" y="1808681"/>
            <a:ext cx="1586327" cy="371557"/>
            <a:chOff x="1247650" y="2075423"/>
            <a:chExt cx="6648477" cy="1557238"/>
          </a:xfrm>
        </p:grpSpPr>
        <p:sp>
          <p:nvSpPr>
            <p:cNvPr id="6108" name="Google Shape;6108;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89"/>
          <p:cNvGrpSpPr/>
          <p:nvPr/>
        </p:nvGrpSpPr>
        <p:grpSpPr>
          <a:xfrm>
            <a:off x="5271678" y="961870"/>
            <a:ext cx="1415601" cy="1648533"/>
            <a:chOff x="1839112" y="2209163"/>
            <a:chExt cx="1918159" cy="2233784"/>
          </a:xfrm>
        </p:grpSpPr>
        <p:sp>
          <p:nvSpPr>
            <p:cNvPr id="6115" name="Google Shape;6115;p8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8" name="Google Shape;6118;p89"/>
            <p:cNvCxnSpPr>
              <a:stCxn id="6115" idx="6"/>
              <a:endCxn id="6116"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119" name="Google Shape;6119;p89"/>
            <p:cNvCxnSpPr>
              <a:stCxn id="6116" idx="4"/>
              <a:endCxn id="6120"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121" name="Google Shape;6121;p89"/>
            <p:cNvCxnSpPr>
              <a:stCxn id="6120" idx="6"/>
              <a:endCxn id="6117"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122" name="Google Shape;6122;p89"/>
            <p:cNvCxnSpPr>
              <a:stCxn id="6117" idx="4"/>
              <a:endCxn id="6123"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120" name="Google Shape;6120;p8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5" name="Google Shape;6125;p89"/>
            <p:cNvCxnSpPr>
              <a:endCxn id="6124"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126" name="Google Shape;6126;p89"/>
          <p:cNvGrpSpPr/>
          <p:nvPr/>
        </p:nvGrpSpPr>
        <p:grpSpPr>
          <a:xfrm>
            <a:off x="3428944" y="979954"/>
            <a:ext cx="1637968" cy="154942"/>
            <a:chOff x="238125" y="2506075"/>
            <a:chExt cx="7115411" cy="673075"/>
          </a:xfrm>
        </p:grpSpPr>
        <p:sp>
          <p:nvSpPr>
            <p:cNvPr id="6127" name="Google Shape;6127;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2" name="Google Shape;6132;p89"/>
          <p:cNvGrpSpPr/>
          <p:nvPr/>
        </p:nvGrpSpPr>
        <p:grpSpPr>
          <a:xfrm>
            <a:off x="1969680" y="1294672"/>
            <a:ext cx="1262932" cy="785408"/>
            <a:chOff x="548861" y="389676"/>
            <a:chExt cx="3843371" cy="2390163"/>
          </a:xfrm>
        </p:grpSpPr>
        <p:cxnSp>
          <p:nvCxnSpPr>
            <p:cNvPr id="6133" name="Google Shape;6133;p8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34" name="Google Shape;6134;p8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35" name="Google Shape;6135;p8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36" name="Google Shape;6136;p8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137" name="Google Shape;6137;p8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138" name="Google Shape;6138;p8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9" name="Google Shape;6139;p8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140" name="Google Shape;6140;p8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89"/>
          <p:cNvGrpSpPr/>
          <p:nvPr/>
        </p:nvGrpSpPr>
        <p:grpSpPr>
          <a:xfrm>
            <a:off x="757812" y="2401550"/>
            <a:ext cx="1412054" cy="633562"/>
            <a:chOff x="1187400" y="2529299"/>
            <a:chExt cx="6769193" cy="2241903"/>
          </a:xfrm>
        </p:grpSpPr>
        <p:sp>
          <p:nvSpPr>
            <p:cNvPr id="6147" name="Google Shape;6147;p8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48" name="Google Shape;6148;p8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49" name="Google Shape;6149;p8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50" name="Google Shape;6150;p8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51" name="Google Shape;6151;p8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52" name="Google Shape;6152;p8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53" name="Google Shape;6153;p8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154" name="Google Shape;6154;p89"/>
            <p:cNvCxnSpPr>
              <a:stCxn id="6147" idx="2"/>
              <a:endCxn id="6148"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55" name="Google Shape;6155;p89"/>
            <p:cNvCxnSpPr>
              <a:stCxn id="6149" idx="0"/>
              <a:endCxn id="6147"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56" name="Google Shape;6156;p89"/>
            <p:cNvCxnSpPr>
              <a:stCxn id="6149" idx="2"/>
              <a:endCxn id="6151"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57" name="Google Shape;6157;p89"/>
            <p:cNvCxnSpPr>
              <a:stCxn id="6150" idx="0"/>
              <a:endCxn id="6149"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58" name="Google Shape;6158;p89"/>
            <p:cNvCxnSpPr>
              <a:stCxn id="6148" idx="2"/>
              <a:endCxn id="6153"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59" name="Google Shape;6159;p89"/>
            <p:cNvCxnSpPr>
              <a:stCxn id="6152" idx="0"/>
              <a:endCxn id="6148"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160" name="Google Shape;6160;p89"/>
          <p:cNvGrpSpPr/>
          <p:nvPr/>
        </p:nvGrpSpPr>
        <p:grpSpPr>
          <a:xfrm>
            <a:off x="6844058" y="2894258"/>
            <a:ext cx="1579035" cy="540873"/>
            <a:chOff x="6895650" y="3126697"/>
            <a:chExt cx="1436662" cy="492105"/>
          </a:xfrm>
        </p:grpSpPr>
        <p:sp>
          <p:nvSpPr>
            <p:cNvPr id="6161" name="Google Shape;6161;p8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6" name="Google Shape;6166;p89"/>
            <p:cNvGrpSpPr/>
            <p:nvPr/>
          </p:nvGrpSpPr>
          <p:grpSpPr>
            <a:xfrm>
              <a:off x="6995957" y="3335810"/>
              <a:ext cx="1230393" cy="71754"/>
              <a:chOff x="6995957" y="3287964"/>
              <a:chExt cx="1230393" cy="71754"/>
            </a:xfrm>
          </p:grpSpPr>
          <p:sp>
            <p:nvSpPr>
              <p:cNvPr id="6167" name="Google Shape;6167;p8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2" name="Google Shape;6172;p89"/>
          <p:cNvGrpSpPr/>
          <p:nvPr/>
        </p:nvGrpSpPr>
        <p:grpSpPr>
          <a:xfrm>
            <a:off x="6842640" y="3531021"/>
            <a:ext cx="1581862" cy="650625"/>
            <a:chOff x="6777990" y="3710194"/>
            <a:chExt cx="1646915" cy="677382"/>
          </a:xfrm>
        </p:grpSpPr>
        <p:grpSp>
          <p:nvGrpSpPr>
            <p:cNvPr id="6173" name="Google Shape;6173;p89"/>
            <p:cNvGrpSpPr/>
            <p:nvPr/>
          </p:nvGrpSpPr>
          <p:grpSpPr>
            <a:xfrm>
              <a:off x="6777990" y="3874492"/>
              <a:ext cx="411129" cy="513083"/>
              <a:chOff x="6777990" y="3874492"/>
              <a:chExt cx="411129" cy="513083"/>
            </a:xfrm>
          </p:grpSpPr>
          <p:cxnSp>
            <p:nvCxnSpPr>
              <p:cNvPr id="6174" name="Google Shape;6174;p8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75" name="Google Shape;6175;p8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89"/>
            <p:cNvGrpSpPr/>
            <p:nvPr/>
          </p:nvGrpSpPr>
          <p:grpSpPr>
            <a:xfrm>
              <a:off x="7188425" y="3710194"/>
              <a:ext cx="411123" cy="520535"/>
              <a:chOff x="7188425" y="3710194"/>
              <a:chExt cx="411123" cy="520535"/>
            </a:xfrm>
          </p:grpSpPr>
          <p:cxnSp>
            <p:nvCxnSpPr>
              <p:cNvPr id="6177" name="Google Shape;6177;p8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78" name="Google Shape;6178;p8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89"/>
            <p:cNvGrpSpPr/>
            <p:nvPr/>
          </p:nvGrpSpPr>
          <p:grpSpPr>
            <a:xfrm>
              <a:off x="7603341" y="3874492"/>
              <a:ext cx="411474" cy="513083"/>
              <a:chOff x="7603341" y="3874492"/>
              <a:chExt cx="411474" cy="513083"/>
            </a:xfrm>
          </p:grpSpPr>
          <p:cxnSp>
            <p:nvCxnSpPr>
              <p:cNvPr id="6180" name="Google Shape;6180;p8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81" name="Google Shape;6181;p8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89"/>
            <p:cNvGrpSpPr/>
            <p:nvPr/>
          </p:nvGrpSpPr>
          <p:grpSpPr>
            <a:xfrm>
              <a:off x="8013776" y="3722847"/>
              <a:ext cx="411129" cy="507881"/>
              <a:chOff x="8013776" y="3722847"/>
              <a:chExt cx="411129" cy="507881"/>
            </a:xfrm>
          </p:grpSpPr>
          <p:cxnSp>
            <p:nvCxnSpPr>
              <p:cNvPr id="6183" name="Google Shape;6183;p8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184" name="Google Shape;6184;p8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5" name="Google Shape;6185;p89"/>
          <p:cNvGrpSpPr/>
          <p:nvPr/>
        </p:nvGrpSpPr>
        <p:grpSpPr>
          <a:xfrm>
            <a:off x="5262155" y="2703861"/>
            <a:ext cx="1421889" cy="1020603"/>
            <a:chOff x="5190863" y="2824811"/>
            <a:chExt cx="1544860" cy="1108869"/>
          </a:xfrm>
        </p:grpSpPr>
        <p:grpSp>
          <p:nvGrpSpPr>
            <p:cNvPr id="6186" name="Google Shape;6186;p89"/>
            <p:cNvGrpSpPr/>
            <p:nvPr/>
          </p:nvGrpSpPr>
          <p:grpSpPr>
            <a:xfrm>
              <a:off x="5938695" y="3176919"/>
              <a:ext cx="685761" cy="404739"/>
              <a:chOff x="5938695" y="3176919"/>
              <a:chExt cx="685761" cy="404739"/>
            </a:xfrm>
          </p:grpSpPr>
          <p:grpSp>
            <p:nvGrpSpPr>
              <p:cNvPr id="6187" name="Google Shape;6187;p89"/>
              <p:cNvGrpSpPr/>
              <p:nvPr/>
            </p:nvGrpSpPr>
            <p:grpSpPr>
              <a:xfrm>
                <a:off x="5938695" y="3176919"/>
                <a:ext cx="685761" cy="404739"/>
                <a:chOff x="5938695" y="3176919"/>
                <a:chExt cx="685761" cy="404739"/>
              </a:xfrm>
            </p:grpSpPr>
            <p:sp>
              <p:nvSpPr>
                <p:cNvPr id="6188" name="Google Shape;6188;p8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0" name="Google Shape;6190;p8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89"/>
            <p:cNvGrpSpPr/>
            <p:nvPr/>
          </p:nvGrpSpPr>
          <p:grpSpPr>
            <a:xfrm>
              <a:off x="5305233" y="3176835"/>
              <a:ext cx="685971" cy="404655"/>
              <a:chOff x="5305233" y="3176835"/>
              <a:chExt cx="685971" cy="404655"/>
            </a:xfrm>
          </p:grpSpPr>
          <p:grpSp>
            <p:nvGrpSpPr>
              <p:cNvPr id="6192" name="Google Shape;6192;p89"/>
              <p:cNvGrpSpPr/>
              <p:nvPr/>
            </p:nvGrpSpPr>
            <p:grpSpPr>
              <a:xfrm>
                <a:off x="5305233" y="3176835"/>
                <a:ext cx="685971" cy="404655"/>
                <a:chOff x="5305233" y="3176835"/>
                <a:chExt cx="685971" cy="404655"/>
              </a:xfrm>
            </p:grpSpPr>
            <p:sp>
              <p:nvSpPr>
                <p:cNvPr id="6193" name="Google Shape;6193;p8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5" name="Google Shape;6195;p8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6" name="Google Shape;6196;p8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7" name="Google Shape;6197;p89"/>
            <p:cNvGrpSpPr/>
            <p:nvPr/>
          </p:nvGrpSpPr>
          <p:grpSpPr>
            <a:xfrm>
              <a:off x="5657361" y="2824811"/>
              <a:ext cx="1078361" cy="404655"/>
              <a:chOff x="5657361" y="2824811"/>
              <a:chExt cx="1078361" cy="404655"/>
            </a:xfrm>
          </p:grpSpPr>
          <p:grpSp>
            <p:nvGrpSpPr>
              <p:cNvPr id="6198" name="Google Shape;6198;p89"/>
              <p:cNvGrpSpPr/>
              <p:nvPr/>
            </p:nvGrpSpPr>
            <p:grpSpPr>
              <a:xfrm>
                <a:off x="5657361" y="2824811"/>
                <a:ext cx="1078361" cy="404655"/>
                <a:chOff x="5657361" y="2824811"/>
                <a:chExt cx="1078361" cy="404655"/>
              </a:xfrm>
            </p:grpSpPr>
            <p:grpSp>
              <p:nvGrpSpPr>
                <p:cNvPr id="6199" name="Google Shape;6199;p89"/>
                <p:cNvGrpSpPr/>
                <p:nvPr/>
              </p:nvGrpSpPr>
              <p:grpSpPr>
                <a:xfrm>
                  <a:off x="5938485" y="2824811"/>
                  <a:ext cx="797237" cy="404655"/>
                  <a:chOff x="5938485" y="2824811"/>
                  <a:chExt cx="797237" cy="404655"/>
                </a:xfrm>
              </p:grpSpPr>
              <p:sp>
                <p:nvSpPr>
                  <p:cNvPr id="6200" name="Google Shape;6200;p8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2" name="Google Shape;6202;p8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3" name="Google Shape;6203;p8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89"/>
            <p:cNvGrpSpPr/>
            <p:nvPr/>
          </p:nvGrpSpPr>
          <p:grpSpPr>
            <a:xfrm>
              <a:off x="5190863" y="3528942"/>
              <a:ext cx="1078026" cy="404739"/>
              <a:chOff x="5190863" y="3528942"/>
              <a:chExt cx="1078026" cy="404739"/>
            </a:xfrm>
          </p:grpSpPr>
          <p:sp>
            <p:nvSpPr>
              <p:cNvPr id="6205" name="Google Shape;6205;p8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6" name="Google Shape;6206;p89"/>
              <p:cNvGrpSpPr/>
              <p:nvPr/>
            </p:nvGrpSpPr>
            <p:grpSpPr>
              <a:xfrm>
                <a:off x="5190863" y="3528942"/>
                <a:ext cx="1078026" cy="404739"/>
                <a:chOff x="5190863" y="3528942"/>
                <a:chExt cx="1078026" cy="404739"/>
              </a:xfrm>
            </p:grpSpPr>
            <p:sp>
              <p:nvSpPr>
                <p:cNvPr id="6207" name="Google Shape;6207;p8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09" name="Google Shape;6209;p89"/>
          <p:cNvGrpSpPr/>
          <p:nvPr/>
        </p:nvGrpSpPr>
        <p:grpSpPr>
          <a:xfrm>
            <a:off x="728162" y="1268329"/>
            <a:ext cx="1086719" cy="879487"/>
            <a:chOff x="803162" y="1474292"/>
            <a:chExt cx="1086719" cy="879487"/>
          </a:xfrm>
        </p:grpSpPr>
        <p:grpSp>
          <p:nvGrpSpPr>
            <p:cNvPr id="6210" name="Google Shape;6210;p89"/>
            <p:cNvGrpSpPr/>
            <p:nvPr/>
          </p:nvGrpSpPr>
          <p:grpSpPr>
            <a:xfrm>
              <a:off x="803162" y="1625948"/>
              <a:ext cx="445856" cy="576579"/>
              <a:chOff x="803162" y="1625948"/>
              <a:chExt cx="445856" cy="576579"/>
            </a:xfrm>
          </p:grpSpPr>
          <p:sp>
            <p:nvSpPr>
              <p:cNvPr id="6211" name="Google Shape;6211;p8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2" name="Google Shape;6212;p89"/>
              <p:cNvGrpSpPr/>
              <p:nvPr/>
            </p:nvGrpSpPr>
            <p:grpSpPr>
              <a:xfrm>
                <a:off x="1056023" y="1625948"/>
                <a:ext cx="192995" cy="576579"/>
                <a:chOff x="1056023" y="1625948"/>
                <a:chExt cx="192995" cy="576579"/>
              </a:xfrm>
            </p:grpSpPr>
            <p:sp>
              <p:nvSpPr>
                <p:cNvPr id="6213" name="Google Shape;6213;p8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8" name="Google Shape;6218;p89"/>
            <p:cNvGrpSpPr/>
            <p:nvPr/>
          </p:nvGrpSpPr>
          <p:grpSpPr>
            <a:xfrm>
              <a:off x="1371406" y="1474292"/>
              <a:ext cx="518475" cy="879487"/>
              <a:chOff x="1398231" y="1474292"/>
              <a:chExt cx="518475" cy="879487"/>
            </a:xfrm>
          </p:grpSpPr>
          <p:grpSp>
            <p:nvGrpSpPr>
              <p:cNvPr id="6219" name="Google Shape;6219;p89"/>
              <p:cNvGrpSpPr/>
              <p:nvPr/>
            </p:nvGrpSpPr>
            <p:grpSpPr>
              <a:xfrm>
                <a:off x="1398231" y="1474292"/>
                <a:ext cx="518475" cy="341643"/>
                <a:chOff x="1398231" y="1474292"/>
                <a:chExt cx="518475" cy="341643"/>
              </a:xfrm>
            </p:grpSpPr>
            <p:sp>
              <p:nvSpPr>
                <p:cNvPr id="6220" name="Google Shape;6220;p8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1" name="Google Shape;6221;p89"/>
                <p:cNvGrpSpPr/>
                <p:nvPr/>
              </p:nvGrpSpPr>
              <p:grpSpPr>
                <a:xfrm>
                  <a:off x="1616453" y="1474292"/>
                  <a:ext cx="300253" cy="341643"/>
                  <a:chOff x="1616453" y="1475379"/>
                  <a:chExt cx="300253" cy="341643"/>
                </a:xfrm>
              </p:grpSpPr>
              <p:sp>
                <p:nvSpPr>
                  <p:cNvPr id="6222" name="Google Shape;6222;p8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9" name="Google Shape;6229;p89"/>
                  <p:cNvGrpSpPr/>
                  <p:nvPr/>
                </p:nvGrpSpPr>
                <p:grpSpPr>
                  <a:xfrm>
                    <a:off x="1839639" y="1475379"/>
                    <a:ext cx="77067" cy="341643"/>
                    <a:chOff x="1839639" y="1475379"/>
                    <a:chExt cx="77067" cy="341643"/>
                  </a:xfrm>
                </p:grpSpPr>
                <p:sp>
                  <p:nvSpPr>
                    <p:cNvPr id="6230" name="Google Shape;6230;p8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32" name="Google Shape;6232;p89"/>
              <p:cNvGrpSpPr/>
              <p:nvPr/>
            </p:nvGrpSpPr>
            <p:grpSpPr>
              <a:xfrm>
                <a:off x="1398451" y="2012951"/>
                <a:ext cx="518255" cy="340828"/>
                <a:chOff x="1398451" y="2012951"/>
                <a:chExt cx="518255" cy="340828"/>
              </a:xfrm>
            </p:grpSpPr>
            <p:sp>
              <p:nvSpPr>
                <p:cNvPr id="6233" name="Google Shape;6233;p8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4" name="Google Shape;6234;p89"/>
                <p:cNvGrpSpPr/>
                <p:nvPr/>
              </p:nvGrpSpPr>
              <p:grpSpPr>
                <a:xfrm>
                  <a:off x="1616453" y="2012951"/>
                  <a:ext cx="300253" cy="340828"/>
                  <a:chOff x="1616453" y="2013538"/>
                  <a:chExt cx="300253" cy="340828"/>
                </a:xfrm>
              </p:grpSpPr>
              <p:sp>
                <p:nvSpPr>
                  <p:cNvPr id="6235" name="Google Shape;6235;p8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2" name="Google Shape;6242;p89"/>
                  <p:cNvGrpSpPr/>
                  <p:nvPr/>
                </p:nvGrpSpPr>
                <p:grpSpPr>
                  <a:xfrm>
                    <a:off x="1839639" y="2013538"/>
                    <a:ext cx="77067" cy="340828"/>
                    <a:chOff x="1839639" y="2013538"/>
                    <a:chExt cx="77067" cy="340828"/>
                  </a:xfrm>
                </p:grpSpPr>
                <p:sp>
                  <p:nvSpPr>
                    <p:cNvPr id="6243" name="Google Shape;6243;p8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245" name="Google Shape;6245;p89"/>
          <p:cNvGrpSpPr/>
          <p:nvPr/>
        </p:nvGrpSpPr>
        <p:grpSpPr>
          <a:xfrm>
            <a:off x="724986" y="3399516"/>
            <a:ext cx="1368681" cy="682918"/>
            <a:chOff x="724986" y="3605478"/>
            <a:chExt cx="1368681" cy="682918"/>
          </a:xfrm>
        </p:grpSpPr>
        <p:grpSp>
          <p:nvGrpSpPr>
            <p:cNvPr id="6246" name="Google Shape;6246;p89"/>
            <p:cNvGrpSpPr/>
            <p:nvPr/>
          </p:nvGrpSpPr>
          <p:grpSpPr>
            <a:xfrm>
              <a:off x="1289102" y="3823629"/>
              <a:ext cx="240442" cy="250435"/>
              <a:chOff x="-165066" y="3843615"/>
              <a:chExt cx="221259" cy="230455"/>
            </a:xfrm>
          </p:grpSpPr>
          <p:sp>
            <p:nvSpPr>
              <p:cNvPr id="6247" name="Google Shape;6247;p8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89"/>
            <p:cNvGrpSpPr/>
            <p:nvPr/>
          </p:nvGrpSpPr>
          <p:grpSpPr>
            <a:xfrm>
              <a:off x="724986" y="3605478"/>
              <a:ext cx="1368681" cy="682918"/>
              <a:chOff x="724986" y="3605478"/>
              <a:chExt cx="1368681" cy="682918"/>
            </a:xfrm>
          </p:grpSpPr>
          <p:grpSp>
            <p:nvGrpSpPr>
              <p:cNvPr id="6268" name="Google Shape;6268;p89"/>
              <p:cNvGrpSpPr/>
              <p:nvPr/>
            </p:nvGrpSpPr>
            <p:grpSpPr>
              <a:xfrm>
                <a:off x="1498221" y="4047614"/>
                <a:ext cx="529172" cy="240783"/>
                <a:chOff x="1498221" y="4047614"/>
                <a:chExt cx="529172" cy="240783"/>
              </a:xfrm>
            </p:grpSpPr>
            <p:grpSp>
              <p:nvGrpSpPr>
                <p:cNvPr id="6269" name="Google Shape;6269;p89"/>
                <p:cNvGrpSpPr/>
                <p:nvPr/>
              </p:nvGrpSpPr>
              <p:grpSpPr>
                <a:xfrm>
                  <a:off x="1826655" y="4224370"/>
                  <a:ext cx="200738" cy="25631"/>
                  <a:chOff x="1826655" y="4224370"/>
                  <a:chExt cx="200738" cy="25631"/>
                </a:xfrm>
              </p:grpSpPr>
              <p:sp>
                <p:nvSpPr>
                  <p:cNvPr id="6270" name="Google Shape;6270;p8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89"/>
                <p:cNvGrpSpPr/>
                <p:nvPr/>
              </p:nvGrpSpPr>
              <p:grpSpPr>
                <a:xfrm>
                  <a:off x="1498221" y="4047614"/>
                  <a:ext cx="328444" cy="240783"/>
                  <a:chOff x="1498221" y="4047614"/>
                  <a:chExt cx="328444" cy="240783"/>
                </a:xfrm>
              </p:grpSpPr>
              <p:sp>
                <p:nvSpPr>
                  <p:cNvPr id="6273" name="Google Shape;6273;p8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4" name="Google Shape;6274;p89"/>
                  <p:cNvGrpSpPr/>
                  <p:nvPr/>
                </p:nvGrpSpPr>
                <p:grpSpPr>
                  <a:xfrm>
                    <a:off x="1498221" y="4047614"/>
                    <a:ext cx="150566" cy="190416"/>
                    <a:chOff x="1498221" y="4047614"/>
                    <a:chExt cx="150566" cy="190416"/>
                  </a:xfrm>
                </p:grpSpPr>
                <p:sp>
                  <p:nvSpPr>
                    <p:cNvPr id="6275" name="Google Shape;6275;p8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77" name="Google Shape;6277;p89"/>
              <p:cNvGrpSpPr/>
              <p:nvPr/>
            </p:nvGrpSpPr>
            <p:grpSpPr>
              <a:xfrm>
                <a:off x="1560718" y="3800594"/>
                <a:ext cx="532948" cy="302090"/>
                <a:chOff x="1560718" y="3800594"/>
                <a:chExt cx="532948" cy="302090"/>
              </a:xfrm>
            </p:grpSpPr>
            <p:grpSp>
              <p:nvGrpSpPr>
                <p:cNvPr id="6278" name="Google Shape;6278;p89"/>
                <p:cNvGrpSpPr/>
                <p:nvPr/>
              </p:nvGrpSpPr>
              <p:grpSpPr>
                <a:xfrm>
                  <a:off x="1912179" y="3827344"/>
                  <a:ext cx="181487" cy="25631"/>
                  <a:chOff x="1912179" y="3827344"/>
                  <a:chExt cx="181487" cy="25631"/>
                </a:xfrm>
              </p:grpSpPr>
              <p:sp>
                <p:nvSpPr>
                  <p:cNvPr id="6279" name="Google Shape;6279;p8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1" name="Google Shape;6281;p89"/>
                <p:cNvGrpSpPr/>
                <p:nvPr/>
              </p:nvGrpSpPr>
              <p:grpSpPr>
                <a:xfrm>
                  <a:off x="1912179" y="4044505"/>
                  <a:ext cx="181487" cy="25622"/>
                  <a:chOff x="1912179" y="4044506"/>
                  <a:chExt cx="181487" cy="25622"/>
                </a:xfrm>
              </p:grpSpPr>
              <p:sp>
                <p:nvSpPr>
                  <p:cNvPr id="6282" name="Google Shape;6282;p8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89"/>
                <p:cNvGrpSpPr/>
                <p:nvPr/>
              </p:nvGrpSpPr>
              <p:grpSpPr>
                <a:xfrm>
                  <a:off x="1560718" y="3800594"/>
                  <a:ext cx="351472" cy="302090"/>
                  <a:chOff x="1560718" y="3800594"/>
                  <a:chExt cx="351472" cy="302090"/>
                </a:xfrm>
              </p:grpSpPr>
              <p:grpSp>
                <p:nvGrpSpPr>
                  <p:cNvPr id="6285" name="Google Shape;6285;p89"/>
                  <p:cNvGrpSpPr/>
                  <p:nvPr/>
                </p:nvGrpSpPr>
                <p:grpSpPr>
                  <a:xfrm>
                    <a:off x="1560718" y="3842857"/>
                    <a:ext cx="173586" cy="217131"/>
                    <a:chOff x="1560718" y="3842857"/>
                    <a:chExt cx="173586" cy="217131"/>
                  </a:xfrm>
                </p:grpSpPr>
                <p:sp>
                  <p:nvSpPr>
                    <p:cNvPr id="6286" name="Google Shape;6286;p8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8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91" name="Google Shape;6291;p8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2" name="Google Shape;6292;p89"/>
              <p:cNvGrpSpPr/>
              <p:nvPr/>
            </p:nvGrpSpPr>
            <p:grpSpPr>
              <a:xfrm>
                <a:off x="785350" y="3605478"/>
                <a:ext cx="535311" cy="249245"/>
                <a:chOff x="785350" y="3605478"/>
                <a:chExt cx="535311" cy="249245"/>
              </a:xfrm>
            </p:grpSpPr>
            <p:grpSp>
              <p:nvGrpSpPr>
                <p:cNvPr id="6293" name="Google Shape;6293;p89"/>
                <p:cNvGrpSpPr/>
                <p:nvPr/>
              </p:nvGrpSpPr>
              <p:grpSpPr>
                <a:xfrm>
                  <a:off x="785350" y="3605478"/>
                  <a:ext cx="376191" cy="102736"/>
                  <a:chOff x="785350" y="3605478"/>
                  <a:chExt cx="376191" cy="102736"/>
                </a:xfrm>
              </p:grpSpPr>
              <p:sp>
                <p:nvSpPr>
                  <p:cNvPr id="6294" name="Google Shape;6294;p8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89"/>
                <p:cNvGrpSpPr/>
                <p:nvPr/>
              </p:nvGrpSpPr>
              <p:grpSpPr>
                <a:xfrm>
                  <a:off x="1161530" y="3655851"/>
                  <a:ext cx="159131" cy="198872"/>
                  <a:chOff x="1161530" y="3655851"/>
                  <a:chExt cx="159131" cy="198872"/>
                </a:xfrm>
              </p:grpSpPr>
              <p:sp>
                <p:nvSpPr>
                  <p:cNvPr id="6298" name="Google Shape;6298;p8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0" name="Google Shape;6300;p89"/>
              <p:cNvGrpSpPr/>
              <p:nvPr/>
            </p:nvGrpSpPr>
            <p:grpSpPr>
              <a:xfrm>
                <a:off x="785350" y="4047614"/>
                <a:ext cx="535311" cy="240783"/>
                <a:chOff x="785350" y="4047614"/>
                <a:chExt cx="535311" cy="240783"/>
              </a:xfrm>
            </p:grpSpPr>
            <p:grpSp>
              <p:nvGrpSpPr>
                <p:cNvPr id="6301" name="Google Shape;6301;p89"/>
                <p:cNvGrpSpPr/>
                <p:nvPr/>
              </p:nvGrpSpPr>
              <p:grpSpPr>
                <a:xfrm>
                  <a:off x="1161636" y="4047614"/>
                  <a:ext cx="159025" cy="190415"/>
                  <a:chOff x="1161636" y="4047614"/>
                  <a:chExt cx="159025" cy="190415"/>
                </a:xfrm>
              </p:grpSpPr>
              <p:sp>
                <p:nvSpPr>
                  <p:cNvPr id="6302" name="Google Shape;6302;p8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89"/>
                <p:cNvGrpSpPr/>
                <p:nvPr/>
              </p:nvGrpSpPr>
              <p:grpSpPr>
                <a:xfrm>
                  <a:off x="785350" y="4185661"/>
                  <a:ext cx="376191" cy="102736"/>
                  <a:chOff x="785350" y="4185661"/>
                  <a:chExt cx="376191" cy="102736"/>
                </a:xfrm>
              </p:grpSpPr>
              <p:sp>
                <p:nvSpPr>
                  <p:cNvPr id="6305" name="Google Shape;6305;p8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8" name="Google Shape;6308;p89"/>
              <p:cNvGrpSpPr/>
              <p:nvPr/>
            </p:nvGrpSpPr>
            <p:grpSpPr>
              <a:xfrm>
                <a:off x="1501054" y="3605478"/>
                <a:ext cx="526340" cy="249240"/>
                <a:chOff x="1501054" y="3605478"/>
                <a:chExt cx="526340" cy="249240"/>
              </a:xfrm>
            </p:grpSpPr>
            <p:grpSp>
              <p:nvGrpSpPr>
                <p:cNvPr id="6309" name="Google Shape;6309;p89"/>
                <p:cNvGrpSpPr/>
                <p:nvPr/>
              </p:nvGrpSpPr>
              <p:grpSpPr>
                <a:xfrm>
                  <a:off x="1834208" y="3643867"/>
                  <a:ext cx="193185" cy="25622"/>
                  <a:chOff x="1834208" y="3643867"/>
                  <a:chExt cx="193185" cy="25622"/>
                </a:xfrm>
              </p:grpSpPr>
              <p:sp>
                <p:nvSpPr>
                  <p:cNvPr id="6310" name="Google Shape;6310;p8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89"/>
                <p:cNvGrpSpPr/>
                <p:nvPr/>
              </p:nvGrpSpPr>
              <p:grpSpPr>
                <a:xfrm>
                  <a:off x="1501054" y="3605478"/>
                  <a:ext cx="333165" cy="249240"/>
                  <a:chOff x="1501054" y="3605478"/>
                  <a:chExt cx="333165" cy="249240"/>
                </a:xfrm>
              </p:grpSpPr>
              <p:sp>
                <p:nvSpPr>
                  <p:cNvPr id="6313" name="Google Shape;6313;p8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4" name="Google Shape;6314;p89"/>
                  <p:cNvGrpSpPr/>
                  <p:nvPr/>
                </p:nvGrpSpPr>
                <p:grpSpPr>
                  <a:xfrm>
                    <a:off x="1501054" y="3655851"/>
                    <a:ext cx="155286" cy="198867"/>
                    <a:chOff x="1501054" y="3655851"/>
                    <a:chExt cx="155286" cy="198867"/>
                  </a:xfrm>
                </p:grpSpPr>
                <p:sp>
                  <p:nvSpPr>
                    <p:cNvPr id="6315" name="Google Shape;6315;p8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317" name="Google Shape;6317;p89"/>
              <p:cNvGrpSpPr/>
              <p:nvPr/>
            </p:nvGrpSpPr>
            <p:grpSpPr>
              <a:xfrm>
                <a:off x="724986" y="3800594"/>
                <a:ext cx="532950" cy="302090"/>
                <a:chOff x="724986" y="3800594"/>
                <a:chExt cx="532950" cy="302090"/>
              </a:xfrm>
            </p:grpSpPr>
            <p:grpSp>
              <p:nvGrpSpPr>
                <p:cNvPr id="6318" name="Google Shape;6318;p89"/>
                <p:cNvGrpSpPr/>
                <p:nvPr/>
              </p:nvGrpSpPr>
              <p:grpSpPr>
                <a:xfrm>
                  <a:off x="724986" y="4044367"/>
                  <a:ext cx="181314" cy="25626"/>
                  <a:chOff x="724986" y="4044367"/>
                  <a:chExt cx="181314" cy="25626"/>
                </a:xfrm>
              </p:grpSpPr>
              <p:sp>
                <p:nvSpPr>
                  <p:cNvPr id="6319" name="Google Shape;6319;p8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89"/>
                <p:cNvGrpSpPr/>
                <p:nvPr/>
              </p:nvGrpSpPr>
              <p:grpSpPr>
                <a:xfrm>
                  <a:off x="906290" y="3800594"/>
                  <a:ext cx="351646" cy="302090"/>
                  <a:chOff x="906290" y="3800594"/>
                  <a:chExt cx="351646" cy="302090"/>
                </a:xfrm>
              </p:grpSpPr>
              <p:grpSp>
                <p:nvGrpSpPr>
                  <p:cNvPr id="6322" name="Google Shape;6322;p89"/>
                  <p:cNvGrpSpPr/>
                  <p:nvPr/>
                </p:nvGrpSpPr>
                <p:grpSpPr>
                  <a:xfrm>
                    <a:off x="1084172" y="3842857"/>
                    <a:ext cx="173764" cy="217131"/>
                    <a:chOff x="1084172" y="3842857"/>
                    <a:chExt cx="173764" cy="217131"/>
                  </a:xfrm>
                </p:grpSpPr>
                <p:grpSp>
                  <p:nvGrpSpPr>
                    <p:cNvPr id="6323" name="Google Shape;6323;p89"/>
                    <p:cNvGrpSpPr/>
                    <p:nvPr/>
                  </p:nvGrpSpPr>
                  <p:grpSpPr>
                    <a:xfrm>
                      <a:off x="1156862" y="3936509"/>
                      <a:ext cx="101073" cy="25622"/>
                      <a:chOff x="1156862" y="3936509"/>
                      <a:chExt cx="101073" cy="25622"/>
                    </a:xfrm>
                  </p:grpSpPr>
                  <p:sp>
                    <p:nvSpPr>
                      <p:cNvPr id="6324" name="Google Shape;6324;p8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6" name="Google Shape;6326;p8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7" name="Google Shape;6327;p8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89"/>
                <p:cNvGrpSpPr/>
                <p:nvPr/>
              </p:nvGrpSpPr>
              <p:grpSpPr>
                <a:xfrm>
                  <a:off x="724986" y="3830189"/>
                  <a:ext cx="189533" cy="25626"/>
                  <a:chOff x="724986" y="3830189"/>
                  <a:chExt cx="189533" cy="25626"/>
                </a:xfrm>
              </p:grpSpPr>
              <p:sp>
                <p:nvSpPr>
                  <p:cNvPr id="6330" name="Google Shape;6330;p8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332" name="Google Shape;6332;p89"/>
          <p:cNvGrpSpPr/>
          <p:nvPr/>
        </p:nvGrpSpPr>
        <p:grpSpPr>
          <a:xfrm>
            <a:off x="2253298" y="2249677"/>
            <a:ext cx="948701" cy="935378"/>
            <a:chOff x="2253298" y="2428317"/>
            <a:chExt cx="948701" cy="935378"/>
          </a:xfrm>
        </p:grpSpPr>
        <p:sp>
          <p:nvSpPr>
            <p:cNvPr id="6333" name="Google Shape;6333;p8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69" name="Shape 6369"/>
        <p:cNvGrpSpPr/>
        <p:nvPr/>
      </p:nvGrpSpPr>
      <p:grpSpPr>
        <a:xfrm>
          <a:off x="0" y="0"/>
          <a:ext cx="0" cy="0"/>
          <a:chOff x="0" y="0"/>
          <a:chExt cx="0" cy="0"/>
        </a:xfrm>
      </p:grpSpPr>
      <p:grpSp>
        <p:nvGrpSpPr>
          <p:cNvPr id="6370" name="Google Shape;6370;p90"/>
          <p:cNvGrpSpPr/>
          <p:nvPr/>
        </p:nvGrpSpPr>
        <p:grpSpPr>
          <a:xfrm>
            <a:off x="3339744" y="952977"/>
            <a:ext cx="2363393" cy="1017867"/>
            <a:chOff x="3292400" y="1219146"/>
            <a:chExt cx="2615240" cy="1110239"/>
          </a:xfrm>
        </p:grpSpPr>
        <p:sp>
          <p:nvSpPr>
            <p:cNvPr id="6371" name="Google Shape;6371;p9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372" name="Google Shape;6372;p9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73" name="Google Shape;6373;p9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374" name="Google Shape;6374;p9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375" name="Google Shape;6375;p9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376" name="Google Shape;6376;p9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377" name="Google Shape;6377;p9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378" name="Google Shape;6378;p9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379" name="Google Shape;6379;p9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380" name="Google Shape;6380;p9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381" name="Google Shape;6381;p9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82" name="Google Shape;6382;p9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383" name="Google Shape;6383;p9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84" name="Google Shape;6384;p9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385" name="Google Shape;6385;p90"/>
            <p:cNvGrpSpPr/>
            <p:nvPr/>
          </p:nvGrpSpPr>
          <p:grpSpPr>
            <a:xfrm>
              <a:off x="3748438" y="1378608"/>
              <a:ext cx="2159202" cy="903971"/>
              <a:chOff x="1683525" y="2179850"/>
              <a:chExt cx="4519050" cy="2134525"/>
            </a:xfrm>
          </p:grpSpPr>
          <p:sp>
            <p:nvSpPr>
              <p:cNvPr id="6386" name="Google Shape;6386;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87" name="Google Shape;6387;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88" name="Google Shape;6388;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89" name="Google Shape;6389;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0" name="Google Shape;6390;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1" name="Google Shape;6391;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2" name="Google Shape;6392;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3" name="Google Shape;6393;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4" name="Google Shape;6394;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5" name="Google Shape;6395;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6" name="Google Shape;6396;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97" name="Google Shape;6397;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398" name="Google Shape;6398;p90"/>
          <p:cNvGraphicFramePr/>
          <p:nvPr/>
        </p:nvGraphicFramePr>
        <p:xfrm>
          <a:off x="5935838" y="2130450"/>
          <a:ext cx="3000000" cy="3000000"/>
        </p:xfrm>
        <a:graphic>
          <a:graphicData uri="http://schemas.openxmlformats.org/drawingml/2006/table">
            <a:tbl>
              <a:tblPr>
                <a:noFill/>
                <a:tableStyleId>{900681AC-EF89-4229-94C5-8F98573554CB}</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399" name="Google Shape;6399;p90"/>
          <p:cNvGrpSpPr/>
          <p:nvPr/>
        </p:nvGrpSpPr>
        <p:grpSpPr>
          <a:xfrm>
            <a:off x="5913087" y="3189047"/>
            <a:ext cx="2519825" cy="1001454"/>
            <a:chOff x="1906114" y="789980"/>
            <a:chExt cx="1487676" cy="606868"/>
          </a:xfrm>
        </p:grpSpPr>
        <p:cxnSp>
          <p:nvCxnSpPr>
            <p:cNvPr id="6400" name="Google Shape;6400;p9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401" name="Google Shape;6401;p9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402" name="Google Shape;6402;p9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403" name="Google Shape;6403;p9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404" name="Google Shape;6404;p9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405" name="Google Shape;6405;p9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406" name="Google Shape;6406;p9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407" name="Google Shape;6407;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414" name="Google Shape;6414;p9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415" name="Google Shape;6415;p9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416" name="Google Shape;6416;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7" name="Google Shape;6417;p90"/>
          <p:cNvGrpSpPr/>
          <p:nvPr/>
        </p:nvGrpSpPr>
        <p:grpSpPr>
          <a:xfrm>
            <a:off x="712562" y="998005"/>
            <a:ext cx="2394370" cy="976502"/>
            <a:chOff x="749309" y="1112739"/>
            <a:chExt cx="2371603" cy="976502"/>
          </a:xfrm>
        </p:grpSpPr>
        <p:sp>
          <p:nvSpPr>
            <p:cNvPr id="6418" name="Google Shape;6418;p9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450" name="Google Shape;6450;p90"/>
          <p:cNvGraphicFramePr/>
          <p:nvPr/>
        </p:nvGraphicFramePr>
        <p:xfrm>
          <a:off x="5935863" y="996300"/>
          <a:ext cx="3000000" cy="3000000"/>
        </p:xfrm>
        <a:graphic>
          <a:graphicData uri="http://schemas.openxmlformats.org/drawingml/2006/table">
            <a:tbl>
              <a:tblPr>
                <a:noFill/>
                <a:tableStyleId>{900681AC-EF89-4229-94C5-8F98573554CB}</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451" name="Google Shape;6451;p90"/>
          <p:cNvGraphicFramePr/>
          <p:nvPr/>
        </p:nvGraphicFramePr>
        <p:xfrm>
          <a:off x="3342575" y="2130450"/>
          <a:ext cx="3000000" cy="3000000"/>
        </p:xfrm>
        <a:graphic>
          <a:graphicData uri="http://schemas.openxmlformats.org/drawingml/2006/table">
            <a:tbl>
              <a:tblPr>
                <a:noFill/>
                <a:tableStyleId>{900681AC-EF89-4229-94C5-8F98573554CB}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52" name="Google Shape;6452;p90"/>
          <p:cNvGrpSpPr/>
          <p:nvPr/>
        </p:nvGrpSpPr>
        <p:grpSpPr>
          <a:xfrm>
            <a:off x="4086504" y="2517093"/>
            <a:ext cx="1517436" cy="74460"/>
            <a:chOff x="3980086" y="2804397"/>
            <a:chExt cx="1227600" cy="66900"/>
          </a:xfrm>
        </p:grpSpPr>
        <p:sp>
          <p:nvSpPr>
            <p:cNvPr id="6453" name="Google Shape;6453;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90"/>
          <p:cNvGrpSpPr/>
          <p:nvPr/>
        </p:nvGrpSpPr>
        <p:grpSpPr>
          <a:xfrm>
            <a:off x="4711569" y="2809680"/>
            <a:ext cx="892956" cy="74460"/>
            <a:chOff x="3980086" y="2804397"/>
            <a:chExt cx="1227600" cy="66900"/>
          </a:xfrm>
        </p:grpSpPr>
        <p:sp>
          <p:nvSpPr>
            <p:cNvPr id="6456" name="Google Shape;6456;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90"/>
          <p:cNvGrpSpPr/>
          <p:nvPr/>
        </p:nvGrpSpPr>
        <p:grpSpPr>
          <a:xfrm>
            <a:off x="3344661" y="3168563"/>
            <a:ext cx="2363244" cy="1005943"/>
            <a:chOff x="3358415" y="3361302"/>
            <a:chExt cx="2363244" cy="1024695"/>
          </a:xfrm>
        </p:grpSpPr>
        <p:grpSp>
          <p:nvGrpSpPr>
            <p:cNvPr id="6459" name="Google Shape;6459;p90"/>
            <p:cNvGrpSpPr/>
            <p:nvPr/>
          </p:nvGrpSpPr>
          <p:grpSpPr>
            <a:xfrm>
              <a:off x="3358415" y="3361302"/>
              <a:ext cx="441300" cy="1024695"/>
              <a:chOff x="3358415" y="3361302"/>
              <a:chExt cx="441300" cy="1024695"/>
            </a:xfrm>
          </p:grpSpPr>
          <p:sp>
            <p:nvSpPr>
              <p:cNvPr id="6460" name="Google Shape;6460;p9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6" name="Google Shape;6466;p90"/>
            <p:cNvGrpSpPr/>
            <p:nvPr/>
          </p:nvGrpSpPr>
          <p:grpSpPr>
            <a:xfrm>
              <a:off x="3838901" y="3361302"/>
              <a:ext cx="441300" cy="1024695"/>
              <a:chOff x="3838901" y="3361302"/>
              <a:chExt cx="441300" cy="1024695"/>
            </a:xfrm>
          </p:grpSpPr>
          <p:sp>
            <p:nvSpPr>
              <p:cNvPr id="6467" name="Google Shape;6467;p9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90"/>
            <p:cNvGrpSpPr/>
            <p:nvPr/>
          </p:nvGrpSpPr>
          <p:grpSpPr>
            <a:xfrm>
              <a:off x="4319387" y="3361302"/>
              <a:ext cx="441300" cy="1024695"/>
              <a:chOff x="4319387" y="3361302"/>
              <a:chExt cx="441300" cy="1024695"/>
            </a:xfrm>
          </p:grpSpPr>
          <p:sp>
            <p:nvSpPr>
              <p:cNvPr id="6474" name="Google Shape;6474;p9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90"/>
            <p:cNvGrpSpPr/>
            <p:nvPr/>
          </p:nvGrpSpPr>
          <p:grpSpPr>
            <a:xfrm>
              <a:off x="4799873" y="3361302"/>
              <a:ext cx="441300" cy="1024695"/>
              <a:chOff x="4799873" y="3361302"/>
              <a:chExt cx="441300" cy="1024695"/>
            </a:xfrm>
          </p:grpSpPr>
          <p:sp>
            <p:nvSpPr>
              <p:cNvPr id="6481" name="Google Shape;6481;p9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90"/>
            <p:cNvGrpSpPr/>
            <p:nvPr/>
          </p:nvGrpSpPr>
          <p:grpSpPr>
            <a:xfrm>
              <a:off x="5280360" y="3361302"/>
              <a:ext cx="441300" cy="1024695"/>
              <a:chOff x="5280360" y="3361302"/>
              <a:chExt cx="441300" cy="1024695"/>
            </a:xfrm>
          </p:grpSpPr>
          <p:sp>
            <p:nvSpPr>
              <p:cNvPr id="6488" name="Google Shape;6488;p9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494" name="Google Shape;6494;p90"/>
          <p:cNvGraphicFramePr/>
          <p:nvPr/>
        </p:nvGraphicFramePr>
        <p:xfrm>
          <a:off x="711088" y="2130450"/>
          <a:ext cx="3000000" cy="3000000"/>
        </p:xfrm>
        <a:graphic>
          <a:graphicData uri="http://schemas.openxmlformats.org/drawingml/2006/table">
            <a:tbl>
              <a:tblPr>
                <a:noFill/>
                <a:tableStyleId>{900681AC-EF89-4229-94C5-8F98573554CB}</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95" name="Google Shape;6495;p90"/>
          <p:cNvGrpSpPr/>
          <p:nvPr/>
        </p:nvGrpSpPr>
        <p:grpSpPr>
          <a:xfrm>
            <a:off x="712613" y="3180175"/>
            <a:ext cx="2403614" cy="1005900"/>
            <a:chOff x="726450" y="3372825"/>
            <a:chExt cx="2403614" cy="1005900"/>
          </a:xfrm>
        </p:grpSpPr>
        <p:grpSp>
          <p:nvGrpSpPr>
            <p:cNvPr id="6496" name="Google Shape;6496;p90"/>
            <p:cNvGrpSpPr/>
            <p:nvPr/>
          </p:nvGrpSpPr>
          <p:grpSpPr>
            <a:xfrm>
              <a:off x="726450" y="3696000"/>
              <a:ext cx="2403614" cy="500898"/>
              <a:chOff x="726450" y="3696000"/>
              <a:chExt cx="2403614" cy="500898"/>
            </a:xfrm>
          </p:grpSpPr>
          <p:sp>
            <p:nvSpPr>
              <p:cNvPr id="6497" name="Google Shape;6497;p9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98" name="Google Shape;6498;p9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99" name="Google Shape;6499;p90"/>
            <p:cNvGrpSpPr/>
            <p:nvPr/>
          </p:nvGrpSpPr>
          <p:grpSpPr>
            <a:xfrm>
              <a:off x="1348050" y="3372825"/>
              <a:ext cx="1720425" cy="1005900"/>
              <a:chOff x="1348050" y="3372825"/>
              <a:chExt cx="1720425" cy="1005900"/>
            </a:xfrm>
          </p:grpSpPr>
          <p:sp>
            <p:nvSpPr>
              <p:cNvPr id="6500" name="Google Shape;6500;p9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01" name="Google Shape;6501;p9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02" name="Google Shape;6502;p9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03" name="Google Shape;6503;p9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504" name="Google Shape;6504;p9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505" name="Google Shape;6505;p90"/>
            <p:cNvGrpSpPr/>
            <p:nvPr/>
          </p:nvGrpSpPr>
          <p:grpSpPr>
            <a:xfrm>
              <a:off x="1455707" y="3731058"/>
              <a:ext cx="1491150" cy="417657"/>
              <a:chOff x="1455707" y="3731058"/>
              <a:chExt cx="1491150" cy="417657"/>
            </a:xfrm>
          </p:grpSpPr>
          <p:grpSp>
            <p:nvGrpSpPr>
              <p:cNvPr id="6506" name="Google Shape;6506;p90"/>
              <p:cNvGrpSpPr/>
              <p:nvPr/>
            </p:nvGrpSpPr>
            <p:grpSpPr>
              <a:xfrm>
                <a:off x="1472938" y="3745828"/>
                <a:ext cx="72126" cy="53788"/>
                <a:chOff x="1472938" y="3745828"/>
                <a:chExt cx="72126" cy="53788"/>
              </a:xfrm>
            </p:grpSpPr>
            <p:sp>
              <p:nvSpPr>
                <p:cNvPr id="6507" name="Google Shape;6507;p9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90"/>
              <p:cNvGrpSpPr/>
              <p:nvPr/>
            </p:nvGrpSpPr>
            <p:grpSpPr>
              <a:xfrm>
                <a:off x="1819181" y="4089633"/>
                <a:ext cx="72126" cy="53788"/>
                <a:chOff x="1819181" y="4089633"/>
                <a:chExt cx="72126" cy="53788"/>
              </a:xfrm>
            </p:grpSpPr>
            <p:sp>
              <p:nvSpPr>
                <p:cNvPr id="6510" name="Google Shape;6510;p9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2" name="Google Shape;6512;p90"/>
              <p:cNvGrpSpPr/>
              <p:nvPr/>
            </p:nvGrpSpPr>
            <p:grpSpPr>
              <a:xfrm>
                <a:off x="1455707" y="4084171"/>
                <a:ext cx="64321" cy="64544"/>
                <a:chOff x="1455707" y="4084171"/>
                <a:chExt cx="64321" cy="64544"/>
              </a:xfrm>
            </p:grpSpPr>
            <p:sp>
              <p:nvSpPr>
                <p:cNvPr id="6513" name="Google Shape;6513;p9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90"/>
              <p:cNvGrpSpPr/>
              <p:nvPr/>
            </p:nvGrpSpPr>
            <p:grpSpPr>
              <a:xfrm>
                <a:off x="1818610" y="3731058"/>
                <a:ext cx="64321" cy="64544"/>
                <a:chOff x="1818610" y="3731058"/>
                <a:chExt cx="64321" cy="64544"/>
              </a:xfrm>
            </p:grpSpPr>
            <p:sp>
              <p:nvSpPr>
                <p:cNvPr id="6516" name="Google Shape;6516;p9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90"/>
              <p:cNvGrpSpPr/>
              <p:nvPr/>
            </p:nvGrpSpPr>
            <p:grpSpPr>
              <a:xfrm>
                <a:off x="2172491" y="4089633"/>
                <a:ext cx="72126" cy="53788"/>
                <a:chOff x="2172491" y="4089633"/>
                <a:chExt cx="72126" cy="53788"/>
              </a:xfrm>
            </p:grpSpPr>
            <p:sp>
              <p:nvSpPr>
                <p:cNvPr id="6519" name="Google Shape;6519;p9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90"/>
              <p:cNvGrpSpPr/>
              <p:nvPr/>
            </p:nvGrpSpPr>
            <p:grpSpPr>
              <a:xfrm>
                <a:off x="2171920" y="3731058"/>
                <a:ext cx="64321" cy="64544"/>
                <a:chOff x="2171920" y="3731058"/>
                <a:chExt cx="64321" cy="64544"/>
              </a:xfrm>
            </p:grpSpPr>
            <p:sp>
              <p:nvSpPr>
                <p:cNvPr id="6522" name="Google Shape;6522;p9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90"/>
              <p:cNvGrpSpPr/>
              <p:nvPr/>
            </p:nvGrpSpPr>
            <p:grpSpPr>
              <a:xfrm>
                <a:off x="2874730" y="3745828"/>
                <a:ext cx="72126" cy="53788"/>
                <a:chOff x="2874730" y="3745828"/>
                <a:chExt cx="72126" cy="53788"/>
              </a:xfrm>
            </p:grpSpPr>
            <p:sp>
              <p:nvSpPr>
                <p:cNvPr id="6525" name="Google Shape;6525;p9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90"/>
              <p:cNvGrpSpPr/>
              <p:nvPr/>
            </p:nvGrpSpPr>
            <p:grpSpPr>
              <a:xfrm>
                <a:off x="2878589" y="4081481"/>
                <a:ext cx="64321" cy="64544"/>
                <a:chOff x="2878589" y="4081481"/>
                <a:chExt cx="64321" cy="64544"/>
              </a:xfrm>
            </p:grpSpPr>
            <p:sp>
              <p:nvSpPr>
                <p:cNvPr id="6528" name="Google Shape;6528;p9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90"/>
              <p:cNvGrpSpPr/>
              <p:nvPr/>
            </p:nvGrpSpPr>
            <p:grpSpPr>
              <a:xfrm>
                <a:off x="2525796" y="4089633"/>
                <a:ext cx="72126" cy="53788"/>
                <a:chOff x="2525796" y="4089633"/>
                <a:chExt cx="72126" cy="53788"/>
              </a:xfrm>
            </p:grpSpPr>
            <p:sp>
              <p:nvSpPr>
                <p:cNvPr id="6531" name="Google Shape;6531;p9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90"/>
              <p:cNvGrpSpPr/>
              <p:nvPr/>
            </p:nvGrpSpPr>
            <p:grpSpPr>
              <a:xfrm>
                <a:off x="2525225" y="3731058"/>
                <a:ext cx="64321" cy="64544"/>
                <a:chOff x="2525225" y="3731058"/>
                <a:chExt cx="64321" cy="64544"/>
              </a:xfrm>
            </p:grpSpPr>
            <p:sp>
              <p:nvSpPr>
                <p:cNvPr id="6534" name="Google Shape;6534;p9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9" name="Shape 6539"/>
        <p:cNvGrpSpPr/>
        <p:nvPr/>
      </p:nvGrpSpPr>
      <p:grpSpPr>
        <a:xfrm>
          <a:off x="0" y="0"/>
          <a:ext cx="0" cy="0"/>
          <a:chOff x="0" y="0"/>
          <a:chExt cx="0" cy="0"/>
        </a:xfrm>
      </p:grpSpPr>
      <p:grpSp>
        <p:nvGrpSpPr>
          <p:cNvPr id="6540" name="Google Shape;6540;p91"/>
          <p:cNvGrpSpPr/>
          <p:nvPr/>
        </p:nvGrpSpPr>
        <p:grpSpPr>
          <a:xfrm>
            <a:off x="716991" y="971306"/>
            <a:ext cx="845921" cy="690752"/>
            <a:chOff x="732428" y="1198513"/>
            <a:chExt cx="845921" cy="690752"/>
          </a:xfrm>
        </p:grpSpPr>
        <p:grpSp>
          <p:nvGrpSpPr>
            <p:cNvPr id="6541" name="Google Shape;6541;p91"/>
            <p:cNvGrpSpPr/>
            <p:nvPr/>
          </p:nvGrpSpPr>
          <p:grpSpPr>
            <a:xfrm>
              <a:off x="823030" y="1198513"/>
              <a:ext cx="755319" cy="690752"/>
              <a:chOff x="823030" y="1198513"/>
              <a:chExt cx="755319" cy="690752"/>
            </a:xfrm>
          </p:grpSpPr>
          <p:sp>
            <p:nvSpPr>
              <p:cNvPr id="6542" name="Google Shape;6542;p9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4" name="Google Shape;6544;p91"/>
            <p:cNvGrpSpPr/>
            <p:nvPr/>
          </p:nvGrpSpPr>
          <p:grpSpPr>
            <a:xfrm>
              <a:off x="732428" y="1239937"/>
              <a:ext cx="739912" cy="607886"/>
              <a:chOff x="732428" y="1239937"/>
              <a:chExt cx="739912" cy="607886"/>
            </a:xfrm>
          </p:grpSpPr>
          <p:sp>
            <p:nvSpPr>
              <p:cNvPr id="6545" name="Google Shape;6545;p9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91"/>
            <p:cNvGrpSpPr/>
            <p:nvPr/>
          </p:nvGrpSpPr>
          <p:grpSpPr>
            <a:xfrm>
              <a:off x="732428" y="1277018"/>
              <a:ext cx="702832" cy="533758"/>
              <a:chOff x="732428" y="1277018"/>
              <a:chExt cx="702832" cy="533758"/>
            </a:xfrm>
          </p:grpSpPr>
          <p:sp>
            <p:nvSpPr>
              <p:cNvPr id="6548" name="Google Shape;6548;p9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91"/>
            <p:cNvGrpSpPr/>
            <p:nvPr/>
          </p:nvGrpSpPr>
          <p:grpSpPr>
            <a:xfrm>
              <a:off x="931170" y="1306653"/>
              <a:ext cx="647179" cy="474455"/>
              <a:chOff x="931170" y="1306653"/>
              <a:chExt cx="647179" cy="474455"/>
            </a:xfrm>
          </p:grpSpPr>
          <p:sp>
            <p:nvSpPr>
              <p:cNvPr id="6551" name="Google Shape;6551;p9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3" name="Google Shape;6553;p9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91"/>
          <p:cNvGrpSpPr/>
          <p:nvPr/>
        </p:nvGrpSpPr>
        <p:grpSpPr>
          <a:xfrm>
            <a:off x="3948600" y="971313"/>
            <a:ext cx="634656" cy="699982"/>
            <a:chOff x="5985650" y="2860025"/>
            <a:chExt cx="1396075" cy="1539775"/>
          </a:xfrm>
        </p:grpSpPr>
        <p:sp>
          <p:nvSpPr>
            <p:cNvPr id="6555" name="Google Shape;6555;p9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91"/>
          <p:cNvGrpSpPr/>
          <p:nvPr/>
        </p:nvGrpSpPr>
        <p:grpSpPr>
          <a:xfrm>
            <a:off x="4704250" y="971306"/>
            <a:ext cx="725845" cy="699975"/>
            <a:chOff x="4249973" y="1201875"/>
            <a:chExt cx="1958568" cy="1888762"/>
          </a:xfrm>
        </p:grpSpPr>
        <p:sp>
          <p:nvSpPr>
            <p:cNvPr id="6588" name="Google Shape;6588;p9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9" name="Google Shape;6589;p91"/>
            <p:cNvGrpSpPr/>
            <p:nvPr/>
          </p:nvGrpSpPr>
          <p:grpSpPr>
            <a:xfrm>
              <a:off x="5853086" y="1789142"/>
              <a:ext cx="355454" cy="1048099"/>
              <a:chOff x="5576108" y="2016725"/>
              <a:chExt cx="565200" cy="1666560"/>
            </a:xfrm>
          </p:grpSpPr>
          <p:sp>
            <p:nvSpPr>
              <p:cNvPr id="6590" name="Google Shape;6590;p9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91" name="Google Shape;6591;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91"/>
            <p:cNvGrpSpPr/>
            <p:nvPr/>
          </p:nvGrpSpPr>
          <p:grpSpPr>
            <a:xfrm>
              <a:off x="4869455" y="2691676"/>
              <a:ext cx="1013897" cy="398961"/>
              <a:chOff x="4012057" y="3451825"/>
              <a:chExt cx="1612175" cy="634379"/>
            </a:xfrm>
          </p:grpSpPr>
          <p:sp>
            <p:nvSpPr>
              <p:cNvPr id="6593" name="Google Shape;6593;p9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94" name="Google Shape;6594;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91"/>
            <p:cNvGrpSpPr/>
            <p:nvPr/>
          </p:nvGrpSpPr>
          <p:grpSpPr>
            <a:xfrm>
              <a:off x="4276937" y="2155961"/>
              <a:ext cx="651965" cy="891358"/>
              <a:chOff x="3069908" y="2599997"/>
              <a:chExt cx="1036675" cy="1417328"/>
            </a:xfrm>
          </p:grpSpPr>
          <p:sp>
            <p:nvSpPr>
              <p:cNvPr id="6596" name="Google Shape;6596;p9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97" name="Google Shape;6597;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8" name="Google Shape;6598;p91"/>
            <p:cNvGrpSpPr/>
            <p:nvPr/>
          </p:nvGrpSpPr>
          <p:grpSpPr>
            <a:xfrm>
              <a:off x="5054918" y="1201875"/>
              <a:ext cx="999548" cy="602711"/>
              <a:chOff x="4306958" y="1082925"/>
              <a:chExt cx="1589359" cy="958358"/>
            </a:xfrm>
          </p:grpSpPr>
          <p:sp>
            <p:nvSpPr>
              <p:cNvPr id="6599" name="Google Shape;6599;p9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00" name="Google Shape;6600;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91"/>
            <p:cNvGrpSpPr/>
            <p:nvPr/>
          </p:nvGrpSpPr>
          <p:grpSpPr>
            <a:xfrm>
              <a:off x="4249973" y="1303451"/>
              <a:ext cx="799317" cy="841334"/>
              <a:chOff x="3027033" y="1244439"/>
              <a:chExt cx="1270977" cy="1337786"/>
            </a:xfrm>
          </p:grpSpPr>
          <p:sp>
            <p:nvSpPr>
              <p:cNvPr id="6602" name="Google Shape;6602;p9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603" name="Google Shape;6603;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4" name="Google Shape;6604;p91"/>
          <p:cNvGrpSpPr/>
          <p:nvPr/>
        </p:nvGrpSpPr>
        <p:grpSpPr>
          <a:xfrm>
            <a:off x="4057114" y="1858087"/>
            <a:ext cx="750769" cy="683784"/>
            <a:chOff x="4204684" y="2104422"/>
            <a:chExt cx="699822" cy="637382"/>
          </a:xfrm>
        </p:grpSpPr>
        <p:grpSp>
          <p:nvGrpSpPr>
            <p:cNvPr id="6605" name="Google Shape;6605;p91"/>
            <p:cNvGrpSpPr/>
            <p:nvPr/>
          </p:nvGrpSpPr>
          <p:grpSpPr>
            <a:xfrm>
              <a:off x="4204684" y="2430067"/>
              <a:ext cx="342957" cy="311738"/>
              <a:chOff x="4204684" y="2430067"/>
              <a:chExt cx="342957" cy="311738"/>
            </a:xfrm>
          </p:grpSpPr>
          <p:sp>
            <p:nvSpPr>
              <p:cNvPr id="6606" name="Google Shape;6606;p9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8" name="Google Shape;6608;p91"/>
            <p:cNvGrpSpPr/>
            <p:nvPr/>
          </p:nvGrpSpPr>
          <p:grpSpPr>
            <a:xfrm>
              <a:off x="4561586" y="2430067"/>
              <a:ext cx="342920" cy="311738"/>
              <a:chOff x="4561586" y="2430067"/>
              <a:chExt cx="342920" cy="311738"/>
            </a:xfrm>
          </p:grpSpPr>
          <p:sp>
            <p:nvSpPr>
              <p:cNvPr id="6609" name="Google Shape;6609;p9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91"/>
            <p:cNvGrpSpPr/>
            <p:nvPr/>
          </p:nvGrpSpPr>
          <p:grpSpPr>
            <a:xfrm>
              <a:off x="4561586" y="2104422"/>
              <a:ext cx="342920" cy="311738"/>
              <a:chOff x="4561586" y="2104422"/>
              <a:chExt cx="342920" cy="311738"/>
            </a:xfrm>
          </p:grpSpPr>
          <p:sp>
            <p:nvSpPr>
              <p:cNvPr id="6612" name="Google Shape;6612;p9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91"/>
            <p:cNvGrpSpPr/>
            <p:nvPr/>
          </p:nvGrpSpPr>
          <p:grpSpPr>
            <a:xfrm>
              <a:off x="4204684" y="2104422"/>
              <a:ext cx="342957" cy="311664"/>
              <a:chOff x="4204684" y="2104422"/>
              <a:chExt cx="342957" cy="311664"/>
            </a:xfrm>
          </p:grpSpPr>
          <p:sp>
            <p:nvSpPr>
              <p:cNvPr id="6615" name="Google Shape;6615;p9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7" name="Google Shape;6617;p91"/>
          <p:cNvGrpSpPr/>
          <p:nvPr/>
        </p:nvGrpSpPr>
        <p:grpSpPr>
          <a:xfrm>
            <a:off x="5521547" y="971301"/>
            <a:ext cx="660591" cy="688867"/>
            <a:chOff x="5830645" y="1267368"/>
            <a:chExt cx="530340" cy="553040"/>
          </a:xfrm>
        </p:grpSpPr>
        <p:sp>
          <p:nvSpPr>
            <p:cNvPr id="6618" name="Google Shape;6618;p9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9" name="Google Shape;6619;p91"/>
            <p:cNvGrpSpPr/>
            <p:nvPr/>
          </p:nvGrpSpPr>
          <p:grpSpPr>
            <a:xfrm>
              <a:off x="5830645" y="1267368"/>
              <a:ext cx="259743" cy="269909"/>
              <a:chOff x="5830645" y="1267368"/>
              <a:chExt cx="259743" cy="269909"/>
            </a:xfrm>
          </p:grpSpPr>
          <p:sp>
            <p:nvSpPr>
              <p:cNvPr id="6620" name="Google Shape;6620;p9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91"/>
            <p:cNvGrpSpPr/>
            <p:nvPr/>
          </p:nvGrpSpPr>
          <p:grpSpPr>
            <a:xfrm>
              <a:off x="6101293" y="1267368"/>
              <a:ext cx="259692" cy="269909"/>
              <a:chOff x="6101293" y="1267368"/>
              <a:chExt cx="259692" cy="269909"/>
            </a:xfrm>
          </p:grpSpPr>
          <p:sp>
            <p:nvSpPr>
              <p:cNvPr id="6623" name="Google Shape;6623;p9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91"/>
            <p:cNvGrpSpPr/>
            <p:nvPr/>
          </p:nvGrpSpPr>
          <p:grpSpPr>
            <a:xfrm>
              <a:off x="5830645" y="1550500"/>
              <a:ext cx="259692" cy="269909"/>
              <a:chOff x="5830645" y="1550500"/>
              <a:chExt cx="259692" cy="269909"/>
            </a:xfrm>
          </p:grpSpPr>
          <p:sp>
            <p:nvSpPr>
              <p:cNvPr id="6626" name="Google Shape;6626;p9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91"/>
            <p:cNvGrpSpPr/>
            <p:nvPr/>
          </p:nvGrpSpPr>
          <p:grpSpPr>
            <a:xfrm>
              <a:off x="6101293" y="1550500"/>
              <a:ext cx="259692" cy="269909"/>
              <a:chOff x="6101293" y="1550500"/>
              <a:chExt cx="259692" cy="269909"/>
            </a:xfrm>
          </p:grpSpPr>
          <p:sp>
            <p:nvSpPr>
              <p:cNvPr id="6629" name="Google Shape;6629;p9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1" name="Google Shape;6631;p91"/>
          <p:cNvGrpSpPr/>
          <p:nvPr/>
        </p:nvGrpSpPr>
        <p:grpSpPr>
          <a:xfrm>
            <a:off x="723700" y="1861760"/>
            <a:ext cx="697154" cy="679574"/>
            <a:chOff x="2679875" y="2361475"/>
            <a:chExt cx="780425" cy="760575"/>
          </a:xfrm>
        </p:grpSpPr>
        <p:sp>
          <p:nvSpPr>
            <p:cNvPr id="6632" name="Google Shape;6632;p9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91"/>
          <p:cNvGrpSpPr/>
          <p:nvPr/>
        </p:nvGrpSpPr>
        <p:grpSpPr>
          <a:xfrm>
            <a:off x="3122859" y="971352"/>
            <a:ext cx="735829" cy="684547"/>
            <a:chOff x="3351965" y="1148808"/>
            <a:chExt cx="750770" cy="698375"/>
          </a:xfrm>
        </p:grpSpPr>
        <p:grpSp>
          <p:nvGrpSpPr>
            <p:cNvPr id="6639" name="Google Shape;6639;p91"/>
            <p:cNvGrpSpPr/>
            <p:nvPr/>
          </p:nvGrpSpPr>
          <p:grpSpPr>
            <a:xfrm>
              <a:off x="3586796" y="1148808"/>
              <a:ext cx="294857" cy="286830"/>
              <a:chOff x="3750225" y="1774000"/>
              <a:chExt cx="149575" cy="145525"/>
            </a:xfrm>
          </p:grpSpPr>
          <p:sp>
            <p:nvSpPr>
              <p:cNvPr id="6640" name="Google Shape;6640;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91"/>
            <p:cNvGrpSpPr/>
            <p:nvPr/>
          </p:nvGrpSpPr>
          <p:grpSpPr>
            <a:xfrm>
              <a:off x="3779245" y="1375768"/>
              <a:ext cx="323490" cy="286978"/>
              <a:chOff x="3847850" y="1889150"/>
              <a:chExt cx="164100" cy="145600"/>
            </a:xfrm>
          </p:grpSpPr>
          <p:sp>
            <p:nvSpPr>
              <p:cNvPr id="6643" name="Google Shape;6643;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91"/>
            <p:cNvGrpSpPr/>
            <p:nvPr/>
          </p:nvGrpSpPr>
          <p:grpSpPr>
            <a:xfrm>
              <a:off x="3351965" y="1330435"/>
              <a:ext cx="295449" cy="285401"/>
              <a:chOff x="3631100" y="1866150"/>
              <a:chExt cx="149875" cy="144800"/>
            </a:xfrm>
          </p:grpSpPr>
          <p:sp>
            <p:nvSpPr>
              <p:cNvPr id="6646" name="Google Shape;6646;p9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91"/>
            <p:cNvGrpSpPr/>
            <p:nvPr/>
          </p:nvGrpSpPr>
          <p:grpSpPr>
            <a:xfrm>
              <a:off x="3548208" y="1560352"/>
              <a:ext cx="294808" cy="286830"/>
              <a:chOff x="3730650" y="1982800"/>
              <a:chExt cx="149550" cy="145525"/>
            </a:xfrm>
          </p:grpSpPr>
          <p:sp>
            <p:nvSpPr>
              <p:cNvPr id="6649" name="Google Shape;6649;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1" name="Google Shape;6651;p91"/>
          <p:cNvGrpSpPr/>
          <p:nvPr/>
        </p:nvGrpSpPr>
        <p:grpSpPr>
          <a:xfrm>
            <a:off x="7624512" y="971306"/>
            <a:ext cx="804565" cy="677795"/>
            <a:chOff x="7636443" y="1204988"/>
            <a:chExt cx="804565" cy="677795"/>
          </a:xfrm>
        </p:grpSpPr>
        <p:grpSp>
          <p:nvGrpSpPr>
            <p:cNvPr id="6652" name="Google Shape;6652;p91"/>
            <p:cNvGrpSpPr/>
            <p:nvPr/>
          </p:nvGrpSpPr>
          <p:grpSpPr>
            <a:xfrm>
              <a:off x="7636443" y="1509705"/>
              <a:ext cx="804565" cy="373078"/>
              <a:chOff x="7636443" y="1509705"/>
              <a:chExt cx="804565" cy="373078"/>
            </a:xfrm>
          </p:grpSpPr>
          <p:sp>
            <p:nvSpPr>
              <p:cNvPr id="6653" name="Google Shape;6653;p9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91"/>
            <p:cNvGrpSpPr/>
            <p:nvPr/>
          </p:nvGrpSpPr>
          <p:grpSpPr>
            <a:xfrm>
              <a:off x="7636443" y="1408133"/>
              <a:ext cx="804565" cy="373078"/>
              <a:chOff x="7636443" y="1408133"/>
              <a:chExt cx="804565" cy="373078"/>
            </a:xfrm>
          </p:grpSpPr>
          <p:sp>
            <p:nvSpPr>
              <p:cNvPr id="6656" name="Google Shape;6656;p9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91"/>
            <p:cNvGrpSpPr/>
            <p:nvPr/>
          </p:nvGrpSpPr>
          <p:grpSpPr>
            <a:xfrm>
              <a:off x="7636443" y="1306560"/>
              <a:ext cx="804565" cy="373078"/>
              <a:chOff x="7636443" y="1306560"/>
              <a:chExt cx="804565" cy="373078"/>
            </a:xfrm>
          </p:grpSpPr>
          <p:sp>
            <p:nvSpPr>
              <p:cNvPr id="6659" name="Google Shape;6659;p9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91"/>
            <p:cNvGrpSpPr/>
            <p:nvPr/>
          </p:nvGrpSpPr>
          <p:grpSpPr>
            <a:xfrm>
              <a:off x="7636443" y="1204988"/>
              <a:ext cx="804565" cy="373078"/>
              <a:chOff x="7636443" y="1204988"/>
              <a:chExt cx="804565" cy="373078"/>
            </a:xfrm>
          </p:grpSpPr>
          <p:sp>
            <p:nvSpPr>
              <p:cNvPr id="6662" name="Google Shape;6662;p9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4" name="Google Shape;6664;p91"/>
          <p:cNvGrpSpPr/>
          <p:nvPr/>
        </p:nvGrpSpPr>
        <p:grpSpPr>
          <a:xfrm>
            <a:off x="4963358" y="1878721"/>
            <a:ext cx="661339" cy="661188"/>
            <a:chOff x="3990000" y="975400"/>
            <a:chExt cx="3934200" cy="3933300"/>
          </a:xfrm>
        </p:grpSpPr>
        <p:sp>
          <p:nvSpPr>
            <p:cNvPr id="6665" name="Google Shape;6665;p9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91"/>
          <p:cNvGrpSpPr/>
          <p:nvPr/>
        </p:nvGrpSpPr>
        <p:grpSpPr>
          <a:xfrm>
            <a:off x="6607006" y="1857359"/>
            <a:ext cx="868881" cy="684241"/>
            <a:chOff x="6598259" y="2078634"/>
            <a:chExt cx="868881" cy="684241"/>
          </a:xfrm>
        </p:grpSpPr>
        <p:sp>
          <p:nvSpPr>
            <p:cNvPr id="6670" name="Google Shape;6670;p9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6" name="Google Shape;6676;p91"/>
            <p:cNvGrpSpPr/>
            <p:nvPr/>
          </p:nvGrpSpPr>
          <p:grpSpPr>
            <a:xfrm>
              <a:off x="6808175" y="2078634"/>
              <a:ext cx="452229" cy="684241"/>
              <a:chOff x="6808175" y="2078634"/>
              <a:chExt cx="452229" cy="684241"/>
            </a:xfrm>
          </p:grpSpPr>
          <p:sp>
            <p:nvSpPr>
              <p:cNvPr id="6677" name="Google Shape;6677;p9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3" name="Google Shape;6683;p91"/>
              <p:cNvGrpSpPr/>
              <p:nvPr/>
            </p:nvGrpSpPr>
            <p:grpSpPr>
              <a:xfrm>
                <a:off x="6821586" y="2078634"/>
                <a:ext cx="426871" cy="684241"/>
                <a:chOff x="6821586" y="2078634"/>
                <a:chExt cx="426871" cy="684241"/>
              </a:xfrm>
            </p:grpSpPr>
            <p:grpSp>
              <p:nvGrpSpPr>
                <p:cNvPr id="6684" name="Google Shape;6684;p91"/>
                <p:cNvGrpSpPr/>
                <p:nvPr/>
              </p:nvGrpSpPr>
              <p:grpSpPr>
                <a:xfrm>
                  <a:off x="6821586" y="2078634"/>
                  <a:ext cx="426871" cy="684241"/>
                  <a:chOff x="6821586" y="2078634"/>
                  <a:chExt cx="426871" cy="684241"/>
                </a:xfrm>
              </p:grpSpPr>
              <p:sp>
                <p:nvSpPr>
                  <p:cNvPr id="6685" name="Google Shape;6685;p9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4" name="Google Shape;6704;p9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710" name="Google Shape;6710;p91"/>
          <p:cNvGrpSpPr/>
          <p:nvPr/>
        </p:nvGrpSpPr>
        <p:grpSpPr>
          <a:xfrm>
            <a:off x="5780173" y="1862968"/>
            <a:ext cx="671358" cy="671358"/>
            <a:chOff x="6535625" y="760425"/>
            <a:chExt cx="1665900" cy="1665900"/>
          </a:xfrm>
        </p:grpSpPr>
        <p:sp>
          <p:nvSpPr>
            <p:cNvPr id="6711" name="Google Shape;6711;p9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91"/>
          <p:cNvGrpSpPr/>
          <p:nvPr/>
        </p:nvGrpSpPr>
        <p:grpSpPr>
          <a:xfrm>
            <a:off x="716989" y="3531368"/>
            <a:ext cx="1340789" cy="640830"/>
            <a:chOff x="238125" y="1151100"/>
            <a:chExt cx="7139450" cy="3412300"/>
          </a:xfrm>
        </p:grpSpPr>
        <p:sp>
          <p:nvSpPr>
            <p:cNvPr id="6716" name="Google Shape;6716;p9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91"/>
          <p:cNvGrpSpPr/>
          <p:nvPr/>
        </p:nvGrpSpPr>
        <p:grpSpPr>
          <a:xfrm>
            <a:off x="5584212" y="2734649"/>
            <a:ext cx="985357" cy="585764"/>
            <a:chOff x="5145061" y="2881789"/>
            <a:chExt cx="1107641" cy="658458"/>
          </a:xfrm>
        </p:grpSpPr>
        <p:grpSp>
          <p:nvGrpSpPr>
            <p:cNvPr id="6729" name="Google Shape;6729;p91"/>
            <p:cNvGrpSpPr/>
            <p:nvPr/>
          </p:nvGrpSpPr>
          <p:grpSpPr>
            <a:xfrm>
              <a:off x="5722989" y="3244587"/>
              <a:ext cx="529713" cy="295659"/>
              <a:chOff x="5722989" y="3244587"/>
              <a:chExt cx="529713" cy="295659"/>
            </a:xfrm>
          </p:grpSpPr>
          <p:sp>
            <p:nvSpPr>
              <p:cNvPr id="6730" name="Google Shape;6730;p9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31" name="Google Shape;6731;p9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32" name="Google Shape;6732;p91"/>
            <p:cNvGrpSpPr/>
            <p:nvPr/>
          </p:nvGrpSpPr>
          <p:grpSpPr>
            <a:xfrm>
              <a:off x="5145061" y="3244587"/>
              <a:ext cx="536807" cy="295659"/>
              <a:chOff x="5145061" y="3244587"/>
              <a:chExt cx="536807" cy="295659"/>
            </a:xfrm>
          </p:grpSpPr>
          <p:sp>
            <p:nvSpPr>
              <p:cNvPr id="6733" name="Google Shape;6733;p9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34" name="Google Shape;6734;p9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35" name="Google Shape;6735;p91"/>
            <p:cNvGrpSpPr/>
            <p:nvPr/>
          </p:nvGrpSpPr>
          <p:grpSpPr>
            <a:xfrm>
              <a:off x="5341327" y="2898245"/>
              <a:ext cx="532309" cy="614891"/>
              <a:chOff x="5341327" y="2898245"/>
              <a:chExt cx="532309" cy="614891"/>
            </a:xfrm>
          </p:grpSpPr>
          <p:sp>
            <p:nvSpPr>
              <p:cNvPr id="6736" name="Google Shape;6736;p9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37" name="Google Shape;6737;p9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38" name="Google Shape;6738;p91"/>
            <p:cNvGrpSpPr/>
            <p:nvPr/>
          </p:nvGrpSpPr>
          <p:grpSpPr>
            <a:xfrm>
              <a:off x="5532290" y="2881789"/>
              <a:ext cx="620516" cy="305456"/>
              <a:chOff x="5532290" y="2881789"/>
              <a:chExt cx="620516" cy="305456"/>
            </a:xfrm>
          </p:grpSpPr>
          <p:sp>
            <p:nvSpPr>
              <p:cNvPr id="6739" name="Google Shape;6739;p9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40" name="Google Shape;6740;p9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741" name="Google Shape;6741;p91"/>
          <p:cNvGrpSpPr/>
          <p:nvPr/>
        </p:nvGrpSpPr>
        <p:grpSpPr>
          <a:xfrm>
            <a:off x="8163135" y="3526707"/>
            <a:ext cx="269068" cy="645491"/>
            <a:chOff x="7026852" y="3311869"/>
            <a:chExt cx="434331" cy="1041954"/>
          </a:xfrm>
        </p:grpSpPr>
        <p:sp>
          <p:nvSpPr>
            <p:cNvPr id="6742" name="Google Shape;6742;p9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91"/>
          <p:cNvGrpSpPr/>
          <p:nvPr/>
        </p:nvGrpSpPr>
        <p:grpSpPr>
          <a:xfrm>
            <a:off x="6179716" y="3565945"/>
            <a:ext cx="293882" cy="293836"/>
            <a:chOff x="4873519" y="3311869"/>
            <a:chExt cx="499374" cy="499296"/>
          </a:xfrm>
        </p:grpSpPr>
        <p:sp>
          <p:nvSpPr>
            <p:cNvPr id="6746" name="Google Shape;6746;p9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91"/>
          <p:cNvGrpSpPr/>
          <p:nvPr/>
        </p:nvGrpSpPr>
        <p:grpSpPr>
          <a:xfrm>
            <a:off x="6179716" y="3878316"/>
            <a:ext cx="293882" cy="293882"/>
            <a:chOff x="4873519" y="3875839"/>
            <a:chExt cx="499374" cy="499374"/>
          </a:xfrm>
        </p:grpSpPr>
        <p:sp>
          <p:nvSpPr>
            <p:cNvPr id="6749" name="Google Shape;6749;p9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1" name="Google Shape;6751;p91"/>
          <p:cNvGrpSpPr/>
          <p:nvPr/>
        </p:nvGrpSpPr>
        <p:grpSpPr>
          <a:xfrm>
            <a:off x="2410244" y="1850269"/>
            <a:ext cx="698104" cy="698208"/>
            <a:chOff x="2565073" y="2075876"/>
            <a:chExt cx="672482" cy="672518"/>
          </a:xfrm>
        </p:grpSpPr>
        <p:sp>
          <p:nvSpPr>
            <p:cNvPr id="6752" name="Google Shape;6752;p9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91"/>
          <p:cNvGrpSpPr/>
          <p:nvPr/>
        </p:nvGrpSpPr>
        <p:grpSpPr>
          <a:xfrm>
            <a:off x="5633655" y="3534869"/>
            <a:ext cx="438354" cy="637329"/>
            <a:chOff x="1697726" y="3244179"/>
            <a:chExt cx="788124" cy="1146069"/>
          </a:xfrm>
        </p:grpSpPr>
        <p:sp>
          <p:nvSpPr>
            <p:cNvPr id="6759" name="Google Shape;6759;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1" name="Google Shape;6761;p91"/>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2" name="Google Shape;6762;p91"/>
          <p:cNvGrpSpPr/>
          <p:nvPr/>
        </p:nvGrpSpPr>
        <p:grpSpPr>
          <a:xfrm>
            <a:off x="7634869" y="1863232"/>
            <a:ext cx="799565" cy="670282"/>
            <a:chOff x="7617850" y="2063282"/>
            <a:chExt cx="799565" cy="670282"/>
          </a:xfrm>
        </p:grpSpPr>
        <p:cxnSp>
          <p:nvCxnSpPr>
            <p:cNvPr id="6763" name="Google Shape;6763;p9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64" name="Google Shape;6764;p9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65" name="Google Shape;6765;p9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66" name="Google Shape;6766;p9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67" name="Google Shape;6767;p9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768" name="Google Shape;6768;p9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769" name="Google Shape;6769;p91"/>
            <p:cNvGrpSpPr/>
            <p:nvPr/>
          </p:nvGrpSpPr>
          <p:grpSpPr>
            <a:xfrm>
              <a:off x="7734309" y="2063282"/>
              <a:ext cx="570957" cy="620095"/>
              <a:chOff x="7734309" y="2063282"/>
              <a:chExt cx="570957" cy="620095"/>
            </a:xfrm>
          </p:grpSpPr>
          <p:grpSp>
            <p:nvGrpSpPr>
              <p:cNvPr id="6770" name="Google Shape;6770;p91"/>
              <p:cNvGrpSpPr/>
              <p:nvPr/>
            </p:nvGrpSpPr>
            <p:grpSpPr>
              <a:xfrm>
                <a:off x="8031573" y="2063282"/>
                <a:ext cx="273693" cy="620095"/>
                <a:chOff x="8031573" y="2063282"/>
                <a:chExt cx="273693" cy="620095"/>
              </a:xfrm>
            </p:grpSpPr>
            <p:sp>
              <p:nvSpPr>
                <p:cNvPr id="6771" name="Google Shape;6771;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91"/>
              <p:cNvGrpSpPr/>
              <p:nvPr/>
            </p:nvGrpSpPr>
            <p:grpSpPr>
              <a:xfrm flipH="1">
                <a:off x="7734309" y="2063282"/>
                <a:ext cx="273693" cy="620095"/>
                <a:chOff x="8031573" y="2063282"/>
                <a:chExt cx="273693" cy="620095"/>
              </a:xfrm>
            </p:grpSpPr>
            <p:sp>
              <p:nvSpPr>
                <p:cNvPr id="6776" name="Google Shape;6776;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780" name="Google Shape;6780;p91"/>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1"/>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2" name="Google Shape;6782;p91"/>
          <p:cNvGrpSpPr/>
          <p:nvPr/>
        </p:nvGrpSpPr>
        <p:grpSpPr>
          <a:xfrm>
            <a:off x="7821475" y="2716715"/>
            <a:ext cx="602567" cy="601884"/>
            <a:chOff x="1186975" y="238125"/>
            <a:chExt cx="5244275" cy="5238325"/>
          </a:xfrm>
        </p:grpSpPr>
        <p:sp>
          <p:nvSpPr>
            <p:cNvPr id="6783" name="Google Shape;6783;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91"/>
          <p:cNvGrpSpPr/>
          <p:nvPr/>
        </p:nvGrpSpPr>
        <p:grpSpPr>
          <a:xfrm>
            <a:off x="3264213" y="1856199"/>
            <a:ext cx="651848" cy="687338"/>
            <a:chOff x="3400515" y="2056248"/>
            <a:chExt cx="698134" cy="735987"/>
          </a:xfrm>
        </p:grpSpPr>
        <p:grpSp>
          <p:nvGrpSpPr>
            <p:cNvPr id="6788" name="Google Shape;6788;p91"/>
            <p:cNvGrpSpPr/>
            <p:nvPr/>
          </p:nvGrpSpPr>
          <p:grpSpPr>
            <a:xfrm>
              <a:off x="3400515" y="2283913"/>
              <a:ext cx="312919" cy="219900"/>
              <a:chOff x="3400515" y="2283913"/>
              <a:chExt cx="312919" cy="219900"/>
            </a:xfrm>
          </p:grpSpPr>
          <p:sp>
            <p:nvSpPr>
              <p:cNvPr id="6789" name="Google Shape;6789;p9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90" name="Google Shape;6790;p9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791" name="Google Shape;6791;p91"/>
            <p:cNvGrpSpPr/>
            <p:nvPr/>
          </p:nvGrpSpPr>
          <p:grpSpPr>
            <a:xfrm>
              <a:off x="3547823" y="2461089"/>
              <a:ext cx="219900" cy="331146"/>
              <a:chOff x="3547823" y="2461089"/>
              <a:chExt cx="219900" cy="331146"/>
            </a:xfrm>
          </p:grpSpPr>
          <p:sp>
            <p:nvSpPr>
              <p:cNvPr id="6792" name="Google Shape;6792;p9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93" name="Google Shape;6793;p9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794" name="Google Shape;6794;p91"/>
            <p:cNvGrpSpPr/>
            <p:nvPr/>
          </p:nvGrpSpPr>
          <p:grpSpPr>
            <a:xfrm>
              <a:off x="3734138" y="2461089"/>
              <a:ext cx="219900" cy="331146"/>
              <a:chOff x="3734138" y="2461089"/>
              <a:chExt cx="219900" cy="331146"/>
            </a:xfrm>
          </p:grpSpPr>
          <p:sp>
            <p:nvSpPr>
              <p:cNvPr id="6795" name="Google Shape;6795;p9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96" name="Google Shape;6796;p9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797" name="Google Shape;6797;p91"/>
            <p:cNvGrpSpPr/>
            <p:nvPr/>
          </p:nvGrpSpPr>
          <p:grpSpPr>
            <a:xfrm>
              <a:off x="3787560" y="2281742"/>
              <a:ext cx="311089" cy="219900"/>
              <a:chOff x="3787560" y="2281742"/>
              <a:chExt cx="311089" cy="219900"/>
            </a:xfrm>
          </p:grpSpPr>
          <p:sp>
            <p:nvSpPr>
              <p:cNvPr id="6798" name="Google Shape;6798;p9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99" name="Google Shape;6799;p9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800" name="Google Shape;6800;p91"/>
            <p:cNvGrpSpPr/>
            <p:nvPr/>
          </p:nvGrpSpPr>
          <p:grpSpPr>
            <a:xfrm>
              <a:off x="3637290" y="2056248"/>
              <a:ext cx="219900" cy="330736"/>
              <a:chOff x="3637290" y="2056248"/>
              <a:chExt cx="219900" cy="330736"/>
            </a:xfrm>
          </p:grpSpPr>
          <p:sp>
            <p:nvSpPr>
              <p:cNvPr id="6801" name="Google Shape;6801;p9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802" name="Google Shape;6802;p9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803" name="Google Shape;6803;p91"/>
          <p:cNvGrpSpPr/>
          <p:nvPr/>
        </p:nvGrpSpPr>
        <p:grpSpPr>
          <a:xfrm>
            <a:off x="2555919" y="2726205"/>
            <a:ext cx="1268144" cy="592394"/>
            <a:chOff x="238125" y="1188750"/>
            <a:chExt cx="7140450" cy="3335550"/>
          </a:xfrm>
        </p:grpSpPr>
        <p:sp>
          <p:nvSpPr>
            <p:cNvPr id="6804" name="Google Shape;6804;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91"/>
          <p:cNvGrpSpPr/>
          <p:nvPr/>
        </p:nvGrpSpPr>
        <p:grpSpPr>
          <a:xfrm>
            <a:off x="6663819" y="2728360"/>
            <a:ext cx="1053944" cy="590147"/>
            <a:chOff x="238125" y="1335475"/>
            <a:chExt cx="5418735" cy="3034175"/>
          </a:xfrm>
        </p:grpSpPr>
        <p:sp>
          <p:nvSpPr>
            <p:cNvPr id="6810" name="Google Shape;6810;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91"/>
          <p:cNvGrpSpPr/>
          <p:nvPr/>
        </p:nvGrpSpPr>
        <p:grpSpPr>
          <a:xfrm>
            <a:off x="4094628" y="3533259"/>
            <a:ext cx="1268207" cy="638939"/>
            <a:chOff x="3967651" y="3645904"/>
            <a:chExt cx="1479304" cy="745292"/>
          </a:xfrm>
        </p:grpSpPr>
        <p:grpSp>
          <p:nvGrpSpPr>
            <p:cNvPr id="6814" name="Google Shape;6814;p91"/>
            <p:cNvGrpSpPr/>
            <p:nvPr/>
          </p:nvGrpSpPr>
          <p:grpSpPr>
            <a:xfrm>
              <a:off x="3967651" y="4009026"/>
              <a:ext cx="1479304" cy="382170"/>
              <a:chOff x="3967651" y="4009026"/>
              <a:chExt cx="1479304" cy="382170"/>
            </a:xfrm>
          </p:grpSpPr>
          <p:grpSp>
            <p:nvGrpSpPr>
              <p:cNvPr id="6815" name="Google Shape;6815;p91"/>
              <p:cNvGrpSpPr/>
              <p:nvPr/>
            </p:nvGrpSpPr>
            <p:grpSpPr>
              <a:xfrm>
                <a:off x="4892216" y="4195630"/>
                <a:ext cx="554739" cy="195566"/>
                <a:chOff x="3604375" y="4892160"/>
                <a:chExt cx="1651500" cy="582215"/>
              </a:xfrm>
            </p:grpSpPr>
            <p:sp>
              <p:nvSpPr>
                <p:cNvPr id="6816" name="Google Shape;6816;p9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91"/>
              <p:cNvGrpSpPr/>
              <p:nvPr/>
            </p:nvGrpSpPr>
            <p:grpSpPr>
              <a:xfrm>
                <a:off x="3967651" y="4146303"/>
                <a:ext cx="579402" cy="244893"/>
                <a:chOff x="851875" y="4745310"/>
                <a:chExt cx="1724925" cy="729065"/>
              </a:xfrm>
            </p:grpSpPr>
            <p:sp>
              <p:nvSpPr>
                <p:cNvPr id="6819" name="Google Shape;6819;p9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91"/>
              <p:cNvGrpSpPr/>
              <p:nvPr/>
            </p:nvGrpSpPr>
            <p:grpSpPr>
              <a:xfrm>
                <a:off x="4460753" y="4009026"/>
                <a:ext cx="493110" cy="382170"/>
                <a:chOff x="2319875" y="4336625"/>
                <a:chExt cx="1468025" cy="1137750"/>
              </a:xfrm>
            </p:grpSpPr>
            <p:sp>
              <p:nvSpPr>
                <p:cNvPr id="6822" name="Google Shape;6822;p9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4" name="Google Shape;6824;p91"/>
            <p:cNvGrpSpPr/>
            <p:nvPr/>
          </p:nvGrpSpPr>
          <p:grpSpPr>
            <a:xfrm>
              <a:off x="4479443" y="3645904"/>
              <a:ext cx="455965" cy="388789"/>
              <a:chOff x="2957425" y="238100"/>
              <a:chExt cx="1910200" cy="1628775"/>
            </a:xfrm>
          </p:grpSpPr>
          <p:sp>
            <p:nvSpPr>
              <p:cNvPr id="6825" name="Google Shape;6825;p9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5" name="Google Shape;6835;p91"/>
          <p:cNvGrpSpPr/>
          <p:nvPr/>
        </p:nvGrpSpPr>
        <p:grpSpPr>
          <a:xfrm>
            <a:off x="2480742" y="3534460"/>
            <a:ext cx="1243128" cy="637739"/>
            <a:chOff x="2496310" y="3693351"/>
            <a:chExt cx="1342906" cy="688926"/>
          </a:xfrm>
        </p:grpSpPr>
        <p:grpSp>
          <p:nvGrpSpPr>
            <p:cNvPr id="6836" name="Google Shape;6836;p91"/>
            <p:cNvGrpSpPr/>
            <p:nvPr/>
          </p:nvGrpSpPr>
          <p:grpSpPr>
            <a:xfrm>
              <a:off x="2496310" y="3693351"/>
              <a:ext cx="1342906" cy="688875"/>
              <a:chOff x="2496310" y="3693351"/>
              <a:chExt cx="1342906" cy="688875"/>
            </a:xfrm>
          </p:grpSpPr>
          <p:sp>
            <p:nvSpPr>
              <p:cNvPr id="6837" name="Google Shape;6837;p9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43" name="Google Shape;6843;p91"/>
              <p:cNvCxnSpPr>
                <a:stCxn id="6841"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844" name="Google Shape;6844;p91"/>
              <p:cNvCxnSpPr>
                <a:stCxn id="6838"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845" name="Google Shape;6845;p91"/>
              <p:cNvCxnSpPr>
                <a:stCxn id="6839"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46" name="Google Shape;6846;p91"/>
              <p:cNvCxnSpPr>
                <a:stCxn id="6842"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47" name="Google Shape;6847;p91"/>
              <p:cNvCxnSpPr>
                <a:stCxn id="6840"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848" name="Google Shape;6848;p91"/>
            <p:cNvGrpSpPr/>
            <p:nvPr/>
          </p:nvGrpSpPr>
          <p:grpSpPr>
            <a:xfrm>
              <a:off x="2675275" y="3930557"/>
              <a:ext cx="1003306" cy="451719"/>
              <a:chOff x="2675275" y="4174282"/>
              <a:chExt cx="1003306" cy="451719"/>
            </a:xfrm>
          </p:grpSpPr>
          <p:sp>
            <p:nvSpPr>
              <p:cNvPr id="6849" name="Google Shape;6849;p9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2" name="Google Shape;6852;p91"/>
          <p:cNvGrpSpPr/>
          <p:nvPr/>
        </p:nvGrpSpPr>
        <p:grpSpPr>
          <a:xfrm>
            <a:off x="1654412" y="971306"/>
            <a:ext cx="574511" cy="874709"/>
            <a:chOff x="1715404" y="1112080"/>
            <a:chExt cx="642270" cy="977984"/>
          </a:xfrm>
        </p:grpSpPr>
        <p:grpSp>
          <p:nvGrpSpPr>
            <p:cNvPr id="6853" name="Google Shape;6853;p91"/>
            <p:cNvGrpSpPr/>
            <p:nvPr/>
          </p:nvGrpSpPr>
          <p:grpSpPr>
            <a:xfrm>
              <a:off x="1715404" y="1112080"/>
              <a:ext cx="642270" cy="977984"/>
              <a:chOff x="1715404" y="1112080"/>
              <a:chExt cx="642270" cy="977984"/>
            </a:xfrm>
          </p:grpSpPr>
          <p:sp>
            <p:nvSpPr>
              <p:cNvPr id="6854" name="Google Shape;6854;p9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91"/>
            <p:cNvGrpSpPr/>
            <p:nvPr/>
          </p:nvGrpSpPr>
          <p:grpSpPr>
            <a:xfrm>
              <a:off x="1768927" y="1165603"/>
              <a:ext cx="535225" cy="851367"/>
              <a:chOff x="1768927" y="1165603"/>
              <a:chExt cx="535225" cy="851367"/>
            </a:xfrm>
          </p:grpSpPr>
          <p:sp>
            <p:nvSpPr>
              <p:cNvPr id="6857" name="Google Shape;6857;p9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9" name="Google Shape;6859;p91"/>
            <p:cNvGrpSpPr/>
            <p:nvPr/>
          </p:nvGrpSpPr>
          <p:grpSpPr>
            <a:xfrm>
              <a:off x="1822449" y="1219125"/>
              <a:ext cx="428180" cy="718859"/>
              <a:chOff x="1822449" y="1219125"/>
              <a:chExt cx="428180" cy="718859"/>
            </a:xfrm>
          </p:grpSpPr>
          <p:sp>
            <p:nvSpPr>
              <p:cNvPr id="6860" name="Google Shape;6860;p9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2" name="Google Shape;6862;p91"/>
            <p:cNvGrpSpPr/>
            <p:nvPr/>
          </p:nvGrpSpPr>
          <p:grpSpPr>
            <a:xfrm>
              <a:off x="1875972" y="1272648"/>
              <a:ext cx="321135" cy="586939"/>
              <a:chOff x="1875972" y="1272648"/>
              <a:chExt cx="321135" cy="586939"/>
            </a:xfrm>
          </p:grpSpPr>
          <p:sp>
            <p:nvSpPr>
              <p:cNvPr id="6863" name="Google Shape;6863;p9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5" name="Google Shape;6865;p91"/>
          <p:cNvGrpSpPr/>
          <p:nvPr/>
        </p:nvGrpSpPr>
        <p:grpSpPr>
          <a:xfrm>
            <a:off x="7761573" y="3528028"/>
            <a:ext cx="293855" cy="644170"/>
            <a:chOff x="241025" y="3151575"/>
            <a:chExt cx="293855" cy="644170"/>
          </a:xfrm>
        </p:grpSpPr>
        <p:sp>
          <p:nvSpPr>
            <p:cNvPr id="6866" name="Google Shape;6866;p9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91"/>
          <p:cNvGrpSpPr/>
          <p:nvPr/>
        </p:nvGrpSpPr>
        <p:grpSpPr>
          <a:xfrm>
            <a:off x="709557" y="2728028"/>
            <a:ext cx="1779649" cy="591620"/>
            <a:chOff x="246070" y="1983375"/>
            <a:chExt cx="1855347" cy="616849"/>
          </a:xfrm>
        </p:grpSpPr>
        <p:sp>
          <p:nvSpPr>
            <p:cNvPr id="6869" name="Google Shape;6869;p9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91"/>
          <p:cNvGrpSpPr/>
          <p:nvPr/>
        </p:nvGrpSpPr>
        <p:grpSpPr>
          <a:xfrm>
            <a:off x="2320424" y="971306"/>
            <a:ext cx="711055" cy="745993"/>
            <a:chOff x="2496269" y="1171698"/>
            <a:chExt cx="761953" cy="799392"/>
          </a:xfrm>
        </p:grpSpPr>
        <p:grpSp>
          <p:nvGrpSpPr>
            <p:cNvPr id="6879" name="Google Shape;6879;p91"/>
            <p:cNvGrpSpPr/>
            <p:nvPr/>
          </p:nvGrpSpPr>
          <p:grpSpPr>
            <a:xfrm>
              <a:off x="2496269" y="1171698"/>
              <a:ext cx="761953" cy="723022"/>
              <a:chOff x="2496269" y="1171698"/>
              <a:chExt cx="761953" cy="723022"/>
            </a:xfrm>
          </p:grpSpPr>
          <p:sp>
            <p:nvSpPr>
              <p:cNvPr id="6880" name="Google Shape;6880;p9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2" name="Google Shape;6882;p91"/>
              <p:cNvGrpSpPr/>
              <p:nvPr/>
            </p:nvGrpSpPr>
            <p:grpSpPr>
              <a:xfrm>
                <a:off x="2496269" y="1171698"/>
                <a:ext cx="761953" cy="723022"/>
                <a:chOff x="2496269" y="1120652"/>
                <a:chExt cx="761953" cy="723022"/>
              </a:xfrm>
            </p:grpSpPr>
            <p:grpSp>
              <p:nvGrpSpPr>
                <p:cNvPr id="6883" name="Google Shape;6883;p91"/>
                <p:cNvGrpSpPr/>
                <p:nvPr/>
              </p:nvGrpSpPr>
              <p:grpSpPr>
                <a:xfrm>
                  <a:off x="2496269" y="1120652"/>
                  <a:ext cx="761953" cy="723022"/>
                  <a:chOff x="2496269" y="1120652"/>
                  <a:chExt cx="761953" cy="723022"/>
                </a:xfrm>
              </p:grpSpPr>
              <p:grpSp>
                <p:nvGrpSpPr>
                  <p:cNvPr id="6884" name="Google Shape;6884;p91"/>
                  <p:cNvGrpSpPr/>
                  <p:nvPr/>
                </p:nvGrpSpPr>
                <p:grpSpPr>
                  <a:xfrm>
                    <a:off x="2496269" y="1304589"/>
                    <a:ext cx="407089" cy="305057"/>
                    <a:chOff x="2496269" y="1304589"/>
                    <a:chExt cx="407089" cy="305057"/>
                  </a:xfrm>
                </p:grpSpPr>
                <p:sp>
                  <p:nvSpPr>
                    <p:cNvPr id="6885" name="Google Shape;6885;p9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91"/>
                  <p:cNvGrpSpPr/>
                  <p:nvPr/>
                </p:nvGrpSpPr>
                <p:grpSpPr>
                  <a:xfrm>
                    <a:off x="2586468" y="1493376"/>
                    <a:ext cx="358850" cy="349656"/>
                    <a:chOff x="2586468" y="1493376"/>
                    <a:chExt cx="358850" cy="349656"/>
                  </a:xfrm>
                </p:grpSpPr>
                <p:sp>
                  <p:nvSpPr>
                    <p:cNvPr id="6888" name="Google Shape;6888;p9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91"/>
                  <p:cNvGrpSpPr/>
                  <p:nvPr/>
                </p:nvGrpSpPr>
                <p:grpSpPr>
                  <a:xfrm>
                    <a:off x="2807939" y="1494024"/>
                    <a:ext cx="358857" cy="349650"/>
                    <a:chOff x="2807939" y="1494024"/>
                    <a:chExt cx="358857" cy="349650"/>
                  </a:xfrm>
                </p:grpSpPr>
                <p:sp>
                  <p:nvSpPr>
                    <p:cNvPr id="6891" name="Google Shape;6891;p9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91"/>
                  <p:cNvGrpSpPr/>
                  <p:nvPr/>
                </p:nvGrpSpPr>
                <p:grpSpPr>
                  <a:xfrm>
                    <a:off x="2851133" y="1305635"/>
                    <a:ext cx="407089" cy="305057"/>
                    <a:chOff x="2851133" y="1305635"/>
                    <a:chExt cx="407089" cy="305057"/>
                  </a:xfrm>
                </p:grpSpPr>
                <p:sp>
                  <p:nvSpPr>
                    <p:cNvPr id="6894" name="Google Shape;6894;p9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91"/>
                  <p:cNvGrpSpPr/>
                  <p:nvPr/>
                </p:nvGrpSpPr>
                <p:grpSpPr>
                  <a:xfrm>
                    <a:off x="2727495" y="1120652"/>
                    <a:ext cx="300271" cy="396358"/>
                    <a:chOff x="2727495" y="1120652"/>
                    <a:chExt cx="300271" cy="396358"/>
                  </a:xfrm>
                </p:grpSpPr>
                <p:sp>
                  <p:nvSpPr>
                    <p:cNvPr id="6897" name="Google Shape;6897;p9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9" name="Google Shape;6899;p91"/>
                <p:cNvGrpSpPr/>
                <p:nvPr/>
              </p:nvGrpSpPr>
              <p:grpSpPr>
                <a:xfrm>
                  <a:off x="2722305" y="1350460"/>
                  <a:ext cx="308357" cy="308344"/>
                  <a:chOff x="2722305" y="1350460"/>
                  <a:chExt cx="308357" cy="308344"/>
                </a:xfrm>
              </p:grpSpPr>
              <p:sp>
                <p:nvSpPr>
                  <p:cNvPr id="6900" name="Google Shape;6900;p9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1" name="Google Shape;6901;p91"/>
                  <p:cNvGrpSpPr/>
                  <p:nvPr/>
                </p:nvGrpSpPr>
                <p:grpSpPr>
                  <a:xfrm>
                    <a:off x="2725064" y="1364529"/>
                    <a:ext cx="297954" cy="280182"/>
                    <a:chOff x="2725064" y="1364529"/>
                    <a:chExt cx="297954" cy="280182"/>
                  </a:xfrm>
                </p:grpSpPr>
                <p:sp>
                  <p:nvSpPr>
                    <p:cNvPr id="6902" name="Google Shape;6902;p9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07" name="Google Shape;6907;p9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91"/>
          <p:cNvGrpSpPr/>
          <p:nvPr/>
        </p:nvGrpSpPr>
        <p:grpSpPr>
          <a:xfrm>
            <a:off x="3909124" y="2727412"/>
            <a:ext cx="1569144" cy="591015"/>
            <a:chOff x="3820100" y="3023049"/>
            <a:chExt cx="1303926" cy="491162"/>
          </a:xfrm>
        </p:grpSpPr>
        <p:grpSp>
          <p:nvGrpSpPr>
            <p:cNvPr id="6913" name="Google Shape;6913;p91"/>
            <p:cNvGrpSpPr/>
            <p:nvPr/>
          </p:nvGrpSpPr>
          <p:grpSpPr>
            <a:xfrm>
              <a:off x="3820100" y="3023072"/>
              <a:ext cx="1303926" cy="491139"/>
              <a:chOff x="3820100" y="3023072"/>
              <a:chExt cx="1303926" cy="491139"/>
            </a:xfrm>
          </p:grpSpPr>
          <p:sp>
            <p:nvSpPr>
              <p:cNvPr id="6914" name="Google Shape;6914;p9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91"/>
            <p:cNvGrpSpPr/>
            <p:nvPr/>
          </p:nvGrpSpPr>
          <p:grpSpPr>
            <a:xfrm>
              <a:off x="4132439" y="3023645"/>
              <a:ext cx="393633" cy="177096"/>
              <a:chOff x="4132439" y="3023645"/>
              <a:chExt cx="393633" cy="177096"/>
            </a:xfrm>
          </p:grpSpPr>
          <p:sp>
            <p:nvSpPr>
              <p:cNvPr id="6917" name="Google Shape;6917;p9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91"/>
            <p:cNvGrpSpPr/>
            <p:nvPr/>
          </p:nvGrpSpPr>
          <p:grpSpPr>
            <a:xfrm>
              <a:off x="3921811" y="3023049"/>
              <a:ext cx="1002397" cy="388943"/>
              <a:chOff x="3921811" y="3023049"/>
              <a:chExt cx="1002397" cy="388943"/>
            </a:xfrm>
          </p:grpSpPr>
          <p:sp>
            <p:nvSpPr>
              <p:cNvPr id="6920" name="Google Shape;6920;p9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91"/>
            <p:cNvGrpSpPr/>
            <p:nvPr/>
          </p:nvGrpSpPr>
          <p:grpSpPr>
            <a:xfrm>
              <a:off x="4023645" y="3023049"/>
              <a:ext cx="683032" cy="286722"/>
              <a:chOff x="4023645" y="3023049"/>
              <a:chExt cx="683032" cy="286722"/>
            </a:xfrm>
          </p:grpSpPr>
          <p:sp>
            <p:nvSpPr>
              <p:cNvPr id="6923" name="Google Shape;6923;p9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5" name="Google Shape;6925;p91"/>
          <p:cNvGrpSpPr/>
          <p:nvPr/>
        </p:nvGrpSpPr>
        <p:grpSpPr>
          <a:xfrm>
            <a:off x="1541246" y="1854257"/>
            <a:ext cx="713522" cy="688025"/>
            <a:chOff x="1706078" y="2092648"/>
            <a:chExt cx="660913" cy="637296"/>
          </a:xfrm>
        </p:grpSpPr>
        <p:sp>
          <p:nvSpPr>
            <p:cNvPr id="6926" name="Google Shape;6926;p9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7" name="Google Shape;6927;p91"/>
            <p:cNvGrpSpPr/>
            <p:nvPr/>
          </p:nvGrpSpPr>
          <p:grpSpPr>
            <a:xfrm>
              <a:off x="1706078" y="2092648"/>
              <a:ext cx="660913" cy="575241"/>
              <a:chOff x="1706078" y="2092648"/>
              <a:chExt cx="660913" cy="575241"/>
            </a:xfrm>
          </p:grpSpPr>
          <p:sp>
            <p:nvSpPr>
              <p:cNvPr id="6928" name="Google Shape;6928;p9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1" name="Google Shape;6931;p91"/>
          <p:cNvGrpSpPr/>
          <p:nvPr/>
        </p:nvGrpSpPr>
        <p:grpSpPr>
          <a:xfrm>
            <a:off x="6303104" y="971806"/>
            <a:ext cx="1317459" cy="684168"/>
            <a:chOff x="238125" y="999450"/>
            <a:chExt cx="7140700" cy="3708225"/>
          </a:xfrm>
        </p:grpSpPr>
        <p:sp>
          <p:nvSpPr>
            <p:cNvPr id="6932" name="Google Shape;6932;p9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 name="Shape 748"/>
        <p:cNvGrpSpPr/>
        <p:nvPr/>
      </p:nvGrpSpPr>
      <p:grpSpPr>
        <a:xfrm>
          <a:off x="0" y="0"/>
          <a:ext cx="0" cy="0"/>
          <a:chOff x="0" y="0"/>
          <a:chExt cx="0" cy="0"/>
        </a:xfrm>
      </p:grpSpPr>
      <p:sp>
        <p:nvSpPr>
          <p:cNvPr id="749" name="Google Shape;749;p4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Middle age </a:t>
            </a:r>
            <a:r>
              <a:rPr i="1" lang="en">
                <a:highlight>
                  <a:schemeClr val="accent1"/>
                </a:highlight>
                <a:latin typeface="Eczar"/>
                <a:ea typeface="Eczar"/>
                <a:cs typeface="Eczar"/>
                <a:sym typeface="Eczar"/>
              </a:rPr>
              <a:t>p</a:t>
            </a:r>
            <a:r>
              <a:rPr i="1" lang="en">
                <a:highlight>
                  <a:schemeClr val="accent1"/>
                </a:highlight>
                <a:latin typeface="Eczar"/>
                <a:ea typeface="Eczar"/>
                <a:cs typeface="Eczar"/>
                <a:sym typeface="Eczar"/>
              </a:rPr>
              <a:t>olitics</a:t>
            </a:r>
            <a:endParaRPr i="1">
              <a:highlight>
                <a:schemeClr val="accent1"/>
              </a:highlight>
              <a:latin typeface="Eczar"/>
              <a:ea typeface="Eczar"/>
              <a:cs typeface="Eczar"/>
              <a:sym typeface="Eczar"/>
            </a:endParaRPr>
          </a:p>
        </p:txBody>
      </p:sp>
      <p:sp>
        <p:nvSpPr>
          <p:cNvPr id="750" name="Google Shape;750;p47"/>
          <p:cNvSpPr txBox="1"/>
          <p:nvPr>
            <p:ph idx="3" type="subTitle"/>
          </p:nvPr>
        </p:nvSpPr>
        <p:spPr>
          <a:xfrm>
            <a:off x="829350" y="2789350"/>
            <a:ext cx="3369000" cy="87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a:t>
            </a:r>
            <a:r>
              <a:rPr lang="en"/>
              <a:t>closest planet to the Sun and the smallest one of them all—it’s only a bit larger than the Moon</a:t>
            </a:r>
            <a:endParaRPr/>
          </a:p>
        </p:txBody>
      </p:sp>
      <p:sp>
        <p:nvSpPr>
          <p:cNvPr id="751" name="Google Shape;751;p47"/>
          <p:cNvSpPr txBox="1"/>
          <p:nvPr>
            <p:ph idx="1" type="subTitle"/>
          </p:nvPr>
        </p:nvSpPr>
        <p:spPr>
          <a:xfrm>
            <a:off x="829350" y="2303125"/>
            <a:ext cx="3369000" cy="48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Early Middle Ages</a:t>
            </a:r>
            <a:endParaRPr/>
          </a:p>
        </p:txBody>
      </p:sp>
      <p:sp>
        <p:nvSpPr>
          <p:cNvPr id="752" name="Google Shape;752;p47"/>
          <p:cNvSpPr txBox="1"/>
          <p:nvPr>
            <p:ph idx="2" type="subTitle"/>
          </p:nvPr>
        </p:nvSpPr>
        <p:spPr>
          <a:xfrm>
            <a:off x="4945650" y="2303125"/>
            <a:ext cx="3369000" cy="486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High Middle Ages</a:t>
            </a:r>
            <a:endParaRPr/>
          </a:p>
        </p:txBody>
      </p:sp>
      <p:sp>
        <p:nvSpPr>
          <p:cNvPr id="753" name="Google Shape;753;p47"/>
          <p:cNvSpPr txBox="1"/>
          <p:nvPr>
            <p:ph idx="4" type="subTitle"/>
          </p:nvPr>
        </p:nvSpPr>
        <p:spPr>
          <a:xfrm>
            <a:off x="4945650" y="2789350"/>
            <a:ext cx="3369000" cy="87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grpSp>
        <p:nvGrpSpPr>
          <p:cNvPr id="754" name="Google Shape;754;p47"/>
          <p:cNvGrpSpPr/>
          <p:nvPr/>
        </p:nvGrpSpPr>
        <p:grpSpPr>
          <a:xfrm>
            <a:off x="6402959" y="1676713"/>
            <a:ext cx="454202" cy="453627"/>
            <a:chOff x="726421" y="2223638"/>
            <a:chExt cx="454202" cy="453627"/>
          </a:xfrm>
        </p:grpSpPr>
        <p:sp>
          <p:nvSpPr>
            <p:cNvPr id="755" name="Google Shape;755;p47"/>
            <p:cNvSpPr/>
            <p:nvPr/>
          </p:nvSpPr>
          <p:spPr>
            <a:xfrm>
              <a:off x="940240" y="2597571"/>
              <a:ext cx="26641" cy="26641"/>
            </a:xfrm>
            <a:custGeom>
              <a:rect b="b" l="l" r="r" t="t"/>
              <a:pathLst>
                <a:path extrusionOk="0" h="695" w="695">
                  <a:moveTo>
                    <a:pt x="347" y="0"/>
                  </a:moveTo>
                  <a:cubicBezTo>
                    <a:pt x="157" y="0"/>
                    <a:pt x="1" y="155"/>
                    <a:pt x="1" y="348"/>
                  </a:cubicBezTo>
                  <a:cubicBezTo>
                    <a:pt x="1" y="538"/>
                    <a:pt x="156" y="694"/>
                    <a:pt x="347" y="694"/>
                  </a:cubicBezTo>
                  <a:cubicBezTo>
                    <a:pt x="539" y="694"/>
                    <a:pt x="695" y="539"/>
                    <a:pt x="695" y="348"/>
                  </a:cubicBezTo>
                  <a:cubicBezTo>
                    <a:pt x="694" y="155"/>
                    <a:pt x="539" y="0"/>
                    <a:pt x="3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7"/>
            <p:cNvSpPr/>
            <p:nvPr/>
          </p:nvSpPr>
          <p:spPr>
            <a:xfrm>
              <a:off x="780777" y="2544366"/>
              <a:ext cx="345567" cy="132899"/>
            </a:xfrm>
            <a:custGeom>
              <a:rect b="b" l="l" r="r" t="t"/>
              <a:pathLst>
                <a:path extrusionOk="0" h="3467" w="9015">
                  <a:moveTo>
                    <a:pt x="1041" y="1387"/>
                  </a:moveTo>
                  <a:cubicBezTo>
                    <a:pt x="1232" y="1387"/>
                    <a:pt x="1388" y="1542"/>
                    <a:pt x="1388" y="1735"/>
                  </a:cubicBezTo>
                  <a:cubicBezTo>
                    <a:pt x="1387" y="1926"/>
                    <a:pt x="1232" y="2081"/>
                    <a:pt x="1041" y="2081"/>
                  </a:cubicBezTo>
                  <a:cubicBezTo>
                    <a:pt x="850" y="2081"/>
                    <a:pt x="693" y="1926"/>
                    <a:pt x="693" y="1735"/>
                  </a:cubicBezTo>
                  <a:cubicBezTo>
                    <a:pt x="693" y="1543"/>
                    <a:pt x="848" y="1387"/>
                    <a:pt x="1041" y="1387"/>
                  </a:cubicBezTo>
                  <a:close/>
                  <a:moveTo>
                    <a:pt x="2426" y="1387"/>
                  </a:moveTo>
                  <a:cubicBezTo>
                    <a:pt x="2618" y="1387"/>
                    <a:pt x="2774" y="1542"/>
                    <a:pt x="2774" y="1735"/>
                  </a:cubicBezTo>
                  <a:cubicBezTo>
                    <a:pt x="2774" y="1926"/>
                    <a:pt x="2619" y="2081"/>
                    <a:pt x="2426" y="2081"/>
                  </a:cubicBezTo>
                  <a:cubicBezTo>
                    <a:pt x="2236" y="2081"/>
                    <a:pt x="2080" y="1926"/>
                    <a:pt x="2080" y="1735"/>
                  </a:cubicBezTo>
                  <a:cubicBezTo>
                    <a:pt x="2080" y="1543"/>
                    <a:pt x="2235" y="1387"/>
                    <a:pt x="2426" y="1387"/>
                  </a:cubicBezTo>
                  <a:close/>
                  <a:moveTo>
                    <a:pt x="6587" y="1387"/>
                  </a:moveTo>
                  <a:cubicBezTo>
                    <a:pt x="6778" y="1387"/>
                    <a:pt x="6935" y="1542"/>
                    <a:pt x="6935" y="1735"/>
                  </a:cubicBezTo>
                  <a:cubicBezTo>
                    <a:pt x="6935" y="1926"/>
                    <a:pt x="6779" y="2081"/>
                    <a:pt x="6587" y="2081"/>
                  </a:cubicBezTo>
                  <a:cubicBezTo>
                    <a:pt x="6397" y="2081"/>
                    <a:pt x="6240" y="1926"/>
                    <a:pt x="6240" y="1735"/>
                  </a:cubicBezTo>
                  <a:cubicBezTo>
                    <a:pt x="6240" y="1543"/>
                    <a:pt x="6395" y="1387"/>
                    <a:pt x="6587" y="1387"/>
                  </a:cubicBezTo>
                  <a:close/>
                  <a:moveTo>
                    <a:pt x="7974" y="1387"/>
                  </a:moveTo>
                  <a:cubicBezTo>
                    <a:pt x="8165" y="1387"/>
                    <a:pt x="8321" y="1542"/>
                    <a:pt x="8321" y="1735"/>
                  </a:cubicBezTo>
                  <a:cubicBezTo>
                    <a:pt x="8321" y="1926"/>
                    <a:pt x="8166" y="2081"/>
                    <a:pt x="7974" y="2081"/>
                  </a:cubicBezTo>
                  <a:cubicBezTo>
                    <a:pt x="7783" y="2081"/>
                    <a:pt x="7627" y="1926"/>
                    <a:pt x="7627" y="1735"/>
                  </a:cubicBezTo>
                  <a:cubicBezTo>
                    <a:pt x="7627" y="1543"/>
                    <a:pt x="7781" y="1387"/>
                    <a:pt x="7974" y="1387"/>
                  </a:cubicBezTo>
                  <a:close/>
                  <a:moveTo>
                    <a:pt x="4507" y="694"/>
                  </a:moveTo>
                  <a:cubicBezTo>
                    <a:pt x="5081" y="694"/>
                    <a:pt x="5548" y="1161"/>
                    <a:pt x="5548" y="1735"/>
                  </a:cubicBezTo>
                  <a:cubicBezTo>
                    <a:pt x="5548" y="2309"/>
                    <a:pt x="5080" y="2775"/>
                    <a:pt x="4507" y="2775"/>
                  </a:cubicBezTo>
                  <a:cubicBezTo>
                    <a:pt x="3933" y="2775"/>
                    <a:pt x="3467" y="2309"/>
                    <a:pt x="3467" y="1735"/>
                  </a:cubicBezTo>
                  <a:cubicBezTo>
                    <a:pt x="3467" y="1161"/>
                    <a:pt x="3933" y="694"/>
                    <a:pt x="4507" y="694"/>
                  </a:cubicBezTo>
                  <a:close/>
                  <a:moveTo>
                    <a:pt x="1000" y="0"/>
                  </a:moveTo>
                  <a:cubicBezTo>
                    <a:pt x="439" y="21"/>
                    <a:pt x="0" y="479"/>
                    <a:pt x="0" y="1040"/>
                  </a:cubicBezTo>
                  <a:lnTo>
                    <a:pt x="0" y="2427"/>
                  </a:lnTo>
                  <a:cubicBezTo>
                    <a:pt x="0" y="3001"/>
                    <a:pt x="467" y="3466"/>
                    <a:pt x="1041" y="3466"/>
                  </a:cubicBezTo>
                  <a:lnTo>
                    <a:pt x="7974" y="3466"/>
                  </a:lnTo>
                  <a:cubicBezTo>
                    <a:pt x="8548" y="3466"/>
                    <a:pt x="9015" y="3000"/>
                    <a:pt x="9015" y="2427"/>
                  </a:cubicBezTo>
                  <a:lnTo>
                    <a:pt x="9015" y="1040"/>
                  </a:lnTo>
                  <a:cubicBezTo>
                    <a:pt x="9015" y="456"/>
                    <a:pt x="8534" y="0"/>
                    <a:pt x="79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7"/>
            <p:cNvSpPr/>
            <p:nvPr/>
          </p:nvSpPr>
          <p:spPr>
            <a:xfrm>
              <a:off x="913561" y="2223638"/>
              <a:ext cx="79847" cy="82147"/>
            </a:xfrm>
            <a:custGeom>
              <a:rect b="b" l="l" r="r" t="t"/>
              <a:pathLst>
                <a:path extrusionOk="0" h="2143" w="2083">
                  <a:moveTo>
                    <a:pt x="1042" y="1"/>
                  </a:moveTo>
                  <a:cubicBezTo>
                    <a:pt x="852" y="1"/>
                    <a:pt x="695" y="155"/>
                    <a:pt x="695" y="348"/>
                  </a:cubicBezTo>
                  <a:lnTo>
                    <a:pt x="695" y="695"/>
                  </a:lnTo>
                  <a:lnTo>
                    <a:pt x="347" y="695"/>
                  </a:lnTo>
                  <a:cubicBezTo>
                    <a:pt x="157" y="695"/>
                    <a:pt x="1" y="849"/>
                    <a:pt x="1" y="1042"/>
                  </a:cubicBezTo>
                  <a:cubicBezTo>
                    <a:pt x="1" y="1235"/>
                    <a:pt x="156" y="1390"/>
                    <a:pt x="347" y="1390"/>
                  </a:cubicBezTo>
                  <a:lnTo>
                    <a:pt x="695" y="1390"/>
                  </a:lnTo>
                  <a:lnTo>
                    <a:pt x="695" y="1877"/>
                  </a:lnTo>
                  <a:cubicBezTo>
                    <a:pt x="809" y="1956"/>
                    <a:pt x="922" y="2042"/>
                    <a:pt x="1026" y="2143"/>
                  </a:cubicBezTo>
                  <a:cubicBezTo>
                    <a:pt x="1140" y="2030"/>
                    <a:pt x="1262" y="1931"/>
                    <a:pt x="1388" y="1844"/>
                  </a:cubicBezTo>
                  <a:lnTo>
                    <a:pt x="1388" y="1387"/>
                  </a:lnTo>
                  <a:lnTo>
                    <a:pt x="1735" y="1387"/>
                  </a:lnTo>
                  <a:cubicBezTo>
                    <a:pt x="1928" y="1387"/>
                    <a:pt x="2083" y="1233"/>
                    <a:pt x="2083" y="1041"/>
                  </a:cubicBezTo>
                  <a:cubicBezTo>
                    <a:pt x="2083" y="849"/>
                    <a:pt x="1929" y="695"/>
                    <a:pt x="1737" y="695"/>
                  </a:cubicBezTo>
                  <a:lnTo>
                    <a:pt x="1390" y="695"/>
                  </a:lnTo>
                  <a:lnTo>
                    <a:pt x="1390" y="348"/>
                  </a:lnTo>
                  <a:cubicBezTo>
                    <a:pt x="1390" y="156"/>
                    <a:pt x="1235" y="1"/>
                    <a:pt x="10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7"/>
            <p:cNvSpPr/>
            <p:nvPr/>
          </p:nvSpPr>
          <p:spPr>
            <a:xfrm>
              <a:off x="726421" y="2332080"/>
              <a:ext cx="91346" cy="201514"/>
            </a:xfrm>
            <a:custGeom>
              <a:rect b="b" l="l" r="r" t="t"/>
              <a:pathLst>
                <a:path extrusionOk="0" h="5257" w="2383">
                  <a:moveTo>
                    <a:pt x="1891" y="1"/>
                  </a:moveTo>
                  <a:lnTo>
                    <a:pt x="1891" y="1"/>
                  </a:lnTo>
                  <a:cubicBezTo>
                    <a:pt x="684" y="167"/>
                    <a:pt x="14" y="1316"/>
                    <a:pt x="8" y="2477"/>
                  </a:cubicBezTo>
                  <a:cubicBezTo>
                    <a:pt x="0" y="3523"/>
                    <a:pt x="571" y="4389"/>
                    <a:pt x="1346" y="5256"/>
                  </a:cubicBezTo>
                  <a:cubicBezTo>
                    <a:pt x="1629" y="5019"/>
                    <a:pt x="1985" y="4865"/>
                    <a:pt x="2383" y="4848"/>
                  </a:cubicBezTo>
                  <a:cubicBezTo>
                    <a:pt x="1778" y="3846"/>
                    <a:pt x="1424" y="2773"/>
                    <a:pt x="1419" y="1833"/>
                  </a:cubicBezTo>
                  <a:cubicBezTo>
                    <a:pt x="1419" y="1168"/>
                    <a:pt x="1588" y="521"/>
                    <a:pt x="18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7"/>
            <p:cNvSpPr/>
            <p:nvPr/>
          </p:nvSpPr>
          <p:spPr>
            <a:xfrm>
              <a:off x="1089430" y="2331927"/>
              <a:ext cx="91193" cy="202166"/>
            </a:xfrm>
            <a:custGeom>
              <a:rect b="b" l="l" r="r" t="t"/>
              <a:pathLst>
                <a:path extrusionOk="0" h="5274" w="2379">
                  <a:moveTo>
                    <a:pt x="501" y="1"/>
                  </a:moveTo>
                  <a:lnTo>
                    <a:pt x="501" y="1"/>
                  </a:lnTo>
                  <a:cubicBezTo>
                    <a:pt x="799" y="522"/>
                    <a:pt x="963" y="1158"/>
                    <a:pt x="963" y="1789"/>
                  </a:cubicBezTo>
                  <a:cubicBezTo>
                    <a:pt x="968" y="2741"/>
                    <a:pt x="612" y="3834"/>
                    <a:pt x="0" y="4855"/>
                  </a:cubicBezTo>
                  <a:cubicBezTo>
                    <a:pt x="387" y="4884"/>
                    <a:pt x="722" y="4998"/>
                    <a:pt x="1045" y="5274"/>
                  </a:cubicBezTo>
                  <a:cubicBezTo>
                    <a:pt x="1841" y="4382"/>
                    <a:pt x="2378" y="3530"/>
                    <a:pt x="2372" y="2481"/>
                  </a:cubicBezTo>
                  <a:cubicBezTo>
                    <a:pt x="2365" y="1285"/>
                    <a:pt x="1672" y="149"/>
                    <a:pt x="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7"/>
            <p:cNvSpPr/>
            <p:nvPr/>
          </p:nvSpPr>
          <p:spPr>
            <a:xfrm>
              <a:off x="807379" y="2305056"/>
              <a:ext cx="132899" cy="212784"/>
            </a:xfrm>
            <a:custGeom>
              <a:rect b="b" l="l" r="r" t="t"/>
              <a:pathLst>
                <a:path extrusionOk="0" h="5551" w="3467">
                  <a:moveTo>
                    <a:pt x="2063" y="0"/>
                  </a:moveTo>
                  <a:cubicBezTo>
                    <a:pt x="1378" y="9"/>
                    <a:pt x="771" y="380"/>
                    <a:pt x="397" y="1014"/>
                  </a:cubicBezTo>
                  <a:cubicBezTo>
                    <a:pt x="141" y="1439"/>
                    <a:pt x="0" y="1977"/>
                    <a:pt x="0" y="2533"/>
                  </a:cubicBezTo>
                  <a:cubicBezTo>
                    <a:pt x="5" y="3448"/>
                    <a:pt x="415" y="4550"/>
                    <a:pt x="1091" y="5550"/>
                  </a:cubicBezTo>
                  <a:lnTo>
                    <a:pt x="3467" y="5550"/>
                  </a:lnTo>
                  <a:lnTo>
                    <a:pt x="3467" y="675"/>
                  </a:lnTo>
                  <a:cubicBezTo>
                    <a:pt x="3146" y="306"/>
                    <a:pt x="2696" y="0"/>
                    <a:pt x="2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7"/>
            <p:cNvSpPr/>
            <p:nvPr/>
          </p:nvSpPr>
          <p:spPr>
            <a:xfrm>
              <a:off x="966843" y="2304251"/>
              <a:ext cx="133090" cy="213550"/>
            </a:xfrm>
            <a:custGeom>
              <a:rect b="b" l="l" r="r" t="t"/>
              <a:pathLst>
                <a:path extrusionOk="0" h="5571" w="3472">
                  <a:moveTo>
                    <a:pt x="1414" y="1"/>
                  </a:moveTo>
                  <a:cubicBezTo>
                    <a:pt x="1400" y="1"/>
                    <a:pt x="1386" y="1"/>
                    <a:pt x="1372" y="1"/>
                  </a:cubicBezTo>
                  <a:cubicBezTo>
                    <a:pt x="758" y="4"/>
                    <a:pt x="317" y="301"/>
                    <a:pt x="1" y="665"/>
                  </a:cubicBezTo>
                  <a:lnTo>
                    <a:pt x="1" y="5570"/>
                  </a:lnTo>
                  <a:lnTo>
                    <a:pt x="2384" y="5570"/>
                  </a:lnTo>
                  <a:cubicBezTo>
                    <a:pt x="3065" y="4551"/>
                    <a:pt x="3472" y="3433"/>
                    <a:pt x="3469" y="2510"/>
                  </a:cubicBezTo>
                  <a:cubicBezTo>
                    <a:pt x="3467" y="1993"/>
                    <a:pt x="3332" y="1472"/>
                    <a:pt x="3089" y="1050"/>
                  </a:cubicBezTo>
                  <a:cubicBezTo>
                    <a:pt x="2711" y="389"/>
                    <a:pt x="2082" y="1"/>
                    <a:pt x="14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47"/>
          <p:cNvGrpSpPr/>
          <p:nvPr/>
        </p:nvGrpSpPr>
        <p:grpSpPr>
          <a:xfrm>
            <a:off x="2286846" y="1758206"/>
            <a:ext cx="453818" cy="372132"/>
            <a:chOff x="1543133" y="2306206"/>
            <a:chExt cx="453818" cy="372132"/>
          </a:xfrm>
        </p:grpSpPr>
        <p:sp>
          <p:nvSpPr>
            <p:cNvPr id="763" name="Google Shape;763;p47"/>
            <p:cNvSpPr/>
            <p:nvPr/>
          </p:nvSpPr>
          <p:spPr>
            <a:xfrm>
              <a:off x="1756799" y="2518798"/>
              <a:ext cx="26603" cy="26679"/>
            </a:xfrm>
            <a:custGeom>
              <a:rect b="b" l="l" r="r" t="t"/>
              <a:pathLst>
                <a:path extrusionOk="0" h="696" w="694">
                  <a:moveTo>
                    <a:pt x="346" y="1"/>
                  </a:moveTo>
                  <a:cubicBezTo>
                    <a:pt x="156" y="1"/>
                    <a:pt x="0" y="157"/>
                    <a:pt x="0" y="348"/>
                  </a:cubicBezTo>
                  <a:cubicBezTo>
                    <a:pt x="0" y="539"/>
                    <a:pt x="155" y="696"/>
                    <a:pt x="346" y="696"/>
                  </a:cubicBezTo>
                  <a:cubicBezTo>
                    <a:pt x="539" y="696"/>
                    <a:pt x="694" y="541"/>
                    <a:pt x="694" y="348"/>
                  </a:cubicBezTo>
                  <a:cubicBezTo>
                    <a:pt x="693" y="158"/>
                    <a:pt x="538" y="1"/>
                    <a:pt x="3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7"/>
            <p:cNvSpPr/>
            <p:nvPr/>
          </p:nvSpPr>
          <p:spPr>
            <a:xfrm>
              <a:off x="1543133" y="2306206"/>
              <a:ext cx="453818" cy="292439"/>
            </a:xfrm>
            <a:custGeom>
              <a:rect b="b" l="l" r="r" t="t"/>
              <a:pathLst>
                <a:path extrusionOk="0" h="7629" w="11839">
                  <a:moveTo>
                    <a:pt x="1043" y="692"/>
                  </a:moveTo>
                  <a:cubicBezTo>
                    <a:pt x="1235" y="692"/>
                    <a:pt x="1390" y="847"/>
                    <a:pt x="1390" y="1040"/>
                  </a:cubicBezTo>
                  <a:cubicBezTo>
                    <a:pt x="1390" y="1231"/>
                    <a:pt x="1234" y="1387"/>
                    <a:pt x="1043" y="1387"/>
                  </a:cubicBezTo>
                  <a:cubicBezTo>
                    <a:pt x="851" y="1387"/>
                    <a:pt x="696" y="1231"/>
                    <a:pt x="696" y="1040"/>
                  </a:cubicBezTo>
                  <a:cubicBezTo>
                    <a:pt x="696" y="847"/>
                    <a:pt x="850" y="692"/>
                    <a:pt x="1043" y="692"/>
                  </a:cubicBezTo>
                  <a:close/>
                  <a:moveTo>
                    <a:pt x="10798" y="692"/>
                  </a:moveTo>
                  <a:cubicBezTo>
                    <a:pt x="10988" y="692"/>
                    <a:pt x="11145" y="847"/>
                    <a:pt x="11145" y="1040"/>
                  </a:cubicBezTo>
                  <a:cubicBezTo>
                    <a:pt x="11145" y="1231"/>
                    <a:pt x="10990" y="1387"/>
                    <a:pt x="10798" y="1387"/>
                  </a:cubicBezTo>
                  <a:cubicBezTo>
                    <a:pt x="10607" y="1387"/>
                    <a:pt x="10450" y="1231"/>
                    <a:pt x="10450" y="1040"/>
                  </a:cubicBezTo>
                  <a:cubicBezTo>
                    <a:pt x="10450" y="847"/>
                    <a:pt x="10605" y="692"/>
                    <a:pt x="10798" y="692"/>
                  </a:cubicBezTo>
                  <a:close/>
                  <a:moveTo>
                    <a:pt x="5920" y="693"/>
                  </a:moveTo>
                  <a:cubicBezTo>
                    <a:pt x="6112" y="693"/>
                    <a:pt x="6268" y="849"/>
                    <a:pt x="6268" y="1041"/>
                  </a:cubicBezTo>
                  <a:cubicBezTo>
                    <a:pt x="6268" y="1233"/>
                    <a:pt x="6113" y="1388"/>
                    <a:pt x="5920" y="1388"/>
                  </a:cubicBezTo>
                  <a:cubicBezTo>
                    <a:pt x="5729" y="1388"/>
                    <a:pt x="5574" y="1233"/>
                    <a:pt x="5574" y="1041"/>
                  </a:cubicBezTo>
                  <a:cubicBezTo>
                    <a:pt x="5574" y="849"/>
                    <a:pt x="5729" y="693"/>
                    <a:pt x="5920" y="693"/>
                  </a:cubicBezTo>
                  <a:close/>
                  <a:moveTo>
                    <a:pt x="2429" y="5547"/>
                  </a:moveTo>
                  <a:cubicBezTo>
                    <a:pt x="2621" y="5547"/>
                    <a:pt x="2777" y="5703"/>
                    <a:pt x="2777" y="5894"/>
                  </a:cubicBezTo>
                  <a:cubicBezTo>
                    <a:pt x="2777" y="6085"/>
                    <a:pt x="2621" y="6242"/>
                    <a:pt x="2429" y="6242"/>
                  </a:cubicBezTo>
                  <a:cubicBezTo>
                    <a:pt x="2238" y="6242"/>
                    <a:pt x="2082" y="6087"/>
                    <a:pt x="2082" y="5894"/>
                  </a:cubicBezTo>
                  <a:cubicBezTo>
                    <a:pt x="2082" y="5704"/>
                    <a:pt x="2236" y="5547"/>
                    <a:pt x="2429" y="5547"/>
                  </a:cubicBezTo>
                  <a:close/>
                  <a:moveTo>
                    <a:pt x="3840" y="5547"/>
                  </a:moveTo>
                  <a:cubicBezTo>
                    <a:pt x="4031" y="5547"/>
                    <a:pt x="4187" y="5703"/>
                    <a:pt x="4187" y="5894"/>
                  </a:cubicBezTo>
                  <a:cubicBezTo>
                    <a:pt x="4187" y="6085"/>
                    <a:pt x="4030" y="6242"/>
                    <a:pt x="3840" y="6242"/>
                  </a:cubicBezTo>
                  <a:cubicBezTo>
                    <a:pt x="3649" y="6242"/>
                    <a:pt x="3493" y="6087"/>
                    <a:pt x="3493" y="5894"/>
                  </a:cubicBezTo>
                  <a:cubicBezTo>
                    <a:pt x="3493" y="5704"/>
                    <a:pt x="3648" y="5547"/>
                    <a:pt x="3840" y="5547"/>
                  </a:cubicBezTo>
                  <a:close/>
                  <a:moveTo>
                    <a:pt x="8000" y="5547"/>
                  </a:moveTo>
                  <a:cubicBezTo>
                    <a:pt x="8191" y="5547"/>
                    <a:pt x="8348" y="5703"/>
                    <a:pt x="8348" y="5894"/>
                  </a:cubicBezTo>
                  <a:cubicBezTo>
                    <a:pt x="8348" y="6085"/>
                    <a:pt x="8193" y="6242"/>
                    <a:pt x="8000" y="6242"/>
                  </a:cubicBezTo>
                  <a:cubicBezTo>
                    <a:pt x="7810" y="6242"/>
                    <a:pt x="7653" y="6087"/>
                    <a:pt x="7653" y="5894"/>
                  </a:cubicBezTo>
                  <a:cubicBezTo>
                    <a:pt x="7653" y="5704"/>
                    <a:pt x="7809" y="5547"/>
                    <a:pt x="8000" y="5547"/>
                  </a:cubicBezTo>
                  <a:close/>
                  <a:moveTo>
                    <a:pt x="9411" y="5547"/>
                  </a:moveTo>
                  <a:cubicBezTo>
                    <a:pt x="9603" y="5547"/>
                    <a:pt x="9758" y="5703"/>
                    <a:pt x="9758" y="5894"/>
                  </a:cubicBezTo>
                  <a:cubicBezTo>
                    <a:pt x="9757" y="6085"/>
                    <a:pt x="9603" y="6242"/>
                    <a:pt x="9411" y="6242"/>
                  </a:cubicBezTo>
                  <a:cubicBezTo>
                    <a:pt x="9220" y="6242"/>
                    <a:pt x="9064" y="6087"/>
                    <a:pt x="9064" y="5894"/>
                  </a:cubicBezTo>
                  <a:cubicBezTo>
                    <a:pt x="9064" y="5704"/>
                    <a:pt x="9219" y="5547"/>
                    <a:pt x="9411" y="5547"/>
                  </a:cubicBezTo>
                  <a:close/>
                  <a:moveTo>
                    <a:pt x="5920" y="4854"/>
                  </a:moveTo>
                  <a:cubicBezTo>
                    <a:pt x="6495" y="4854"/>
                    <a:pt x="6961" y="5320"/>
                    <a:pt x="6961" y="5894"/>
                  </a:cubicBezTo>
                  <a:cubicBezTo>
                    <a:pt x="6961" y="6468"/>
                    <a:pt x="6494" y="6935"/>
                    <a:pt x="5920" y="6935"/>
                  </a:cubicBezTo>
                  <a:cubicBezTo>
                    <a:pt x="5346" y="6935"/>
                    <a:pt x="4880" y="6468"/>
                    <a:pt x="4880" y="5894"/>
                  </a:cubicBezTo>
                  <a:cubicBezTo>
                    <a:pt x="4880" y="5320"/>
                    <a:pt x="5346" y="4854"/>
                    <a:pt x="5920" y="4854"/>
                  </a:cubicBezTo>
                  <a:close/>
                  <a:moveTo>
                    <a:pt x="1041" y="0"/>
                  </a:moveTo>
                  <a:cubicBezTo>
                    <a:pt x="467" y="0"/>
                    <a:pt x="1" y="467"/>
                    <a:pt x="1" y="1041"/>
                  </a:cubicBezTo>
                  <a:cubicBezTo>
                    <a:pt x="1" y="1522"/>
                    <a:pt x="332" y="1925"/>
                    <a:pt x="778" y="2042"/>
                  </a:cubicBezTo>
                  <a:lnTo>
                    <a:pt x="1243" y="7629"/>
                  </a:lnTo>
                  <a:lnTo>
                    <a:pt x="10595" y="7629"/>
                  </a:lnTo>
                  <a:lnTo>
                    <a:pt x="11060" y="2042"/>
                  </a:lnTo>
                  <a:cubicBezTo>
                    <a:pt x="11506" y="1925"/>
                    <a:pt x="11837" y="1522"/>
                    <a:pt x="11837" y="1041"/>
                  </a:cubicBezTo>
                  <a:cubicBezTo>
                    <a:pt x="11838" y="467"/>
                    <a:pt x="11372" y="0"/>
                    <a:pt x="10798" y="0"/>
                  </a:cubicBezTo>
                  <a:cubicBezTo>
                    <a:pt x="10224" y="0"/>
                    <a:pt x="9757" y="467"/>
                    <a:pt x="9757" y="1041"/>
                  </a:cubicBezTo>
                  <a:cubicBezTo>
                    <a:pt x="9757" y="1299"/>
                    <a:pt x="9856" y="1534"/>
                    <a:pt x="10013" y="1716"/>
                  </a:cubicBezTo>
                  <a:lnTo>
                    <a:pt x="9103" y="3305"/>
                  </a:lnTo>
                  <a:cubicBezTo>
                    <a:pt x="8900" y="3660"/>
                    <a:pt x="8546" y="3831"/>
                    <a:pt x="8194" y="3831"/>
                  </a:cubicBezTo>
                  <a:cubicBezTo>
                    <a:pt x="7796" y="3831"/>
                    <a:pt x="7400" y="3614"/>
                    <a:pt x="7221" y="3198"/>
                  </a:cubicBezTo>
                  <a:lnTo>
                    <a:pt x="6623" y="1801"/>
                  </a:lnTo>
                  <a:cubicBezTo>
                    <a:pt x="6828" y="1612"/>
                    <a:pt x="6960" y="1342"/>
                    <a:pt x="6960" y="1041"/>
                  </a:cubicBezTo>
                  <a:cubicBezTo>
                    <a:pt x="6960" y="467"/>
                    <a:pt x="6494" y="0"/>
                    <a:pt x="5919" y="0"/>
                  </a:cubicBezTo>
                  <a:cubicBezTo>
                    <a:pt x="5345" y="0"/>
                    <a:pt x="4879" y="467"/>
                    <a:pt x="4879" y="1041"/>
                  </a:cubicBezTo>
                  <a:cubicBezTo>
                    <a:pt x="4879" y="1342"/>
                    <a:pt x="5010" y="1612"/>
                    <a:pt x="5216" y="1801"/>
                  </a:cubicBezTo>
                  <a:lnTo>
                    <a:pt x="4618" y="3198"/>
                  </a:lnTo>
                  <a:cubicBezTo>
                    <a:pt x="4439" y="3615"/>
                    <a:pt x="4044" y="3830"/>
                    <a:pt x="3648" y="3830"/>
                  </a:cubicBezTo>
                  <a:cubicBezTo>
                    <a:pt x="3294" y="3830"/>
                    <a:pt x="2938" y="3658"/>
                    <a:pt x="2736" y="3305"/>
                  </a:cubicBezTo>
                  <a:lnTo>
                    <a:pt x="1827" y="1716"/>
                  </a:lnTo>
                  <a:cubicBezTo>
                    <a:pt x="1983" y="1534"/>
                    <a:pt x="2082" y="1299"/>
                    <a:pt x="2082" y="1041"/>
                  </a:cubicBezTo>
                  <a:cubicBezTo>
                    <a:pt x="2082" y="467"/>
                    <a:pt x="1615" y="0"/>
                    <a:pt x="10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7"/>
            <p:cNvSpPr/>
            <p:nvPr/>
          </p:nvSpPr>
          <p:spPr>
            <a:xfrm>
              <a:off x="1593004" y="2625171"/>
              <a:ext cx="354231" cy="53167"/>
            </a:xfrm>
            <a:custGeom>
              <a:rect b="b" l="l" r="r" t="t"/>
              <a:pathLst>
                <a:path extrusionOk="0" h="1387" w="9241">
                  <a:moveTo>
                    <a:pt x="0" y="1"/>
                  </a:moveTo>
                  <a:lnTo>
                    <a:pt x="90" y="1069"/>
                  </a:lnTo>
                  <a:cubicBezTo>
                    <a:pt x="105" y="1248"/>
                    <a:pt x="256" y="1387"/>
                    <a:pt x="436" y="1387"/>
                  </a:cubicBezTo>
                  <a:lnTo>
                    <a:pt x="8805" y="1387"/>
                  </a:lnTo>
                  <a:cubicBezTo>
                    <a:pt x="8985" y="1387"/>
                    <a:pt x="9135" y="1248"/>
                    <a:pt x="9150" y="1069"/>
                  </a:cubicBezTo>
                  <a:lnTo>
                    <a:pt x="92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44" name="Shape 6944"/>
        <p:cNvGrpSpPr/>
        <p:nvPr/>
      </p:nvGrpSpPr>
      <p:grpSpPr>
        <a:xfrm>
          <a:off x="0" y="0"/>
          <a:ext cx="0" cy="0"/>
          <a:chOff x="0" y="0"/>
          <a:chExt cx="0" cy="0"/>
        </a:xfrm>
      </p:grpSpPr>
      <p:grpSp>
        <p:nvGrpSpPr>
          <p:cNvPr id="6945" name="Google Shape;6945;p92"/>
          <p:cNvGrpSpPr/>
          <p:nvPr/>
        </p:nvGrpSpPr>
        <p:grpSpPr>
          <a:xfrm>
            <a:off x="717025" y="967615"/>
            <a:ext cx="1636117" cy="1526144"/>
            <a:chOff x="729238" y="1179665"/>
            <a:chExt cx="1636117" cy="1526144"/>
          </a:xfrm>
        </p:grpSpPr>
        <p:grpSp>
          <p:nvGrpSpPr>
            <p:cNvPr id="6946" name="Google Shape;6946;p92"/>
            <p:cNvGrpSpPr/>
            <p:nvPr/>
          </p:nvGrpSpPr>
          <p:grpSpPr>
            <a:xfrm>
              <a:off x="729238" y="1179665"/>
              <a:ext cx="80700" cy="1526144"/>
              <a:chOff x="729238" y="1179665"/>
              <a:chExt cx="80700" cy="1526144"/>
            </a:xfrm>
          </p:grpSpPr>
          <p:sp>
            <p:nvSpPr>
              <p:cNvPr id="6947" name="Google Shape;6947;p9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92"/>
            <p:cNvGrpSpPr/>
            <p:nvPr/>
          </p:nvGrpSpPr>
          <p:grpSpPr>
            <a:xfrm>
              <a:off x="903098" y="1179665"/>
              <a:ext cx="80700" cy="1526144"/>
              <a:chOff x="903098" y="1179665"/>
              <a:chExt cx="80700" cy="1526144"/>
            </a:xfrm>
          </p:grpSpPr>
          <p:sp>
            <p:nvSpPr>
              <p:cNvPr id="6958" name="Google Shape;6958;p9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92"/>
            <p:cNvGrpSpPr/>
            <p:nvPr/>
          </p:nvGrpSpPr>
          <p:grpSpPr>
            <a:xfrm>
              <a:off x="1076958" y="1179665"/>
              <a:ext cx="80700" cy="1526144"/>
              <a:chOff x="1076958" y="1179665"/>
              <a:chExt cx="80700" cy="1526144"/>
            </a:xfrm>
          </p:grpSpPr>
          <p:sp>
            <p:nvSpPr>
              <p:cNvPr id="6969" name="Google Shape;6969;p9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92"/>
            <p:cNvGrpSpPr/>
            <p:nvPr/>
          </p:nvGrpSpPr>
          <p:grpSpPr>
            <a:xfrm>
              <a:off x="1247707" y="1179665"/>
              <a:ext cx="80700" cy="1526144"/>
              <a:chOff x="1247707" y="1179665"/>
              <a:chExt cx="80700" cy="1526144"/>
            </a:xfrm>
          </p:grpSpPr>
          <p:sp>
            <p:nvSpPr>
              <p:cNvPr id="6980" name="Google Shape;6980;p9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92"/>
            <p:cNvGrpSpPr/>
            <p:nvPr/>
          </p:nvGrpSpPr>
          <p:grpSpPr>
            <a:xfrm>
              <a:off x="1421567" y="1179665"/>
              <a:ext cx="80700" cy="1526144"/>
              <a:chOff x="1421567" y="1179665"/>
              <a:chExt cx="80700" cy="1526144"/>
            </a:xfrm>
          </p:grpSpPr>
          <p:sp>
            <p:nvSpPr>
              <p:cNvPr id="6991" name="Google Shape;6991;p9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92"/>
            <p:cNvGrpSpPr/>
            <p:nvPr/>
          </p:nvGrpSpPr>
          <p:grpSpPr>
            <a:xfrm>
              <a:off x="1592327" y="1179665"/>
              <a:ext cx="80700" cy="1526144"/>
              <a:chOff x="1592327" y="1179665"/>
              <a:chExt cx="80700" cy="1526144"/>
            </a:xfrm>
          </p:grpSpPr>
          <p:sp>
            <p:nvSpPr>
              <p:cNvPr id="7002" name="Google Shape;7002;p9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92"/>
            <p:cNvGrpSpPr/>
            <p:nvPr/>
          </p:nvGrpSpPr>
          <p:grpSpPr>
            <a:xfrm>
              <a:off x="1766187" y="1179665"/>
              <a:ext cx="80700" cy="1526144"/>
              <a:chOff x="1766187" y="1179665"/>
              <a:chExt cx="80700" cy="1526144"/>
            </a:xfrm>
          </p:grpSpPr>
          <p:sp>
            <p:nvSpPr>
              <p:cNvPr id="7013" name="Google Shape;7013;p9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3" name="Google Shape;7023;p92"/>
            <p:cNvGrpSpPr/>
            <p:nvPr/>
          </p:nvGrpSpPr>
          <p:grpSpPr>
            <a:xfrm>
              <a:off x="1936935" y="1179665"/>
              <a:ext cx="80700" cy="1526144"/>
              <a:chOff x="1936935" y="1179665"/>
              <a:chExt cx="80700" cy="1526144"/>
            </a:xfrm>
          </p:grpSpPr>
          <p:sp>
            <p:nvSpPr>
              <p:cNvPr id="7024" name="Google Shape;7024;p9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92"/>
            <p:cNvGrpSpPr/>
            <p:nvPr/>
          </p:nvGrpSpPr>
          <p:grpSpPr>
            <a:xfrm>
              <a:off x="2110795" y="1179665"/>
              <a:ext cx="80700" cy="1526144"/>
              <a:chOff x="2110795" y="1179665"/>
              <a:chExt cx="80700" cy="1526144"/>
            </a:xfrm>
          </p:grpSpPr>
          <p:sp>
            <p:nvSpPr>
              <p:cNvPr id="7035" name="Google Shape;7035;p9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92"/>
            <p:cNvGrpSpPr/>
            <p:nvPr/>
          </p:nvGrpSpPr>
          <p:grpSpPr>
            <a:xfrm>
              <a:off x="2284655" y="1179665"/>
              <a:ext cx="80700" cy="1526144"/>
              <a:chOff x="2284655" y="1179665"/>
              <a:chExt cx="80700" cy="1526144"/>
            </a:xfrm>
          </p:grpSpPr>
          <p:sp>
            <p:nvSpPr>
              <p:cNvPr id="7046" name="Google Shape;7046;p9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6" name="Google Shape;7056;p92"/>
          <p:cNvGrpSpPr/>
          <p:nvPr/>
        </p:nvGrpSpPr>
        <p:grpSpPr>
          <a:xfrm>
            <a:off x="2611692" y="986753"/>
            <a:ext cx="1364248" cy="1102133"/>
            <a:chOff x="2623904" y="1198803"/>
            <a:chExt cx="1364248" cy="1102133"/>
          </a:xfrm>
        </p:grpSpPr>
        <p:grpSp>
          <p:nvGrpSpPr>
            <p:cNvPr id="7057" name="Google Shape;7057;p92"/>
            <p:cNvGrpSpPr/>
            <p:nvPr/>
          </p:nvGrpSpPr>
          <p:grpSpPr>
            <a:xfrm>
              <a:off x="2623907" y="1198803"/>
              <a:ext cx="1364245" cy="273000"/>
              <a:chOff x="2623907" y="1198803"/>
              <a:chExt cx="1364245" cy="273000"/>
            </a:xfrm>
          </p:grpSpPr>
          <p:sp>
            <p:nvSpPr>
              <p:cNvPr id="7058" name="Google Shape;7058;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3" name="Google Shape;7063;p92"/>
            <p:cNvGrpSpPr/>
            <p:nvPr/>
          </p:nvGrpSpPr>
          <p:grpSpPr>
            <a:xfrm>
              <a:off x="2623904" y="1476964"/>
              <a:ext cx="1364245" cy="273000"/>
              <a:chOff x="2623904" y="1476964"/>
              <a:chExt cx="1364245" cy="273000"/>
            </a:xfrm>
          </p:grpSpPr>
          <p:sp>
            <p:nvSpPr>
              <p:cNvPr id="7064" name="Google Shape;7064;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9" name="Google Shape;7069;p92"/>
            <p:cNvGrpSpPr/>
            <p:nvPr/>
          </p:nvGrpSpPr>
          <p:grpSpPr>
            <a:xfrm>
              <a:off x="2623907" y="1749775"/>
              <a:ext cx="1364245" cy="273000"/>
              <a:chOff x="2623907" y="1749775"/>
              <a:chExt cx="1364245" cy="273000"/>
            </a:xfrm>
          </p:grpSpPr>
          <p:sp>
            <p:nvSpPr>
              <p:cNvPr id="7070" name="Google Shape;7070;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92"/>
            <p:cNvGrpSpPr/>
            <p:nvPr/>
          </p:nvGrpSpPr>
          <p:grpSpPr>
            <a:xfrm>
              <a:off x="2623904" y="2027936"/>
              <a:ext cx="1364245" cy="273000"/>
              <a:chOff x="2623904" y="2027936"/>
              <a:chExt cx="1364245" cy="273000"/>
            </a:xfrm>
          </p:grpSpPr>
          <p:sp>
            <p:nvSpPr>
              <p:cNvPr id="7076" name="Google Shape;7076;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1" name="Google Shape;7081;p92"/>
          <p:cNvGrpSpPr/>
          <p:nvPr/>
        </p:nvGrpSpPr>
        <p:grpSpPr>
          <a:xfrm>
            <a:off x="2601153" y="2445826"/>
            <a:ext cx="1387541" cy="159124"/>
            <a:chOff x="3200660" y="2180272"/>
            <a:chExt cx="2563824" cy="378237"/>
          </a:xfrm>
        </p:grpSpPr>
        <p:sp>
          <p:nvSpPr>
            <p:cNvPr id="7082" name="Google Shape;7082;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92"/>
          <p:cNvGrpSpPr/>
          <p:nvPr/>
        </p:nvGrpSpPr>
        <p:grpSpPr>
          <a:xfrm>
            <a:off x="2597677" y="2723590"/>
            <a:ext cx="1390502" cy="159625"/>
            <a:chOff x="3530150" y="2790075"/>
            <a:chExt cx="1962600" cy="225300"/>
          </a:xfrm>
        </p:grpSpPr>
        <p:sp>
          <p:nvSpPr>
            <p:cNvPr id="7101" name="Google Shape;7101;p9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92"/>
          <p:cNvGrpSpPr/>
          <p:nvPr/>
        </p:nvGrpSpPr>
        <p:grpSpPr>
          <a:xfrm>
            <a:off x="2597735" y="3001855"/>
            <a:ext cx="1411629" cy="154175"/>
            <a:chOff x="3558802" y="4011244"/>
            <a:chExt cx="1866000" cy="111600"/>
          </a:xfrm>
        </p:grpSpPr>
        <p:sp>
          <p:nvSpPr>
            <p:cNvPr id="7104" name="Google Shape;7104;p9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92"/>
          <p:cNvGrpSpPr/>
          <p:nvPr/>
        </p:nvGrpSpPr>
        <p:grpSpPr>
          <a:xfrm>
            <a:off x="2598023" y="2207425"/>
            <a:ext cx="1383503" cy="119761"/>
            <a:chOff x="3465975" y="2270258"/>
            <a:chExt cx="1986364" cy="171947"/>
          </a:xfrm>
        </p:grpSpPr>
        <p:sp>
          <p:nvSpPr>
            <p:cNvPr id="7107" name="Google Shape;7107;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92"/>
          <p:cNvGrpSpPr/>
          <p:nvPr/>
        </p:nvGrpSpPr>
        <p:grpSpPr>
          <a:xfrm>
            <a:off x="2609030" y="3571198"/>
            <a:ext cx="1369531" cy="195460"/>
            <a:chOff x="723300" y="4253549"/>
            <a:chExt cx="2276482" cy="324900"/>
          </a:xfrm>
        </p:grpSpPr>
        <p:sp>
          <p:nvSpPr>
            <p:cNvPr id="7116" name="Google Shape;7116;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92"/>
          <p:cNvGrpSpPr/>
          <p:nvPr/>
        </p:nvGrpSpPr>
        <p:grpSpPr>
          <a:xfrm>
            <a:off x="2598591" y="3272439"/>
            <a:ext cx="1389066" cy="180119"/>
            <a:chOff x="705948" y="3788465"/>
            <a:chExt cx="2308953" cy="299400"/>
          </a:xfrm>
        </p:grpSpPr>
        <p:sp>
          <p:nvSpPr>
            <p:cNvPr id="7122" name="Google Shape;7122;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92"/>
          <p:cNvGrpSpPr/>
          <p:nvPr/>
        </p:nvGrpSpPr>
        <p:grpSpPr>
          <a:xfrm>
            <a:off x="4195581" y="1876393"/>
            <a:ext cx="1433821" cy="191501"/>
            <a:chOff x="4273350" y="2088443"/>
            <a:chExt cx="1433821" cy="191501"/>
          </a:xfrm>
        </p:grpSpPr>
        <p:grpSp>
          <p:nvGrpSpPr>
            <p:cNvPr id="7128" name="Google Shape;7128;p92"/>
            <p:cNvGrpSpPr/>
            <p:nvPr/>
          </p:nvGrpSpPr>
          <p:grpSpPr>
            <a:xfrm>
              <a:off x="4273350" y="2088443"/>
              <a:ext cx="1433821" cy="0"/>
              <a:chOff x="5224975" y="2962250"/>
              <a:chExt cx="1544400" cy="0"/>
            </a:xfrm>
          </p:grpSpPr>
          <p:cxnSp>
            <p:nvCxnSpPr>
              <p:cNvPr id="7129" name="Google Shape;7129;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130" name="Google Shape;7130;p9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131" name="Google Shape;7131;p92"/>
            <p:cNvGrpSpPr/>
            <p:nvPr/>
          </p:nvGrpSpPr>
          <p:grpSpPr>
            <a:xfrm>
              <a:off x="4273350" y="2279944"/>
              <a:ext cx="1433821" cy="0"/>
              <a:chOff x="5224975" y="2962250"/>
              <a:chExt cx="1544400" cy="0"/>
            </a:xfrm>
          </p:grpSpPr>
          <p:cxnSp>
            <p:nvCxnSpPr>
              <p:cNvPr id="7132" name="Google Shape;7132;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133" name="Google Shape;7133;p9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134" name="Google Shape;7134;p92"/>
          <p:cNvGrpSpPr/>
          <p:nvPr/>
        </p:nvGrpSpPr>
        <p:grpSpPr>
          <a:xfrm>
            <a:off x="2646528" y="3885297"/>
            <a:ext cx="1304609" cy="294074"/>
            <a:chOff x="2658741" y="4097347"/>
            <a:chExt cx="1304609" cy="294074"/>
          </a:xfrm>
        </p:grpSpPr>
        <p:grpSp>
          <p:nvGrpSpPr>
            <p:cNvPr id="7135" name="Google Shape;7135;p92"/>
            <p:cNvGrpSpPr/>
            <p:nvPr/>
          </p:nvGrpSpPr>
          <p:grpSpPr>
            <a:xfrm>
              <a:off x="2658741" y="4097347"/>
              <a:ext cx="118572" cy="294074"/>
              <a:chOff x="3343310" y="4475555"/>
              <a:chExt cx="127717" cy="316753"/>
            </a:xfrm>
          </p:grpSpPr>
          <p:sp>
            <p:nvSpPr>
              <p:cNvPr id="7136" name="Google Shape;7136;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92"/>
            <p:cNvGrpSpPr/>
            <p:nvPr/>
          </p:nvGrpSpPr>
          <p:grpSpPr>
            <a:xfrm>
              <a:off x="3815519" y="4098388"/>
              <a:ext cx="147831" cy="291991"/>
              <a:chOff x="3527539" y="4476677"/>
              <a:chExt cx="159232" cy="314510"/>
            </a:xfrm>
          </p:grpSpPr>
          <p:sp>
            <p:nvSpPr>
              <p:cNvPr id="7139" name="Google Shape;7139;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92"/>
            <p:cNvGrpSpPr/>
            <p:nvPr/>
          </p:nvGrpSpPr>
          <p:grpSpPr>
            <a:xfrm>
              <a:off x="3511696" y="4098388"/>
              <a:ext cx="147831" cy="291991"/>
              <a:chOff x="3527539" y="4476677"/>
              <a:chExt cx="159232" cy="314510"/>
            </a:xfrm>
          </p:grpSpPr>
          <p:sp>
            <p:nvSpPr>
              <p:cNvPr id="7142" name="Google Shape;7142;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92"/>
            <p:cNvGrpSpPr/>
            <p:nvPr/>
          </p:nvGrpSpPr>
          <p:grpSpPr>
            <a:xfrm>
              <a:off x="3207874" y="4098388"/>
              <a:ext cx="147831" cy="291991"/>
              <a:chOff x="3527539" y="4476677"/>
              <a:chExt cx="159232" cy="314510"/>
            </a:xfrm>
          </p:grpSpPr>
          <p:sp>
            <p:nvSpPr>
              <p:cNvPr id="7145" name="Google Shape;7145;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92"/>
            <p:cNvGrpSpPr/>
            <p:nvPr/>
          </p:nvGrpSpPr>
          <p:grpSpPr>
            <a:xfrm>
              <a:off x="2933305" y="4097347"/>
              <a:ext cx="118572" cy="294074"/>
              <a:chOff x="3343310" y="4475555"/>
              <a:chExt cx="127717" cy="316753"/>
            </a:xfrm>
          </p:grpSpPr>
          <p:sp>
            <p:nvSpPr>
              <p:cNvPr id="7148" name="Google Shape;7148;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0" name="Google Shape;7150;p92"/>
          <p:cNvGrpSpPr/>
          <p:nvPr/>
        </p:nvGrpSpPr>
        <p:grpSpPr>
          <a:xfrm>
            <a:off x="4197136" y="963991"/>
            <a:ext cx="1430711" cy="751237"/>
            <a:chOff x="5159450" y="1919950"/>
            <a:chExt cx="1541050" cy="862500"/>
          </a:xfrm>
        </p:grpSpPr>
        <p:sp>
          <p:nvSpPr>
            <p:cNvPr id="7151" name="Google Shape;7151;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152" name="Google Shape;7152;p92"/>
            <p:cNvGrpSpPr/>
            <p:nvPr/>
          </p:nvGrpSpPr>
          <p:grpSpPr>
            <a:xfrm>
              <a:off x="5159450" y="1919950"/>
              <a:ext cx="1541050" cy="862500"/>
              <a:chOff x="5159450" y="1919950"/>
              <a:chExt cx="1541050" cy="862500"/>
            </a:xfrm>
          </p:grpSpPr>
          <p:cxnSp>
            <p:nvCxnSpPr>
              <p:cNvPr id="7153" name="Google Shape;7153;p9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154" name="Google Shape;7154;p9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155" name="Google Shape;7155;p92"/>
          <p:cNvGrpSpPr/>
          <p:nvPr/>
        </p:nvGrpSpPr>
        <p:grpSpPr>
          <a:xfrm>
            <a:off x="4245274" y="2227761"/>
            <a:ext cx="1334436" cy="967914"/>
            <a:chOff x="4294923" y="2439811"/>
            <a:chExt cx="1334436" cy="967914"/>
          </a:xfrm>
        </p:grpSpPr>
        <p:grpSp>
          <p:nvGrpSpPr>
            <p:cNvPr id="7156" name="Google Shape;7156;p92"/>
            <p:cNvGrpSpPr/>
            <p:nvPr/>
          </p:nvGrpSpPr>
          <p:grpSpPr>
            <a:xfrm>
              <a:off x="4960455" y="2469658"/>
              <a:ext cx="668904" cy="885524"/>
              <a:chOff x="4960455" y="2469658"/>
              <a:chExt cx="668904" cy="885524"/>
            </a:xfrm>
          </p:grpSpPr>
          <p:sp>
            <p:nvSpPr>
              <p:cNvPr id="7157" name="Google Shape;7157;p9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92"/>
            <p:cNvGrpSpPr/>
            <p:nvPr/>
          </p:nvGrpSpPr>
          <p:grpSpPr>
            <a:xfrm>
              <a:off x="4294923" y="2469658"/>
              <a:ext cx="668951" cy="885524"/>
              <a:chOff x="4294923" y="2469658"/>
              <a:chExt cx="668951" cy="885524"/>
            </a:xfrm>
          </p:grpSpPr>
          <p:sp>
            <p:nvSpPr>
              <p:cNvPr id="7164" name="Google Shape;7164;p9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0" name="Google Shape;7170;p9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92"/>
          <p:cNvGrpSpPr/>
          <p:nvPr/>
        </p:nvGrpSpPr>
        <p:grpSpPr>
          <a:xfrm>
            <a:off x="4231477" y="3282206"/>
            <a:ext cx="1430949" cy="897289"/>
            <a:chOff x="4351371" y="3547942"/>
            <a:chExt cx="1345130" cy="843475"/>
          </a:xfrm>
        </p:grpSpPr>
        <p:grpSp>
          <p:nvGrpSpPr>
            <p:cNvPr id="7172" name="Google Shape;7172;p92"/>
            <p:cNvGrpSpPr/>
            <p:nvPr/>
          </p:nvGrpSpPr>
          <p:grpSpPr>
            <a:xfrm>
              <a:off x="4351371" y="4209917"/>
              <a:ext cx="1345130" cy="181500"/>
              <a:chOff x="4351371" y="4209917"/>
              <a:chExt cx="1345130" cy="181500"/>
            </a:xfrm>
          </p:grpSpPr>
          <p:sp>
            <p:nvSpPr>
              <p:cNvPr id="7173" name="Google Shape;7173;p9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4" name="Google Shape;7174;p9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175" name="Google Shape;7175;p92"/>
            <p:cNvGrpSpPr/>
            <p:nvPr/>
          </p:nvGrpSpPr>
          <p:grpSpPr>
            <a:xfrm>
              <a:off x="4403010" y="3985221"/>
              <a:ext cx="1109518" cy="181500"/>
              <a:chOff x="4403010" y="3985221"/>
              <a:chExt cx="1109518" cy="181500"/>
            </a:xfrm>
          </p:grpSpPr>
          <p:sp>
            <p:nvSpPr>
              <p:cNvPr id="7176" name="Google Shape;7176;p9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7" name="Google Shape;7177;p9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178" name="Google Shape;7178;p92"/>
            <p:cNvGrpSpPr/>
            <p:nvPr/>
          </p:nvGrpSpPr>
          <p:grpSpPr>
            <a:xfrm>
              <a:off x="4618704" y="3766582"/>
              <a:ext cx="807858" cy="181500"/>
              <a:chOff x="4618704" y="3766582"/>
              <a:chExt cx="807858" cy="181500"/>
            </a:xfrm>
          </p:grpSpPr>
          <p:sp>
            <p:nvSpPr>
              <p:cNvPr id="7179" name="Google Shape;7179;p9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0" name="Google Shape;7180;p9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181" name="Google Shape;7181;p92"/>
            <p:cNvGrpSpPr/>
            <p:nvPr/>
          </p:nvGrpSpPr>
          <p:grpSpPr>
            <a:xfrm>
              <a:off x="4735238" y="3547942"/>
              <a:ext cx="462839" cy="181500"/>
              <a:chOff x="4735238" y="3547942"/>
              <a:chExt cx="462839" cy="181500"/>
            </a:xfrm>
          </p:grpSpPr>
          <p:sp>
            <p:nvSpPr>
              <p:cNvPr id="7182" name="Google Shape;7182;p9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3" name="Google Shape;7183;p9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84" name="Google Shape;7184;p92"/>
          <p:cNvGrpSpPr/>
          <p:nvPr/>
        </p:nvGrpSpPr>
        <p:grpSpPr>
          <a:xfrm>
            <a:off x="7407835" y="2217530"/>
            <a:ext cx="1020955" cy="928853"/>
            <a:chOff x="926675" y="238125"/>
            <a:chExt cx="5755100" cy="5232975"/>
          </a:xfrm>
        </p:grpSpPr>
        <p:sp>
          <p:nvSpPr>
            <p:cNvPr id="7185" name="Google Shape;7185;p9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92"/>
          <p:cNvGrpSpPr/>
          <p:nvPr/>
        </p:nvGrpSpPr>
        <p:grpSpPr>
          <a:xfrm>
            <a:off x="715208" y="2616265"/>
            <a:ext cx="1695374" cy="1560837"/>
            <a:chOff x="727421" y="2828315"/>
            <a:chExt cx="1695374" cy="1560837"/>
          </a:xfrm>
        </p:grpSpPr>
        <p:grpSp>
          <p:nvGrpSpPr>
            <p:cNvPr id="7190" name="Google Shape;7190;p92"/>
            <p:cNvGrpSpPr/>
            <p:nvPr/>
          </p:nvGrpSpPr>
          <p:grpSpPr>
            <a:xfrm>
              <a:off x="727421" y="2828315"/>
              <a:ext cx="1695374" cy="1560837"/>
              <a:chOff x="734799" y="2782450"/>
              <a:chExt cx="1571100" cy="1577400"/>
            </a:xfrm>
          </p:grpSpPr>
          <p:cxnSp>
            <p:nvCxnSpPr>
              <p:cNvPr id="7191" name="Google Shape;7191;p9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192" name="Google Shape;7192;p9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193" name="Google Shape;7193;p92"/>
            <p:cNvGrpSpPr/>
            <p:nvPr/>
          </p:nvGrpSpPr>
          <p:grpSpPr>
            <a:xfrm>
              <a:off x="819108" y="2882501"/>
              <a:ext cx="1556791" cy="1426186"/>
              <a:chOff x="819108" y="2882501"/>
              <a:chExt cx="1556791" cy="1426186"/>
            </a:xfrm>
          </p:grpSpPr>
          <p:grpSp>
            <p:nvGrpSpPr>
              <p:cNvPr id="7194" name="Google Shape;7194;p92"/>
              <p:cNvGrpSpPr/>
              <p:nvPr/>
            </p:nvGrpSpPr>
            <p:grpSpPr>
              <a:xfrm>
                <a:off x="819108" y="2882501"/>
                <a:ext cx="103104" cy="1426186"/>
                <a:chOff x="4674013" y="3100904"/>
                <a:chExt cx="122758" cy="1698043"/>
              </a:xfrm>
            </p:grpSpPr>
            <p:sp>
              <p:nvSpPr>
                <p:cNvPr id="7195" name="Google Shape;7195;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92"/>
              <p:cNvGrpSpPr/>
              <p:nvPr/>
            </p:nvGrpSpPr>
            <p:grpSpPr>
              <a:xfrm>
                <a:off x="1062475" y="2882501"/>
                <a:ext cx="103104" cy="1426186"/>
                <a:chOff x="4940438" y="3100904"/>
                <a:chExt cx="122758" cy="1698043"/>
              </a:xfrm>
            </p:grpSpPr>
            <p:sp>
              <p:nvSpPr>
                <p:cNvPr id="7203" name="Google Shape;7203;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92"/>
              <p:cNvGrpSpPr/>
              <p:nvPr/>
            </p:nvGrpSpPr>
            <p:grpSpPr>
              <a:xfrm>
                <a:off x="1299324" y="2882501"/>
                <a:ext cx="103104" cy="1426186"/>
                <a:chOff x="5206863" y="3100904"/>
                <a:chExt cx="122758" cy="1698043"/>
              </a:xfrm>
            </p:grpSpPr>
            <p:sp>
              <p:nvSpPr>
                <p:cNvPr id="7211" name="Google Shape;7211;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92"/>
              <p:cNvGrpSpPr/>
              <p:nvPr/>
            </p:nvGrpSpPr>
            <p:grpSpPr>
              <a:xfrm>
                <a:off x="1786057" y="2882501"/>
                <a:ext cx="103104" cy="1426186"/>
                <a:chOff x="6006138" y="3143629"/>
                <a:chExt cx="122758" cy="1698043"/>
              </a:xfrm>
            </p:grpSpPr>
            <p:sp>
              <p:nvSpPr>
                <p:cNvPr id="7219" name="Google Shape;7219;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92"/>
              <p:cNvGrpSpPr/>
              <p:nvPr/>
            </p:nvGrpSpPr>
            <p:grpSpPr>
              <a:xfrm>
                <a:off x="2029422" y="2882501"/>
                <a:ext cx="103104" cy="1426186"/>
                <a:chOff x="6805413" y="3100904"/>
                <a:chExt cx="122758" cy="1698043"/>
              </a:xfrm>
            </p:grpSpPr>
            <p:sp>
              <p:nvSpPr>
                <p:cNvPr id="7227" name="Google Shape;7227;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92"/>
              <p:cNvGrpSpPr/>
              <p:nvPr/>
            </p:nvGrpSpPr>
            <p:grpSpPr>
              <a:xfrm>
                <a:off x="2272795" y="2882501"/>
                <a:ext cx="103104" cy="1426186"/>
                <a:chOff x="5206863" y="3100904"/>
                <a:chExt cx="122758" cy="1698043"/>
              </a:xfrm>
            </p:grpSpPr>
            <p:sp>
              <p:nvSpPr>
                <p:cNvPr id="7235" name="Google Shape;7235;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92"/>
              <p:cNvGrpSpPr/>
              <p:nvPr/>
            </p:nvGrpSpPr>
            <p:grpSpPr>
              <a:xfrm>
                <a:off x="1542694" y="2882501"/>
                <a:ext cx="103104" cy="1426186"/>
                <a:chOff x="6006138" y="3143629"/>
                <a:chExt cx="122758" cy="1698043"/>
              </a:xfrm>
            </p:grpSpPr>
            <p:sp>
              <p:nvSpPr>
                <p:cNvPr id="7243" name="Google Shape;7243;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50" name="Google Shape;7250;p92"/>
          <p:cNvGrpSpPr/>
          <p:nvPr/>
        </p:nvGrpSpPr>
        <p:grpSpPr>
          <a:xfrm>
            <a:off x="5671259" y="3305987"/>
            <a:ext cx="2749952" cy="870677"/>
            <a:chOff x="238125" y="1725700"/>
            <a:chExt cx="7139025" cy="2260325"/>
          </a:xfrm>
        </p:grpSpPr>
        <p:sp>
          <p:nvSpPr>
            <p:cNvPr id="7251" name="Google Shape;7251;p9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92"/>
          <p:cNvGrpSpPr/>
          <p:nvPr/>
        </p:nvGrpSpPr>
        <p:grpSpPr>
          <a:xfrm>
            <a:off x="5941423" y="2247733"/>
            <a:ext cx="1105452" cy="916747"/>
            <a:chOff x="5249100" y="1210600"/>
            <a:chExt cx="3502700" cy="2904775"/>
          </a:xfrm>
        </p:grpSpPr>
        <p:sp>
          <p:nvSpPr>
            <p:cNvPr id="7262" name="Google Shape;7262;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6" name="Google Shape;7266;p9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267" name="Google Shape;7267;p9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268" name="Google Shape;7268;p9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269" name="Google Shape;7269;p9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270" name="Google Shape;7270;p9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92"/>
          <p:cNvGrpSpPr/>
          <p:nvPr/>
        </p:nvGrpSpPr>
        <p:grpSpPr>
          <a:xfrm>
            <a:off x="7123971" y="967151"/>
            <a:ext cx="1304650" cy="1124856"/>
            <a:chOff x="7287122" y="1165658"/>
            <a:chExt cx="1219413" cy="1051365"/>
          </a:xfrm>
        </p:grpSpPr>
        <p:grpSp>
          <p:nvGrpSpPr>
            <p:cNvPr id="7272" name="Google Shape;7272;p92"/>
            <p:cNvGrpSpPr/>
            <p:nvPr/>
          </p:nvGrpSpPr>
          <p:grpSpPr>
            <a:xfrm>
              <a:off x="7287122" y="1969723"/>
              <a:ext cx="1219413" cy="247300"/>
              <a:chOff x="7287122" y="1969723"/>
              <a:chExt cx="1219413" cy="247300"/>
            </a:xfrm>
          </p:grpSpPr>
          <p:sp>
            <p:nvSpPr>
              <p:cNvPr id="7273" name="Google Shape;7273;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92"/>
              <p:cNvGrpSpPr/>
              <p:nvPr/>
            </p:nvGrpSpPr>
            <p:grpSpPr>
              <a:xfrm>
                <a:off x="7287122" y="2063892"/>
                <a:ext cx="1151753" cy="73428"/>
                <a:chOff x="7287122" y="2063892"/>
                <a:chExt cx="1151753" cy="73428"/>
              </a:xfrm>
            </p:grpSpPr>
            <p:sp>
              <p:nvSpPr>
                <p:cNvPr id="7275" name="Google Shape;7275;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6" name="Google Shape;7276;p9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277" name="Google Shape;7277;p92"/>
            <p:cNvGrpSpPr/>
            <p:nvPr/>
          </p:nvGrpSpPr>
          <p:grpSpPr>
            <a:xfrm>
              <a:off x="7287122" y="1712201"/>
              <a:ext cx="1219403" cy="246767"/>
              <a:chOff x="7287122" y="1712201"/>
              <a:chExt cx="1219403" cy="246767"/>
            </a:xfrm>
          </p:grpSpPr>
          <p:sp>
            <p:nvSpPr>
              <p:cNvPr id="7278" name="Google Shape;7278;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9" name="Google Shape;7279;p92"/>
              <p:cNvGrpSpPr/>
              <p:nvPr/>
            </p:nvGrpSpPr>
            <p:grpSpPr>
              <a:xfrm>
                <a:off x="7287122" y="1842861"/>
                <a:ext cx="1005303" cy="73419"/>
                <a:chOff x="7287122" y="1842861"/>
                <a:chExt cx="1005303" cy="73419"/>
              </a:xfrm>
            </p:grpSpPr>
            <p:sp>
              <p:nvSpPr>
                <p:cNvPr id="7280" name="Google Shape;7280;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1" name="Google Shape;7281;p9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282" name="Google Shape;7282;p92"/>
            <p:cNvGrpSpPr/>
            <p:nvPr/>
          </p:nvGrpSpPr>
          <p:grpSpPr>
            <a:xfrm>
              <a:off x="7287122" y="1447520"/>
              <a:ext cx="1219403" cy="286667"/>
              <a:chOff x="7287122" y="1447520"/>
              <a:chExt cx="1219403" cy="286667"/>
            </a:xfrm>
          </p:grpSpPr>
          <p:sp>
            <p:nvSpPr>
              <p:cNvPr id="7283" name="Google Shape;7283;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4" name="Google Shape;7284;p92"/>
              <p:cNvGrpSpPr/>
              <p:nvPr/>
            </p:nvGrpSpPr>
            <p:grpSpPr>
              <a:xfrm>
                <a:off x="7287122" y="1581977"/>
                <a:ext cx="852803" cy="73428"/>
                <a:chOff x="7287122" y="1581977"/>
                <a:chExt cx="852803" cy="73428"/>
              </a:xfrm>
            </p:grpSpPr>
            <p:sp>
              <p:nvSpPr>
                <p:cNvPr id="7285" name="Google Shape;7285;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6" name="Google Shape;7286;p9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287" name="Google Shape;7287;p92"/>
            <p:cNvGrpSpPr/>
            <p:nvPr/>
          </p:nvGrpSpPr>
          <p:grpSpPr>
            <a:xfrm>
              <a:off x="7287122" y="1165658"/>
              <a:ext cx="1219403" cy="344253"/>
              <a:chOff x="7287122" y="1165658"/>
              <a:chExt cx="1219403" cy="344253"/>
            </a:xfrm>
          </p:grpSpPr>
          <p:sp>
            <p:nvSpPr>
              <p:cNvPr id="7288" name="Google Shape;7288;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92"/>
              <p:cNvGrpSpPr/>
              <p:nvPr/>
            </p:nvGrpSpPr>
            <p:grpSpPr>
              <a:xfrm>
                <a:off x="7287122" y="1341025"/>
                <a:ext cx="695703" cy="73419"/>
                <a:chOff x="7287122" y="1341025"/>
                <a:chExt cx="695703" cy="73419"/>
              </a:xfrm>
            </p:grpSpPr>
            <p:sp>
              <p:nvSpPr>
                <p:cNvPr id="7290" name="Google Shape;7290;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1" name="Google Shape;7291;p9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292" name="Google Shape;7292;p92"/>
          <p:cNvGrpSpPr/>
          <p:nvPr/>
        </p:nvGrpSpPr>
        <p:grpSpPr>
          <a:xfrm>
            <a:off x="5790463" y="973174"/>
            <a:ext cx="1397729" cy="1098540"/>
            <a:chOff x="5900602" y="1193063"/>
            <a:chExt cx="1299851" cy="1021707"/>
          </a:xfrm>
        </p:grpSpPr>
        <p:grpSp>
          <p:nvGrpSpPr>
            <p:cNvPr id="7293" name="Google Shape;7293;p92"/>
            <p:cNvGrpSpPr/>
            <p:nvPr/>
          </p:nvGrpSpPr>
          <p:grpSpPr>
            <a:xfrm>
              <a:off x="6520337" y="1193063"/>
              <a:ext cx="341815" cy="799959"/>
              <a:chOff x="6520337" y="1193063"/>
              <a:chExt cx="341815" cy="799959"/>
            </a:xfrm>
          </p:grpSpPr>
          <p:grpSp>
            <p:nvGrpSpPr>
              <p:cNvPr id="7294" name="Google Shape;7294;p92"/>
              <p:cNvGrpSpPr/>
              <p:nvPr/>
            </p:nvGrpSpPr>
            <p:grpSpPr>
              <a:xfrm>
                <a:off x="6520337" y="1589527"/>
                <a:ext cx="213950" cy="403494"/>
                <a:chOff x="6520337" y="1589527"/>
                <a:chExt cx="213950" cy="403494"/>
              </a:xfrm>
            </p:grpSpPr>
            <p:sp>
              <p:nvSpPr>
                <p:cNvPr id="7295" name="Google Shape;7295;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92"/>
              <p:cNvGrpSpPr/>
              <p:nvPr/>
            </p:nvGrpSpPr>
            <p:grpSpPr>
              <a:xfrm>
                <a:off x="6577204" y="1193063"/>
                <a:ext cx="284947" cy="464512"/>
                <a:chOff x="6577204" y="1193063"/>
                <a:chExt cx="284947" cy="464512"/>
              </a:xfrm>
            </p:grpSpPr>
            <p:sp>
              <p:nvSpPr>
                <p:cNvPr id="7298" name="Google Shape;7298;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9" name="Google Shape;7299;p9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300" name="Google Shape;7300;p92"/>
            <p:cNvGrpSpPr/>
            <p:nvPr/>
          </p:nvGrpSpPr>
          <p:grpSpPr>
            <a:xfrm>
              <a:off x="6238903" y="1193063"/>
              <a:ext cx="300475" cy="900152"/>
              <a:chOff x="6238903" y="1193063"/>
              <a:chExt cx="300475" cy="900152"/>
            </a:xfrm>
          </p:grpSpPr>
          <p:grpSp>
            <p:nvGrpSpPr>
              <p:cNvPr id="7301" name="Google Shape;7301;p92"/>
              <p:cNvGrpSpPr/>
              <p:nvPr/>
            </p:nvGrpSpPr>
            <p:grpSpPr>
              <a:xfrm>
                <a:off x="6290865" y="1489315"/>
                <a:ext cx="248514" cy="603900"/>
                <a:chOff x="6290865" y="1489315"/>
                <a:chExt cx="248514" cy="603900"/>
              </a:xfrm>
            </p:grpSpPr>
            <p:sp>
              <p:nvSpPr>
                <p:cNvPr id="7302" name="Google Shape;7302;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4" name="Google Shape;7304;p92"/>
              <p:cNvGrpSpPr/>
              <p:nvPr/>
            </p:nvGrpSpPr>
            <p:grpSpPr>
              <a:xfrm>
                <a:off x="6238903" y="1193063"/>
                <a:ext cx="284947" cy="333087"/>
                <a:chOff x="6238903" y="1193063"/>
                <a:chExt cx="284947" cy="333087"/>
              </a:xfrm>
            </p:grpSpPr>
            <p:sp>
              <p:nvSpPr>
                <p:cNvPr id="7305" name="Google Shape;7305;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06" name="Google Shape;7306;p9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307" name="Google Shape;7307;p92"/>
            <p:cNvGrpSpPr/>
            <p:nvPr/>
          </p:nvGrpSpPr>
          <p:grpSpPr>
            <a:xfrm>
              <a:off x="5900602" y="1193063"/>
              <a:ext cx="444345" cy="1021707"/>
              <a:chOff x="5900602" y="1193063"/>
              <a:chExt cx="444345" cy="1021707"/>
            </a:xfrm>
          </p:grpSpPr>
          <p:grpSp>
            <p:nvGrpSpPr>
              <p:cNvPr id="7308" name="Google Shape;7308;p92"/>
              <p:cNvGrpSpPr/>
              <p:nvPr/>
            </p:nvGrpSpPr>
            <p:grpSpPr>
              <a:xfrm>
                <a:off x="6046501" y="1367785"/>
                <a:ext cx="298446" cy="846986"/>
                <a:chOff x="6046501" y="1367785"/>
                <a:chExt cx="298446" cy="846986"/>
              </a:xfrm>
            </p:grpSpPr>
            <p:sp>
              <p:nvSpPr>
                <p:cNvPr id="7309" name="Google Shape;7309;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9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92"/>
              <p:cNvGrpSpPr/>
              <p:nvPr/>
            </p:nvGrpSpPr>
            <p:grpSpPr>
              <a:xfrm>
                <a:off x="5900602" y="1193063"/>
                <a:ext cx="284947" cy="182312"/>
                <a:chOff x="5900602" y="1193063"/>
                <a:chExt cx="284947" cy="182312"/>
              </a:xfrm>
            </p:grpSpPr>
            <p:sp>
              <p:nvSpPr>
                <p:cNvPr id="7312" name="Google Shape;7312;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3" name="Google Shape;7313;p9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314" name="Google Shape;7314;p92"/>
            <p:cNvGrpSpPr/>
            <p:nvPr/>
          </p:nvGrpSpPr>
          <p:grpSpPr>
            <a:xfrm>
              <a:off x="6738300" y="1193063"/>
              <a:ext cx="462153" cy="707634"/>
              <a:chOff x="6738300" y="1193063"/>
              <a:chExt cx="462153" cy="707634"/>
            </a:xfrm>
          </p:grpSpPr>
          <p:grpSp>
            <p:nvGrpSpPr>
              <p:cNvPr id="7315" name="Google Shape;7315;p92"/>
              <p:cNvGrpSpPr/>
              <p:nvPr/>
            </p:nvGrpSpPr>
            <p:grpSpPr>
              <a:xfrm>
                <a:off x="6915505" y="1193063"/>
                <a:ext cx="284947" cy="597387"/>
                <a:chOff x="6915505" y="1193063"/>
                <a:chExt cx="284947" cy="597387"/>
              </a:xfrm>
            </p:grpSpPr>
            <p:sp>
              <p:nvSpPr>
                <p:cNvPr id="7316" name="Google Shape;7316;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7" name="Google Shape;7317;p9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318" name="Google Shape;7318;p92"/>
              <p:cNvGrpSpPr/>
              <p:nvPr/>
            </p:nvGrpSpPr>
            <p:grpSpPr>
              <a:xfrm>
                <a:off x="6738300" y="1684725"/>
                <a:ext cx="230066" cy="215971"/>
                <a:chOff x="6738300" y="1684725"/>
                <a:chExt cx="230066" cy="215971"/>
              </a:xfrm>
            </p:grpSpPr>
            <p:sp>
              <p:nvSpPr>
                <p:cNvPr id="7319" name="Google Shape;7319;p9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24" name="Shape 7324"/>
        <p:cNvGrpSpPr/>
        <p:nvPr/>
      </p:nvGrpSpPr>
      <p:grpSpPr>
        <a:xfrm>
          <a:off x="0" y="0"/>
          <a:ext cx="0" cy="0"/>
          <a:chOff x="0" y="0"/>
          <a:chExt cx="0" cy="0"/>
        </a:xfrm>
      </p:grpSpPr>
      <p:grpSp>
        <p:nvGrpSpPr>
          <p:cNvPr id="7325" name="Google Shape;7325;p93"/>
          <p:cNvGrpSpPr/>
          <p:nvPr/>
        </p:nvGrpSpPr>
        <p:grpSpPr>
          <a:xfrm>
            <a:off x="829359" y="2307635"/>
            <a:ext cx="339235" cy="298186"/>
            <a:chOff x="898875" y="244725"/>
            <a:chExt cx="481800" cy="423500"/>
          </a:xfrm>
        </p:grpSpPr>
        <p:sp>
          <p:nvSpPr>
            <p:cNvPr id="7326" name="Google Shape;7326;p9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7" name="Google Shape;7327;p9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8" name="Google Shape;7328;p9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9" name="Google Shape;7329;p9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0" name="Google Shape;7330;p9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1" name="Google Shape;7331;p9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32" name="Google Shape;7332;p93"/>
          <p:cNvGrpSpPr/>
          <p:nvPr/>
        </p:nvGrpSpPr>
        <p:grpSpPr>
          <a:xfrm>
            <a:off x="1267741" y="2287103"/>
            <a:ext cx="298169" cy="339253"/>
            <a:chOff x="1529350" y="258825"/>
            <a:chExt cx="423475" cy="481825"/>
          </a:xfrm>
        </p:grpSpPr>
        <p:sp>
          <p:nvSpPr>
            <p:cNvPr id="7333" name="Google Shape;7333;p9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4" name="Google Shape;7334;p9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35" name="Google Shape;7335;p93"/>
          <p:cNvGrpSpPr/>
          <p:nvPr/>
        </p:nvGrpSpPr>
        <p:grpSpPr>
          <a:xfrm>
            <a:off x="1660716" y="2367273"/>
            <a:ext cx="340890" cy="178912"/>
            <a:chOff x="2084325" y="363300"/>
            <a:chExt cx="484150" cy="254100"/>
          </a:xfrm>
        </p:grpSpPr>
        <p:sp>
          <p:nvSpPr>
            <p:cNvPr id="7336" name="Google Shape;7336;p9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7" name="Google Shape;7337;p9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38" name="Google Shape;7338;p93"/>
          <p:cNvGrpSpPr/>
          <p:nvPr/>
        </p:nvGrpSpPr>
        <p:grpSpPr>
          <a:xfrm>
            <a:off x="2110011" y="2287102"/>
            <a:ext cx="298169" cy="339253"/>
            <a:chOff x="2707500" y="249400"/>
            <a:chExt cx="423475" cy="481825"/>
          </a:xfrm>
        </p:grpSpPr>
        <p:sp>
          <p:nvSpPr>
            <p:cNvPr id="7339" name="Google Shape;7339;p9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0" name="Google Shape;7340;p9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41" name="Google Shape;7341;p93"/>
          <p:cNvGrpSpPr/>
          <p:nvPr/>
        </p:nvGrpSpPr>
        <p:grpSpPr>
          <a:xfrm>
            <a:off x="2523626" y="2287428"/>
            <a:ext cx="305386" cy="338602"/>
            <a:chOff x="3300325" y="249875"/>
            <a:chExt cx="433725" cy="480900"/>
          </a:xfrm>
        </p:grpSpPr>
        <p:sp>
          <p:nvSpPr>
            <p:cNvPr id="7342" name="Google Shape;7342;p9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3" name="Google Shape;7343;p9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4" name="Google Shape;7344;p9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5" name="Google Shape;7345;p9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6" name="Google Shape;7346;p9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7" name="Google Shape;7347;p9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48" name="Google Shape;7348;p93"/>
          <p:cNvGrpSpPr/>
          <p:nvPr/>
        </p:nvGrpSpPr>
        <p:grpSpPr>
          <a:xfrm>
            <a:off x="2912712" y="2287349"/>
            <a:ext cx="352349" cy="338760"/>
            <a:chOff x="3854700" y="249750"/>
            <a:chExt cx="500425" cy="481125"/>
          </a:xfrm>
        </p:grpSpPr>
        <p:sp>
          <p:nvSpPr>
            <p:cNvPr id="7349" name="Google Shape;7349;p9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0" name="Google Shape;7350;p9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1" name="Google Shape;7351;p9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2" name="Google Shape;7352;p9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3" name="Google Shape;7353;p9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4" name="Google Shape;7354;p9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5" name="Google Shape;7355;p9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6" name="Google Shape;7356;p9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57" name="Google Shape;7357;p93"/>
          <p:cNvGrpSpPr/>
          <p:nvPr/>
        </p:nvGrpSpPr>
        <p:grpSpPr>
          <a:xfrm>
            <a:off x="3330701" y="2287349"/>
            <a:ext cx="352349" cy="338760"/>
            <a:chOff x="4447550" y="249750"/>
            <a:chExt cx="500425" cy="481125"/>
          </a:xfrm>
        </p:grpSpPr>
        <p:sp>
          <p:nvSpPr>
            <p:cNvPr id="7358" name="Google Shape;7358;p9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9" name="Google Shape;7359;p9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60" name="Google Shape;7360;p93"/>
          <p:cNvGrpSpPr/>
          <p:nvPr/>
        </p:nvGrpSpPr>
        <p:grpSpPr>
          <a:xfrm>
            <a:off x="3759902" y="2287102"/>
            <a:ext cx="339253" cy="339253"/>
            <a:chOff x="5049725" y="249400"/>
            <a:chExt cx="481825" cy="481825"/>
          </a:xfrm>
        </p:grpSpPr>
        <p:sp>
          <p:nvSpPr>
            <p:cNvPr id="7361" name="Google Shape;7361;p9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2" name="Google Shape;7362;p9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63" name="Google Shape;7363;p93"/>
          <p:cNvGrpSpPr/>
          <p:nvPr/>
        </p:nvGrpSpPr>
        <p:grpSpPr>
          <a:xfrm>
            <a:off x="4173843" y="2287102"/>
            <a:ext cx="339253" cy="339253"/>
            <a:chOff x="5660400" y="238125"/>
            <a:chExt cx="481825" cy="481825"/>
          </a:xfrm>
        </p:grpSpPr>
        <p:sp>
          <p:nvSpPr>
            <p:cNvPr id="7364" name="Google Shape;7364;p9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5" name="Google Shape;7365;p9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66" name="Google Shape;7366;p93"/>
          <p:cNvGrpSpPr/>
          <p:nvPr/>
        </p:nvGrpSpPr>
        <p:grpSpPr>
          <a:xfrm>
            <a:off x="4590529" y="2287102"/>
            <a:ext cx="339253" cy="339253"/>
            <a:chOff x="6235400" y="249400"/>
            <a:chExt cx="481825" cy="481825"/>
          </a:xfrm>
        </p:grpSpPr>
        <p:sp>
          <p:nvSpPr>
            <p:cNvPr id="7367" name="Google Shape;7367;p9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8" name="Google Shape;7368;p9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9" name="Google Shape;7369;p9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0" name="Google Shape;7370;p9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1" name="Google Shape;7371;p9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72" name="Google Shape;7372;p93"/>
          <p:cNvGrpSpPr/>
          <p:nvPr/>
        </p:nvGrpSpPr>
        <p:grpSpPr>
          <a:xfrm>
            <a:off x="828875" y="2731810"/>
            <a:ext cx="340204" cy="298116"/>
            <a:chOff x="899850" y="871450"/>
            <a:chExt cx="483175" cy="423400"/>
          </a:xfrm>
        </p:grpSpPr>
        <p:sp>
          <p:nvSpPr>
            <p:cNvPr id="7373" name="Google Shape;7373;p9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4" name="Google Shape;7374;p9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5" name="Google Shape;7375;p9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6" name="Google Shape;7376;p9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377" name="Google Shape;7377;p93"/>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378" name="Google Shape;7378;p93"/>
          <p:cNvGrpSpPr/>
          <p:nvPr/>
        </p:nvGrpSpPr>
        <p:grpSpPr>
          <a:xfrm>
            <a:off x="1660875" y="2711232"/>
            <a:ext cx="340573" cy="339271"/>
            <a:chOff x="2085450" y="842250"/>
            <a:chExt cx="483700" cy="481850"/>
          </a:xfrm>
        </p:grpSpPr>
        <p:sp>
          <p:nvSpPr>
            <p:cNvPr id="7379" name="Google Shape;7379;p9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0" name="Google Shape;7380;p9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1" name="Google Shape;7381;p9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2" name="Google Shape;7382;p93"/>
          <p:cNvGrpSpPr/>
          <p:nvPr/>
        </p:nvGrpSpPr>
        <p:grpSpPr>
          <a:xfrm>
            <a:off x="2089443" y="2711241"/>
            <a:ext cx="339306" cy="339253"/>
            <a:chOff x="2685825" y="840375"/>
            <a:chExt cx="481900" cy="481825"/>
          </a:xfrm>
        </p:grpSpPr>
        <p:sp>
          <p:nvSpPr>
            <p:cNvPr id="7383" name="Google Shape;7383;p9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4" name="Google Shape;7384;p9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5" name="Google Shape;7385;p93"/>
          <p:cNvGrpSpPr/>
          <p:nvPr/>
        </p:nvGrpSpPr>
        <p:grpSpPr>
          <a:xfrm>
            <a:off x="2501104" y="2710924"/>
            <a:ext cx="350431" cy="339887"/>
            <a:chOff x="3270675" y="841800"/>
            <a:chExt cx="497700" cy="482725"/>
          </a:xfrm>
        </p:grpSpPr>
        <p:sp>
          <p:nvSpPr>
            <p:cNvPr id="7386" name="Google Shape;7386;p9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7" name="Google Shape;7387;p9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8" name="Google Shape;7388;p9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389" name="Google Shape;7389;p93"/>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390" name="Google Shape;7390;p93"/>
          <p:cNvGrpSpPr/>
          <p:nvPr/>
        </p:nvGrpSpPr>
        <p:grpSpPr>
          <a:xfrm>
            <a:off x="3337249" y="2731783"/>
            <a:ext cx="339253" cy="298169"/>
            <a:chOff x="4467200" y="877100"/>
            <a:chExt cx="481825" cy="423475"/>
          </a:xfrm>
        </p:grpSpPr>
        <p:sp>
          <p:nvSpPr>
            <p:cNvPr id="7391" name="Google Shape;7391;p9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2" name="Google Shape;7392;p9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3" name="Google Shape;7393;p9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4" name="Google Shape;7394;p9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95" name="Google Shape;7395;p93"/>
          <p:cNvGrpSpPr/>
          <p:nvPr/>
        </p:nvGrpSpPr>
        <p:grpSpPr>
          <a:xfrm>
            <a:off x="3752140" y="2711232"/>
            <a:ext cx="354778" cy="339271"/>
            <a:chOff x="5045500" y="842250"/>
            <a:chExt cx="503875" cy="481850"/>
          </a:xfrm>
        </p:grpSpPr>
        <p:sp>
          <p:nvSpPr>
            <p:cNvPr id="7396" name="Google Shape;7396;p9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7" name="Google Shape;7397;p9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98" name="Google Shape;7398;p93"/>
          <p:cNvGrpSpPr/>
          <p:nvPr/>
        </p:nvGrpSpPr>
        <p:grpSpPr>
          <a:xfrm>
            <a:off x="4174987" y="2737451"/>
            <a:ext cx="336965" cy="286833"/>
            <a:chOff x="5645200" y="879425"/>
            <a:chExt cx="478575" cy="407375"/>
          </a:xfrm>
        </p:grpSpPr>
        <p:sp>
          <p:nvSpPr>
            <p:cNvPr id="7399" name="Google Shape;7399;p9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0" name="Google Shape;7400;p9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1" name="Google Shape;7401;p9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2" name="Google Shape;7402;p9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3" name="Google Shape;7403;p9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4" name="Google Shape;7404;p9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05" name="Google Shape;7405;p93"/>
          <p:cNvGrpSpPr/>
          <p:nvPr/>
        </p:nvGrpSpPr>
        <p:grpSpPr>
          <a:xfrm>
            <a:off x="4611062" y="2711241"/>
            <a:ext cx="298186" cy="339253"/>
            <a:chOff x="6264525" y="842250"/>
            <a:chExt cx="423500" cy="481825"/>
          </a:xfrm>
        </p:grpSpPr>
        <p:sp>
          <p:nvSpPr>
            <p:cNvPr id="7406" name="Google Shape;7406;p9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7" name="Google Shape;7407;p9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8" name="Google Shape;7408;p9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9" name="Google Shape;7409;p9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0" name="Google Shape;7410;p9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1" name="Google Shape;7411;p9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2" name="Google Shape;7412;p9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3" name="Google Shape;7413;p93"/>
          <p:cNvGrpSpPr/>
          <p:nvPr/>
        </p:nvGrpSpPr>
        <p:grpSpPr>
          <a:xfrm>
            <a:off x="829350" y="3125895"/>
            <a:ext cx="339253" cy="339253"/>
            <a:chOff x="900750" y="1436075"/>
            <a:chExt cx="481825" cy="481825"/>
          </a:xfrm>
        </p:grpSpPr>
        <p:sp>
          <p:nvSpPr>
            <p:cNvPr id="7414" name="Google Shape;7414;p9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5" name="Google Shape;7415;p9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6" name="Google Shape;7416;p9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7" name="Google Shape;7417;p9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8" name="Google Shape;7418;p93"/>
          <p:cNvGrpSpPr/>
          <p:nvPr/>
        </p:nvGrpSpPr>
        <p:grpSpPr>
          <a:xfrm>
            <a:off x="1247198" y="3186183"/>
            <a:ext cx="339253" cy="218676"/>
            <a:chOff x="1492675" y="1520750"/>
            <a:chExt cx="481825" cy="310575"/>
          </a:xfrm>
        </p:grpSpPr>
        <p:sp>
          <p:nvSpPr>
            <p:cNvPr id="7419" name="Google Shape;7419;p9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0" name="Google Shape;7420;p9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21" name="Google Shape;7421;p93"/>
          <p:cNvGrpSpPr/>
          <p:nvPr/>
        </p:nvGrpSpPr>
        <p:grpSpPr>
          <a:xfrm>
            <a:off x="1654995" y="3125877"/>
            <a:ext cx="352332" cy="339288"/>
            <a:chOff x="2071000" y="1435025"/>
            <a:chExt cx="500400" cy="481875"/>
          </a:xfrm>
        </p:grpSpPr>
        <p:sp>
          <p:nvSpPr>
            <p:cNvPr id="7422" name="Google Shape;7422;p9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3" name="Google Shape;7423;p9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4" name="Google Shape;7424;p9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25" name="Google Shape;7425;p93"/>
          <p:cNvGrpSpPr/>
          <p:nvPr/>
        </p:nvGrpSpPr>
        <p:grpSpPr>
          <a:xfrm>
            <a:off x="2083159" y="3146709"/>
            <a:ext cx="351874" cy="297623"/>
            <a:chOff x="2678350" y="1464650"/>
            <a:chExt cx="499750" cy="422700"/>
          </a:xfrm>
        </p:grpSpPr>
        <p:sp>
          <p:nvSpPr>
            <p:cNvPr id="7426" name="Google Shape;7426;p9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7" name="Google Shape;7427;p9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8" name="Google Shape;7428;p9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29" name="Google Shape;7429;p93"/>
          <p:cNvGrpSpPr/>
          <p:nvPr/>
        </p:nvGrpSpPr>
        <p:grpSpPr>
          <a:xfrm>
            <a:off x="2506692" y="3125895"/>
            <a:ext cx="339253" cy="339253"/>
            <a:chOff x="3271200" y="1435075"/>
            <a:chExt cx="481825" cy="481825"/>
          </a:xfrm>
        </p:grpSpPr>
        <p:sp>
          <p:nvSpPr>
            <p:cNvPr id="7430" name="Google Shape;7430;p9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1" name="Google Shape;7431;p9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32" name="Google Shape;7432;p93"/>
          <p:cNvGrpSpPr/>
          <p:nvPr/>
        </p:nvGrpSpPr>
        <p:grpSpPr>
          <a:xfrm>
            <a:off x="2917165" y="3125877"/>
            <a:ext cx="343442" cy="339288"/>
            <a:chOff x="3858100" y="1435075"/>
            <a:chExt cx="487775" cy="481875"/>
          </a:xfrm>
        </p:grpSpPr>
        <p:sp>
          <p:nvSpPr>
            <p:cNvPr id="7433" name="Google Shape;7433;p9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4" name="Google Shape;7434;p9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5" name="Google Shape;7435;p9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6" name="Google Shape;7436;p9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7" name="Google Shape;7437;p9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38" name="Google Shape;7438;p93"/>
          <p:cNvGrpSpPr/>
          <p:nvPr/>
        </p:nvGrpSpPr>
        <p:grpSpPr>
          <a:xfrm>
            <a:off x="3337249" y="3125895"/>
            <a:ext cx="339253" cy="339253"/>
            <a:chOff x="4456875" y="1435075"/>
            <a:chExt cx="481825" cy="481825"/>
          </a:xfrm>
        </p:grpSpPr>
        <p:sp>
          <p:nvSpPr>
            <p:cNvPr id="7439" name="Google Shape;7439;p9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0" name="Google Shape;7440;p9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1" name="Google Shape;7441;p9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2" name="Google Shape;7442;p9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3" name="Google Shape;7443;p9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4" name="Google Shape;7444;p9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5" name="Google Shape;7445;p9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6" name="Google Shape;7446;p9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7" name="Google Shape;7447;p9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8" name="Google Shape;7448;p9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9" name="Google Shape;7449;p9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0" name="Google Shape;7450;p9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1" name="Google Shape;7451;p9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2" name="Google Shape;7452;p9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3" name="Google Shape;7453;p9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4" name="Google Shape;7454;p9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5" name="Google Shape;7455;p9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6" name="Google Shape;7456;p9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7" name="Google Shape;7457;p9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58" name="Google Shape;7458;p93"/>
          <p:cNvGrpSpPr/>
          <p:nvPr/>
        </p:nvGrpSpPr>
        <p:grpSpPr>
          <a:xfrm>
            <a:off x="3758239" y="3125886"/>
            <a:ext cx="342580" cy="339271"/>
            <a:chOff x="5049725" y="1435050"/>
            <a:chExt cx="486550" cy="481850"/>
          </a:xfrm>
        </p:grpSpPr>
        <p:sp>
          <p:nvSpPr>
            <p:cNvPr id="7459" name="Google Shape;7459;p9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0" name="Google Shape;7460;p9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1" name="Google Shape;7461;p9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2" name="Google Shape;7462;p9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3" name="Google Shape;7463;p93"/>
          <p:cNvGrpSpPr/>
          <p:nvPr/>
        </p:nvGrpSpPr>
        <p:grpSpPr>
          <a:xfrm>
            <a:off x="4173790" y="3125895"/>
            <a:ext cx="339359" cy="339253"/>
            <a:chOff x="5642475" y="1435075"/>
            <a:chExt cx="481975" cy="481825"/>
          </a:xfrm>
        </p:grpSpPr>
        <p:sp>
          <p:nvSpPr>
            <p:cNvPr id="7464" name="Google Shape;7464;p9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5" name="Google Shape;7465;p9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6" name="Google Shape;7466;p9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7" name="Google Shape;7467;p93"/>
          <p:cNvGrpSpPr/>
          <p:nvPr/>
        </p:nvGrpSpPr>
        <p:grpSpPr>
          <a:xfrm>
            <a:off x="4588276" y="3125886"/>
            <a:ext cx="343759" cy="339271"/>
            <a:chOff x="6232000" y="1435050"/>
            <a:chExt cx="488225" cy="481850"/>
          </a:xfrm>
        </p:grpSpPr>
        <p:sp>
          <p:nvSpPr>
            <p:cNvPr id="7468" name="Google Shape;7468;p9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9" name="Google Shape;7469;p9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0" name="Google Shape;7470;p9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1" name="Google Shape;7471;p9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2" name="Google Shape;7472;p9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3" name="Google Shape;7473;p93"/>
          <p:cNvGrpSpPr/>
          <p:nvPr/>
        </p:nvGrpSpPr>
        <p:grpSpPr>
          <a:xfrm>
            <a:off x="849012" y="3539545"/>
            <a:ext cx="299929" cy="337792"/>
            <a:chOff x="924450" y="2028975"/>
            <a:chExt cx="425975" cy="479750"/>
          </a:xfrm>
        </p:grpSpPr>
        <p:sp>
          <p:nvSpPr>
            <p:cNvPr id="7474" name="Google Shape;7474;p9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5" name="Google Shape;7475;p9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6" name="Google Shape;7476;p9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7" name="Google Shape;7477;p93"/>
          <p:cNvGrpSpPr/>
          <p:nvPr/>
        </p:nvGrpSpPr>
        <p:grpSpPr>
          <a:xfrm>
            <a:off x="1661509" y="3559347"/>
            <a:ext cx="339306" cy="298186"/>
            <a:chOff x="2085450" y="2057100"/>
            <a:chExt cx="481900" cy="423500"/>
          </a:xfrm>
        </p:grpSpPr>
        <p:sp>
          <p:nvSpPr>
            <p:cNvPr id="7478" name="Google Shape;7478;p9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9" name="Google Shape;7479;p9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0" name="Google Shape;7480;p9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81" name="Google Shape;7481;p93"/>
          <p:cNvGrpSpPr/>
          <p:nvPr/>
        </p:nvGrpSpPr>
        <p:grpSpPr>
          <a:xfrm>
            <a:off x="2089442" y="3582592"/>
            <a:ext cx="339306" cy="251698"/>
            <a:chOff x="2678275" y="2090100"/>
            <a:chExt cx="481900" cy="357475"/>
          </a:xfrm>
        </p:grpSpPr>
        <p:sp>
          <p:nvSpPr>
            <p:cNvPr id="7482" name="Google Shape;7482;p9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3" name="Google Shape;7483;p9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4" name="Google Shape;7484;p9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5" name="Google Shape;7485;p9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6" name="Google Shape;7486;p9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87" name="Google Shape;7487;p93"/>
          <p:cNvGrpSpPr/>
          <p:nvPr/>
        </p:nvGrpSpPr>
        <p:grpSpPr>
          <a:xfrm>
            <a:off x="2566646" y="3594790"/>
            <a:ext cx="219345" cy="227301"/>
            <a:chOff x="3357325" y="2093500"/>
            <a:chExt cx="311525" cy="322825"/>
          </a:xfrm>
        </p:grpSpPr>
        <p:sp>
          <p:nvSpPr>
            <p:cNvPr id="7488" name="Google Shape;7488;p9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9" name="Google Shape;7489;p9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0" name="Google Shape;7490;p9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91" name="Google Shape;7491;p93"/>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92" name="Google Shape;7492;p93"/>
          <p:cNvGrpSpPr/>
          <p:nvPr/>
        </p:nvGrpSpPr>
        <p:grpSpPr>
          <a:xfrm>
            <a:off x="3360836" y="3538814"/>
            <a:ext cx="292078" cy="339253"/>
            <a:chOff x="4492800" y="2027925"/>
            <a:chExt cx="414825" cy="481825"/>
          </a:xfrm>
        </p:grpSpPr>
        <p:sp>
          <p:nvSpPr>
            <p:cNvPr id="7493" name="Google Shape;7493;p9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4" name="Google Shape;7494;p9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95" name="Google Shape;7495;p93"/>
          <p:cNvGrpSpPr/>
          <p:nvPr/>
        </p:nvGrpSpPr>
        <p:grpSpPr>
          <a:xfrm>
            <a:off x="3759928" y="3538805"/>
            <a:ext cx="339200" cy="339271"/>
            <a:chOff x="5049725" y="2027900"/>
            <a:chExt cx="481750" cy="481850"/>
          </a:xfrm>
        </p:grpSpPr>
        <p:sp>
          <p:nvSpPr>
            <p:cNvPr id="7496" name="Google Shape;7496;p9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7" name="Google Shape;7497;p9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8" name="Google Shape;7498;p9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9" name="Google Shape;7499;p9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0" name="Google Shape;7500;p9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1" name="Google Shape;7501;p9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2" name="Google Shape;7502;p9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3" name="Google Shape;7503;p9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4" name="Google Shape;7504;p93"/>
          <p:cNvGrpSpPr/>
          <p:nvPr/>
        </p:nvGrpSpPr>
        <p:grpSpPr>
          <a:xfrm>
            <a:off x="4233524" y="3538893"/>
            <a:ext cx="219890" cy="339095"/>
            <a:chOff x="5726350" y="2028150"/>
            <a:chExt cx="312300" cy="481600"/>
          </a:xfrm>
        </p:grpSpPr>
        <p:sp>
          <p:nvSpPr>
            <p:cNvPr id="7505" name="Google Shape;7505;p9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6" name="Google Shape;7506;p9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7" name="Google Shape;7507;p9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8" name="Google Shape;7508;p93"/>
          <p:cNvGrpSpPr/>
          <p:nvPr/>
        </p:nvGrpSpPr>
        <p:grpSpPr>
          <a:xfrm>
            <a:off x="4593715" y="3542000"/>
            <a:ext cx="332881" cy="332881"/>
            <a:chOff x="6239925" y="2032450"/>
            <a:chExt cx="472775" cy="472775"/>
          </a:xfrm>
        </p:grpSpPr>
        <p:sp>
          <p:nvSpPr>
            <p:cNvPr id="7509" name="Google Shape;7509;p9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0" name="Google Shape;7510;p9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1" name="Google Shape;7511;p93"/>
          <p:cNvGrpSpPr/>
          <p:nvPr/>
        </p:nvGrpSpPr>
        <p:grpSpPr>
          <a:xfrm>
            <a:off x="5042807" y="2364092"/>
            <a:ext cx="334641" cy="185425"/>
            <a:chOff x="903075" y="2730000"/>
            <a:chExt cx="475275" cy="263350"/>
          </a:xfrm>
        </p:grpSpPr>
        <p:sp>
          <p:nvSpPr>
            <p:cNvPr id="7512" name="Google Shape;7512;p9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3" name="Google Shape;7513;p9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4" name="Google Shape;7514;p9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5" name="Google Shape;7515;p93"/>
          <p:cNvGrpSpPr/>
          <p:nvPr/>
        </p:nvGrpSpPr>
        <p:grpSpPr>
          <a:xfrm>
            <a:off x="1247198" y="3538814"/>
            <a:ext cx="339253" cy="339253"/>
            <a:chOff x="1492675" y="2027925"/>
            <a:chExt cx="481825" cy="481825"/>
          </a:xfrm>
        </p:grpSpPr>
        <p:sp>
          <p:nvSpPr>
            <p:cNvPr id="7516" name="Google Shape;7516;p9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7" name="Google Shape;7517;p9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8" name="Google Shape;7518;p9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9" name="Google Shape;7519;p9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0" name="Google Shape;7520;p9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1" name="Google Shape;7521;p93"/>
          <p:cNvGrpSpPr/>
          <p:nvPr/>
        </p:nvGrpSpPr>
        <p:grpSpPr>
          <a:xfrm>
            <a:off x="5473575" y="2287178"/>
            <a:ext cx="339253" cy="339253"/>
            <a:chOff x="1492675" y="2620775"/>
            <a:chExt cx="481825" cy="481825"/>
          </a:xfrm>
        </p:grpSpPr>
        <p:sp>
          <p:nvSpPr>
            <p:cNvPr id="7522" name="Google Shape;7522;p9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3" name="Google Shape;7523;p9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24" name="Google Shape;7524;p93"/>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25" name="Google Shape;7525;p93"/>
          <p:cNvGrpSpPr/>
          <p:nvPr/>
        </p:nvGrpSpPr>
        <p:grpSpPr>
          <a:xfrm>
            <a:off x="6297328" y="2303161"/>
            <a:ext cx="333585" cy="307287"/>
            <a:chOff x="2682350" y="2643425"/>
            <a:chExt cx="473775" cy="436425"/>
          </a:xfrm>
        </p:grpSpPr>
        <p:sp>
          <p:nvSpPr>
            <p:cNvPr id="7526" name="Google Shape;7526;p9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7" name="Google Shape;7527;p9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8" name="Google Shape;7528;p9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9" name="Google Shape;7529;p9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0" name="Google Shape;7530;p9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1" name="Google Shape;7531;p9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2" name="Google Shape;7532;p9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3" name="Google Shape;7533;p93"/>
          <p:cNvGrpSpPr/>
          <p:nvPr/>
        </p:nvGrpSpPr>
        <p:grpSpPr>
          <a:xfrm>
            <a:off x="6762818" y="2287178"/>
            <a:ext cx="238531" cy="339253"/>
            <a:chOff x="3342725" y="2620775"/>
            <a:chExt cx="338775" cy="481825"/>
          </a:xfrm>
        </p:grpSpPr>
        <p:sp>
          <p:nvSpPr>
            <p:cNvPr id="7534" name="Google Shape;7534;p9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5" name="Google Shape;7535;p9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6" name="Google Shape;7536;p9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7" name="Google Shape;7537;p93"/>
          <p:cNvGrpSpPr/>
          <p:nvPr/>
        </p:nvGrpSpPr>
        <p:grpSpPr>
          <a:xfrm>
            <a:off x="7156568" y="2287178"/>
            <a:ext cx="278296" cy="339253"/>
            <a:chOff x="3907325" y="2620775"/>
            <a:chExt cx="395250" cy="481825"/>
          </a:xfrm>
        </p:grpSpPr>
        <p:sp>
          <p:nvSpPr>
            <p:cNvPr id="7538" name="Google Shape;7538;p9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9" name="Google Shape;7539;p9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0" name="Google Shape;7540;p9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1" name="Google Shape;7541;p9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42" name="Google Shape;7542;p93"/>
          <p:cNvGrpSpPr/>
          <p:nvPr/>
        </p:nvGrpSpPr>
        <p:grpSpPr>
          <a:xfrm>
            <a:off x="7549755" y="2297783"/>
            <a:ext cx="339253" cy="318042"/>
            <a:chOff x="4456875" y="2635825"/>
            <a:chExt cx="481825" cy="451700"/>
          </a:xfrm>
        </p:grpSpPr>
        <p:sp>
          <p:nvSpPr>
            <p:cNvPr id="7543" name="Google Shape;7543;p9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4" name="Google Shape;7544;p9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5" name="Google Shape;7545;p9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6" name="Google Shape;7546;p9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7" name="Google Shape;7547;p9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8" name="Google Shape;7548;p9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49" name="Google Shape;7549;p93"/>
          <p:cNvGrpSpPr/>
          <p:nvPr/>
        </p:nvGrpSpPr>
        <p:grpSpPr>
          <a:xfrm>
            <a:off x="7974679" y="2297783"/>
            <a:ext cx="339253" cy="318042"/>
            <a:chOff x="5049725" y="2635825"/>
            <a:chExt cx="481825" cy="451700"/>
          </a:xfrm>
        </p:grpSpPr>
        <p:sp>
          <p:nvSpPr>
            <p:cNvPr id="7550" name="Google Shape;7550;p9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1" name="Google Shape;7551;p9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2" name="Google Shape;7552;p9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3" name="Google Shape;7553;p93"/>
          <p:cNvGrpSpPr/>
          <p:nvPr/>
        </p:nvGrpSpPr>
        <p:grpSpPr>
          <a:xfrm>
            <a:off x="2375386" y="3952243"/>
            <a:ext cx="338566" cy="338373"/>
            <a:chOff x="5643000" y="2621375"/>
            <a:chExt cx="480850" cy="480575"/>
          </a:xfrm>
        </p:grpSpPr>
        <p:sp>
          <p:nvSpPr>
            <p:cNvPr id="7554" name="Google Shape;7554;p9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5" name="Google Shape;7555;p9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6" name="Google Shape;7556;p9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7" name="Google Shape;7557;p9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8" name="Google Shape;7558;p9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9" name="Google Shape;7559;p9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0" name="Google Shape;7560;p9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61" name="Google Shape;7561;p93"/>
          <p:cNvGrpSpPr/>
          <p:nvPr/>
        </p:nvGrpSpPr>
        <p:grpSpPr>
          <a:xfrm>
            <a:off x="4192782" y="3951803"/>
            <a:ext cx="339359" cy="339253"/>
            <a:chOff x="6235250" y="2620775"/>
            <a:chExt cx="481975" cy="481825"/>
          </a:xfrm>
        </p:grpSpPr>
        <p:sp>
          <p:nvSpPr>
            <p:cNvPr id="7562" name="Google Shape;7562;p9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3" name="Google Shape;7563;p9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4" name="Google Shape;7564;p9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5" name="Google Shape;7565;p9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6" name="Google Shape;7566;p9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67" name="Google Shape;7567;p93"/>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68" name="Google Shape;7568;p93"/>
          <p:cNvGrpSpPr/>
          <p:nvPr/>
        </p:nvGrpSpPr>
        <p:grpSpPr>
          <a:xfrm>
            <a:off x="5472652" y="2711317"/>
            <a:ext cx="341101" cy="339253"/>
            <a:chOff x="1535000" y="3223325"/>
            <a:chExt cx="484450" cy="481825"/>
          </a:xfrm>
        </p:grpSpPr>
        <p:sp>
          <p:nvSpPr>
            <p:cNvPr id="7569" name="Google Shape;7569;p9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0" name="Google Shape;7570;p9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1" name="Google Shape;7571;p9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72" name="Google Shape;7572;p93"/>
          <p:cNvGrpSpPr/>
          <p:nvPr/>
        </p:nvGrpSpPr>
        <p:grpSpPr>
          <a:xfrm>
            <a:off x="5880219" y="2746618"/>
            <a:ext cx="339253" cy="268649"/>
            <a:chOff x="2085525" y="3263750"/>
            <a:chExt cx="481825" cy="381550"/>
          </a:xfrm>
        </p:grpSpPr>
        <p:sp>
          <p:nvSpPr>
            <p:cNvPr id="7573" name="Google Shape;7573;p9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4" name="Google Shape;7574;p9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75" name="Google Shape;7575;p93"/>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76" name="Google Shape;7576;p93"/>
          <p:cNvGrpSpPr/>
          <p:nvPr/>
        </p:nvGrpSpPr>
        <p:grpSpPr>
          <a:xfrm>
            <a:off x="6711982" y="2711308"/>
            <a:ext cx="340204" cy="339271"/>
            <a:chOff x="3270450" y="3213625"/>
            <a:chExt cx="483175" cy="481850"/>
          </a:xfrm>
        </p:grpSpPr>
        <p:sp>
          <p:nvSpPr>
            <p:cNvPr id="7577" name="Google Shape;7577;p9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8" name="Google Shape;7578;p9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79" name="Google Shape;7579;p93"/>
          <p:cNvGrpSpPr/>
          <p:nvPr/>
        </p:nvGrpSpPr>
        <p:grpSpPr>
          <a:xfrm>
            <a:off x="7211250" y="2711317"/>
            <a:ext cx="168931" cy="339253"/>
            <a:chOff x="3984950" y="3213600"/>
            <a:chExt cx="239925" cy="481825"/>
          </a:xfrm>
        </p:grpSpPr>
        <p:sp>
          <p:nvSpPr>
            <p:cNvPr id="7580" name="Google Shape;7580;p9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1" name="Google Shape;7581;p9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82" name="Google Shape;7582;p93"/>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3" name="Google Shape;7583;p93"/>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84" name="Google Shape;7584;p93"/>
          <p:cNvGrpSpPr/>
          <p:nvPr/>
        </p:nvGrpSpPr>
        <p:grpSpPr>
          <a:xfrm>
            <a:off x="1874281" y="3981487"/>
            <a:ext cx="355218" cy="279880"/>
            <a:chOff x="5629975" y="3255775"/>
            <a:chExt cx="504500" cy="397500"/>
          </a:xfrm>
        </p:grpSpPr>
        <p:sp>
          <p:nvSpPr>
            <p:cNvPr id="7585" name="Google Shape;7585;p9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6" name="Google Shape;7586;p9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7" name="Google Shape;7587;p9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8" name="Google Shape;7588;p9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9" name="Google Shape;7589;p9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0" name="Google Shape;7590;p93"/>
          <p:cNvGrpSpPr/>
          <p:nvPr/>
        </p:nvGrpSpPr>
        <p:grpSpPr>
          <a:xfrm>
            <a:off x="3755839" y="3981593"/>
            <a:ext cx="340256" cy="279669"/>
            <a:chOff x="6234950" y="3255925"/>
            <a:chExt cx="483250" cy="397200"/>
          </a:xfrm>
        </p:grpSpPr>
        <p:sp>
          <p:nvSpPr>
            <p:cNvPr id="7591" name="Google Shape;7591;p9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2" name="Google Shape;7592;p9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3" name="Google Shape;7593;p9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4" name="Google Shape;7594;p9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5" name="Google Shape;7595;p9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6" name="Google Shape;7596;p9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7" name="Google Shape;7597;p93"/>
          <p:cNvGrpSpPr/>
          <p:nvPr/>
        </p:nvGrpSpPr>
        <p:grpSpPr>
          <a:xfrm>
            <a:off x="5051107" y="3125970"/>
            <a:ext cx="318042" cy="339253"/>
            <a:chOff x="914900" y="3806450"/>
            <a:chExt cx="451700" cy="481825"/>
          </a:xfrm>
        </p:grpSpPr>
        <p:sp>
          <p:nvSpPr>
            <p:cNvPr id="7598" name="Google Shape;7598;p9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9" name="Google Shape;7599;p9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0" name="Google Shape;7600;p9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1" name="Google Shape;7601;p9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2" name="Google Shape;7602;p9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3" name="Google Shape;7603;p93"/>
          <p:cNvGrpSpPr/>
          <p:nvPr/>
        </p:nvGrpSpPr>
        <p:grpSpPr>
          <a:xfrm>
            <a:off x="5470028" y="3125785"/>
            <a:ext cx="346347" cy="339623"/>
            <a:chOff x="1490050" y="3805975"/>
            <a:chExt cx="491900" cy="482350"/>
          </a:xfrm>
        </p:grpSpPr>
        <p:sp>
          <p:nvSpPr>
            <p:cNvPr id="7604" name="Google Shape;7604;p9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5" name="Google Shape;7605;p9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6" name="Google Shape;7606;p9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7" name="Google Shape;7607;p9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8" name="Google Shape;7608;p93"/>
          <p:cNvGrpSpPr/>
          <p:nvPr/>
        </p:nvGrpSpPr>
        <p:grpSpPr>
          <a:xfrm>
            <a:off x="5893896" y="3125970"/>
            <a:ext cx="311899" cy="339253"/>
            <a:chOff x="2104275" y="3806450"/>
            <a:chExt cx="442975" cy="481825"/>
          </a:xfrm>
        </p:grpSpPr>
        <p:sp>
          <p:nvSpPr>
            <p:cNvPr id="7609" name="Google Shape;7609;p9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0" name="Google Shape;7610;p9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1" name="Google Shape;7611;p93"/>
          <p:cNvGrpSpPr/>
          <p:nvPr/>
        </p:nvGrpSpPr>
        <p:grpSpPr>
          <a:xfrm>
            <a:off x="6317413" y="3125970"/>
            <a:ext cx="293416" cy="339253"/>
            <a:chOff x="2710875" y="3806450"/>
            <a:chExt cx="416725" cy="481825"/>
          </a:xfrm>
        </p:grpSpPr>
        <p:sp>
          <p:nvSpPr>
            <p:cNvPr id="7612" name="Google Shape;7612;p9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3" name="Google Shape;7613;p9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4" name="Google Shape;7614;p93"/>
          <p:cNvGrpSpPr/>
          <p:nvPr/>
        </p:nvGrpSpPr>
        <p:grpSpPr>
          <a:xfrm>
            <a:off x="6712457" y="3166412"/>
            <a:ext cx="339253" cy="258369"/>
            <a:chOff x="3271200" y="3863875"/>
            <a:chExt cx="481825" cy="366950"/>
          </a:xfrm>
        </p:grpSpPr>
        <p:sp>
          <p:nvSpPr>
            <p:cNvPr id="7615" name="Google Shape;7615;p9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6" name="Google Shape;7616;p9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7" name="Google Shape;7617;p93"/>
          <p:cNvGrpSpPr/>
          <p:nvPr/>
        </p:nvGrpSpPr>
        <p:grpSpPr>
          <a:xfrm>
            <a:off x="7147952" y="3126199"/>
            <a:ext cx="295528" cy="338795"/>
            <a:chOff x="3895050" y="3806775"/>
            <a:chExt cx="419725" cy="481175"/>
          </a:xfrm>
        </p:grpSpPr>
        <p:sp>
          <p:nvSpPr>
            <p:cNvPr id="7618" name="Google Shape;7618;p9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9" name="Google Shape;7619;p9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0" name="Google Shape;7620;p93"/>
          <p:cNvGrpSpPr/>
          <p:nvPr/>
        </p:nvGrpSpPr>
        <p:grpSpPr>
          <a:xfrm>
            <a:off x="7551234" y="3125979"/>
            <a:ext cx="336296" cy="339235"/>
            <a:chOff x="4464775" y="3806475"/>
            <a:chExt cx="477625" cy="481800"/>
          </a:xfrm>
        </p:grpSpPr>
        <p:sp>
          <p:nvSpPr>
            <p:cNvPr id="7621" name="Google Shape;7621;p9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2" name="Google Shape;7622;p9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3" name="Google Shape;7623;p9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4" name="Google Shape;7624;p9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5" name="Google Shape;7625;p9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6" name="Google Shape;7626;p9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7" name="Google Shape;7627;p93"/>
          <p:cNvGrpSpPr/>
          <p:nvPr/>
        </p:nvGrpSpPr>
        <p:grpSpPr>
          <a:xfrm>
            <a:off x="7974679" y="3125970"/>
            <a:ext cx="339253" cy="339253"/>
            <a:chOff x="5049725" y="3806450"/>
            <a:chExt cx="481825" cy="481825"/>
          </a:xfrm>
        </p:grpSpPr>
        <p:sp>
          <p:nvSpPr>
            <p:cNvPr id="7628" name="Google Shape;7628;p9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9" name="Google Shape;7629;p9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0" name="Google Shape;7630;p9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31" name="Google Shape;7631;p93"/>
          <p:cNvGrpSpPr/>
          <p:nvPr/>
        </p:nvGrpSpPr>
        <p:grpSpPr>
          <a:xfrm>
            <a:off x="1461983" y="3951798"/>
            <a:ext cx="339253" cy="339253"/>
            <a:chOff x="5651375" y="3806450"/>
            <a:chExt cx="481825" cy="481825"/>
          </a:xfrm>
        </p:grpSpPr>
        <p:sp>
          <p:nvSpPr>
            <p:cNvPr id="7632" name="Google Shape;7632;p9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3" name="Google Shape;7633;p9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4" name="Google Shape;7634;p9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5" name="Google Shape;7635;p9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36" name="Google Shape;7636;p93"/>
          <p:cNvGrpSpPr/>
          <p:nvPr/>
        </p:nvGrpSpPr>
        <p:grpSpPr>
          <a:xfrm>
            <a:off x="3360663" y="3953787"/>
            <a:ext cx="298503" cy="335275"/>
            <a:chOff x="6264300" y="3809300"/>
            <a:chExt cx="423950" cy="476175"/>
          </a:xfrm>
        </p:grpSpPr>
        <p:sp>
          <p:nvSpPr>
            <p:cNvPr id="7637" name="Google Shape;7637;p9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8" name="Google Shape;7638;p9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39" name="Google Shape;7639;p9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0" name="Google Shape;7640;p93"/>
          <p:cNvGrpSpPr/>
          <p:nvPr/>
        </p:nvGrpSpPr>
        <p:grpSpPr>
          <a:xfrm>
            <a:off x="5039841" y="3538881"/>
            <a:ext cx="340573" cy="339271"/>
            <a:chOff x="898875" y="4399275"/>
            <a:chExt cx="483700" cy="481850"/>
          </a:xfrm>
        </p:grpSpPr>
        <p:sp>
          <p:nvSpPr>
            <p:cNvPr id="7641" name="Google Shape;7641;p9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2" name="Google Shape;7642;p93"/>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3" name="Google Shape;7643;p9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4" name="Google Shape;7644;p9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5" name="Google Shape;7645;p9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6" name="Google Shape;7646;p9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7" name="Google Shape;7647;p9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48" name="Google Shape;7648;p9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49" name="Google Shape;7649;p93"/>
          <p:cNvGrpSpPr/>
          <p:nvPr/>
        </p:nvGrpSpPr>
        <p:grpSpPr>
          <a:xfrm>
            <a:off x="5473575" y="3554133"/>
            <a:ext cx="339253" cy="308765"/>
            <a:chOff x="1492675" y="4420975"/>
            <a:chExt cx="481825" cy="438525"/>
          </a:xfrm>
        </p:grpSpPr>
        <p:sp>
          <p:nvSpPr>
            <p:cNvPr id="7650" name="Google Shape;7650;p9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1" name="Google Shape;7651;p9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2" name="Google Shape;7652;p9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3" name="Google Shape;7653;p9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4" name="Google Shape;7654;p9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55" name="Google Shape;7655;p93"/>
          <p:cNvGrpSpPr/>
          <p:nvPr/>
        </p:nvGrpSpPr>
        <p:grpSpPr>
          <a:xfrm>
            <a:off x="5878556" y="3539558"/>
            <a:ext cx="342580" cy="337915"/>
            <a:chOff x="2084100" y="4400250"/>
            <a:chExt cx="486550" cy="479925"/>
          </a:xfrm>
        </p:grpSpPr>
        <p:sp>
          <p:nvSpPr>
            <p:cNvPr id="7656" name="Google Shape;7656;p9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7" name="Google Shape;7657;p9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8" name="Google Shape;7658;p9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59" name="Google Shape;7659;p9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0" name="Google Shape;7660;p9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1" name="Google Shape;7661;p9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62" name="Google Shape;7662;p93"/>
          <p:cNvGrpSpPr/>
          <p:nvPr/>
        </p:nvGrpSpPr>
        <p:grpSpPr>
          <a:xfrm>
            <a:off x="6315036" y="3538907"/>
            <a:ext cx="298169" cy="339218"/>
            <a:chOff x="2707950" y="4399325"/>
            <a:chExt cx="423475" cy="481775"/>
          </a:xfrm>
        </p:grpSpPr>
        <p:sp>
          <p:nvSpPr>
            <p:cNvPr id="7663" name="Google Shape;7663;p9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4" name="Google Shape;7664;p9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5" name="Google Shape;7665;p9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6" name="Google Shape;7666;p9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7" name="Google Shape;7667;p9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8" name="Google Shape;7668;p9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69" name="Google Shape;7669;p9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0" name="Google Shape;7670;p9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1" name="Google Shape;7671;p9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2" name="Google Shape;7672;p9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3" name="Google Shape;7673;p9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4" name="Google Shape;7674;p9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75" name="Google Shape;7675;p93"/>
          <p:cNvGrpSpPr/>
          <p:nvPr/>
        </p:nvGrpSpPr>
        <p:grpSpPr>
          <a:xfrm>
            <a:off x="6744555" y="3538881"/>
            <a:ext cx="275057" cy="339271"/>
            <a:chOff x="3330525" y="4399275"/>
            <a:chExt cx="390650" cy="481850"/>
          </a:xfrm>
        </p:grpSpPr>
        <p:sp>
          <p:nvSpPr>
            <p:cNvPr id="7676" name="Google Shape;7676;p9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7" name="Google Shape;7677;p9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8" name="Google Shape;7678;p9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79" name="Google Shape;7679;p9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0" name="Google Shape;7680;p9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1" name="Google Shape;7681;p9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2" name="Google Shape;7682;p9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3" name="Google Shape;7683;p93"/>
          <p:cNvGrpSpPr/>
          <p:nvPr/>
        </p:nvGrpSpPr>
        <p:grpSpPr>
          <a:xfrm>
            <a:off x="7169084" y="3538890"/>
            <a:ext cx="253265" cy="339253"/>
            <a:chOff x="3938800" y="4399275"/>
            <a:chExt cx="359700" cy="481825"/>
          </a:xfrm>
        </p:grpSpPr>
        <p:sp>
          <p:nvSpPr>
            <p:cNvPr id="7684" name="Google Shape;7684;p9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5" name="Google Shape;7685;p9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6" name="Google Shape;7686;p9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7" name="Google Shape;7687;p9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88" name="Google Shape;7688;p9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89" name="Google Shape;7689;p93"/>
          <p:cNvGrpSpPr/>
          <p:nvPr/>
        </p:nvGrpSpPr>
        <p:grpSpPr>
          <a:xfrm>
            <a:off x="7639862" y="3538890"/>
            <a:ext cx="159039" cy="339253"/>
            <a:chOff x="4584850" y="4399275"/>
            <a:chExt cx="225875" cy="481825"/>
          </a:xfrm>
        </p:grpSpPr>
        <p:sp>
          <p:nvSpPr>
            <p:cNvPr id="7690" name="Google Shape;7690;p9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1" name="Google Shape;7691;p9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92" name="Google Shape;7692;p93"/>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693" name="Google Shape;7693;p93"/>
          <p:cNvGrpSpPr/>
          <p:nvPr/>
        </p:nvGrpSpPr>
        <p:grpSpPr>
          <a:xfrm>
            <a:off x="1049680" y="3951795"/>
            <a:ext cx="339253" cy="339253"/>
            <a:chOff x="5642550" y="4399275"/>
            <a:chExt cx="481825" cy="481825"/>
          </a:xfrm>
        </p:grpSpPr>
        <p:sp>
          <p:nvSpPr>
            <p:cNvPr id="7694" name="Google Shape;7694;p9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5" name="Google Shape;7695;p9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96" name="Google Shape;7696;p93"/>
          <p:cNvGrpSpPr/>
          <p:nvPr/>
        </p:nvGrpSpPr>
        <p:grpSpPr>
          <a:xfrm>
            <a:off x="2859815" y="3963703"/>
            <a:ext cx="363316" cy="315437"/>
            <a:chOff x="6218300" y="4416175"/>
            <a:chExt cx="516000" cy="448000"/>
          </a:xfrm>
        </p:grpSpPr>
        <p:sp>
          <p:nvSpPr>
            <p:cNvPr id="7697" name="Google Shape;7697;p9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8" name="Google Shape;7698;p9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99" name="Google Shape;7699;p9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0" name="Google Shape;7700;p93"/>
          <p:cNvGrpSpPr/>
          <p:nvPr/>
        </p:nvGrpSpPr>
        <p:grpSpPr>
          <a:xfrm>
            <a:off x="5918879" y="3951792"/>
            <a:ext cx="339253" cy="339253"/>
            <a:chOff x="899850" y="4992125"/>
            <a:chExt cx="481825" cy="481825"/>
          </a:xfrm>
        </p:grpSpPr>
        <p:sp>
          <p:nvSpPr>
            <p:cNvPr id="7701" name="Google Shape;7701;p9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2" name="Google Shape;7702;p9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3" name="Google Shape;7703;p9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4" name="Google Shape;7704;p93"/>
          <p:cNvGrpSpPr/>
          <p:nvPr/>
        </p:nvGrpSpPr>
        <p:grpSpPr>
          <a:xfrm>
            <a:off x="5461708" y="3951792"/>
            <a:ext cx="339253" cy="339253"/>
            <a:chOff x="1492675" y="4992125"/>
            <a:chExt cx="481825" cy="481825"/>
          </a:xfrm>
        </p:grpSpPr>
        <p:sp>
          <p:nvSpPr>
            <p:cNvPr id="7705" name="Google Shape;7705;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6" name="Google Shape;7706;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07" name="Google Shape;7707;p93"/>
          <p:cNvGrpSpPr/>
          <p:nvPr/>
        </p:nvGrpSpPr>
        <p:grpSpPr>
          <a:xfrm>
            <a:off x="5004462" y="3951792"/>
            <a:ext cx="339253" cy="339253"/>
            <a:chOff x="2085525" y="4992125"/>
            <a:chExt cx="481825" cy="481825"/>
          </a:xfrm>
        </p:grpSpPr>
        <p:sp>
          <p:nvSpPr>
            <p:cNvPr id="7708" name="Google Shape;7708;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09" name="Google Shape;7709;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0" name="Google Shape;7710;p93"/>
          <p:cNvGrpSpPr/>
          <p:nvPr/>
        </p:nvGrpSpPr>
        <p:grpSpPr>
          <a:xfrm>
            <a:off x="6833221" y="3951792"/>
            <a:ext cx="339253" cy="339253"/>
            <a:chOff x="2678350" y="4992125"/>
            <a:chExt cx="481825" cy="481825"/>
          </a:xfrm>
        </p:grpSpPr>
        <p:sp>
          <p:nvSpPr>
            <p:cNvPr id="7711" name="Google Shape;7711;p9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2" name="Google Shape;7712;p9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3" name="Google Shape;7713;p9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4" name="Google Shape;7714;p93"/>
          <p:cNvGrpSpPr/>
          <p:nvPr/>
        </p:nvGrpSpPr>
        <p:grpSpPr>
          <a:xfrm>
            <a:off x="4628816" y="3951792"/>
            <a:ext cx="339253" cy="339253"/>
            <a:chOff x="3271200" y="4992125"/>
            <a:chExt cx="481825" cy="481825"/>
          </a:xfrm>
        </p:grpSpPr>
        <p:sp>
          <p:nvSpPr>
            <p:cNvPr id="7715" name="Google Shape;7715;p9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6" name="Google Shape;7716;p9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7" name="Google Shape;7717;p9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8" name="Google Shape;7718;p93"/>
          <p:cNvGrpSpPr/>
          <p:nvPr/>
        </p:nvGrpSpPr>
        <p:grpSpPr>
          <a:xfrm>
            <a:off x="7290263" y="3952822"/>
            <a:ext cx="339411" cy="337193"/>
            <a:chOff x="3863900" y="4993625"/>
            <a:chExt cx="482050" cy="478900"/>
          </a:xfrm>
        </p:grpSpPr>
        <p:sp>
          <p:nvSpPr>
            <p:cNvPr id="7719" name="Google Shape;7719;p93"/>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0" name="Google Shape;7720;p93"/>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1" name="Google Shape;7721;p93"/>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2" name="Google Shape;7722;p93"/>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3" name="Google Shape;7723;p93"/>
          <p:cNvGrpSpPr/>
          <p:nvPr/>
        </p:nvGrpSpPr>
        <p:grpSpPr>
          <a:xfrm>
            <a:off x="7747437" y="3952822"/>
            <a:ext cx="339411" cy="337193"/>
            <a:chOff x="4456725" y="4993625"/>
            <a:chExt cx="482050" cy="478900"/>
          </a:xfrm>
        </p:grpSpPr>
        <p:sp>
          <p:nvSpPr>
            <p:cNvPr id="7724" name="Google Shape;7724;p93"/>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5" name="Google Shape;7725;p93"/>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6" name="Google Shape;7726;p93"/>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7" name="Google Shape;7727;p93"/>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8" name="Google Shape;7728;p93"/>
          <p:cNvGrpSpPr/>
          <p:nvPr/>
        </p:nvGrpSpPr>
        <p:grpSpPr>
          <a:xfrm>
            <a:off x="6376030" y="3952813"/>
            <a:ext cx="339411" cy="337211"/>
            <a:chOff x="5049575" y="4993600"/>
            <a:chExt cx="482050" cy="478925"/>
          </a:xfrm>
        </p:grpSpPr>
        <p:sp>
          <p:nvSpPr>
            <p:cNvPr id="7729" name="Google Shape;7729;p9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0" name="Google Shape;7730;p9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1" name="Google Shape;7731;p9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2" name="Google Shape;7732;p9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33" name="Google Shape;7733;p93"/>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7734" name="Google Shape;7734;p9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8" name="Shape 7738"/>
        <p:cNvGrpSpPr/>
        <p:nvPr/>
      </p:nvGrpSpPr>
      <p:grpSpPr>
        <a:xfrm>
          <a:off x="0" y="0"/>
          <a:ext cx="0" cy="0"/>
          <a:chOff x="0" y="0"/>
          <a:chExt cx="0" cy="0"/>
        </a:xfrm>
      </p:grpSpPr>
      <p:grpSp>
        <p:nvGrpSpPr>
          <p:cNvPr id="7739" name="Google Shape;7739;p94"/>
          <p:cNvGrpSpPr/>
          <p:nvPr/>
        </p:nvGrpSpPr>
        <p:grpSpPr>
          <a:xfrm>
            <a:off x="876361" y="1308054"/>
            <a:ext cx="322099" cy="370529"/>
            <a:chOff x="-42971725" y="3217825"/>
            <a:chExt cx="275675" cy="317125"/>
          </a:xfrm>
        </p:grpSpPr>
        <p:sp>
          <p:nvSpPr>
            <p:cNvPr id="7740" name="Google Shape;7740;p9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9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9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94"/>
          <p:cNvGrpSpPr/>
          <p:nvPr/>
        </p:nvGrpSpPr>
        <p:grpSpPr>
          <a:xfrm>
            <a:off x="848276" y="1776710"/>
            <a:ext cx="378270" cy="337551"/>
            <a:chOff x="-42996150" y="3612600"/>
            <a:chExt cx="323750" cy="288900"/>
          </a:xfrm>
        </p:grpSpPr>
        <p:sp>
          <p:nvSpPr>
            <p:cNvPr id="7744" name="Google Shape;7744;p9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9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9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94"/>
          <p:cNvGrpSpPr/>
          <p:nvPr/>
        </p:nvGrpSpPr>
        <p:grpSpPr>
          <a:xfrm>
            <a:off x="851036" y="2186080"/>
            <a:ext cx="372749" cy="370909"/>
            <a:chOff x="-42994575" y="3950300"/>
            <a:chExt cx="319025" cy="317450"/>
          </a:xfrm>
        </p:grpSpPr>
        <p:sp>
          <p:nvSpPr>
            <p:cNvPr id="7748" name="Google Shape;7748;p9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9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9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94"/>
          <p:cNvGrpSpPr/>
          <p:nvPr/>
        </p:nvGrpSpPr>
        <p:grpSpPr>
          <a:xfrm>
            <a:off x="3004431" y="1332912"/>
            <a:ext cx="371785" cy="370879"/>
            <a:chOff x="-41111350" y="3239100"/>
            <a:chExt cx="318200" cy="317425"/>
          </a:xfrm>
        </p:grpSpPr>
        <p:sp>
          <p:nvSpPr>
            <p:cNvPr id="7752" name="Google Shape;7752;p9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94"/>
          <p:cNvGrpSpPr/>
          <p:nvPr/>
        </p:nvGrpSpPr>
        <p:grpSpPr>
          <a:xfrm>
            <a:off x="3000751" y="1768444"/>
            <a:ext cx="379146" cy="370967"/>
            <a:chOff x="-41117650" y="3605525"/>
            <a:chExt cx="324500" cy="317500"/>
          </a:xfrm>
        </p:grpSpPr>
        <p:sp>
          <p:nvSpPr>
            <p:cNvPr id="7757" name="Google Shape;7757;p9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0" name="Google Shape;7760;p94"/>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1" name="Google Shape;7761;p94"/>
          <p:cNvGrpSpPr/>
          <p:nvPr/>
        </p:nvGrpSpPr>
        <p:grpSpPr>
          <a:xfrm>
            <a:off x="1827005" y="2659967"/>
            <a:ext cx="216271" cy="371814"/>
            <a:chOff x="-39205300" y="3220175"/>
            <a:chExt cx="185100" cy="318225"/>
          </a:xfrm>
        </p:grpSpPr>
        <p:sp>
          <p:nvSpPr>
            <p:cNvPr id="7762" name="Google Shape;7762;p9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94"/>
          <p:cNvGrpSpPr/>
          <p:nvPr/>
        </p:nvGrpSpPr>
        <p:grpSpPr>
          <a:xfrm>
            <a:off x="1792533" y="3120038"/>
            <a:ext cx="300016" cy="369273"/>
            <a:chOff x="-39248625" y="3588600"/>
            <a:chExt cx="256775" cy="316050"/>
          </a:xfrm>
        </p:grpSpPr>
        <p:sp>
          <p:nvSpPr>
            <p:cNvPr id="7765" name="Google Shape;7765;p9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7" name="Google Shape;7767;p94"/>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4"/>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9" name="Google Shape;7769;p94"/>
          <p:cNvGrpSpPr/>
          <p:nvPr/>
        </p:nvGrpSpPr>
        <p:grpSpPr>
          <a:xfrm>
            <a:off x="1243246" y="1308054"/>
            <a:ext cx="429504" cy="370879"/>
            <a:chOff x="-42651700" y="3217825"/>
            <a:chExt cx="367600" cy="317425"/>
          </a:xfrm>
        </p:grpSpPr>
        <p:sp>
          <p:nvSpPr>
            <p:cNvPr id="7770" name="Google Shape;7770;p9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9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9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94"/>
          <p:cNvGrpSpPr/>
          <p:nvPr/>
        </p:nvGrpSpPr>
        <p:grpSpPr>
          <a:xfrm>
            <a:off x="1278678" y="1747704"/>
            <a:ext cx="358640" cy="363226"/>
            <a:chOff x="-42617300" y="3587775"/>
            <a:chExt cx="306950" cy="310875"/>
          </a:xfrm>
        </p:grpSpPr>
        <p:sp>
          <p:nvSpPr>
            <p:cNvPr id="7775" name="Google Shape;7775;p9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7" name="Google Shape;7777;p94"/>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8" name="Google Shape;7778;p94"/>
          <p:cNvGrpSpPr/>
          <p:nvPr/>
        </p:nvGrpSpPr>
        <p:grpSpPr>
          <a:xfrm>
            <a:off x="3450506" y="1332445"/>
            <a:ext cx="376926" cy="370324"/>
            <a:chOff x="-40748275" y="3238700"/>
            <a:chExt cx="322600" cy="316950"/>
          </a:xfrm>
        </p:grpSpPr>
        <p:sp>
          <p:nvSpPr>
            <p:cNvPr id="7779" name="Google Shape;7779;p9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94"/>
          <p:cNvGrpSpPr/>
          <p:nvPr/>
        </p:nvGrpSpPr>
        <p:grpSpPr>
          <a:xfrm>
            <a:off x="3453062" y="1800429"/>
            <a:ext cx="371814" cy="338690"/>
            <a:chOff x="-40745125" y="3632900"/>
            <a:chExt cx="318225" cy="289875"/>
          </a:xfrm>
        </p:grpSpPr>
        <p:sp>
          <p:nvSpPr>
            <p:cNvPr id="7786" name="Google Shape;7786;p9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94"/>
          <p:cNvGrpSpPr/>
          <p:nvPr/>
        </p:nvGrpSpPr>
        <p:grpSpPr>
          <a:xfrm>
            <a:off x="3457209" y="2211639"/>
            <a:ext cx="363518" cy="370178"/>
            <a:chOff x="-40742750" y="3972175"/>
            <a:chExt cx="311125" cy="316825"/>
          </a:xfrm>
        </p:grpSpPr>
        <p:sp>
          <p:nvSpPr>
            <p:cNvPr id="7794" name="Google Shape;7794;p9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6" name="Google Shape;7796;p94"/>
          <p:cNvGrpSpPr/>
          <p:nvPr/>
        </p:nvGrpSpPr>
        <p:grpSpPr>
          <a:xfrm>
            <a:off x="2239871" y="2661807"/>
            <a:ext cx="266892" cy="369974"/>
            <a:chOff x="-38860325" y="3221750"/>
            <a:chExt cx="228425" cy="316650"/>
          </a:xfrm>
        </p:grpSpPr>
        <p:sp>
          <p:nvSpPr>
            <p:cNvPr id="7797" name="Google Shape;7797;p9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9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9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94"/>
          <p:cNvGrpSpPr/>
          <p:nvPr/>
        </p:nvGrpSpPr>
        <p:grpSpPr>
          <a:xfrm>
            <a:off x="2190678" y="3123864"/>
            <a:ext cx="380081" cy="367111"/>
            <a:chOff x="-38905225" y="3591875"/>
            <a:chExt cx="325300" cy="314200"/>
          </a:xfrm>
        </p:grpSpPr>
        <p:sp>
          <p:nvSpPr>
            <p:cNvPr id="7802" name="Google Shape;7802;p9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9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5" name="Google Shape;7805;p94"/>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6" name="Google Shape;7806;p94"/>
          <p:cNvGrpSpPr/>
          <p:nvPr/>
        </p:nvGrpSpPr>
        <p:grpSpPr>
          <a:xfrm>
            <a:off x="3997427" y="3108944"/>
            <a:ext cx="290815" cy="369740"/>
            <a:chOff x="-37370925" y="3579105"/>
            <a:chExt cx="248900" cy="316450"/>
          </a:xfrm>
        </p:grpSpPr>
        <p:sp>
          <p:nvSpPr>
            <p:cNvPr id="7807" name="Google Shape;7807;p9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9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94"/>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94"/>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1" name="Google Shape;7811;p94"/>
          <p:cNvGrpSpPr/>
          <p:nvPr/>
        </p:nvGrpSpPr>
        <p:grpSpPr>
          <a:xfrm>
            <a:off x="1690803" y="2187015"/>
            <a:ext cx="371814" cy="369974"/>
            <a:chOff x="-42259725" y="3951100"/>
            <a:chExt cx="318225" cy="316650"/>
          </a:xfrm>
        </p:grpSpPr>
        <p:sp>
          <p:nvSpPr>
            <p:cNvPr id="7812" name="Google Shape;7812;p9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94"/>
          <p:cNvGrpSpPr/>
          <p:nvPr/>
        </p:nvGrpSpPr>
        <p:grpSpPr>
          <a:xfrm>
            <a:off x="3889164" y="1366036"/>
            <a:ext cx="370879" cy="337755"/>
            <a:chOff x="-40378075" y="3267450"/>
            <a:chExt cx="317425" cy="289075"/>
          </a:xfrm>
        </p:grpSpPr>
        <p:sp>
          <p:nvSpPr>
            <p:cNvPr id="7815" name="Google Shape;7815;p9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9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9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94"/>
          <p:cNvGrpSpPr/>
          <p:nvPr/>
        </p:nvGrpSpPr>
        <p:grpSpPr>
          <a:xfrm>
            <a:off x="3892830" y="1767304"/>
            <a:ext cx="363548" cy="369974"/>
            <a:chOff x="-40372575" y="3604550"/>
            <a:chExt cx="311150" cy="316650"/>
          </a:xfrm>
        </p:grpSpPr>
        <p:sp>
          <p:nvSpPr>
            <p:cNvPr id="7820" name="Google Shape;7820;p9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3" name="Google Shape;7823;p94"/>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4" name="Google Shape;7824;p94"/>
          <p:cNvGrpSpPr/>
          <p:nvPr/>
        </p:nvGrpSpPr>
        <p:grpSpPr>
          <a:xfrm>
            <a:off x="2616780" y="2659967"/>
            <a:ext cx="399038" cy="372165"/>
            <a:chOff x="-38542250" y="3220175"/>
            <a:chExt cx="341525" cy="318525"/>
          </a:xfrm>
        </p:grpSpPr>
        <p:sp>
          <p:nvSpPr>
            <p:cNvPr id="7825" name="Google Shape;7825;p9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94"/>
          <p:cNvGrpSpPr/>
          <p:nvPr/>
        </p:nvGrpSpPr>
        <p:grpSpPr>
          <a:xfrm>
            <a:off x="2638712" y="3119337"/>
            <a:ext cx="369974" cy="369068"/>
            <a:chOff x="-38537400" y="3588000"/>
            <a:chExt cx="316650" cy="315875"/>
          </a:xfrm>
        </p:grpSpPr>
        <p:sp>
          <p:nvSpPr>
            <p:cNvPr id="7829" name="Google Shape;7829;p9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9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94"/>
          <p:cNvGrpSpPr/>
          <p:nvPr/>
        </p:nvGrpSpPr>
        <p:grpSpPr>
          <a:xfrm>
            <a:off x="2637792" y="3576866"/>
            <a:ext cx="371814" cy="369974"/>
            <a:chOff x="-38538975" y="3954250"/>
            <a:chExt cx="318225" cy="316650"/>
          </a:xfrm>
        </p:grpSpPr>
        <p:sp>
          <p:nvSpPr>
            <p:cNvPr id="7834" name="Google Shape;7834;p9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9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94"/>
          <p:cNvGrpSpPr/>
          <p:nvPr/>
        </p:nvGrpSpPr>
        <p:grpSpPr>
          <a:xfrm>
            <a:off x="3955104" y="3571793"/>
            <a:ext cx="375465" cy="371814"/>
            <a:chOff x="-37385100" y="3949908"/>
            <a:chExt cx="321350" cy="318225"/>
          </a:xfrm>
        </p:grpSpPr>
        <p:sp>
          <p:nvSpPr>
            <p:cNvPr id="7837" name="Google Shape;7837;p9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94"/>
          <p:cNvGrpSpPr/>
          <p:nvPr/>
        </p:nvGrpSpPr>
        <p:grpSpPr>
          <a:xfrm>
            <a:off x="2130763" y="1307353"/>
            <a:ext cx="370909" cy="370675"/>
            <a:chOff x="-41895050" y="3217225"/>
            <a:chExt cx="317450" cy="317250"/>
          </a:xfrm>
        </p:grpSpPr>
        <p:sp>
          <p:nvSpPr>
            <p:cNvPr id="7840" name="Google Shape;7840;p9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9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9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5" name="Google Shape;7845;p94"/>
          <p:cNvGrpSpPr/>
          <p:nvPr/>
        </p:nvGrpSpPr>
        <p:grpSpPr>
          <a:xfrm>
            <a:off x="2130310" y="1744287"/>
            <a:ext cx="371814" cy="369974"/>
            <a:chOff x="-41893475" y="3584850"/>
            <a:chExt cx="318225" cy="316650"/>
          </a:xfrm>
        </p:grpSpPr>
        <p:sp>
          <p:nvSpPr>
            <p:cNvPr id="7846" name="Google Shape;7846;p9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9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9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9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0" name="Google Shape;7850;p94"/>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94"/>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2" name="Google Shape;7852;p94"/>
          <p:cNvGrpSpPr/>
          <p:nvPr/>
        </p:nvGrpSpPr>
        <p:grpSpPr>
          <a:xfrm>
            <a:off x="900338" y="3139579"/>
            <a:ext cx="337522" cy="370909"/>
            <a:chOff x="-39998250" y="3605325"/>
            <a:chExt cx="288875" cy="317450"/>
          </a:xfrm>
        </p:grpSpPr>
        <p:sp>
          <p:nvSpPr>
            <p:cNvPr id="7853" name="Google Shape;7853;p9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9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94"/>
          <p:cNvGrpSpPr/>
          <p:nvPr/>
        </p:nvGrpSpPr>
        <p:grpSpPr>
          <a:xfrm>
            <a:off x="884112" y="3598043"/>
            <a:ext cx="369974" cy="369945"/>
            <a:chOff x="-40011050" y="3972375"/>
            <a:chExt cx="316650" cy="316625"/>
          </a:xfrm>
        </p:grpSpPr>
        <p:sp>
          <p:nvSpPr>
            <p:cNvPr id="7856" name="Google Shape;7856;p9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9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94"/>
          <p:cNvGrpSpPr/>
          <p:nvPr/>
        </p:nvGrpSpPr>
        <p:grpSpPr>
          <a:xfrm>
            <a:off x="3116043" y="2662742"/>
            <a:ext cx="266921" cy="369039"/>
            <a:chOff x="-38129425" y="3222550"/>
            <a:chExt cx="228450" cy="315850"/>
          </a:xfrm>
        </p:grpSpPr>
        <p:sp>
          <p:nvSpPr>
            <p:cNvPr id="7859" name="Google Shape;7859;p9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9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94"/>
          <p:cNvGrpSpPr/>
          <p:nvPr/>
        </p:nvGrpSpPr>
        <p:grpSpPr>
          <a:xfrm>
            <a:off x="3071012" y="3119337"/>
            <a:ext cx="371785" cy="369974"/>
            <a:chOff x="-38172725" y="3588000"/>
            <a:chExt cx="318200" cy="316650"/>
          </a:xfrm>
        </p:grpSpPr>
        <p:sp>
          <p:nvSpPr>
            <p:cNvPr id="7862" name="Google Shape;7862;p9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9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94"/>
          <p:cNvGrpSpPr/>
          <p:nvPr/>
        </p:nvGrpSpPr>
        <p:grpSpPr>
          <a:xfrm>
            <a:off x="3146914" y="3577772"/>
            <a:ext cx="219981" cy="369974"/>
            <a:chOff x="-38109725" y="3955025"/>
            <a:chExt cx="188275" cy="316650"/>
          </a:xfrm>
        </p:grpSpPr>
        <p:sp>
          <p:nvSpPr>
            <p:cNvPr id="7871" name="Google Shape;7871;p9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9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3" name="Google Shape;7873;p94"/>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4" name="Google Shape;7874;p94"/>
          <p:cNvGrpSpPr/>
          <p:nvPr/>
        </p:nvGrpSpPr>
        <p:grpSpPr>
          <a:xfrm>
            <a:off x="2562313" y="1309193"/>
            <a:ext cx="373654" cy="369068"/>
            <a:chOff x="-41530375" y="3218800"/>
            <a:chExt cx="319800" cy="315875"/>
          </a:xfrm>
        </p:grpSpPr>
        <p:sp>
          <p:nvSpPr>
            <p:cNvPr id="7875" name="Google Shape;7875;p9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9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7" name="Google Shape;7877;p94"/>
          <p:cNvGrpSpPr/>
          <p:nvPr/>
        </p:nvGrpSpPr>
        <p:grpSpPr>
          <a:xfrm>
            <a:off x="2564607" y="1824351"/>
            <a:ext cx="369068" cy="289004"/>
            <a:chOff x="-41526450" y="3653375"/>
            <a:chExt cx="315875" cy="247350"/>
          </a:xfrm>
        </p:grpSpPr>
        <p:sp>
          <p:nvSpPr>
            <p:cNvPr id="7878" name="Google Shape;7878;p9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9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94"/>
          <p:cNvGrpSpPr/>
          <p:nvPr/>
        </p:nvGrpSpPr>
        <p:grpSpPr>
          <a:xfrm>
            <a:off x="2565994" y="2187015"/>
            <a:ext cx="366293" cy="369974"/>
            <a:chOff x="-41526450" y="3951100"/>
            <a:chExt cx="313500" cy="316650"/>
          </a:xfrm>
        </p:grpSpPr>
        <p:sp>
          <p:nvSpPr>
            <p:cNvPr id="7881" name="Google Shape;7881;p9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9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9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94"/>
          <p:cNvGrpSpPr/>
          <p:nvPr/>
        </p:nvGrpSpPr>
        <p:grpSpPr>
          <a:xfrm>
            <a:off x="1331249" y="2681144"/>
            <a:ext cx="339595" cy="371814"/>
            <a:chOff x="-39625900" y="3238300"/>
            <a:chExt cx="290650" cy="318225"/>
          </a:xfrm>
        </p:grpSpPr>
        <p:sp>
          <p:nvSpPr>
            <p:cNvPr id="7885" name="Google Shape;7885;p9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9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7" name="Google Shape;7887;p94"/>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8" name="Google Shape;7888;p94"/>
          <p:cNvGrpSpPr/>
          <p:nvPr/>
        </p:nvGrpSpPr>
        <p:grpSpPr>
          <a:xfrm>
            <a:off x="1325300" y="3597605"/>
            <a:ext cx="366293" cy="370441"/>
            <a:chOff x="-39647175" y="3972000"/>
            <a:chExt cx="313500" cy="317050"/>
          </a:xfrm>
        </p:grpSpPr>
        <p:sp>
          <p:nvSpPr>
            <p:cNvPr id="7889" name="Google Shape;7889;p9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9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9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94"/>
          <p:cNvGrpSpPr/>
          <p:nvPr/>
        </p:nvGrpSpPr>
        <p:grpSpPr>
          <a:xfrm>
            <a:off x="3494427" y="2661603"/>
            <a:ext cx="375495" cy="370879"/>
            <a:chOff x="-37808850" y="3221575"/>
            <a:chExt cx="321375" cy="317425"/>
          </a:xfrm>
        </p:grpSpPr>
        <p:sp>
          <p:nvSpPr>
            <p:cNvPr id="7893" name="Google Shape;7893;p9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9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94"/>
          <p:cNvGrpSpPr/>
          <p:nvPr/>
        </p:nvGrpSpPr>
        <p:grpSpPr>
          <a:xfrm>
            <a:off x="3503201" y="3183634"/>
            <a:ext cx="372749" cy="241158"/>
            <a:chOff x="-37806500" y="3643030"/>
            <a:chExt cx="319025" cy="206400"/>
          </a:xfrm>
        </p:grpSpPr>
        <p:sp>
          <p:nvSpPr>
            <p:cNvPr id="7896" name="Google Shape;7896;p9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9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94"/>
          <p:cNvGrpSpPr/>
          <p:nvPr/>
        </p:nvGrpSpPr>
        <p:grpSpPr>
          <a:xfrm>
            <a:off x="3505508" y="3575931"/>
            <a:ext cx="368134" cy="371814"/>
            <a:chOff x="-37804925" y="3953450"/>
            <a:chExt cx="315075" cy="318225"/>
          </a:xfrm>
        </p:grpSpPr>
        <p:sp>
          <p:nvSpPr>
            <p:cNvPr id="7899" name="Google Shape;7899;p9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9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9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2" name="Google Shape;7902;p94"/>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3" name="Google Shape;7903;p94"/>
          <p:cNvGrpSpPr/>
          <p:nvPr/>
        </p:nvGrpSpPr>
        <p:grpSpPr>
          <a:xfrm>
            <a:off x="4860977" y="1328538"/>
            <a:ext cx="355663" cy="308725"/>
            <a:chOff x="-28462125" y="3199700"/>
            <a:chExt cx="298550" cy="259150"/>
          </a:xfrm>
        </p:grpSpPr>
        <p:sp>
          <p:nvSpPr>
            <p:cNvPr id="7904" name="Google Shape;7904;p9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9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9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94"/>
          <p:cNvGrpSpPr/>
          <p:nvPr/>
        </p:nvGrpSpPr>
        <p:grpSpPr>
          <a:xfrm>
            <a:off x="4861930" y="1763228"/>
            <a:ext cx="353757" cy="352833"/>
            <a:chOff x="-28461325" y="3545475"/>
            <a:chExt cx="296950" cy="296175"/>
          </a:xfrm>
        </p:grpSpPr>
        <p:sp>
          <p:nvSpPr>
            <p:cNvPr id="7908" name="Google Shape;7908;p9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9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9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9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9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9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94"/>
          <p:cNvGrpSpPr/>
          <p:nvPr/>
        </p:nvGrpSpPr>
        <p:grpSpPr>
          <a:xfrm>
            <a:off x="4858162" y="2213272"/>
            <a:ext cx="361292" cy="352803"/>
            <a:chOff x="-28463700" y="3914875"/>
            <a:chExt cx="303275" cy="296150"/>
          </a:xfrm>
        </p:grpSpPr>
        <p:sp>
          <p:nvSpPr>
            <p:cNvPr id="7915" name="Google Shape;7915;p9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9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94"/>
          <p:cNvGrpSpPr/>
          <p:nvPr/>
        </p:nvGrpSpPr>
        <p:grpSpPr>
          <a:xfrm>
            <a:off x="7092947" y="1369355"/>
            <a:ext cx="351880" cy="227092"/>
            <a:chOff x="-26573400" y="3224125"/>
            <a:chExt cx="295375" cy="190625"/>
          </a:xfrm>
        </p:grpSpPr>
        <p:sp>
          <p:nvSpPr>
            <p:cNvPr id="7918" name="Google Shape;7918;p9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9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94"/>
          <p:cNvGrpSpPr/>
          <p:nvPr/>
        </p:nvGrpSpPr>
        <p:grpSpPr>
          <a:xfrm>
            <a:off x="7092947" y="1763690"/>
            <a:ext cx="351880" cy="351910"/>
            <a:chOff x="-26573400" y="3546250"/>
            <a:chExt cx="295375" cy="295400"/>
          </a:xfrm>
        </p:grpSpPr>
        <p:sp>
          <p:nvSpPr>
            <p:cNvPr id="7921" name="Google Shape;7921;p9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9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94"/>
          <p:cNvGrpSpPr/>
          <p:nvPr/>
        </p:nvGrpSpPr>
        <p:grpSpPr>
          <a:xfrm>
            <a:off x="7081228" y="2213599"/>
            <a:ext cx="375319" cy="352148"/>
            <a:chOff x="-26583625" y="3917025"/>
            <a:chExt cx="315050" cy="295600"/>
          </a:xfrm>
        </p:grpSpPr>
        <p:sp>
          <p:nvSpPr>
            <p:cNvPr id="7927" name="Google Shape;7927;p9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9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9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9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1" name="Google Shape;7931;p94"/>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2" name="Google Shape;7932;p94"/>
          <p:cNvGrpSpPr/>
          <p:nvPr/>
        </p:nvGrpSpPr>
        <p:grpSpPr>
          <a:xfrm>
            <a:off x="5779742" y="3172629"/>
            <a:ext cx="289039" cy="352833"/>
            <a:chOff x="-24694925" y="3518700"/>
            <a:chExt cx="242625" cy="296175"/>
          </a:xfrm>
        </p:grpSpPr>
        <p:sp>
          <p:nvSpPr>
            <p:cNvPr id="7933" name="Google Shape;7933;p9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9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9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9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7" name="Google Shape;7937;p94"/>
          <p:cNvGrpSpPr/>
          <p:nvPr/>
        </p:nvGrpSpPr>
        <p:grpSpPr>
          <a:xfrm>
            <a:off x="5779280" y="3622657"/>
            <a:ext cx="289962" cy="352833"/>
            <a:chOff x="-24709100" y="3888875"/>
            <a:chExt cx="243400" cy="296175"/>
          </a:xfrm>
        </p:grpSpPr>
        <p:sp>
          <p:nvSpPr>
            <p:cNvPr id="7938" name="Google Shape;7938;p9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9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9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94"/>
          <p:cNvGrpSpPr/>
          <p:nvPr/>
        </p:nvGrpSpPr>
        <p:grpSpPr>
          <a:xfrm>
            <a:off x="7979280" y="2695320"/>
            <a:ext cx="356556" cy="349557"/>
            <a:chOff x="-22863675" y="3131775"/>
            <a:chExt cx="299300" cy="293425"/>
          </a:xfrm>
        </p:grpSpPr>
        <p:sp>
          <p:nvSpPr>
            <p:cNvPr id="7942" name="Google Shape;7942;p9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9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9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5" name="Google Shape;7945;p94"/>
          <p:cNvGrpSpPr/>
          <p:nvPr/>
        </p:nvGrpSpPr>
        <p:grpSpPr>
          <a:xfrm>
            <a:off x="5322144" y="1306499"/>
            <a:ext cx="310602" cy="352803"/>
            <a:chOff x="-28069875" y="3175300"/>
            <a:chExt cx="260725" cy="296150"/>
          </a:xfrm>
        </p:grpSpPr>
        <p:sp>
          <p:nvSpPr>
            <p:cNvPr id="7946" name="Google Shape;7946;p9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9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9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9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5" name="Google Shape;7955;p94"/>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6" name="Google Shape;7956;p94"/>
          <p:cNvGrpSpPr/>
          <p:nvPr/>
        </p:nvGrpSpPr>
        <p:grpSpPr>
          <a:xfrm>
            <a:off x="5363423" y="2213733"/>
            <a:ext cx="228045" cy="351880"/>
            <a:chOff x="-28032075" y="3916450"/>
            <a:chExt cx="191425" cy="295375"/>
          </a:xfrm>
        </p:grpSpPr>
        <p:sp>
          <p:nvSpPr>
            <p:cNvPr id="7957" name="Google Shape;7957;p9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9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9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94"/>
          <p:cNvGrpSpPr/>
          <p:nvPr/>
        </p:nvGrpSpPr>
        <p:grpSpPr>
          <a:xfrm>
            <a:off x="7528769" y="1306484"/>
            <a:ext cx="352833" cy="352833"/>
            <a:chOff x="-26201650" y="3176075"/>
            <a:chExt cx="296175" cy="296175"/>
          </a:xfrm>
        </p:grpSpPr>
        <p:sp>
          <p:nvSpPr>
            <p:cNvPr id="7961" name="Google Shape;7961;p9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9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94"/>
          <p:cNvGrpSpPr/>
          <p:nvPr/>
        </p:nvGrpSpPr>
        <p:grpSpPr>
          <a:xfrm>
            <a:off x="7528293" y="1763705"/>
            <a:ext cx="353786" cy="351880"/>
            <a:chOff x="-26204800" y="3547050"/>
            <a:chExt cx="296975" cy="295375"/>
          </a:xfrm>
        </p:grpSpPr>
        <p:sp>
          <p:nvSpPr>
            <p:cNvPr id="7964" name="Google Shape;7964;p9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6" name="Google Shape;7966;p94"/>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7" name="Google Shape;7967;p94"/>
          <p:cNvGrpSpPr/>
          <p:nvPr/>
        </p:nvGrpSpPr>
        <p:grpSpPr>
          <a:xfrm>
            <a:off x="6199548" y="2693683"/>
            <a:ext cx="345328" cy="352833"/>
            <a:chOff x="-24353875" y="3147725"/>
            <a:chExt cx="289875" cy="296175"/>
          </a:xfrm>
        </p:grpSpPr>
        <p:sp>
          <p:nvSpPr>
            <p:cNvPr id="7968" name="Google Shape;7968;p9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9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94"/>
          <p:cNvGrpSpPr/>
          <p:nvPr/>
        </p:nvGrpSpPr>
        <p:grpSpPr>
          <a:xfrm>
            <a:off x="6207530" y="3173090"/>
            <a:ext cx="329365" cy="351910"/>
            <a:chOff x="-24344425" y="3519475"/>
            <a:chExt cx="276475" cy="295400"/>
          </a:xfrm>
        </p:grpSpPr>
        <p:sp>
          <p:nvSpPr>
            <p:cNvPr id="7971" name="Google Shape;7971;p9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9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94"/>
          <p:cNvGrpSpPr/>
          <p:nvPr/>
        </p:nvGrpSpPr>
        <p:grpSpPr>
          <a:xfrm>
            <a:off x="6197210" y="3625010"/>
            <a:ext cx="350004" cy="348128"/>
            <a:chOff x="-24353075" y="3891250"/>
            <a:chExt cx="293800" cy="292225"/>
          </a:xfrm>
        </p:grpSpPr>
        <p:sp>
          <p:nvSpPr>
            <p:cNvPr id="7974" name="Google Shape;7974;p9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94"/>
          <p:cNvGrpSpPr/>
          <p:nvPr/>
        </p:nvGrpSpPr>
        <p:grpSpPr>
          <a:xfrm>
            <a:off x="7980681" y="3173313"/>
            <a:ext cx="353757" cy="351463"/>
            <a:chOff x="-22845575" y="3504075"/>
            <a:chExt cx="296950" cy="295025"/>
          </a:xfrm>
        </p:grpSpPr>
        <p:sp>
          <p:nvSpPr>
            <p:cNvPr id="7977" name="Google Shape;7977;p9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94"/>
          <p:cNvGrpSpPr/>
          <p:nvPr/>
        </p:nvGrpSpPr>
        <p:grpSpPr>
          <a:xfrm>
            <a:off x="5773862" y="1306961"/>
            <a:ext cx="299344" cy="351880"/>
            <a:chOff x="-27691025" y="3175300"/>
            <a:chExt cx="251275" cy="295375"/>
          </a:xfrm>
        </p:grpSpPr>
        <p:sp>
          <p:nvSpPr>
            <p:cNvPr id="7980" name="Google Shape;7980;p9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9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9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94"/>
          <p:cNvGrpSpPr/>
          <p:nvPr/>
        </p:nvGrpSpPr>
        <p:grpSpPr>
          <a:xfrm>
            <a:off x="5746179" y="1825637"/>
            <a:ext cx="354710" cy="228015"/>
            <a:chOff x="-27721750" y="3598250"/>
            <a:chExt cx="297750" cy="191400"/>
          </a:xfrm>
        </p:grpSpPr>
        <p:sp>
          <p:nvSpPr>
            <p:cNvPr id="7985" name="Google Shape;7985;p9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9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94"/>
          <p:cNvGrpSpPr/>
          <p:nvPr/>
        </p:nvGrpSpPr>
        <p:grpSpPr>
          <a:xfrm>
            <a:off x="5747579" y="2219183"/>
            <a:ext cx="351910" cy="340980"/>
            <a:chOff x="-27719400" y="3925600"/>
            <a:chExt cx="295400" cy="286225"/>
          </a:xfrm>
        </p:grpSpPr>
        <p:sp>
          <p:nvSpPr>
            <p:cNvPr id="7988" name="Google Shape;7988;p9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9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94"/>
          <p:cNvGrpSpPr/>
          <p:nvPr/>
        </p:nvGrpSpPr>
        <p:grpSpPr>
          <a:xfrm>
            <a:off x="7968851" y="1306023"/>
            <a:ext cx="353757" cy="353757"/>
            <a:chOff x="-25834600" y="3176875"/>
            <a:chExt cx="296950" cy="296950"/>
          </a:xfrm>
        </p:grpSpPr>
        <p:sp>
          <p:nvSpPr>
            <p:cNvPr id="7991" name="Google Shape;7991;p9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9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9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9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9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94"/>
          <p:cNvGrpSpPr/>
          <p:nvPr/>
        </p:nvGrpSpPr>
        <p:grpSpPr>
          <a:xfrm>
            <a:off x="7968851" y="1774024"/>
            <a:ext cx="353757" cy="331241"/>
            <a:chOff x="-25834600" y="3564375"/>
            <a:chExt cx="296950" cy="278050"/>
          </a:xfrm>
        </p:grpSpPr>
        <p:sp>
          <p:nvSpPr>
            <p:cNvPr id="7997" name="Google Shape;7997;p9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9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9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9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9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9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9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9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94"/>
          <p:cNvGrpSpPr/>
          <p:nvPr/>
        </p:nvGrpSpPr>
        <p:grpSpPr>
          <a:xfrm>
            <a:off x="7966974" y="2213376"/>
            <a:ext cx="357509" cy="352595"/>
            <a:chOff x="-25834600" y="3915850"/>
            <a:chExt cx="300100" cy="295975"/>
          </a:xfrm>
        </p:grpSpPr>
        <p:sp>
          <p:nvSpPr>
            <p:cNvPr id="8006" name="Google Shape;8006;p9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9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9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94"/>
          <p:cNvGrpSpPr/>
          <p:nvPr/>
        </p:nvGrpSpPr>
        <p:grpSpPr>
          <a:xfrm>
            <a:off x="6702402" y="2694606"/>
            <a:ext cx="228968" cy="350987"/>
            <a:chOff x="-23930925" y="3149300"/>
            <a:chExt cx="192200" cy="294625"/>
          </a:xfrm>
        </p:grpSpPr>
        <p:sp>
          <p:nvSpPr>
            <p:cNvPr id="8010" name="Google Shape;8010;p9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94"/>
          <p:cNvGrpSpPr/>
          <p:nvPr/>
        </p:nvGrpSpPr>
        <p:grpSpPr>
          <a:xfrm>
            <a:off x="6659232" y="3173090"/>
            <a:ext cx="315307" cy="351910"/>
            <a:chOff x="-23962425" y="3519475"/>
            <a:chExt cx="264675" cy="295400"/>
          </a:xfrm>
        </p:grpSpPr>
        <p:sp>
          <p:nvSpPr>
            <p:cNvPr id="8015" name="Google Shape;8015;p9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9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7" name="Google Shape;8017;p94"/>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8" name="Google Shape;8018;p94"/>
          <p:cNvGrpSpPr/>
          <p:nvPr/>
        </p:nvGrpSpPr>
        <p:grpSpPr>
          <a:xfrm>
            <a:off x="8037908" y="3623134"/>
            <a:ext cx="239302" cy="351880"/>
            <a:chOff x="-22788075" y="3904625"/>
            <a:chExt cx="200875" cy="295375"/>
          </a:xfrm>
        </p:grpSpPr>
        <p:sp>
          <p:nvSpPr>
            <p:cNvPr id="8019" name="Google Shape;8019;p9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94"/>
          <p:cNvGrpSpPr/>
          <p:nvPr/>
        </p:nvGrpSpPr>
        <p:grpSpPr>
          <a:xfrm>
            <a:off x="6193206" y="1306499"/>
            <a:ext cx="354710" cy="352803"/>
            <a:chOff x="-27351575" y="3175300"/>
            <a:chExt cx="297750" cy="296150"/>
          </a:xfrm>
        </p:grpSpPr>
        <p:sp>
          <p:nvSpPr>
            <p:cNvPr id="8024" name="Google Shape;8024;p9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94"/>
          <p:cNvGrpSpPr/>
          <p:nvPr/>
        </p:nvGrpSpPr>
        <p:grpSpPr>
          <a:xfrm>
            <a:off x="6235914" y="1763109"/>
            <a:ext cx="269293" cy="353072"/>
            <a:chOff x="-27313750" y="3545275"/>
            <a:chExt cx="226050" cy="296375"/>
          </a:xfrm>
        </p:grpSpPr>
        <p:sp>
          <p:nvSpPr>
            <p:cNvPr id="8029" name="Google Shape;8029;p9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94"/>
          <p:cNvGrpSpPr/>
          <p:nvPr/>
        </p:nvGrpSpPr>
        <p:grpSpPr>
          <a:xfrm>
            <a:off x="6193206" y="2211380"/>
            <a:ext cx="354710" cy="356586"/>
            <a:chOff x="-27351575" y="3915650"/>
            <a:chExt cx="297750" cy="299325"/>
          </a:xfrm>
        </p:grpSpPr>
        <p:sp>
          <p:nvSpPr>
            <p:cNvPr id="8033" name="Google Shape;8033;p9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9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94"/>
          <p:cNvGrpSpPr/>
          <p:nvPr/>
        </p:nvGrpSpPr>
        <p:grpSpPr>
          <a:xfrm>
            <a:off x="4880696" y="2693579"/>
            <a:ext cx="319060" cy="353042"/>
            <a:chOff x="-25445525" y="3175900"/>
            <a:chExt cx="267825" cy="296350"/>
          </a:xfrm>
        </p:grpSpPr>
        <p:sp>
          <p:nvSpPr>
            <p:cNvPr id="8036" name="Google Shape;8036;p9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9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94"/>
          <p:cNvGrpSpPr/>
          <p:nvPr/>
        </p:nvGrpSpPr>
        <p:grpSpPr>
          <a:xfrm>
            <a:off x="4862410" y="3183902"/>
            <a:ext cx="355633" cy="330288"/>
            <a:chOff x="-25465200" y="3565175"/>
            <a:chExt cx="298525" cy="277250"/>
          </a:xfrm>
        </p:grpSpPr>
        <p:sp>
          <p:nvSpPr>
            <p:cNvPr id="8040" name="Google Shape;8040;p9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94"/>
          <p:cNvGrpSpPr/>
          <p:nvPr/>
        </p:nvGrpSpPr>
        <p:grpSpPr>
          <a:xfrm>
            <a:off x="4861948" y="3623432"/>
            <a:ext cx="356556" cy="351285"/>
            <a:chOff x="-25465200" y="3916150"/>
            <a:chExt cx="299300" cy="294875"/>
          </a:xfrm>
        </p:grpSpPr>
        <p:sp>
          <p:nvSpPr>
            <p:cNvPr id="8043" name="Google Shape;8043;p9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9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94"/>
          <p:cNvGrpSpPr/>
          <p:nvPr/>
        </p:nvGrpSpPr>
        <p:grpSpPr>
          <a:xfrm>
            <a:off x="7089388" y="2693698"/>
            <a:ext cx="351880" cy="352803"/>
            <a:chOff x="-23615075" y="3148525"/>
            <a:chExt cx="295375" cy="296150"/>
          </a:xfrm>
        </p:grpSpPr>
        <p:sp>
          <p:nvSpPr>
            <p:cNvPr id="8046" name="Google Shape;8046;p9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9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0" name="Google Shape;8050;p94"/>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1" name="Google Shape;8051;p94"/>
          <p:cNvGrpSpPr/>
          <p:nvPr/>
        </p:nvGrpSpPr>
        <p:grpSpPr>
          <a:xfrm>
            <a:off x="7088911" y="3632977"/>
            <a:ext cx="352833" cy="332194"/>
            <a:chOff x="-23615075" y="3906200"/>
            <a:chExt cx="296175" cy="278850"/>
          </a:xfrm>
        </p:grpSpPr>
        <p:sp>
          <p:nvSpPr>
            <p:cNvPr id="8052" name="Google Shape;8052;p9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9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55" name="Google Shape;8055;p94"/>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6" name="Google Shape;8056;p94"/>
          <p:cNvGrpSpPr/>
          <p:nvPr/>
        </p:nvGrpSpPr>
        <p:grpSpPr>
          <a:xfrm>
            <a:off x="6637880" y="1306618"/>
            <a:ext cx="353757" cy="352565"/>
            <a:chOff x="-26980600" y="3175500"/>
            <a:chExt cx="296950" cy="295950"/>
          </a:xfrm>
        </p:grpSpPr>
        <p:sp>
          <p:nvSpPr>
            <p:cNvPr id="8057" name="Google Shape;8057;p9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9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0" name="Google Shape;8060;p94"/>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1" name="Google Shape;8061;p94"/>
          <p:cNvGrpSpPr/>
          <p:nvPr/>
        </p:nvGrpSpPr>
        <p:grpSpPr>
          <a:xfrm>
            <a:off x="6638357" y="2245154"/>
            <a:ext cx="352803" cy="289039"/>
            <a:chOff x="-26981375" y="3951875"/>
            <a:chExt cx="296150" cy="242625"/>
          </a:xfrm>
        </p:grpSpPr>
        <p:sp>
          <p:nvSpPr>
            <p:cNvPr id="8062" name="Google Shape;8062;p9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9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94"/>
          <p:cNvGrpSpPr/>
          <p:nvPr/>
        </p:nvGrpSpPr>
        <p:grpSpPr>
          <a:xfrm>
            <a:off x="5303399" y="2692745"/>
            <a:ext cx="351910" cy="354710"/>
            <a:chOff x="-25094250" y="3176075"/>
            <a:chExt cx="295400" cy="297750"/>
          </a:xfrm>
        </p:grpSpPr>
        <p:sp>
          <p:nvSpPr>
            <p:cNvPr id="8066" name="Google Shape;8066;p9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94"/>
          <p:cNvGrpSpPr/>
          <p:nvPr/>
        </p:nvGrpSpPr>
        <p:grpSpPr>
          <a:xfrm>
            <a:off x="5303399" y="3173106"/>
            <a:ext cx="351910" cy="351880"/>
            <a:chOff x="-25094250" y="3547050"/>
            <a:chExt cx="295400" cy="295375"/>
          </a:xfrm>
        </p:grpSpPr>
        <p:sp>
          <p:nvSpPr>
            <p:cNvPr id="8070" name="Google Shape;8070;p9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9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9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9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5" name="Google Shape;8075;p94"/>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6" name="Google Shape;8076;p94"/>
          <p:cNvGrpSpPr/>
          <p:nvPr/>
        </p:nvGrpSpPr>
        <p:grpSpPr>
          <a:xfrm>
            <a:off x="7535476" y="2693698"/>
            <a:ext cx="352803" cy="352803"/>
            <a:chOff x="-23245675" y="3148525"/>
            <a:chExt cx="296150" cy="296150"/>
          </a:xfrm>
        </p:grpSpPr>
        <p:sp>
          <p:nvSpPr>
            <p:cNvPr id="8077" name="Google Shape;8077;p9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0" name="Google Shape;8080;p94"/>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1" name="Google Shape;8081;p94"/>
          <p:cNvGrpSpPr/>
          <p:nvPr/>
        </p:nvGrpSpPr>
        <p:grpSpPr>
          <a:xfrm>
            <a:off x="7535938" y="3622672"/>
            <a:ext cx="351880" cy="352803"/>
            <a:chOff x="-23244900" y="3888100"/>
            <a:chExt cx="295375" cy="296150"/>
          </a:xfrm>
        </p:grpSpPr>
        <p:sp>
          <p:nvSpPr>
            <p:cNvPr id="8082" name="Google Shape;8082;p9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9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9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9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9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9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3" name="Google Shape;8093;p94"/>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94"/>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8095" name="Google Shape;8095;p94"/>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99" name="Shape 8099"/>
        <p:cNvGrpSpPr/>
        <p:nvPr/>
      </p:nvGrpSpPr>
      <p:grpSpPr>
        <a:xfrm>
          <a:off x="0" y="0"/>
          <a:ext cx="0" cy="0"/>
          <a:chOff x="0" y="0"/>
          <a:chExt cx="0" cy="0"/>
        </a:xfrm>
      </p:grpSpPr>
      <p:sp>
        <p:nvSpPr>
          <p:cNvPr id="8100" name="Google Shape;8100;p95"/>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95"/>
          <p:cNvGrpSpPr/>
          <p:nvPr/>
        </p:nvGrpSpPr>
        <p:grpSpPr>
          <a:xfrm>
            <a:off x="850004" y="1823018"/>
            <a:ext cx="367261" cy="367261"/>
            <a:chOff x="-65145700" y="3727425"/>
            <a:chExt cx="317425" cy="317425"/>
          </a:xfrm>
        </p:grpSpPr>
        <p:sp>
          <p:nvSpPr>
            <p:cNvPr id="8102" name="Google Shape;8102;p9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9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95"/>
          <p:cNvGrpSpPr/>
          <p:nvPr/>
        </p:nvGrpSpPr>
        <p:grpSpPr>
          <a:xfrm>
            <a:off x="853201" y="2251933"/>
            <a:ext cx="360868" cy="367261"/>
            <a:chOff x="-65144125" y="4094450"/>
            <a:chExt cx="311900" cy="317425"/>
          </a:xfrm>
        </p:grpSpPr>
        <p:sp>
          <p:nvSpPr>
            <p:cNvPr id="8105" name="Google Shape;8105;p9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9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9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8" name="Google Shape;8108;p95"/>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95"/>
          <p:cNvGrpSpPr/>
          <p:nvPr/>
        </p:nvGrpSpPr>
        <p:grpSpPr>
          <a:xfrm>
            <a:off x="3056770" y="1822628"/>
            <a:ext cx="370645" cy="368042"/>
            <a:chOff x="-63250675" y="3744075"/>
            <a:chExt cx="320350" cy="318100"/>
          </a:xfrm>
        </p:grpSpPr>
        <p:sp>
          <p:nvSpPr>
            <p:cNvPr id="8110" name="Google Shape;8110;p9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9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9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95"/>
          <p:cNvGrpSpPr/>
          <p:nvPr/>
        </p:nvGrpSpPr>
        <p:grpSpPr>
          <a:xfrm>
            <a:off x="3058462" y="2251933"/>
            <a:ext cx="367261" cy="367261"/>
            <a:chOff x="-63250675" y="4110200"/>
            <a:chExt cx="317425" cy="317425"/>
          </a:xfrm>
        </p:grpSpPr>
        <p:sp>
          <p:nvSpPr>
            <p:cNvPr id="8114" name="Google Shape;8114;p9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9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9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9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9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9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9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9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95"/>
          <p:cNvGrpSpPr/>
          <p:nvPr/>
        </p:nvGrpSpPr>
        <p:grpSpPr>
          <a:xfrm>
            <a:off x="1737509" y="2749028"/>
            <a:ext cx="359075" cy="358844"/>
            <a:chOff x="-61351725" y="3372400"/>
            <a:chExt cx="310350" cy="310150"/>
          </a:xfrm>
        </p:grpSpPr>
        <p:sp>
          <p:nvSpPr>
            <p:cNvPr id="8124" name="Google Shape;8124;p9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95"/>
          <p:cNvGrpSpPr/>
          <p:nvPr/>
        </p:nvGrpSpPr>
        <p:grpSpPr>
          <a:xfrm>
            <a:off x="1733864" y="3212084"/>
            <a:ext cx="366364" cy="333534"/>
            <a:chOff x="-61354875" y="3751050"/>
            <a:chExt cx="316650" cy="288275"/>
          </a:xfrm>
        </p:grpSpPr>
        <p:sp>
          <p:nvSpPr>
            <p:cNvPr id="8128" name="Google Shape;8128;p9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95"/>
          <p:cNvGrpSpPr/>
          <p:nvPr/>
        </p:nvGrpSpPr>
        <p:grpSpPr>
          <a:xfrm>
            <a:off x="1733864" y="3653724"/>
            <a:ext cx="366364" cy="367290"/>
            <a:chOff x="-61354875" y="4101525"/>
            <a:chExt cx="316650" cy="317450"/>
          </a:xfrm>
        </p:grpSpPr>
        <p:sp>
          <p:nvSpPr>
            <p:cNvPr id="8132" name="Google Shape;8132;p9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9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4" name="Google Shape;8134;p95"/>
          <p:cNvGrpSpPr/>
          <p:nvPr/>
        </p:nvGrpSpPr>
        <p:grpSpPr>
          <a:xfrm>
            <a:off x="3950299" y="2745600"/>
            <a:ext cx="368157" cy="365699"/>
            <a:chOff x="-59470075" y="3308975"/>
            <a:chExt cx="318200" cy="316075"/>
          </a:xfrm>
        </p:grpSpPr>
        <p:sp>
          <p:nvSpPr>
            <p:cNvPr id="8135" name="Google Shape;8135;p9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9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9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9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9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9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9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95"/>
          <p:cNvGrpSpPr/>
          <p:nvPr/>
        </p:nvGrpSpPr>
        <p:grpSpPr>
          <a:xfrm>
            <a:off x="1295729" y="1381305"/>
            <a:ext cx="367261" cy="364686"/>
            <a:chOff x="-64781025" y="3361050"/>
            <a:chExt cx="317425" cy="315200"/>
          </a:xfrm>
        </p:grpSpPr>
        <p:sp>
          <p:nvSpPr>
            <p:cNvPr id="8145" name="Google Shape;8145;p9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9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9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9" name="Google Shape;8149;p95"/>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5"/>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95"/>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2" name="Google Shape;8152;p95"/>
          <p:cNvGrpSpPr/>
          <p:nvPr/>
        </p:nvGrpSpPr>
        <p:grpSpPr>
          <a:xfrm>
            <a:off x="3500129" y="1822744"/>
            <a:ext cx="382765" cy="367810"/>
            <a:chOff x="-62890750" y="3747425"/>
            <a:chExt cx="330825" cy="317900"/>
          </a:xfrm>
        </p:grpSpPr>
        <p:sp>
          <p:nvSpPr>
            <p:cNvPr id="8153" name="Google Shape;8153;p9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9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9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9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9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95"/>
          <p:cNvGrpSpPr/>
          <p:nvPr/>
        </p:nvGrpSpPr>
        <p:grpSpPr>
          <a:xfrm>
            <a:off x="3507881" y="2252381"/>
            <a:ext cx="367261" cy="366364"/>
            <a:chOff x="-62884425" y="4111775"/>
            <a:chExt cx="317425" cy="316650"/>
          </a:xfrm>
        </p:grpSpPr>
        <p:sp>
          <p:nvSpPr>
            <p:cNvPr id="8168" name="Google Shape;8168;p9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9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95"/>
          <p:cNvGrpSpPr/>
          <p:nvPr/>
        </p:nvGrpSpPr>
        <p:grpSpPr>
          <a:xfrm>
            <a:off x="2180515" y="2748450"/>
            <a:ext cx="365438" cy="360001"/>
            <a:chOff x="-60991775" y="3376900"/>
            <a:chExt cx="315850" cy="311150"/>
          </a:xfrm>
        </p:grpSpPr>
        <p:sp>
          <p:nvSpPr>
            <p:cNvPr id="8171" name="Google Shape;8171;p9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95"/>
          <p:cNvGrpSpPr/>
          <p:nvPr/>
        </p:nvGrpSpPr>
        <p:grpSpPr>
          <a:xfrm>
            <a:off x="2180052" y="3199314"/>
            <a:ext cx="366364" cy="359075"/>
            <a:chOff x="-60988625" y="3740800"/>
            <a:chExt cx="316650" cy="310350"/>
          </a:xfrm>
        </p:grpSpPr>
        <p:sp>
          <p:nvSpPr>
            <p:cNvPr id="8175" name="Google Shape;8175;p9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95"/>
          <p:cNvGrpSpPr/>
          <p:nvPr/>
        </p:nvGrpSpPr>
        <p:grpSpPr>
          <a:xfrm>
            <a:off x="2180052" y="3654765"/>
            <a:ext cx="366364" cy="365207"/>
            <a:chOff x="-60987850" y="4100950"/>
            <a:chExt cx="316650" cy="315650"/>
          </a:xfrm>
        </p:grpSpPr>
        <p:sp>
          <p:nvSpPr>
            <p:cNvPr id="8179" name="Google Shape;8179;p9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9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95"/>
          <p:cNvGrpSpPr/>
          <p:nvPr/>
        </p:nvGrpSpPr>
        <p:grpSpPr>
          <a:xfrm>
            <a:off x="3949836" y="3200225"/>
            <a:ext cx="369083" cy="357253"/>
            <a:chOff x="-59447250" y="3706150"/>
            <a:chExt cx="319000" cy="308775"/>
          </a:xfrm>
        </p:grpSpPr>
        <p:sp>
          <p:nvSpPr>
            <p:cNvPr id="8185" name="Google Shape;8185;p9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9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95"/>
          <p:cNvGrpSpPr/>
          <p:nvPr/>
        </p:nvGrpSpPr>
        <p:grpSpPr>
          <a:xfrm>
            <a:off x="1738564" y="1381536"/>
            <a:ext cx="368186" cy="364224"/>
            <a:chOff x="-64406125" y="3362225"/>
            <a:chExt cx="318225" cy="314800"/>
          </a:xfrm>
        </p:grpSpPr>
        <p:sp>
          <p:nvSpPr>
            <p:cNvPr id="8190" name="Google Shape;8190;p9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2" name="Google Shape;8192;p95"/>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3" name="Google Shape;8193;p95"/>
          <p:cNvGrpSpPr/>
          <p:nvPr/>
        </p:nvGrpSpPr>
        <p:grpSpPr>
          <a:xfrm>
            <a:off x="1739027" y="2252381"/>
            <a:ext cx="367261" cy="366364"/>
            <a:chOff x="-64410850" y="4094450"/>
            <a:chExt cx="317425" cy="316650"/>
          </a:xfrm>
        </p:grpSpPr>
        <p:sp>
          <p:nvSpPr>
            <p:cNvPr id="8194" name="Google Shape;8194;p9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9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9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95"/>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95"/>
          <p:cNvGrpSpPr/>
          <p:nvPr/>
        </p:nvGrpSpPr>
        <p:grpSpPr>
          <a:xfrm>
            <a:off x="3960575" y="1822454"/>
            <a:ext cx="365467" cy="368389"/>
            <a:chOff x="-62516625" y="3743175"/>
            <a:chExt cx="315875" cy="318400"/>
          </a:xfrm>
        </p:grpSpPr>
        <p:sp>
          <p:nvSpPr>
            <p:cNvPr id="8199" name="Google Shape;8199;p9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5"/>
          <p:cNvGrpSpPr/>
          <p:nvPr/>
        </p:nvGrpSpPr>
        <p:grpSpPr>
          <a:xfrm>
            <a:off x="3967415" y="2272426"/>
            <a:ext cx="351786" cy="326274"/>
            <a:chOff x="-62511900" y="4129100"/>
            <a:chExt cx="304050" cy="282000"/>
          </a:xfrm>
        </p:grpSpPr>
        <p:sp>
          <p:nvSpPr>
            <p:cNvPr id="8202" name="Google Shape;8202;p9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9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9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7" name="Google Shape;8207;p95"/>
          <p:cNvGrpSpPr/>
          <p:nvPr/>
        </p:nvGrpSpPr>
        <p:grpSpPr>
          <a:xfrm>
            <a:off x="2645537" y="2744820"/>
            <a:ext cx="310770" cy="367261"/>
            <a:chOff x="-60597975" y="3367475"/>
            <a:chExt cx="268600" cy="317425"/>
          </a:xfrm>
        </p:grpSpPr>
        <p:sp>
          <p:nvSpPr>
            <p:cNvPr id="8208" name="Google Shape;8208;p9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3" name="Google Shape;8213;p95"/>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4" name="Google Shape;8214;p95"/>
          <p:cNvGrpSpPr/>
          <p:nvPr/>
        </p:nvGrpSpPr>
        <p:grpSpPr>
          <a:xfrm>
            <a:off x="2617740" y="3706136"/>
            <a:ext cx="366364" cy="262465"/>
            <a:chOff x="-60621600" y="4145650"/>
            <a:chExt cx="316650" cy="226850"/>
          </a:xfrm>
        </p:grpSpPr>
        <p:sp>
          <p:nvSpPr>
            <p:cNvPr id="8215" name="Google Shape;8215;p9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95"/>
          <p:cNvGrpSpPr/>
          <p:nvPr/>
        </p:nvGrpSpPr>
        <p:grpSpPr>
          <a:xfrm>
            <a:off x="3954392" y="3654635"/>
            <a:ext cx="359972" cy="365467"/>
            <a:chOff x="-59400775" y="4084200"/>
            <a:chExt cx="311125" cy="315875"/>
          </a:xfrm>
        </p:grpSpPr>
        <p:sp>
          <p:nvSpPr>
            <p:cNvPr id="8219" name="Google Shape;8219;p9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9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9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9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95"/>
          <p:cNvGrpSpPr/>
          <p:nvPr/>
        </p:nvGrpSpPr>
        <p:grpSpPr>
          <a:xfrm>
            <a:off x="2178486" y="1380466"/>
            <a:ext cx="365438" cy="366364"/>
            <a:chOff x="-64044600" y="3360375"/>
            <a:chExt cx="315850" cy="316650"/>
          </a:xfrm>
        </p:grpSpPr>
        <p:sp>
          <p:nvSpPr>
            <p:cNvPr id="8226" name="Google Shape;8226;p9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95"/>
          <p:cNvGrpSpPr/>
          <p:nvPr/>
        </p:nvGrpSpPr>
        <p:grpSpPr>
          <a:xfrm>
            <a:off x="2204909" y="1823018"/>
            <a:ext cx="312592" cy="367261"/>
            <a:chOff x="-64022550" y="3727425"/>
            <a:chExt cx="270175" cy="317425"/>
          </a:xfrm>
        </p:grpSpPr>
        <p:sp>
          <p:nvSpPr>
            <p:cNvPr id="8230" name="Google Shape;8230;p9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95"/>
          <p:cNvGrpSpPr/>
          <p:nvPr/>
        </p:nvGrpSpPr>
        <p:grpSpPr>
          <a:xfrm>
            <a:off x="2229047" y="2251918"/>
            <a:ext cx="264317" cy="367290"/>
            <a:chOff x="-64001300" y="4093650"/>
            <a:chExt cx="228450" cy="317450"/>
          </a:xfrm>
        </p:grpSpPr>
        <p:sp>
          <p:nvSpPr>
            <p:cNvPr id="8234" name="Google Shape;8234;p9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95"/>
          <p:cNvGrpSpPr/>
          <p:nvPr/>
        </p:nvGrpSpPr>
        <p:grpSpPr>
          <a:xfrm>
            <a:off x="848051" y="2745210"/>
            <a:ext cx="359972" cy="366480"/>
            <a:chOff x="-62148800" y="3377700"/>
            <a:chExt cx="311125" cy="316750"/>
          </a:xfrm>
        </p:grpSpPr>
        <p:sp>
          <p:nvSpPr>
            <p:cNvPr id="8239" name="Google Shape;8239;p9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95"/>
          <p:cNvGrpSpPr/>
          <p:nvPr/>
        </p:nvGrpSpPr>
        <p:grpSpPr>
          <a:xfrm>
            <a:off x="843958" y="3195207"/>
            <a:ext cx="368157" cy="367290"/>
            <a:chOff x="-62154300" y="3743950"/>
            <a:chExt cx="318200" cy="317450"/>
          </a:xfrm>
        </p:grpSpPr>
        <p:sp>
          <p:nvSpPr>
            <p:cNvPr id="8242" name="Google Shape;8242;p9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95"/>
          <p:cNvGrpSpPr/>
          <p:nvPr/>
        </p:nvGrpSpPr>
        <p:grpSpPr>
          <a:xfrm>
            <a:off x="843944" y="3654187"/>
            <a:ext cx="368186" cy="366364"/>
            <a:chOff x="-62151950" y="4111775"/>
            <a:chExt cx="318225" cy="316650"/>
          </a:xfrm>
        </p:grpSpPr>
        <p:sp>
          <p:nvSpPr>
            <p:cNvPr id="8245" name="Google Shape;8245;p9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95"/>
          <p:cNvGrpSpPr/>
          <p:nvPr/>
        </p:nvGrpSpPr>
        <p:grpSpPr>
          <a:xfrm>
            <a:off x="3062568" y="2744733"/>
            <a:ext cx="368157" cy="367434"/>
            <a:chOff x="-60254550" y="3367325"/>
            <a:chExt cx="318200" cy="317575"/>
          </a:xfrm>
        </p:grpSpPr>
        <p:sp>
          <p:nvSpPr>
            <p:cNvPr id="8250" name="Google Shape;8250;p9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95"/>
          <p:cNvGrpSpPr/>
          <p:nvPr/>
        </p:nvGrpSpPr>
        <p:grpSpPr>
          <a:xfrm>
            <a:off x="3063465" y="3195727"/>
            <a:ext cx="366364" cy="366248"/>
            <a:chOff x="-60255350" y="3733825"/>
            <a:chExt cx="316650" cy="316550"/>
          </a:xfrm>
        </p:grpSpPr>
        <p:sp>
          <p:nvSpPr>
            <p:cNvPr id="8255" name="Google Shape;8255;p9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9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9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9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9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9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9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95"/>
          <p:cNvGrpSpPr/>
          <p:nvPr/>
        </p:nvGrpSpPr>
        <p:grpSpPr>
          <a:xfrm>
            <a:off x="3091262" y="3654635"/>
            <a:ext cx="310770" cy="365467"/>
            <a:chOff x="-60232500" y="4101525"/>
            <a:chExt cx="268600" cy="315875"/>
          </a:xfrm>
        </p:grpSpPr>
        <p:sp>
          <p:nvSpPr>
            <p:cNvPr id="8263" name="Google Shape;8263;p9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9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95"/>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6" name="Google Shape;8266;p95"/>
          <p:cNvGrpSpPr/>
          <p:nvPr/>
        </p:nvGrpSpPr>
        <p:grpSpPr>
          <a:xfrm>
            <a:off x="2624262" y="1380466"/>
            <a:ext cx="368186" cy="366364"/>
            <a:chOff x="-63679950" y="3360375"/>
            <a:chExt cx="318225" cy="316650"/>
          </a:xfrm>
        </p:grpSpPr>
        <p:sp>
          <p:nvSpPr>
            <p:cNvPr id="8267" name="Google Shape;8267;p9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9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9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9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1" name="Google Shape;8271;p95"/>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2" name="Google Shape;8272;p95"/>
          <p:cNvGrpSpPr/>
          <p:nvPr/>
        </p:nvGrpSpPr>
        <p:grpSpPr>
          <a:xfrm>
            <a:off x="2622889" y="2251803"/>
            <a:ext cx="370934" cy="367521"/>
            <a:chOff x="-63679950" y="4093450"/>
            <a:chExt cx="320600" cy="317650"/>
          </a:xfrm>
        </p:grpSpPr>
        <p:sp>
          <p:nvSpPr>
            <p:cNvPr id="8273" name="Google Shape;8273;p9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9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9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95"/>
          <p:cNvGrpSpPr/>
          <p:nvPr/>
        </p:nvGrpSpPr>
        <p:grpSpPr>
          <a:xfrm>
            <a:off x="1283006" y="2744805"/>
            <a:ext cx="366364" cy="367290"/>
            <a:chOff x="-61784125" y="3377700"/>
            <a:chExt cx="316650" cy="317450"/>
          </a:xfrm>
        </p:grpSpPr>
        <p:sp>
          <p:nvSpPr>
            <p:cNvPr id="8277" name="Google Shape;8277;p9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9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9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9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9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9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95"/>
          <p:cNvGrpSpPr/>
          <p:nvPr/>
        </p:nvGrpSpPr>
        <p:grpSpPr>
          <a:xfrm>
            <a:off x="1283006" y="3195207"/>
            <a:ext cx="366364" cy="367290"/>
            <a:chOff x="-61783350" y="3743950"/>
            <a:chExt cx="316650" cy="317450"/>
          </a:xfrm>
        </p:grpSpPr>
        <p:sp>
          <p:nvSpPr>
            <p:cNvPr id="8285" name="Google Shape;8285;p9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9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7" name="Google Shape;8287;p95"/>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95"/>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95"/>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0" name="Google Shape;8290;p95"/>
          <p:cNvGrpSpPr/>
          <p:nvPr/>
        </p:nvGrpSpPr>
        <p:grpSpPr>
          <a:xfrm>
            <a:off x="3504430" y="3655040"/>
            <a:ext cx="369112" cy="364657"/>
            <a:chOff x="-59869425" y="4102225"/>
            <a:chExt cx="319025" cy="315175"/>
          </a:xfrm>
        </p:grpSpPr>
        <p:sp>
          <p:nvSpPr>
            <p:cNvPr id="8291" name="Google Shape;8291;p9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9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9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95"/>
          <p:cNvGrpSpPr/>
          <p:nvPr/>
        </p:nvGrpSpPr>
        <p:grpSpPr>
          <a:xfrm>
            <a:off x="2623233" y="4123862"/>
            <a:ext cx="366364" cy="365467"/>
            <a:chOff x="-59029025" y="3711650"/>
            <a:chExt cx="316650" cy="315875"/>
          </a:xfrm>
        </p:grpSpPr>
        <p:sp>
          <p:nvSpPr>
            <p:cNvPr id="8296" name="Google Shape;8296;p9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9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95"/>
          <p:cNvGrpSpPr/>
          <p:nvPr/>
        </p:nvGrpSpPr>
        <p:grpSpPr>
          <a:xfrm>
            <a:off x="4859311" y="1379917"/>
            <a:ext cx="351940" cy="348188"/>
            <a:chOff x="581525" y="3254850"/>
            <a:chExt cx="297750" cy="294575"/>
          </a:xfrm>
        </p:grpSpPr>
        <p:sp>
          <p:nvSpPr>
            <p:cNvPr id="8304" name="Google Shape;8304;p9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9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9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95"/>
          <p:cNvGrpSpPr/>
          <p:nvPr/>
        </p:nvGrpSpPr>
        <p:grpSpPr>
          <a:xfrm>
            <a:off x="4858380" y="1818853"/>
            <a:ext cx="353802" cy="351497"/>
            <a:chOff x="580725" y="3617925"/>
            <a:chExt cx="299325" cy="297375"/>
          </a:xfrm>
        </p:grpSpPr>
        <p:sp>
          <p:nvSpPr>
            <p:cNvPr id="8308" name="Google Shape;8308;p9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9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95"/>
          <p:cNvGrpSpPr/>
          <p:nvPr/>
        </p:nvGrpSpPr>
        <p:grpSpPr>
          <a:xfrm>
            <a:off x="4860242" y="2266043"/>
            <a:ext cx="350079" cy="350079"/>
            <a:chOff x="583100" y="3982600"/>
            <a:chExt cx="296175" cy="296175"/>
          </a:xfrm>
        </p:grpSpPr>
        <p:sp>
          <p:nvSpPr>
            <p:cNvPr id="8314" name="Google Shape;8314;p9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9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9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95"/>
          <p:cNvGrpSpPr/>
          <p:nvPr/>
        </p:nvGrpSpPr>
        <p:grpSpPr>
          <a:xfrm>
            <a:off x="7092856" y="1379667"/>
            <a:ext cx="307231" cy="348690"/>
            <a:chOff x="2423775" y="3226875"/>
            <a:chExt cx="259925" cy="295000"/>
          </a:xfrm>
        </p:grpSpPr>
        <p:sp>
          <p:nvSpPr>
            <p:cNvPr id="8322" name="Google Shape;8322;p9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95"/>
          <p:cNvGrpSpPr/>
          <p:nvPr/>
        </p:nvGrpSpPr>
        <p:grpSpPr>
          <a:xfrm>
            <a:off x="7070043" y="1820952"/>
            <a:ext cx="352857" cy="347301"/>
            <a:chOff x="2404875" y="3592725"/>
            <a:chExt cx="298525" cy="293825"/>
          </a:xfrm>
        </p:grpSpPr>
        <p:sp>
          <p:nvSpPr>
            <p:cNvPr id="8326" name="Google Shape;8326;p9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95"/>
          <p:cNvGrpSpPr/>
          <p:nvPr/>
        </p:nvGrpSpPr>
        <p:grpSpPr>
          <a:xfrm>
            <a:off x="7070974" y="2266517"/>
            <a:ext cx="350995" cy="349133"/>
            <a:chOff x="2404875" y="3955825"/>
            <a:chExt cx="296950" cy="295375"/>
          </a:xfrm>
        </p:grpSpPr>
        <p:sp>
          <p:nvSpPr>
            <p:cNvPr id="8330" name="Google Shape;8330;p9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95"/>
          <p:cNvGrpSpPr/>
          <p:nvPr/>
        </p:nvGrpSpPr>
        <p:grpSpPr>
          <a:xfrm>
            <a:off x="5764954" y="2730711"/>
            <a:ext cx="349163" cy="350079"/>
            <a:chOff x="4263650" y="3235150"/>
            <a:chExt cx="295400" cy="296175"/>
          </a:xfrm>
        </p:grpSpPr>
        <p:sp>
          <p:nvSpPr>
            <p:cNvPr id="8335" name="Google Shape;8335;p9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95"/>
          <p:cNvGrpSpPr/>
          <p:nvPr/>
        </p:nvGrpSpPr>
        <p:grpSpPr>
          <a:xfrm>
            <a:off x="5762634" y="3189872"/>
            <a:ext cx="353802" cy="327739"/>
            <a:chOff x="4266025" y="3609275"/>
            <a:chExt cx="299325" cy="277275"/>
          </a:xfrm>
        </p:grpSpPr>
        <p:sp>
          <p:nvSpPr>
            <p:cNvPr id="8341" name="Google Shape;8341;p9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95"/>
          <p:cNvGrpSpPr/>
          <p:nvPr/>
        </p:nvGrpSpPr>
        <p:grpSpPr>
          <a:xfrm>
            <a:off x="5763092" y="3655259"/>
            <a:ext cx="352886" cy="349133"/>
            <a:chOff x="4263650" y="3963700"/>
            <a:chExt cx="298550" cy="295375"/>
          </a:xfrm>
        </p:grpSpPr>
        <p:sp>
          <p:nvSpPr>
            <p:cNvPr id="8344" name="Google Shape;8344;p9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95"/>
          <p:cNvGrpSpPr/>
          <p:nvPr/>
        </p:nvGrpSpPr>
        <p:grpSpPr>
          <a:xfrm>
            <a:off x="8041429" y="2730711"/>
            <a:ext cx="226264" cy="350079"/>
            <a:chOff x="6164975" y="3211525"/>
            <a:chExt cx="191425" cy="296175"/>
          </a:xfrm>
        </p:grpSpPr>
        <p:sp>
          <p:nvSpPr>
            <p:cNvPr id="8352" name="Google Shape;8352;p9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95"/>
          <p:cNvGrpSpPr/>
          <p:nvPr/>
        </p:nvGrpSpPr>
        <p:grpSpPr>
          <a:xfrm>
            <a:off x="5303466" y="1378987"/>
            <a:ext cx="352886" cy="350049"/>
            <a:chOff x="946175" y="3253275"/>
            <a:chExt cx="298550" cy="296150"/>
          </a:xfrm>
        </p:grpSpPr>
        <p:sp>
          <p:nvSpPr>
            <p:cNvPr id="8360" name="Google Shape;8360;p9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9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9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95"/>
          <p:cNvGrpSpPr/>
          <p:nvPr/>
        </p:nvGrpSpPr>
        <p:grpSpPr>
          <a:xfrm>
            <a:off x="5304397" y="1820951"/>
            <a:ext cx="351024" cy="347301"/>
            <a:chOff x="946175" y="3619500"/>
            <a:chExt cx="296975" cy="293825"/>
          </a:xfrm>
        </p:grpSpPr>
        <p:sp>
          <p:nvSpPr>
            <p:cNvPr id="8366" name="Google Shape;8366;p9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95"/>
          <p:cNvGrpSpPr/>
          <p:nvPr/>
        </p:nvGrpSpPr>
        <p:grpSpPr>
          <a:xfrm>
            <a:off x="5303939" y="2265585"/>
            <a:ext cx="351940" cy="350995"/>
            <a:chOff x="944600" y="3981825"/>
            <a:chExt cx="297750" cy="296950"/>
          </a:xfrm>
        </p:grpSpPr>
        <p:sp>
          <p:nvSpPr>
            <p:cNvPr id="8373" name="Google Shape;8373;p9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9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95"/>
          <p:cNvGrpSpPr/>
          <p:nvPr/>
        </p:nvGrpSpPr>
        <p:grpSpPr>
          <a:xfrm>
            <a:off x="7520875" y="1379445"/>
            <a:ext cx="350079" cy="349133"/>
            <a:chOff x="2768750" y="3227275"/>
            <a:chExt cx="296175" cy="295375"/>
          </a:xfrm>
        </p:grpSpPr>
        <p:sp>
          <p:nvSpPr>
            <p:cNvPr id="8378" name="Google Shape;8378;p9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9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9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95"/>
          <p:cNvGrpSpPr/>
          <p:nvPr/>
        </p:nvGrpSpPr>
        <p:grpSpPr>
          <a:xfrm>
            <a:off x="7541826" y="1820317"/>
            <a:ext cx="308177" cy="348572"/>
            <a:chOff x="2786075" y="3591800"/>
            <a:chExt cx="260725" cy="294900"/>
          </a:xfrm>
        </p:grpSpPr>
        <p:sp>
          <p:nvSpPr>
            <p:cNvPr id="8387" name="Google Shape;8387;p9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95"/>
          <p:cNvGrpSpPr/>
          <p:nvPr/>
        </p:nvGrpSpPr>
        <p:grpSpPr>
          <a:xfrm>
            <a:off x="7582324" y="2266044"/>
            <a:ext cx="227180" cy="350079"/>
            <a:chOff x="2819150" y="3955025"/>
            <a:chExt cx="192200" cy="296175"/>
          </a:xfrm>
        </p:grpSpPr>
        <p:sp>
          <p:nvSpPr>
            <p:cNvPr id="8393" name="Google Shape;8393;p9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9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9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95"/>
          <p:cNvGrpSpPr/>
          <p:nvPr/>
        </p:nvGrpSpPr>
        <p:grpSpPr>
          <a:xfrm>
            <a:off x="6206097" y="2731642"/>
            <a:ext cx="349133" cy="348217"/>
            <a:chOff x="4629125" y="3235150"/>
            <a:chExt cx="295375" cy="294600"/>
          </a:xfrm>
        </p:grpSpPr>
        <p:sp>
          <p:nvSpPr>
            <p:cNvPr id="8398" name="Google Shape;8398;p9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95"/>
          <p:cNvGrpSpPr/>
          <p:nvPr/>
        </p:nvGrpSpPr>
        <p:grpSpPr>
          <a:xfrm>
            <a:off x="6206082" y="3179175"/>
            <a:ext cx="349163" cy="349133"/>
            <a:chOff x="4628325" y="3599825"/>
            <a:chExt cx="295400" cy="295375"/>
          </a:xfrm>
        </p:grpSpPr>
        <p:sp>
          <p:nvSpPr>
            <p:cNvPr id="8404" name="Google Shape;8404;p9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9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9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6" name="Google Shape;8416;p95"/>
          <p:cNvGrpSpPr/>
          <p:nvPr/>
        </p:nvGrpSpPr>
        <p:grpSpPr>
          <a:xfrm>
            <a:off x="6227033" y="3654786"/>
            <a:ext cx="307261" cy="350079"/>
            <a:chOff x="4645650" y="3962900"/>
            <a:chExt cx="259950" cy="296175"/>
          </a:xfrm>
        </p:grpSpPr>
        <p:sp>
          <p:nvSpPr>
            <p:cNvPr id="8417" name="Google Shape;8417;p9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9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9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95"/>
          <p:cNvGrpSpPr/>
          <p:nvPr/>
        </p:nvGrpSpPr>
        <p:grpSpPr>
          <a:xfrm>
            <a:off x="7979994" y="3179648"/>
            <a:ext cx="349133" cy="348188"/>
            <a:chOff x="6143725" y="3582500"/>
            <a:chExt cx="295375" cy="294575"/>
          </a:xfrm>
        </p:grpSpPr>
        <p:sp>
          <p:nvSpPr>
            <p:cNvPr id="8424" name="Google Shape;8424;p9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9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9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95"/>
          <p:cNvGrpSpPr/>
          <p:nvPr/>
        </p:nvGrpSpPr>
        <p:grpSpPr>
          <a:xfrm>
            <a:off x="5748820" y="1378987"/>
            <a:ext cx="350995" cy="350049"/>
            <a:chOff x="1310075" y="3253275"/>
            <a:chExt cx="296950" cy="296150"/>
          </a:xfrm>
        </p:grpSpPr>
        <p:sp>
          <p:nvSpPr>
            <p:cNvPr id="8432" name="Google Shape;8432;p9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5" name="Google Shape;8435;p95"/>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6" name="Google Shape;8436;p95"/>
          <p:cNvGrpSpPr/>
          <p:nvPr/>
        </p:nvGrpSpPr>
        <p:grpSpPr>
          <a:xfrm>
            <a:off x="5748347" y="2265246"/>
            <a:ext cx="351941" cy="351675"/>
            <a:chOff x="1310075" y="3980250"/>
            <a:chExt cx="297750" cy="297525"/>
          </a:xfrm>
        </p:grpSpPr>
        <p:sp>
          <p:nvSpPr>
            <p:cNvPr id="8437" name="Google Shape;8437;p9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95"/>
          <p:cNvGrpSpPr/>
          <p:nvPr/>
        </p:nvGrpSpPr>
        <p:grpSpPr>
          <a:xfrm>
            <a:off x="8013136" y="1379445"/>
            <a:ext cx="266305" cy="349133"/>
            <a:chOff x="3167275" y="3227275"/>
            <a:chExt cx="225300" cy="295375"/>
          </a:xfrm>
        </p:grpSpPr>
        <p:sp>
          <p:nvSpPr>
            <p:cNvPr id="8442" name="Google Shape;8442;p9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9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9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9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7" name="Google Shape;8447;p95"/>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8" name="Google Shape;8448;p95"/>
          <p:cNvGrpSpPr/>
          <p:nvPr/>
        </p:nvGrpSpPr>
        <p:grpSpPr>
          <a:xfrm>
            <a:off x="7970318" y="2266502"/>
            <a:ext cx="351940" cy="349163"/>
            <a:chOff x="3133425" y="3955025"/>
            <a:chExt cx="297750" cy="295400"/>
          </a:xfrm>
        </p:grpSpPr>
        <p:sp>
          <p:nvSpPr>
            <p:cNvPr id="8449" name="Google Shape;8449;p9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95"/>
          <p:cNvGrpSpPr/>
          <p:nvPr/>
        </p:nvGrpSpPr>
        <p:grpSpPr>
          <a:xfrm>
            <a:off x="6650491" y="2730090"/>
            <a:ext cx="350079" cy="351320"/>
            <a:chOff x="4991425" y="3234750"/>
            <a:chExt cx="296175" cy="297225"/>
          </a:xfrm>
        </p:grpSpPr>
        <p:sp>
          <p:nvSpPr>
            <p:cNvPr id="8453" name="Google Shape;8453;p9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9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9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95"/>
          <p:cNvGrpSpPr/>
          <p:nvPr/>
        </p:nvGrpSpPr>
        <p:grpSpPr>
          <a:xfrm>
            <a:off x="6650491" y="3199653"/>
            <a:ext cx="350079" cy="308177"/>
            <a:chOff x="4991425" y="3617150"/>
            <a:chExt cx="296175" cy="260725"/>
          </a:xfrm>
        </p:grpSpPr>
        <p:sp>
          <p:nvSpPr>
            <p:cNvPr id="8460" name="Google Shape;8460;p9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9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9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9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9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95"/>
          <p:cNvGrpSpPr/>
          <p:nvPr/>
        </p:nvGrpSpPr>
        <p:grpSpPr>
          <a:xfrm>
            <a:off x="6727764" y="3655244"/>
            <a:ext cx="195532" cy="349163"/>
            <a:chOff x="5056800" y="3962900"/>
            <a:chExt cx="165425" cy="295400"/>
          </a:xfrm>
        </p:grpSpPr>
        <p:sp>
          <p:nvSpPr>
            <p:cNvPr id="8468" name="Google Shape;8468;p9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95"/>
          <p:cNvGrpSpPr/>
          <p:nvPr/>
        </p:nvGrpSpPr>
        <p:grpSpPr>
          <a:xfrm>
            <a:off x="7979062" y="3655260"/>
            <a:ext cx="350995" cy="349133"/>
            <a:chOff x="6168925" y="3936925"/>
            <a:chExt cx="296950" cy="295375"/>
          </a:xfrm>
        </p:grpSpPr>
        <p:sp>
          <p:nvSpPr>
            <p:cNvPr id="8472" name="Google Shape;8472;p9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9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9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95"/>
          <p:cNvGrpSpPr/>
          <p:nvPr/>
        </p:nvGrpSpPr>
        <p:grpSpPr>
          <a:xfrm>
            <a:off x="6192781" y="1372332"/>
            <a:ext cx="348188" cy="349133"/>
            <a:chOff x="1674750" y="3254050"/>
            <a:chExt cx="294575" cy="295375"/>
          </a:xfrm>
        </p:grpSpPr>
        <p:sp>
          <p:nvSpPr>
            <p:cNvPr id="8479" name="Google Shape;8479;p9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95"/>
          <p:cNvGrpSpPr/>
          <p:nvPr/>
        </p:nvGrpSpPr>
        <p:grpSpPr>
          <a:xfrm>
            <a:off x="6207177" y="1820035"/>
            <a:ext cx="319347" cy="349133"/>
            <a:chOff x="1687350" y="3618725"/>
            <a:chExt cx="270175" cy="295375"/>
          </a:xfrm>
        </p:grpSpPr>
        <p:sp>
          <p:nvSpPr>
            <p:cNvPr id="8483" name="Google Shape;8483;p9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95"/>
          <p:cNvGrpSpPr/>
          <p:nvPr/>
        </p:nvGrpSpPr>
        <p:grpSpPr>
          <a:xfrm>
            <a:off x="6190880" y="2266516"/>
            <a:ext cx="351940" cy="349133"/>
            <a:chOff x="1672375" y="3982600"/>
            <a:chExt cx="297750" cy="295375"/>
          </a:xfrm>
        </p:grpSpPr>
        <p:sp>
          <p:nvSpPr>
            <p:cNvPr id="8487" name="Google Shape;8487;p9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9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9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95"/>
          <p:cNvGrpSpPr/>
          <p:nvPr/>
        </p:nvGrpSpPr>
        <p:grpSpPr>
          <a:xfrm>
            <a:off x="4882872" y="2730711"/>
            <a:ext cx="350079" cy="350079"/>
            <a:chOff x="3497300" y="3227275"/>
            <a:chExt cx="296175" cy="296175"/>
          </a:xfrm>
        </p:grpSpPr>
        <p:sp>
          <p:nvSpPr>
            <p:cNvPr id="8491" name="Google Shape;8491;p9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9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9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9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9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9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95"/>
          <p:cNvGrpSpPr/>
          <p:nvPr/>
        </p:nvGrpSpPr>
        <p:grpSpPr>
          <a:xfrm>
            <a:off x="4883345" y="3180106"/>
            <a:ext cx="349133" cy="347272"/>
            <a:chOff x="3497300" y="3591950"/>
            <a:chExt cx="295375" cy="293800"/>
          </a:xfrm>
        </p:grpSpPr>
        <p:sp>
          <p:nvSpPr>
            <p:cNvPr id="8500" name="Google Shape;8500;p9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9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9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9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9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9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9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95"/>
          <p:cNvGrpSpPr/>
          <p:nvPr/>
        </p:nvGrpSpPr>
        <p:grpSpPr>
          <a:xfrm>
            <a:off x="4883345" y="3655244"/>
            <a:ext cx="349133" cy="349163"/>
            <a:chOff x="3497300" y="3955025"/>
            <a:chExt cx="295375" cy="295400"/>
          </a:xfrm>
        </p:grpSpPr>
        <p:sp>
          <p:nvSpPr>
            <p:cNvPr id="8509" name="Google Shape;8509;p9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9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9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95"/>
          <p:cNvGrpSpPr/>
          <p:nvPr/>
        </p:nvGrpSpPr>
        <p:grpSpPr>
          <a:xfrm>
            <a:off x="7107917" y="2731435"/>
            <a:ext cx="327739" cy="348631"/>
            <a:chOff x="5364750" y="3235150"/>
            <a:chExt cx="277275" cy="294950"/>
          </a:xfrm>
        </p:grpSpPr>
        <p:sp>
          <p:nvSpPr>
            <p:cNvPr id="8513" name="Google Shape;8513;p9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9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9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9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9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95"/>
          <p:cNvGrpSpPr/>
          <p:nvPr/>
        </p:nvGrpSpPr>
        <p:grpSpPr>
          <a:xfrm>
            <a:off x="7096274" y="3177771"/>
            <a:ext cx="351024" cy="351941"/>
            <a:chOff x="5355300" y="3598250"/>
            <a:chExt cx="296975" cy="297750"/>
          </a:xfrm>
        </p:grpSpPr>
        <p:sp>
          <p:nvSpPr>
            <p:cNvPr id="8522" name="Google Shape;8522;p9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95"/>
          <p:cNvGrpSpPr/>
          <p:nvPr/>
        </p:nvGrpSpPr>
        <p:grpSpPr>
          <a:xfrm>
            <a:off x="7100470" y="3716693"/>
            <a:ext cx="342632" cy="226264"/>
            <a:chOff x="5358450" y="4015675"/>
            <a:chExt cx="289875" cy="191425"/>
          </a:xfrm>
        </p:grpSpPr>
        <p:sp>
          <p:nvSpPr>
            <p:cNvPr id="8531" name="Google Shape;8531;p9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9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9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9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95"/>
          <p:cNvGrpSpPr/>
          <p:nvPr/>
        </p:nvGrpSpPr>
        <p:grpSpPr>
          <a:xfrm>
            <a:off x="6226953" y="4099224"/>
            <a:ext cx="351024" cy="325464"/>
            <a:chOff x="6543825" y="3202075"/>
            <a:chExt cx="296975" cy="275350"/>
          </a:xfrm>
        </p:grpSpPr>
        <p:sp>
          <p:nvSpPr>
            <p:cNvPr id="8536" name="Google Shape;8536;p9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9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9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9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9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95"/>
          <p:cNvGrpSpPr/>
          <p:nvPr/>
        </p:nvGrpSpPr>
        <p:grpSpPr>
          <a:xfrm>
            <a:off x="6633934" y="1378972"/>
            <a:ext cx="350079" cy="350079"/>
            <a:chOff x="2037825" y="3254050"/>
            <a:chExt cx="296175" cy="296175"/>
          </a:xfrm>
        </p:grpSpPr>
        <p:sp>
          <p:nvSpPr>
            <p:cNvPr id="8544" name="Google Shape;8544;p9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9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9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95"/>
          <p:cNvGrpSpPr/>
          <p:nvPr/>
        </p:nvGrpSpPr>
        <p:grpSpPr>
          <a:xfrm>
            <a:off x="6632072" y="1820139"/>
            <a:ext cx="353802" cy="348926"/>
            <a:chOff x="2034675" y="3617925"/>
            <a:chExt cx="299325" cy="295200"/>
          </a:xfrm>
        </p:grpSpPr>
        <p:sp>
          <p:nvSpPr>
            <p:cNvPr id="8551" name="Google Shape;8551;p9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9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9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95"/>
          <p:cNvGrpSpPr/>
          <p:nvPr/>
        </p:nvGrpSpPr>
        <p:grpSpPr>
          <a:xfrm>
            <a:off x="6633934" y="2266516"/>
            <a:ext cx="350079" cy="349133"/>
            <a:chOff x="2037825" y="3981825"/>
            <a:chExt cx="296175" cy="295375"/>
          </a:xfrm>
        </p:grpSpPr>
        <p:sp>
          <p:nvSpPr>
            <p:cNvPr id="8557" name="Google Shape;8557;p9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95"/>
          <p:cNvGrpSpPr/>
          <p:nvPr/>
        </p:nvGrpSpPr>
        <p:grpSpPr>
          <a:xfrm>
            <a:off x="5318952" y="2762832"/>
            <a:ext cx="350079" cy="285837"/>
            <a:chOff x="3860400" y="3254050"/>
            <a:chExt cx="296175" cy="241825"/>
          </a:xfrm>
        </p:grpSpPr>
        <p:sp>
          <p:nvSpPr>
            <p:cNvPr id="8561" name="Google Shape;8561;p9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9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95"/>
          <p:cNvGrpSpPr/>
          <p:nvPr/>
        </p:nvGrpSpPr>
        <p:grpSpPr>
          <a:xfrm>
            <a:off x="5318479" y="3178702"/>
            <a:ext cx="351024" cy="350079"/>
            <a:chOff x="3859600" y="3591950"/>
            <a:chExt cx="296975" cy="296175"/>
          </a:xfrm>
        </p:grpSpPr>
        <p:sp>
          <p:nvSpPr>
            <p:cNvPr id="8569" name="Google Shape;8569;p9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9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95"/>
          <p:cNvGrpSpPr/>
          <p:nvPr/>
        </p:nvGrpSpPr>
        <p:grpSpPr>
          <a:xfrm>
            <a:off x="5318952" y="3654786"/>
            <a:ext cx="350079" cy="350079"/>
            <a:chOff x="3860400" y="3955025"/>
            <a:chExt cx="296175" cy="296175"/>
          </a:xfrm>
        </p:grpSpPr>
        <p:sp>
          <p:nvSpPr>
            <p:cNvPr id="8573" name="Google Shape;8573;p9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9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95"/>
          <p:cNvGrpSpPr/>
          <p:nvPr/>
        </p:nvGrpSpPr>
        <p:grpSpPr>
          <a:xfrm>
            <a:off x="7534167" y="2731184"/>
            <a:ext cx="355664" cy="349133"/>
            <a:chOff x="5716825" y="3235950"/>
            <a:chExt cx="300900" cy="295375"/>
          </a:xfrm>
        </p:grpSpPr>
        <p:sp>
          <p:nvSpPr>
            <p:cNvPr id="8579" name="Google Shape;8579;p9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95"/>
          <p:cNvGrpSpPr/>
          <p:nvPr/>
        </p:nvGrpSpPr>
        <p:grpSpPr>
          <a:xfrm>
            <a:off x="7547199" y="3189872"/>
            <a:ext cx="329601" cy="327739"/>
            <a:chOff x="5727850" y="3609275"/>
            <a:chExt cx="278850" cy="277275"/>
          </a:xfrm>
        </p:grpSpPr>
        <p:sp>
          <p:nvSpPr>
            <p:cNvPr id="8584" name="Google Shape;8584;p9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9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9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9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9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95"/>
          <p:cNvGrpSpPr/>
          <p:nvPr/>
        </p:nvGrpSpPr>
        <p:grpSpPr>
          <a:xfrm>
            <a:off x="7558383" y="3655259"/>
            <a:ext cx="307231" cy="349133"/>
            <a:chOff x="5736525" y="3963700"/>
            <a:chExt cx="259925" cy="295375"/>
          </a:xfrm>
        </p:grpSpPr>
        <p:sp>
          <p:nvSpPr>
            <p:cNvPr id="8590" name="Google Shape;8590;p9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9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9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95"/>
          <p:cNvGrpSpPr/>
          <p:nvPr/>
        </p:nvGrpSpPr>
        <p:grpSpPr>
          <a:xfrm>
            <a:off x="6649963" y="4104585"/>
            <a:ext cx="351024" cy="350079"/>
            <a:chOff x="6553275" y="3604550"/>
            <a:chExt cx="296975" cy="296175"/>
          </a:xfrm>
        </p:grpSpPr>
        <p:sp>
          <p:nvSpPr>
            <p:cNvPr id="8598" name="Google Shape;8598;p9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4" name="Google Shape;8604;p95"/>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8605" name="Google Shape;8605;p95"/>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09" name="Shape 8609"/>
        <p:cNvGrpSpPr/>
        <p:nvPr/>
      </p:nvGrpSpPr>
      <p:grpSpPr>
        <a:xfrm>
          <a:off x="0" y="0"/>
          <a:ext cx="0" cy="0"/>
          <a:chOff x="0" y="0"/>
          <a:chExt cx="0" cy="0"/>
        </a:xfrm>
      </p:grpSpPr>
      <p:grpSp>
        <p:nvGrpSpPr>
          <p:cNvPr id="8610" name="Google Shape;8610;p96"/>
          <p:cNvGrpSpPr/>
          <p:nvPr/>
        </p:nvGrpSpPr>
        <p:grpSpPr>
          <a:xfrm>
            <a:off x="877057" y="1380546"/>
            <a:ext cx="294401" cy="353645"/>
            <a:chOff x="-35814600" y="3202075"/>
            <a:chExt cx="242625" cy="291450"/>
          </a:xfrm>
        </p:grpSpPr>
        <p:sp>
          <p:nvSpPr>
            <p:cNvPr id="8611" name="Google Shape;8611;p9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9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9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9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9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96"/>
          <p:cNvGrpSpPr/>
          <p:nvPr/>
        </p:nvGrpSpPr>
        <p:grpSpPr>
          <a:xfrm>
            <a:off x="847435" y="1821466"/>
            <a:ext cx="353645" cy="353888"/>
            <a:chOff x="-35839800" y="3561025"/>
            <a:chExt cx="291450" cy="291650"/>
          </a:xfrm>
        </p:grpSpPr>
        <p:sp>
          <p:nvSpPr>
            <p:cNvPr id="8619" name="Google Shape;8619;p9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9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9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9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6" name="Google Shape;8626;p96"/>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7" name="Google Shape;8627;p96"/>
          <p:cNvGrpSpPr/>
          <p:nvPr/>
        </p:nvGrpSpPr>
        <p:grpSpPr>
          <a:xfrm>
            <a:off x="3084980" y="1380546"/>
            <a:ext cx="353645" cy="353645"/>
            <a:chOff x="-34003850" y="3227275"/>
            <a:chExt cx="291450" cy="291450"/>
          </a:xfrm>
        </p:grpSpPr>
        <p:sp>
          <p:nvSpPr>
            <p:cNvPr id="8628" name="Google Shape;8628;p9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9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9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9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9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96"/>
          <p:cNvGrpSpPr/>
          <p:nvPr/>
        </p:nvGrpSpPr>
        <p:grpSpPr>
          <a:xfrm>
            <a:off x="3084510" y="1821238"/>
            <a:ext cx="354586" cy="354343"/>
            <a:chOff x="-34004625" y="3585850"/>
            <a:chExt cx="292225" cy="292025"/>
          </a:xfrm>
        </p:grpSpPr>
        <p:sp>
          <p:nvSpPr>
            <p:cNvPr id="8634" name="Google Shape;8634;p9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9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9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9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9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96"/>
          <p:cNvGrpSpPr/>
          <p:nvPr/>
        </p:nvGrpSpPr>
        <p:grpSpPr>
          <a:xfrm>
            <a:off x="3084025" y="2256439"/>
            <a:ext cx="355557" cy="354616"/>
            <a:chOff x="-34005425" y="3945575"/>
            <a:chExt cx="293025" cy="292250"/>
          </a:xfrm>
        </p:grpSpPr>
        <p:sp>
          <p:nvSpPr>
            <p:cNvPr id="8640" name="Google Shape;8640;p9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9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96"/>
          <p:cNvGrpSpPr/>
          <p:nvPr/>
        </p:nvGrpSpPr>
        <p:grpSpPr>
          <a:xfrm>
            <a:off x="1731124" y="2729615"/>
            <a:ext cx="358408" cy="355557"/>
            <a:chOff x="-32174975" y="3192625"/>
            <a:chExt cx="295375" cy="293025"/>
          </a:xfrm>
        </p:grpSpPr>
        <p:sp>
          <p:nvSpPr>
            <p:cNvPr id="8644" name="Google Shape;8644;p9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9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9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9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8" name="Google Shape;8648;p96"/>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96"/>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0" name="Google Shape;8650;p96"/>
          <p:cNvGrpSpPr/>
          <p:nvPr/>
        </p:nvGrpSpPr>
        <p:grpSpPr>
          <a:xfrm>
            <a:off x="3970274" y="2730570"/>
            <a:ext cx="354586" cy="353645"/>
            <a:chOff x="-30345325" y="3184750"/>
            <a:chExt cx="292225" cy="291450"/>
          </a:xfrm>
        </p:grpSpPr>
        <p:sp>
          <p:nvSpPr>
            <p:cNvPr id="8651" name="Google Shape;8651;p9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9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9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9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9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96"/>
          <p:cNvGrpSpPr/>
          <p:nvPr/>
        </p:nvGrpSpPr>
        <p:grpSpPr>
          <a:xfrm>
            <a:off x="1295026" y="1380546"/>
            <a:ext cx="353645" cy="353645"/>
            <a:chOff x="-35481425" y="3202075"/>
            <a:chExt cx="291450" cy="291450"/>
          </a:xfrm>
        </p:grpSpPr>
        <p:sp>
          <p:nvSpPr>
            <p:cNvPr id="8657" name="Google Shape;8657;p9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9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9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9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9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9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9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96"/>
          <p:cNvGrpSpPr/>
          <p:nvPr/>
        </p:nvGrpSpPr>
        <p:grpSpPr>
          <a:xfrm>
            <a:off x="1294556" y="1822072"/>
            <a:ext cx="354586" cy="352675"/>
            <a:chOff x="-35482200" y="3561225"/>
            <a:chExt cx="292225" cy="290650"/>
          </a:xfrm>
        </p:grpSpPr>
        <p:sp>
          <p:nvSpPr>
            <p:cNvPr id="8665" name="Google Shape;8665;p9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9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9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96"/>
          <p:cNvGrpSpPr/>
          <p:nvPr/>
        </p:nvGrpSpPr>
        <p:grpSpPr>
          <a:xfrm>
            <a:off x="1295026" y="2256940"/>
            <a:ext cx="353645" cy="353615"/>
            <a:chOff x="-35481425" y="3919600"/>
            <a:chExt cx="291450" cy="291425"/>
          </a:xfrm>
        </p:grpSpPr>
        <p:sp>
          <p:nvSpPr>
            <p:cNvPr id="8669" name="Google Shape;8669;p9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9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9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9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9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9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9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9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96"/>
          <p:cNvGrpSpPr/>
          <p:nvPr/>
        </p:nvGrpSpPr>
        <p:grpSpPr>
          <a:xfrm>
            <a:off x="3530661" y="1381031"/>
            <a:ext cx="357468" cy="352675"/>
            <a:chOff x="-33645475" y="3228075"/>
            <a:chExt cx="294600" cy="290650"/>
          </a:xfrm>
        </p:grpSpPr>
        <p:sp>
          <p:nvSpPr>
            <p:cNvPr id="8678" name="Google Shape;8678;p9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9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9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96"/>
          <p:cNvGrpSpPr/>
          <p:nvPr/>
        </p:nvGrpSpPr>
        <p:grpSpPr>
          <a:xfrm>
            <a:off x="3531631" y="1821116"/>
            <a:ext cx="355526" cy="354586"/>
            <a:chOff x="-33646250" y="3586425"/>
            <a:chExt cx="293000" cy="292225"/>
          </a:xfrm>
        </p:grpSpPr>
        <p:sp>
          <p:nvSpPr>
            <p:cNvPr id="8686" name="Google Shape;8686;p9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96"/>
          <p:cNvGrpSpPr/>
          <p:nvPr/>
        </p:nvGrpSpPr>
        <p:grpSpPr>
          <a:xfrm>
            <a:off x="3532101" y="2255969"/>
            <a:ext cx="354586" cy="355557"/>
            <a:chOff x="-33645475" y="3944800"/>
            <a:chExt cx="292225" cy="293025"/>
          </a:xfrm>
        </p:grpSpPr>
        <p:sp>
          <p:nvSpPr>
            <p:cNvPr id="8689" name="Google Shape;8689;p9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9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9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9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9" name="Google Shape;8699;p96"/>
          <p:cNvGrpSpPr/>
          <p:nvPr/>
        </p:nvGrpSpPr>
        <p:grpSpPr>
          <a:xfrm>
            <a:off x="2185320" y="2729706"/>
            <a:ext cx="352675" cy="355375"/>
            <a:chOff x="-31809525" y="3192625"/>
            <a:chExt cx="290650" cy="292875"/>
          </a:xfrm>
        </p:grpSpPr>
        <p:sp>
          <p:nvSpPr>
            <p:cNvPr id="8700" name="Google Shape;8700;p9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9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96"/>
          <p:cNvGrpSpPr/>
          <p:nvPr/>
        </p:nvGrpSpPr>
        <p:grpSpPr>
          <a:xfrm>
            <a:off x="2184835" y="3200258"/>
            <a:ext cx="353645" cy="355557"/>
            <a:chOff x="-31811100" y="3550975"/>
            <a:chExt cx="291450" cy="293025"/>
          </a:xfrm>
        </p:grpSpPr>
        <p:sp>
          <p:nvSpPr>
            <p:cNvPr id="8705" name="Google Shape;8705;p9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9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9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9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9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96"/>
          <p:cNvGrpSpPr/>
          <p:nvPr/>
        </p:nvGrpSpPr>
        <p:grpSpPr>
          <a:xfrm>
            <a:off x="2178631" y="3664562"/>
            <a:ext cx="366052" cy="356831"/>
            <a:chOff x="-31817400" y="3910025"/>
            <a:chExt cx="301675" cy="294075"/>
          </a:xfrm>
        </p:grpSpPr>
        <p:sp>
          <p:nvSpPr>
            <p:cNvPr id="8713" name="Google Shape;8713;p9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9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96"/>
          <p:cNvGrpSpPr/>
          <p:nvPr/>
        </p:nvGrpSpPr>
        <p:grpSpPr>
          <a:xfrm>
            <a:off x="3970259" y="3200743"/>
            <a:ext cx="354616" cy="354586"/>
            <a:chOff x="-30354000" y="3569100"/>
            <a:chExt cx="292250" cy="292225"/>
          </a:xfrm>
        </p:grpSpPr>
        <p:sp>
          <p:nvSpPr>
            <p:cNvPr id="8717" name="Google Shape;8717;p9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9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9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9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9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96"/>
          <p:cNvGrpSpPr/>
          <p:nvPr/>
        </p:nvGrpSpPr>
        <p:grpSpPr>
          <a:xfrm>
            <a:off x="1748837" y="1380546"/>
            <a:ext cx="342148" cy="353645"/>
            <a:chOff x="-35118325" y="3202075"/>
            <a:chExt cx="281975" cy="291450"/>
          </a:xfrm>
        </p:grpSpPr>
        <p:sp>
          <p:nvSpPr>
            <p:cNvPr id="8724" name="Google Shape;8724;p9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96"/>
          <p:cNvGrpSpPr/>
          <p:nvPr/>
        </p:nvGrpSpPr>
        <p:grpSpPr>
          <a:xfrm>
            <a:off x="1742618" y="1821799"/>
            <a:ext cx="354586" cy="353221"/>
            <a:chOff x="-35123050" y="3561225"/>
            <a:chExt cx="292225" cy="291100"/>
          </a:xfrm>
        </p:grpSpPr>
        <p:sp>
          <p:nvSpPr>
            <p:cNvPr id="8729" name="Google Shape;8729;p9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96"/>
          <p:cNvGrpSpPr/>
          <p:nvPr/>
        </p:nvGrpSpPr>
        <p:grpSpPr>
          <a:xfrm>
            <a:off x="1784677" y="2256940"/>
            <a:ext cx="270467" cy="353615"/>
            <a:chOff x="-35089175" y="3919600"/>
            <a:chExt cx="222900" cy="291425"/>
          </a:xfrm>
        </p:grpSpPr>
        <p:sp>
          <p:nvSpPr>
            <p:cNvPr id="8732" name="Google Shape;8732;p9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96"/>
          <p:cNvGrpSpPr/>
          <p:nvPr/>
        </p:nvGrpSpPr>
        <p:grpSpPr>
          <a:xfrm>
            <a:off x="3981673" y="1380303"/>
            <a:ext cx="336445" cy="354131"/>
            <a:chOff x="-33277650" y="3226875"/>
            <a:chExt cx="277275" cy="291850"/>
          </a:xfrm>
        </p:grpSpPr>
        <p:sp>
          <p:nvSpPr>
            <p:cNvPr id="8735" name="Google Shape;8735;p9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96"/>
          <p:cNvGrpSpPr/>
          <p:nvPr/>
        </p:nvGrpSpPr>
        <p:grpSpPr>
          <a:xfrm>
            <a:off x="3973073" y="1821587"/>
            <a:ext cx="353645" cy="353645"/>
            <a:chOff x="-33286325" y="3586425"/>
            <a:chExt cx="291450" cy="291450"/>
          </a:xfrm>
        </p:grpSpPr>
        <p:sp>
          <p:nvSpPr>
            <p:cNvPr id="8743" name="Google Shape;8743;p9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9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9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96"/>
          <p:cNvGrpSpPr/>
          <p:nvPr/>
        </p:nvGrpSpPr>
        <p:grpSpPr>
          <a:xfrm>
            <a:off x="3973073" y="2255969"/>
            <a:ext cx="353645" cy="355557"/>
            <a:chOff x="-33286325" y="3944800"/>
            <a:chExt cx="291450" cy="293025"/>
          </a:xfrm>
        </p:grpSpPr>
        <p:sp>
          <p:nvSpPr>
            <p:cNvPr id="8749" name="Google Shape;8749;p9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9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9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96"/>
          <p:cNvGrpSpPr/>
          <p:nvPr/>
        </p:nvGrpSpPr>
        <p:grpSpPr>
          <a:xfrm>
            <a:off x="2631470" y="2729129"/>
            <a:ext cx="353645" cy="356527"/>
            <a:chOff x="-31452725" y="3191825"/>
            <a:chExt cx="291450" cy="293825"/>
          </a:xfrm>
        </p:grpSpPr>
        <p:sp>
          <p:nvSpPr>
            <p:cNvPr id="8754" name="Google Shape;8754;p9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96"/>
          <p:cNvGrpSpPr/>
          <p:nvPr/>
        </p:nvGrpSpPr>
        <p:grpSpPr>
          <a:xfrm>
            <a:off x="2631000" y="3200744"/>
            <a:ext cx="354586" cy="354586"/>
            <a:chOff x="-31452725" y="3551775"/>
            <a:chExt cx="292225" cy="292225"/>
          </a:xfrm>
        </p:grpSpPr>
        <p:sp>
          <p:nvSpPr>
            <p:cNvPr id="8759" name="Google Shape;8759;p9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9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9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96"/>
          <p:cNvGrpSpPr/>
          <p:nvPr/>
        </p:nvGrpSpPr>
        <p:grpSpPr>
          <a:xfrm>
            <a:off x="2629559" y="3664729"/>
            <a:ext cx="357468" cy="356497"/>
            <a:chOff x="-31455100" y="3909350"/>
            <a:chExt cx="294600" cy="293800"/>
          </a:xfrm>
        </p:grpSpPr>
        <p:sp>
          <p:nvSpPr>
            <p:cNvPr id="8764" name="Google Shape;8764;p9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96"/>
          <p:cNvGrpSpPr/>
          <p:nvPr/>
        </p:nvGrpSpPr>
        <p:grpSpPr>
          <a:xfrm>
            <a:off x="3970744" y="3665684"/>
            <a:ext cx="353645" cy="354586"/>
            <a:chOff x="-30345325" y="3918800"/>
            <a:chExt cx="291450" cy="292225"/>
          </a:xfrm>
        </p:grpSpPr>
        <p:sp>
          <p:nvSpPr>
            <p:cNvPr id="8767" name="Google Shape;8767;p9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9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9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96"/>
          <p:cNvGrpSpPr/>
          <p:nvPr/>
        </p:nvGrpSpPr>
        <p:grpSpPr>
          <a:xfrm>
            <a:off x="2200736" y="1380546"/>
            <a:ext cx="332593" cy="353645"/>
            <a:chOff x="-34755225" y="3202075"/>
            <a:chExt cx="274100" cy="291450"/>
          </a:xfrm>
        </p:grpSpPr>
        <p:sp>
          <p:nvSpPr>
            <p:cNvPr id="8773" name="Google Shape;8773;p9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9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9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9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96"/>
          <p:cNvGrpSpPr/>
          <p:nvPr/>
        </p:nvGrpSpPr>
        <p:grpSpPr>
          <a:xfrm>
            <a:off x="2190209" y="1821587"/>
            <a:ext cx="353645" cy="353645"/>
            <a:chOff x="-34763900" y="3561225"/>
            <a:chExt cx="291450" cy="291450"/>
          </a:xfrm>
        </p:grpSpPr>
        <p:sp>
          <p:nvSpPr>
            <p:cNvPr id="8781" name="Google Shape;8781;p9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9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96"/>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96"/>
          <p:cNvGrpSpPr/>
          <p:nvPr/>
        </p:nvGrpSpPr>
        <p:grpSpPr>
          <a:xfrm>
            <a:off x="845106" y="2730099"/>
            <a:ext cx="354586" cy="354586"/>
            <a:chOff x="-32927950" y="3227275"/>
            <a:chExt cx="292225" cy="292225"/>
          </a:xfrm>
        </p:grpSpPr>
        <p:sp>
          <p:nvSpPr>
            <p:cNvPr id="8786" name="Google Shape;8786;p9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96"/>
          <p:cNvGrpSpPr/>
          <p:nvPr/>
        </p:nvGrpSpPr>
        <p:grpSpPr>
          <a:xfrm>
            <a:off x="844621" y="3201213"/>
            <a:ext cx="355557" cy="353645"/>
            <a:chOff x="-32927950" y="3586425"/>
            <a:chExt cx="293025" cy="291450"/>
          </a:xfrm>
        </p:grpSpPr>
        <p:sp>
          <p:nvSpPr>
            <p:cNvPr id="8792" name="Google Shape;8792;p9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7" name="Google Shape;8797;p96"/>
          <p:cNvGrpSpPr/>
          <p:nvPr/>
        </p:nvGrpSpPr>
        <p:grpSpPr>
          <a:xfrm>
            <a:off x="845106" y="3665198"/>
            <a:ext cx="354586" cy="355557"/>
            <a:chOff x="-32927950" y="3944800"/>
            <a:chExt cx="292225" cy="293025"/>
          </a:xfrm>
        </p:grpSpPr>
        <p:sp>
          <p:nvSpPr>
            <p:cNvPr id="8798" name="Google Shape;8798;p9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9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9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96"/>
          <p:cNvGrpSpPr/>
          <p:nvPr/>
        </p:nvGrpSpPr>
        <p:grpSpPr>
          <a:xfrm>
            <a:off x="3073898" y="2730449"/>
            <a:ext cx="354586" cy="353888"/>
            <a:chOff x="-31094350" y="3194000"/>
            <a:chExt cx="292225" cy="291650"/>
          </a:xfrm>
        </p:grpSpPr>
        <p:sp>
          <p:nvSpPr>
            <p:cNvPr id="8808" name="Google Shape;8808;p9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9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9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96"/>
          <p:cNvGrpSpPr/>
          <p:nvPr/>
        </p:nvGrpSpPr>
        <p:grpSpPr>
          <a:xfrm>
            <a:off x="3074368" y="3200941"/>
            <a:ext cx="353645" cy="354191"/>
            <a:chOff x="-31093575" y="3552550"/>
            <a:chExt cx="291450" cy="291900"/>
          </a:xfrm>
        </p:grpSpPr>
        <p:sp>
          <p:nvSpPr>
            <p:cNvPr id="8817" name="Google Shape;8817;p9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96"/>
          <p:cNvGrpSpPr/>
          <p:nvPr/>
        </p:nvGrpSpPr>
        <p:grpSpPr>
          <a:xfrm>
            <a:off x="3074368" y="3666169"/>
            <a:ext cx="353645" cy="353615"/>
            <a:chOff x="-31093575" y="3911725"/>
            <a:chExt cx="291450" cy="291425"/>
          </a:xfrm>
        </p:grpSpPr>
        <p:sp>
          <p:nvSpPr>
            <p:cNvPr id="8822" name="Google Shape;8822;p9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9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96"/>
          <p:cNvGrpSpPr/>
          <p:nvPr/>
        </p:nvGrpSpPr>
        <p:grpSpPr>
          <a:xfrm>
            <a:off x="2183798" y="4123136"/>
            <a:ext cx="356497" cy="354586"/>
            <a:chOff x="-29946000" y="3183175"/>
            <a:chExt cx="293800" cy="292225"/>
          </a:xfrm>
        </p:grpSpPr>
        <p:sp>
          <p:nvSpPr>
            <p:cNvPr id="8825" name="Google Shape;8825;p9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9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9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9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96"/>
          <p:cNvGrpSpPr/>
          <p:nvPr/>
        </p:nvGrpSpPr>
        <p:grpSpPr>
          <a:xfrm>
            <a:off x="2628330" y="1380289"/>
            <a:ext cx="358408" cy="354161"/>
            <a:chOff x="-34408675" y="3202075"/>
            <a:chExt cx="295375" cy="291875"/>
          </a:xfrm>
        </p:grpSpPr>
        <p:sp>
          <p:nvSpPr>
            <p:cNvPr id="8832" name="Google Shape;8832;p9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9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9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96"/>
          <p:cNvGrpSpPr/>
          <p:nvPr/>
        </p:nvGrpSpPr>
        <p:grpSpPr>
          <a:xfrm>
            <a:off x="2630241" y="1820283"/>
            <a:ext cx="354586" cy="356254"/>
            <a:chOff x="-34405525" y="3558075"/>
            <a:chExt cx="292225" cy="293600"/>
          </a:xfrm>
        </p:grpSpPr>
        <p:sp>
          <p:nvSpPr>
            <p:cNvPr id="8837" name="Google Shape;8837;p9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9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96"/>
          <p:cNvGrpSpPr/>
          <p:nvPr/>
        </p:nvGrpSpPr>
        <p:grpSpPr>
          <a:xfrm>
            <a:off x="2629755" y="2256940"/>
            <a:ext cx="355557" cy="353615"/>
            <a:chOff x="-34406325" y="3919600"/>
            <a:chExt cx="293025" cy="291425"/>
          </a:xfrm>
        </p:grpSpPr>
        <p:sp>
          <p:nvSpPr>
            <p:cNvPr id="8841" name="Google Shape;8841;p9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96"/>
          <p:cNvGrpSpPr/>
          <p:nvPr/>
        </p:nvGrpSpPr>
        <p:grpSpPr>
          <a:xfrm>
            <a:off x="1293653" y="2736303"/>
            <a:ext cx="353645" cy="342179"/>
            <a:chOff x="-32568800" y="3232000"/>
            <a:chExt cx="291450" cy="282000"/>
          </a:xfrm>
        </p:grpSpPr>
        <p:sp>
          <p:nvSpPr>
            <p:cNvPr id="8849" name="Google Shape;8849;p9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96"/>
          <p:cNvGrpSpPr/>
          <p:nvPr/>
        </p:nvGrpSpPr>
        <p:grpSpPr>
          <a:xfrm>
            <a:off x="1293183" y="3201213"/>
            <a:ext cx="354586" cy="353645"/>
            <a:chOff x="-32569575" y="3586425"/>
            <a:chExt cx="292225" cy="291450"/>
          </a:xfrm>
        </p:grpSpPr>
        <p:sp>
          <p:nvSpPr>
            <p:cNvPr id="8852" name="Google Shape;8852;p9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96"/>
          <p:cNvGrpSpPr/>
          <p:nvPr/>
        </p:nvGrpSpPr>
        <p:grpSpPr>
          <a:xfrm>
            <a:off x="1284098" y="3665805"/>
            <a:ext cx="372756" cy="354343"/>
            <a:chOff x="-32576675" y="3944600"/>
            <a:chExt cx="307200" cy="292025"/>
          </a:xfrm>
        </p:grpSpPr>
        <p:sp>
          <p:nvSpPr>
            <p:cNvPr id="8855" name="Google Shape;8855;p9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96"/>
          <p:cNvGrpSpPr/>
          <p:nvPr/>
        </p:nvGrpSpPr>
        <p:grpSpPr>
          <a:xfrm>
            <a:off x="3529065" y="2730100"/>
            <a:ext cx="354586" cy="354586"/>
            <a:chOff x="-30735200" y="3192625"/>
            <a:chExt cx="292225" cy="292225"/>
          </a:xfrm>
        </p:grpSpPr>
        <p:sp>
          <p:nvSpPr>
            <p:cNvPr id="8858" name="Google Shape;8858;p9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96"/>
          <p:cNvGrpSpPr/>
          <p:nvPr/>
        </p:nvGrpSpPr>
        <p:grpSpPr>
          <a:xfrm>
            <a:off x="3529065" y="3201532"/>
            <a:ext cx="354586" cy="353008"/>
            <a:chOff x="-30735200" y="3552550"/>
            <a:chExt cx="292225" cy="290925"/>
          </a:xfrm>
        </p:grpSpPr>
        <p:sp>
          <p:nvSpPr>
            <p:cNvPr id="8866" name="Google Shape;8866;p9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96"/>
          <p:cNvGrpSpPr/>
          <p:nvPr/>
        </p:nvGrpSpPr>
        <p:grpSpPr>
          <a:xfrm>
            <a:off x="3529065" y="3666154"/>
            <a:ext cx="354586" cy="353645"/>
            <a:chOff x="-30735200" y="3910925"/>
            <a:chExt cx="292225" cy="291450"/>
          </a:xfrm>
        </p:grpSpPr>
        <p:sp>
          <p:nvSpPr>
            <p:cNvPr id="8869" name="Google Shape;8869;p9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96"/>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2" name="Google Shape;8872;p96"/>
          <p:cNvGrpSpPr/>
          <p:nvPr/>
        </p:nvGrpSpPr>
        <p:grpSpPr>
          <a:xfrm>
            <a:off x="4882910" y="1379021"/>
            <a:ext cx="358971" cy="359224"/>
            <a:chOff x="-57956275" y="3197925"/>
            <a:chExt cx="319000" cy="319225"/>
          </a:xfrm>
        </p:grpSpPr>
        <p:sp>
          <p:nvSpPr>
            <p:cNvPr id="8873" name="Google Shape;8873;p9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96"/>
          <p:cNvGrpSpPr/>
          <p:nvPr/>
        </p:nvGrpSpPr>
        <p:grpSpPr>
          <a:xfrm>
            <a:off x="4905064" y="1835446"/>
            <a:ext cx="314662" cy="358971"/>
            <a:chOff x="-57940525" y="3590375"/>
            <a:chExt cx="279625" cy="319000"/>
          </a:xfrm>
        </p:grpSpPr>
        <p:sp>
          <p:nvSpPr>
            <p:cNvPr id="8881" name="Google Shape;8881;p9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9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9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96"/>
          <p:cNvGrpSpPr/>
          <p:nvPr/>
        </p:nvGrpSpPr>
        <p:grpSpPr>
          <a:xfrm>
            <a:off x="4875945" y="2276817"/>
            <a:ext cx="358099" cy="358999"/>
            <a:chOff x="-57959425" y="3982600"/>
            <a:chExt cx="318225" cy="319025"/>
          </a:xfrm>
        </p:grpSpPr>
        <p:sp>
          <p:nvSpPr>
            <p:cNvPr id="8887" name="Google Shape;8887;p9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9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96"/>
          <p:cNvGrpSpPr/>
          <p:nvPr/>
        </p:nvGrpSpPr>
        <p:grpSpPr>
          <a:xfrm>
            <a:off x="7076112" y="1380146"/>
            <a:ext cx="357226" cy="357226"/>
            <a:chOff x="-55987225" y="3198925"/>
            <a:chExt cx="317450" cy="317450"/>
          </a:xfrm>
        </p:grpSpPr>
        <p:sp>
          <p:nvSpPr>
            <p:cNvPr id="8892" name="Google Shape;8892;p9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9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9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96"/>
          <p:cNvGrpSpPr/>
          <p:nvPr/>
        </p:nvGrpSpPr>
        <p:grpSpPr>
          <a:xfrm>
            <a:off x="7076112" y="1836178"/>
            <a:ext cx="357226" cy="357367"/>
            <a:chOff x="-55987225" y="3591025"/>
            <a:chExt cx="317450" cy="317575"/>
          </a:xfrm>
        </p:grpSpPr>
        <p:sp>
          <p:nvSpPr>
            <p:cNvPr id="8897" name="Google Shape;8897;p9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9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96"/>
          <p:cNvGrpSpPr/>
          <p:nvPr/>
        </p:nvGrpSpPr>
        <p:grpSpPr>
          <a:xfrm>
            <a:off x="7090027" y="2276817"/>
            <a:ext cx="358999" cy="358999"/>
            <a:chOff x="-55988800" y="3982600"/>
            <a:chExt cx="319025" cy="319025"/>
          </a:xfrm>
        </p:grpSpPr>
        <p:sp>
          <p:nvSpPr>
            <p:cNvPr id="8903" name="Google Shape;8903;p9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9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9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96"/>
          <p:cNvGrpSpPr/>
          <p:nvPr/>
        </p:nvGrpSpPr>
        <p:grpSpPr>
          <a:xfrm>
            <a:off x="5748546" y="2734774"/>
            <a:ext cx="356326" cy="358971"/>
            <a:chOff x="-54026025" y="3192625"/>
            <a:chExt cx="316650" cy="319000"/>
          </a:xfrm>
        </p:grpSpPr>
        <p:sp>
          <p:nvSpPr>
            <p:cNvPr id="8909" name="Google Shape;8909;p9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9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9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9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96"/>
          <p:cNvGrpSpPr/>
          <p:nvPr/>
        </p:nvGrpSpPr>
        <p:grpSpPr>
          <a:xfrm>
            <a:off x="5768492" y="3205748"/>
            <a:ext cx="316434" cy="358099"/>
            <a:chOff x="-54007925" y="3584850"/>
            <a:chExt cx="281200" cy="318225"/>
          </a:xfrm>
        </p:grpSpPr>
        <p:sp>
          <p:nvSpPr>
            <p:cNvPr id="8918" name="Google Shape;8918;p9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9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96"/>
          <p:cNvGrpSpPr/>
          <p:nvPr/>
        </p:nvGrpSpPr>
        <p:grpSpPr>
          <a:xfrm>
            <a:off x="5768492" y="3667633"/>
            <a:ext cx="316434" cy="358914"/>
            <a:chOff x="-54007925" y="3975575"/>
            <a:chExt cx="281200" cy="318950"/>
          </a:xfrm>
        </p:grpSpPr>
        <p:sp>
          <p:nvSpPr>
            <p:cNvPr id="8925" name="Google Shape;8925;p9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9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96"/>
          <p:cNvGrpSpPr/>
          <p:nvPr/>
        </p:nvGrpSpPr>
        <p:grpSpPr>
          <a:xfrm>
            <a:off x="8003359" y="2752104"/>
            <a:ext cx="274770" cy="358492"/>
            <a:chOff x="-52005775" y="3208025"/>
            <a:chExt cx="244175" cy="318575"/>
          </a:xfrm>
        </p:grpSpPr>
        <p:sp>
          <p:nvSpPr>
            <p:cNvPr id="8930" name="Google Shape;8930;p9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9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9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9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9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96"/>
          <p:cNvGrpSpPr/>
          <p:nvPr/>
        </p:nvGrpSpPr>
        <p:grpSpPr>
          <a:xfrm>
            <a:off x="5309825" y="1380146"/>
            <a:ext cx="358099" cy="358099"/>
            <a:chOff x="-57568775" y="3198925"/>
            <a:chExt cx="318225" cy="318225"/>
          </a:xfrm>
        </p:grpSpPr>
        <p:sp>
          <p:nvSpPr>
            <p:cNvPr id="8942" name="Google Shape;8942;p9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9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9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9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96"/>
          <p:cNvGrpSpPr/>
          <p:nvPr/>
        </p:nvGrpSpPr>
        <p:grpSpPr>
          <a:xfrm>
            <a:off x="5331543" y="1835446"/>
            <a:ext cx="314662" cy="358099"/>
            <a:chOff x="-57549075" y="3590375"/>
            <a:chExt cx="279625" cy="318225"/>
          </a:xfrm>
        </p:grpSpPr>
        <p:sp>
          <p:nvSpPr>
            <p:cNvPr id="8949" name="Google Shape;8949;p9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9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96"/>
          <p:cNvGrpSpPr/>
          <p:nvPr/>
        </p:nvGrpSpPr>
        <p:grpSpPr>
          <a:xfrm>
            <a:off x="5323740" y="2276817"/>
            <a:ext cx="359871" cy="359871"/>
            <a:chOff x="-57570350" y="3982600"/>
            <a:chExt cx="319800" cy="319800"/>
          </a:xfrm>
        </p:grpSpPr>
        <p:sp>
          <p:nvSpPr>
            <p:cNvPr id="8954" name="Google Shape;8954;p9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9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96"/>
          <p:cNvGrpSpPr/>
          <p:nvPr/>
        </p:nvGrpSpPr>
        <p:grpSpPr>
          <a:xfrm>
            <a:off x="7538779" y="1379246"/>
            <a:ext cx="314662" cy="358999"/>
            <a:chOff x="-55576850" y="3198125"/>
            <a:chExt cx="279625" cy="319025"/>
          </a:xfrm>
        </p:grpSpPr>
        <p:sp>
          <p:nvSpPr>
            <p:cNvPr id="8959" name="Google Shape;8959;p9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9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9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96"/>
          <p:cNvGrpSpPr/>
          <p:nvPr/>
        </p:nvGrpSpPr>
        <p:grpSpPr>
          <a:xfrm>
            <a:off x="7516174" y="1835221"/>
            <a:ext cx="359871" cy="358324"/>
            <a:chOff x="-55596550" y="3590175"/>
            <a:chExt cx="319800" cy="318425"/>
          </a:xfrm>
        </p:grpSpPr>
        <p:sp>
          <p:nvSpPr>
            <p:cNvPr id="8964" name="Google Shape;8964;p9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9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9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96"/>
          <p:cNvGrpSpPr/>
          <p:nvPr/>
        </p:nvGrpSpPr>
        <p:grpSpPr>
          <a:xfrm>
            <a:off x="7531412" y="2276564"/>
            <a:ext cx="358999" cy="359252"/>
            <a:chOff x="-55595775" y="3982375"/>
            <a:chExt cx="319025" cy="319250"/>
          </a:xfrm>
        </p:grpSpPr>
        <p:sp>
          <p:nvSpPr>
            <p:cNvPr id="8969" name="Google Shape;8969;p9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9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9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96"/>
          <p:cNvGrpSpPr/>
          <p:nvPr/>
        </p:nvGrpSpPr>
        <p:grpSpPr>
          <a:xfrm>
            <a:off x="6188595" y="2734774"/>
            <a:ext cx="358999" cy="358099"/>
            <a:chOff x="-53635375" y="3192625"/>
            <a:chExt cx="319025" cy="318225"/>
          </a:xfrm>
        </p:grpSpPr>
        <p:sp>
          <p:nvSpPr>
            <p:cNvPr id="8976" name="Google Shape;8976;p9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96"/>
          <p:cNvGrpSpPr/>
          <p:nvPr/>
        </p:nvGrpSpPr>
        <p:grpSpPr>
          <a:xfrm>
            <a:off x="6210763" y="3205748"/>
            <a:ext cx="314662" cy="358999"/>
            <a:chOff x="-53615675" y="3584850"/>
            <a:chExt cx="279625" cy="319025"/>
          </a:xfrm>
        </p:grpSpPr>
        <p:sp>
          <p:nvSpPr>
            <p:cNvPr id="8980" name="Google Shape;8980;p9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9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96"/>
          <p:cNvGrpSpPr/>
          <p:nvPr/>
        </p:nvGrpSpPr>
        <p:grpSpPr>
          <a:xfrm>
            <a:off x="6188609" y="3668674"/>
            <a:ext cx="358971" cy="357874"/>
            <a:chOff x="-53634575" y="3976500"/>
            <a:chExt cx="319000" cy="318025"/>
          </a:xfrm>
        </p:grpSpPr>
        <p:sp>
          <p:nvSpPr>
            <p:cNvPr id="8984" name="Google Shape;8984;p9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9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9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2" name="Google Shape;8992;p96"/>
          <p:cNvGrpSpPr/>
          <p:nvPr/>
        </p:nvGrpSpPr>
        <p:grpSpPr>
          <a:xfrm>
            <a:off x="7983413" y="3211628"/>
            <a:ext cx="314662" cy="358436"/>
            <a:chOff x="-52023900" y="3590075"/>
            <a:chExt cx="279625" cy="318525"/>
          </a:xfrm>
        </p:grpSpPr>
        <p:sp>
          <p:nvSpPr>
            <p:cNvPr id="8993" name="Google Shape;8993;p9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9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9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96"/>
          <p:cNvGrpSpPr/>
          <p:nvPr/>
        </p:nvGrpSpPr>
        <p:grpSpPr>
          <a:xfrm>
            <a:off x="5746654" y="1380146"/>
            <a:ext cx="358971" cy="358971"/>
            <a:chOff x="-57173375" y="3198925"/>
            <a:chExt cx="319000" cy="319000"/>
          </a:xfrm>
        </p:grpSpPr>
        <p:sp>
          <p:nvSpPr>
            <p:cNvPr id="9001" name="Google Shape;9001;p9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9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96"/>
          <p:cNvGrpSpPr/>
          <p:nvPr/>
        </p:nvGrpSpPr>
        <p:grpSpPr>
          <a:xfrm>
            <a:off x="5747541" y="1857587"/>
            <a:ext cx="357198" cy="314690"/>
            <a:chOff x="-57176525" y="3610050"/>
            <a:chExt cx="317425" cy="279650"/>
          </a:xfrm>
        </p:grpSpPr>
        <p:sp>
          <p:nvSpPr>
            <p:cNvPr id="9006" name="Google Shape;9006;p9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96"/>
          <p:cNvGrpSpPr/>
          <p:nvPr/>
        </p:nvGrpSpPr>
        <p:grpSpPr>
          <a:xfrm>
            <a:off x="7957995" y="1380146"/>
            <a:ext cx="358099" cy="356326"/>
            <a:chOff x="-55202750" y="3198925"/>
            <a:chExt cx="318225" cy="316650"/>
          </a:xfrm>
        </p:grpSpPr>
        <p:sp>
          <p:nvSpPr>
            <p:cNvPr id="9012" name="Google Shape;9012;p9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96"/>
          <p:cNvGrpSpPr/>
          <p:nvPr/>
        </p:nvGrpSpPr>
        <p:grpSpPr>
          <a:xfrm>
            <a:off x="7968629" y="1835446"/>
            <a:ext cx="336830" cy="358099"/>
            <a:chOff x="-55194875" y="3590375"/>
            <a:chExt cx="299325" cy="318225"/>
          </a:xfrm>
        </p:grpSpPr>
        <p:sp>
          <p:nvSpPr>
            <p:cNvPr id="9015" name="Google Shape;9015;p9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9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96"/>
          <p:cNvGrpSpPr/>
          <p:nvPr/>
        </p:nvGrpSpPr>
        <p:grpSpPr>
          <a:xfrm>
            <a:off x="7973247" y="2277717"/>
            <a:ext cx="357198" cy="357198"/>
            <a:chOff x="-55203525" y="3983400"/>
            <a:chExt cx="317425" cy="317425"/>
          </a:xfrm>
        </p:grpSpPr>
        <p:sp>
          <p:nvSpPr>
            <p:cNvPr id="9021" name="Google Shape;9021;p9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9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96"/>
          <p:cNvGrpSpPr/>
          <p:nvPr/>
        </p:nvGrpSpPr>
        <p:grpSpPr>
          <a:xfrm>
            <a:off x="6639727" y="2734774"/>
            <a:ext cx="335930" cy="358971"/>
            <a:chOff x="-53232900" y="3192625"/>
            <a:chExt cx="298525" cy="319000"/>
          </a:xfrm>
        </p:grpSpPr>
        <p:sp>
          <p:nvSpPr>
            <p:cNvPr id="9025" name="Google Shape;9025;p9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9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96"/>
          <p:cNvGrpSpPr/>
          <p:nvPr/>
        </p:nvGrpSpPr>
        <p:grpSpPr>
          <a:xfrm>
            <a:off x="6629093" y="3205748"/>
            <a:ext cx="357198" cy="356326"/>
            <a:chOff x="-53242350" y="3584850"/>
            <a:chExt cx="317425" cy="316650"/>
          </a:xfrm>
        </p:grpSpPr>
        <p:sp>
          <p:nvSpPr>
            <p:cNvPr id="9034" name="Google Shape;9034;p9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9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9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96"/>
          <p:cNvGrpSpPr/>
          <p:nvPr/>
        </p:nvGrpSpPr>
        <p:grpSpPr>
          <a:xfrm>
            <a:off x="6650362" y="3668449"/>
            <a:ext cx="314662" cy="358999"/>
            <a:chOff x="-53224225" y="3976300"/>
            <a:chExt cx="279625" cy="319025"/>
          </a:xfrm>
        </p:grpSpPr>
        <p:sp>
          <p:nvSpPr>
            <p:cNvPr id="9040" name="Google Shape;9040;p9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9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9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9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9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96"/>
          <p:cNvGrpSpPr/>
          <p:nvPr/>
        </p:nvGrpSpPr>
        <p:grpSpPr>
          <a:xfrm>
            <a:off x="7961258" y="3676129"/>
            <a:ext cx="358971" cy="358408"/>
            <a:chOff x="-52043575" y="3983125"/>
            <a:chExt cx="319000" cy="318500"/>
          </a:xfrm>
        </p:grpSpPr>
        <p:sp>
          <p:nvSpPr>
            <p:cNvPr id="9048" name="Google Shape;9048;p9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9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9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9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9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96"/>
          <p:cNvGrpSpPr/>
          <p:nvPr/>
        </p:nvGrpSpPr>
        <p:grpSpPr>
          <a:xfrm>
            <a:off x="6215199" y="1380146"/>
            <a:ext cx="314662" cy="358971"/>
            <a:chOff x="-56766175" y="3198925"/>
            <a:chExt cx="279625" cy="319000"/>
          </a:xfrm>
        </p:grpSpPr>
        <p:sp>
          <p:nvSpPr>
            <p:cNvPr id="9058" name="Google Shape;9058;p9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9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9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9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96"/>
          <p:cNvGrpSpPr/>
          <p:nvPr/>
        </p:nvGrpSpPr>
        <p:grpSpPr>
          <a:xfrm>
            <a:off x="6214313" y="1835446"/>
            <a:ext cx="316434" cy="358099"/>
            <a:chOff x="-56766175" y="3590375"/>
            <a:chExt cx="281200" cy="318225"/>
          </a:xfrm>
        </p:grpSpPr>
        <p:sp>
          <p:nvSpPr>
            <p:cNvPr id="9066" name="Google Shape;9066;p9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9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96"/>
          <p:cNvGrpSpPr/>
          <p:nvPr/>
        </p:nvGrpSpPr>
        <p:grpSpPr>
          <a:xfrm>
            <a:off x="6251269" y="2276817"/>
            <a:ext cx="272126" cy="358099"/>
            <a:chOff x="-56747275" y="3982600"/>
            <a:chExt cx="241825" cy="318225"/>
          </a:xfrm>
        </p:grpSpPr>
        <p:sp>
          <p:nvSpPr>
            <p:cNvPr id="9071" name="Google Shape;9071;p9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9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9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9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96"/>
          <p:cNvGrpSpPr/>
          <p:nvPr/>
        </p:nvGrpSpPr>
        <p:grpSpPr>
          <a:xfrm>
            <a:off x="4859020" y="3219055"/>
            <a:ext cx="358999" cy="342991"/>
            <a:chOff x="-54812875" y="3596675"/>
            <a:chExt cx="319025" cy="304800"/>
          </a:xfrm>
        </p:grpSpPr>
        <p:sp>
          <p:nvSpPr>
            <p:cNvPr id="9079" name="Google Shape;9079;p9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9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6" name="Google Shape;9086;p96"/>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6"/>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8" name="Google Shape;9088;p96"/>
          <p:cNvGrpSpPr/>
          <p:nvPr/>
        </p:nvGrpSpPr>
        <p:grpSpPr>
          <a:xfrm>
            <a:off x="4881188" y="3675538"/>
            <a:ext cx="314662" cy="358099"/>
            <a:chOff x="-54793175" y="3982600"/>
            <a:chExt cx="279625" cy="318225"/>
          </a:xfrm>
        </p:grpSpPr>
        <p:sp>
          <p:nvSpPr>
            <p:cNvPr id="9089" name="Google Shape;9089;p9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9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9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9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9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96"/>
          <p:cNvGrpSpPr/>
          <p:nvPr/>
        </p:nvGrpSpPr>
        <p:grpSpPr>
          <a:xfrm>
            <a:off x="7092647" y="2734774"/>
            <a:ext cx="314662" cy="358099"/>
            <a:chOff x="-52832000" y="3192625"/>
            <a:chExt cx="279625" cy="318225"/>
          </a:xfrm>
        </p:grpSpPr>
        <p:sp>
          <p:nvSpPr>
            <p:cNvPr id="9097" name="Google Shape;9097;p9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9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9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9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96"/>
          <p:cNvGrpSpPr/>
          <p:nvPr/>
        </p:nvGrpSpPr>
        <p:grpSpPr>
          <a:xfrm>
            <a:off x="5779179" y="2276142"/>
            <a:ext cx="323524" cy="358774"/>
            <a:chOff x="-57162350" y="3982000"/>
            <a:chExt cx="287500" cy="318825"/>
          </a:xfrm>
        </p:grpSpPr>
        <p:sp>
          <p:nvSpPr>
            <p:cNvPr id="9106" name="Google Shape;9106;p9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9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9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9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9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96"/>
          <p:cNvGrpSpPr/>
          <p:nvPr/>
        </p:nvGrpSpPr>
        <p:grpSpPr>
          <a:xfrm>
            <a:off x="7070492" y="3206648"/>
            <a:ext cx="358971" cy="357198"/>
            <a:chOff x="-52851675" y="3585650"/>
            <a:chExt cx="319000" cy="317425"/>
          </a:xfrm>
        </p:grpSpPr>
        <p:sp>
          <p:nvSpPr>
            <p:cNvPr id="9115" name="Google Shape;9115;p9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96"/>
          <p:cNvGrpSpPr/>
          <p:nvPr/>
        </p:nvGrpSpPr>
        <p:grpSpPr>
          <a:xfrm>
            <a:off x="7092647" y="3668449"/>
            <a:ext cx="314662" cy="358999"/>
            <a:chOff x="-52832000" y="3976300"/>
            <a:chExt cx="279625" cy="319025"/>
          </a:xfrm>
        </p:grpSpPr>
        <p:sp>
          <p:nvSpPr>
            <p:cNvPr id="9122" name="Google Shape;9122;p9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9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9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7" name="Google Shape;9127;p96"/>
          <p:cNvGrpSpPr/>
          <p:nvPr/>
        </p:nvGrpSpPr>
        <p:grpSpPr>
          <a:xfrm>
            <a:off x="6209853" y="4123097"/>
            <a:ext cx="316434" cy="358099"/>
            <a:chOff x="-51633225" y="3198925"/>
            <a:chExt cx="281200" cy="318225"/>
          </a:xfrm>
        </p:grpSpPr>
        <p:sp>
          <p:nvSpPr>
            <p:cNvPr id="9128" name="Google Shape;9128;p9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9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9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96"/>
          <p:cNvGrpSpPr/>
          <p:nvPr/>
        </p:nvGrpSpPr>
        <p:grpSpPr>
          <a:xfrm>
            <a:off x="6628676" y="1381018"/>
            <a:ext cx="365188" cy="357226"/>
            <a:chOff x="-56396775" y="3199700"/>
            <a:chExt cx="324525" cy="317450"/>
          </a:xfrm>
        </p:grpSpPr>
        <p:sp>
          <p:nvSpPr>
            <p:cNvPr id="9136" name="Google Shape;9136;p9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9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9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96"/>
          <p:cNvGrpSpPr/>
          <p:nvPr/>
        </p:nvGrpSpPr>
        <p:grpSpPr>
          <a:xfrm>
            <a:off x="6631771" y="1846953"/>
            <a:ext cx="358999" cy="335958"/>
            <a:chOff x="-56394425" y="3600600"/>
            <a:chExt cx="319025" cy="298550"/>
          </a:xfrm>
        </p:grpSpPr>
        <p:sp>
          <p:nvSpPr>
            <p:cNvPr id="9143" name="Google Shape;9143;p9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96"/>
          <p:cNvGrpSpPr/>
          <p:nvPr/>
        </p:nvGrpSpPr>
        <p:grpSpPr>
          <a:xfrm>
            <a:off x="6662538" y="2277717"/>
            <a:ext cx="327068" cy="357198"/>
            <a:chOff x="-56379450" y="3983400"/>
            <a:chExt cx="290650" cy="317425"/>
          </a:xfrm>
        </p:grpSpPr>
        <p:sp>
          <p:nvSpPr>
            <p:cNvPr id="9147" name="Google Shape;9147;p9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9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9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96"/>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6"/>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96"/>
          <p:cNvGrpSpPr/>
          <p:nvPr/>
        </p:nvGrpSpPr>
        <p:grpSpPr>
          <a:xfrm>
            <a:off x="5326242" y="2741864"/>
            <a:ext cx="316434" cy="358971"/>
            <a:chOff x="-54401725" y="3198925"/>
            <a:chExt cx="281200" cy="319000"/>
          </a:xfrm>
        </p:grpSpPr>
        <p:sp>
          <p:nvSpPr>
            <p:cNvPr id="9156" name="Google Shape;9156;p9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9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9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9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9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96"/>
          <p:cNvGrpSpPr/>
          <p:nvPr/>
        </p:nvGrpSpPr>
        <p:grpSpPr>
          <a:xfrm>
            <a:off x="5327128" y="3211965"/>
            <a:ext cx="314662" cy="358099"/>
            <a:chOff x="-54401725" y="3590375"/>
            <a:chExt cx="279625" cy="318225"/>
          </a:xfrm>
        </p:grpSpPr>
        <p:sp>
          <p:nvSpPr>
            <p:cNvPr id="9168" name="Google Shape;9168;p9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9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9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9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96"/>
          <p:cNvGrpSpPr/>
          <p:nvPr/>
        </p:nvGrpSpPr>
        <p:grpSpPr>
          <a:xfrm>
            <a:off x="5324920" y="3675538"/>
            <a:ext cx="319079" cy="358099"/>
            <a:chOff x="-54403300" y="3982600"/>
            <a:chExt cx="283550" cy="318225"/>
          </a:xfrm>
        </p:grpSpPr>
        <p:sp>
          <p:nvSpPr>
            <p:cNvPr id="9175" name="Google Shape;9175;p9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9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9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96"/>
          <p:cNvGrpSpPr/>
          <p:nvPr/>
        </p:nvGrpSpPr>
        <p:grpSpPr>
          <a:xfrm>
            <a:off x="7512313" y="2736772"/>
            <a:ext cx="356298" cy="356973"/>
            <a:chOff x="-52458650" y="3194400"/>
            <a:chExt cx="316625" cy="317225"/>
          </a:xfrm>
        </p:grpSpPr>
        <p:sp>
          <p:nvSpPr>
            <p:cNvPr id="9181" name="Google Shape;9181;p9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9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9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96"/>
          <p:cNvGrpSpPr/>
          <p:nvPr/>
        </p:nvGrpSpPr>
        <p:grpSpPr>
          <a:xfrm>
            <a:off x="4881188" y="2741864"/>
            <a:ext cx="314662" cy="358971"/>
            <a:chOff x="-54793175" y="3198925"/>
            <a:chExt cx="279625" cy="319000"/>
          </a:xfrm>
        </p:grpSpPr>
        <p:sp>
          <p:nvSpPr>
            <p:cNvPr id="9190" name="Google Shape;9190;p9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9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9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96"/>
          <p:cNvGrpSpPr/>
          <p:nvPr/>
        </p:nvGrpSpPr>
        <p:grpSpPr>
          <a:xfrm>
            <a:off x="7521611" y="3205748"/>
            <a:ext cx="337703" cy="357845"/>
            <a:chOff x="-52450000" y="3584850"/>
            <a:chExt cx="300100" cy="318000"/>
          </a:xfrm>
        </p:grpSpPr>
        <p:sp>
          <p:nvSpPr>
            <p:cNvPr id="9198" name="Google Shape;9198;p9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96"/>
          <p:cNvGrpSpPr/>
          <p:nvPr/>
        </p:nvGrpSpPr>
        <p:grpSpPr>
          <a:xfrm>
            <a:off x="7533131" y="3670221"/>
            <a:ext cx="314662" cy="357226"/>
            <a:chOff x="-52440550" y="3977875"/>
            <a:chExt cx="279625" cy="317450"/>
          </a:xfrm>
        </p:grpSpPr>
        <p:sp>
          <p:nvSpPr>
            <p:cNvPr id="9206" name="Google Shape;9206;p9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9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9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9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96"/>
          <p:cNvGrpSpPr/>
          <p:nvPr/>
        </p:nvGrpSpPr>
        <p:grpSpPr>
          <a:xfrm>
            <a:off x="6645066" y="4126427"/>
            <a:ext cx="314662" cy="358999"/>
            <a:chOff x="-51623775" y="3584850"/>
            <a:chExt cx="279625" cy="319025"/>
          </a:xfrm>
        </p:grpSpPr>
        <p:sp>
          <p:nvSpPr>
            <p:cNvPr id="9215" name="Google Shape;9215;p9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9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9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9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9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4" name="Google Shape;9224;p96"/>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9225" name="Google Shape;9225;p96"/>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29" name="Shape 9229"/>
        <p:cNvGrpSpPr/>
        <p:nvPr/>
      </p:nvGrpSpPr>
      <p:grpSpPr>
        <a:xfrm>
          <a:off x="0" y="0"/>
          <a:ext cx="0" cy="0"/>
          <a:chOff x="0" y="0"/>
          <a:chExt cx="0" cy="0"/>
        </a:xfrm>
      </p:grpSpPr>
      <p:grpSp>
        <p:nvGrpSpPr>
          <p:cNvPr id="9230" name="Google Shape;9230;p97"/>
          <p:cNvGrpSpPr/>
          <p:nvPr/>
        </p:nvGrpSpPr>
        <p:grpSpPr>
          <a:xfrm>
            <a:off x="885675" y="1386849"/>
            <a:ext cx="276003" cy="357300"/>
            <a:chOff x="-50469125" y="3183175"/>
            <a:chExt cx="233150" cy="301825"/>
          </a:xfrm>
        </p:grpSpPr>
        <p:sp>
          <p:nvSpPr>
            <p:cNvPr id="9231" name="Google Shape;9231;p9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9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97"/>
          <p:cNvGrpSpPr/>
          <p:nvPr/>
        </p:nvGrpSpPr>
        <p:grpSpPr>
          <a:xfrm>
            <a:off x="845574" y="1822251"/>
            <a:ext cx="356205" cy="355288"/>
            <a:chOff x="-50504575" y="3550975"/>
            <a:chExt cx="300900" cy="300125"/>
          </a:xfrm>
        </p:grpSpPr>
        <p:sp>
          <p:nvSpPr>
            <p:cNvPr id="9235" name="Google Shape;9235;p9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9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9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97"/>
          <p:cNvGrpSpPr/>
          <p:nvPr/>
        </p:nvGrpSpPr>
        <p:grpSpPr>
          <a:xfrm>
            <a:off x="845574" y="2260493"/>
            <a:ext cx="356205" cy="354341"/>
            <a:chOff x="-50503000" y="3921175"/>
            <a:chExt cx="300900" cy="299325"/>
          </a:xfrm>
        </p:grpSpPr>
        <p:sp>
          <p:nvSpPr>
            <p:cNvPr id="9240" name="Google Shape;9240;p9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9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9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97"/>
          <p:cNvGrpSpPr/>
          <p:nvPr/>
        </p:nvGrpSpPr>
        <p:grpSpPr>
          <a:xfrm>
            <a:off x="3049627" y="1406411"/>
            <a:ext cx="355258" cy="356205"/>
            <a:chOff x="-48630025" y="3199700"/>
            <a:chExt cx="300100" cy="300900"/>
          </a:xfrm>
        </p:grpSpPr>
        <p:sp>
          <p:nvSpPr>
            <p:cNvPr id="9246" name="Google Shape;9246;p9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97"/>
          <p:cNvGrpSpPr/>
          <p:nvPr/>
        </p:nvGrpSpPr>
        <p:grpSpPr>
          <a:xfrm>
            <a:off x="3049627" y="1843707"/>
            <a:ext cx="355258" cy="355258"/>
            <a:chOff x="-48630025" y="3569100"/>
            <a:chExt cx="300100" cy="300100"/>
          </a:xfrm>
        </p:grpSpPr>
        <p:sp>
          <p:nvSpPr>
            <p:cNvPr id="9250" name="Google Shape;9250;p9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9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9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9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9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97"/>
          <p:cNvGrpSpPr/>
          <p:nvPr/>
        </p:nvGrpSpPr>
        <p:grpSpPr>
          <a:xfrm>
            <a:off x="3050101" y="2281003"/>
            <a:ext cx="354311" cy="353394"/>
            <a:chOff x="-48629225" y="3938500"/>
            <a:chExt cx="299300" cy="298525"/>
          </a:xfrm>
        </p:grpSpPr>
        <p:sp>
          <p:nvSpPr>
            <p:cNvPr id="9261" name="Google Shape;9261;p9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9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97"/>
          <p:cNvGrpSpPr/>
          <p:nvPr/>
        </p:nvGrpSpPr>
        <p:grpSpPr>
          <a:xfrm>
            <a:off x="1785504" y="2752344"/>
            <a:ext cx="311458" cy="354341"/>
            <a:chOff x="-46762575" y="3200500"/>
            <a:chExt cx="263100" cy="299325"/>
          </a:xfrm>
        </p:grpSpPr>
        <p:sp>
          <p:nvSpPr>
            <p:cNvPr id="9266" name="Google Shape;9266;p9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97"/>
          <p:cNvGrpSpPr/>
          <p:nvPr/>
        </p:nvGrpSpPr>
        <p:grpSpPr>
          <a:xfrm>
            <a:off x="1763589" y="3211066"/>
            <a:ext cx="355288" cy="312375"/>
            <a:chOff x="-46779900" y="3588000"/>
            <a:chExt cx="300125" cy="263875"/>
          </a:xfrm>
        </p:grpSpPr>
        <p:sp>
          <p:nvSpPr>
            <p:cNvPr id="9272" name="Google Shape;9272;p9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9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97"/>
          <p:cNvGrpSpPr/>
          <p:nvPr/>
        </p:nvGrpSpPr>
        <p:grpSpPr>
          <a:xfrm>
            <a:off x="1764062" y="3625988"/>
            <a:ext cx="354341" cy="353394"/>
            <a:chOff x="-46779100" y="3938500"/>
            <a:chExt cx="299325" cy="298525"/>
          </a:xfrm>
        </p:grpSpPr>
        <p:sp>
          <p:nvSpPr>
            <p:cNvPr id="9277" name="Google Shape;9277;p9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97"/>
          <p:cNvGrpSpPr/>
          <p:nvPr/>
        </p:nvGrpSpPr>
        <p:grpSpPr>
          <a:xfrm>
            <a:off x="3971800" y="2758855"/>
            <a:ext cx="355258" cy="355288"/>
            <a:chOff x="-44924250" y="3206000"/>
            <a:chExt cx="300100" cy="300125"/>
          </a:xfrm>
        </p:grpSpPr>
        <p:sp>
          <p:nvSpPr>
            <p:cNvPr id="9280" name="Google Shape;9280;p9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9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9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97"/>
          <p:cNvGrpSpPr/>
          <p:nvPr/>
        </p:nvGrpSpPr>
        <p:grpSpPr>
          <a:xfrm>
            <a:off x="1286286" y="1386849"/>
            <a:ext cx="355258" cy="355258"/>
            <a:chOff x="-50134375" y="3183175"/>
            <a:chExt cx="300100" cy="300100"/>
          </a:xfrm>
        </p:grpSpPr>
        <p:sp>
          <p:nvSpPr>
            <p:cNvPr id="9286" name="Google Shape;9286;p9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9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9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9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9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6" name="Google Shape;9296;p97"/>
          <p:cNvGrpSpPr/>
          <p:nvPr/>
        </p:nvGrpSpPr>
        <p:grpSpPr>
          <a:xfrm>
            <a:off x="1286286" y="1822251"/>
            <a:ext cx="355258" cy="355288"/>
            <a:chOff x="-50134375" y="3550975"/>
            <a:chExt cx="300100" cy="300125"/>
          </a:xfrm>
        </p:grpSpPr>
        <p:sp>
          <p:nvSpPr>
            <p:cNvPr id="9297" name="Google Shape;9297;p9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9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97"/>
          <p:cNvGrpSpPr/>
          <p:nvPr/>
        </p:nvGrpSpPr>
        <p:grpSpPr>
          <a:xfrm>
            <a:off x="1286286" y="2259783"/>
            <a:ext cx="355258" cy="355051"/>
            <a:chOff x="-50134375" y="3920575"/>
            <a:chExt cx="300100" cy="299925"/>
          </a:xfrm>
        </p:grpSpPr>
        <p:sp>
          <p:nvSpPr>
            <p:cNvPr id="9300" name="Google Shape;9300;p9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9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97"/>
          <p:cNvGrpSpPr/>
          <p:nvPr/>
        </p:nvGrpSpPr>
        <p:grpSpPr>
          <a:xfrm>
            <a:off x="3497010" y="1407358"/>
            <a:ext cx="357123" cy="355258"/>
            <a:chOff x="-48262200" y="3200500"/>
            <a:chExt cx="301675" cy="300100"/>
          </a:xfrm>
        </p:grpSpPr>
        <p:sp>
          <p:nvSpPr>
            <p:cNvPr id="9304" name="Google Shape;9304;p9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9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9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97"/>
          <p:cNvGrpSpPr/>
          <p:nvPr/>
        </p:nvGrpSpPr>
        <p:grpSpPr>
          <a:xfrm>
            <a:off x="3526383" y="1844447"/>
            <a:ext cx="298377" cy="354519"/>
            <a:chOff x="-48233050" y="3569725"/>
            <a:chExt cx="252050" cy="299475"/>
          </a:xfrm>
        </p:grpSpPr>
        <p:sp>
          <p:nvSpPr>
            <p:cNvPr id="9314" name="Google Shape;9314;p9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9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97"/>
          <p:cNvGrpSpPr/>
          <p:nvPr/>
        </p:nvGrpSpPr>
        <p:grpSpPr>
          <a:xfrm>
            <a:off x="3550148" y="2278191"/>
            <a:ext cx="250847" cy="358070"/>
            <a:chOff x="-48216525" y="3936125"/>
            <a:chExt cx="211900" cy="302475"/>
          </a:xfrm>
        </p:grpSpPr>
        <p:sp>
          <p:nvSpPr>
            <p:cNvPr id="9318" name="Google Shape;9318;p9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9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97"/>
          <p:cNvGrpSpPr/>
          <p:nvPr/>
        </p:nvGrpSpPr>
        <p:grpSpPr>
          <a:xfrm>
            <a:off x="2205866" y="2753261"/>
            <a:ext cx="355258" cy="355288"/>
            <a:chOff x="-46410500" y="3201275"/>
            <a:chExt cx="300100" cy="300125"/>
          </a:xfrm>
        </p:grpSpPr>
        <p:sp>
          <p:nvSpPr>
            <p:cNvPr id="9323" name="Google Shape;9323;p9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9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9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8" name="Google Shape;9328;p97"/>
          <p:cNvGrpSpPr/>
          <p:nvPr/>
        </p:nvGrpSpPr>
        <p:grpSpPr>
          <a:xfrm>
            <a:off x="2205866" y="3188692"/>
            <a:ext cx="355258" cy="356205"/>
            <a:chOff x="-46409700" y="3569100"/>
            <a:chExt cx="300100" cy="300900"/>
          </a:xfrm>
        </p:grpSpPr>
        <p:sp>
          <p:nvSpPr>
            <p:cNvPr id="9329" name="Google Shape;9329;p9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97"/>
          <p:cNvGrpSpPr/>
          <p:nvPr/>
        </p:nvGrpSpPr>
        <p:grpSpPr>
          <a:xfrm>
            <a:off x="2193747" y="3624124"/>
            <a:ext cx="379497" cy="358070"/>
            <a:chOff x="-46422300" y="3936925"/>
            <a:chExt cx="320575" cy="302475"/>
          </a:xfrm>
        </p:grpSpPr>
        <p:sp>
          <p:nvSpPr>
            <p:cNvPr id="9335" name="Google Shape;9335;p9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97"/>
          <p:cNvGrpSpPr/>
          <p:nvPr/>
        </p:nvGrpSpPr>
        <p:grpSpPr>
          <a:xfrm>
            <a:off x="3971326" y="3178452"/>
            <a:ext cx="356205" cy="355258"/>
            <a:chOff x="-44914800" y="3560450"/>
            <a:chExt cx="300900" cy="300100"/>
          </a:xfrm>
        </p:grpSpPr>
        <p:sp>
          <p:nvSpPr>
            <p:cNvPr id="9338" name="Google Shape;9338;p9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9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9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97"/>
          <p:cNvGrpSpPr/>
          <p:nvPr/>
        </p:nvGrpSpPr>
        <p:grpSpPr>
          <a:xfrm>
            <a:off x="1726378" y="1387086"/>
            <a:ext cx="354311" cy="354104"/>
            <a:chOff x="-49764975" y="3183375"/>
            <a:chExt cx="299300" cy="299125"/>
          </a:xfrm>
        </p:grpSpPr>
        <p:sp>
          <p:nvSpPr>
            <p:cNvPr id="9344" name="Google Shape;9344;p9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9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9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9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9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97"/>
          <p:cNvGrpSpPr/>
          <p:nvPr/>
        </p:nvGrpSpPr>
        <p:grpSpPr>
          <a:xfrm>
            <a:off x="1726378" y="1822547"/>
            <a:ext cx="354311" cy="355909"/>
            <a:chOff x="-49764975" y="3551225"/>
            <a:chExt cx="299300" cy="300650"/>
          </a:xfrm>
        </p:grpSpPr>
        <p:sp>
          <p:nvSpPr>
            <p:cNvPr id="9354" name="Google Shape;9354;p9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9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9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9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97"/>
          <p:cNvGrpSpPr/>
          <p:nvPr/>
        </p:nvGrpSpPr>
        <p:grpSpPr>
          <a:xfrm>
            <a:off x="1724040" y="2259310"/>
            <a:ext cx="358987" cy="355525"/>
            <a:chOff x="-49766550" y="3920175"/>
            <a:chExt cx="303250" cy="300325"/>
          </a:xfrm>
        </p:grpSpPr>
        <p:sp>
          <p:nvSpPr>
            <p:cNvPr id="9366" name="Google Shape;9366;p9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97"/>
          <p:cNvGrpSpPr/>
          <p:nvPr/>
        </p:nvGrpSpPr>
        <p:grpSpPr>
          <a:xfrm>
            <a:off x="3939571" y="1407358"/>
            <a:ext cx="357123" cy="354341"/>
            <a:chOff x="-47892800" y="3200500"/>
            <a:chExt cx="301675" cy="299325"/>
          </a:xfrm>
        </p:grpSpPr>
        <p:sp>
          <p:nvSpPr>
            <p:cNvPr id="9371" name="Google Shape;9371;p9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9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97"/>
          <p:cNvGrpSpPr/>
          <p:nvPr/>
        </p:nvGrpSpPr>
        <p:grpSpPr>
          <a:xfrm>
            <a:off x="4003437" y="1843707"/>
            <a:ext cx="229391" cy="355258"/>
            <a:chOff x="-47839250" y="3569100"/>
            <a:chExt cx="193775" cy="300100"/>
          </a:xfrm>
        </p:grpSpPr>
        <p:sp>
          <p:nvSpPr>
            <p:cNvPr id="9378" name="Google Shape;9378;p9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9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9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97"/>
          <p:cNvGrpSpPr/>
          <p:nvPr/>
        </p:nvGrpSpPr>
        <p:grpSpPr>
          <a:xfrm>
            <a:off x="3940503" y="2280056"/>
            <a:ext cx="355258" cy="356205"/>
            <a:chOff x="-47892800" y="3937700"/>
            <a:chExt cx="300100" cy="300900"/>
          </a:xfrm>
        </p:grpSpPr>
        <p:sp>
          <p:nvSpPr>
            <p:cNvPr id="9385" name="Google Shape;9385;p9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97"/>
          <p:cNvGrpSpPr/>
          <p:nvPr/>
        </p:nvGrpSpPr>
        <p:grpSpPr>
          <a:xfrm>
            <a:off x="2645798" y="2773770"/>
            <a:ext cx="355258" cy="311458"/>
            <a:chOff x="-46042675" y="3218600"/>
            <a:chExt cx="300100" cy="263100"/>
          </a:xfrm>
        </p:grpSpPr>
        <p:sp>
          <p:nvSpPr>
            <p:cNvPr id="9394" name="Google Shape;9394;p9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9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97"/>
          <p:cNvGrpSpPr/>
          <p:nvPr/>
        </p:nvGrpSpPr>
        <p:grpSpPr>
          <a:xfrm>
            <a:off x="2645798" y="3188219"/>
            <a:ext cx="355258" cy="323118"/>
            <a:chOff x="-46042675" y="3568700"/>
            <a:chExt cx="300100" cy="272950"/>
          </a:xfrm>
        </p:grpSpPr>
        <p:sp>
          <p:nvSpPr>
            <p:cNvPr id="9401" name="Google Shape;9401;p9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97"/>
          <p:cNvGrpSpPr/>
          <p:nvPr/>
        </p:nvGrpSpPr>
        <p:grpSpPr>
          <a:xfrm>
            <a:off x="2687749" y="3625189"/>
            <a:ext cx="271357" cy="356057"/>
            <a:chOff x="-46007225" y="3937825"/>
            <a:chExt cx="229225" cy="300775"/>
          </a:xfrm>
        </p:grpSpPr>
        <p:sp>
          <p:nvSpPr>
            <p:cNvPr id="9406" name="Google Shape;9406;p9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9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9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9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9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9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9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9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97"/>
          <p:cNvGrpSpPr/>
          <p:nvPr/>
        </p:nvGrpSpPr>
        <p:grpSpPr>
          <a:xfrm>
            <a:off x="3993241" y="3615275"/>
            <a:ext cx="312375" cy="357596"/>
            <a:chOff x="-44895900" y="3929450"/>
            <a:chExt cx="263875" cy="302075"/>
          </a:xfrm>
        </p:grpSpPr>
        <p:sp>
          <p:nvSpPr>
            <p:cNvPr id="9417" name="Google Shape;9417;p9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9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9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97"/>
          <p:cNvGrpSpPr/>
          <p:nvPr/>
        </p:nvGrpSpPr>
        <p:grpSpPr>
          <a:xfrm>
            <a:off x="2167060" y="1398036"/>
            <a:ext cx="356205" cy="332885"/>
            <a:chOff x="-49397175" y="3192625"/>
            <a:chExt cx="300900" cy="281200"/>
          </a:xfrm>
        </p:grpSpPr>
        <p:sp>
          <p:nvSpPr>
            <p:cNvPr id="9424" name="Google Shape;9424;p9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9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9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9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97"/>
          <p:cNvGrpSpPr/>
          <p:nvPr/>
        </p:nvGrpSpPr>
        <p:grpSpPr>
          <a:xfrm>
            <a:off x="2193163" y="1822251"/>
            <a:ext cx="304000" cy="356205"/>
            <a:chOff x="-49375900" y="3550975"/>
            <a:chExt cx="256800" cy="300900"/>
          </a:xfrm>
        </p:grpSpPr>
        <p:sp>
          <p:nvSpPr>
            <p:cNvPr id="9432" name="Google Shape;9432;p9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97"/>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9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9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97"/>
          <p:cNvGrpSpPr/>
          <p:nvPr/>
        </p:nvGrpSpPr>
        <p:grpSpPr>
          <a:xfrm>
            <a:off x="2188516" y="2259546"/>
            <a:ext cx="313293" cy="356205"/>
            <a:chOff x="-49378250" y="3920375"/>
            <a:chExt cx="264650" cy="300900"/>
          </a:xfrm>
        </p:grpSpPr>
        <p:sp>
          <p:nvSpPr>
            <p:cNvPr id="9444" name="Google Shape;9444;p9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9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9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9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97"/>
          <p:cNvGrpSpPr/>
          <p:nvPr/>
        </p:nvGrpSpPr>
        <p:grpSpPr>
          <a:xfrm>
            <a:off x="907504" y="2752344"/>
            <a:ext cx="312375" cy="357123"/>
            <a:chOff x="-47505300" y="3200500"/>
            <a:chExt cx="263875" cy="301675"/>
          </a:xfrm>
        </p:grpSpPr>
        <p:sp>
          <p:nvSpPr>
            <p:cNvPr id="9452" name="Google Shape;9452;p9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9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9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9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9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9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9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9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97"/>
          <p:cNvGrpSpPr/>
          <p:nvPr/>
        </p:nvGrpSpPr>
        <p:grpSpPr>
          <a:xfrm>
            <a:off x="885604" y="3188692"/>
            <a:ext cx="356176" cy="355051"/>
            <a:chOff x="-47524975" y="3569100"/>
            <a:chExt cx="300875" cy="299925"/>
          </a:xfrm>
        </p:grpSpPr>
        <p:sp>
          <p:nvSpPr>
            <p:cNvPr id="9466" name="Google Shape;9466;p9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9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9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1" name="Google Shape;9471;p97"/>
          <p:cNvGrpSpPr/>
          <p:nvPr/>
        </p:nvGrpSpPr>
        <p:grpSpPr>
          <a:xfrm>
            <a:off x="886062" y="3667954"/>
            <a:ext cx="355258" cy="270410"/>
            <a:chOff x="-47523400" y="3973950"/>
            <a:chExt cx="300100" cy="228425"/>
          </a:xfrm>
        </p:grpSpPr>
        <p:sp>
          <p:nvSpPr>
            <p:cNvPr id="9472" name="Google Shape;9472;p9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9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9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9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97"/>
          <p:cNvGrpSpPr/>
          <p:nvPr/>
        </p:nvGrpSpPr>
        <p:grpSpPr>
          <a:xfrm>
            <a:off x="3091183" y="2750953"/>
            <a:ext cx="354341" cy="357596"/>
            <a:chOff x="-45673275" y="3199325"/>
            <a:chExt cx="299325" cy="302075"/>
          </a:xfrm>
        </p:grpSpPr>
        <p:sp>
          <p:nvSpPr>
            <p:cNvPr id="9478" name="Google Shape;9478;p9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97"/>
          <p:cNvGrpSpPr/>
          <p:nvPr/>
        </p:nvGrpSpPr>
        <p:grpSpPr>
          <a:xfrm>
            <a:off x="3090251" y="3209202"/>
            <a:ext cx="356205" cy="314240"/>
            <a:chOff x="-45674075" y="3586425"/>
            <a:chExt cx="300900" cy="265450"/>
          </a:xfrm>
        </p:grpSpPr>
        <p:sp>
          <p:nvSpPr>
            <p:cNvPr id="9482" name="Google Shape;9482;p9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9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97"/>
          <p:cNvGrpSpPr/>
          <p:nvPr/>
        </p:nvGrpSpPr>
        <p:grpSpPr>
          <a:xfrm>
            <a:off x="3091183" y="3625041"/>
            <a:ext cx="354341" cy="356205"/>
            <a:chOff x="-45673275" y="3937700"/>
            <a:chExt cx="299325" cy="300900"/>
          </a:xfrm>
        </p:grpSpPr>
        <p:sp>
          <p:nvSpPr>
            <p:cNvPr id="9485" name="Google Shape;9485;p9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9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9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9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9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97"/>
          <p:cNvGrpSpPr/>
          <p:nvPr/>
        </p:nvGrpSpPr>
        <p:grpSpPr>
          <a:xfrm>
            <a:off x="2205349" y="4117825"/>
            <a:ext cx="356205" cy="356205"/>
            <a:chOff x="-44512325" y="3176075"/>
            <a:chExt cx="300900" cy="300900"/>
          </a:xfrm>
        </p:grpSpPr>
        <p:sp>
          <p:nvSpPr>
            <p:cNvPr id="9492" name="Google Shape;9492;p9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9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9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5" name="Google Shape;9495;p97"/>
          <p:cNvGrpSpPr/>
          <p:nvPr/>
        </p:nvGrpSpPr>
        <p:grpSpPr>
          <a:xfrm>
            <a:off x="2608689" y="1386849"/>
            <a:ext cx="354341" cy="354341"/>
            <a:chOff x="-49027775" y="3183175"/>
            <a:chExt cx="299325" cy="299325"/>
          </a:xfrm>
        </p:grpSpPr>
        <p:sp>
          <p:nvSpPr>
            <p:cNvPr id="9496" name="Google Shape;9496;p9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9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9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97"/>
          <p:cNvGrpSpPr/>
          <p:nvPr/>
        </p:nvGrpSpPr>
        <p:grpSpPr>
          <a:xfrm>
            <a:off x="2608230" y="1822251"/>
            <a:ext cx="355258" cy="357152"/>
            <a:chOff x="-49027775" y="3550975"/>
            <a:chExt cx="300100" cy="301700"/>
          </a:xfrm>
        </p:grpSpPr>
        <p:sp>
          <p:nvSpPr>
            <p:cNvPr id="9501" name="Google Shape;9501;p9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9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9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97"/>
          <p:cNvGrpSpPr/>
          <p:nvPr/>
        </p:nvGrpSpPr>
        <p:grpSpPr>
          <a:xfrm>
            <a:off x="2606306" y="2259310"/>
            <a:ext cx="359106" cy="355525"/>
            <a:chOff x="-49031025" y="3920175"/>
            <a:chExt cx="303350" cy="300325"/>
          </a:xfrm>
        </p:grpSpPr>
        <p:sp>
          <p:nvSpPr>
            <p:cNvPr id="9512" name="Google Shape;9512;p9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97"/>
          <p:cNvGrpSpPr/>
          <p:nvPr/>
        </p:nvGrpSpPr>
        <p:grpSpPr>
          <a:xfrm>
            <a:off x="1322411" y="2752344"/>
            <a:ext cx="356176" cy="354341"/>
            <a:chOff x="-47155575" y="3200500"/>
            <a:chExt cx="300875" cy="299325"/>
          </a:xfrm>
        </p:grpSpPr>
        <p:sp>
          <p:nvSpPr>
            <p:cNvPr id="9519" name="Google Shape;9519;p9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9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9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97"/>
          <p:cNvGrpSpPr/>
          <p:nvPr/>
        </p:nvGrpSpPr>
        <p:grpSpPr>
          <a:xfrm>
            <a:off x="1322870" y="3188692"/>
            <a:ext cx="355258" cy="355258"/>
            <a:chOff x="-47154800" y="3569100"/>
            <a:chExt cx="300100" cy="300100"/>
          </a:xfrm>
        </p:grpSpPr>
        <p:sp>
          <p:nvSpPr>
            <p:cNvPr id="9526" name="Google Shape;9526;p9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9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97"/>
          <p:cNvGrpSpPr/>
          <p:nvPr/>
        </p:nvGrpSpPr>
        <p:grpSpPr>
          <a:xfrm>
            <a:off x="1323343" y="3626905"/>
            <a:ext cx="354311" cy="353423"/>
            <a:chOff x="-47154000" y="3939275"/>
            <a:chExt cx="299300" cy="298550"/>
          </a:xfrm>
        </p:grpSpPr>
        <p:sp>
          <p:nvSpPr>
            <p:cNvPr id="9533" name="Google Shape;9533;p9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97"/>
          <p:cNvGrpSpPr/>
          <p:nvPr/>
        </p:nvGrpSpPr>
        <p:grpSpPr>
          <a:xfrm>
            <a:off x="3548633" y="2752344"/>
            <a:ext cx="312375" cy="354341"/>
            <a:chOff x="-45286550" y="3200500"/>
            <a:chExt cx="263875" cy="299325"/>
          </a:xfrm>
        </p:grpSpPr>
        <p:sp>
          <p:nvSpPr>
            <p:cNvPr id="9538" name="Google Shape;9538;p9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97"/>
          <p:cNvGrpSpPr/>
          <p:nvPr/>
        </p:nvGrpSpPr>
        <p:grpSpPr>
          <a:xfrm>
            <a:off x="3548633" y="3189639"/>
            <a:ext cx="312375" cy="354311"/>
            <a:chOff x="-45286550" y="3569900"/>
            <a:chExt cx="263875" cy="299300"/>
          </a:xfrm>
        </p:grpSpPr>
        <p:sp>
          <p:nvSpPr>
            <p:cNvPr id="9542" name="Google Shape;9542;p9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9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9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97"/>
          <p:cNvGrpSpPr/>
          <p:nvPr/>
        </p:nvGrpSpPr>
        <p:grpSpPr>
          <a:xfrm>
            <a:off x="3559820" y="3625988"/>
            <a:ext cx="290001" cy="355258"/>
            <a:chOff x="-45277900" y="3938500"/>
            <a:chExt cx="244975" cy="300100"/>
          </a:xfrm>
        </p:grpSpPr>
        <p:sp>
          <p:nvSpPr>
            <p:cNvPr id="9549" name="Google Shape;9549;p9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9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9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97"/>
          <p:cNvGrpSpPr/>
          <p:nvPr/>
        </p:nvGrpSpPr>
        <p:grpSpPr>
          <a:xfrm>
            <a:off x="2645769" y="4095090"/>
            <a:ext cx="355258" cy="355258"/>
            <a:chOff x="-44502875" y="3576975"/>
            <a:chExt cx="300100" cy="300100"/>
          </a:xfrm>
        </p:grpSpPr>
        <p:sp>
          <p:nvSpPr>
            <p:cNvPr id="9554" name="Google Shape;9554;p9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97"/>
          <p:cNvGrpSpPr/>
          <p:nvPr/>
        </p:nvGrpSpPr>
        <p:grpSpPr>
          <a:xfrm>
            <a:off x="4858981" y="1820745"/>
            <a:ext cx="356196" cy="354670"/>
            <a:chOff x="-13946200" y="3647075"/>
            <a:chExt cx="353650" cy="352100"/>
          </a:xfrm>
        </p:grpSpPr>
        <p:sp>
          <p:nvSpPr>
            <p:cNvPr id="9558" name="Google Shape;9558;p9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9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97"/>
          <p:cNvGrpSpPr/>
          <p:nvPr/>
        </p:nvGrpSpPr>
        <p:grpSpPr>
          <a:xfrm>
            <a:off x="6642374" y="1380228"/>
            <a:ext cx="357002" cy="354267"/>
            <a:chOff x="-12163025" y="3214275"/>
            <a:chExt cx="354450" cy="351700"/>
          </a:xfrm>
        </p:grpSpPr>
        <p:sp>
          <p:nvSpPr>
            <p:cNvPr id="9565" name="Google Shape;9565;p9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9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97"/>
          <p:cNvGrpSpPr/>
          <p:nvPr/>
        </p:nvGrpSpPr>
        <p:grpSpPr>
          <a:xfrm>
            <a:off x="6643154" y="1819965"/>
            <a:ext cx="355441" cy="356232"/>
            <a:chOff x="-12160675" y="3647875"/>
            <a:chExt cx="352900" cy="353650"/>
          </a:xfrm>
        </p:grpSpPr>
        <p:sp>
          <p:nvSpPr>
            <p:cNvPr id="9569" name="Google Shape;9569;p9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9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6" name="Google Shape;9576;p97"/>
          <p:cNvGrpSpPr/>
          <p:nvPr/>
        </p:nvGrpSpPr>
        <p:grpSpPr>
          <a:xfrm>
            <a:off x="6653870" y="2264421"/>
            <a:ext cx="354635" cy="356232"/>
            <a:chOff x="-12160675" y="4081850"/>
            <a:chExt cx="352100" cy="353650"/>
          </a:xfrm>
        </p:grpSpPr>
        <p:sp>
          <p:nvSpPr>
            <p:cNvPr id="9577" name="Google Shape;9577;p9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9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9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97"/>
          <p:cNvGrpSpPr/>
          <p:nvPr/>
        </p:nvGrpSpPr>
        <p:grpSpPr>
          <a:xfrm>
            <a:off x="4858836" y="2738864"/>
            <a:ext cx="355416" cy="355652"/>
            <a:chOff x="-10391650" y="3180600"/>
            <a:chExt cx="352875" cy="353075"/>
          </a:xfrm>
        </p:grpSpPr>
        <p:sp>
          <p:nvSpPr>
            <p:cNvPr id="9584" name="Google Shape;9584;p9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97"/>
          <p:cNvGrpSpPr/>
          <p:nvPr/>
        </p:nvGrpSpPr>
        <p:grpSpPr>
          <a:xfrm>
            <a:off x="4858835" y="3215662"/>
            <a:ext cx="354635" cy="353890"/>
            <a:chOff x="-10390875" y="3616350"/>
            <a:chExt cx="352100" cy="351325"/>
          </a:xfrm>
        </p:grpSpPr>
        <p:sp>
          <p:nvSpPr>
            <p:cNvPr id="9591" name="Google Shape;9591;p9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97"/>
          <p:cNvGrpSpPr/>
          <p:nvPr/>
        </p:nvGrpSpPr>
        <p:grpSpPr>
          <a:xfrm>
            <a:off x="7525810" y="2740327"/>
            <a:ext cx="312585" cy="354670"/>
            <a:chOff x="-10370400" y="4049550"/>
            <a:chExt cx="310350" cy="352100"/>
          </a:xfrm>
        </p:grpSpPr>
        <p:sp>
          <p:nvSpPr>
            <p:cNvPr id="9595" name="Google Shape;9595;p9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9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97"/>
          <p:cNvGrpSpPr/>
          <p:nvPr/>
        </p:nvGrpSpPr>
        <p:grpSpPr>
          <a:xfrm>
            <a:off x="6630066" y="2739268"/>
            <a:ext cx="379236" cy="354847"/>
            <a:chOff x="-8674650" y="3210975"/>
            <a:chExt cx="376525" cy="352275"/>
          </a:xfrm>
        </p:grpSpPr>
        <p:sp>
          <p:nvSpPr>
            <p:cNvPr id="9601" name="Google Shape;9601;p9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9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9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97"/>
          <p:cNvGrpSpPr/>
          <p:nvPr/>
        </p:nvGrpSpPr>
        <p:grpSpPr>
          <a:xfrm>
            <a:off x="5301563" y="1820745"/>
            <a:ext cx="356221" cy="354670"/>
            <a:chOff x="-13512225" y="3647075"/>
            <a:chExt cx="353675" cy="352100"/>
          </a:xfrm>
        </p:grpSpPr>
        <p:sp>
          <p:nvSpPr>
            <p:cNvPr id="9608" name="Google Shape;9608;p9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9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9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9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9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97"/>
          <p:cNvGrpSpPr/>
          <p:nvPr/>
        </p:nvGrpSpPr>
        <p:grpSpPr>
          <a:xfrm>
            <a:off x="5311876" y="2264811"/>
            <a:ext cx="356221" cy="355451"/>
            <a:chOff x="-13512225" y="4080275"/>
            <a:chExt cx="353675" cy="352875"/>
          </a:xfrm>
        </p:grpSpPr>
        <p:sp>
          <p:nvSpPr>
            <p:cNvPr id="9619" name="Google Shape;9619;p9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9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9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97"/>
          <p:cNvGrpSpPr/>
          <p:nvPr/>
        </p:nvGrpSpPr>
        <p:grpSpPr>
          <a:xfrm>
            <a:off x="7084956" y="1412172"/>
            <a:ext cx="356196" cy="290379"/>
            <a:chOff x="-11728250" y="3245400"/>
            <a:chExt cx="353650" cy="288275"/>
          </a:xfrm>
        </p:grpSpPr>
        <p:sp>
          <p:nvSpPr>
            <p:cNvPr id="9631" name="Google Shape;9631;p9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97"/>
          <p:cNvGrpSpPr/>
          <p:nvPr/>
        </p:nvGrpSpPr>
        <p:grpSpPr>
          <a:xfrm>
            <a:off x="7117464" y="2264811"/>
            <a:ext cx="311804" cy="355451"/>
            <a:chOff x="-11703850" y="4081850"/>
            <a:chExt cx="309575" cy="352875"/>
          </a:xfrm>
        </p:grpSpPr>
        <p:sp>
          <p:nvSpPr>
            <p:cNvPr id="9637" name="Google Shape;9637;p9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9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9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9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9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9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97"/>
          <p:cNvGrpSpPr/>
          <p:nvPr/>
        </p:nvGrpSpPr>
        <p:grpSpPr>
          <a:xfrm>
            <a:off x="5306120" y="2738964"/>
            <a:ext cx="357002" cy="355451"/>
            <a:chOff x="-9958475" y="3180025"/>
            <a:chExt cx="354450" cy="352875"/>
          </a:xfrm>
        </p:grpSpPr>
        <p:sp>
          <p:nvSpPr>
            <p:cNvPr id="9646" name="Google Shape;9646;p9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9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9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97"/>
          <p:cNvGrpSpPr/>
          <p:nvPr/>
        </p:nvGrpSpPr>
        <p:grpSpPr>
          <a:xfrm>
            <a:off x="5315247" y="3214945"/>
            <a:ext cx="337966" cy="355325"/>
            <a:chOff x="-9949025" y="3615575"/>
            <a:chExt cx="335550" cy="352750"/>
          </a:xfrm>
        </p:grpSpPr>
        <p:sp>
          <p:nvSpPr>
            <p:cNvPr id="9650" name="Google Shape;9650;p9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97"/>
          <p:cNvGrpSpPr/>
          <p:nvPr/>
        </p:nvGrpSpPr>
        <p:grpSpPr>
          <a:xfrm>
            <a:off x="7950093" y="2738451"/>
            <a:ext cx="360175" cy="358423"/>
            <a:chOff x="-9961625" y="4048175"/>
            <a:chExt cx="357600" cy="355825"/>
          </a:xfrm>
        </p:grpSpPr>
        <p:sp>
          <p:nvSpPr>
            <p:cNvPr id="9654" name="Google Shape;9654;p9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97"/>
          <p:cNvGrpSpPr/>
          <p:nvPr/>
        </p:nvGrpSpPr>
        <p:grpSpPr>
          <a:xfrm>
            <a:off x="6636814" y="3213963"/>
            <a:ext cx="364959" cy="357289"/>
            <a:chOff x="-8680950" y="3624225"/>
            <a:chExt cx="362350" cy="354700"/>
          </a:xfrm>
        </p:grpSpPr>
        <p:sp>
          <p:nvSpPr>
            <p:cNvPr id="9661" name="Google Shape;9661;p9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9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9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97"/>
          <p:cNvGrpSpPr/>
          <p:nvPr/>
        </p:nvGrpSpPr>
        <p:grpSpPr>
          <a:xfrm>
            <a:off x="5773058" y="1379624"/>
            <a:ext cx="313365" cy="355476"/>
            <a:chOff x="-13056975" y="3212300"/>
            <a:chExt cx="311125" cy="352900"/>
          </a:xfrm>
        </p:grpSpPr>
        <p:sp>
          <p:nvSpPr>
            <p:cNvPr id="9668" name="Google Shape;9668;p9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97"/>
          <p:cNvGrpSpPr/>
          <p:nvPr/>
        </p:nvGrpSpPr>
        <p:grpSpPr>
          <a:xfrm>
            <a:off x="5750446" y="1820418"/>
            <a:ext cx="358588" cy="355325"/>
            <a:chOff x="-13077450" y="3647075"/>
            <a:chExt cx="356025" cy="352750"/>
          </a:xfrm>
        </p:grpSpPr>
        <p:sp>
          <p:nvSpPr>
            <p:cNvPr id="9673" name="Google Shape;9673;p9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97"/>
          <p:cNvGrpSpPr/>
          <p:nvPr/>
        </p:nvGrpSpPr>
        <p:grpSpPr>
          <a:xfrm>
            <a:off x="5761552" y="2264018"/>
            <a:ext cx="357002" cy="357037"/>
            <a:chOff x="-13079025" y="4079475"/>
            <a:chExt cx="354450" cy="354450"/>
          </a:xfrm>
        </p:grpSpPr>
        <p:sp>
          <p:nvSpPr>
            <p:cNvPr id="9677" name="Google Shape;9677;p9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9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97"/>
          <p:cNvGrpSpPr/>
          <p:nvPr/>
        </p:nvGrpSpPr>
        <p:grpSpPr>
          <a:xfrm>
            <a:off x="7534619" y="1380027"/>
            <a:ext cx="356221" cy="354670"/>
            <a:chOff x="-11292700" y="3213875"/>
            <a:chExt cx="353675" cy="352100"/>
          </a:xfrm>
        </p:grpSpPr>
        <p:sp>
          <p:nvSpPr>
            <p:cNvPr id="9682" name="Google Shape;9682;p9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97"/>
          <p:cNvGrpSpPr/>
          <p:nvPr/>
        </p:nvGrpSpPr>
        <p:grpSpPr>
          <a:xfrm>
            <a:off x="7528677" y="1819965"/>
            <a:ext cx="368106" cy="356232"/>
            <a:chOff x="-11299000" y="3647875"/>
            <a:chExt cx="365475" cy="353650"/>
          </a:xfrm>
        </p:grpSpPr>
        <p:sp>
          <p:nvSpPr>
            <p:cNvPr id="9690" name="Google Shape;9690;p9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9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9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97"/>
          <p:cNvGrpSpPr/>
          <p:nvPr/>
        </p:nvGrpSpPr>
        <p:grpSpPr>
          <a:xfrm>
            <a:off x="7544139" y="2275916"/>
            <a:ext cx="357808" cy="333240"/>
            <a:chOff x="-11295075" y="4092875"/>
            <a:chExt cx="355250" cy="330825"/>
          </a:xfrm>
        </p:grpSpPr>
        <p:sp>
          <p:nvSpPr>
            <p:cNvPr id="9697" name="Google Shape;9697;p9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9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9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97"/>
          <p:cNvGrpSpPr/>
          <p:nvPr/>
        </p:nvGrpSpPr>
        <p:grpSpPr>
          <a:xfrm>
            <a:off x="5769739" y="2738964"/>
            <a:ext cx="312585" cy="355451"/>
            <a:chOff x="-9500075" y="3180800"/>
            <a:chExt cx="310350" cy="352875"/>
          </a:xfrm>
        </p:grpSpPr>
        <p:sp>
          <p:nvSpPr>
            <p:cNvPr id="9703" name="Google Shape;9703;p9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9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9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9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9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97"/>
          <p:cNvGrpSpPr/>
          <p:nvPr/>
        </p:nvGrpSpPr>
        <p:grpSpPr>
          <a:xfrm>
            <a:off x="5747530" y="3214479"/>
            <a:ext cx="356221" cy="356257"/>
            <a:chOff x="-9523700" y="3614000"/>
            <a:chExt cx="353675" cy="353675"/>
          </a:xfrm>
        </p:grpSpPr>
        <p:sp>
          <p:nvSpPr>
            <p:cNvPr id="9713" name="Google Shape;9713;p9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9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97"/>
          <p:cNvGrpSpPr/>
          <p:nvPr/>
        </p:nvGrpSpPr>
        <p:grpSpPr>
          <a:xfrm>
            <a:off x="7532481" y="3237121"/>
            <a:ext cx="356221" cy="354670"/>
            <a:chOff x="-9523700" y="4049550"/>
            <a:chExt cx="353675" cy="352100"/>
          </a:xfrm>
        </p:grpSpPr>
        <p:sp>
          <p:nvSpPr>
            <p:cNvPr id="9723" name="Google Shape;9723;p9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9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9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97"/>
          <p:cNvGrpSpPr/>
          <p:nvPr/>
        </p:nvGrpSpPr>
        <p:grpSpPr>
          <a:xfrm>
            <a:off x="7088596" y="3237094"/>
            <a:ext cx="357002" cy="311029"/>
            <a:chOff x="-8209150" y="3659675"/>
            <a:chExt cx="354450" cy="308775"/>
          </a:xfrm>
        </p:grpSpPr>
        <p:sp>
          <p:nvSpPr>
            <p:cNvPr id="9731" name="Google Shape;9731;p9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9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97"/>
          <p:cNvGrpSpPr/>
          <p:nvPr/>
        </p:nvGrpSpPr>
        <p:grpSpPr>
          <a:xfrm>
            <a:off x="6202157" y="2266007"/>
            <a:ext cx="356221" cy="353059"/>
            <a:chOff x="-12643475" y="4081850"/>
            <a:chExt cx="353675" cy="350500"/>
          </a:xfrm>
        </p:grpSpPr>
        <p:sp>
          <p:nvSpPr>
            <p:cNvPr id="9738" name="Google Shape;9738;p9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2" name="Google Shape;9742;p97"/>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3" name="Google Shape;9743;p97"/>
          <p:cNvGrpSpPr/>
          <p:nvPr/>
        </p:nvGrpSpPr>
        <p:grpSpPr>
          <a:xfrm>
            <a:off x="7984757" y="2275916"/>
            <a:ext cx="356221" cy="333240"/>
            <a:chOff x="-10858725" y="4092875"/>
            <a:chExt cx="353675" cy="330825"/>
          </a:xfrm>
        </p:grpSpPr>
        <p:sp>
          <p:nvSpPr>
            <p:cNvPr id="9744" name="Google Shape;9744;p9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0" name="Google Shape;9750;p97"/>
          <p:cNvGrpSpPr/>
          <p:nvPr/>
        </p:nvGrpSpPr>
        <p:grpSpPr>
          <a:xfrm>
            <a:off x="6243280" y="3214882"/>
            <a:ext cx="252278" cy="355451"/>
            <a:chOff x="-9039300" y="3614000"/>
            <a:chExt cx="250475" cy="352875"/>
          </a:xfrm>
        </p:grpSpPr>
        <p:sp>
          <p:nvSpPr>
            <p:cNvPr id="9751" name="Google Shape;9751;p9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9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97"/>
          <p:cNvGrpSpPr/>
          <p:nvPr/>
        </p:nvGrpSpPr>
        <p:grpSpPr>
          <a:xfrm>
            <a:off x="7975246" y="3237121"/>
            <a:ext cx="354635" cy="354670"/>
            <a:chOff x="-9088150" y="4049550"/>
            <a:chExt cx="352100" cy="352100"/>
          </a:xfrm>
        </p:grpSpPr>
        <p:sp>
          <p:nvSpPr>
            <p:cNvPr id="9754" name="Google Shape;9754;p9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9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9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97"/>
          <p:cNvGrpSpPr/>
          <p:nvPr/>
        </p:nvGrpSpPr>
        <p:grpSpPr>
          <a:xfrm>
            <a:off x="7109610" y="2739354"/>
            <a:ext cx="315757" cy="354670"/>
            <a:chOff x="-8191825" y="3174500"/>
            <a:chExt cx="313500" cy="352100"/>
          </a:xfrm>
        </p:grpSpPr>
        <p:sp>
          <p:nvSpPr>
            <p:cNvPr id="9761" name="Google Shape;9761;p9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9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9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97"/>
          <p:cNvGrpSpPr/>
          <p:nvPr/>
        </p:nvGrpSpPr>
        <p:grpSpPr>
          <a:xfrm>
            <a:off x="4858968" y="1379875"/>
            <a:ext cx="356221" cy="354973"/>
            <a:chOff x="-13947000" y="3212800"/>
            <a:chExt cx="353675" cy="352400"/>
          </a:xfrm>
        </p:grpSpPr>
        <p:sp>
          <p:nvSpPr>
            <p:cNvPr id="9765" name="Google Shape;9765;p9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9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7" name="Google Shape;9767;p97"/>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8" name="Google Shape;9768;p97"/>
          <p:cNvGrpSpPr/>
          <p:nvPr/>
        </p:nvGrpSpPr>
        <p:grpSpPr>
          <a:xfrm>
            <a:off x="5301563" y="1379233"/>
            <a:ext cx="356221" cy="356257"/>
            <a:chOff x="-13512225" y="3211525"/>
            <a:chExt cx="353675" cy="353675"/>
          </a:xfrm>
        </p:grpSpPr>
        <p:sp>
          <p:nvSpPr>
            <p:cNvPr id="9769" name="Google Shape;9769;p9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9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97"/>
          <p:cNvGrpSpPr/>
          <p:nvPr/>
        </p:nvGrpSpPr>
        <p:grpSpPr>
          <a:xfrm>
            <a:off x="6191845" y="1379624"/>
            <a:ext cx="356221" cy="355476"/>
            <a:chOff x="-12643475" y="3212300"/>
            <a:chExt cx="353675" cy="352900"/>
          </a:xfrm>
        </p:grpSpPr>
        <p:sp>
          <p:nvSpPr>
            <p:cNvPr id="9775" name="Google Shape;9775;p9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9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9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9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9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97"/>
          <p:cNvGrpSpPr/>
          <p:nvPr/>
        </p:nvGrpSpPr>
        <p:grpSpPr>
          <a:xfrm>
            <a:off x="6191845" y="1831398"/>
            <a:ext cx="356221" cy="333366"/>
            <a:chOff x="-12643475" y="3657325"/>
            <a:chExt cx="353675" cy="330950"/>
          </a:xfrm>
        </p:grpSpPr>
        <p:sp>
          <p:nvSpPr>
            <p:cNvPr id="9785" name="Google Shape;9785;p9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9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9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97"/>
          <p:cNvGrpSpPr/>
          <p:nvPr/>
        </p:nvGrpSpPr>
        <p:grpSpPr>
          <a:xfrm>
            <a:off x="7974847" y="1380027"/>
            <a:ext cx="355416" cy="354670"/>
            <a:chOff x="-10857925" y="3213875"/>
            <a:chExt cx="352875" cy="352100"/>
          </a:xfrm>
        </p:grpSpPr>
        <p:sp>
          <p:nvSpPr>
            <p:cNvPr id="9792" name="Google Shape;9792;p9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9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9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97"/>
          <p:cNvGrpSpPr/>
          <p:nvPr/>
        </p:nvGrpSpPr>
        <p:grpSpPr>
          <a:xfrm>
            <a:off x="6191762" y="2739455"/>
            <a:ext cx="356096" cy="354469"/>
            <a:chOff x="-9089725" y="3180200"/>
            <a:chExt cx="353550" cy="351900"/>
          </a:xfrm>
        </p:grpSpPr>
        <p:sp>
          <p:nvSpPr>
            <p:cNvPr id="9803" name="Google Shape;9803;p9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9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97"/>
          <p:cNvGrpSpPr/>
          <p:nvPr/>
        </p:nvGrpSpPr>
        <p:grpSpPr>
          <a:xfrm>
            <a:off x="7083760" y="1819260"/>
            <a:ext cx="358588" cy="357642"/>
            <a:chOff x="7083760" y="1971660"/>
            <a:chExt cx="358588" cy="357642"/>
          </a:xfrm>
        </p:grpSpPr>
        <p:sp>
          <p:nvSpPr>
            <p:cNvPr id="9806" name="Google Shape;9806;p9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9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9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9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9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8" name="Google Shape;9818;p97"/>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9819" name="Google Shape;9819;p97"/>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23" name="Shape 9823"/>
        <p:cNvGrpSpPr/>
        <p:nvPr/>
      </p:nvGrpSpPr>
      <p:grpSpPr>
        <a:xfrm>
          <a:off x="0" y="0"/>
          <a:ext cx="0" cy="0"/>
          <a:chOff x="0" y="0"/>
          <a:chExt cx="0" cy="0"/>
        </a:xfrm>
      </p:grpSpPr>
      <p:sp>
        <p:nvSpPr>
          <p:cNvPr id="9824" name="Google Shape;9824;p98"/>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5" name="Google Shape;9825;p98"/>
          <p:cNvGrpSpPr/>
          <p:nvPr/>
        </p:nvGrpSpPr>
        <p:grpSpPr>
          <a:xfrm>
            <a:off x="748855" y="2243507"/>
            <a:ext cx="452798" cy="449473"/>
            <a:chOff x="-21322300" y="3693325"/>
            <a:chExt cx="306400" cy="304150"/>
          </a:xfrm>
        </p:grpSpPr>
        <p:sp>
          <p:nvSpPr>
            <p:cNvPr id="9826" name="Google Shape;9826;p9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98"/>
          <p:cNvGrpSpPr/>
          <p:nvPr/>
        </p:nvGrpSpPr>
        <p:grpSpPr>
          <a:xfrm>
            <a:off x="748263" y="2810244"/>
            <a:ext cx="453980" cy="422540"/>
            <a:chOff x="-21322300" y="4077125"/>
            <a:chExt cx="307200" cy="285925"/>
          </a:xfrm>
        </p:grpSpPr>
        <p:sp>
          <p:nvSpPr>
            <p:cNvPr id="9831" name="Google Shape;9831;p9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9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9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9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9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98"/>
          <p:cNvGrpSpPr/>
          <p:nvPr/>
        </p:nvGrpSpPr>
        <p:grpSpPr>
          <a:xfrm>
            <a:off x="3525440" y="1689128"/>
            <a:ext cx="451653" cy="450212"/>
            <a:chOff x="-19394200" y="3333800"/>
            <a:chExt cx="305625" cy="304650"/>
          </a:xfrm>
        </p:grpSpPr>
        <p:sp>
          <p:nvSpPr>
            <p:cNvPr id="9844" name="Google Shape;9844;p9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98"/>
          <p:cNvGrpSpPr/>
          <p:nvPr/>
        </p:nvGrpSpPr>
        <p:grpSpPr>
          <a:xfrm>
            <a:off x="3524276" y="2243580"/>
            <a:ext cx="453980" cy="449325"/>
            <a:chOff x="-19396575" y="3708500"/>
            <a:chExt cx="307200" cy="304050"/>
          </a:xfrm>
        </p:grpSpPr>
        <p:sp>
          <p:nvSpPr>
            <p:cNvPr id="9854" name="Google Shape;9854;p9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98"/>
          <p:cNvGrpSpPr/>
          <p:nvPr/>
        </p:nvGrpSpPr>
        <p:grpSpPr>
          <a:xfrm>
            <a:off x="3518457" y="2796461"/>
            <a:ext cx="465618" cy="450101"/>
            <a:chOff x="-19394200" y="4084200"/>
            <a:chExt cx="315075" cy="304575"/>
          </a:xfrm>
        </p:grpSpPr>
        <p:sp>
          <p:nvSpPr>
            <p:cNvPr id="9858" name="Google Shape;9858;p9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9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9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98"/>
          <p:cNvGrpSpPr/>
          <p:nvPr/>
        </p:nvGrpSpPr>
        <p:grpSpPr>
          <a:xfrm>
            <a:off x="6324167" y="1689001"/>
            <a:ext cx="400447" cy="450470"/>
            <a:chOff x="-17526750" y="3309200"/>
            <a:chExt cx="270975" cy="304825"/>
          </a:xfrm>
        </p:grpSpPr>
        <p:sp>
          <p:nvSpPr>
            <p:cNvPr id="9865" name="Google Shape;9865;p9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9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98"/>
          <p:cNvGrpSpPr/>
          <p:nvPr/>
        </p:nvGrpSpPr>
        <p:grpSpPr>
          <a:xfrm>
            <a:off x="6300319" y="2244173"/>
            <a:ext cx="448143" cy="448143"/>
            <a:chOff x="-17542500" y="3684100"/>
            <a:chExt cx="303250" cy="303250"/>
          </a:xfrm>
        </p:grpSpPr>
        <p:sp>
          <p:nvSpPr>
            <p:cNvPr id="9871" name="Google Shape;9871;p9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98"/>
          <p:cNvGrpSpPr/>
          <p:nvPr/>
        </p:nvGrpSpPr>
        <p:grpSpPr>
          <a:xfrm>
            <a:off x="6299728" y="2810817"/>
            <a:ext cx="449325" cy="421395"/>
            <a:chOff x="-17542500" y="4068450"/>
            <a:chExt cx="304050" cy="285150"/>
          </a:xfrm>
        </p:grpSpPr>
        <p:sp>
          <p:nvSpPr>
            <p:cNvPr id="9879" name="Google Shape;9879;p9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9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9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5" name="Google Shape;9885;p98"/>
          <p:cNvGrpSpPr/>
          <p:nvPr/>
        </p:nvGrpSpPr>
        <p:grpSpPr>
          <a:xfrm>
            <a:off x="3530150" y="3342211"/>
            <a:ext cx="343404" cy="449325"/>
            <a:chOff x="-15652200" y="3335975"/>
            <a:chExt cx="232375" cy="304050"/>
          </a:xfrm>
        </p:grpSpPr>
        <p:sp>
          <p:nvSpPr>
            <p:cNvPr id="9886" name="Google Shape;9886;p9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98"/>
          <p:cNvGrpSpPr/>
          <p:nvPr/>
        </p:nvGrpSpPr>
        <p:grpSpPr>
          <a:xfrm>
            <a:off x="1304064" y="2243729"/>
            <a:ext cx="449325" cy="449030"/>
            <a:chOff x="-20945825" y="3692175"/>
            <a:chExt cx="304050" cy="303850"/>
          </a:xfrm>
        </p:grpSpPr>
        <p:sp>
          <p:nvSpPr>
            <p:cNvPr id="9896" name="Google Shape;9896;p9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9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98"/>
          <p:cNvGrpSpPr/>
          <p:nvPr/>
        </p:nvGrpSpPr>
        <p:grpSpPr>
          <a:xfrm>
            <a:off x="4110888" y="1689848"/>
            <a:ext cx="372516" cy="448771"/>
            <a:chOff x="-18994100" y="3334775"/>
            <a:chExt cx="252075" cy="303675"/>
          </a:xfrm>
        </p:grpSpPr>
        <p:sp>
          <p:nvSpPr>
            <p:cNvPr id="9901" name="Google Shape;9901;p9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98"/>
          <p:cNvGrpSpPr/>
          <p:nvPr/>
        </p:nvGrpSpPr>
        <p:grpSpPr>
          <a:xfrm>
            <a:off x="4125445" y="2244743"/>
            <a:ext cx="343404" cy="446998"/>
            <a:chOff x="-18983850" y="3710075"/>
            <a:chExt cx="232375" cy="302475"/>
          </a:xfrm>
        </p:grpSpPr>
        <p:sp>
          <p:nvSpPr>
            <p:cNvPr id="9906" name="Google Shape;9906;p9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9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9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98"/>
          <p:cNvGrpSpPr/>
          <p:nvPr/>
        </p:nvGrpSpPr>
        <p:grpSpPr>
          <a:xfrm>
            <a:off x="1303491" y="1689573"/>
            <a:ext cx="450470" cy="449325"/>
            <a:chOff x="-20946600" y="3317850"/>
            <a:chExt cx="304825" cy="304050"/>
          </a:xfrm>
        </p:grpSpPr>
        <p:sp>
          <p:nvSpPr>
            <p:cNvPr id="9911" name="Google Shape;9911;p9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9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4" name="Google Shape;9914;p98"/>
          <p:cNvGrpSpPr/>
          <p:nvPr/>
        </p:nvGrpSpPr>
        <p:grpSpPr>
          <a:xfrm>
            <a:off x="1329667" y="2797442"/>
            <a:ext cx="398119" cy="448143"/>
            <a:chOff x="-20930075" y="4066100"/>
            <a:chExt cx="269400" cy="303250"/>
          </a:xfrm>
        </p:grpSpPr>
        <p:sp>
          <p:nvSpPr>
            <p:cNvPr id="9915" name="Google Shape;9915;p9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98"/>
          <p:cNvGrpSpPr/>
          <p:nvPr/>
        </p:nvGrpSpPr>
        <p:grpSpPr>
          <a:xfrm>
            <a:off x="4071911" y="2797422"/>
            <a:ext cx="450470" cy="448180"/>
            <a:chOff x="-19020075" y="4084200"/>
            <a:chExt cx="304825" cy="303275"/>
          </a:xfrm>
        </p:grpSpPr>
        <p:sp>
          <p:nvSpPr>
            <p:cNvPr id="9918" name="Google Shape;9918;p9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9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9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98"/>
          <p:cNvGrpSpPr/>
          <p:nvPr/>
        </p:nvGrpSpPr>
        <p:grpSpPr>
          <a:xfrm>
            <a:off x="6889176" y="1689001"/>
            <a:ext cx="396937" cy="450470"/>
            <a:chOff x="-17149475" y="3309200"/>
            <a:chExt cx="268600" cy="304825"/>
          </a:xfrm>
        </p:grpSpPr>
        <p:sp>
          <p:nvSpPr>
            <p:cNvPr id="9928" name="Google Shape;9928;p9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8"/>
          <p:cNvGrpSpPr/>
          <p:nvPr/>
        </p:nvGrpSpPr>
        <p:grpSpPr>
          <a:xfrm>
            <a:off x="6862982" y="2258120"/>
            <a:ext cx="449325" cy="420249"/>
            <a:chOff x="-17168375" y="3692750"/>
            <a:chExt cx="304050" cy="284375"/>
          </a:xfrm>
        </p:grpSpPr>
        <p:sp>
          <p:nvSpPr>
            <p:cNvPr id="9931" name="Google Shape;9931;p9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9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9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98"/>
          <p:cNvGrpSpPr/>
          <p:nvPr/>
        </p:nvGrpSpPr>
        <p:grpSpPr>
          <a:xfrm>
            <a:off x="6859491" y="2796852"/>
            <a:ext cx="456308" cy="449325"/>
            <a:chOff x="-17170750" y="4058800"/>
            <a:chExt cx="308775" cy="304050"/>
          </a:xfrm>
        </p:grpSpPr>
        <p:sp>
          <p:nvSpPr>
            <p:cNvPr id="9939" name="Google Shape;9939;p9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9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9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9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9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9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9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98"/>
          <p:cNvGrpSpPr/>
          <p:nvPr/>
        </p:nvGrpSpPr>
        <p:grpSpPr>
          <a:xfrm>
            <a:off x="5721388" y="3343358"/>
            <a:ext cx="450470" cy="446998"/>
            <a:chOff x="-15688425" y="3707725"/>
            <a:chExt cx="304825" cy="302475"/>
          </a:xfrm>
        </p:grpSpPr>
        <p:sp>
          <p:nvSpPr>
            <p:cNvPr id="9957" name="Google Shape;9957;p9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98"/>
          <p:cNvGrpSpPr/>
          <p:nvPr/>
        </p:nvGrpSpPr>
        <p:grpSpPr>
          <a:xfrm>
            <a:off x="1865544" y="1690441"/>
            <a:ext cx="451653" cy="447589"/>
            <a:chOff x="-20572500" y="3319025"/>
            <a:chExt cx="305625" cy="302875"/>
          </a:xfrm>
        </p:grpSpPr>
        <p:sp>
          <p:nvSpPr>
            <p:cNvPr id="9964" name="Google Shape;9964;p9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9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98"/>
          <p:cNvGrpSpPr/>
          <p:nvPr/>
        </p:nvGrpSpPr>
        <p:grpSpPr>
          <a:xfrm>
            <a:off x="1866708" y="2305410"/>
            <a:ext cx="449325" cy="325670"/>
            <a:chOff x="-20571700" y="3722875"/>
            <a:chExt cx="304050" cy="220375"/>
          </a:xfrm>
        </p:grpSpPr>
        <p:sp>
          <p:nvSpPr>
            <p:cNvPr id="9967" name="Google Shape;9967;p9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8"/>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4" name="Google Shape;9974;p98"/>
          <p:cNvGrpSpPr/>
          <p:nvPr/>
        </p:nvGrpSpPr>
        <p:grpSpPr>
          <a:xfrm>
            <a:off x="1866135" y="2796278"/>
            <a:ext cx="450470" cy="450470"/>
            <a:chOff x="-20571700" y="4066875"/>
            <a:chExt cx="304825" cy="304825"/>
          </a:xfrm>
        </p:grpSpPr>
        <p:sp>
          <p:nvSpPr>
            <p:cNvPr id="9975" name="Google Shape;9975;p9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9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98"/>
          <p:cNvGrpSpPr/>
          <p:nvPr/>
        </p:nvGrpSpPr>
        <p:grpSpPr>
          <a:xfrm>
            <a:off x="4632837" y="1688259"/>
            <a:ext cx="453980" cy="451948"/>
            <a:chOff x="-18645175" y="3334200"/>
            <a:chExt cx="307200" cy="305825"/>
          </a:xfrm>
        </p:grpSpPr>
        <p:sp>
          <p:nvSpPr>
            <p:cNvPr id="9982" name="Google Shape;9982;p9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9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98"/>
          <p:cNvGrpSpPr/>
          <p:nvPr/>
        </p:nvGrpSpPr>
        <p:grpSpPr>
          <a:xfrm>
            <a:off x="4633429" y="2242989"/>
            <a:ext cx="452798" cy="450507"/>
            <a:chOff x="-18645175" y="3708500"/>
            <a:chExt cx="306400" cy="304850"/>
          </a:xfrm>
        </p:grpSpPr>
        <p:sp>
          <p:nvSpPr>
            <p:cNvPr id="9988" name="Google Shape;9988;p9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9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9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9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98"/>
          <p:cNvGrpSpPr/>
          <p:nvPr/>
        </p:nvGrpSpPr>
        <p:grpSpPr>
          <a:xfrm>
            <a:off x="4631101" y="2795630"/>
            <a:ext cx="457453" cy="451763"/>
            <a:chOff x="-18647525" y="4082625"/>
            <a:chExt cx="309550" cy="305700"/>
          </a:xfrm>
        </p:grpSpPr>
        <p:sp>
          <p:nvSpPr>
            <p:cNvPr id="9996" name="Google Shape;9996;p9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9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98"/>
          <p:cNvGrpSpPr/>
          <p:nvPr/>
        </p:nvGrpSpPr>
        <p:grpSpPr>
          <a:xfrm>
            <a:off x="7441485" y="1689592"/>
            <a:ext cx="395755" cy="449288"/>
            <a:chOff x="-16775350" y="3309200"/>
            <a:chExt cx="267800" cy="304025"/>
          </a:xfrm>
        </p:grpSpPr>
        <p:sp>
          <p:nvSpPr>
            <p:cNvPr id="10001" name="Google Shape;10001;p9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9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98"/>
          <p:cNvGrpSpPr/>
          <p:nvPr/>
        </p:nvGrpSpPr>
        <p:grpSpPr>
          <a:xfrm>
            <a:off x="7441485" y="2241827"/>
            <a:ext cx="395755" cy="452835"/>
            <a:chOff x="-16775350" y="3683300"/>
            <a:chExt cx="267800" cy="306425"/>
          </a:xfrm>
        </p:grpSpPr>
        <p:sp>
          <p:nvSpPr>
            <p:cNvPr id="10005" name="Google Shape;10005;p9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9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8" name="Google Shape;10008;p98"/>
          <p:cNvGrpSpPr/>
          <p:nvPr/>
        </p:nvGrpSpPr>
        <p:grpSpPr>
          <a:xfrm>
            <a:off x="7413536" y="2796870"/>
            <a:ext cx="451653" cy="449288"/>
            <a:chOff x="-16794250" y="4058225"/>
            <a:chExt cx="305625" cy="304025"/>
          </a:xfrm>
        </p:grpSpPr>
        <p:sp>
          <p:nvSpPr>
            <p:cNvPr id="10009" name="Google Shape;10009;p9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9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9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8" name="Google Shape;10018;p98"/>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9" name="Google Shape;10019;p98"/>
          <p:cNvGrpSpPr/>
          <p:nvPr/>
        </p:nvGrpSpPr>
        <p:grpSpPr>
          <a:xfrm>
            <a:off x="2414953" y="1689573"/>
            <a:ext cx="457453" cy="449325"/>
            <a:chOff x="-20199150" y="3317850"/>
            <a:chExt cx="309550" cy="304050"/>
          </a:xfrm>
        </p:grpSpPr>
        <p:sp>
          <p:nvSpPr>
            <p:cNvPr id="10020" name="Google Shape;10020;p9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98"/>
          <p:cNvGrpSpPr/>
          <p:nvPr/>
        </p:nvGrpSpPr>
        <p:grpSpPr>
          <a:xfrm>
            <a:off x="2417281" y="2242861"/>
            <a:ext cx="452798" cy="450766"/>
            <a:chOff x="-20199150" y="3693150"/>
            <a:chExt cx="306400" cy="305025"/>
          </a:xfrm>
        </p:grpSpPr>
        <p:sp>
          <p:nvSpPr>
            <p:cNvPr id="10028" name="Google Shape;10028;p9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9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9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98"/>
          <p:cNvGrpSpPr/>
          <p:nvPr/>
        </p:nvGrpSpPr>
        <p:grpSpPr>
          <a:xfrm>
            <a:off x="2417854" y="2795687"/>
            <a:ext cx="451653" cy="451653"/>
            <a:chOff x="-20197575" y="4066875"/>
            <a:chExt cx="305625" cy="305625"/>
          </a:xfrm>
        </p:grpSpPr>
        <p:sp>
          <p:nvSpPr>
            <p:cNvPr id="10035" name="Google Shape;10035;p9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9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9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98"/>
          <p:cNvGrpSpPr/>
          <p:nvPr/>
        </p:nvGrpSpPr>
        <p:grpSpPr>
          <a:xfrm>
            <a:off x="5200071" y="1687520"/>
            <a:ext cx="449325" cy="453426"/>
            <a:chOff x="-18271050" y="3333200"/>
            <a:chExt cx="304050" cy="306825"/>
          </a:xfrm>
        </p:grpSpPr>
        <p:sp>
          <p:nvSpPr>
            <p:cNvPr id="10044" name="Google Shape;10044;p9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9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98"/>
          <p:cNvGrpSpPr/>
          <p:nvPr/>
        </p:nvGrpSpPr>
        <p:grpSpPr>
          <a:xfrm>
            <a:off x="5200644" y="2244171"/>
            <a:ext cx="448180" cy="448143"/>
            <a:chOff x="-18270275" y="3710875"/>
            <a:chExt cx="303275" cy="303250"/>
          </a:xfrm>
        </p:grpSpPr>
        <p:sp>
          <p:nvSpPr>
            <p:cNvPr id="10050" name="Google Shape;10050;p9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98"/>
          <p:cNvGrpSpPr/>
          <p:nvPr/>
        </p:nvGrpSpPr>
        <p:grpSpPr>
          <a:xfrm>
            <a:off x="5254196" y="2797422"/>
            <a:ext cx="341076" cy="448180"/>
            <a:chOff x="-18234025" y="4084200"/>
            <a:chExt cx="230800" cy="303275"/>
          </a:xfrm>
        </p:grpSpPr>
        <p:sp>
          <p:nvSpPr>
            <p:cNvPr id="10057" name="Google Shape;10057;p9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98"/>
          <p:cNvGrpSpPr/>
          <p:nvPr/>
        </p:nvGrpSpPr>
        <p:grpSpPr>
          <a:xfrm>
            <a:off x="2366751" y="3341641"/>
            <a:ext cx="449325" cy="450470"/>
            <a:chOff x="-16419350" y="3308400"/>
            <a:chExt cx="304050" cy="304825"/>
          </a:xfrm>
        </p:grpSpPr>
        <p:sp>
          <p:nvSpPr>
            <p:cNvPr id="10061" name="Google Shape;10061;p9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9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9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9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98"/>
          <p:cNvGrpSpPr/>
          <p:nvPr/>
        </p:nvGrpSpPr>
        <p:grpSpPr>
          <a:xfrm>
            <a:off x="4638306" y="3340423"/>
            <a:ext cx="395755" cy="452872"/>
            <a:chOff x="-16401225" y="3683275"/>
            <a:chExt cx="267800" cy="306450"/>
          </a:xfrm>
        </p:grpSpPr>
        <p:sp>
          <p:nvSpPr>
            <p:cNvPr id="10069" name="Google Shape;10069;p9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9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9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98"/>
          <p:cNvGrpSpPr/>
          <p:nvPr/>
        </p:nvGrpSpPr>
        <p:grpSpPr>
          <a:xfrm>
            <a:off x="8003755" y="2797062"/>
            <a:ext cx="450470" cy="448180"/>
            <a:chOff x="-16419350" y="4058200"/>
            <a:chExt cx="304825" cy="303275"/>
          </a:xfrm>
        </p:grpSpPr>
        <p:sp>
          <p:nvSpPr>
            <p:cNvPr id="10077" name="Google Shape;10077;p9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9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9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9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9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98"/>
          <p:cNvGrpSpPr/>
          <p:nvPr/>
        </p:nvGrpSpPr>
        <p:grpSpPr>
          <a:xfrm>
            <a:off x="4030643" y="3343080"/>
            <a:ext cx="450507" cy="447589"/>
            <a:chOff x="-15296200" y="3326900"/>
            <a:chExt cx="304850" cy="302875"/>
          </a:xfrm>
        </p:grpSpPr>
        <p:sp>
          <p:nvSpPr>
            <p:cNvPr id="10085" name="Google Shape;10085;p9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9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9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98"/>
          <p:cNvGrpSpPr/>
          <p:nvPr/>
        </p:nvGrpSpPr>
        <p:grpSpPr>
          <a:xfrm>
            <a:off x="2946296" y="1706881"/>
            <a:ext cx="486566" cy="414708"/>
            <a:chOff x="-19835275" y="3330250"/>
            <a:chExt cx="329250" cy="280625"/>
          </a:xfrm>
        </p:grpSpPr>
        <p:sp>
          <p:nvSpPr>
            <p:cNvPr id="10091" name="Google Shape;10091;p9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98"/>
          <p:cNvGrpSpPr/>
          <p:nvPr/>
        </p:nvGrpSpPr>
        <p:grpSpPr>
          <a:xfrm>
            <a:off x="2964325" y="2243470"/>
            <a:ext cx="450507" cy="449547"/>
            <a:chOff x="-19822675" y="3692750"/>
            <a:chExt cx="304850" cy="304200"/>
          </a:xfrm>
        </p:grpSpPr>
        <p:sp>
          <p:nvSpPr>
            <p:cNvPr id="10095" name="Google Shape;10095;p9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98"/>
          <p:cNvGrpSpPr/>
          <p:nvPr/>
        </p:nvGrpSpPr>
        <p:grpSpPr>
          <a:xfrm>
            <a:off x="2964916" y="2796278"/>
            <a:ext cx="449325" cy="450470"/>
            <a:chOff x="-19822675" y="4066875"/>
            <a:chExt cx="304050" cy="304825"/>
          </a:xfrm>
        </p:grpSpPr>
        <p:sp>
          <p:nvSpPr>
            <p:cNvPr id="10101" name="Google Shape;10101;p9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9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9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98"/>
          <p:cNvGrpSpPr/>
          <p:nvPr/>
        </p:nvGrpSpPr>
        <p:grpSpPr>
          <a:xfrm>
            <a:off x="5773985" y="1689571"/>
            <a:ext cx="399302" cy="449325"/>
            <a:chOff x="-17878825" y="3334400"/>
            <a:chExt cx="270200" cy="304050"/>
          </a:xfrm>
        </p:grpSpPr>
        <p:sp>
          <p:nvSpPr>
            <p:cNvPr id="10108" name="Google Shape;10108;p9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98"/>
          <p:cNvGrpSpPr/>
          <p:nvPr/>
        </p:nvGrpSpPr>
        <p:grpSpPr>
          <a:xfrm>
            <a:off x="5747809" y="2242416"/>
            <a:ext cx="451653" cy="451653"/>
            <a:chOff x="-17896150" y="3709300"/>
            <a:chExt cx="305625" cy="305625"/>
          </a:xfrm>
        </p:grpSpPr>
        <p:sp>
          <p:nvSpPr>
            <p:cNvPr id="10116" name="Google Shape;10116;p9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98"/>
          <p:cNvGrpSpPr/>
          <p:nvPr/>
        </p:nvGrpSpPr>
        <p:grpSpPr>
          <a:xfrm>
            <a:off x="5775740" y="2795686"/>
            <a:ext cx="395792" cy="451653"/>
            <a:chOff x="-17878025" y="4082625"/>
            <a:chExt cx="267825" cy="305625"/>
          </a:xfrm>
        </p:grpSpPr>
        <p:sp>
          <p:nvSpPr>
            <p:cNvPr id="10121" name="Google Shape;10121;p9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9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9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9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98"/>
          <p:cNvGrpSpPr/>
          <p:nvPr/>
        </p:nvGrpSpPr>
        <p:grpSpPr>
          <a:xfrm>
            <a:off x="2919632" y="3355015"/>
            <a:ext cx="450507" cy="423722"/>
            <a:chOff x="-16044450" y="3317850"/>
            <a:chExt cx="304850" cy="286725"/>
          </a:xfrm>
        </p:grpSpPr>
        <p:sp>
          <p:nvSpPr>
            <p:cNvPr id="10129" name="Google Shape;10129;p9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9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3" name="Google Shape;10133;p98"/>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4" name="Google Shape;10134;p98"/>
          <p:cNvGrpSpPr/>
          <p:nvPr/>
        </p:nvGrpSpPr>
        <p:grpSpPr>
          <a:xfrm>
            <a:off x="8042149" y="2243724"/>
            <a:ext cx="373662" cy="449030"/>
            <a:chOff x="-16018450" y="4058400"/>
            <a:chExt cx="252850" cy="303850"/>
          </a:xfrm>
        </p:grpSpPr>
        <p:sp>
          <p:nvSpPr>
            <p:cNvPr id="10135" name="Google Shape;10135;p9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9" name="Google Shape;10139;p98"/>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8"/>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44" name="Shape 10144"/>
        <p:cNvGrpSpPr/>
        <p:nvPr/>
      </p:nvGrpSpPr>
      <p:grpSpPr>
        <a:xfrm>
          <a:off x="0" y="0"/>
          <a:ext cx="0" cy="0"/>
          <a:chOff x="0" y="0"/>
          <a:chExt cx="0" cy="0"/>
        </a:xfrm>
      </p:grpSpPr>
      <p:grpSp>
        <p:nvGrpSpPr>
          <p:cNvPr id="10145" name="Google Shape;10145;p99"/>
          <p:cNvGrpSpPr/>
          <p:nvPr/>
        </p:nvGrpSpPr>
        <p:grpSpPr>
          <a:xfrm>
            <a:off x="845901" y="1689241"/>
            <a:ext cx="442337" cy="419623"/>
            <a:chOff x="-6696925" y="3272575"/>
            <a:chExt cx="307200" cy="291425"/>
          </a:xfrm>
        </p:grpSpPr>
        <p:sp>
          <p:nvSpPr>
            <p:cNvPr id="10146" name="Google Shape;10146;p9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99"/>
          <p:cNvGrpSpPr/>
          <p:nvPr/>
        </p:nvGrpSpPr>
        <p:grpSpPr>
          <a:xfrm>
            <a:off x="845884" y="2204636"/>
            <a:ext cx="442373" cy="420775"/>
            <a:chOff x="-6690625" y="3631325"/>
            <a:chExt cx="307225" cy="292225"/>
          </a:xfrm>
        </p:grpSpPr>
        <p:sp>
          <p:nvSpPr>
            <p:cNvPr id="10149" name="Google Shape;10149;p9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9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9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9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99"/>
          <p:cNvGrpSpPr/>
          <p:nvPr/>
        </p:nvGrpSpPr>
        <p:grpSpPr>
          <a:xfrm>
            <a:off x="868005" y="2756972"/>
            <a:ext cx="421927" cy="419371"/>
            <a:chOff x="-6689825" y="3992050"/>
            <a:chExt cx="293025" cy="291250"/>
          </a:xfrm>
        </p:grpSpPr>
        <p:sp>
          <p:nvSpPr>
            <p:cNvPr id="10155" name="Google Shape;10155;p9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9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9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7" name="Google Shape;10167;p99"/>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8" name="Google Shape;10168;p99"/>
          <p:cNvGrpSpPr/>
          <p:nvPr/>
        </p:nvGrpSpPr>
        <p:grpSpPr>
          <a:xfrm>
            <a:off x="3551317" y="2205192"/>
            <a:ext cx="423043" cy="419659"/>
            <a:chOff x="-4837325" y="3612425"/>
            <a:chExt cx="293800" cy="291450"/>
          </a:xfrm>
        </p:grpSpPr>
        <p:sp>
          <p:nvSpPr>
            <p:cNvPr id="10169" name="Google Shape;10169;p9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99"/>
          <p:cNvGrpSpPr/>
          <p:nvPr/>
        </p:nvGrpSpPr>
        <p:grpSpPr>
          <a:xfrm>
            <a:off x="3564349" y="2756826"/>
            <a:ext cx="420775" cy="419659"/>
            <a:chOff x="-4837325" y="3971575"/>
            <a:chExt cx="292225" cy="291450"/>
          </a:xfrm>
        </p:grpSpPr>
        <p:sp>
          <p:nvSpPr>
            <p:cNvPr id="10173" name="Google Shape;10173;p9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99"/>
          <p:cNvGrpSpPr/>
          <p:nvPr/>
        </p:nvGrpSpPr>
        <p:grpSpPr>
          <a:xfrm>
            <a:off x="6256364" y="1714185"/>
            <a:ext cx="430998" cy="369730"/>
            <a:chOff x="-3037625" y="3254850"/>
            <a:chExt cx="299325" cy="256775"/>
          </a:xfrm>
        </p:grpSpPr>
        <p:sp>
          <p:nvSpPr>
            <p:cNvPr id="10180" name="Google Shape;10180;p9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9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9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99"/>
          <p:cNvGrpSpPr/>
          <p:nvPr/>
        </p:nvGrpSpPr>
        <p:grpSpPr>
          <a:xfrm>
            <a:off x="6260324" y="2204615"/>
            <a:ext cx="423079" cy="420811"/>
            <a:chOff x="-3031325" y="3597450"/>
            <a:chExt cx="293825" cy="292250"/>
          </a:xfrm>
        </p:grpSpPr>
        <p:sp>
          <p:nvSpPr>
            <p:cNvPr id="10185" name="Google Shape;10185;p9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9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99"/>
          <p:cNvGrpSpPr/>
          <p:nvPr/>
        </p:nvGrpSpPr>
        <p:grpSpPr>
          <a:xfrm>
            <a:off x="6272798" y="2781214"/>
            <a:ext cx="421927" cy="370882"/>
            <a:chOff x="-3030525" y="3973150"/>
            <a:chExt cx="293025" cy="257575"/>
          </a:xfrm>
        </p:grpSpPr>
        <p:sp>
          <p:nvSpPr>
            <p:cNvPr id="10190" name="Google Shape;10190;p9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9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99"/>
          <p:cNvGrpSpPr/>
          <p:nvPr/>
        </p:nvGrpSpPr>
        <p:grpSpPr>
          <a:xfrm>
            <a:off x="1374391" y="3369426"/>
            <a:ext cx="421927" cy="297195"/>
            <a:chOff x="-1199300" y="3279250"/>
            <a:chExt cx="293025" cy="206400"/>
          </a:xfrm>
        </p:grpSpPr>
        <p:sp>
          <p:nvSpPr>
            <p:cNvPr id="10193" name="Google Shape;10193;p9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99"/>
          <p:cNvGrpSpPr/>
          <p:nvPr/>
        </p:nvGrpSpPr>
        <p:grpSpPr>
          <a:xfrm>
            <a:off x="1381477" y="1688773"/>
            <a:ext cx="444605" cy="420559"/>
            <a:chOff x="-6338550" y="3272950"/>
            <a:chExt cx="308775" cy="292075"/>
          </a:xfrm>
        </p:grpSpPr>
        <p:sp>
          <p:nvSpPr>
            <p:cNvPr id="10198" name="Google Shape;10198;p9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99"/>
          <p:cNvGrpSpPr/>
          <p:nvPr/>
        </p:nvGrpSpPr>
        <p:grpSpPr>
          <a:xfrm>
            <a:off x="1392817" y="2205194"/>
            <a:ext cx="421927" cy="419659"/>
            <a:chOff x="-6329100" y="3632100"/>
            <a:chExt cx="293025" cy="291450"/>
          </a:xfrm>
        </p:grpSpPr>
        <p:sp>
          <p:nvSpPr>
            <p:cNvPr id="10202" name="Google Shape;10202;p9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9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9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99"/>
          <p:cNvGrpSpPr/>
          <p:nvPr/>
        </p:nvGrpSpPr>
        <p:grpSpPr>
          <a:xfrm>
            <a:off x="1405867" y="2756828"/>
            <a:ext cx="419623" cy="419659"/>
            <a:chOff x="-6329875" y="3992050"/>
            <a:chExt cx="291425" cy="291450"/>
          </a:xfrm>
        </p:grpSpPr>
        <p:sp>
          <p:nvSpPr>
            <p:cNvPr id="10206" name="Google Shape;10206;p9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9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99"/>
          <p:cNvGrpSpPr/>
          <p:nvPr/>
        </p:nvGrpSpPr>
        <p:grpSpPr>
          <a:xfrm>
            <a:off x="4092004" y="1687530"/>
            <a:ext cx="423079" cy="423043"/>
            <a:chOff x="-4478975" y="3251700"/>
            <a:chExt cx="293825" cy="293800"/>
          </a:xfrm>
        </p:grpSpPr>
        <p:sp>
          <p:nvSpPr>
            <p:cNvPr id="10211" name="Google Shape;10211;p9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9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99"/>
          <p:cNvGrpSpPr/>
          <p:nvPr/>
        </p:nvGrpSpPr>
        <p:grpSpPr>
          <a:xfrm>
            <a:off x="4092004" y="2205192"/>
            <a:ext cx="423079" cy="419659"/>
            <a:chOff x="-4475825" y="3612425"/>
            <a:chExt cx="293825" cy="291450"/>
          </a:xfrm>
        </p:grpSpPr>
        <p:sp>
          <p:nvSpPr>
            <p:cNvPr id="10215" name="Google Shape;10215;p9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9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9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99"/>
          <p:cNvGrpSpPr/>
          <p:nvPr/>
        </p:nvGrpSpPr>
        <p:grpSpPr>
          <a:xfrm>
            <a:off x="4101077" y="2756844"/>
            <a:ext cx="428730" cy="419623"/>
            <a:chOff x="-4480550" y="3970800"/>
            <a:chExt cx="297750" cy="291425"/>
          </a:xfrm>
        </p:grpSpPr>
        <p:sp>
          <p:nvSpPr>
            <p:cNvPr id="10219" name="Google Shape;10219;p9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99"/>
          <p:cNvGrpSpPr/>
          <p:nvPr/>
        </p:nvGrpSpPr>
        <p:grpSpPr>
          <a:xfrm>
            <a:off x="6804910" y="1689221"/>
            <a:ext cx="415123" cy="419659"/>
            <a:chOff x="-2668225" y="3239075"/>
            <a:chExt cx="288300" cy="291450"/>
          </a:xfrm>
        </p:grpSpPr>
        <p:sp>
          <p:nvSpPr>
            <p:cNvPr id="10222" name="Google Shape;10222;p9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99"/>
          <p:cNvGrpSpPr/>
          <p:nvPr/>
        </p:nvGrpSpPr>
        <p:grpSpPr>
          <a:xfrm>
            <a:off x="6802066" y="2205191"/>
            <a:ext cx="420811" cy="419659"/>
            <a:chOff x="-2671375" y="3597450"/>
            <a:chExt cx="292250" cy="291450"/>
          </a:xfrm>
        </p:grpSpPr>
        <p:sp>
          <p:nvSpPr>
            <p:cNvPr id="10228" name="Google Shape;10228;p9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99"/>
          <p:cNvGrpSpPr/>
          <p:nvPr/>
        </p:nvGrpSpPr>
        <p:grpSpPr>
          <a:xfrm>
            <a:off x="6812849" y="2755691"/>
            <a:ext cx="423043" cy="421927"/>
            <a:chOff x="-2670575" y="3956600"/>
            <a:chExt cx="293800" cy="293025"/>
          </a:xfrm>
        </p:grpSpPr>
        <p:sp>
          <p:nvSpPr>
            <p:cNvPr id="10231" name="Google Shape;10231;p9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99"/>
          <p:cNvGrpSpPr/>
          <p:nvPr/>
        </p:nvGrpSpPr>
        <p:grpSpPr>
          <a:xfrm>
            <a:off x="3070370" y="3311947"/>
            <a:ext cx="426462" cy="418363"/>
            <a:chOff x="-1183550" y="3586525"/>
            <a:chExt cx="296175" cy="290550"/>
          </a:xfrm>
        </p:grpSpPr>
        <p:sp>
          <p:nvSpPr>
            <p:cNvPr id="10236" name="Google Shape;10236;p9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9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9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9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9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99"/>
          <p:cNvGrpSpPr/>
          <p:nvPr/>
        </p:nvGrpSpPr>
        <p:grpSpPr>
          <a:xfrm>
            <a:off x="1933980" y="1689799"/>
            <a:ext cx="420811" cy="418507"/>
            <a:chOff x="-5971525" y="3273750"/>
            <a:chExt cx="292250" cy="290650"/>
          </a:xfrm>
        </p:grpSpPr>
        <p:sp>
          <p:nvSpPr>
            <p:cNvPr id="10246" name="Google Shape;10246;p9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99"/>
          <p:cNvGrpSpPr/>
          <p:nvPr/>
        </p:nvGrpSpPr>
        <p:grpSpPr>
          <a:xfrm>
            <a:off x="1928310" y="2203826"/>
            <a:ext cx="432150" cy="422395"/>
            <a:chOff x="-5974675" y="3632100"/>
            <a:chExt cx="300125" cy="293350"/>
          </a:xfrm>
        </p:grpSpPr>
        <p:sp>
          <p:nvSpPr>
            <p:cNvPr id="10249" name="Google Shape;10249;p9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9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99"/>
          <p:cNvGrpSpPr/>
          <p:nvPr/>
        </p:nvGrpSpPr>
        <p:grpSpPr>
          <a:xfrm>
            <a:off x="1958351" y="2755694"/>
            <a:ext cx="395865" cy="421927"/>
            <a:chOff x="-5971525" y="3990475"/>
            <a:chExt cx="274925" cy="293025"/>
          </a:xfrm>
        </p:grpSpPr>
        <p:sp>
          <p:nvSpPr>
            <p:cNvPr id="10253" name="Google Shape;10253;p9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9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99"/>
          <p:cNvGrpSpPr/>
          <p:nvPr/>
        </p:nvGrpSpPr>
        <p:grpSpPr>
          <a:xfrm>
            <a:off x="4631558" y="1689798"/>
            <a:ext cx="420775" cy="418507"/>
            <a:chOff x="-4118225" y="3253275"/>
            <a:chExt cx="292225" cy="290650"/>
          </a:xfrm>
        </p:grpSpPr>
        <p:sp>
          <p:nvSpPr>
            <p:cNvPr id="10258" name="Google Shape;10258;p9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9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99"/>
          <p:cNvGrpSpPr/>
          <p:nvPr/>
        </p:nvGrpSpPr>
        <p:grpSpPr>
          <a:xfrm>
            <a:off x="4682008" y="2204922"/>
            <a:ext cx="319874" cy="420199"/>
            <a:chOff x="-4082800" y="3612425"/>
            <a:chExt cx="222150" cy="291825"/>
          </a:xfrm>
        </p:grpSpPr>
        <p:sp>
          <p:nvSpPr>
            <p:cNvPr id="10261" name="Google Shape;10261;p9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9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99"/>
          <p:cNvGrpSpPr/>
          <p:nvPr/>
        </p:nvGrpSpPr>
        <p:grpSpPr>
          <a:xfrm>
            <a:off x="4643456" y="2769876"/>
            <a:ext cx="420775" cy="393561"/>
            <a:chOff x="-4118225" y="3990475"/>
            <a:chExt cx="292225" cy="273325"/>
          </a:xfrm>
        </p:grpSpPr>
        <p:sp>
          <p:nvSpPr>
            <p:cNvPr id="10265" name="Google Shape;10265;p9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99"/>
          <p:cNvGrpSpPr/>
          <p:nvPr/>
        </p:nvGrpSpPr>
        <p:grpSpPr>
          <a:xfrm>
            <a:off x="7354110" y="1688087"/>
            <a:ext cx="394713" cy="421927"/>
            <a:chOff x="-2312225" y="3238300"/>
            <a:chExt cx="274125" cy="293025"/>
          </a:xfrm>
        </p:grpSpPr>
        <p:sp>
          <p:nvSpPr>
            <p:cNvPr id="10270" name="Google Shape;10270;p9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99"/>
          <p:cNvGrpSpPr/>
          <p:nvPr/>
        </p:nvGrpSpPr>
        <p:grpSpPr>
          <a:xfrm>
            <a:off x="7341062" y="2153586"/>
            <a:ext cx="420811" cy="522864"/>
            <a:chOff x="-2310650" y="3525775"/>
            <a:chExt cx="292250" cy="363125"/>
          </a:xfrm>
        </p:grpSpPr>
        <p:sp>
          <p:nvSpPr>
            <p:cNvPr id="10273" name="Google Shape;10273;p9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99"/>
          <p:cNvGrpSpPr/>
          <p:nvPr/>
        </p:nvGrpSpPr>
        <p:grpSpPr>
          <a:xfrm>
            <a:off x="7351827" y="2756825"/>
            <a:ext cx="423079" cy="419659"/>
            <a:chOff x="-2310650" y="3958175"/>
            <a:chExt cx="293825" cy="291450"/>
          </a:xfrm>
        </p:grpSpPr>
        <p:sp>
          <p:nvSpPr>
            <p:cNvPr id="10278" name="Google Shape;10278;p9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9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99"/>
          <p:cNvGrpSpPr/>
          <p:nvPr/>
        </p:nvGrpSpPr>
        <p:grpSpPr>
          <a:xfrm>
            <a:off x="4718688" y="3308459"/>
            <a:ext cx="424159" cy="419659"/>
            <a:chOff x="-1182750" y="3962900"/>
            <a:chExt cx="294575" cy="291450"/>
          </a:xfrm>
        </p:grpSpPr>
        <p:sp>
          <p:nvSpPr>
            <p:cNvPr id="10281" name="Google Shape;10281;p9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9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9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8" name="Google Shape;10288;p99"/>
          <p:cNvGrpSpPr/>
          <p:nvPr/>
        </p:nvGrpSpPr>
        <p:grpSpPr>
          <a:xfrm>
            <a:off x="2471824" y="1689223"/>
            <a:ext cx="424195" cy="419659"/>
            <a:chOff x="-5611575" y="3272950"/>
            <a:chExt cx="294600" cy="291450"/>
          </a:xfrm>
        </p:grpSpPr>
        <p:sp>
          <p:nvSpPr>
            <p:cNvPr id="10289" name="Google Shape;10289;p9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9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9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99"/>
          <p:cNvGrpSpPr/>
          <p:nvPr/>
        </p:nvGrpSpPr>
        <p:grpSpPr>
          <a:xfrm>
            <a:off x="2471824" y="2205770"/>
            <a:ext cx="424195" cy="418507"/>
            <a:chOff x="-5613150" y="3632900"/>
            <a:chExt cx="294600" cy="290650"/>
          </a:xfrm>
        </p:grpSpPr>
        <p:sp>
          <p:nvSpPr>
            <p:cNvPr id="10295" name="Google Shape;10295;p9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99"/>
          <p:cNvGrpSpPr/>
          <p:nvPr/>
        </p:nvGrpSpPr>
        <p:grpSpPr>
          <a:xfrm>
            <a:off x="2483722" y="2756270"/>
            <a:ext cx="424195" cy="420775"/>
            <a:chOff x="-5613150" y="3991275"/>
            <a:chExt cx="294600" cy="292225"/>
          </a:xfrm>
        </p:grpSpPr>
        <p:sp>
          <p:nvSpPr>
            <p:cNvPr id="10298" name="Google Shape;10298;p9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9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9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9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99"/>
          <p:cNvGrpSpPr/>
          <p:nvPr/>
        </p:nvGrpSpPr>
        <p:grpSpPr>
          <a:xfrm>
            <a:off x="5155210" y="1689438"/>
            <a:ext cx="434634" cy="419227"/>
            <a:chOff x="-3768700" y="3253275"/>
            <a:chExt cx="301850" cy="291150"/>
          </a:xfrm>
        </p:grpSpPr>
        <p:sp>
          <p:nvSpPr>
            <p:cNvPr id="10308" name="Google Shape;10308;p9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9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99"/>
          <p:cNvGrpSpPr/>
          <p:nvPr/>
        </p:nvGrpSpPr>
        <p:grpSpPr>
          <a:xfrm>
            <a:off x="5159293" y="2217090"/>
            <a:ext cx="426462" cy="395865"/>
            <a:chOff x="-3808700" y="3628950"/>
            <a:chExt cx="296175" cy="274925"/>
          </a:xfrm>
        </p:grpSpPr>
        <p:sp>
          <p:nvSpPr>
            <p:cNvPr id="10312" name="Google Shape;10312;p9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99"/>
          <p:cNvGrpSpPr/>
          <p:nvPr/>
        </p:nvGrpSpPr>
        <p:grpSpPr>
          <a:xfrm>
            <a:off x="5224504" y="2756412"/>
            <a:ext cx="419443" cy="420487"/>
            <a:chOff x="-3771675" y="3971775"/>
            <a:chExt cx="291300" cy="292025"/>
          </a:xfrm>
        </p:grpSpPr>
        <p:sp>
          <p:nvSpPr>
            <p:cNvPr id="10316" name="Google Shape;10316;p9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9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9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99"/>
          <p:cNvGrpSpPr/>
          <p:nvPr/>
        </p:nvGrpSpPr>
        <p:grpSpPr>
          <a:xfrm>
            <a:off x="7885948" y="1716461"/>
            <a:ext cx="420271" cy="320774"/>
            <a:chOff x="-1951475" y="3273100"/>
            <a:chExt cx="291875" cy="222775"/>
          </a:xfrm>
        </p:grpSpPr>
        <p:sp>
          <p:nvSpPr>
            <p:cNvPr id="10322" name="Google Shape;10322;p9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99"/>
          <p:cNvGrpSpPr/>
          <p:nvPr/>
        </p:nvGrpSpPr>
        <p:grpSpPr>
          <a:xfrm>
            <a:off x="7883429" y="2205191"/>
            <a:ext cx="425310" cy="419659"/>
            <a:chOff x="-1951475" y="3597450"/>
            <a:chExt cx="295375" cy="291450"/>
          </a:xfrm>
        </p:grpSpPr>
        <p:sp>
          <p:nvSpPr>
            <p:cNvPr id="10326" name="Google Shape;10326;p9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99"/>
          <p:cNvGrpSpPr/>
          <p:nvPr/>
        </p:nvGrpSpPr>
        <p:grpSpPr>
          <a:xfrm>
            <a:off x="7885680" y="2756825"/>
            <a:ext cx="444605" cy="419659"/>
            <a:chOff x="-1960150" y="3956600"/>
            <a:chExt cx="308775" cy="291450"/>
          </a:xfrm>
        </p:grpSpPr>
        <p:sp>
          <p:nvSpPr>
            <p:cNvPr id="10331" name="Google Shape;10331;p9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99"/>
          <p:cNvGrpSpPr/>
          <p:nvPr/>
        </p:nvGrpSpPr>
        <p:grpSpPr>
          <a:xfrm>
            <a:off x="1939718" y="3307636"/>
            <a:ext cx="420775" cy="420775"/>
            <a:chOff x="-804700" y="3226500"/>
            <a:chExt cx="292225" cy="292225"/>
          </a:xfrm>
        </p:grpSpPr>
        <p:sp>
          <p:nvSpPr>
            <p:cNvPr id="10334" name="Google Shape;10334;p9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9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9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9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99"/>
          <p:cNvGrpSpPr/>
          <p:nvPr/>
        </p:nvGrpSpPr>
        <p:grpSpPr>
          <a:xfrm>
            <a:off x="3019809" y="1688647"/>
            <a:ext cx="420775" cy="420811"/>
            <a:chOff x="-5251625" y="3272950"/>
            <a:chExt cx="292225" cy="292250"/>
          </a:xfrm>
        </p:grpSpPr>
        <p:sp>
          <p:nvSpPr>
            <p:cNvPr id="10342" name="Google Shape;10342;p9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99"/>
          <p:cNvGrpSpPr/>
          <p:nvPr/>
        </p:nvGrpSpPr>
        <p:grpSpPr>
          <a:xfrm>
            <a:off x="3016407" y="2204348"/>
            <a:ext cx="427578" cy="421351"/>
            <a:chOff x="-5254775" y="3631325"/>
            <a:chExt cx="296950" cy="292625"/>
          </a:xfrm>
        </p:grpSpPr>
        <p:sp>
          <p:nvSpPr>
            <p:cNvPr id="10346" name="Google Shape;10346;p9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9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99"/>
          <p:cNvGrpSpPr/>
          <p:nvPr/>
        </p:nvGrpSpPr>
        <p:grpSpPr>
          <a:xfrm>
            <a:off x="3032265" y="2756270"/>
            <a:ext cx="419659" cy="420775"/>
            <a:chOff x="-5251625" y="3991275"/>
            <a:chExt cx="291450" cy="292225"/>
          </a:xfrm>
        </p:grpSpPr>
        <p:sp>
          <p:nvSpPr>
            <p:cNvPr id="10354" name="Google Shape;10354;p9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9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9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99"/>
          <p:cNvGrpSpPr/>
          <p:nvPr/>
        </p:nvGrpSpPr>
        <p:grpSpPr>
          <a:xfrm>
            <a:off x="5772848" y="1689240"/>
            <a:ext cx="319874" cy="419623"/>
            <a:chOff x="-3365275" y="3253275"/>
            <a:chExt cx="222150" cy="291425"/>
          </a:xfrm>
        </p:grpSpPr>
        <p:sp>
          <p:nvSpPr>
            <p:cNvPr id="10360" name="Google Shape;10360;p9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99"/>
          <p:cNvGrpSpPr/>
          <p:nvPr/>
        </p:nvGrpSpPr>
        <p:grpSpPr>
          <a:xfrm>
            <a:off x="5746786" y="2204058"/>
            <a:ext cx="371998" cy="421927"/>
            <a:chOff x="-3383375" y="3611625"/>
            <a:chExt cx="258350" cy="293025"/>
          </a:xfrm>
        </p:grpSpPr>
        <p:sp>
          <p:nvSpPr>
            <p:cNvPr id="10363" name="Google Shape;10363;p9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99"/>
          <p:cNvGrpSpPr/>
          <p:nvPr/>
        </p:nvGrpSpPr>
        <p:grpSpPr>
          <a:xfrm>
            <a:off x="5809135" y="2756826"/>
            <a:ext cx="271097" cy="419659"/>
            <a:chOff x="-3347950" y="3971575"/>
            <a:chExt cx="188275" cy="291450"/>
          </a:xfrm>
        </p:grpSpPr>
        <p:sp>
          <p:nvSpPr>
            <p:cNvPr id="10366" name="Google Shape;10366;p9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99"/>
          <p:cNvGrpSpPr/>
          <p:nvPr/>
        </p:nvGrpSpPr>
        <p:grpSpPr>
          <a:xfrm>
            <a:off x="858994" y="3307061"/>
            <a:ext cx="371998" cy="421927"/>
            <a:chOff x="-1575775" y="3238300"/>
            <a:chExt cx="258350" cy="293025"/>
          </a:xfrm>
        </p:grpSpPr>
        <p:sp>
          <p:nvSpPr>
            <p:cNvPr id="10370" name="Google Shape;10370;p9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9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9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5" name="Google Shape;10375;p99"/>
          <p:cNvGrpSpPr/>
          <p:nvPr/>
        </p:nvGrpSpPr>
        <p:grpSpPr>
          <a:xfrm>
            <a:off x="2503892" y="3309051"/>
            <a:ext cx="423079" cy="424159"/>
            <a:chOff x="-1591550" y="3597475"/>
            <a:chExt cx="293825" cy="294575"/>
          </a:xfrm>
        </p:grpSpPr>
        <p:sp>
          <p:nvSpPr>
            <p:cNvPr id="10376" name="Google Shape;10376;p9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99"/>
          <p:cNvGrpSpPr/>
          <p:nvPr/>
        </p:nvGrpSpPr>
        <p:grpSpPr>
          <a:xfrm>
            <a:off x="4153362" y="3318663"/>
            <a:ext cx="421927" cy="399248"/>
            <a:chOff x="-1592325" y="3957400"/>
            <a:chExt cx="293025" cy="277275"/>
          </a:xfrm>
        </p:grpSpPr>
        <p:sp>
          <p:nvSpPr>
            <p:cNvPr id="10380" name="Google Shape;10380;p9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9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99"/>
          <p:cNvGrpSpPr/>
          <p:nvPr/>
        </p:nvGrpSpPr>
        <p:grpSpPr>
          <a:xfrm>
            <a:off x="3640232" y="3310744"/>
            <a:ext cx="369730" cy="420775"/>
            <a:chOff x="-778700" y="3612425"/>
            <a:chExt cx="256775" cy="292225"/>
          </a:xfrm>
        </p:grpSpPr>
        <p:sp>
          <p:nvSpPr>
            <p:cNvPr id="10385" name="Google Shape;10385;p9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9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9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99"/>
          <p:cNvGrpSpPr/>
          <p:nvPr/>
        </p:nvGrpSpPr>
        <p:grpSpPr>
          <a:xfrm>
            <a:off x="6111733" y="3828305"/>
            <a:ext cx="340731" cy="387641"/>
            <a:chOff x="7728464" y="1561258"/>
            <a:chExt cx="349719" cy="397866"/>
          </a:xfrm>
        </p:grpSpPr>
        <p:sp>
          <p:nvSpPr>
            <p:cNvPr id="10392" name="Google Shape;10392;p9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4" name="Google Shape;10394;p99"/>
          <p:cNvGrpSpPr/>
          <p:nvPr/>
        </p:nvGrpSpPr>
        <p:grpSpPr>
          <a:xfrm>
            <a:off x="4034702" y="3828305"/>
            <a:ext cx="387681" cy="387641"/>
            <a:chOff x="5611350" y="1561258"/>
            <a:chExt cx="397907" cy="397866"/>
          </a:xfrm>
        </p:grpSpPr>
        <p:sp>
          <p:nvSpPr>
            <p:cNvPr id="10395" name="Google Shape;10395;p9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9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99"/>
          <p:cNvGrpSpPr/>
          <p:nvPr/>
        </p:nvGrpSpPr>
        <p:grpSpPr>
          <a:xfrm>
            <a:off x="4553987" y="3925571"/>
            <a:ext cx="387610" cy="193109"/>
            <a:chOff x="6140660" y="1661097"/>
            <a:chExt cx="397835" cy="198202"/>
          </a:xfrm>
        </p:grpSpPr>
        <p:sp>
          <p:nvSpPr>
            <p:cNvPr id="10400" name="Google Shape;10400;p9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9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99"/>
          <p:cNvGrpSpPr/>
          <p:nvPr/>
        </p:nvGrpSpPr>
        <p:grpSpPr>
          <a:xfrm>
            <a:off x="5073202" y="3828305"/>
            <a:ext cx="387681" cy="387641"/>
            <a:chOff x="6669907" y="1561258"/>
            <a:chExt cx="397907" cy="397866"/>
          </a:xfrm>
        </p:grpSpPr>
        <p:sp>
          <p:nvSpPr>
            <p:cNvPr id="10405" name="Google Shape;10405;p9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9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99"/>
          <p:cNvGrpSpPr/>
          <p:nvPr/>
        </p:nvGrpSpPr>
        <p:grpSpPr>
          <a:xfrm>
            <a:off x="1958433" y="3885842"/>
            <a:ext cx="387681" cy="272572"/>
            <a:chOff x="3386036" y="1746339"/>
            <a:chExt cx="397907" cy="279762"/>
          </a:xfrm>
        </p:grpSpPr>
        <p:sp>
          <p:nvSpPr>
            <p:cNvPr id="10411" name="Google Shape;10411;p9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9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99"/>
          <p:cNvGrpSpPr/>
          <p:nvPr/>
        </p:nvGrpSpPr>
        <p:grpSpPr>
          <a:xfrm>
            <a:off x="2996130" y="3828288"/>
            <a:ext cx="387681" cy="387681"/>
            <a:chOff x="4417380" y="1687279"/>
            <a:chExt cx="397907" cy="397907"/>
          </a:xfrm>
        </p:grpSpPr>
        <p:sp>
          <p:nvSpPr>
            <p:cNvPr id="10414" name="Google Shape;10414;p9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99"/>
          <p:cNvGrpSpPr/>
          <p:nvPr/>
        </p:nvGrpSpPr>
        <p:grpSpPr>
          <a:xfrm>
            <a:off x="7942611" y="3308537"/>
            <a:ext cx="387661" cy="387661"/>
            <a:chOff x="2869999" y="1687279"/>
            <a:chExt cx="397887" cy="397887"/>
          </a:xfrm>
        </p:grpSpPr>
        <p:sp>
          <p:nvSpPr>
            <p:cNvPr id="10417" name="Google Shape;10417;p9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99"/>
          <p:cNvGrpSpPr/>
          <p:nvPr/>
        </p:nvGrpSpPr>
        <p:grpSpPr>
          <a:xfrm>
            <a:off x="2477718" y="3828664"/>
            <a:ext cx="386807" cy="386929"/>
            <a:chOff x="3902887" y="1687655"/>
            <a:chExt cx="397010" cy="397135"/>
          </a:xfrm>
        </p:grpSpPr>
        <p:sp>
          <p:nvSpPr>
            <p:cNvPr id="10420" name="Google Shape;10420;p9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99"/>
          <p:cNvGrpSpPr/>
          <p:nvPr/>
        </p:nvGrpSpPr>
        <p:grpSpPr>
          <a:xfrm>
            <a:off x="3515416" y="3828344"/>
            <a:ext cx="387681" cy="387681"/>
            <a:chOff x="4933458" y="1687279"/>
            <a:chExt cx="397907" cy="397907"/>
          </a:xfrm>
        </p:grpSpPr>
        <p:sp>
          <p:nvSpPr>
            <p:cNvPr id="10423" name="Google Shape;10423;p9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99"/>
          <p:cNvGrpSpPr/>
          <p:nvPr/>
        </p:nvGrpSpPr>
        <p:grpSpPr>
          <a:xfrm>
            <a:off x="5286246" y="3308537"/>
            <a:ext cx="387681" cy="387661"/>
            <a:chOff x="266768" y="1721375"/>
            <a:chExt cx="397907" cy="397887"/>
          </a:xfrm>
        </p:grpSpPr>
        <p:sp>
          <p:nvSpPr>
            <p:cNvPr id="10426" name="Google Shape;10426;p9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99"/>
          <p:cNvGrpSpPr/>
          <p:nvPr/>
        </p:nvGrpSpPr>
        <p:grpSpPr>
          <a:xfrm>
            <a:off x="7411672" y="3308924"/>
            <a:ext cx="387539" cy="386888"/>
            <a:chOff x="2408992" y="1722875"/>
            <a:chExt cx="397761" cy="397093"/>
          </a:xfrm>
        </p:grpSpPr>
        <p:sp>
          <p:nvSpPr>
            <p:cNvPr id="10429" name="Google Shape;10429;p9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99"/>
          <p:cNvGrpSpPr/>
          <p:nvPr/>
        </p:nvGrpSpPr>
        <p:grpSpPr>
          <a:xfrm>
            <a:off x="5592488" y="3828305"/>
            <a:ext cx="387641" cy="387641"/>
            <a:chOff x="7199196" y="1561258"/>
            <a:chExt cx="397866" cy="397866"/>
          </a:xfrm>
        </p:grpSpPr>
        <p:sp>
          <p:nvSpPr>
            <p:cNvPr id="10432" name="Google Shape;10432;p9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9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99"/>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10436" name="Google Shape;10436;p99"/>
          <p:cNvGrpSpPr/>
          <p:nvPr/>
        </p:nvGrpSpPr>
        <p:grpSpPr>
          <a:xfrm>
            <a:off x="6348367" y="3308537"/>
            <a:ext cx="387661" cy="387661"/>
            <a:chOff x="1379798" y="1723250"/>
            <a:chExt cx="397887" cy="397887"/>
          </a:xfrm>
        </p:grpSpPr>
        <p:sp>
          <p:nvSpPr>
            <p:cNvPr id="10437" name="Google Shape;10437;p9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9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9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99"/>
          <p:cNvGrpSpPr/>
          <p:nvPr/>
        </p:nvGrpSpPr>
        <p:grpSpPr>
          <a:xfrm>
            <a:off x="5817327" y="3308537"/>
            <a:ext cx="387641" cy="387661"/>
            <a:chOff x="864491" y="1723250"/>
            <a:chExt cx="397866" cy="397887"/>
          </a:xfrm>
        </p:grpSpPr>
        <p:sp>
          <p:nvSpPr>
            <p:cNvPr id="10442" name="Google Shape;10442;p9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9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5" name="Google Shape;10445;p99"/>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6" name="Google Shape;10446;p99"/>
          <p:cNvGrpSpPr/>
          <p:nvPr/>
        </p:nvGrpSpPr>
        <p:grpSpPr>
          <a:xfrm>
            <a:off x="6584154" y="3827060"/>
            <a:ext cx="388966" cy="388966"/>
            <a:chOff x="1190625" y="238125"/>
            <a:chExt cx="5235075" cy="5235075"/>
          </a:xfrm>
        </p:grpSpPr>
        <p:sp>
          <p:nvSpPr>
            <p:cNvPr id="10447" name="Google Shape;10447;p9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52" name="Shape 10452"/>
        <p:cNvGrpSpPr/>
        <p:nvPr/>
      </p:nvGrpSpPr>
      <p:grpSpPr>
        <a:xfrm>
          <a:off x="0" y="0"/>
          <a:ext cx="0" cy="0"/>
          <a:chOff x="0" y="0"/>
          <a:chExt cx="0" cy="0"/>
        </a:xfrm>
      </p:grpSpPr>
      <p:pic>
        <p:nvPicPr>
          <p:cNvPr id="10453" name="Google Shape;10453;p10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 name="Shape 769"/>
        <p:cNvGrpSpPr/>
        <p:nvPr/>
      </p:nvGrpSpPr>
      <p:grpSpPr>
        <a:xfrm>
          <a:off x="0" y="0"/>
          <a:ext cx="0" cy="0"/>
          <a:chOff x="0" y="0"/>
          <a:chExt cx="0" cy="0"/>
        </a:xfrm>
      </p:grpSpPr>
      <p:sp>
        <p:nvSpPr>
          <p:cNvPr id="770" name="Google Shape;770;p48"/>
          <p:cNvSpPr txBox="1"/>
          <p:nvPr>
            <p:ph type="title"/>
          </p:nvPr>
        </p:nvSpPr>
        <p:spPr>
          <a:xfrm>
            <a:off x="2378250" y="1438650"/>
            <a:ext cx="4387500" cy="152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771" name="Google Shape;771;p48"/>
          <p:cNvSpPr txBox="1"/>
          <p:nvPr>
            <p:ph idx="1" type="subTitle"/>
          </p:nvPr>
        </p:nvSpPr>
        <p:spPr>
          <a:xfrm>
            <a:off x="2378250" y="2960850"/>
            <a:ext cx="4387500" cy="74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772" name="Google Shape;772;p48"/>
          <p:cNvGrpSpPr/>
          <p:nvPr/>
        </p:nvGrpSpPr>
        <p:grpSpPr>
          <a:xfrm>
            <a:off x="7469552" y="3316487"/>
            <a:ext cx="1274166" cy="1388383"/>
            <a:chOff x="2330655" y="3944068"/>
            <a:chExt cx="643681" cy="701381"/>
          </a:xfrm>
        </p:grpSpPr>
        <p:sp>
          <p:nvSpPr>
            <p:cNvPr id="773" name="Google Shape;773;p48"/>
            <p:cNvSpPr/>
            <p:nvPr/>
          </p:nvSpPr>
          <p:spPr>
            <a:xfrm>
              <a:off x="2330655" y="3968130"/>
              <a:ext cx="637913" cy="671432"/>
            </a:xfrm>
            <a:custGeom>
              <a:rect b="b" l="l" r="r" t="t"/>
              <a:pathLst>
                <a:path extrusionOk="0" h="6167" w="5859">
                  <a:moveTo>
                    <a:pt x="1241" y="0"/>
                  </a:moveTo>
                  <a:lnTo>
                    <a:pt x="1054" y="858"/>
                  </a:lnTo>
                  <a:lnTo>
                    <a:pt x="966" y="1264"/>
                  </a:lnTo>
                  <a:lnTo>
                    <a:pt x="117" y="5150"/>
                  </a:lnTo>
                  <a:lnTo>
                    <a:pt x="28" y="5557"/>
                  </a:lnTo>
                  <a:lnTo>
                    <a:pt x="5" y="5657"/>
                  </a:lnTo>
                  <a:cubicBezTo>
                    <a:pt x="3" y="5664"/>
                    <a:pt x="0" y="5671"/>
                    <a:pt x="0" y="5678"/>
                  </a:cubicBezTo>
                  <a:cubicBezTo>
                    <a:pt x="0" y="5890"/>
                    <a:pt x="1313" y="6166"/>
                    <a:pt x="2930" y="6166"/>
                  </a:cubicBezTo>
                  <a:cubicBezTo>
                    <a:pt x="4548" y="6166"/>
                    <a:pt x="5859" y="5891"/>
                    <a:pt x="5859" y="5678"/>
                  </a:cubicBezTo>
                  <a:cubicBezTo>
                    <a:pt x="5859" y="5671"/>
                    <a:pt x="5856" y="5664"/>
                    <a:pt x="5854" y="5657"/>
                  </a:cubicBezTo>
                  <a:lnTo>
                    <a:pt x="5816" y="5488"/>
                  </a:lnTo>
                  <a:lnTo>
                    <a:pt x="5728" y="5082"/>
                  </a:lnTo>
                  <a:lnTo>
                    <a:pt x="4899" y="1290"/>
                  </a:lnTo>
                  <a:lnTo>
                    <a:pt x="4811" y="886"/>
                  </a:lnTo>
                  <a:lnTo>
                    <a:pt x="4618" y="0"/>
                  </a:lnTo>
                  <a:cubicBezTo>
                    <a:pt x="4618" y="122"/>
                    <a:pt x="3863" y="221"/>
                    <a:pt x="2930" y="221"/>
                  </a:cubicBezTo>
                  <a:cubicBezTo>
                    <a:pt x="1997" y="221"/>
                    <a:pt x="1241" y="122"/>
                    <a:pt x="1241" y="0"/>
                  </a:cubicBezTo>
                  <a:close/>
                </a:path>
              </a:pathLst>
            </a:custGeom>
            <a:solidFill>
              <a:srgbClr val="F19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8"/>
            <p:cNvSpPr/>
            <p:nvPr/>
          </p:nvSpPr>
          <p:spPr>
            <a:xfrm>
              <a:off x="2449331" y="3982828"/>
              <a:ext cx="103107" cy="583461"/>
            </a:xfrm>
            <a:custGeom>
              <a:rect b="b" l="l" r="r" t="t"/>
              <a:pathLst>
                <a:path extrusionOk="0" h="5359" w="947">
                  <a:moveTo>
                    <a:pt x="892" y="1"/>
                  </a:moveTo>
                  <a:cubicBezTo>
                    <a:pt x="866" y="1"/>
                    <a:pt x="845" y="19"/>
                    <a:pt x="840" y="44"/>
                  </a:cubicBezTo>
                  <a:lnTo>
                    <a:pt x="5" y="5300"/>
                  </a:lnTo>
                  <a:cubicBezTo>
                    <a:pt x="1" y="5328"/>
                    <a:pt x="20" y="5353"/>
                    <a:pt x="48" y="5358"/>
                  </a:cubicBezTo>
                  <a:lnTo>
                    <a:pt x="56" y="5358"/>
                  </a:lnTo>
                  <a:cubicBezTo>
                    <a:pt x="80" y="5358"/>
                    <a:pt x="102" y="5341"/>
                    <a:pt x="107" y="5315"/>
                  </a:cubicBezTo>
                  <a:lnTo>
                    <a:pt x="943" y="60"/>
                  </a:lnTo>
                  <a:cubicBezTo>
                    <a:pt x="947" y="32"/>
                    <a:pt x="927" y="6"/>
                    <a:pt x="900" y="1"/>
                  </a:cubicBezTo>
                  <a:cubicBezTo>
                    <a:pt x="897" y="1"/>
                    <a:pt x="894" y="1"/>
                    <a:pt x="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8"/>
            <p:cNvSpPr/>
            <p:nvPr/>
          </p:nvSpPr>
          <p:spPr>
            <a:xfrm>
              <a:off x="2644439" y="4040206"/>
              <a:ext cx="11432" cy="516830"/>
            </a:xfrm>
            <a:custGeom>
              <a:rect b="b" l="l" r="r" t="t"/>
              <a:pathLst>
                <a:path extrusionOk="0" h="4747" w="105">
                  <a:moveTo>
                    <a:pt x="52" y="1"/>
                  </a:moveTo>
                  <a:cubicBezTo>
                    <a:pt x="24" y="1"/>
                    <a:pt x="0" y="23"/>
                    <a:pt x="0" y="52"/>
                  </a:cubicBezTo>
                  <a:lnTo>
                    <a:pt x="0" y="4695"/>
                  </a:lnTo>
                  <a:cubicBezTo>
                    <a:pt x="0" y="4723"/>
                    <a:pt x="24" y="4746"/>
                    <a:pt x="52" y="4746"/>
                  </a:cubicBezTo>
                  <a:cubicBezTo>
                    <a:pt x="81" y="4746"/>
                    <a:pt x="105" y="4723"/>
                    <a:pt x="103" y="4695"/>
                  </a:cubicBezTo>
                  <a:lnTo>
                    <a:pt x="103" y="52"/>
                  </a:lnTo>
                  <a:cubicBezTo>
                    <a:pt x="103" y="23"/>
                    <a:pt x="80" y="1"/>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8"/>
            <p:cNvSpPr/>
            <p:nvPr/>
          </p:nvSpPr>
          <p:spPr>
            <a:xfrm>
              <a:off x="2771933" y="4145054"/>
              <a:ext cx="85251" cy="381933"/>
            </a:xfrm>
            <a:custGeom>
              <a:rect b="b" l="l" r="r" t="t"/>
              <a:pathLst>
                <a:path extrusionOk="0" h="3508" w="783">
                  <a:moveTo>
                    <a:pt x="57" y="1"/>
                  </a:moveTo>
                  <a:cubicBezTo>
                    <a:pt x="55" y="1"/>
                    <a:pt x="52" y="1"/>
                    <a:pt x="50" y="1"/>
                  </a:cubicBezTo>
                  <a:cubicBezTo>
                    <a:pt x="21" y="5"/>
                    <a:pt x="1" y="31"/>
                    <a:pt x="5" y="58"/>
                  </a:cubicBezTo>
                  <a:cubicBezTo>
                    <a:pt x="14" y="128"/>
                    <a:pt x="650" y="3330"/>
                    <a:pt x="676" y="3466"/>
                  </a:cubicBezTo>
                  <a:cubicBezTo>
                    <a:pt x="682" y="3492"/>
                    <a:pt x="703" y="3508"/>
                    <a:pt x="728" y="3508"/>
                  </a:cubicBezTo>
                  <a:cubicBezTo>
                    <a:pt x="731" y="3508"/>
                    <a:pt x="734" y="3508"/>
                    <a:pt x="737" y="3507"/>
                  </a:cubicBezTo>
                  <a:cubicBezTo>
                    <a:pt x="765" y="3502"/>
                    <a:pt x="783" y="3474"/>
                    <a:pt x="778" y="3447"/>
                  </a:cubicBezTo>
                  <a:cubicBezTo>
                    <a:pt x="550" y="2299"/>
                    <a:pt x="116" y="111"/>
                    <a:pt x="107" y="46"/>
                  </a:cubicBezTo>
                  <a:cubicBezTo>
                    <a:pt x="103" y="20"/>
                    <a:pt x="82" y="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8"/>
            <p:cNvSpPr/>
            <p:nvPr/>
          </p:nvSpPr>
          <p:spPr>
            <a:xfrm>
              <a:off x="2465771" y="3944068"/>
              <a:ext cx="367570" cy="48232"/>
            </a:xfrm>
            <a:custGeom>
              <a:rect b="b" l="l" r="r" t="t"/>
              <a:pathLst>
                <a:path extrusionOk="0" h="443" w="3376">
                  <a:moveTo>
                    <a:pt x="1687" y="0"/>
                  </a:moveTo>
                  <a:cubicBezTo>
                    <a:pt x="755" y="0"/>
                    <a:pt x="0" y="98"/>
                    <a:pt x="0" y="221"/>
                  </a:cubicBezTo>
                  <a:cubicBezTo>
                    <a:pt x="0" y="344"/>
                    <a:pt x="756" y="442"/>
                    <a:pt x="1687" y="442"/>
                  </a:cubicBezTo>
                  <a:cubicBezTo>
                    <a:pt x="2621" y="442"/>
                    <a:pt x="3376" y="344"/>
                    <a:pt x="3376" y="221"/>
                  </a:cubicBezTo>
                  <a:cubicBezTo>
                    <a:pt x="3376" y="98"/>
                    <a:pt x="2621" y="0"/>
                    <a:pt x="16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8"/>
            <p:cNvSpPr/>
            <p:nvPr/>
          </p:nvSpPr>
          <p:spPr>
            <a:xfrm>
              <a:off x="2333377" y="4521330"/>
              <a:ext cx="630510" cy="89169"/>
            </a:xfrm>
            <a:custGeom>
              <a:rect b="b" l="l" r="r" t="t"/>
              <a:pathLst>
                <a:path extrusionOk="0" h="819" w="5791">
                  <a:moveTo>
                    <a:pt x="5704" y="1"/>
                  </a:moveTo>
                  <a:cubicBezTo>
                    <a:pt x="5194" y="161"/>
                    <a:pt x="4217" y="405"/>
                    <a:pt x="3004" y="405"/>
                  </a:cubicBezTo>
                  <a:cubicBezTo>
                    <a:pt x="1670" y="405"/>
                    <a:pt x="577" y="186"/>
                    <a:pt x="91" y="69"/>
                  </a:cubicBezTo>
                  <a:lnTo>
                    <a:pt x="1" y="476"/>
                  </a:lnTo>
                  <a:cubicBezTo>
                    <a:pt x="511" y="597"/>
                    <a:pt x="1623" y="819"/>
                    <a:pt x="3003" y="819"/>
                  </a:cubicBezTo>
                  <a:cubicBezTo>
                    <a:pt x="4249" y="819"/>
                    <a:pt x="5244" y="576"/>
                    <a:pt x="5791" y="407"/>
                  </a:cubicBezTo>
                  <a:lnTo>
                    <a:pt x="57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8"/>
            <p:cNvSpPr/>
            <p:nvPr/>
          </p:nvSpPr>
          <p:spPr>
            <a:xfrm>
              <a:off x="2455428" y="4059260"/>
              <a:ext cx="365611" cy="28090"/>
            </a:xfrm>
            <a:custGeom>
              <a:rect b="b" l="l" r="r" t="t"/>
              <a:pathLst>
                <a:path extrusionOk="0" h="258" w="3358">
                  <a:moveTo>
                    <a:pt x="58" y="1"/>
                  </a:moveTo>
                  <a:cubicBezTo>
                    <a:pt x="34" y="1"/>
                    <a:pt x="12" y="17"/>
                    <a:pt x="6" y="42"/>
                  </a:cubicBezTo>
                  <a:cubicBezTo>
                    <a:pt x="1" y="69"/>
                    <a:pt x="17" y="97"/>
                    <a:pt x="46" y="103"/>
                  </a:cubicBezTo>
                  <a:cubicBezTo>
                    <a:pt x="56" y="104"/>
                    <a:pt x="763" y="258"/>
                    <a:pt x="1825" y="258"/>
                  </a:cubicBezTo>
                  <a:cubicBezTo>
                    <a:pt x="2267" y="258"/>
                    <a:pt x="2768" y="232"/>
                    <a:pt x="3310" y="156"/>
                  </a:cubicBezTo>
                  <a:cubicBezTo>
                    <a:pt x="3338" y="151"/>
                    <a:pt x="3357" y="126"/>
                    <a:pt x="3353" y="98"/>
                  </a:cubicBezTo>
                  <a:cubicBezTo>
                    <a:pt x="3348" y="71"/>
                    <a:pt x="3326" y="54"/>
                    <a:pt x="3300" y="54"/>
                  </a:cubicBezTo>
                  <a:cubicBezTo>
                    <a:pt x="3298" y="54"/>
                    <a:pt x="3296" y="54"/>
                    <a:pt x="3294" y="54"/>
                  </a:cubicBezTo>
                  <a:cubicBezTo>
                    <a:pt x="2757" y="129"/>
                    <a:pt x="2257" y="155"/>
                    <a:pt x="1819" y="155"/>
                  </a:cubicBezTo>
                  <a:cubicBezTo>
                    <a:pt x="773" y="155"/>
                    <a:pt x="78" y="5"/>
                    <a:pt x="67" y="2"/>
                  </a:cubicBezTo>
                  <a:cubicBezTo>
                    <a:pt x="64" y="1"/>
                    <a:pt x="61" y="1"/>
                    <a:pt x="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8"/>
            <p:cNvSpPr/>
            <p:nvPr/>
          </p:nvSpPr>
          <p:spPr>
            <a:xfrm>
              <a:off x="2515637" y="4105096"/>
              <a:ext cx="341549" cy="27763"/>
            </a:xfrm>
            <a:custGeom>
              <a:rect b="b" l="l" r="r" t="t"/>
              <a:pathLst>
                <a:path extrusionOk="0" h="255" w="3137">
                  <a:moveTo>
                    <a:pt x="3082" y="0"/>
                  </a:moveTo>
                  <a:cubicBezTo>
                    <a:pt x="3078" y="0"/>
                    <a:pt x="3075" y="1"/>
                    <a:pt x="3071" y="2"/>
                  </a:cubicBezTo>
                  <a:cubicBezTo>
                    <a:pt x="2413" y="117"/>
                    <a:pt x="1778" y="151"/>
                    <a:pt x="1261" y="151"/>
                  </a:cubicBezTo>
                  <a:cubicBezTo>
                    <a:pt x="554" y="151"/>
                    <a:pt x="70" y="88"/>
                    <a:pt x="62" y="87"/>
                  </a:cubicBezTo>
                  <a:cubicBezTo>
                    <a:pt x="59" y="86"/>
                    <a:pt x="57" y="86"/>
                    <a:pt x="54" y="86"/>
                  </a:cubicBezTo>
                  <a:cubicBezTo>
                    <a:pt x="30" y="86"/>
                    <a:pt x="9" y="106"/>
                    <a:pt x="5" y="132"/>
                  </a:cubicBezTo>
                  <a:cubicBezTo>
                    <a:pt x="1" y="159"/>
                    <a:pt x="21" y="185"/>
                    <a:pt x="50" y="189"/>
                  </a:cubicBezTo>
                  <a:cubicBezTo>
                    <a:pt x="58" y="190"/>
                    <a:pt x="548" y="254"/>
                    <a:pt x="1263" y="254"/>
                  </a:cubicBezTo>
                  <a:cubicBezTo>
                    <a:pt x="1784" y="254"/>
                    <a:pt x="2426" y="221"/>
                    <a:pt x="3090" y="104"/>
                  </a:cubicBezTo>
                  <a:cubicBezTo>
                    <a:pt x="3117" y="99"/>
                    <a:pt x="3137" y="72"/>
                    <a:pt x="3132" y="44"/>
                  </a:cubicBezTo>
                  <a:cubicBezTo>
                    <a:pt x="3127" y="19"/>
                    <a:pt x="3106" y="0"/>
                    <a:pt x="30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8"/>
            <p:cNvSpPr/>
            <p:nvPr/>
          </p:nvSpPr>
          <p:spPr>
            <a:xfrm>
              <a:off x="2354499" y="4600375"/>
              <a:ext cx="565510" cy="45074"/>
            </a:xfrm>
            <a:custGeom>
              <a:rect b="b" l="l" r="r" t="t"/>
              <a:pathLst>
                <a:path extrusionOk="0" h="414" w="5194">
                  <a:moveTo>
                    <a:pt x="59" y="1"/>
                  </a:moveTo>
                  <a:cubicBezTo>
                    <a:pt x="37" y="1"/>
                    <a:pt x="16" y="14"/>
                    <a:pt x="9" y="38"/>
                  </a:cubicBezTo>
                  <a:cubicBezTo>
                    <a:pt x="0" y="65"/>
                    <a:pt x="16" y="94"/>
                    <a:pt x="42" y="103"/>
                  </a:cubicBezTo>
                  <a:cubicBezTo>
                    <a:pt x="57" y="108"/>
                    <a:pt x="1060" y="413"/>
                    <a:pt x="2656" y="413"/>
                  </a:cubicBezTo>
                  <a:cubicBezTo>
                    <a:pt x="3378" y="413"/>
                    <a:pt x="4220" y="351"/>
                    <a:pt x="5147" y="168"/>
                  </a:cubicBezTo>
                  <a:cubicBezTo>
                    <a:pt x="5176" y="163"/>
                    <a:pt x="5193" y="136"/>
                    <a:pt x="5189" y="108"/>
                  </a:cubicBezTo>
                  <a:cubicBezTo>
                    <a:pt x="5184" y="84"/>
                    <a:pt x="5164" y="66"/>
                    <a:pt x="5140" y="66"/>
                  </a:cubicBezTo>
                  <a:cubicBezTo>
                    <a:pt x="5137" y="66"/>
                    <a:pt x="5133" y="66"/>
                    <a:pt x="5129" y="67"/>
                  </a:cubicBezTo>
                  <a:cubicBezTo>
                    <a:pt x="4209" y="247"/>
                    <a:pt x="3373" y="309"/>
                    <a:pt x="2658" y="309"/>
                  </a:cubicBezTo>
                  <a:cubicBezTo>
                    <a:pt x="1079" y="309"/>
                    <a:pt x="89" y="7"/>
                    <a:pt x="74" y="3"/>
                  </a:cubicBezTo>
                  <a:cubicBezTo>
                    <a:pt x="69" y="2"/>
                    <a:pt x="64" y="1"/>
                    <a:pt x="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8"/>
            <p:cNvSpPr/>
            <p:nvPr/>
          </p:nvSpPr>
          <p:spPr>
            <a:xfrm>
              <a:off x="2352213" y="4027903"/>
              <a:ext cx="105393" cy="436044"/>
            </a:xfrm>
            <a:custGeom>
              <a:rect b="b" l="l" r="r" t="t"/>
              <a:pathLst>
                <a:path extrusionOk="0" h="4005" w="968">
                  <a:moveTo>
                    <a:pt x="910" y="1"/>
                  </a:moveTo>
                  <a:cubicBezTo>
                    <a:pt x="886" y="1"/>
                    <a:pt x="865" y="17"/>
                    <a:pt x="860" y="42"/>
                  </a:cubicBezTo>
                  <a:lnTo>
                    <a:pt x="7" y="3941"/>
                  </a:lnTo>
                  <a:cubicBezTo>
                    <a:pt x="1" y="3970"/>
                    <a:pt x="18" y="3996"/>
                    <a:pt x="47" y="4002"/>
                  </a:cubicBezTo>
                  <a:cubicBezTo>
                    <a:pt x="51" y="4004"/>
                    <a:pt x="55" y="4004"/>
                    <a:pt x="58" y="4004"/>
                  </a:cubicBezTo>
                  <a:cubicBezTo>
                    <a:pt x="83" y="4004"/>
                    <a:pt x="103" y="3989"/>
                    <a:pt x="108" y="3964"/>
                  </a:cubicBezTo>
                  <a:lnTo>
                    <a:pt x="961" y="63"/>
                  </a:lnTo>
                  <a:cubicBezTo>
                    <a:pt x="967" y="35"/>
                    <a:pt x="949" y="8"/>
                    <a:pt x="921" y="2"/>
                  </a:cubicBezTo>
                  <a:cubicBezTo>
                    <a:pt x="917" y="1"/>
                    <a:pt x="913" y="1"/>
                    <a:pt x="9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8"/>
            <p:cNvSpPr/>
            <p:nvPr/>
          </p:nvSpPr>
          <p:spPr>
            <a:xfrm>
              <a:off x="2923926" y="4404724"/>
              <a:ext cx="50410" cy="184979"/>
            </a:xfrm>
            <a:custGeom>
              <a:rect b="b" l="l" r="r" t="t"/>
              <a:pathLst>
                <a:path extrusionOk="0" h="1699" w="463">
                  <a:moveTo>
                    <a:pt x="57" y="1"/>
                  </a:moveTo>
                  <a:cubicBezTo>
                    <a:pt x="54" y="1"/>
                    <a:pt x="50" y="1"/>
                    <a:pt x="46" y="2"/>
                  </a:cubicBezTo>
                  <a:cubicBezTo>
                    <a:pt x="18" y="8"/>
                    <a:pt x="0" y="35"/>
                    <a:pt x="6" y="63"/>
                  </a:cubicBezTo>
                  <a:lnTo>
                    <a:pt x="355" y="1657"/>
                  </a:lnTo>
                  <a:cubicBezTo>
                    <a:pt x="360" y="1682"/>
                    <a:pt x="380" y="1698"/>
                    <a:pt x="405" y="1698"/>
                  </a:cubicBezTo>
                  <a:cubicBezTo>
                    <a:pt x="408" y="1698"/>
                    <a:pt x="412" y="1698"/>
                    <a:pt x="416" y="1697"/>
                  </a:cubicBezTo>
                  <a:cubicBezTo>
                    <a:pt x="444" y="1691"/>
                    <a:pt x="462" y="1665"/>
                    <a:pt x="456" y="1636"/>
                  </a:cubicBezTo>
                  <a:lnTo>
                    <a:pt x="108" y="42"/>
                  </a:lnTo>
                  <a:cubicBezTo>
                    <a:pt x="102" y="17"/>
                    <a:pt x="81" y="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48"/>
          <p:cNvGrpSpPr/>
          <p:nvPr/>
        </p:nvGrpSpPr>
        <p:grpSpPr>
          <a:xfrm>
            <a:off x="550720" y="2435854"/>
            <a:ext cx="1251973" cy="2354776"/>
            <a:chOff x="307830" y="3489619"/>
            <a:chExt cx="632469" cy="1189581"/>
          </a:xfrm>
        </p:grpSpPr>
        <p:sp>
          <p:nvSpPr>
            <p:cNvPr id="785" name="Google Shape;785;p48"/>
            <p:cNvSpPr/>
            <p:nvPr/>
          </p:nvSpPr>
          <p:spPr>
            <a:xfrm>
              <a:off x="329497" y="4598306"/>
              <a:ext cx="576724" cy="80894"/>
            </a:xfrm>
            <a:custGeom>
              <a:rect b="b" l="l" r="r" t="t"/>
              <a:pathLst>
                <a:path extrusionOk="0" h="743" w="5297">
                  <a:moveTo>
                    <a:pt x="2648" y="0"/>
                  </a:moveTo>
                  <a:cubicBezTo>
                    <a:pt x="1186" y="0"/>
                    <a:pt x="0" y="166"/>
                    <a:pt x="0" y="371"/>
                  </a:cubicBezTo>
                  <a:cubicBezTo>
                    <a:pt x="0" y="576"/>
                    <a:pt x="1186" y="743"/>
                    <a:pt x="2648" y="743"/>
                  </a:cubicBezTo>
                  <a:cubicBezTo>
                    <a:pt x="4111" y="743"/>
                    <a:pt x="5297" y="576"/>
                    <a:pt x="5297" y="371"/>
                  </a:cubicBezTo>
                  <a:cubicBezTo>
                    <a:pt x="5297" y="166"/>
                    <a:pt x="4111" y="0"/>
                    <a:pt x="26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8"/>
            <p:cNvSpPr/>
            <p:nvPr/>
          </p:nvSpPr>
          <p:spPr>
            <a:xfrm>
              <a:off x="307830" y="4054469"/>
              <a:ext cx="632469" cy="611224"/>
            </a:xfrm>
            <a:custGeom>
              <a:rect b="b" l="l" r="r" t="t"/>
              <a:pathLst>
                <a:path extrusionOk="0" h="5614" w="5809">
                  <a:moveTo>
                    <a:pt x="553" y="1"/>
                  </a:moveTo>
                  <a:cubicBezTo>
                    <a:pt x="553" y="1"/>
                    <a:pt x="303" y="572"/>
                    <a:pt x="158" y="1438"/>
                  </a:cubicBezTo>
                  <a:cubicBezTo>
                    <a:pt x="152" y="1471"/>
                    <a:pt x="147" y="1505"/>
                    <a:pt x="142" y="1540"/>
                  </a:cubicBezTo>
                  <a:cubicBezTo>
                    <a:pt x="35" y="2223"/>
                    <a:pt x="1" y="3077"/>
                    <a:pt x="197" y="3972"/>
                  </a:cubicBezTo>
                  <a:lnTo>
                    <a:pt x="197" y="3973"/>
                  </a:lnTo>
                  <a:cubicBezTo>
                    <a:pt x="204" y="4010"/>
                    <a:pt x="213" y="4046"/>
                    <a:pt x="223" y="4085"/>
                  </a:cubicBezTo>
                  <a:cubicBezTo>
                    <a:pt x="301" y="4407"/>
                    <a:pt x="408" y="4734"/>
                    <a:pt x="553" y="5059"/>
                  </a:cubicBezTo>
                  <a:cubicBezTo>
                    <a:pt x="553" y="5156"/>
                    <a:pt x="791" y="5297"/>
                    <a:pt x="1186" y="5412"/>
                  </a:cubicBezTo>
                  <a:cubicBezTo>
                    <a:pt x="1224" y="5422"/>
                    <a:pt x="1264" y="5435"/>
                    <a:pt x="1305" y="5444"/>
                  </a:cubicBezTo>
                  <a:cubicBezTo>
                    <a:pt x="1483" y="5489"/>
                    <a:pt x="1687" y="5530"/>
                    <a:pt x="1912" y="5559"/>
                  </a:cubicBezTo>
                  <a:cubicBezTo>
                    <a:pt x="1946" y="5565"/>
                    <a:pt x="1984" y="5569"/>
                    <a:pt x="2020" y="5572"/>
                  </a:cubicBezTo>
                  <a:cubicBezTo>
                    <a:pt x="2246" y="5597"/>
                    <a:pt x="2491" y="5614"/>
                    <a:pt x="2752" y="5614"/>
                  </a:cubicBezTo>
                  <a:cubicBezTo>
                    <a:pt x="2896" y="5614"/>
                    <a:pt x="3035" y="5611"/>
                    <a:pt x="3169" y="5603"/>
                  </a:cubicBezTo>
                  <a:cubicBezTo>
                    <a:pt x="3205" y="5601"/>
                    <a:pt x="3240" y="5600"/>
                    <a:pt x="3275" y="5598"/>
                  </a:cubicBezTo>
                  <a:cubicBezTo>
                    <a:pt x="3670" y="5574"/>
                    <a:pt x="4012" y="5523"/>
                    <a:pt x="4294" y="5461"/>
                  </a:cubicBezTo>
                  <a:cubicBezTo>
                    <a:pt x="4336" y="5452"/>
                    <a:pt x="4376" y="5442"/>
                    <a:pt x="4413" y="5432"/>
                  </a:cubicBezTo>
                  <a:cubicBezTo>
                    <a:pt x="4889" y="5313"/>
                    <a:pt x="5155" y="5161"/>
                    <a:pt x="5155" y="5058"/>
                  </a:cubicBezTo>
                  <a:cubicBezTo>
                    <a:pt x="5155" y="5058"/>
                    <a:pt x="5318" y="4730"/>
                    <a:pt x="5467" y="4191"/>
                  </a:cubicBezTo>
                  <a:cubicBezTo>
                    <a:pt x="5477" y="4155"/>
                    <a:pt x="5488" y="4119"/>
                    <a:pt x="5497" y="4080"/>
                  </a:cubicBezTo>
                  <a:cubicBezTo>
                    <a:pt x="5670" y="3413"/>
                    <a:pt x="5808" y="2462"/>
                    <a:pt x="5622" y="1424"/>
                  </a:cubicBezTo>
                  <a:cubicBezTo>
                    <a:pt x="5616" y="1389"/>
                    <a:pt x="5610" y="1356"/>
                    <a:pt x="5603" y="1322"/>
                  </a:cubicBezTo>
                  <a:cubicBezTo>
                    <a:pt x="5517" y="890"/>
                    <a:pt x="5375" y="445"/>
                    <a:pt x="5155" y="1"/>
                  </a:cubicBezTo>
                  <a:cubicBezTo>
                    <a:pt x="5155" y="106"/>
                    <a:pt x="4846" y="200"/>
                    <a:pt x="4357" y="265"/>
                  </a:cubicBezTo>
                  <a:cubicBezTo>
                    <a:pt x="4324" y="270"/>
                    <a:pt x="4289" y="273"/>
                    <a:pt x="4253" y="277"/>
                  </a:cubicBezTo>
                  <a:cubicBezTo>
                    <a:pt x="4193" y="283"/>
                    <a:pt x="4134" y="290"/>
                    <a:pt x="4070" y="297"/>
                  </a:cubicBezTo>
                  <a:cubicBezTo>
                    <a:pt x="3827" y="319"/>
                    <a:pt x="3551" y="337"/>
                    <a:pt x="3256" y="344"/>
                  </a:cubicBezTo>
                  <a:cubicBezTo>
                    <a:pt x="3223" y="345"/>
                    <a:pt x="3188" y="347"/>
                    <a:pt x="3153" y="347"/>
                  </a:cubicBezTo>
                  <a:cubicBezTo>
                    <a:pt x="3056" y="348"/>
                    <a:pt x="2956" y="349"/>
                    <a:pt x="2855" y="349"/>
                  </a:cubicBezTo>
                  <a:cubicBezTo>
                    <a:pt x="2513" y="349"/>
                    <a:pt x="2191" y="338"/>
                    <a:pt x="1900" y="318"/>
                  </a:cubicBezTo>
                  <a:cubicBezTo>
                    <a:pt x="1864" y="316"/>
                    <a:pt x="1831" y="313"/>
                    <a:pt x="1796" y="311"/>
                  </a:cubicBezTo>
                  <a:cubicBezTo>
                    <a:pt x="1610" y="297"/>
                    <a:pt x="1437" y="277"/>
                    <a:pt x="1284" y="256"/>
                  </a:cubicBezTo>
                  <a:cubicBezTo>
                    <a:pt x="1249" y="251"/>
                    <a:pt x="1214" y="245"/>
                    <a:pt x="1182" y="240"/>
                  </a:cubicBezTo>
                  <a:cubicBezTo>
                    <a:pt x="1033" y="216"/>
                    <a:pt x="905" y="189"/>
                    <a:pt x="804" y="159"/>
                  </a:cubicBezTo>
                  <a:cubicBezTo>
                    <a:pt x="645" y="111"/>
                    <a:pt x="553" y="57"/>
                    <a:pt x="553" y="1"/>
                  </a:cubicBezTo>
                  <a:close/>
                </a:path>
              </a:pathLst>
            </a:custGeom>
            <a:solidFill>
              <a:srgbClr val="F19E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8"/>
            <p:cNvSpPr/>
            <p:nvPr/>
          </p:nvSpPr>
          <p:spPr>
            <a:xfrm>
              <a:off x="368039" y="4016907"/>
              <a:ext cx="501163" cy="75886"/>
            </a:xfrm>
            <a:custGeom>
              <a:rect b="b" l="l" r="r" t="t"/>
              <a:pathLst>
                <a:path extrusionOk="0" h="697" w="4603">
                  <a:moveTo>
                    <a:pt x="2301" y="1"/>
                  </a:moveTo>
                  <a:cubicBezTo>
                    <a:pt x="2004" y="1"/>
                    <a:pt x="1721" y="8"/>
                    <a:pt x="1459" y="25"/>
                  </a:cubicBezTo>
                  <a:cubicBezTo>
                    <a:pt x="1423" y="26"/>
                    <a:pt x="1386" y="28"/>
                    <a:pt x="1350" y="31"/>
                  </a:cubicBezTo>
                  <a:cubicBezTo>
                    <a:pt x="1313" y="33"/>
                    <a:pt x="1275" y="36"/>
                    <a:pt x="1239" y="39"/>
                  </a:cubicBezTo>
                  <a:cubicBezTo>
                    <a:pt x="1202" y="42"/>
                    <a:pt x="1166" y="46"/>
                    <a:pt x="1130" y="48"/>
                  </a:cubicBezTo>
                  <a:cubicBezTo>
                    <a:pt x="1103" y="51"/>
                    <a:pt x="1075" y="53"/>
                    <a:pt x="1052" y="56"/>
                  </a:cubicBezTo>
                  <a:cubicBezTo>
                    <a:pt x="1013" y="59"/>
                    <a:pt x="976" y="64"/>
                    <a:pt x="940" y="67"/>
                  </a:cubicBezTo>
                  <a:cubicBezTo>
                    <a:pt x="371" y="131"/>
                    <a:pt x="0" y="233"/>
                    <a:pt x="0" y="349"/>
                  </a:cubicBezTo>
                  <a:cubicBezTo>
                    <a:pt x="0" y="477"/>
                    <a:pt x="460" y="589"/>
                    <a:pt x="1144" y="650"/>
                  </a:cubicBezTo>
                  <a:cubicBezTo>
                    <a:pt x="1183" y="652"/>
                    <a:pt x="1223" y="657"/>
                    <a:pt x="1264" y="660"/>
                  </a:cubicBezTo>
                  <a:cubicBezTo>
                    <a:pt x="1335" y="665"/>
                    <a:pt x="1407" y="670"/>
                    <a:pt x="1482" y="672"/>
                  </a:cubicBezTo>
                  <a:cubicBezTo>
                    <a:pt x="1519" y="676"/>
                    <a:pt x="1556" y="677"/>
                    <a:pt x="1595" y="681"/>
                  </a:cubicBezTo>
                  <a:cubicBezTo>
                    <a:pt x="1817" y="691"/>
                    <a:pt x="2055" y="697"/>
                    <a:pt x="2302" y="697"/>
                  </a:cubicBezTo>
                  <a:cubicBezTo>
                    <a:pt x="2374" y="697"/>
                    <a:pt x="2444" y="697"/>
                    <a:pt x="2513" y="694"/>
                  </a:cubicBezTo>
                  <a:cubicBezTo>
                    <a:pt x="2551" y="694"/>
                    <a:pt x="2590" y="693"/>
                    <a:pt x="2627" y="692"/>
                  </a:cubicBezTo>
                  <a:cubicBezTo>
                    <a:pt x="2688" y="690"/>
                    <a:pt x="2749" y="689"/>
                    <a:pt x="2809" y="687"/>
                  </a:cubicBezTo>
                  <a:cubicBezTo>
                    <a:pt x="2849" y="686"/>
                    <a:pt x="2887" y="686"/>
                    <a:pt x="2924" y="683"/>
                  </a:cubicBezTo>
                  <a:cubicBezTo>
                    <a:pt x="3893" y="642"/>
                    <a:pt x="4603" y="506"/>
                    <a:pt x="4603" y="348"/>
                  </a:cubicBezTo>
                  <a:cubicBezTo>
                    <a:pt x="4603" y="192"/>
                    <a:pt x="3950" y="63"/>
                    <a:pt x="3040" y="18"/>
                  </a:cubicBezTo>
                  <a:cubicBezTo>
                    <a:pt x="3003" y="16"/>
                    <a:pt x="2967" y="15"/>
                    <a:pt x="2927" y="13"/>
                  </a:cubicBezTo>
                  <a:cubicBezTo>
                    <a:pt x="2905" y="13"/>
                    <a:pt x="2882" y="12"/>
                    <a:pt x="2859" y="11"/>
                  </a:cubicBezTo>
                  <a:cubicBezTo>
                    <a:pt x="2826" y="11"/>
                    <a:pt x="2795" y="10"/>
                    <a:pt x="2762" y="8"/>
                  </a:cubicBezTo>
                  <a:cubicBezTo>
                    <a:pt x="2724" y="8"/>
                    <a:pt x="2688" y="7"/>
                    <a:pt x="2651" y="6"/>
                  </a:cubicBezTo>
                  <a:cubicBezTo>
                    <a:pt x="2614" y="5"/>
                    <a:pt x="2576" y="3"/>
                    <a:pt x="2538" y="3"/>
                  </a:cubicBezTo>
                  <a:cubicBezTo>
                    <a:pt x="2460" y="2"/>
                    <a:pt x="2380" y="1"/>
                    <a:pt x="2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8"/>
            <p:cNvSpPr/>
            <p:nvPr/>
          </p:nvSpPr>
          <p:spPr>
            <a:xfrm>
              <a:off x="323291" y="4198403"/>
              <a:ext cx="596866" cy="46490"/>
            </a:xfrm>
            <a:custGeom>
              <a:rect b="b" l="l" r="r" t="t"/>
              <a:pathLst>
                <a:path extrusionOk="0" h="427" w="5482">
                  <a:moveTo>
                    <a:pt x="5462" y="1"/>
                  </a:moveTo>
                  <a:cubicBezTo>
                    <a:pt x="5157" y="70"/>
                    <a:pt x="4855" y="127"/>
                    <a:pt x="4560" y="171"/>
                  </a:cubicBezTo>
                  <a:cubicBezTo>
                    <a:pt x="4526" y="177"/>
                    <a:pt x="4492" y="182"/>
                    <a:pt x="4459" y="186"/>
                  </a:cubicBezTo>
                  <a:cubicBezTo>
                    <a:pt x="4009" y="249"/>
                    <a:pt x="3575" y="288"/>
                    <a:pt x="3165" y="307"/>
                  </a:cubicBezTo>
                  <a:cubicBezTo>
                    <a:pt x="3129" y="308"/>
                    <a:pt x="3096" y="310"/>
                    <a:pt x="3061" y="311"/>
                  </a:cubicBezTo>
                  <a:cubicBezTo>
                    <a:pt x="2855" y="319"/>
                    <a:pt x="2655" y="323"/>
                    <a:pt x="2463" y="323"/>
                  </a:cubicBezTo>
                  <a:cubicBezTo>
                    <a:pt x="2195" y="323"/>
                    <a:pt x="1941" y="316"/>
                    <a:pt x="1704" y="303"/>
                  </a:cubicBezTo>
                  <a:cubicBezTo>
                    <a:pt x="1668" y="302"/>
                    <a:pt x="1634" y="301"/>
                    <a:pt x="1599" y="299"/>
                  </a:cubicBezTo>
                  <a:cubicBezTo>
                    <a:pt x="1350" y="283"/>
                    <a:pt x="1118" y="264"/>
                    <a:pt x="911" y="242"/>
                  </a:cubicBezTo>
                  <a:cubicBezTo>
                    <a:pt x="875" y="238"/>
                    <a:pt x="840" y="234"/>
                    <a:pt x="808" y="230"/>
                  </a:cubicBezTo>
                  <a:cubicBezTo>
                    <a:pt x="475" y="192"/>
                    <a:pt x="206" y="150"/>
                    <a:pt x="17" y="116"/>
                  </a:cubicBezTo>
                  <a:cubicBezTo>
                    <a:pt x="11" y="150"/>
                    <a:pt x="6" y="183"/>
                    <a:pt x="1" y="218"/>
                  </a:cubicBezTo>
                  <a:cubicBezTo>
                    <a:pt x="189" y="252"/>
                    <a:pt x="460" y="294"/>
                    <a:pt x="794" y="332"/>
                  </a:cubicBezTo>
                  <a:lnTo>
                    <a:pt x="795" y="332"/>
                  </a:lnTo>
                  <a:cubicBezTo>
                    <a:pt x="829" y="336"/>
                    <a:pt x="864" y="340"/>
                    <a:pt x="898" y="345"/>
                  </a:cubicBezTo>
                  <a:cubicBezTo>
                    <a:pt x="1110" y="366"/>
                    <a:pt x="1342" y="387"/>
                    <a:pt x="1597" y="401"/>
                  </a:cubicBezTo>
                  <a:cubicBezTo>
                    <a:pt x="1632" y="404"/>
                    <a:pt x="1665" y="404"/>
                    <a:pt x="1699" y="407"/>
                  </a:cubicBezTo>
                  <a:cubicBezTo>
                    <a:pt x="1941" y="418"/>
                    <a:pt x="2200" y="427"/>
                    <a:pt x="2471" y="427"/>
                  </a:cubicBezTo>
                  <a:cubicBezTo>
                    <a:pt x="2663" y="427"/>
                    <a:pt x="2861" y="421"/>
                    <a:pt x="3063" y="413"/>
                  </a:cubicBezTo>
                  <a:cubicBezTo>
                    <a:pt x="3098" y="412"/>
                    <a:pt x="3133" y="412"/>
                    <a:pt x="3168" y="409"/>
                  </a:cubicBezTo>
                  <a:cubicBezTo>
                    <a:pt x="3583" y="391"/>
                    <a:pt x="4023" y="352"/>
                    <a:pt x="4476" y="286"/>
                  </a:cubicBezTo>
                  <a:cubicBezTo>
                    <a:pt x="4511" y="282"/>
                    <a:pt x="4545" y="277"/>
                    <a:pt x="4579" y="273"/>
                  </a:cubicBezTo>
                  <a:cubicBezTo>
                    <a:pt x="4875" y="228"/>
                    <a:pt x="5176" y="172"/>
                    <a:pt x="5482" y="102"/>
                  </a:cubicBezTo>
                  <a:cubicBezTo>
                    <a:pt x="5475" y="69"/>
                    <a:pt x="5468" y="34"/>
                    <a:pt x="54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8"/>
            <p:cNvSpPr/>
            <p:nvPr/>
          </p:nvSpPr>
          <p:spPr>
            <a:xfrm>
              <a:off x="329497" y="4487252"/>
              <a:ext cx="576833" cy="44421"/>
            </a:xfrm>
            <a:custGeom>
              <a:rect b="b" l="l" r="r" t="t"/>
              <a:pathLst>
                <a:path extrusionOk="0" h="408" w="5298">
                  <a:moveTo>
                    <a:pt x="0" y="0"/>
                  </a:moveTo>
                  <a:cubicBezTo>
                    <a:pt x="8" y="37"/>
                    <a:pt x="17" y="73"/>
                    <a:pt x="26" y="111"/>
                  </a:cubicBezTo>
                  <a:cubicBezTo>
                    <a:pt x="204" y="155"/>
                    <a:pt x="436" y="205"/>
                    <a:pt x="725" y="249"/>
                  </a:cubicBezTo>
                  <a:cubicBezTo>
                    <a:pt x="759" y="256"/>
                    <a:pt x="795" y="262"/>
                    <a:pt x="831" y="267"/>
                  </a:cubicBezTo>
                  <a:cubicBezTo>
                    <a:pt x="1053" y="299"/>
                    <a:pt x="1304" y="331"/>
                    <a:pt x="1581" y="356"/>
                  </a:cubicBezTo>
                  <a:cubicBezTo>
                    <a:pt x="1616" y="359"/>
                    <a:pt x="1652" y="361"/>
                    <a:pt x="1685" y="364"/>
                  </a:cubicBezTo>
                  <a:cubicBezTo>
                    <a:pt x="2022" y="391"/>
                    <a:pt x="2399" y="408"/>
                    <a:pt x="2810" y="408"/>
                  </a:cubicBezTo>
                  <a:cubicBezTo>
                    <a:pt x="2880" y="408"/>
                    <a:pt x="2949" y="408"/>
                    <a:pt x="3022" y="406"/>
                  </a:cubicBezTo>
                  <a:cubicBezTo>
                    <a:pt x="3056" y="406"/>
                    <a:pt x="3091" y="405"/>
                    <a:pt x="3126" y="405"/>
                  </a:cubicBezTo>
                  <a:cubicBezTo>
                    <a:pt x="3525" y="397"/>
                    <a:pt x="3953" y="371"/>
                    <a:pt x="4411" y="325"/>
                  </a:cubicBezTo>
                  <a:cubicBezTo>
                    <a:pt x="4445" y="321"/>
                    <a:pt x="4481" y="318"/>
                    <a:pt x="4517" y="314"/>
                  </a:cubicBezTo>
                  <a:cubicBezTo>
                    <a:pt x="4760" y="287"/>
                    <a:pt x="5010" y="254"/>
                    <a:pt x="5268" y="216"/>
                  </a:cubicBezTo>
                  <a:cubicBezTo>
                    <a:pt x="5278" y="180"/>
                    <a:pt x="5289" y="144"/>
                    <a:pt x="5298" y="105"/>
                  </a:cubicBezTo>
                  <a:lnTo>
                    <a:pt x="5298" y="105"/>
                  </a:lnTo>
                  <a:cubicBezTo>
                    <a:pt x="5036" y="147"/>
                    <a:pt x="4781" y="181"/>
                    <a:pt x="4536" y="207"/>
                  </a:cubicBezTo>
                  <a:cubicBezTo>
                    <a:pt x="4501" y="211"/>
                    <a:pt x="4465" y="216"/>
                    <a:pt x="4432" y="219"/>
                  </a:cubicBezTo>
                  <a:cubicBezTo>
                    <a:pt x="3968" y="268"/>
                    <a:pt x="3533" y="293"/>
                    <a:pt x="3129" y="303"/>
                  </a:cubicBezTo>
                  <a:cubicBezTo>
                    <a:pt x="3093" y="303"/>
                    <a:pt x="3061" y="304"/>
                    <a:pt x="3026" y="304"/>
                  </a:cubicBezTo>
                  <a:cubicBezTo>
                    <a:pt x="2942" y="305"/>
                    <a:pt x="2859" y="306"/>
                    <a:pt x="2777" y="306"/>
                  </a:cubicBezTo>
                  <a:cubicBezTo>
                    <a:pt x="2376" y="306"/>
                    <a:pt x="2010" y="288"/>
                    <a:pt x="1679" y="262"/>
                  </a:cubicBezTo>
                  <a:cubicBezTo>
                    <a:pt x="1643" y="259"/>
                    <a:pt x="1609" y="254"/>
                    <a:pt x="1575" y="252"/>
                  </a:cubicBezTo>
                  <a:cubicBezTo>
                    <a:pt x="1294" y="228"/>
                    <a:pt x="1040" y="196"/>
                    <a:pt x="818" y="161"/>
                  </a:cubicBezTo>
                  <a:cubicBezTo>
                    <a:pt x="782" y="155"/>
                    <a:pt x="747" y="150"/>
                    <a:pt x="712" y="144"/>
                  </a:cubicBezTo>
                  <a:cubicBezTo>
                    <a:pt x="413" y="95"/>
                    <a:pt x="175" y="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8"/>
            <p:cNvSpPr/>
            <p:nvPr/>
          </p:nvSpPr>
          <p:spPr>
            <a:xfrm>
              <a:off x="395803" y="4080708"/>
              <a:ext cx="54112" cy="566694"/>
            </a:xfrm>
            <a:custGeom>
              <a:rect b="b" l="l" r="r" t="t"/>
              <a:pathLst>
                <a:path extrusionOk="0" h="5205" w="497">
                  <a:moveTo>
                    <a:pt x="377" y="0"/>
                  </a:moveTo>
                  <a:cubicBezTo>
                    <a:pt x="372" y="23"/>
                    <a:pt x="365" y="48"/>
                    <a:pt x="360" y="74"/>
                  </a:cubicBezTo>
                  <a:cubicBezTo>
                    <a:pt x="296" y="350"/>
                    <a:pt x="210" y="786"/>
                    <a:pt x="143" y="1313"/>
                  </a:cubicBezTo>
                  <a:cubicBezTo>
                    <a:pt x="139" y="1346"/>
                    <a:pt x="133" y="1381"/>
                    <a:pt x="131" y="1415"/>
                  </a:cubicBezTo>
                  <a:lnTo>
                    <a:pt x="129" y="1415"/>
                  </a:lnTo>
                  <a:cubicBezTo>
                    <a:pt x="45" y="2132"/>
                    <a:pt x="0" y="3004"/>
                    <a:pt x="102" y="3878"/>
                  </a:cubicBezTo>
                  <a:cubicBezTo>
                    <a:pt x="104" y="3914"/>
                    <a:pt x="109" y="3950"/>
                    <a:pt x="114" y="3983"/>
                  </a:cubicBezTo>
                  <a:cubicBezTo>
                    <a:pt x="165" y="4387"/>
                    <a:pt x="251" y="4789"/>
                    <a:pt x="378" y="5173"/>
                  </a:cubicBezTo>
                  <a:cubicBezTo>
                    <a:pt x="416" y="5183"/>
                    <a:pt x="456" y="5195"/>
                    <a:pt x="497" y="5205"/>
                  </a:cubicBezTo>
                  <a:cubicBezTo>
                    <a:pt x="364" y="4817"/>
                    <a:pt x="276" y="4410"/>
                    <a:pt x="222" y="4001"/>
                  </a:cubicBezTo>
                  <a:cubicBezTo>
                    <a:pt x="216" y="3966"/>
                    <a:pt x="211" y="3930"/>
                    <a:pt x="209" y="3895"/>
                  </a:cubicBezTo>
                  <a:cubicBezTo>
                    <a:pt x="102" y="3021"/>
                    <a:pt x="147" y="2144"/>
                    <a:pt x="234" y="1427"/>
                  </a:cubicBezTo>
                  <a:cubicBezTo>
                    <a:pt x="237" y="1391"/>
                    <a:pt x="242" y="1357"/>
                    <a:pt x="246" y="1324"/>
                  </a:cubicBezTo>
                  <a:cubicBezTo>
                    <a:pt x="312" y="799"/>
                    <a:pt x="399" y="366"/>
                    <a:pt x="460" y="92"/>
                  </a:cubicBezTo>
                  <a:cubicBezTo>
                    <a:pt x="467" y="66"/>
                    <a:pt x="472" y="40"/>
                    <a:pt x="480" y="16"/>
                  </a:cubicBezTo>
                  <a:cubicBezTo>
                    <a:pt x="444" y="11"/>
                    <a:pt x="409" y="5"/>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8"/>
            <p:cNvSpPr/>
            <p:nvPr/>
          </p:nvSpPr>
          <p:spPr>
            <a:xfrm>
              <a:off x="770666" y="4083321"/>
              <a:ext cx="70661" cy="565932"/>
            </a:xfrm>
            <a:custGeom>
              <a:rect b="b" l="l" r="r" t="t"/>
              <a:pathLst>
                <a:path extrusionOk="0" h="5198" w="649">
                  <a:moveTo>
                    <a:pt x="105" y="1"/>
                  </a:moveTo>
                  <a:cubicBezTo>
                    <a:pt x="72" y="6"/>
                    <a:pt x="37" y="10"/>
                    <a:pt x="1" y="14"/>
                  </a:cubicBezTo>
                  <a:cubicBezTo>
                    <a:pt x="98" y="263"/>
                    <a:pt x="242" y="690"/>
                    <a:pt x="347" y="1243"/>
                  </a:cubicBezTo>
                  <a:cubicBezTo>
                    <a:pt x="354" y="1276"/>
                    <a:pt x="360" y="1309"/>
                    <a:pt x="366" y="1343"/>
                  </a:cubicBezTo>
                  <a:cubicBezTo>
                    <a:pt x="490" y="2044"/>
                    <a:pt x="545" y="2935"/>
                    <a:pt x="376" y="3929"/>
                  </a:cubicBezTo>
                  <a:cubicBezTo>
                    <a:pt x="370" y="3963"/>
                    <a:pt x="364" y="4000"/>
                    <a:pt x="357" y="4035"/>
                  </a:cubicBezTo>
                  <a:cubicBezTo>
                    <a:pt x="288" y="4409"/>
                    <a:pt x="186" y="4798"/>
                    <a:pt x="43" y="5197"/>
                  </a:cubicBezTo>
                  <a:cubicBezTo>
                    <a:pt x="85" y="5188"/>
                    <a:pt x="125" y="5178"/>
                    <a:pt x="162" y="5170"/>
                  </a:cubicBezTo>
                  <a:cubicBezTo>
                    <a:pt x="301" y="4776"/>
                    <a:pt x="398" y="4392"/>
                    <a:pt x="465" y="4024"/>
                  </a:cubicBezTo>
                  <a:cubicBezTo>
                    <a:pt x="473" y="3988"/>
                    <a:pt x="478" y="3952"/>
                    <a:pt x="483" y="3917"/>
                  </a:cubicBezTo>
                  <a:cubicBezTo>
                    <a:pt x="649" y="2924"/>
                    <a:pt x="593" y="2033"/>
                    <a:pt x="467" y="1330"/>
                  </a:cubicBezTo>
                  <a:cubicBezTo>
                    <a:pt x="459" y="1295"/>
                    <a:pt x="453" y="1261"/>
                    <a:pt x="447" y="1228"/>
                  </a:cubicBezTo>
                  <a:cubicBezTo>
                    <a:pt x="345" y="683"/>
                    <a:pt x="205" y="260"/>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8"/>
            <p:cNvSpPr/>
            <p:nvPr/>
          </p:nvSpPr>
          <p:spPr>
            <a:xfrm>
              <a:off x="495099" y="4088329"/>
              <a:ext cx="32772" cy="573118"/>
            </a:xfrm>
            <a:custGeom>
              <a:rect b="b" l="l" r="r" t="t"/>
              <a:pathLst>
                <a:path extrusionOk="0" h="5264" w="301">
                  <a:moveTo>
                    <a:pt x="77" y="1"/>
                  </a:moveTo>
                  <a:cubicBezTo>
                    <a:pt x="76" y="28"/>
                    <a:pt x="76" y="55"/>
                    <a:pt x="74" y="84"/>
                  </a:cubicBezTo>
                  <a:cubicBezTo>
                    <a:pt x="59" y="354"/>
                    <a:pt x="36" y="788"/>
                    <a:pt x="23" y="1311"/>
                  </a:cubicBezTo>
                  <a:cubicBezTo>
                    <a:pt x="21" y="1345"/>
                    <a:pt x="20" y="1378"/>
                    <a:pt x="20" y="1413"/>
                  </a:cubicBezTo>
                  <a:cubicBezTo>
                    <a:pt x="3" y="2151"/>
                    <a:pt x="1" y="3051"/>
                    <a:pt x="54" y="3916"/>
                  </a:cubicBezTo>
                  <a:cubicBezTo>
                    <a:pt x="57" y="3951"/>
                    <a:pt x="59" y="3987"/>
                    <a:pt x="61" y="4021"/>
                  </a:cubicBezTo>
                  <a:cubicBezTo>
                    <a:pt x="90" y="4450"/>
                    <a:pt x="132" y="4869"/>
                    <a:pt x="193" y="5252"/>
                  </a:cubicBezTo>
                  <a:cubicBezTo>
                    <a:pt x="228" y="5257"/>
                    <a:pt x="265" y="5260"/>
                    <a:pt x="301" y="5264"/>
                  </a:cubicBezTo>
                  <a:cubicBezTo>
                    <a:pt x="236" y="4880"/>
                    <a:pt x="193" y="4460"/>
                    <a:pt x="167" y="4029"/>
                  </a:cubicBezTo>
                  <a:cubicBezTo>
                    <a:pt x="162" y="3994"/>
                    <a:pt x="161" y="3959"/>
                    <a:pt x="158" y="3926"/>
                  </a:cubicBezTo>
                  <a:cubicBezTo>
                    <a:pt x="105" y="3061"/>
                    <a:pt x="106" y="2157"/>
                    <a:pt x="124" y="1418"/>
                  </a:cubicBezTo>
                  <a:cubicBezTo>
                    <a:pt x="124" y="1382"/>
                    <a:pt x="124" y="1348"/>
                    <a:pt x="127" y="1315"/>
                  </a:cubicBezTo>
                  <a:cubicBezTo>
                    <a:pt x="139" y="793"/>
                    <a:pt x="161" y="360"/>
                    <a:pt x="178" y="91"/>
                  </a:cubicBezTo>
                  <a:cubicBezTo>
                    <a:pt x="179" y="61"/>
                    <a:pt x="180" y="33"/>
                    <a:pt x="182" y="9"/>
                  </a:cubicBezTo>
                  <a:cubicBezTo>
                    <a:pt x="146" y="6"/>
                    <a:pt x="112" y="4"/>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8"/>
            <p:cNvSpPr/>
            <p:nvPr/>
          </p:nvSpPr>
          <p:spPr>
            <a:xfrm>
              <a:off x="651228" y="4091922"/>
              <a:ext cx="20687" cy="572900"/>
            </a:xfrm>
            <a:custGeom>
              <a:rect b="b" l="l" r="r" t="t"/>
              <a:pathLst>
                <a:path extrusionOk="0" h="5262" w="190">
                  <a:moveTo>
                    <a:pt x="104" y="1"/>
                  </a:moveTo>
                  <a:cubicBezTo>
                    <a:pt x="70" y="3"/>
                    <a:pt x="35" y="4"/>
                    <a:pt x="0" y="4"/>
                  </a:cubicBezTo>
                  <a:cubicBezTo>
                    <a:pt x="0" y="23"/>
                    <a:pt x="1" y="44"/>
                    <a:pt x="3" y="64"/>
                  </a:cubicBezTo>
                  <a:cubicBezTo>
                    <a:pt x="15" y="342"/>
                    <a:pt x="34" y="772"/>
                    <a:pt x="49" y="1290"/>
                  </a:cubicBezTo>
                  <a:cubicBezTo>
                    <a:pt x="49" y="1324"/>
                    <a:pt x="50" y="1357"/>
                    <a:pt x="51" y="1392"/>
                  </a:cubicBezTo>
                  <a:cubicBezTo>
                    <a:pt x="72" y="2138"/>
                    <a:pt x="86" y="3046"/>
                    <a:pt x="70" y="3935"/>
                  </a:cubicBezTo>
                  <a:cubicBezTo>
                    <a:pt x="69" y="3968"/>
                    <a:pt x="67" y="4003"/>
                    <a:pt x="67" y="4038"/>
                  </a:cubicBezTo>
                  <a:cubicBezTo>
                    <a:pt x="56" y="4458"/>
                    <a:pt x="40" y="4872"/>
                    <a:pt x="15" y="5262"/>
                  </a:cubicBezTo>
                  <a:cubicBezTo>
                    <a:pt x="51" y="5261"/>
                    <a:pt x="86" y="5259"/>
                    <a:pt x="121" y="5256"/>
                  </a:cubicBezTo>
                  <a:cubicBezTo>
                    <a:pt x="147" y="4870"/>
                    <a:pt x="162" y="4457"/>
                    <a:pt x="171" y="4037"/>
                  </a:cubicBezTo>
                  <a:cubicBezTo>
                    <a:pt x="172" y="4002"/>
                    <a:pt x="172" y="3967"/>
                    <a:pt x="173" y="3934"/>
                  </a:cubicBezTo>
                  <a:cubicBezTo>
                    <a:pt x="190" y="3044"/>
                    <a:pt x="176" y="2134"/>
                    <a:pt x="156" y="1387"/>
                  </a:cubicBezTo>
                  <a:cubicBezTo>
                    <a:pt x="156" y="1352"/>
                    <a:pt x="154" y="1320"/>
                    <a:pt x="153" y="1285"/>
                  </a:cubicBezTo>
                  <a:cubicBezTo>
                    <a:pt x="137" y="767"/>
                    <a:pt x="120" y="336"/>
                    <a:pt x="107" y="57"/>
                  </a:cubicBezTo>
                  <a:cubicBezTo>
                    <a:pt x="106" y="39"/>
                    <a:pt x="106" y="20"/>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8"/>
            <p:cNvSpPr/>
            <p:nvPr/>
          </p:nvSpPr>
          <p:spPr>
            <a:xfrm>
              <a:off x="394605" y="4067752"/>
              <a:ext cx="356900" cy="32445"/>
            </a:xfrm>
            <a:custGeom>
              <a:rect b="b" l="l" r="r" t="t"/>
              <a:pathLst>
                <a:path extrusionOk="0" h="298" w="3278">
                  <a:moveTo>
                    <a:pt x="59" y="0"/>
                  </a:moveTo>
                  <a:cubicBezTo>
                    <a:pt x="40" y="0"/>
                    <a:pt x="22" y="11"/>
                    <a:pt x="12" y="29"/>
                  </a:cubicBezTo>
                  <a:cubicBezTo>
                    <a:pt x="0" y="55"/>
                    <a:pt x="10" y="86"/>
                    <a:pt x="36" y="98"/>
                  </a:cubicBezTo>
                  <a:cubicBezTo>
                    <a:pt x="57" y="108"/>
                    <a:pt x="458" y="297"/>
                    <a:pt x="1750" y="297"/>
                  </a:cubicBezTo>
                  <a:cubicBezTo>
                    <a:pt x="2150" y="297"/>
                    <a:pt x="2638" y="280"/>
                    <a:pt x="3227" y="231"/>
                  </a:cubicBezTo>
                  <a:cubicBezTo>
                    <a:pt x="3256" y="230"/>
                    <a:pt x="3278" y="204"/>
                    <a:pt x="3276" y="176"/>
                  </a:cubicBezTo>
                  <a:cubicBezTo>
                    <a:pt x="3273" y="149"/>
                    <a:pt x="3249" y="128"/>
                    <a:pt x="3223" y="128"/>
                  </a:cubicBezTo>
                  <a:cubicBezTo>
                    <a:pt x="3222" y="128"/>
                    <a:pt x="3220" y="128"/>
                    <a:pt x="3219" y="129"/>
                  </a:cubicBezTo>
                  <a:cubicBezTo>
                    <a:pt x="2638" y="176"/>
                    <a:pt x="2156" y="194"/>
                    <a:pt x="1759" y="194"/>
                  </a:cubicBezTo>
                  <a:cubicBezTo>
                    <a:pt x="488" y="194"/>
                    <a:pt x="87" y="9"/>
                    <a:pt x="82" y="6"/>
                  </a:cubicBezTo>
                  <a:cubicBezTo>
                    <a:pt x="75" y="2"/>
                    <a:pt x="67" y="0"/>
                    <a:pt x="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8"/>
            <p:cNvSpPr/>
            <p:nvPr/>
          </p:nvSpPr>
          <p:spPr>
            <a:xfrm>
              <a:off x="363793" y="3680914"/>
              <a:ext cx="178015" cy="410132"/>
            </a:xfrm>
            <a:custGeom>
              <a:rect b="b" l="l" r="r" t="t"/>
              <a:pathLst>
                <a:path extrusionOk="0" h="3767" w="1635">
                  <a:moveTo>
                    <a:pt x="829" y="1"/>
                  </a:moveTo>
                  <a:cubicBezTo>
                    <a:pt x="823" y="1"/>
                    <a:pt x="816" y="2"/>
                    <a:pt x="809" y="5"/>
                  </a:cubicBezTo>
                  <a:lnTo>
                    <a:pt x="41" y="307"/>
                  </a:lnTo>
                  <a:lnTo>
                    <a:pt x="38" y="309"/>
                  </a:lnTo>
                  <a:cubicBezTo>
                    <a:pt x="14" y="319"/>
                    <a:pt x="1" y="349"/>
                    <a:pt x="11" y="375"/>
                  </a:cubicBezTo>
                  <a:lnTo>
                    <a:pt x="29" y="430"/>
                  </a:lnTo>
                  <a:lnTo>
                    <a:pt x="981" y="3153"/>
                  </a:lnTo>
                  <a:lnTo>
                    <a:pt x="1184" y="3737"/>
                  </a:lnTo>
                  <a:cubicBezTo>
                    <a:pt x="1224" y="3739"/>
                    <a:pt x="1262" y="3744"/>
                    <a:pt x="1304" y="3747"/>
                  </a:cubicBezTo>
                  <a:lnTo>
                    <a:pt x="1093" y="3142"/>
                  </a:lnTo>
                  <a:lnTo>
                    <a:pt x="131" y="391"/>
                  </a:lnTo>
                  <a:lnTo>
                    <a:pt x="131" y="390"/>
                  </a:lnTo>
                  <a:lnTo>
                    <a:pt x="421" y="276"/>
                  </a:lnTo>
                  <a:lnTo>
                    <a:pt x="524" y="236"/>
                  </a:lnTo>
                  <a:lnTo>
                    <a:pt x="790" y="132"/>
                  </a:lnTo>
                  <a:lnTo>
                    <a:pt x="791" y="138"/>
                  </a:lnTo>
                  <a:lnTo>
                    <a:pt x="1392" y="3116"/>
                  </a:lnTo>
                  <a:lnTo>
                    <a:pt x="1522" y="3758"/>
                  </a:lnTo>
                  <a:cubicBezTo>
                    <a:pt x="1559" y="3761"/>
                    <a:pt x="1596" y="3763"/>
                    <a:pt x="1635" y="3767"/>
                  </a:cubicBezTo>
                  <a:lnTo>
                    <a:pt x="1502" y="3108"/>
                  </a:lnTo>
                  <a:lnTo>
                    <a:pt x="893" y="97"/>
                  </a:lnTo>
                  <a:lnTo>
                    <a:pt x="883" y="45"/>
                  </a:lnTo>
                  <a:cubicBezTo>
                    <a:pt x="881" y="29"/>
                    <a:pt x="869" y="15"/>
                    <a:pt x="856" y="7"/>
                  </a:cubicBezTo>
                  <a:cubicBezTo>
                    <a:pt x="850" y="5"/>
                    <a:pt x="845" y="2"/>
                    <a:pt x="838" y="2"/>
                  </a:cubicBezTo>
                  <a:cubicBezTo>
                    <a:pt x="835" y="1"/>
                    <a:pt x="832" y="1"/>
                    <a:pt x="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8"/>
            <p:cNvSpPr/>
            <p:nvPr/>
          </p:nvSpPr>
          <p:spPr>
            <a:xfrm>
              <a:off x="328081" y="3644767"/>
              <a:ext cx="161574" cy="87536"/>
            </a:xfrm>
            <a:custGeom>
              <a:rect b="b" l="l" r="r" t="t"/>
              <a:pathLst>
                <a:path extrusionOk="0" h="804" w="1484">
                  <a:moveTo>
                    <a:pt x="1283" y="108"/>
                  </a:moveTo>
                  <a:cubicBezTo>
                    <a:pt x="1293" y="108"/>
                    <a:pt x="1303" y="109"/>
                    <a:pt x="1312" y="111"/>
                  </a:cubicBezTo>
                  <a:cubicBezTo>
                    <a:pt x="1337" y="119"/>
                    <a:pt x="1358" y="139"/>
                    <a:pt x="1366" y="163"/>
                  </a:cubicBezTo>
                  <a:cubicBezTo>
                    <a:pt x="1373" y="185"/>
                    <a:pt x="1371" y="210"/>
                    <a:pt x="1361" y="231"/>
                  </a:cubicBezTo>
                  <a:cubicBezTo>
                    <a:pt x="1352" y="254"/>
                    <a:pt x="1333" y="271"/>
                    <a:pt x="1309" y="279"/>
                  </a:cubicBezTo>
                  <a:lnTo>
                    <a:pt x="1166" y="334"/>
                  </a:lnTo>
                  <a:lnTo>
                    <a:pt x="787" y="479"/>
                  </a:lnTo>
                  <a:lnTo>
                    <a:pt x="751" y="492"/>
                  </a:lnTo>
                  <a:lnTo>
                    <a:pt x="370" y="638"/>
                  </a:lnTo>
                  <a:lnTo>
                    <a:pt x="367" y="640"/>
                  </a:lnTo>
                  <a:lnTo>
                    <a:pt x="239" y="689"/>
                  </a:lnTo>
                  <a:cubicBezTo>
                    <a:pt x="229" y="693"/>
                    <a:pt x="219" y="695"/>
                    <a:pt x="208" y="695"/>
                  </a:cubicBezTo>
                  <a:cubicBezTo>
                    <a:pt x="172" y="695"/>
                    <a:pt x="136" y="672"/>
                    <a:pt x="124" y="639"/>
                  </a:cubicBezTo>
                  <a:cubicBezTo>
                    <a:pt x="116" y="617"/>
                    <a:pt x="116" y="594"/>
                    <a:pt x="126" y="572"/>
                  </a:cubicBezTo>
                  <a:cubicBezTo>
                    <a:pt x="135" y="549"/>
                    <a:pt x="154" y="532"/>
                    <a:pt x="177" y="523"/>
                  </a:cubicBezTo>
                  <a:lnTo>
                    <a:pt x="493" y="402"/>
                  </a:lnTo>
                  <a:lnTo>
                    <a:pt x="521" y="392"/>
                  </a:lnTo>
                  <a:lnTo>
                    <a:pt x="522" y="392"/>
                  </a:lnTo>
                  <a:lnTo>
                    <a:pt x="522" y="392"/>
                  </a:lnTo>
                  <a:cubicBezTo>
                    <a:pt x="521" y="392"/>
                    <a:pt x="520" y="393"/>
                    <a:pt x="519" y="394"/>
                  </a:cubicBezTo>
                  <a:lnTo>
                    <a:pt x="896" y="249"/>
                  </a:lnTo>
                  <a:lnTo>
                    <a:pt x="896" y="249"/>
                  </a:lnTo>
                  <a:cubicBezTo>
                    <a:pt x="894" y="249"/>
                    <a:pt x="892" y="249"/>
                    <a:pt x="891" y="250"/>
                  </a:cubicBezTo>
                  <a:lnTo>
                    <a:pt x="891" y="250"/>
                  </a:lnTo>
                  <a:lnTo>
                    <a:pt x="899" y="247"/>
                  </a:lnTo>
                  <a:lnTo>
                    <a:pt x="1250" y="114"/>
                  </a:lnTo>
                  <a:cubicBezTo>
                    <a:pt x="1260" y="110"/>
                    <a:pt x="1271" y="108"/>
                    <a:pt x="1283" y="108"/>
                  </a:cubicBezTo>
                  <a:close/>
                  <a:moveTo>
                    <a:pt x="1275" y="0"/>
                  </a:moveTo>
                  <a:cubicBezTo>
                    <a:pt x="1252" y="0"/>
                    <a:pt x="1229" y="5"/>
                    <a:pt x="1207" y="13"/>
                  </a:cubicBezTo>
                  <a:lnTo>
                    <a:pt x="908" y="128"/>
                  </a:lnTo>
                  <a:lnTo>
                    <a:pt x="806" y="168"/>
                  </a:lnTo>
                  <a:lnTo>
                    <a:pt x="806" y="168"/>
                  </a:lnTo>
                  <a:lnTo>
                    <a:pt x="806" y="167"/>
                  </a:lnTo>
                  <a:lnTo>
                    <a:pt x="531" y="271"/>
                  </a:lnTo>
                  <a:lnTo>
                    <a:pt x="531" y="272"/>
                  </a:lnTo>
                  <a:lnTo>
                    <a:pt x="531" y="272"/>
                  </a:lnTo>
                  <a:lnTo>
                    <a:pt x="531" y="272"/>
                  </a:lnTo>
                  <a:lnTo>
                    <a:pt x="427" y="312"/>
                  </a:lnTo>
                  <a:lnTo>
                    <a:pt x="136" y="423"/>
                  </a:lnTo>
                  <a:cubicBezTo>
                    <a:pt x="85" y="441"/>
                    <a:pt x="47" y="479"/>
                    <a:pt x="23" y="528"/>
                  </a:cubicBezTo>
                  <a:cubicBezTo>
                    <a:pt x="3" y="576"/>
                    <a:pt x="1" y="629"/>
                    <a:pt x="19" y="677"/>
                  </a:cubicBezTo>
                  <a:cubicBezTo>
                    <a:pt x="40" y="732"/>
                    <a:pt x="85" y="774"/>
                    <a:pt x="141" y="792"/>
                  </a:cubicBezTo>
                  <a:cubicBezTo>
                    <a:pt x="162" y="800"/>
                    <a:pt x="184" y="803"/>
                    <a:pt x="206" y="803"/>
                  </a:cubicBezTo>
                  <a:cubicBezTo>
                    <a:pt x="230" y="803"/>
                    <a:pt x="255" y="799"/>
                    <a:pt x="278" y="789"/>
                  </a:cubicBezTo>
                  <a:lnTo>
                    <a:pt x="359" y="759"/>
                  </a:lnTo>
                  <a:lnTo>
                    <a:pt x="460" y="721"/>
                  </a:lnTo>
                  <a:lnTo>
                    <a:pt x="460" y="720"/>
                  </a:lnTo>
                  <a:lnTo>
                    <a:pt x="751" y="609"/>
                  </a:lnTo>
                  <a:lnTo>
                    <a:pt x="854" y="569"/>
                  </a:lnTo>
                  <a:lnTo>
                    <a:pt x="1120" y="467"/>
                  </a:lnTo>
                  <a:lnTo>
                    <a:pt x="1224" y="428"/>
                  </a:lnTo>
                  <a:lnTo>
                    <a:pt x="1350" y="379"/>
                  </a:lnTo>
                  <a:cubicBezTo>
                    <a:pt x="1401" y="359"/>
                    <a:pt x="1440" y="322"/>
                    <a:pt x="1462" y="275"/>
                  </a:cubicBezTo>
                  <a:cubicBezTo>
                    <a:pt x="1482" y="228"/>
                    <a:pt x="1483" y="174"/>
                    <a:pt x="1465" y="126"/>
                  </a:cubicBezTo>
                  <a:cubicBezTo>
                    <a:pt x="1436" y="50"/>
                    <a:pt x="1356" y="0"/>
                    <a:pt x="1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8"/>
            <p:cNvSpPr/>
            <p:nvPr/>
          </p:nvSpPr>
          <p:spPr>
            <a:xfrm>
              <a:off x="357914" y="3551896"/>
              <a:ext cx="72948" cy="136856"/>
            </a:xfrm>
            <a:custGeom>
              <a:rect b="b" l="l" r="r" t="t"/>
              <a:pathLst>
                <a:path extrusionOk="0" h="1257" w="670">
                  <a:moveTo>
                    <a:pt x="58" y="0"/>
                  </a:moveTo>
                  <a:cubicBezTo>
                    <a:pt x="53" y="0"/>
                    <a:pt x="47" y="1"/>
                    <a:pt x="41" y="3"/>
                  </a:cubicBezTo>
                  <a:cubicBezTo>
                    <a:pt x="16" y="11"/>
                    <a:pt x="0" y="37"/>
                    <a:pt x="4" y="62"/>
                  </a:cubicBezTo>
                  <a:lnTo>
                    <a:pt x="158" y="1209"/>
                  </a:lnTo>
                  <a:cubicBezTo>
                    <a:pt x="161" y="1231"/>
                    <a:pt x="175" y="1247"/>
                    <a:pt x="195" y="1253"/>
                  </a:cubicBezTo>
                  <a:cubicBezTo>
                    <a:pt x="201" y="1256"/>
                    <a:pt x="207" y="1257"/>
                    <a:pt x="212" y="1257"/>
                  </a:cubicBezTo>
                  <a:cubicBezTo>
                    <a:pt x="214" y="1257"/>
                    <a:pt x="216" y="1257"/>
                    <a:pt x="217" y="1256"/>
                  </a:cubicBezTo>
                  <a:cubicBezTo>
                    <a:pt x="249" y="1252"/>
                    <a:pt x="268" y="1224"/>
                    <a:pt x="265" y="1195"/>
                  </a:cubicBezTo>
                  <a:lnTo>
                    <a:pt x="150" y="335"/>
                  </a:lnTo>
                  <a:lnTo>
                    <a:pt x="559" y="1074"/>
                  </a:lnTo>
                  <a:cubicBezTo>
                    <a:pt x="570" y="1092"/>
                    <a:pt x="588" y="1102"/>
                    <a:pt x="607" y="1102"/>
                  </a:cubicBezTo>
                  <a:cubicBezTo>
                    <a:pt x="616" y="1102"/>
                    <a:pt x="625" y="1100"/>
                    <a:pt x="634" y="1096"/>
                  </a:cubicBezTo>
                  <a:cubicBezTo>
                    <a:pt x="661" y="1082"/>
                    <a:pt x="670" y="1048"/>
                    <a:pt x="656" y="1022"/>
                  </a:cubicBezTo>
                  <a:lnTo>
                    <a:pt x="107" y="29"/>
                  </a:lnTo>
                  <a:cubicBezTo>
                    <a:pt x="96" y="11"/>
                    <a:pt x="78" y="0"/>
                    <a:pt x="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8"/>
            <p:cNvSpPr/>
            <p:nvPr/>
          </p:nvSpPr>
          <p:spPr>
            <a:xfrm>
              <a:off x="406908" y="3696593"/>
              <a:ext cx="102236" cy="351557"/>
            </a:xfrm>
            <a:custGeom>
              <a:rect b="b" l="l" r="r" t="t"/>
              <a:pathLst>
                <a:path extrusionOk="0" h="3229" w="939">
                  <a:moveTo>
                    <a:pt x="60" y="0"/>
                  </a:moveTo>
                  <a:cubicBezTo>
                    <a:pt x="56" y="0"/>
                    <a:pt x="51" y="1"/>
                    <a:pt x="47" y="2"/>
                  </a:cubicBezTo>
                  <a:cubicBezTo>
                    <a:pt x="19" y="10"/>
                    <a:pt x="1" y="40"/>
                    <a:pt x="9" y="70"/>
                  </a:cubicBezTo>
                  <a:lnTo>
                    <a:pt x="826" y="3187"/>
                  </a:lnTo>
                  <a:cubicBezTo>
                    <a:pt x="831" y="3206"/>
                    <a:pt x="845" y="3220"/>
                    <a:pt x="862" y="3225"/>
                  </a:cubicBezTo>
                  <a:cubicBezTo>
                    <a:pt x="867" y="3227"/>
                    <a:pt x="872" y="3228"/>
                    <a:pt x="877" y="3228"/>
                  </a:cubicBezTo>
                  <a:cubicBezTo>
                    <a:pt x="882" y="3228"/>
                    <a:pt x="887" y="3227"/>
                    <a:pt x="893" y="3225"/>
                  </a:cubicBezTo>
                  <a:cubicBezTo>
                    <a:pt x="921" y="3218"/>
                    <a:pt x="939" y="3188"/>
                    <a:pt x="931" y="3159"/>
                  </a:cubicBezTo>
                  <a:lnTo>
                    <a:pt x="113" y="41"/>
                  </a:lnTo>
                  <a:cubicBezTo>
                    <a:pt x="107" y="17"/>
                    <a:pt x="85" y="0"/>
                    <a:pt x="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8"/>
            <p:cNvSpPr/>
            <p:nvPr/>
          </p:nvSpPr>
          <p:spPr>
            <a:xfrm>
              <a:off x="641756" y="3636602"/>
              <a:ext cx="120745" cy="455751"/>
            </a:xfrm>
            <a:custGeom>
              <a:rect b="b" l="l" r="r" t="t"/>
              <a:pathLst>
                <a:path extrusionOk="0" h="4186" w="1109">
                  <a:moveTo>
                    <a:pt x="210" y="0"/>
                  </a:moveTo>
                  <a:cubicBezTo>
                    <a:pt x="204" y="0"/>
                    <a:pt x="198" y="1"/>
                    <a:pt x="193" y="4"/>
                  </a:cubicBezTo>
                  <a:lnTo>
                    <a:pt x="177" y="12"/>
                  </a:lnTo>
                  <a:cubicBezTo>
                    <a:pt x="164" y="23"/>
                    <a:pt x="157" y="38"/>
                    <a:pt x="156" y="54"/>
                  </a:cubicBezTo>
                  <a:lnTo>
                    <a:pt x="153" y="111"/>
                  </a:lnTo>
                  <a:lnTo>
                    <a:pt x="26" y="3492"/>
                  </a:lnTo>
                  <a:lnTo>
                    <a:pt x="0" y="4186"/>
                  </a:lnTo>
                  <a:cubicBezTo>
                    <a:pt x="39" y="4186"/>
                    <a:pt x="77" y="4185"/>
                    <a:pt x="114" y="4183"/>
                  </a:cubicBezTo>
                  <a:lnTo>
                    <a:pt x="139" y="3494"/>
                  </a:lnTo>
                  <a:lnTo>
                    <a:pt x="266" y="134"/>
                  </a:lnTo>
                  <a:lnTo>
                    <a:pt x="266" y="126"/>
                  </a:lnTo>
                  <a:lnTo>
                    <a:pt x="556" y="189"/>
                  </a:lnTo>
                  <a:lnTo>
                    <a:pt x="668" y="213"/>
                  </a:lnTo>
                  <a:lnTo>
                    <a:pt x="983" y="281"/>
                  </a:lnTo>
                  <a:lnTo>
                    <a:pt x="983" y="282"/>
                  </a:lnTo>
                  <a:lnTo>
                    <a:pt x="415" y="3504"/>
                  </a:lnTo>
                  <a:lnTo>
                    <a:pt x="296" y="4180"/>
                  </a:lnTo>
                  <a:cubicBezTo>
                    <a:pt x="336" y="4178"/>
                    <a:pt x="374" y="4177"/>
                    <a:pt x="412" y="4176"/>
                  </a:cubicBezTo>
                  <a:lnTo>
                    <a:pt x="529" y="3510"/>
                  </a:lnTo>
                  <a:lnTo>
                    <a:pt x="1095" y="306"/>
                  </a:lnTo>
                  <a:lnTo>
                    <a:pt x="1105" y="249"/>
                  </a:lnTo>
                  <a:cubicBezTo>
                    <a:pt x="1109" y="217"/>
                    <a:pt x="1088" y="191"/>
                    <a:pt x="1060" y="182"/>
                  </a:cubicBezTo>
                  <a:lnTo>
                    <a:pt x="632" y="90"/>
                  </a:lnTo>
                  <a:cubicBezTo>
                    <a:pt x="629" y="89"/>
                    <a:pt x="625" y="87"/>
                    <a:pt x="622" y="87"/>
                  </a:cubicBezTo>
                  <a:lnTo>
                    <a:pt x="224" y="2"/>
                  </a:lnTo>
                  <a:cubicBezTo>
                    <a:pt x="220" y="1"/>
                    <a:pt x="215"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8"/>
            <p:cNvSpPr/>
            <p:nvPr/>
          </p:nvSpPr>
          <p:spPr>
            <a:xfrm>
              <a:off x="624662" y="3601326"/>
              <a:ext cx="173442" cy="71095"/>
            </a:xfrm>
            <a:custGeom>
              <a:rect b="b" l="l" r="r" t="t"/>
              <a:pathLst>
                <a:path extrusionOk="0" h="653" w="1593">
                  <a:moveTo>
                    <a:pt x="209" y="119"/>
                  </a:moveTo>
                  <a:cubicBezTo>
                    <a:pt x="217" y="119"/>
                    <a:pt x="225" y="120"/>
                    <a:pt x="233" y="121"/>
                  </a:cubicBezTo>
                  <a:lnTo>
                    <a:pt x="1021" y="284"/>
                  </a:lnTo>
                  <a:lnTo>
                    <a:pt x="1053" y="291"/>
                  </a:lnTo>
                  <a:lnTo>
                    <a:pt x="1397" y="362"/>
                  </a:lnTo>
                  <a:cubicBezTo>
                    <a:pt x="1423" y="367"/>
                    <a:pt x="1445" y="381"/>
                    <a:pt x="1458" y="403"/>
                  </a:cubicBezTo>
                  <a:cubicBezTo>
                    <a:pt x="1472" y="422"/>
                    <a:pt x="1477" y="446"/>
                    <a:pt x="1472" y="471"/>
                  </a:cubicBezTo>
                  <a:cubicBezTo>
                    <a:pt x="1462" y="509"/>
                    <a:pt x="1422" y="538"/>
                    <a:pt x="1379" y="538"/>
                  </a:cubicBezTo>
                  <a:cubicBezTo>
                    <a:pt x="1373" y="538"/>
                    <a:pt x="1366" y="537"/>
                    <a:pt x="1360" y="536"/>
                  </a:cubicBezTo>
                  <a:lnTo>
                    <a:pt x="1217" y="506"/>
                  </a:lnTo>
                  <a:lnTo>
                    <a:pt x="1216" y="506"/>
                  </a:lnTo>
                  <a:lnTo>
                    <a:pt x="803" y="422"/>
                  </a:lnTo>
                  <a:lnTo>
                    <a:pt x="762" y="414"/>
                  </a:lnTo>
                  <a:lnTo>
                    <a:pt x="350" y="330"/>
                  </a:lnTo>
                  <a:lnTo>
                    <a:pt x="196" y="297"/>
                  </a:lnTo>
                  <a:cubicBezTo>
                    <a:pt x="171" y="292"/>
                    <a:pt x="150" y="279"/>
                    <a:pt x="135" y="258"/>
                  </a:cubicBezTo>
                  <a:cubicBezTo>
                    <a:pt x="121" y="237"/>
                    <a:pt x="115" y="214"/>
                    <a:pt x="121" y="190"/>
                  </a:cubicBezTo>
                  <a:cubicBezTo>
                    <a:pt x="126" y="164"/>
                    <a:pt x="145" y="142"/>
                    <a:pt x="167" y="129"/>
                  </a:cubicBezTo>
                  <a:cubicBezTo>
                    <a:pt x="180" y="122"/>
                    <a:pt x="194" y="119"/>
                    <a:pt x="209" y="119"/>
                  </a:cubicBezTo>
                  <a:close/>
                  <a:moveTo>
                    <a:pt x="218" y="1"/>
                  </a:moveTo>
                  <a:cubicBezTo>
                    <a:pt x="121" y="1"/>
                    <a:pt x="31" y="69"/>
                    <a:pt x="12" y="163"/>
                  </a:cubicBezTo>
                  <a:cubicBezTo>
                    <a:pt x="0" y="218"/>
                    <a:pt x="12" y="272"/>
                    <a:pt x="42" y="317"/>
                  </a:cubicBezTo>
                  <a:cubicBezTo>
                    <a:pt x="71" y="363"/>
                    <a:pt x="119" y="394"/>
                    <a:pt x="173" y="405"/>
                  </a:cubicBezTo>
                  <a:lnTo>
                    <a:pt x="311" y="434"/>
                  </a:lnTo>
                  <a:lnTo>
                    <a:pt x="423" y="458"/>
                  </a:lnTo>
                  <a:lnTo>
                    <a:pt x="713" y="517"/>
                  </a:lnTo>
                  <a:lnTo>
                    <a:pt x="825" y="541"/>
                  </a:lnTo>
                  <a:lnTo>
                    <a:pt x="1140" y="607"/>
                  </a:lnTo>
                  <a:lnTo>
                    <a:pt x="1251" y="629"/>
                  </a:lnTo>
                  <a:lnTo>
                    <a:pt x="1338" y="648"/>
                  </a:lnTo>
                  <a:cubicBezTo>
                    <a:pt x="1352" y="651"/>
                    <a:pt x="1366" y="652"/>
                    <a:pt x="1380" y="652"/>
                  </a:cubicBezTo>
                  <a:cubicBezTo>
                    <a:pt x="1414" y="652"/>
                    <a:pt x="1448" y="643"/>
                    <a:pt x="1478" y="628"/>
                  </a:cubicBezTo>
                  <a:cubicBezTo>
                    <a:pt x="1532" y="599"/>
                    <a:pt x="1570" y="548"/>
                    <a:pt x="1583" y="490"/>
                  </a:cubicBezTo>
                  <a:cubicBezTo>
                    <a:pt x="1593" y="436"/>
                    <a:pt x="1582" y="382"/>
                    <a:pt x="1553" y="336"/>
                  </a:cubicBezTo>
                  <a:cubicBezTo>
                    <a:pt x="1523" y="290"/>
                    <a:pt x="1474" y="259"/>
                    <a:pt x="1421" y="246"/>
                  </a:cubicBezTo>
                  <a:lnTo>
                    <a:pt x="1104" y="182"/>
                  </a:lnTo>
                  <a:lnTo>
                    <a:pt x="991" y="157"/>
                  </a:lnTo>
                  <a:lnTo>
                    <a:pt x="693" y="96"/>
                  </a:lnTo>
                  <a:lnTo>
                    <a:pt x="581" y="71"/>
                  </a:lnTo>
                  <a:lnTo>
                    <a:pt x="256" y="5"/>
                  </a:lnTo>
                  <a:cubicBezTo>
                    <a:pt x="244" y="2"/>
                    <a:pt x="231"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8"/>
            <p:cNvSpPr/>
            <p:nvPr/>
          </p:nvSpPr>
          <p:spPr>
            <a:xfrm>
              <a:off x="685089" y="3489619"/>
              <a:ext cx="60209" cy="142953"/>
            </a:xfrm>
            <a:custGeom>
              <a:rect b="b" l="l" r="r" t="t"/>
              <a:pathLst>
                <a:path extrusionOk="0" h="1313" w="553">
                  <a:moveTo>
                    <a:pt x="461" y="1"/>
                  </a:moveTo>
                  <a:cubicBezTo>
                    <a:pt x="436" y="1"/>
                    <a:pt x="415" y="16"/>
                    <a:pt x="407" y="39"/>
                  </a:cubicBezTo>
                  <a:lnTo>
                    <a:pt x="11" y="1146"/>
                  </a:lnTo>
                  <a:cubicBezTo>
                    <a:pt x="0" y="1174"/>
                    <a:pt x="16" y="1208"/>
                    <a:pt x="45" y="1218"/>
                  </a:cubicBezTo>
                  <a:cubicBezTo>
                    <a:pt x="52" y="1220"/>
                    <a:pt x="58" y="1221"/>
                    <a:pt x="64" y="1221"/>
                  </a:cubicBezTo>
                  <a:cubicBezTo>
                    <a:pt x="87" y="1221"/>
                    <a:pt x="109" y="1207"/>
                    <a:pt x="117" y="1183"/>
                  </a:cubicBezTo>
                  <a:lnTo>
                    <a:pt x="413" y="358"/>
                  </a:lnTo>
                  <a:lnTo>
                    <a:pt x="439" y="1257"/>
                  </a:lnTo>
                  <a:cubicBezTo>
                    <a:pt x="439" y="1287"/>
                    <a:pt x="464" y="1312"/>
                    <a:pt x="494" y="1312"/>
                  </a:cubicBezTo>
                  <a:cubicBezTo>
                    <a:pt x="495" y="1312"/>
                    <a:pt x="495" y="1312"/>
                    <a:pt x="496" y="1312"/>
                  </a:cubicBezTo>
                  <a:cubicBezTo>
                    <a:pt x="505" y="1312"/>
                    <a:pt x="512" y="1309"/>
                    <a:pt x="521" y="1306"/>
                  </a:cubicBezTo>
                  <a:cubicBezTo>
                    <a:pt x="538" y="1297"/>
                    <a:pt x="551" y="1276"/>
                    <a:pt x="552" y="1255"/>
                  </a:cubicBezTo>
                  <a:lnTo>
                    <a:pt x="517" y="56"/>
                  </a:lnTo>
                  <a:cubicBezTo>
                    <a:pt x="517" y="28"/>
                    <a:pt x="497" y="6"/>
                    <a:pt x="470" y="2"/>
                  </a:cubicBezTo>
                  <a:cubicBezTo>
                    <a:pt x="467" y="1"/>
                    <a:pt x="464" y="1"/>
                    <a:pt x="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8"/>
            <p:cNvSpPr/>
            <p:nvPr/>
          </p:nvSpPr>
          <p:spPr>
            <a:xfrm>
              <a:off x="667669" y="3646074"/>
              <a:ext cx="47471" cy="374748"/>
            </a:xfrm>
            <a:custGeom>
              <a:rect b="b" l="l" r="r" t="t"/>
              <a:pathLst>
                <a:path extrusionOk="0" h="3442" w="436">
                  <a:moveTo>
                    <a:pt x="376" y="1"/>
                  </a:moveTo>
                  <a:cubicBezTo>
                    <a:pt x="348" y="1"/>
                    <a:pt x="323" y="23"/>
                    <a:pt x="320" y="52"/>
                  </a:cubicBezTo>
                  <a:lnTo>
                    <a:pt x="3" y="3380"/>
                  </a:lnTo>
                  <a:cubicBezTo>
                    <a:pt x="1" y="3411"/>
                    <a:pt x="23" y="3438"/>
                    <a:pt x="54" y="3441"/>
                  </a:cubicBezTo>
                  <a:cubicBezTo>
                    <a:pt x="55" y="3442"/>
                    <a:pt x="57" y="3442"/>
                    <a:pt x="59" y="3442"/>
                  </a:cubicBezTo>
                  <a:cubicBezTo>
                    <a:pt x="69" y="3442"/>
                    <a:pt x="79" y="3439"/>
                    <a:pt x="87" y="3434"/>
                  </a:cubicBezTo>
                  <a:cubicBezTo>
                    <a:pt x="103" y="3427"/>
                    <a:pt x="114" y="3411"/>
                    <a:pt x="115" y="3390"/>
                  </a:cubicBezTo>
                  <a:lnTo>
                    <a:pt x="433" y="63"/>
                  </a:lnTo>
                  <a:cubicBezTo>
                    <a:pt x="436" y="32"/>
                    <a:pt x="412" y="3"/>
                    <a:pt x="382" y="1"/>
                  </a:cubicBezTo>
                  <a:cubicBezTo>
                    <a:pt x="380" y="1"/>
                    <a:pt x="378" y="1"/>
                    <a:pt x="376" y="1"/>
                  </a:cubicBezTo>
                  <a:close/>
                </a:path>
              </a:pathLst>
            </a:custGeom>
            <a:solidFill>
              <a:srgbClr val="365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sp>
        <p:nvSpPr>
          <p:cNvPr id="807" name="Google Shape;807;p49"/>
          <p:cNvSpPr txBox="1"/>
          <p:nvPr>
            <p:ph type="title"/>
          </p:nvPr>
        </p:nvSpPr>
        <p:spPr>
          <a:xfrm>
            <a:off x="715100" y="1130013"/>
            <a:ext cx="5170500" cy="71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slide title </a:t>
            </a:r>
            <a:r>
              <a:rPr i="1" lang="en">
                <a:highlight>
                  <a:schemeClr val="accent1"/>
                </a:highlight>
                <a:latin typeface="Eczar"/>
                <a:ea typeface="Eczar"/>
                <a:cs typeface="Eczar"/>
                <a:sym typeface="Eczar"/>
              </a:rPr>
              <a:t>goes here!</a:t>
            </a:r>
            <a:endParaRPr i="1">
              <a:highlight>
                <a:schemeClr val="accent1"/>
              </a:highlight>
              <a:latin typeface="Eczar"/>
              <a:ea typeface="Eczar"/>
              <a:cs typeface="Eczar"/>
              <a:sym typeface="Eczar"/>
            </a:endParaRPr>
          </a:p>
        </p:txBody>
      </p:sp>
      <p:sp>
        <p:nvSpPr>
          <p:cNvPr id="808" name="Google Shape;808;p49"/>
          <p:cNvSpPr txBox="1"/>
          <p:nvPr>
            <p:ph idx="1" type="body"/>
          </p:nvPr>
        </p:nvSpPr>
        <p:spPr>
          <a:xfrm>
            <a:off x="715100" y="1847188"/>
            <a:ext cx="5170500" cy="216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Do you know what helps you make your point clear?</a:t>
            </a:r>
            <a:endParaRPr>
              <a:solidFill>
                <a:schemeClr val="dk1"/>
              </a:solidFill>
            </a:endParaRPr>
          </a:p>
          <a:p>
            <a:pPr indent="0" lvl="0" marL="0" rtl="0" algn="l">
              <a:spcBef>
                <a:spcPts val="0"/>
              </a:spcBef>
              <a:spcAft>
                <a:spcPts val="0"/>
              </a:spcAft>
              <a:buNone/>
            </a:pPr>
            <a:r>
              <a:rPr lang="en">
                <a:solidFill>
                  <a:schemeClr val="dk1"/>
                </a:solidFill>
              </a:rPr>
              <a:t>Lists like this one:</a:t>
            </a:r>
            <a:endParaRPr>
              <a:solidFill>
                <a:schemeClr val="dk1"/>
              </a:solidFill>
            </a:endParaRPr>
          </a:p>
          <a:p>
            <a:pPr indent="-292100" lvl="0" marL="457200" rtl="0" algn="l">
              <a:spcBef>
                <a:spcPts val="1600"/>
              </a:spcBef>
              <a:spcAft>
                <a:spcPts val="0"/>
              </a:spcAft>
              <a:buClr>
                <a:schemeClr val="dk1"/>
              </a:buClr>
              <a:buSzPts val="1000"/>
              <a:buFont typeface="Open Sans"/>
              <a:buChar char="●"/>
            </a:pPr>
            <a:r>
              <a:rPr lang="en">
                <a:solidFill>
                  <a:schemeClr val="dk1"/>
                </a:solidFill>
              </a:rPr>
              <a:t>They’re simple </a:t>
            </a:r>
            <a:endParaRPr>
              <a:solidFill>
                <a:schemeClr val="dk1"/>
              </a:solidFill>
            </a:endParaRPr>
          </a:p>
          <a:p>
            <a:pPr indent="-292100" lvl="0" marL="457200" rtl="0" algn="l">
              <a:spcBef>
                <a:spcPts val="0"/>
              </a:spcBef>
              <a:spcAft>
                <a:spcPts val="0"/>
              </a:spcAft>
              <a:buClr>
                <a:schemeClr val="dk1"/>
              </a:buClr>
              <a:buSzPts val="1000"/>
              <a:buFont typeface="Open Sans"/>
              <a:buChar char="●"/>
            </a:pPr>
            <a:r>
              <a:rPr lang="en">
                <a:solidFill>
                  <a:schemeClr val="dk1"/>
                </a:solidFill>
              </a:rPr>
              <a:t>You can organize your ideas clearly</a:t>
            </a:r>
            <a:endParaRPr>
              <a:solidFill>
                <a:schemeClr val="dk1"/>
              </a:solidFill>
            </a:endParaRPr>
          </a:p>
          <a:p>
            <a:pPr indent="-292100" lvl="0" marL="457200" rtl="0" algn="l">
              <a:spcBef>
                <a:spcPts val="0"/>
              </a:spcBef>
              <a:spcAft>
                <a:spcPts val="0"/>
              </a:spcAft>
              <a:buClr>
                <a:schemeClr val="dk1"/>
              </a:buClr>
              <a:buSzPts val="1000"/>
              <a:buFont typeface="Open Sans"/>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solidFill>
                  <a:schemeClr val="dk1"/>
                </a:solidFill>
              </a:rPr>
              <a:t>And the most important thing: the audience won’t miss the point of your presentation</a:t>
            </a:r>
            <a:endParaRPr>
              <a:solidFill>
                <a:schemeClr val="dk1"/>
              </a:solidFill>
            </a:endParaRPr>
          </a:p>
        </p:txBody>
      </p:sp>
      <p:grpSp>
        <p:nvGrpSpPr>
          <p:cNvPr id="809" name="Google Shape;809;p49"/>
          <p:cNvGrpSpPr/>
          <p:nvPr/>
        </p:nvGrpSpPr>
        <p:grpSpPr>
          <a:xfrm>
            <a:off x="6133312" y="1326525"/>
            <a:ext cx="1829567" cy="3464099"/>
            <a:chOff x="6816050" y="0"/>
            <a:chExt cx="2155475" cy="4081172"/>
          </a:xfrm>
        </p:grpSpPr>
        <p:sp>
          <p:nvSpPr>
            <p:cNvPr id="810" name="Google Shape;810;p49"/>
            <p:cNvSpPr/>
            <p:nvPr/>
          </p:nvSpPr>
          <p:spPr>
            <a:xfrm>
              <a:off x="7452847" y="46049"/>
              <a:ext cx="916270" cy="1611952"/>
            </a:xfrm>
            <a:custGeom>
              <a:rect b="b" l="l" r="r" t="t"/>
              <a:pathLst>
                <a:path extrusionOk="0" h="13687" w="7780">
                  <a:moveTo>
                    <a:pt x="3681" y="0"/>
                  </a:moveTo>
                  <a:cubicBezTo>
                    <a:pt x="3161" y="0"/>
                    <a:pt x="2280" y="167"/>
                    <a:pt x="1875" y="1077"/>
                  </a:cubicBezTo>
                  <a:cubicBezTo>
                    <a:pt x="1443" y="2055"/>
                    <a:pt x="1096" y="2957"/>
                    <a:pt x="631" y="4995"/>
                  </a:cubicBezTo>
                  <a:cubicBezTo>
                    <a:pt x="3" y="7775"/>
                    <a:pt x="1" y="10382"/>
                    <a:pt x="1265" y="12477"/>
                  </a:cubicBezTo>
                  <a:cubicBezTo>
                    <a:pt x="1848" y="13438"/>
                    <a:pt x="2855" y="13687"/>
                    <a:pt x="3891" y="13687"/>
                  </a:cubicBezTo>
                  <a:cubicBezTo>
                    <a:pt x="4570" y="13687"/>
                    <a:pt x="5262" y="13579"/>
                    <a:pt x="5854" y="13496"/>
                  </a:cubicBezTo>
                  <a:cubicBezTo>
                    <a:pt x="7348" y="13287"/>
                    <a:pt x="7780" y="11528"/>
                    <a:pt x="7626" y="10372"/>
                  </a:cubicBezTo>
                  <a:cubicBezTo>
                    <a:pt x="7473" y="9214"/>
                    <a:pt x="7106" y="6472"/>
                    <a:pt x="6838" y="5504"/>
                  </a:cubicBezTo>
                  <a:cubicBezTo>
                    <a:pt x="6497" y="4269"/>
                    <a:pt x="5883" y="1861"/>
                    <a:pt x="5351" y="1065"/>
                  </a:cubicBezTo>
                  <a:cubicBezTo>
                    <a:pt x="4819" y="269"/>
                    <a:pt x="4123" y="19"/>
                    <a:pt x="3788" y="3"/>
                  </a:cubicBezTo>
                  <a:cubicBezTo>
                    <a:pt x="3754" y="1"/>
                    <a:pt x="3719" y="0"/>
                    <a:pt x="3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9"/>
            <p:cNvSpPr/>
            <p:nvPr/>
          </p:nvSpPr>
          <p:spPr>
            <a:xfrm>
              <a:off x="8161250" y="364742"/>
              <a:ext cx="125899" cy="454955"/>
            </a:xfrm>
            <a:custGeom>
              <a:rect b="b" l="l" r="r" t="t"/>
              <a:pathLst>
                <a:path extrusionOk="0" h="3863" w="1069">
                  <a:moveTo>
                    <a:pt x="25" y="0"/>
                  </a:moveTo>
                  <a:cubicBezTo>
                    <a:pt x="22" y="0"/>
                    <a:pt x="20" y="1"/>
                    <a:pt x="17" y="2"/>
                  </a:cubicBezTo>
                  <a:cubicBezTo>
                    <a:pt x="7" y="6"/>
                    <a:pt x="1" y="16"/>
                    <a:pt x="3" y="26"/>
                  </a:cubicBezTo>
                  <a:cubicBezTo>
                    <a:pt x="167" y="546"/>
                    <a:pt x="656" y="2166"/>
                    <a:pt x="801" y="2800"/>
                  </a:cubicBezTo>
                  <a:cubicBezTo>
                    <a:pt x="944" y="3433"/>
                    <a:pt x="1020" y="3840"/>
                    <a:pt x="1024" y="3844"/>
                  </a:cubicBezTo>
                  <a:cubicBezTo>
                    <a:pt x="1028" y="3856"/>
                    <a:pt x="1036" y="3862"/>
                    <a:pt x="1046" y="3862"/>
                  </a:cubicBezTo>
                  <a:lnTo>
                    <a:pt x="1048" y="3862"/>
                  </a:lnTo>
                  <a:cubicBezTo>
                    <a:pt x="1061" y="3860"/>
                    <a:pt x="1069" y="3850"/>
                    <a:pt x="1067" y="3838"/>
                  </a:cubicBezTo>
                  <a:cubicBezTo>
                    <a:pt x="1065" y="3834"/>
                    <a:pt x="987" y="3424"/>
                    <a:pt x="844" y="2794"/>
                  </a:cubicBezTo>
                  <a:cubicBezTo>
                    <a:pt x="699" y="2158"/>
                    <a:pt x="210" y="536"/>
                    <a:pt x="46" y="16"/>
                  </a:cubicBezTo>
                  <a:cubicBezTo>
                    <a:pt x="43" y="7"/>
                    <a:pt x="35" y="0"/>
                    <a:pt x="25"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9"/>
            <p:cNvSpPr/>
            <p:nvPr/>
          </p:nvSpPr>
          <p:spPr>
            <a:xfrm>
              <a:off x="8028049" y="630202"/>
              <a:ext cx="33565" cy="175952"/>
            </a:xfrm>
            <a:custGeom>
              <a:rect b="b" l="l" r="r" t="t"/>
              <a:pathLst>
                <a:path extrusionOk="0" h="1494" w="285">
                  <a:moveTo>
                    <a:pt x="21" y="0"/>
                  </a:moveTo>
                  <a:cubicBezTo>
                    <a:pt x="9" y="2"/>
                    <a:pt x="1" y="12"/>
                    <a:pt x="1" y="23"/>
                  </a:cubicBezTo>
                  <a:cubicBezTo>
                    <a:pt x="54" y="591"/>
                    <a:pt x="172" y="1271"/>
                    <a:pt x="238" y="1477"/>
                  </a:cubicBezTo>
                  <a:cubicBezTo>
                    <a:pt x="240" y="1487"/>
                    <a:pt x="250" y="1494"/>
                    <a:pt x="258" y="1494"/>
                  </a:cubicBezTo>
                  <a:lnTo>
                    <a:pt x="267" y="1494"/>
                  </a:lnTo>
                  <a:cubicBezTo>
                    <a:pt x="277" y="1487"/>
                    <a:pt x="285" y="1477"/>
                    <a:pt x="283" y="1467"/>
                  </a:cubicBezTo>
                  <a:cubicBezTo>
                    <a:pt x="215" y="1260"/>
                    <a:pt x="99" y="583"/>
                    <a:pt x="44" y="21"/>
                  </a:cubicBezTo>
                  <a:cubicBezTo>
                    <a:pt x="41" y="8"/>
                    <a:pt x="31" y="0"/>
                    <a:pt x="21"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9"/>
            <p:cNvSpPr/>
            <p:nvPr/>
          </p:nvSpPr>
          <p:spPr>
            <a:xfrm>
              <a:off x="8129216" y="728189"/>
              <a:ext cx="43576" cy="151220"/>
            </a:xfrm>
            <a:custGeom>
              <a:rect b="b" l="l" r="r" t="t"/>
              <a:pathLst>
                <a:path extrusionOk="0" h="1284" w="370">
                  <a:moveTo>
                    <a:pt x="25" y="0"/>
                  </a:moveTo>
                  <a:cubicBezTo>
                    <a:pt x="24" y="0"/>
                    <a:pt x="23" y="1"/>
                    <a:pt x="21" y="1"/>
                  </a:cubicBezTo>
                  <a:cubicBezTo>
                    <a:pt x="9" y="5"/>
                    <a:pt x="1" y="15"/>
                    <a:pt x="3" y="27"/>
                  </a:cubicBezTo>
                  <a:cubicBezTo>
                    <a:pt x="81" y="498"/>
                    <a:pt x="207" y="1065"/>
                    <a:pt x="324" y="1273"/>
                  </a:cubicBezTo>
                  <a:cubicBezTo>
                    <a:pt x="328" y="1279"/>
                    <a:pt x="336" y="1284"/>
                    <a:pt x="340" y="1284"/>
                  </a:cubicBezTo>
                  <a:cubicBezTo>
                    <a:pt x="347" y="1279"/>
                    <a:pt x="349" y="1279"/>
                    <a:pt x="355" y="1277"/>
                  </a:cubicBezTo>
                  <a:cubicBezTo>
                    <a:pt x="365" y="1269"/>
                    <a:pt x="369" y="1257"/>
                    <a:pt x="361" y="1249"/>
                  </a:cubicBezTo>
                  <a:cubicBezTo>
                    <a:pt x="248" y="1048"/>
                    <a:pt x="119" y="469"/>
                    <a:pt x="48" y="19"/>
                  </a:cubicBezTo>
                  <a:cubicBezTo>
                    <a:pt x="44" y="8"/>
                    <a:pt x="36" y="0"/>
                    <a:pt x="25"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9"/>
            <p:cNvSpPr/>
            <p:nvPr/>
          </p:nvSpPr>
          <p:spPr>
            <a:xfrm>
              <a:off x="8141582" y="1436120"/>
              <a:ext cx="199860" cy="202569"/>
            </a:xfrm>
            <a:custGeom>
              <a:rect b="b" l="l" r="r" t="t"/>
              <a:pathLst>
                <a:path extrusionOk="0" h="1720" w="1697">
                  <a:moveTo>
                    <a:pt x="1672" y="0"/>
                  </a:moveTo>
                  <a:cubicBezTo>
                    <a:pt x="1663" y="0"/>
                    <a:pt x="1653" y="6"/>
                    <a:pt x="1651" y="17"/>
                  </a:cubicBezTo>
                  <a:cubicBezTo>
                    <a:pt x="1647" y="23"/>
                    <a:pt x="1553" y="508"/>
                    <a:pt x="1119" y="1063"/>
                  </a:cubicBezTo>
                  <a:cubicBezTo>
                    <a:pt x="686" y="1611"/>
                    <a:pt x="29" y="1676"/>
                    <a:pt x="21" y="1676"/>
                  </a:cubicBezTo>
                  <a:cubicBezTo>
                    <a:pt x="8" y="1678"/>
                    <a:pt x="0" y="1689"/>
                    <a:pt x="0" y="1699"/>
                  </a:cubicBezTo>
                  <a:cubicBezTo>
                    <a:pt x="2" y="1709"/>
                    <a:pt x="10" y="1719"/>
                    <a:pt x="21" y="1719"/>
                  </a:cubicBezTo>
                  <a:lnTo>
                    <a:pt x="23" y="1719"/>
                  </a:lnTo>
                  <a:cubicBezTo>
                    <a:pt x="37" y="1715"/>
                    <a:pt x="712" y="1650"/>
                    <a:pt x="1154" y="1087"/>
                  </a:cubicBezTo>
                  <a:cubicBezTo>
                    <a:pt x="1596" y="527"/>
                    <a:pt x="1694" y="31"/>
                    <a:pt x="1694" y="25"/>
                  </a:cubicBezTo>
                  <a:cubicBezTo>
                    <a:pt x="1696" y="13"/>
                    <a:pt x="1686" y="3"/>
                    <a:pt x="1676" y="1"/>
                  </a:cubicBezTo>
                  <a:cubicBezTo>
                    <a:pt x="1674" y="0"/>
                    <a:pt x="1673" y="0"/>
                    <a:pt x="1672"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9"/>
            <p:cNvSpPr/>
            <p:nvPr/>
          </p:nvSpPr>
          <p:spPr>
            <a:xfrm>
              <a:off x="7516798" y="243201"/>
              <a:ext cx="128961" cy="430458"/>
            </a:xfrm>
            <a:custGeom>
              <a:rect b="b" l="l" r="r" t="t"/>
              <a:pathLst>
                <a:path extrusionOk="0" h="3655" w="1095">
                  <a:moveTo>
                    <a:pt x="1068" y="0"/>
                  </a:moveTo>
                  <a:cubicBezTo>
                    <a:pt x="1059" y="0"/>
                    <a:pt x="1052" y="7"/>
                    <a:pt x="1048" y="15"/>
                  </a:cubicBezTo>
                  <a:cubicBezTo>
                    <a:pt x="1039" y="35"/>
                    <a:pt x="276" y="2026"/>
                    <a:pt x="2" y="3628"/>
                  </a:cubicBezTo>
                  <a:cubicBezTo>
                    <a:pt x="0" y="3642"/>
                    <a:pt x="6" y="3652"/>
                    <a:pt x="21" y="3654"/>
                  </a:cubicBezTo>
                  <a:lnTo>
                    <a:pt x="25" y="3654"/>
                  </a:lnTo>
                  <a:cubicBezTo>
                    <a:pt x="35" y="3654"/>
                    <a:pt x="45" y="3646"/>
                    <a:pt x="45" y="3636"/>
                  </a:cubicBezTo>
                  <a:cubicBezTo>
                    <a:pt x="319" y="2038"/>
                    <a:pt x="1080" y="51"/>
                    <a:pt x="1089" y="31"/>
                  </a:cubicBezTo>
                  <a:cubicBezTo>
                    <a:pt x="1095" y="21"/>
                    <a:pt x="1086" y="6"/>
                    <a:pt x="1076" y="2"/>
                  </a:cubicBezTo>
                  <a:cubicBezTo>
                    <a:pt x="1073" y="1"/>
                    <a:pt x="1071" y="0"/>
                    <a:pt x="1068" y="0"/>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9"/>
            <p:cNvSpPr/>
            <p:nvPr/>
          </p:nvSpPr>
          <p:spPr>
            <a:xfrm>
              <a:off x="7649527" y="213051"/>
              <a:ext cx="379345" cy="177719"/>
            </a:xfrm>
            <a:custGeom>
              <a:rect b="b" l="l" r="r" t="t"/>
              <a:pathLst>
                <a:path extrusionOk="0" h="1509" w="3221">
                  <a:moveTo>
                    <a:pt x="1938" y="1"/>
                  </a:moveTo>
                  <a:cubicBezTo>
                    <a:pt x="1933" y="1"/>
                    <a:pt x="1930" y="4"/>
                    <a:pt x="1926" y="7"/>
                  </a:cubicBezTo>
                  <a:cubicBezTo>
                    <a:pt x="1662" y="222"/>
                    <a:pt x="1077" y="416"/>
                    <a:pt x="588" y="447"/>
                  </a:cubicBezTo>
                  <a:cubicBezTo>
                    <a:pt x="520" y="451"/>
                    <a:pt x="460" y="453"/>
                    <a:pt x="408" y="453"/>
                  </a:cubicBezTo>
                  <a:cubicBezTo>
                    <a:pt x="101" y="453"/>
                    <a:pt x="45" y="387"/>
                    <a:pt x="43" y="385"/>
                  </a:cubicBezTo>
                  <a:cubicBezTo>
                    <a:pt x="41" y="378"/>
                    <a:pt x="33" y="375"/>
                    <a:pt x="25" y="375"/>
                  </a:cubicBezTo>
                  <a:cubicBezTo>
                    <a:pt x="22" y="375"/>
                    <a:pt x="18" y="376"/>
                    <a:pt x="15" y="377"/>
                  </a:cubicBezTo>
                  <a:cubicBezTo>
                    <a:pt x="4" y="383"/>
                    <a:pt x="0" y="395"/>
                    <a:pt x="4" y="406"/>
                  </a:cubicBezTo>
                  <a:cubicBezTo>
                    <a:pt x="12" y="415"/>
                    <a:pt x="67" y="493"/>
                    <a:pt x="416" y="493"/>
                  </a:cubicBezTo>
                  <a:cubicBezTo>
                    <a:pt x="467" y="493"/>
                    <a:pt x="526" y="492"/>
                    <a:pt x="592" y="488"/>
                  </a:cubicBezTo>
                  <a:cubicBezTo>
                    <a:pt x="1075" y="457"/>
                    <a:pt x="1658" y="269"/>
                    <a:pt x="1934" y="56"/>
                  </a:cubicBezTo>
                  <a:cubicBezTo>
                    <a:pt x="1989" y="164"/>
                    <a:pt x="2224" y="616"/>
                    <a:pt x="2378" y="864"/>
                  </a:cubicBezTo>
                  <a:cubicBezTo>
                    <a:pt x="2556" y="1150"/>
                    <a:pt x="3051" y="1472"/>
                    <a:pt x="3192" y="1508"/>
                  </a:cubicBezTo>
                  <a:lnTo>
                    <a:pt x="3196" y="1508"/>
                  </a:lnTo>
                  <a:cubicBezTo>
                    <a:pt x="3206" y="1508"/>
                    <a:pt x="3215" y="1500"/>
                    <a:pt x="3217" y="1494"/>
                  </a:cubicBezTo>
                  <a:cubicBezTo>
                    <a:pt x="3221" y="1480"/>
                    <a:pt x="3215" y="1470"/>
                    <a:pt x="3202" y="1468"/>
                  </a:cubicBezTo>
                  <a:cubicBezTo>
                    <a:pt x="3067" y="1431"/>
                    <a:pt x="2586" y="1122"/>
                    <a:pt x="2415" y="844"/>
                  </a:cubicBezTo>
                  <a:cubicBezTo>
                    <a:pt x="2241" y="561"/>
                    <a:pt x="1962" y="19"/>
                    <a:pt x="1958" y="15"/>
                  </a:cubicBezTo>
                  <a:cubicBezTo>
                    <a:pt x="1956" y="9"/>
                    <a:pt x="1950" y="5"/>
                    <a:pt x="1944" y="3"/>
                  </a:cubicBezTo>
                  <a:cubicBezTo>
                    <a:pt x="1942" y="1"/>
                    <a:pt x="1940" y="1"/>
                    <a:pt x="1938" y="1"/>
                  </a:cubicBezTo>
                  <a:close/>
                </a:path>
              </a:pathLst>
            </a:custGeom>
            <a:solidFill>
              <a:srgbClr val="4C2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9"/>
            <p:cNvSpPr/>
            <p:nvPr/>
          </p:nvSpPr>
          <p:spPr>
            <a:xfrm>
              <a:off x="7929002" y="243436"/>
              <a:ext cx="129079" cy="125899"/>
            </a:xfrm>
            <a:custGeom>
              <a:rect b="b" l="l" r="r" t="t"/>
              <a:pathLst>
                <a:path extrusionOk="0" h="1069" w="1096">
                  <a:moveTo>
                    <a:pt x="23" y="1"/>
                  </a:moveTo>
                  <a:cubicBezTo>
                    <a:pt x="21" y="1"/>
                    <a:pt x="18" y="1"/>
                    <a:pt x="15" y="2"/>
                  </a:cubicBezTo>
                  <a:cubicBezTo>
                    <a:pt x="5" y="9"/>
                    <a:pt x="1" y="21"/>
                    <a:pt x="5" y="31"/>
                  </a:cubicBezTo>
                  <a:cubicBezTo>
                    <a:pt x="11" y="41"/>
                    <a:pt x="449" y="854"/>
                    <a:pt x="1063" y="1066"/>
                  </a:cubicBezTo>
                  <a:cubicBezTo>
                    <a:pt x="1065" y="1068"/>
                    <a:pt x="1067" y="1068"/>
                    <a:pt x="1069" y="1068"/>
                  </a:cubicBezTo>
                  <a:cubicBezTo>
                    <a:pt x="1079" y="1068"/>
                    <a:pt x="1087" y="1064"/>
                    <a:pt x="1089" y="1054"/>
                  </a:cubicBezTo>
                  <a:cubicBezTo>
                    <a:pt x="1095" y="1044"/>
                    <a:pt x="1087" y="1032"/>
                    <a:pt x="1077" y="1025"/>
                  </a:cubicBezTo>
                  <a:cubicBezTo>
                    <a:pt x="479" y="819"/>
                    <a:pt x="46" y="21"/>
                    <a:pt x="44" y="13"/>
                  </a:cubicBezTo>
                  <a:cubicBezTo>
                    <a:pt x="41" y="5"/>
                    <a:pt x="32" y="1"/>
                    <a:pt x="23"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9"/>
            <p:cNvSpPr/>
            <p:nvPr/>
          </p:nvSpPr>
          <p:spPr>
            <a:xfrm>
              <a:off x="7682268" y="213051"/>
              <a:ext cx="121777" cy="30974"/>
            </a:xfrm>
            <a:custGeom>
              <a:rect b="b" l="l" r="r" t="t"/>
              <a:pathLst>
                <a:path extrusionOk="0" h="263" w="1034">
                  <a:moveTo>
                    <a:pt x="1009" y="1"/>
                  </a:moveTo>
                  <a:cubicBezTo>
                    <a:pt x="1006" y="1"/>
                    <a:pt x="1004" y="1"/>
                    <a:pt x="1001" y="3"/>
                  </a:cubicBezTo>
                  <a:cubicBezTo>
                    <a:pt x="993" y="5"/>
                    <a:pt x="412" y="219"/>
                    <a:pt x="77" y="219"/>
                  </a:cubicBezTo>
                  <a:cubicBezTo>
                    <a:pt x="60" y="219"/>
                    <a:pt x="43" y="219"/>
                    <a:pt x="27" y="217"/>
                  </a:cubicBezTo>
                  <a:cubicBezTo>
                    <a:pt x="26" y="217"/>
                    <a:pt x="25" y="217"/>
                    <a:pt x="24" y="217"/>
                  </a:cubicBezTo>
                  <a:cubicBezTo>
                    <a:pt x="11" y="217"/>
                    <a:pt x="3" y="227"/>
                    <a:pt x="3" y="238"/>
                  </a:cubicBezTo>
                  <a:cubicBezTo>
                    <a:pt x="1" y="250"/>
                    <a:pt x="11" y="260"/>
                    <a:pt x="23" y="260"/>
                  </a:cubicBezTo>
                  <a:cubicBezTo>
                    <a:pt x="42" y="260"/>
                    <a:pt x="60" y="262"/>
                    <a:pt x="80" y="262"/>
                  </a:cubicBezTo>
                  <a:cubicBezTo>
                    <a:pt x="426" y="262"/>
                    <a:pt x="993" y="54"/>
                    <a:pt x="1015" y="44"/>
                  </a:cubicBezTo>
                  <a:cubicBezTo>
                    <a:pt x="1030" y="37"/>
                    <a:pt x="1034" y="27"/>
                    <a:pt x="1030" y="15"/>
                  </a:cubicBezTo>
                  <a:cubicBezTo>
                    <a:pt x="1025" y="7"/>
                    <a:pt x="1017" y="1"/>
                    <a:pt x="1009"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9"/>
            <p:cNvSpPr/>
            <p:nvPr/>
          </p:nvSpPr>
          <p:spPr>
            <a:xfrm>
              <a:off x="7527868" y="515373"/>
              <a:ext cx="67366" cy="263339"/>
            </a:xfrm>
            <a:custGeom>
              <a:rect b="b" l="l" r="r" t="t"/>
              <a:pathLst>
                <a:path extrusionOk="0" h="2236" w="572">
                  <a:moveTo>
                    <a:pt x="546" y="1"/>
                  </a:moveTo>
                  <a:cubicBezTo>
                    <a:pt x="538" y="1"/>
                    <a:pt x="530" y="6"/>
                    <a:pt x="526" y="14"/>
                  </a:cubicBezTo>
                  <a:cubicBezTo>
                    <a:pt x="107" y="926"/>
                    <a:pt x="2" y="2197"/>
                    <a:pt x="2" y="2211"/>
                  </a:cubicBezTo>
                  <a:cubicBezTo>
                    <a:pt x="0" y="2225"/>
                    <a:pt x="10" y="2235"/>
                    <a:pt x="23" y="2235"/>
                  </a:cubicBezTo>
                  <a:cubicBezTo>
                    <a:pt x="35" y="2235"/>
                    <a:pt x="43" y="2225"/>
                    <a:pt x="43" y="2215"/>
                  </a:cubicBezTo>
                  <a:cubicBezTo>
                    <a:pt x="45" y="2203"/>
                    <a:pt x="152" y="938"/>
                    <a:pt x="565" y="32"/>
                  </a:cubicBezTo>
                  <a:cubicBezTo>
                    <a:pt x="571" y="20"/>
                    <a:pt x="565" y="7"/>
                    <a:pt x="555" y="3"/>
                  </a:cubicBezTo>
                  <a:cubicBezTo>
                    <a:pt x="552" y="2"/>
                    <a:pt x="549" y="1"/>
                    <a:pt x="54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9"/>
            <p:cNvSpPr/>
            <p:nvPr/>
          </p:nvSpPr>
          <p:spPr>
            <a:xfrm>
              <a:off x="7616315" y="630084"/>
              <a:ext cx="33330" cy="148629"/>
            </a:xfrm>
            <a:custGeom>
              <a:rect b="b" l="l" r="r" t="t"/>
              <a:pathLst>
                <a:path extrusionOk="0" h="1262" w="283">
                  <a:moveTo>
                    <a:pt x="259" y="1"/>
                  </a:moveTo>
                  <a:cubicBezTo>
                    <a:pt x="248" y="1"/>
                    <a:pt x="239" y="10"/>
                    <a:pt x="235" y="17"/>
                  </a:cubicBezTo>
                  <a:cubicBezTo>
                    <a:pt x="233" y="30"/>
                    <a:pt x="88" y="1055"/>
                    <a:pt x="6" y="1231"/>
                  </a:cubicBezTo>
                  <a:cubicBezTo>
                    <a:pt x="0" y="1241"/>
                    <a:pt x="6" y="1253"/>
                    <a:pt x="16" y="1259"/>
                  </a:cubicBezTo>
                  <a:cubicBezTo>
                    <a:pt x="18" y="1261"/>
                    <a:pt x="25" y="1261"/>
                    <a:pt x="27" y="1261"/>
                  </a:cubicBezTo>
                  <a:cubicBezTo>
                    <a:pt x="35" y="1261"/>
                    <a:pt x="41" y="1257"/>
                    <a:pt x="47" y="1249"/>
                  </a:cubicBezTo>
                  <a:cubicBezTo>
                    <a:pt x="131" y="1067"/>
                    <a:pt x="274" y="67"/>
                    <a:pt x="280" y="26"/>
                  </a:cubicBezTo>
                  <a:cubicBezTo>
                    <a:pt x="282" y="13"/>
                    <a:pt x="272" y="3"/>
                    <a:pt x="262" y="1"/>
                  </a:cubicBezTo>
                  <a:cubicBezTo>
                    <a:pt x="261" y="1"/>
                    <a:pt x="260" y="1"/>
                    <a:pt x="259"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9"/>
            <p:cNvSpPr/>
            <p:nvPr/>
          </p:nvSpPr>
          <p:spPr>
            <a:xfrm>
              <a:off x="8101775" y="410320"/>
              <a:ext cx="87623" cy="263339"/>
            </a:xfrm>
            <a:custGeom>
              <a:rect b="b" l="l" r="r" t="t"/>
              <a:pathLst>
                <a:path extrusionOk="0" h="2236" w="744">
                  <a:moveTo>
                    <a:pt x="26" y="1"/>
                  </a:moveTo>
                  <a:cubicBezTo>
                    <a:pt x="23" y="1"/>
                    <a:pt x="20" y="2"/>
                    <a:pt x="17" y="3"/>
                  </a:cubicBezTo>
                  <a:cubicBezTo>
                    <a:pt x="7" y="7"/>
                    <a:pt x="1" y="20"/>
                    <a:pt x="7" y="30"/>
                  </a:cubicBezTo>
                  <a:cubicBezTo>
                    <a:pt x="262" y="574"/>
                    <a:pt x="563" y="1636"/>
                    <a:pt x="700" y="2217"/>
                  </a:cubicBezTo>
                  <a:cubicBezTo>
                    <a:pt x="702" y="2227"/>
                    <a:pt x="711" y="2235"/>
                    <a:pt x="721" y="2235"/>
                  </a:cubicBezTo>
                  <a:lnTo>
                    <a:pt x="725" y="2235"/>
                  </a:lnTo>
                  <a:cubicBezTo>
                    <a:pt x="737" y="2233"/>
                    <a:pt x="743" y="2219"/>
                    <a:pt x="741" y="2209"/>
                  </a:cubicBezTo>
                  <a:cubicBezTo>
                    <a:pt x="604" y="1630"/>
                    <a:pt x="303" y="562"/>
                    <a:pt x="46" y="13"/>
                  </a:cubicBezTo>
                  <a:cubicBezTo>
                    <a:pt x="41" y="6"/>
                    <a:pt x="33" y="1"/>
                    <a:pt x="26"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9"/>
            <p:cNvSpPr/>
            <p:nvPr/>
          </p:nvSpPr>
          <p:spPr>
            <a:xfrm>
              <a:off x="8215543" y="1310928"/>
              <a:ext cx="36274" cy="185845"/>
            </a:xfrm>
            <a:custGeom>
              <a:rect b="b" l="l" r="r" t="t"/>
              <a:pathLst>
                <a:path extrusionOk="0" h="1578" w="308">
                  <a:moveTo>
                    <a:pt x="24" y="1"/>
                  </a:moveTo>
                  <a:cubicBezTo>
                    <a:pt x="21" y="1"/>
                    <a:pt x="19" y="1"/>
                    <a:pt x="17" y="2"/>
                  </a:cubicBezTo>
                  <a:cubicBezTo>
                    <a:pt x="6" y="6"/>
                    <a:pt x="0" y="16"/>
                    <a:pt x="4" y="31"/>
                  </a:cubicBezTo>
                  <a:cubicBezTo>
                    <a:pt x="195" y="558"/>
                    <a:pt x="260" y="1074"/>
                    <a:pt x="201" y="1555"/>
                  </a:cubicBezTo>
                  <a:cubicBezTo>
                    <a:pt x="201" y="1565"/>
                    <a:pt x="209" y="1577"/>
                    <a:pt x="221" y="1577"/>
                  </a:cubicBezTo>
                  <a:lnTo>
                    <a:pt x="225" y="1577"/>
                  </a:lnTo>
                  <a:cubicBezTo>
                    <a:pt x="236" y="1577"/>
                    <a:pt x="246" y="1569"/>
                    <a:pt x="246" y="1559"/>
                  </a:cubicBezTo>
                  <a:cubicBezTo>
                    <a:pt x="307" y="1072"/>
                    <a:pt x="238" y="552"/>
                    <a:pt x="45" y="14"/>
                  </a:cubicBezTo>
                  <a:cubicBezTo>
                    <a:pt x="44" y="6"/>
                    <a:pt x="33" y="1"/>
                    <a:pt x="24"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9"/>
            <p:cNvSpPr/>
            <p:nvPr/>
          </p:nvSpPr>
          <p:spPr>
            <a:xfrm>
              <a:off x="8148295" y="1451077"/>
              <a:ext cx="18608" cy="136027"/>
            </a:xfrm>
            <a:custGeom>
              <a:rect b="b" l="l" r="r" t="t"/>
              <a:pathLst>
                <a:path extrusionOk="0" h="1155" w="158">
                  <a:moveTo>
                    <a:pt x="21" y="1"/>
                  </a:moveTo>
                  <a:cubicBezTo>
                    <a:pt x="7" y="1"/>
                    <a:pt x="0" y="11"/>
                    <a:pt x="0" y="21"/>
                  </a:cubicBezTo>
                  <a:cubicBezTo>
                    <a:pt x="0" y="553"/>
                    <a:pt x="115" y="1132"/>
                    <a:pt x="115" y="1136"/>
                  </a:cubicBezTo>
                  <a:cubicBezTo>
                    <a:pt x="117" y="1146"/>
                    <a:pt x="125" y="1154"/>
                    <a:pt x="135" y="1154"/>
                  </a:cubicBezTo>
                  <a:lnTo>
                    <a:pt x="142" y="1154"/>
                  </a:lnTo>
                  <a:cubicBezTo>
                    <a:pt x="154" y="1152"/>
                    <a:pt x="158" y="1142"/>
                    <a:pt x="158" y="1128"/>
                  </a:cubicBezTo>
                  <a:cubicBezTo>
                    <a:pt x="156" y="1124"/>
                    <a:pt x="43" y="551"/>
                    <a:pt x="43" y="21"/>
                  </a:cubicBezTo>
                  <a:cubicBezTo>
                    <a:pt x="43" y="9"/>
                    <a:pt x="33" y="1"/>
                    <a:pt x="21"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9"/>
            <p:cNvSpPr/>
            <p:nvPr/>
          </p:nvSpPr>
          <p:spPr>
            <a:xfrm>
              <a:off x="7186681" y="817343"/>
              <a:ext cx="1784607" cy="3263829"/>
            </a:xfrm>
            <a:custGeom>
              <a:rect b="b" l="l" r="r" t="t"/>
              <a:pathLst>
                <a:path extrusionOk="0" h="27713" w="15153">
                  <a:moveTo>
                    <a:pt x="4094" y="1"/>
                  </a:moveTo>
                  <a:lnTo>
                    <a:pt x="4094" y="1"/>
                  </a:lnTo>
                  <a:cubicBezTo>
                    <a:pt x="4051" y="7"/>
                    <a:pt x="4004" y="7"/>
                    <a:pt x="3953" y="9"/>
                  </a:cubicBezTo>
                  <a:cubicBezTo>
                    <a:pt x="3941" y="11"/>
                    <a:pt x="3924" y="11"/>
                    <a:pt x="3910" y="11"/>
                  </a:cubicBezTo>
                  <a:cubicBezTo>
                    <a:pt x="3900" y="11"/>
                    <a:pt x="3889" y="13"/>
                    <a:pt x="3881" y="13"/>
                  </a:cubicBezTo>
                  <a:cubicBezTo>
                    <a:pt x="3863" y="17"/>
                    <a:pt x="3849" y="17"/>
                    <a:pt x="3832" y="17"/>
                  </a:cubicBezTo>
                  <a:cubicBezTo>
                    <a:pt x="3740" y="21"/>
                    <a:pt x="3644" y="27"/>
                    <a:pt x="3542" y="38"/>
                  </a:cubicBezTo>
                  <a:cubicBezTo>
                    <a:pt x="3523" y="40"/>
                    <a:pt x="3505" y="40"/>
                    <a:pt x="3488" y="42"/>
                  </a:cubicBezTo>
                  <a:cubicBezTo>
                    <a:pt x="3396" y="52"/>
                    <a:pt x="3304" y="68"/>
                    <a:pt x="3210" y="91"/>
                  </a:cubicBezTo>
                  <a:cubicBezTo>
                    <a:pt x="3186" y="99"/>
                    <a:pt x="3163" y="103"/>
                    <a:pt x="3139" y="109"/>
                  </a:cubicBezTo>
                  <a:cubicBezTo>
                    <a:pt x="2932" y="166"/>
                    <a:pt x="2729" y="263"/>
                    <a:pt x="2549" y="428"/>
                  </a:cubicBezTo>
                  <a:cubicBezTo>
                    <a:pt x="2163" y="780"/>
                    <a:pt x="1911" y="1484"/>
                    <a:pt x="1782" y="2527"/>
                  </a:cubicBezTo>
                  <a:cubicBezTo>
                    <a:pt x="1747" y="2804"/>
                    <a:pt x="1721" y="3102"/>
                    <a:pt x="1704" y="3428"/>
                  </a:cubicBezTo>
                  <a:cubicBezTo>
                    <a:pt x="1704" y="3428"/>
                    <a:pt x="1823" y="3430"/>
                    <a:pt x="1987" y="3438"/>
                  </a:cubicBezTo>
                  <a:cubicBezTo>
                    <a:pt x="1993" y="3438"/>
                    <a:pt x="1999" y="3440"/>
                    <a:pt x="2003" y="3440"/>
                  </a:cubicBezTo>
                  <a:cubicBezTo>
                    <a:pt x="2020" y="3444"/>
                    <a:pt x="2032" y="3444"/>
                    <a:pt x="2048" y="3444"/>
                  </a:cubicBezTo>
                  <a:cubicBezTo>
                    <a:pt x="2105" y="3446"/>
                    <a:pt x="2173" y="3454"/>
                    <a:pt x="2238" y="3460"/>
                  </a:cubicBezTo>
                  <a:cubicBezTo>
                    <a:pt x="2253" y="3465"/>
                    <a:pt x="2267" y="3465"/>
                    <a:pt x="2283" y="3467"/>
                  </a:cubicBezTo>
                  <a:cubicBezTo>
                    <a:pt x="2380" y="3477"/>
                    <a:pt x="2478" y="3491"/>
                    <a:pt x="2572" y="3510"/>
                  </a:cubicBezTo>
                  <a:cubicBezTo>
                    <a:pt x="2584" y="3512"/>
                    <a:pt x="2601" y="3518"/>
                    <a:pt x="2613" y="3520"/>
                  </a:cubicBezTo>
                  <a:cubicBezTo>
                    <a:pt x="2682" y="3536"/>
                    <a:pt x="2744" y="3553"/>
                    <a:pt x="2801" y="3573"/>
                  </a:cubicBezTo>
                  <a:cubicBezTo>
                    <a:pt x="2801" y="3573"/>
                    <a:pt x="2756" y="4535"/>
                    <a:pt x="3648" y="4801"/>
                  </a:cubicBezTo>
                  <a:cubicBezTo>
                    <a:pt x="3648" y="4801"/>
                    <a:pt x="3654" y="4819"/>
                    <a:pt x="3660" y="4856"/>
                  </a:cubicBezTo>
                  <a:cubicBezTo>
                    <a:pt x="3675" y="4909"/>
                    <a:pt x="3691" y="4995"/>
                    <a:pt x="3718" y="5112"/>
                  </a:cubicBezTo>
                  <a:cubicBezTo>
                    <a:pt x="3834" y="5643"/>
                    <a:pt x="4057" y="6722"/>
                    <a:pt x="4094" y="7219"/>
                  </a:cubicBezTo>
                  <a:cubicBezTo>
                    <a:pt x="4106" y="7417"/>
                    <a:pt x="4115" y="7593"/>
                    <a:pt x="4115" y="7745"/>
                  </a:cubicBezTo>
                  <a:cubicBezTo>
                    <a:pt x="4117" y="8101"/>
                    <a:pt x="4094" y="8305"/>
                    <a:pt x="4094" y="8305"/>
                  </a:cubicBezTo>
                  <a:cubicBezTo>
                    <a:pt x="4094" y="8305"/>
                    <a:pt x="4078" y="8315"/>
                    <a:pt x="4053" y="8369"/>
                  </a:cubicBezTo>
                  <a:cubicBezTo>
                    <a:pt x="3887" y="8727"/>
                    <a:pt x="3218" y="10237"/>
                    <a:pt x="2803" y="12078"/>
                  </a:cubicBezTo>
                  <a:cubicBezTo>
                    <a:pt x="2322" y="14193"/>
                    <a:pt x="1465" y="18756"/>
                    <a:pt x="1089" y="20511"/>
                  </a:cubicBezTo>
                  <a:cubicBezTo>
                    <a:pt x="1040" y="20734"/>
                    <a:pt x="988" y="21017"/>
                    <a:pt x="931" y="21336"/>
                  </a:cubicBezTo>
                  <a:cubicBezTo>
                    <a:pt x="542" y="23547"/>
                    <a:pt x="0" y="27647"/>
                    <a:pt x="0" y="27647"/>
                  </a:cubicBezTo>
                  <a:cubicBezTo>
                    <a:pt x="0" y="27647"/>
                    <a:pt x="518" y="27656"/>
                    <a:pt x="1316" y="27666"/>
                  </a:cubicBezTo>
                  <a:cubicBezTo>
                    <a:pt x="2007" y="27676"/>
                    <a:pt x="2907" y="27682"/>
                    <a:pt x="3869" y="27692"/>
                  </a:cubicBezTo>
                  <a:cubicBezTo>
                    <a:pt x="4072" y="27696"/>
                    <a:pt x="4278" y="27696"/>
                    <a:pt x="4485" y="27701"/>
                  </a:cubicBezTo>
                  <a:cubicBezTo>
                    <a:pt x="4784" y="27703"/>
                    <a:pt x="5084" y="27707"/>
                    <a:pt x="5383" y="27707"/>
                  </a:cubicBezTo>
                  <a:cubicBezTo>
                    <a:pt x="6101" y="27710"/>
                    <a:pt x="6807" y="27713"/>
                    <a:pt x="7439" y="27713"/>
                  </a:cubicBezTo>
                  <a:cubicBezTo>
                    <a:pt x="7936" y="27713"/>
                    <a:pt x="8387" y="27711"/>
                    <a:pt x="8763" y="27707"/>
                  </a:cubicBezTo>
                  <a:cubicBezTo>
                    <a:pt x="9002" y="27703"/>
                    <a:pt x="9207" y="27699"/>
                    <a:pt x="9375" y="27692"/>
                  </a:cubicBezTo>
                  <a:cubicBezTo>
                    <a:pt x="9444" y="27690"/>
                    <a:pt x="9516" y="27688"/>
                    <a:pt x="9589" y="27686"/>
                  </a:cubicBezTo>
                  <a:cubicBezTo>
                    <a:pt x="9841" y="27678"/>
                    <a:pt x="10113" y="27670"/>
                    <a:pt x="10398" y="27662"/>
                  </a:cubicBezTo>
                  <a:lnTo>
                    <a:pt x="10400" y="27662"/>
                  </a:lnTo>
                  <a:cubicBezTo>
                    <a:pt x="10946" y="27647"/>
                    <a:pt x="11533" y="27635"/>
                    <a:pt x="12106" y="27625"/>
                  </a:cubicBezTo>
                  <a:cubicBezTo>
                    <a:pt x="13694" y="27588"/>
                    <a:pt x="15152" y="27566"/>
                    <a:pt x="15152" y="27566"/>
                  </a:cubicBezTo>
                  <a:cubicBezTo>
                    <a:pt x="15152" y="27566"/>
                    <a:pt x="13268" y="22983"/>
                    <a:pt x="12932" y="21307"/>
                  </a:cubicBezTo>
                  <a:cubicBezTo>
                    <a:pt x="12597" y="19633"/>
                    <a:pt x="11697" y="14504"/>
                    <a:pt x="11236" y="12663"/>
                  </a:cubicBezTo>
                  <a:cubicBezTo>
                    <a:pt x="10880" y="11249"/>
                    <a:pt x="10580" y="10034"/>
                    <a:pt x="10123" y="9185"/>
                  </a:cubicBezTo>
                  <a:cubicBezTo>
                    <a:pt x="9954" y="9318"/>
                    <a:pt x="9794" y="9420"/>
                    <a:pt x="9659" y="9475"/>
                  </a:cubicBezTo>
                  <a:cubicBezTo>
                    <a:pt x="9572" y="9511"/>
                    <a:pt x="9473" y="9526"/>
                    <a:pt x="9368" y="9526"/>
                  </a:cubicBezTo>
                  <a:cubicBezTo>
                    <a:pt x="9031" y="9526"/>
                    <a:pt x="8628" y="9372"/>
                    <a:pt x="8333" y="9238"/>
                  </a:cubicBezTo>
                  <a:lnTo>
                    <a:pt x="8331" y="9238"/>
                  </a:lnTo>
                  <a:cubicBezTo>
                    <a:pt x="8094" y="9128"/>
                    <a:pt x="7928" y="9029"/>
                    <a:pt x="7928" y="9029"/>
                  </a:cubicBezTo>
                  <a:cubicBezTo>
                    <a:pt x="7762" y="9135"/>
                    <a:pt x="7577" y="9172"/>
                    <a:pt x="7429" y="9172"/>
                  </a:cubicBezTo>
                  <a:cubicBezTo>
                    <a:pt x="7304" y="9172"/>
                    <a:pt x="7206" y="9145"/>
                    <a:pt x="7173" y="9113"/>
                  </a:cubicBezTo>
                  <a:cubicBezTo>
                    <a:pt x="7134" y="9074"/>
                    <a:pt x="7196" y="8982"/>
                    <a:pt x="7257" y="8905"/>
                  </a:cubicBezTo>
                  <a:lnTo>
                    <a:pt x="7257" y="8905"/>
                  </a:lnTo>
                  <a:cubicBezTo>
                    <a:pt x="7172" y="8982"/>
                    <a:pt x="7087" y="9025"/>
                    <a:pt x="7034" y="9025"/>
                  </a:cubicBezTo>
                  <a:cubicBezTo>
                    <a:pt x="6987" y="9025"/>
                    <a:pt x="6965" y="8991"/>
                    <a:pt x="6991" y="8917"/>
                  </a:cubicBezTo>
                  <a:cubicBezTo>
                    <a:pt x="7014" y="8849"/>
                    <a:pt x="7091" y="8712"/>
                    <a:pt x="7188" y="8551"/>
                  </a:cubicBezTo>
                  <a:cubicBezTo>
                    <a:pt x="7351" y="8283"/>
                    <a:pt x="7570" y="7964"/>
                    <a:pt x="7689" y="7861"/>
                  </a:cubicBezTo>
                  <a:cubicBezTo>
                    <a:pt x="7713" y="7839"/>
                    <a:pt x="7730" y="7831"/>
                    <a:pt x="7746" y="7826"/>
                  </a:cubicBezTo>
                  <a:cubicBezTo>
                    <a:pt x="7755" y="7825"/>
                    <a:pt x="7764" y="7824"/>
                    <a:pt x="7773" y="7824"/>
                  </a:cubicBezTo>
                  <a:cubicBezTo>
                    <a:pt x="7905" y="7824"/>
                    <a:pt x="8032" y="7996"/>
                    <a:pt x="8032" y="7996"/>
                  </a:cubicBezTo>
                  <a:cubicBezTo>
                    <a:pt x="8056" y="7991"/>
                    <a:pt x="8080" y="7989"/>
                    <a:pt x="8104" y="7989"/>
                  </a:cubicBezTo>
                  <a:cubicBezTo>
                    <a:pt x="8121" y="7989"/>
                    <a:pt x="8138" y="7990"/>
                    <a:pt x="8155" y="7992"/>
                  </a:cubicBezTo>
                  <a:cubicBezTo>
                    <a:pt x="8288" y="8009"/>
                    <a:pt x="8436" y="8082"/>
                    <a:pt x="8585" y="8221"/>
                  </a:cubicBezTo>
                  <a:cubicBezTo>
                    <a:pt x="8781" y="8401"/>
                    <a:pt x="9283" y="8843"/>
                    <a:pt x="9283" y="8843"/>
                  </a:cubicBezTo>
                  <a:cubicBezTo>
                    <a:pt x="9283" y="8843"/>
                    <a:pt x="9303" y="8467"/>
                    <a:pt x="9377" y="8219"/>
                  </a:cubicBezTo>
                  <a:cubicBezTo>
                    <a:pt x="9162" y="7998"/>
                    <a:pt x="8953" y="7804"/>
                    <a:pt x="8773" y="7646"/>
                  </a:cubicBezTo>
                  <a:cubicBezTo>
                    <a:pt x="8558" y="7452"/>
                    <a:pt x="8384" y="7309"/>
                    <a:pt x="8288" y="7229"/>
                  </a:cubicBezTo>
                  <a:cubicBezTo>
                    <a:pt x="8231" y="7182"/>
                    <a:pt x="8200" y="7159"/>
                    <a:pt x="8200" y="7159"/>
                  </a:cubicBezTo>
                  <a:cubicBezTo>
                    <a:pt x="8200" y="7159"/>
                    <a:pt x="7760" y="5961"/>
                    <a:pt x="7928" y="5136"/>
                  </a:cubicBezTo>
                  <a:lnTo>
                    <a:pt x="8096" y="4314"/>
                  </a:lnTo>
                  <a:cubicBezTo>
                    <a:pt x="8096" y="4314"/>
                    <a:pt x="8728" y="3866"/>
                    <a:pt x="8681" y="3129"/>
                  </a:cubicBezTo>
                  <a:lnTo>
                    <a:pt x="8681" y="3127"/>
                  </a:lnTo>
                  <a:cubicBezTo>
                    <a:pt x="8679" y="3104"/>
                    <a:pt x="8679" y="3084"/>
                    <a:pt x="8675" y="3059"/>
                  </a:cubicBezTo>
                  <a:lnTo>
                    <a:pt x="8675" y="3059"/>
                  </a:lnTo>
                  <a:cubicBezTo>
                    <a:pt x="8675" y="3060"/>
                    <a:pt x="8904" y="3600"/>
                    <a:pt x="9045" y="3782"/>
                  </a:cubicBezTo>
                  <a:cubicBezTo>
                    <a:pt x="9045" y="3782"/>
                    <a:pt x="9053" y="3776"/>
                    <a:pt x="9060" y="3765"/>
                  </a:cubicBezTo>
                  <a:cubicBezTo>
                    <a:pt x="9070" y="3759"/>
                    <a:pt x="9084" y="3745"/>
                    <a:pt x="9096" y="3733"/>
                  </a:cubicBezTo>
                  <a:cubicBezTo>
                    <a:pt x="9145" y="3685"/>
                    <a:pt x="9223" y="3616"/>
                    <a:pt x="9321" y="3530"/>
                  </a:cubicBezTo>
                  <a:cubicBezTo>
                    <a:pt x="9334" y="3520"/>
                    <a:pt x="9346" y="3510"/>
                    <a:pt x="9360" y="3497"/>
                  </a:cubicBezTo>
                  <a:cubicBezTo>
                    <a:pt x="9473" y="3397"/>
                    <a:pt x="9602" y="3291"/>
                    <a:pt x="9724" y="3199"/>
                  </a:cubicBezTo>
                  <a:cubicBezTo>
                    <a:pt x="9739" y="3188"/>
                    <a:pt x="9751" y="3178"/>
                    <a:pt x="9761" y="3170"/>
                  </a:cubicBezTo>
                  <a:cubicBezTo>
                    <a:pt x="9814" y="3129"/>
                    <a:pt x="9866" y="3094"/>
                    <a:pt x="9915" y="3066"/>
                  </a:cubicBezTo>
                  <a:cubicBezTo>
                    <a:pt x="9954" y="3043"/>
                    <a:pt x="9990" y="3016"/>
                    <a:pt x="10031" y="2992"/>
                  </a:cubicBezTo>
                  <a:lnTo>
                    <a:pt x="10070" y="2967"/>
                  </a:lnTo>
                  <a:cubicBezTo>
                    <a:pt x="10148" y="2918"/>
                    <a:pt x="10222" y="2871"/>
                    <a:pt x="10293" y="2824"/>
                  </a:cubicBezTo>
                  <a:cubicBezTo>
                    <a:pt x="10305" y="2816"/>
                    <a:pt x="10318" y="2808"/>
                    <a:pt x="10332" y="2800"/>
                  </a:cubicBezTo>
                  <a:cubicBezTo>
                    <a:pt x="10516" y="2679"/>
                    <a:pt x="10655" y="2587"/>
                    <a:pt x="10655" y="2587"/>
                  </a:cubicBezTo>
                  <a:cubicBezTo>
                    <a:pt x="10655" y="2587"/>
                    <a:pt x="10629" y="2309"/>
                    <a:pt x="10543" y="1963"/>
                  </a:cubicBezTo>
                  <a:lnTo>
                    <a:pt x="10543" y="1961"/>
                  </a:lnTo>
                  <a:cubicBezTo>
                    <a:pt x="10457" y="1613"/>
                    <a:pt x="10314" y="1198"/>
                    <a:pt x="10082" y="923"/>
                  </a:cubicBezTo>
                  <a:cubicBezTo>
                    <a:pt x="9847" y="647"/>
                    <a:pt x="9630" y="486"/>
                    <a:pt x="9436" y="390"/>
                  </a:cubicBezTo>
                  <a:cubicBezTo>
                    <a:pt x="9405" y="375"/>
                    <a:pt x="9381" y="365"/>
                    <a:pt x="9354" y="355"/>
                  </a:cubicBezTo>
                  <a:cubicBezTo>
                    <a:pt x="9222" y="302"/>
                    <a:pt x="9104" y="281"/>
                    <a:pt x="9004" y="281"/>
                  </a:cubicBezTo>
                  <a:cubicBezTo>
                    <a:pt x="8986" y="281"/>
                    <a:pt x="8969" y="282"/>
                    <a:pt x="8953" y="283"/>
                  </a:cubicBezTo>
                  <a:cubicBezTo>
                    <a:pt x="8927" y="285"/>
                    <a:pt x="8902" y="287"/>
                    <a:pt x="8873" y="289"/>
                  </a:cubicBezTo>
                  <a:cubicBezTo>
                    <a:pt x="8855" y="293"/>
                    <a:pt x="8841" y="293"/>
                    <a:pt x="8824" y="295"/>
                  </a:cubicBezTo>
                  <a:cubicBezTo>
                    <a:pt x="8728" y="306"/>
                    <a:pt x="8620" y="318"/>
                    <a:pt x="8521" y="330"/>
                  </a:cubicBezTo>
                  <a:cubicBezTo>
                    <a:pt x="8505" y="334"/>
                    <a:pt x="8491" y="334"/>
                    <a:pt x="8474" y="336"/>
                  </a:cubicBezTo>
                  <a:cubicBezTo>
                    <a:pt x="8425" y="344"/>
                    <a:pt x="8376" y="349"/>
                    <a:pt x="8339" y="357"/>
                  </a:cubicBezTo>
                  <a:cubicBezTo>
                    <a:pt x="8321" y="359"/>
                    <a:pt x="8305" y="361"/>
                    <a:pt x="8292" y="365"/>
                  </a:cubicBezTo>
                  <a:cubicBezTo>
                    <a:pt x="8221" y="375"/>
                    <a:pt x="8176" y="381"/>
                    <a:pt x="8176" y="381"/>
                  </a:cubicBezTo>
                  <a:cubicBezTo>
                    <a:pt x="8176" y="381"/>
                    <a:pt x="7953" y="1638"/>
                    <a:pt x="7947" y="2018"/>
                  </a:cubicBezTo>
                  <a:cubicBezTo>
                    <a:pt x="7947" y="2034"/>
                    <a:pt x="7947" y="2049"/>
                    <a:pt x="7951" y="2063"/>
                  </a:cubicBezTo>
                  <a:cubicBezTo>
                    <a:pt x="7951" y="2063"/>
                    <a:pt x="7832" y="2104"/>
                    <a:pt x="7650" y="2176"/>
                  </a:cubicBezTo>
                  <a:cubicBezTo>
                    <a:pt x="7122" y="2374"/>
                    <a:pt x="6019" y="2806"/>
                    <a:pt x="5479" y="3139"/>
                  </a:cubicBezTo>
                  <a:cubicBezTo>
                    <a:pt x="5479" y="3139"/>
                    <a:pt x="4659" y="2720"/>
                    <a:pt x="4070" y="2403"/>
                  </a:cubicBezTo>
                  <a:cubicBezTo>
                    <a:pt x="3984" y="2356"/>
                    <a:pt x="3679" y="2157"/>
                    <a:pt x="3679" y="2149"/>
                  </a:cubicBezTo>
                  <a:cubicBezTo>
                    <a:pt x="3695" y="2055"/>
                    <a:pt x="3789" y="1451"/>
                    <a:pt x="3930" y="979"/>
                  </a:cubicBezTo>
                  <a:cubicBezTo>
                    <a:pt x="4084" y="461"/>
                    <a:pt x="4094" y="1"/>
                    <a:pt x="40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9"/>
            <p:cNvSpPr/>
            <p:nvPr/>
          </p:nvSpPr>
          <p:spPr>
            <a:xfrm>
              <a:off x="7186681" y="3330023"/>
              <a:ext cx="154989" cy="745618"/>
            </a:xfrm>
            <a:custGeom>
              <a:rect b="b" l="l" r="r" t="t"/>
              <a:pathLst>
                <a:path extrusionOk="0" h="6331" w="1316">
                  <a:moveTo>
                    <a:pt x="931" y="1"/>
                  </a:moveTo>
                  <a:cubicBezTo>
                    <a:pt x="542" y="2212"/>
                    <a:pt x="0" y="6312"/>
                    <a:pt x="0" y="6312"/>
                  </a:cubicBezTo>
                  <a:cubicBezTo>
                    <a:pt x="0" y="6312"/>
                    <a:pt x="518" y="6321"/>
                    <a:pt x="1316" y="6331"/>
                  </a:cubicBezTo>
                  <a:cubicBezTo>
                    <a:pt x="1183" y="5502"/>
                    <a:pt x="945" y="4770"/>
                    <a:pt x="997" y="2928"/>
                  </a:cubicBezTo>
                  <a:cubicBezTo>
                    <a:pt x="1029" y="1752"/>
                    <a:pt x="978" y="694"/>
                    <a:pt x="931"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9"/>
            <p:cNvSpPr/>
            <p:nvPr/>
          </p:nvSpPr>
          <p:spPr>
            <a:xfrm>
              <a:off x="7820887" y="4009100"/>
              <a:ext cx="590629" cy="71488"/>
            </a:xfrm>
            <a:custGeom>
              <a:rect b="b" l="l" r="r" t="t"/>
              <a:pathLst>
                <a:path extrusionOk="0" h="607" w="5015">
                  <a:moveTo>
                    <a:pt x="2220" y="1"/>
                  </a:moveTo>
                  <a:cubicBezTo>
                    <a:pt x="1864" y="1"/>
                    <a:pt x="1521" y="57"/>
                    <a:pt x="1166" y="203"/>
                  </a:cubicBezTo>
                  <a:cubicBezTo>
                    <a:pt x="816" y="348"/>
                    <a:pt x="379" y="489"/>
                    <a:pt x="0" y="600"/>
                  </a:cubicBezTo>
                  <a:cubicBezTo>
                    <a:pt x="678" y="604"/>
                    <a:pt x="1344" y="607"/>
                    <a:pt x="1947" y="607"/>
                  </a:cubicBezTo>
                  <a:cubicBezTo>
                    <a:pt x="2488" y="607"/>
                    <a:pt x="2978" y="604"/>
                    <a:pt x="3382" y="600"/>
                  </a:cubicBezTo>
                  <a:cubicBezTo>
                    <a:pt x="3613" y="598"/>
                    <a:pt x="3822" y="591"/>
                    <a:pt x="3992" y="589"/>
                  </a:cubicBezTo>
                  <a:cubicBezTo>
                    <a:pt x="4061" y="587"/>
                    <a:pt x="4133" y="585"/>
                    <a:pt x="4206" y="581"/>
                  </a:cubicBezTo>
                  <a:cubicBezTo>
                    <a:pt x="4458" y="575"/>
                    <a:pt x="4732" y="567"/>
                    <a:pt x="5015" y="559"/>
                  </a:cubicBezTo>
                  <a:cubicBezTo>
                    <a:pt x="4718" y="454"/>
                    <a:pt x="4264" y="311"/>
                    <a:pt x="3715" y="203"/>
                  </a:cubicBezTo>
                  <a:cubicBezTo>
                    <a:pt x="3157" y="92"/>
                    <a:pt x="2677" y="1"/>
                    <a:pt x="2220"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9"/>
            <p:cNvSpPr/>
            <p:nvPr/>
          </p:nvSpPr>
          <p:spPr>
            <a:xfrm>
              <a:off x="6816050" y="1220950"/>
              <a:ext cx="808744" cy="1027447"/>
            </a:xfrm>
            <a:custGeom>
              <a:rect b="b" l="l" r="r" t="t"/>
              <a:pathLst>
                <a:path extrusionOk="0" h="8724" w="6867">
                  <a:moveTo>
                    <a:pt x="5136" y="1"/>
                  </a:moveTo>
                  <a:cubicBezTo>
                    <a:pt x="5136" y="3"/>
                    <a:pt x="4911" y="1359"/>
                    <a:pt x="4774" y="2155"/>
                  </a:cubicBezTo>
                  <a:cubicBezTo>
                    <a:pt x="4633" y="2949"/>
                    <a:pt x="4620" y="3284"/>
                    <a:pt x="4620" y="3284"/>
                  </a:cubicBezTo>
                  <a:cubicBezTo>
                    <a:pt x="4620" y="3284"/>
                    <a:pt x="4090" y="4136"/>
                    <a:pt x="3518" y="4790"/>
                  </a:cubicBezTo>
                  <a:cubicBezTo>
                    <a:pt x="2945" y="5445"/>
                    <a:pt x="2012" y="6855"/>
                    <a:pt x="2012" y="6855"/>
                  </a:cubicBezTo>
                  <a:cubicBezTo>
                    <a:pt x="2012" y="6855"/>
                    <a:pt x="1757" y="6830"/>
                    <a:pt x="1496" y="6830"/>
                  </a:cubicBezTo>
                  <a:cubicBezTo>
                    <a:pt x="1366" y="6830"/>
                    <a:pt x="1234" y="6836"/>
                    <a:pt x="1132" y="6855"/>
                  </a:cubicBezTo>
                  <a:cubicBezTo>
                    <a:pt x="825" y="6912"/>
                    <a:pt x="530" y="7080"/>
                    <a:pt x="295" y="7593"/>
                  </a:cubicBezTo>
                  <a:cubicBezTo>
                    <a:pt x="58" y="8111"/>
                    <a:pt x="1" y="8236"/>
                    <a:pt x="84" y="8293"/>
                  </a:cubicBezTo>
                  <a:cubicBezTo>
                    <a:pt x="87" y="8295"/>
                    <a:pt x="91" y="8296"/>
                    <a:pt x="95" y="8296"/>
                  </a:cubicBezTo>
                  <a:cubicBezTo>
                    <a:pt x="216" y="8296"/>
                    <a:pt x="839" y="7581"/>
                    <a:pt x="839" y="7581"/>
                  </a:cubicBezTo>
                  <a:lnTo>
                    <a:pt x="839" y="7581"/>
                  </a:lnTo>
                  <a:cubicBezTo>
                    <a:pt x="839" y="7581"/>
                    <a:pt x="715" y="8099"/>
                    <a:pt x="743" y="8432"/>
                  </a:cubicBezTo>
                  <a:cubicBezTo>
                    <a:pt x="756" y="8581"/>
                    <a:pt x="794" y="8643"/>
                    <a:pt x="841" y="8651"/>
                  </a:cubicBezTo>
                  <a:lnTo>
                    <a:pt x="846" y="8651"/>
                  </a:lnTo>
                  <a:cubicBezTo>
                    <a:pt x="849" y="8651"/>
                    <a:pt x="852" y="8652"/>
                    <a:pt x="856" y="8652"/>
                  </a:cubicBezTo>
                  <a:cubicBezTo>
                    <a:pt x="911" y="8652"/>
                    <a:pt x="975" y="8576"/>
                    <a:pt x="1011" y="8489"/>
                  </a:cubicBezTo>
                  <a:lnTo>
                    <a:pt x="1011" y="8489"/>
                  </a:lnTo>
                  <a:cubicBezTo>
                    <a:pt x="1011" y="8489"/>
                    <a:pt x="951" y="8724"/>
                    <a:pt x="1042" y="8724"/>
                  </a:cubicBezTo>
                  <a:cubicBezTo>
                    <a:pt x="1068" y="8724"/>
                    <a:pt x="1108" y="8704"/>
                    <a:pt x="1165" y="8653"/>
                  </a:cubicBezTo>
                  <a:cubicBezTo>
                    <a:pt x="1414" y="8420"/>
                    <a:pt x="1875" y="7822"/>
                    <a:pt x="1875" y="7822"/>
                  </a:cubicBezTo>
                  <a:cubicBezTo>
                    <a:pt x="1875" y="7822"/>
                    <a:pt x="2210" y="7765"/>
                    <a:pt x="2865" y="7403"/>
                  </a:cubicBezTo>
                  <a:cubicBezTo>
                    <a:pt x="3522" y="7039"/>
                    <a:pt x="5072" y="5742"/>
                    <a:pt x="5502" y="5128"/>
                  </a:cubicBezTo>
                  <a:cubicBezTo>
                    <a:pt x="5934" y="4514"/>
                    <a:pt x="6809" y="2476"/>
                    <a:pt x="6867" y="1668"/>
                  </a:cubicBezTo>
                  <a:cubicBezTo>
                    <a:pt x="6826" y="1480"/>
                    <a:pt x="6799" y="1361"/>
                    <a:pt x="6799" y="1361"/>
                  </a:cubicBezTo>
                  <a:cubicBezTo>
                    <a:pt x="6548" y="1288"/>
                    <a:pt x="6374" y="1159"/>
                    <a:pt x="6249" y="1011"/>
                  </a:cubicBezTo>
                  <a:cubicBezTo>
                    <a:pt x="5926" y="633"/>
                    <a:pt x="5952" y="134"/>
                    <a:pt x="5952" y="134"/>
                  </a:cubicBezTo>
                  <a:cubicBezTo>
                    <a:pt x="5719" y="48"/>
                    <a:pt x="5377" y="13"/>
                    <a:pt x="5136"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9"/>
            <p:cNvSpPr/>
            <p:nvPr/>
          </p:nvSpPr>
          <p:spPr>
            <a:xfrm>
              <a:off x="6914390" y="1339782"/>
              <a:ext cx="709697" cy="908615"/>
            </a:xfrm>
            <a:custGeom>
              <a:rect b="b" l="l" r="r" t="t"/>
              <a:pathLst>
                <a:path extrusionOk="0" h="7715" w="6026">
                  <a:moveTo>
                    <a:pt x="5406" y="0"/>
                  </a:moveTo>
                  <a:cubicBezTo>
                    <a:pt x="5354" y="512"/>
                    <a:pt x="5201" y="1756"/>
                    <a:pt x="4812" y="2703"/>
                  </a:cubicBezTo>
                  <a:cubicBezTo>
                    <a:pt x="4311" y="3920"/>
                    <a:pt x="3392" y="4997"/>
                    <a:pt x="2615" y="5692"/>
                  </a:cubicBezTo>
                  <a:cubicBezTo>
                    <a:pt x="1842" y="6392"/>
                    <a:pt x="988" y="6699"/>
                    <a:pt x="988" y="6699"/>
                  </a:cubicBezTo>
                  <a:cubicBezTo>
                    <a:pt x="988" y="6699"/>
                    <a:pt x="502" y="6754"/>
                    <a:pt x="262" y="7102"/>
                  </a:cubicBezTo>
                  <a:cubicBezTo>
                    <a:pt x="158" y="7255"/>
                    <a:pt x="68" y="7460"/>
                    <a:pt x="0" y="7640"/>
                  </a:cubicBezTo>
                  <a:cubicBezTo>
                    <a:pt x="2" y="7640"/>
                    <a:pt x="3" y="7640"/>
                    <a:pt x="5" y="7640"/>
                  </a:cubicBezTo>
                  <a:cubicBezTo>
                    <a:pt x="31" y="7640"/>
                    <a:pt x="63" y="7624"/>
                    <a:pt x="88" y="7599"/>
                  </a:cubicBezTo>
                  <a:cubicBezTo>
                    <a:pt x="119" y="7568"/>
                    <a:pt x="148" y="7523"/>
                    <a:pt x="168" y="7478"/>
                  </a:cubicBezTo>
                  <a:lnTo>
                    <a:pt x="168" y="7478"/>
                  </a:lnTo>
                  <a:cubicBezTo>
                    <a:pt x="168" y="7478"/>
                    <a:pt x="156" y="7521"/>
                    <a:pt x="154" y="7572"/>
                  </a:cubicBezTo>
                  <a:cubicBezTo>
                    <a:pt x="147" y="7638"/>
                    <a:pt x="150" y="7714"/>
                    <a:pt x="200" y="7714"/>
                  </a:cubicBezTo>
                  <a:cubicBezTo>
                    <a:pt x="226" y="7714"/>
                    <a:pt x="265" y="7694"/>
                    <a:pt x="322" y="7642"/>
                  </a:cubicBezTo>
                  <a:cubicBezTo>
                    <a:pt x="573" y="7409"/>
                    <a:pt x="1033" y="6811"/>
                    <a:pt x="1033" y="6811"/>
                  </a:cubicBezTo>
                  <a:cubicBezTo>
                    <a:pt x="1033" y="6811"/>
                    <a:pt x="1367" y="6754"/>
                    <a:pt x="2022" y="6392"/>
                  </a:cubicBezTo>
                  <a:cubicBezTo>
                    <a:pt x="2680" y="6028"/>
                    <a:pt x="4229" y="4731"/>
                    <a:pt x="4659" y="4117"/>
                  </a:cubicBezTo>
                  <a:cubicBezTo>
                    <a:pt x="5091" y="3503"/>
                    <a:pt x="5966" y="1465"/>
                    <a:pt x="6026" y="657"/>
                  </a:cubicBezTo>
                  <a:cubicBezTo>
                    <a:pt x="5985" y="467"/>
                    <a:pt x="5956" y="350"/>
                    <a:pt x="5956" y="350"/>
                  </a:cubicBezTo>
                  <a:cubicBezTo>
                    <a:pt x="5704" y="277"/>
                    <a:pt x="5530" y="148"/>
                    <a:pt x="5406"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9"/>
            <p:cNvSpPr/>
            <p:nvPr/>
          </p:nvSpPr>
          <p:spPr>
            <a:xfrm>
              <a:off x="7640812" y="1879299"/>
              <a:ext cx="233425" cy="2199990"/>
            </a:xfrm>
            <a:custGeom>
              <a:rect b="b" l="l" r="r" t="t"/>
              <a:pathLst>
                <a:path extrusionOk="0" h="18680" w="1982">
                  <a:moveTo>
                    <a:pt x="1672" y="0"/>
                  </a:moveTo>
                  <a:cubicBezTo>
                    <a:pt x="1500" y="440"/>
                    <a:pt x="999" y="4583"/>
                    <a:pt x="709" y="6864"/>
                  </a:cubicBezTo>
                  <a:cubicBezTo>
                    <a:pt x="494" y="8526"/>
                    <a:pt x="238" y="11257"/>
                    <a:pt x="105" y="13362"/>
                  </a:cubicBezTo>
                  <a:cubicBezTo>
                    <a:pt x="56" y="14144"/>
                    <a:pt x="23" y="14839"/>
                    <a:pt x="17" y="15361"/>
                  </a:cubicBezTo>
                  <a:cubicBezTo>
                    <a:pt x="1" y="16838"/>
                    <a:pt x="11" y="18141"/>
                    <a:pt x="13" y="18671"/>
                  </a:cubicBezTo>
                  <a:cubicBezTo>
                    <a:pt x="216" y="18673"/>
                    <a:pt x="422" y="18673"/>
                    <a:pt x="629" y="18679"/>
                  </a:cubicBezTo>
                  <a:cubicBezTo>
                    <a:pt x="649" y="17886"/>
                    <a:pt x="717" y="15293"/>
                    <a:pt x="778" y="13227"/>
                  </a:cubicBezTo>
                  <a:cubicBezTo>
                    <a:pt x="801" y="12470"/>
                    <a:pt x="821" y="11785"/>
                    <a:pt x="840" y="11283"/>
                  </a:cubicBezTo>
                  <a:cubicBezTo>
                    <a:pt x="915" y="9148"/>
                    <a:pt x="1527" y="4354"/>
                    <a:pt x="1672" y="2889"/>
                  </a:cubicBezTo>
                  <a:cubicBezTo>
                    <a:pt x="1815" y="1424"/>
                    <a:pt x="1981" y="137"/>
                    <a:pt x="1981" y="137"/>
                  </a:cubicBezTo>
                  <a:lnTo>
                    <a:pt x="167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9"/>
            <p:cNvSpPr/>
            <p:nvPr/>
          </p:nvSpPr>
          <p:spPr>
            <a:xfrm>
              <a:off x="7917460" y="1869406"/>
              <a:ext cx="398895" cy="2210590"/>
            </a:xfrm>
            <a:custGeom>
              <a:rect b="b" l="l" r="r" t="t"/>
              <a:pathLst>
                <a:path extrusionOk="0" h="18770" w="3387">
                  <a:moveTo>
                    <a:pt x="346" y="0"/>
                  </a:moveTo>
                  <a:lnTo>
                    <a:pt x="0" y="215"/>
                  </a:lnTo>
                  <a:cubicBezTo>
                    <a:pt x="9" y="348"/>
                    <a:pt x="582" y="4563"/>
                    <a:pt x="956" y="6909"/>
                  </a:cubicBezTo>
                  <a:cubicBezTo>
                    <a:pt x="1175" y="8292"/>
                    <a:pt x="1422" y="10062"/>
                    <a:pt x="1666" y="11809"/>
                  </a:cubicBezTo>
                  <a:cubicBezTo>
                    <a:pt x="1795" y="12761"/>
                    <a:pt x="1922" y="13702"/>
                    <a:pt x="2042" y="14571"/>
                  </a:cubicBezTo>
                  <a:cubicBezTo>
                    <a:pt x="2290" y="16378"/>
                    <a:pt x="2492" y="18144"/>
                    <a:pt x="2562" y="18770"/>
                  </a:cubicBezTo>
                  <a:cubicBezTo>
                    <a:pt x="2799" y="18768"/>
                    <a:pt x="3004" y="18761"/>
                    <a:pt x="3172" y="18757"/>
                  </a:cubicBezTo>
                  <a:cubicBezTo>
                    <a:pt x="3241" y="18755"/>
                    <a:pt x="3313" y="18753"/>
                    <a:pt x="3386" y="18749"/>
                  </a:cubicBezTo>
                  <a:cubicBezTo>
                    <a:pt x="3231" y="17673"/>
                    <a:pt x="2623" y="13489"/>
                    <a:pt x="2261" y="11374"/>
                  </a:cubicBezTo>
                  <a:cubicBezTo>
                    <a:pt x="2210" y="11075"/>
                    <a:pt x="2165" y="10813"/>
                    <a:pt x="2126" y="10615"/>
                  </a:cubicBezTo>
                  <a:cubicBezTo>
                    <a:pt x="1770" y="8773"/>
                    <a:pt x="579" y="1052"/>
                    <a:pt x="475" y="590"/>
                  </a:cubicBezTo>
                  <a:cubicBezTo>
                    <a:pt x="369" y="129"/>
                    <a:pt x="346" y="0"/>
                    <a:pt x="3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9"/>
            <p:cNvSpPr/>
            <p:nvPr/>
          </p:nvSpPr>
          <p:spPr>
            <a:xfrm>
              <a:off x="7619613" y="634206"/>
              <a:ext cx="529976" cy="553177"/>
            </a:xfrm>
            <a:custGeom>
              <a:rect b="b" l="l" r="r" t="t"/>
              <a:pathLst>
                <a:path extrusionOk="0" h="4697" w="4500">
                  <a:moveTo>
                    <a:pt x="2955" y="1"/>
                  </a:moveTo>
                  <a:lnTo>
                    <a:pt x="2955" y="1"/>
                  </a:lnTo>
                  <a:cubicBezTo>
                    <a:pt x="2634" y="325"/>
                    <a:pt x="2052" y="511"/>
                    <a:pt x="1552" y="511"/>
                  </a:cubicBezTo>
                  <a:cubicBezTo>
                    <a:pt x="1396" y="511"/>
                    <a:pt x="1248" y="493"/>
                    <a:pt x="1118" y="455"/>
                  </a:cubicBezTo>
                  <a:lnTo>
                    <a:pt x="1116" y="457"/>
                  </a:lnTo>
                  <a:cubicBezTo>
                    <a:pt x="1200" y="656"/>
                    <a:pt x="1277" y="1310"/>
                    <a:pt x="1249" y="1327"/>
                  </a:cubicBezTo>
                  <a:cubicBezTo>
                    <a:pt x="1236" y="1331"/>
                    <a:pt x="1224" y="1337"/>
                    <a:pt x="1214" y="1341"/>
                  </a:cubicBezTo>
                  <a:cubicBezTo>
                    <a:pt x="1200" y="1349"/>
                    <a:pt x="1187" y="1355"/>
                    <a:pt x="1175" y="1361"/>
                  </a:cubicBezTo>
                  <a:cubicBezTo>
                    <a:pt x="1112" y="1390"/>
                    <a:pt x="1046" y="1413"/>
                    <a:pt x="981" y="1431"/>
                  </a:cubicBezTo>
                  <a:cubicBezTo>
                    <a:pt x="811" y="1478"/>
                    <a:pt x="631" y="1501"/>
                    <a:pt x="416" y="1556"/>
                  </a:cubicBezTo>
                  <a:cubicBezTo>
                    <a:pt x="416" y="1556"/>
                    <a:pt x="406" y="2016"/>
                    <a:pt x="252" y="2534"/>
                  </a:cubicBezTo>
                  <a:cubicBezTo>
                    <a:pt x="109" y="3008"/>
                    <a:pt x="17" y="3612"/>
                    <a:pt x="1" y="3704"/>
                  </a:cubicBezTo>
                  <a:cubicBezTo>
                    <a:pt x="89" y="3763"/>
                    <a:pt x="226" y="3853"/>
                    <a:pt x="391" y="3958"/>
                  </a:cubicBezTo>
                  <a:cubicBezTo>
                    <a:pt x="831" y="4195"/>
                    <a:pt x="1400" y="4488"/>
                    <a:pt x="1658" y="4623"/>
                  </a:cubicBezTo>
                  <a:cubicBezTo>
                    <a:pt x="1748" y="4670"/>
                    <a:pt x="1801" y="4696"/>
                    <a:pt x="1801" y="4696"/>
                  </a:cubicBezTo>
                  <a:cubicBezTo>
                    <a:pt x="1830" y="4680"/>
                    <a:pt x="1858" y="4664"/>
                    <a:pt x="1885" y="4645"/>
                  </a:cubicBezTo>
                  <a:cubicBezTo>
                    <a:pt x="2448" y="4322"/>
                    <a:pt x="3469" y="3923"/>
                    <a:pt x="3972" y="3733"/>
                  </a:cubicBezTo>
                  <a:cubicBezTo>
                    <a:pt x="4176" y="3657"/>
                    <a:pt x="4244" y="3636"/>
                    <a:pt x="4273" y="3620"/>
                  </a:cubicBezTo>
                  <a:cubicBezTo>
                    <a:pt x="4275" y="3240"/>
                    <a:pt x="4500" y="1942"/>
                    <a:pt x="4500" y="1942"/>
                  </a:cubicBezTo>
                  <a:cubicBezTo>
                    <a:pt x="4500" y="1942"/>
                    <a:pt x="3777" y="1658"/>
                    <a:pt x="3356" y="1453"/>
                  </a:cubicBezTo>
                  <a:cubicBezTo>
                    <a:pt x="3260" y="1406"/>
                    <a:pt x="3178" y="1361"/>
                    <a:pt x="3123" y="1329"/>
                  </a:cubicBezTo>
                  <a:cubicBezTo>
                    <a:pt x="3111" y="1318"/>
                    <a:pt x="3098" y="1310"/>
                    <a:pt x="3088" y="1304"/>
                  </a:cubicBezTo>
                  <a:cubicBezTo>
                    <a:pt x="3082" y="1300"/>
                    <a:pt x="3078" y="1296"/>
                    <a:pt x="3076" y="1294"/>
                  </a:cubicBezTo>
                  <a:cubicBezTo>
                    <a:pt x="2933" y="1165"/>
                    <a:pt x="2945" y="332"/>
                    <a:pt x="2955"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9"/>
            <p:cNvSpPr/>
            <p:nvPr/>
          </p:nvSpPr>
          <p:spPr>
            <a:xfrm>
              <a:off x="7633157" y="215524"/>
              <a:ext cx="393596" cy="478981"/>
            </a:xfrm>
            <a:custGeom>
              <a:rect b="b" l="l" r="r" t="t"/>
              <a:pathLst>
                <a:path extrusionOk="0" h="4067" w="3342">
                  <a:moveTo>
                    <a:pt x="2083" y="0"/>
                  </a:moveTo>
                  <a:cubicBezTo>
                    <a:pt x="2083" y="0"/>
                    <a:pt x="1872" y="209"/>
                    <a:pt x="1256" y="354"/>
                  </a:cubicBezTo>
                  <a:cubicBezTo>
                    <a:pt x="922" y="435"/>
                    <a:pt x="680" y="453"/>
                    <a:pt x="529" y="453"/>
                  </a:cubicBezTo>
                  <a:cubicBezTo>
                    <a:pt x="400" y="453"/>
                    <a:pt x="336" y="440"/>
                    <a:pt x="336" y="440"/>
                  </a:cubicBezTo>
                  <a:cubicBezTo>
                    <a:pt x="127" y="814"/>
                    <a:pt x="0" y="1704"/>
                    <a:pt x="51" y="2553"/>
                  </a:cubicBezTo>
                  <a:cubicBezTo>
                    <a:pt x="101" y="3402"/>
                    <a:pt x="364" y="3779"/>
                    <a:pt x="939" y="3990"/>
                  </a:cubicBezTo>
                  <a:cubicBezTo>
                    <a:pt x="948" y="3992"/>
                    <a:pt x="952" y="3994"/>
                    <a:pt x="958" y="3996"/>
                  </a:cubicBezTo>
                  <a:lnTo>
                    <a:pt x="960" y="3996"/>
                  </a:lnTo>
                  <a:cubicBezTo>
                    <a:pt x="976" y="4002"/>
                    <a:pt x="991" y="4006"/>
                    <a:pt x="1007" y="4010"/>
                  </a:cubicBezTo>
                  <a:cubicBezTo>
                    <a:pt x="1136" y="4048"/>
                    <a:pt x="1284" y="4066"/>
                    <a:pt x="1440" y="4066"/>
                  </a:cubicBezTo>
                  <a:cubicBezTo>
                    <a:pt x="1939" y="4066"/>
                    <a:pt x="2521" y="3880"/>
                    <a:pt x="2842" y="3556"/>
                  </a:cubicBezTo>
                  <a:cubicBezTo>
                    <a:pt x="2875" y="3523"/>
                    <a:pt x="2903" y="3490"/>
                    <a:pt x="2932" y="3454"/>
                  </a:cubicBezTo>
                  <a:cubicBezTo>
                    <a:pt x="2932" y="3454"/>
                    <a:pt x="3257" y="2744"/>
                    <a:pt x="3341" y="1465"/>
                  </a:cubicBezTo>
                  <a:cubicBezTo>
                    <a:pt x="3341" y="1465"/>
                    <a:pt x="3202" y="1391"/>
                    <a:pt x="3036" y="1281"/>
                  </a:cubicBezTo>
                  <a:cubicBezTo>
                    <a:pt x="2842" y="1148"/>
                    <a:pt x="2607" y="966"/>
                    <a:pt x="2513" y="784"/>
                  </a:cubicBezTo>
                  <a:cubicBezTo>
                    <a:pt x="2333" y="450"/>
                    <a:pt x="2083" y="0"/>
                    <a:pt x="2083"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9"/>
            <p:cNvSpPr/>
            <p:nvPr/>
          </p:nvSpPr>
          <p:spPr>
            <a:xfrm>
              <a:off x="7670962" y="300791"/>
              <a:ext cx="98222" cy="50407"/>
            </a:xfrm>
            <a:custGeom>
              <a:rect b="b" l="l" r="r" t="t"/>
              <a:pathLst>
                <a:path extrusionOk="0" h="428" w="834">
                  <a:moveTo>
                    <a:pt x="189" y="1"/>
                  </a:moveTo>
                  <a:cubicBezTo>
                    <a:pt x="71" y="1"/>
                    <a:pt x="0" y="43"/>
                    <a:pt x="0" y="43"/>
                  </a:cubicBezTo>
                  <a:cubicBezTo>
                    <a:pt x="0" y="43"/>
                    <a:pt x="230" y="178"/>
                    <a:pt x="375" y="262"/>
                  </a:cubicBezTo>
                  <a:cubicBezTo>
                    <a:pt x="501" y="333"/>
                    <a:pt x="603" y="428"/>
                    <a:pt x="682" y="428"/>
                  </a:cubicBezTo>
                  <a:cubicBezTo>
                    <a:pt x="696" y="428"/>
                    <a:pt x="710" y="425"/>
                    <a:pt x="723" y="418"/>
                  </a:cubicBezTo>
                  <a:cubicBezTo>
                    <a:pt x="833" y="362"/>
                    <a:pt x="639" y="135"/>
                    <a:pt x="399" y="43"/>
                  </a:cubicBezTo>
                  <a:cubicBezTo>
                    <a:pt x="319" y="11"/>
                    <a:pt x="248" y="1"/>
                    <a:pt x="1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9"/>
            <p:cNvSpPr/>
            <p:nvPr/>
          </p:nvSpPr>
          <p:spPr>
            <a:xfrm>
              <a:off x="7853274" y="337537"/>
              <a:ext cx="107409" cy="29679"/>
            </a:xfrm>
            <a:custGeom>
              <a:rect b="b" l="l" r="r" t="t"/>
              <a:pathLst>
                <a:path extrusionOk="0" h="252" w="912">
                  <a:moveTo>
                    <a:pt x="450" y="0"/>
                  </a:moveTo>
                  <a:cubicBezTo>
                    <a:pt x="375" y="0"/>
                    <a:pt x="301" y="8"/>
                    <a:pt x="234" y="24"/>
                  </a:cubicBezTo>
                  <a:cubicBezTo>
                    <a:pt x="19" y="79"/>
                    <a:pt x="1" y="252"/>
                    <a:pt x="94" y="252"/>
                  </a:cubicBezTo>
                  <a:cubicBezTo>
                    <a:pt x="101" y="252"/>
                    <a:pt x="108" y="251"/>
                    <a:pt x="116" y="249"/>
                  </a:cubicBezTo>
                  <a:cubicBezTo>
                    <a:pt x="290" y="206"/>
                    <a:pt x="912" y="126"/>
                    <a:pt x="912" y="126"/>
                  </a:cubicBezTo>
                  <a:cubicBezTo>
                    <a:pt x="823" y="46"/>
                    <a:pt x="634" y="0"/>
                    <a:pt x="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9"/>
            <p:cNvSpPr/>
            <p:nvPr/>
          </p:nvSpPr>
          <p:spPr>
            <a:xfrm>
              <a:off x="8041593" y="1850798"/>
              <a:ext cx="13308" cy="14839"/>
            </a:xfrm>
            <a:custGeom>
              <a:rect b="b" l="l" r="r" t="t"/>
              <a:pathLst>
                <a:path extrusionOk="0" h="126" w="113">
                  <a:moveTo>
                    <a:pt x="113" y="1"/>
                  </a:moveTo>
                  <a:cubicBezTo>
                    <a:pt x="113" y="1"/>
                    <a:pt x="53" y="60"/>
                    <a:pt x="0" y="126"/>
                  </a:cubicBezTo>
                  <a:cubicBezTo>
                    <a:pt x="41" y="93"/>
                    <a:pt x="80" y="50"/>
                    <a:pt x="113"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9"/>
            <p:cNvSpPr/>
            <p:nvPr/>
          </p:nvSpPr>
          <p:spPr>
            <a:xfrm>
              <a:off x="7662482" y="0"/>
              <a:ext cx="462257" cy="326701"/>
            </a:xfrm>
            <a:custGeom>
              <a:rect b="b" l="l" r="r" t="t"/>
              <a:pathLst>
                <a:path extrusionOk="0" h="2774" w="3925">
                  <a:moveTo>
                    <a:pt x="2143" y="1"/>
                  </a:moveTo>
                  <a:cubicBezTo>
                    <a:pt x="2080" y="54"/>
                    <a:pt x="1296" y="965"/>
                    <a:pt x="1296" y="965"/>
                  </a:cubicBezTo>
                  <a:cubicBezTo>
                    <a:pt x="1118" y="979"/>
                    <a:pt x="973" y="1018"/>
                    <a:pt x="973" y="1018"/>
                  </a:cubicBezTo>
                  <a:cubicBezTo>
                    <a:pt x="887" y="809"/>
                    <a:pt x="678" y="253"/>
                    <a:pt x="678" y="253"/>
                  </a:cubicBezTo>
                  <a:cubicBezTo>
                    <a:pt x="584" y="328"/>
                    <a:pt x="232" y="1218"/>
                    <a:pt x="232" y="1218"/>
                  </a:cubicBezTo>
                  <a:lnTo>
                    <a:pt x="201" y="1265"/>
                  </a:lnTo>
                  <a:cubicBezTo>
                    <a:pt x="115" y="1402"/>
                    <a:pt x="1" y="1689"/>
                    <a:pt x="1" y="1689"/>
                  </a:cubicBezTo>
                  <a:cubicBezTo>
                    <a:pt x="1" y="1689"/>
                    <a:pt x="268" y="1635"/>
                    <a:pt x="696" y="1635"/>
                  </a:cubicBezTo>
                  <a:cubicBezTo>
                    <a:pt x="1028" y="1635"/>
                    <a:pt x="1457" y="1668"/>
                    <a:pt x="1934" y="1783"/>
                  </a:cubicBezTo>
                  <a:cubicBezTo>
                    <a:pt x="2174" y="1842"/>
                    <a:pt x="2405" y="1922"/>
                    <a:pt x="2620" y="2012"/>
                  </a:cubicBezTo>
                  <a:cubicBezTo>
                    <a:pt x="3377" y="2333"/>
                    <a:pt x="3925" y="2773"/>
                    <a:pt x="3925" y="2773"/>
                  </a:cubicBezTo>
                  <a:lnTo>
                    <a:pt x="3847" y="2153"/>
                  </a:lnTo>
                  <a:cubicBezTo>
                    <a:pt x="3767" y="2108"/>
                    <a:pt x="3636" y="1930"/>
                    <a:pt x="3636" y="1930"/>
                  </a:cubicBezTo>
                  <a:lnTo>
                    <a:pt x="3636" y="936"/>
                  </a:lnTo>
                  <a:lnTo>
                    <a:pt x="3438" y="1083"/>
                  </a:lnTo>
                  <a:lnTo>
                    <a:pt x="3086" y="1341"/>
                  </a:lnTo>
                  <a:cubicBezTo>
                    <a:pt x="2939" y="1214"/>
                    <a:pt x="2562" y="1046"/>
                    <a:pt x="2562" y="1046"/>
                  </a:cubicBezTo>
                  <a:lnTo>
                    <a:pt x="21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9"/>
            <p:cNvSpPr/>
            <p:nvPr/>
          </p:nvSpPr>
          <p:spPr>
            <a:xfrm>
              <a:off x="8009559" y="1049119"/>
              <a:ext cx="432578" cy="809333"/>
            </a:xfrm>
            <a:custGeom>
              <a:rect b="b" l="l" r="r" t="t"/>
              <a:pathLst>
                <a:path extrusionOk="0" h="6872" w="3673">
                  <a:moveTo>
                    <a:pt x="3560" y="1"/>
                  </a:moveTo>
                  <a:cubicBezTo>
                    <a:pt x="3431" y="191"/>
                    <a:pt x="3206" y="404"/>
                    <a:pt x="2807" y="433"/>
                  </a:cubicBezTo>
                  <a:cubicBezTo>
                    <a:pt x="2763" y="436"/>
                    <a:pt x="2720" y="437"/>
                    <a:pt x="2678" y="437"/>
                  </a:cubicBezTo>
                  <a:cubicBezTo>
                    <a:pt x="1988" y="437"/>
                    <a:pt x="1481" y="54"/>
                    <a:pt x="1481" y="54"/>
                  </a:cubicBezTo>
                  <a:lnTo>
                    <a:pt x="1481" y="54"/>
                  </a:lnTo>
                  <a:cubicBezTo>
                    <a:pt x="1481" y="54"/>
                    <a:pt x="1659" y="889"/>
                    <a:pt x="1193" y="1546"/>
                  </a:cubicBezTo>
                  <a:cubicBezTo>
                    <a:pt x="722" y="2202"/>
                    <a:pt x="0" y="2593"/>
                    <a:pt x="0" y="2593"/>
                  </a:cubicBezTo>
                  <a:cubicBezTo>
                    <a:pt x="0" y="2593"/>
                    <a:pt x="87" y="2609"/>
                    <a:pt x="216" y="2609"/>
                  </a:cubicBezTo>
                  <a:cubicBezTo>
                    <a:pt x="379" y="2609"/>
                    <a:pt x="610" y="2583"/>
                    <a:pt x="810" y="2466"/>
                  </a:cubicBezTo>
                  <a:lnTo>
                    <a:pt x="810" y="2466"/>
                  </a:lnTo>
                  <a:cubicBezTo>
                    <a:pt x="810" y="2466"/>
                    <a:pt x="511" y="3260"/>
                    <a:pt x="497" y="3943"/>
                  </a:cubicBezTo>
                  <a:cubicBezTo>
                    <a:pt x="485" y="4482"/>
                    <a:pt x="587" y="5292"/>
                    <a:pt x="708" y="5889"/>
                  </a:cubicBezTo>
                  <a:cubicBezTo>
                    <a:pt x="730" y="5869"/>
                    <a:pt x="749" y="5858"/>
                    <a:pt x="763" y="5856"/>
                  </a:cubicBezTo>
                  <a:cubicBezTo>
                    <a:pt x="773" y="5854"/>
                    <a:pt x="782" y="5854"/>
                    <a:pt x="792" y="5854"/>
                  </a:cubicBezTo>
                  <a:cubicBezTo>
                    <a:pt x="923" y="5854"/>
                    <a:pt x="1050" y="6024"/>
                    <a:pt x="1050" y="6024"/>
                  </a:cubicBezTo>
                  <a:cubicBezTo>
                    <a:pt x="1072" y="6021"/>
                    <a:pt x="1095" y="6019"/>
                    <a:pt x="1117" y="6019"/>
                  </a:cubicBezTo>
                  <a:cubicBezTo>
                    <a:pt x="1136" y="6019"/>
                    <a:pt x="1154" y="6020"/>
                    <a:pt x="1172" y="6022"/>
                  </a:cubicBezTo>
                  <a:cubicBezTo>
                    <a:pt x="1305" y="6038"/>
                    <a:pt x="1455" y="6112"/>
                    <a:pt x="1602" y="6251"/>
                  </a:cubicBezTo>
                  <a:cubicBezTo>
                    <a:pt x="1798" y="6431"/>
                    <a:pt x="2302" y="6871"/>
                    <a:pt x="2302" y="6871"/>
                  </a:cubicBezTo>
                  <a:cubicBezTo>
                    <a:pt x="2302" y="6871"/>
                    <a:pt x="2322" y="6497"/>
                    <a:pt x="2396" y="6247"/>
                  </a:cubicBezTo>
                  <a:cubicBezTo>
                    <a:pt x="2181" y="6028"/>
                    <a:pt x="1970" y="5834"/>
                    <a:pt x="1792" y="5674"/>
                  </a:cubicBezTo>
                  <a:cubicBezTo>
                    <a:pt x="1577" y="5480"/>
                    <a:pt x="1404" y="5337"/>
                    <a:pt x="1305" y="5257"/>
                  </a:cubicBezTo>
                  <a:cubicBezTo>
                    <a:pt x="1250" y="5212"/>
                    <a:pt x="1219" y="5189"/>
                    <a:pt x="1219" y="5189"/>
                  </a:cubicBezTo>
                  <a:cubicBezTo>
                    <a:pt x="1219" y="5189"/>
                    <a:pt x="780" y="3991"/>
                    <a:pt x="945" y="3166"/>
                  </a:cubicBezTo>
                  <a:lnTo>
                    <a:pt x="1115" y="2344"/>
                  </a:lnTo>
                  <a:cubicBezTo>
                    <a:pt x="1115" y="2344"/>
                    <a:pt x="1784" y="1867"/>
                    <a:pt x="1694" y="1091"/>
                  </a:cubicBezTo>
                  <a:lnTo>
                    <a:pt x="1694" y="1091"/>
                  </a:lnTo>
                  <a:cubicBezTo>
                    <a:pt x="1694" y="1092"/>
                    <a:pt x="1925" y="1632"/>
                    <a:pt x="2064" y="1814"/>
                  </a:cubicBezTo>
                  <a:cubicBezTo>
                    <a:pt x="2064" y="1814"/>
                    <a:pt x="2087" y="1795"/>
                    <a:pt x="2115" y="1765"/>
                  </a:cubicBezTo>
                  <a:cubicBezTo>
                    <a:pt x="2259" y="1634"/>
                    <a:pt x="2662" y="1271"/>
                    <a:pt x="2932" y="1100"/>
                  </a:cubicBezTo>
                  <a:cubicBezTo>
                    <a:pt x="3267" y="891"/>
                    <a:pt x="3672" y="625"/>
                    <a:pt x="3672" y="625"/>
                  </a:cubicBezTo>
                  <a:cubicBezTo>
                    <a:pt x="3672" y="625"/>
                    <a:pt x="3644" y="345"/>
                    <a:pt x="3560"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9"/>
            <p:cNvSpPr/>
            <p:nvPr/>
          </p:nvSpPr>
          <p:spPr>
            <a:xfrm>
              <a:off x="8168316" y="1898967"/>
              <a:ext cx="803208" cy="2171843"/>
            </a:xfrm>
            <a:custGeom>
              <a:rect b="b" l="l" r="r" t="t"/>
              <a:pathLst>
                <a:path extrusionOk="0" h="18441" w="6820">
                  <a:moveTo>
                    <a:pt x="1790" y="1"/>
                  </a:moveTo>
                  <a:cubicBezTo>
                    <a:pt x="1621" y="134"/>
                    <a:pt x="1461" y="236"/>
                    <a:pt x="1326" y="294"/>
                  </a:cubicBezTo>
                  <a:cubicBezTo>
                    <a:pt x="1240" y="329"/>
                    <a:pt x="1142" y="343"/>
                    <a:pt x="1037" y="343"/>
                  </a:cubicBezTo>
                  <a:cubicBezTo>
                    <a:pt x="701" y="343"/>
                    <a:pt x="295" y="190"/>
                    <a:pt x="0" y="54"/>
                  </a:cubicBezTo>
                  <a:lnTo>
                    <a:pt x="0" y="54"/>
                  </a:lnTo>
                  <a:cubicBezTo>
                    <a:pt x="177" y="260"/>
                    <a:pt x="481" y="534"/>
                    <a:pt x="841" y="534"/>
                  </a:cubicBezTo>
                  <a:cubicBezTo>
                    <a:pt x="864" y="534"/>
                    <a:pt x="887" y="533"/>
                    <a:pt x="911" y="531"/>
                  </a:cubicBezTo>
                  <a:cubicBezTo>
                    <a:pt x="911" y="531"/>
                    <a:pt x="911" y="531"/>
                    <a:pt x="911" y="531"/>
                  </a:cubicBezTo>
                  <a:cubicBezTo>
                    <a:pt x="916" y="531"/>
                    <a:pt x="1670" y="1955"/>
                    <a:pt x="1983" y="3855"/>
                  </a:cubicBezTo>
                  <a:cubicBezTo>
                    <a:pt x="2298" y="5760"/>
                    <a:pt x="2509" y="8418"/>
                    <a:pt x="2613" y="11078"/>
                  </a:cubicBezTo>
                  <a:cubicBezTo>
                    <a:pt x="2697" y="13216"/>
                    <a:pt x="3214" y="16804"/>
                    <a:pt x="3773" y="18441"/>
                  </a:cubicBezTo>
                  <a:cubicBezTo>
                    <a:pt x="5363" y="18404"/>
                    <a:pt x="6819" y="18382"/>
                    <a:pt x="6819" y="18382"/>
                  </a:cubicBezTo>
                  <a:cubicBezTo>
                    <a:pt x="6819" y="18382"/>
                    <a:pt x="4935" y="13799"/>
                    <a:pt x="4600" y="12123"/>
                  </a:cubicBezTo>
                  <a:cubicBezTo>
                    <a:pt x="4264" y="10452"/>
                    <a:pt x="3364" y="5320"/>
                    <a:pt x="2903" y="3479"/>
                  </a:cubicBezTo>
                  <a:cubicBezTo>
                    <a:pt x="2547" y="2065"/>
                    <a:pt x="2247" y="850"/>
                    <a:pt x="1790"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9"/>
            <p:cNvSpPr/>
            <p:nvPr/>
          </p:nvSpPr>
          <p:spPr>
            <a:xfrm>
              <a:off x="7663778" y="1667897"/>
              <a:ext cx="556946" cy="238725"/>
            </a:xfrm>
            <a:custGeom>
              <a:rect b="b" l="l" r="r" t="t"/>
              <a:pathLst>
                <a:path extrusionOk="0" h="2027" w="4729">
                  <a:moveTo>
                    <a:pt x="4241" y="1"/>
                  </a:moveTo>
                  <a:cubicBezTo>
                    <a:pt x="4071" y="79"/>
                    <a:pt x="3859" y="189"/>
                    <a:pt x="3632" y="316"/>
                  </a:cubicBezTo>
                  <a:cubicBezTo>
                    <a:pt x="2840" y="762"/>
                    <a:pt x="1874" y="1398"/>
                    <a:pt x="1874" y="1398"/>
                  </a:cubicBezTo>
                  <a:cubicBezTo>
                    <a:pt x="1375" y="1112"/>
                    <a:pt x="420" y="672"/>
                    <a:pt x="57" y="502"/>
                  </a:cubicBezTo>
                  <a:lnTo>
                    <a:pt x="57" y="502"/>
                  </a:lnTo>
                  <a:cubicBezTo>
                    <a:pt x="61" y="858"/>
                    <a:pt x="37" y="1063"/>
                    <a:pt x="37" y="1063"/>
                  </a:cubicBezTo>
                  <a:cubicBezTo>
                    <a:pt x="37" y="1063"/>
                    <a:pt x="25" y="1091"/>
                    <a:pt x="0" y="1145"/>
                  </a:cubicBezTo>
                  <a:lnTo>
                    <a:pt x="1997" y="2026"/>
                  </a:lnTo>
                  <a:cubicBezTo>
                    <a:pt x="2296" y="1830"/>
                    <a:pt x="2715" y="1576"/>
                    <a:pt x="3143" y="1329"/>
                  </a:cubicBezTo>
                  <a:cubicBezTo>
                    <a:pt x="3357" y="1202"/>
                    <a:pt x="3580" y="1075"/>
                    <a:pt x="3785" y="956"/>
                  </a:cubicBezTo>
                  <a:cubicBezTo>
                    <a:pt x="3898" y="889"/>
                    <a:pt x="4006" y="827"/>
                    <a:pt x="4108" y="768"/>
                  </a:cubicBezTo>
                  <a:cubicBezTo>
                    <a:pt x="4372" y="617"/>
                    <a:pt x="4593" y="496"/>
                    <a:pt x="4728" y="418"/>
                  </a:cubicBezTo>
                  <a:cubicBezTo>
                    <a:pt x="4513" y="224"/>
                    <a:pt x="4340" y="81"/>
                    <a:pt x="4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9"/>
            <p:cNvSpPr/>
            <p:nvPr/>
          </p:nvSpPr>
          <p:spPr>
            <a:xfrm>
              <a:off x="8090939" y="1668132"/>
              <a:ext cx="129550" cy="112708"/>
            </a:xfrm>
            <a:custGeom>
              <a:rect b="b" l="l" r="r" t="t"/>
              <a:pathLst>
                <a:path extrusionOk="0" h="957" w="1100">
                  <a:moveTo>
                    <a:pt x="612" y="1"/>
                  </a:moveTo>
                  <a:cubicBezTo>
                    <a:pt x="440" y="79"/>
                    <a:pt x="230" y="189"/>
                    <a:pt x="1" y="316"/>
                  </a:cubicBezTo>
                  <a:cubicBezTo>
                    <a:pt x="41" y="535"/>
                    <a:pt x="107" y="782"/>
                    <a:pt x="154" y="956"/>
                  </a:cubicBezTo>
                  <a:cubicBezTo>
                    <a:pt x="267" y="889"/>
                    <a:pt x="377" y="828"/>
                    <a:pt x="479" y="768"/>
                  </a:cubicBezTo>
                  <a:cubicBezTo>
                    <a:pt x="745" y="619"/>
                    <a:pt x="966" y="494"/>
                    <a:pt x="1099" y="418"/>
                  </a:cubicBezTo>
                  <a:cubicBezTo>
                    <a:pt x="884" y="224"/>
                    <a:pt x="710" y="81"/>
                    <a:pt x="6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9"/>
            <p:cNvSpPr/>
            <p:nvPr/>
          </p:nvSpPr>
          <p:spPr>
            <a:xfrm>
              <a:off x="7642814" y="1100233"/>
              <a:ext cx="412557" cy="732663"/>
            </a:xfrm>
            <a:custGeom>
              <a:rect b="b" l="l" r="r" t="t"/>
              <a:pathLst>
                <a:path extrusionOk="0" h="6221" w="3503">
                  <a:moveTo>
                    <a:pt x="3503" y="1"/>
                  </a:moveTo>
                  <a:lnTo>
                    <a:pt x="3503" y="1"/>
                  </a:lnTo>
                  <a:cubicBezTo>
                    <a:pt x="3503" y="1"/>
                    <a:pt x="2220" y="527"/>
                    <a:pt x="1604" y="919"/>
                  </a:cubicBezTo>
                  <a:cubicBezTo>
                    <a:pt x="1604" y="919"/>
                    <a:pt x="405" y="234"/>
                    <a:pt x="0" y="66"/>
                  </a:cubicBezTo>
                  <a:lnTo>
                    <a:pt x="0" y="66"/>
                  </a:lnTo>
                  <a:lnTo>
                    <a:pt x="70" y="361"/>
                  </a:lnTo>
                  <a:cubicBezTo>
                    <a:pt x="47" y="396"/>
                    <a:pt x="336" y="1273"/>
                    <a:pt x="608" y="2311"/>
                  </a:cubicBezTo>
                  <a:cubicBezTo>
                    <a:pt x="673" y="2558"/>
                    <a:pt x="737" y="2814"/>
                    <a:pt x="796" y="3068"/>
                  </a:cubicBezTo>
                  <a:cubicBezTo>
                    <a:pt x="1103" y="4391"/>
                    <a:pt x="1389" y="5873"/>
                    <a:pt x="1389" y="5873"/>
                  </a:cubicBezTo>
                  <a:lnTo>
                    <a:pt x="2056" y="6220"/>
                  </a:lnTo>
                  <a:cubicBezTo>
                    <a:pt x="2056" y="6220"/>
                    <a:pt x="2738" y="5780"/>
                    <a:pt x="2961" y="5645"/>
                  </a:cubicBezTo>
                  <a:cubicBezTo>
                    <a:pt x="2981" y="5631"/>
                    <a:pt x="2995" y="5621"/>
                    <a:pt x="3008" y="5615"/>
                  </a:cubicBezTo>
                  <a:cubicBezTo>
                    <a:pt x="3008" y="5615"/>
                    <a:pt x="2879" y="3456"/>
                    <a:pt x="2991" y="2550"/>
                  </a:cubicBezTo>
                  <a:cubicBezTo>
                    <a:pt x="2995" y="2462"/>
                    <a:pt x="3012" y="2364"/>
                    <a:pt x="3026" y="2261"/>
                  </a:cubicBezTo>
                  <a:cubicBezTo>
                    <a:pt x="3171" y="1333"/>
                    <a:pt x="3503" y="1"/>
                    <a:pt x="3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9"/>
            <p:cNvSpPr/>
            <p:nvPr/>
          </p:nvSpPr>
          <p:spPr>
            <a:xfrm>
              <a:off x="7745865" y="366273"/>
              <a:ext cx="280181" cy="327761"/>
            </a:xfrm>
            <a:custGeom>
              <a:rect b="b" l="l" r="r" t="t"/>
              <a:pathLst>
                <a:path extrusionOk="0" h="2783" w="2379">
                  <a:moveTo>
                    <a:pt x="2075" y="1"/>
                  </a:moveTo>
                  <a:cubicBezTo>
                    <a:pt x="2045" y="617"/>
                    <a:pt x="1983" y="1496"/>
                    <a:pt x="1541" y="1998"/>
                  </a:cubicBezTo>
                  <a:cubicBezTo>
                    <a:pt x="1157" y="2438"/>
                    <a:pt x="793" y="2650"/>
                    <a:pt x="1" y="2712"/>
                  </a:cubicBezTo>
                  <a:cubicBezTo>
                    <a:pt x="15" y="2716"/>
                    <a:pt x="31" y="2722"/>
                    <a:pt x="46" y="2724"/>
                  </a:cubicBezTo>
                  <a:cubicBezTo>
                    <a:pt x="178" y="2764"/>
                    <a:pt x="329" y="2783"/>
                    <a:pt x="489" y="2783"/>
                  </a:cubicBezTo>
                  <a:cubicBezTo>
                    <a:pt x="986" y="2783"/>
                    <a:pt x="1564" y="2598"/>
                    <a:pt x="1881" y="2276"/>
                  </a:cubicBezTo>
                  <a:cubicBezTo>
                    <a:pt x="1914" y="2243"/>
                    <a:pt x="1942" y="2210"/>
                    <a:pt x="1969" y="2174"/>
                  </a:cubicBezTo>
                  <a:cubicBezTo>
                    <a:pt x="1969" y="2174"/>
                    <a:pt x="2294" y="1464"/>
                    <a:pt x="2378" y="185"/>
                  </a:cubicBezTo>
                  <a:cubicBezTo>
                    <a:pt x="2378" y="185"/>
                    <a:pt x="2241" y="111"/>
                    <a:pt x="2075"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9"/>
            <p:cNvSpPr/>
            <p:nvPr/>
          </p:nvSpPr>
          <p:spPr>
            <a:xfrm>
              <a:off x="7735030" y="634677"/>
              <a:ext cx="279592" cy="192440"/>
            </a:xfrm>
            <a:custGeom>
              <a:rect b="b" l="l" r="r" t="t"/>
              <a:pathLst>
                <a:path extrusionOk="0" h="1634" w="2374">
                  <a:moveTo>
                    <a:pt x="1973" y="1"/>
                  </a:moveTo>
                  <a:lnTo>
                    <a:pt x="1973" y="1"/>
                  </a:lnTo>
                  <a:cubicBezTo>
                    <a:pt x="1650" y="324"/>
                    <a:pt x="1068" y="509"/>
                    <a:pt x="569" y="509"/>
                  </a:cubicBezTo>
                  <a:cubicBezTo>
                    <a:pt x="413" y="509"/>
                    <a:pt x="265" y="491"/>
                    <a:pt x="136" y="453"/>
                  </a:cubicBezTo>
                  <a:lnTo>
                    <a:pt x="134" y="455"/>
                  </a:lnTo>
                  <a:cubicBezTo>
                    <a:pt x="218" y="656"/>
                    <a:pt x="295" y="1310"/>
                    <a:pt x="267" y="1325"/>
                  </a:cubicBezTo>
                  <a:cubicBezTo>
                    <a:pt x="183" y="1368"/>
                    <a:pt x="93" y="1402"/>
                    <a:pt x="1" y="1427"/>
                  </a:cubicBezTo>
                  <a:cubicBezTo>
                    <a:pt x="302" y="1540"/>
                    <a:pt x="689" y="1634"/>
                    <a:pt x="1166" y="1634"/>
                  </a:cubicBezTo>
                  <a:cubicBezTo>
                    <a:pt x="1519" y="1634"/>
                    <a:pt x="1921" y="1583"/>
                    <a:pt x="2374" y="1449"/>
                  </a:cubicBezTo>
                  <a:cubicBezTo>
                    <a:pt x="2241" y="1386"/>
                    <a:pt x="2137" y="1327"/>
                    <a:pt x="2092" y="1292"/>
                  </a:cubicBezTo>
                  <a:cubicBezTo>
                    <a:pt x="1948" y="1163"/>
                    <a:pt x="1963" y="330"/>
                    <a:pt x="1973"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9"/>
            <p:cNvSpPr/>
            <p:nvPr/>
          </p:nvSpPr>
          <p:spPr>
            <a:xfrm>
              <a:off x="7814762" y="1100233"/>
              <a:ext cx="26852" cy="86916"/>
            </a:xfrm>
            <a:custGeom>
              <a:rect b="b" l="l" r="r" t="t"/>
              <a:pathLst>
                <a:path extrusionOk="0" h="738" w="228">
                  <a:moveTo>
                    <a:pt x="212" y="1"/>
                  </a:moveTo>
                  <a:lnTo>
                    <a:pt x="212" y="1"/>
                  </a:lnTo>
                  <a:cubicBezTo>
                    <a:pt x="62" y="213"/>
                    <a:pt x="17" y="490"/>
                    <a:pt x="1" y="664"/>
                  </a:cubicBezTo>
                  <a:cubicBezTo>
                    <a:pt x="91" y="709"/>
                    <a:pt x="144" y="737"/>
                    <a:pt x="144" y="737"/>
                  </a:cubicBezTo>
                  <a:cubicBezTo>
                    <a:pt x="173" y="719"/>
                    <a:pt x="201" y="704"/>
                    <a:pt x="228" y="686"/>
                  </a:cubicBezTo>
                  <a:cubicBezTo>
                    <a:pt x="142" y="389"/>
                    <a:pt x="212" y="1"/>
                    <a:pt x="212"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9"/>
            <p:cNvSpPr/>
            <p:nvPr/>
          </p:nvSpPr>
          <p:spPr>
            <a:xfrm>
              <a:off x="8006967" y="1122138"/>
              <a:ext cx="617835" cy="816399"/>
            </a:xfrm>
            <a:custGeom>
              <a:rect b="b" l="l" r="r" t="t"/>
              <a:pathLst>
                <a:path extrusionOk="0" h="6932" w="5246">
                  <a:moveTo>
                    <a:pt x="405" y="6184"/>
                  </a:moveTo>
                  <a:cubicBezTo>
                    <a:pt x="370" y="6231"/>
                    <a:pt x="333" y="6272"/>
                    <a:pt x="294" y="6308"/>
                  </a:cubicBezTo>
                  <a:cubicBezTo>
                    <a:pt x="343" y="6247"/>
                    <a:pt x="392" y="6196"/>
                    <a:pt x="405" y="6184"/>
                  </a:cubicBezTo>
                  <a:close/>
                  <a:moveTo>
                    <a:pt x="3686" y="1"/>
                  </a:moveTo>
                  <a:cubicBezTo>
                    <a:pt x="3686" y="1"/>
                    <a:pt x="3281" y="267"/>
                    <a:pt x="2946" y="478"/>
                  </a:cubicBezTo>
                  <a:cubicBezTo>
                    <a:pt x="2868" y="529"/>
                    <a:pt x="2778" y="592"/>
                    <a:pt x="2686" y="666"/>
                  </a:cubicBezTo>
                  <a:cubicBezTo>
                    <a:pt x="2463" y="840"/>
                    <a:pt x="2230" y="1050"/>
                    <a:pt x="2131" y="1143"/>
                  </a:cubicBezTo>
                  <a:cubicBezTo>
                    <a:pt x="2228" y="1294"/>
                    <a:pt x="2610" y="1893"/>
                    <a:pt x="2888" y="2358"/>
                  </a:cubicBezTo>
                  <a:cubicBezTo>
                    <a:pt x="3165" y="2818"/>
                    <a:pt x="3514" y="3358"/>
                    <a:pt x="3609" y="3504"/>
                  </a:cubicBezTo>
                  <a:cubicBezTo>
                    <a:pt x="3625" y="3526"/>
                    <a:pt x="3633" y="3540"/>
                    <a:pt x="3633" y="3540"/>
                  </a:cubicBezTo>
                  <a:cubicBezTo>
                    <a:pt x="3633" y="3540"/>
                    <a:pt x="3240" y="3857"/>
                    <a:pt x="2950" y="4445"/>
                  </a:cubicBezTo>
                  <a:cubicBezTo>
                    <a:pt x="2774" y="4794"/>
                    <a:pt x="2528" y="5263"/>
                    <a:pt x="2416" y="5627"/>
                  </a:cubicBezTo>
                  <a:cubicBezTo>
                    <a:pt x="2338" y="5873"/>
                    <a:pt x="2289" y="6188"/>
                    <a:pt x="2289" y="6188"/>
                  </a:cubicBezTo>
                  <a:cubicBezTo>
                    <a:pt x="2289" y="6188"/>
                    <a:pt x="1816" y="5811"/>
                    <a:pt x="1620" y="5631"/>
                  </a:cubicBezTo>
                  <a:cubicBezTo>
                    <a:pt x="1449" y="5473"/>
                    <a:pt x="1279" y="5399"/>
                    <a:pt x="1131" y="5399"/>
                  </a:cubicBezTo>
                  <a:cubicBezTo>
                    <a:pt x="1110" y="5399"/>
                    <a:pt x="1088" y="5401"/>
                    <a:pt x="1067" y="5404"/>
                  </a:cubicBezTo>
                  <a:cubicBezTo>
                    <a:pt x="1067" y="5404"/>
                    <a:pt x="936" y="5234"/>
                    <a:pt x="806" y="5234"/>
                  </a:cubicBezTo>
                  <a:cubicBezTo>
                    <a:pt x="798" y="5234"/>
                    <a:pt x="789" y="5235"/>
                    <a:pt x="781" y="5236"/>
                  </a:cubicBezTo>
                  <a:cubicBezTo>
                    <a:pt x="640" y="5265"/>
                    <a:pt x="98" y="6128"/>
                    <a:pt x="26" y="6323"/>
                  </a:cubicBezTo>
                  <a:cubicBezTo>
                    <a:pt x="1" y="6396"/>
                    <a:pt x="22" y="6432"/>
                    <a:pt x="69" y="6432"/>
                  </a:cubicBezTo>
                  <a:cubicBezTo>
                    <a:pt x="83" y="6432"/>
                    <a:pt x="99" y="6429"/>
                    <a:pt x="116" y="6423"/>
                  </a:cubicBezTo>
                  <a:cubicBezTo>
                    <a:pt x="139" y="6415"/>
                    <a:pt x="165" y="6403"/>
                    <a:pt x="196" y="6384"/>
                  </a:cubicBezTo>
                  <a:cubicBezTo>
                    <a:pt x="229" y="6364"/>
                    <a:pt x="261" y="6339"/>
                    <a:pt x="294" y="6308"/>
                  </a:cubicBezTo>
                  <a:lnTo>
                    <a:pt x="294" y="6308"/>
                  </a:lnTo>
                  <a:cubicBezTo>
                    <a:pt x="247" y="6372"/>
                    <a:pt x="198" y="6441"/>
                    <a:pt x="200" y="6486"/>
                  </a:cubicBezTo>
                  <a:cubicBezTo>
                    <a:pt x="200" y="6491"/>
                    <a:pt x="202" y="6495"/>
                    <a:pt x="202" y="6497"/>
                  </a:cubicBezTo>
                  <a:cubicBezTo>
                    <a:pt x="206" y="6505"/>
                    <a:pt x="208" y="6511"/>
                    <a:pt x="212" y="6517"/>
                  </a:cubicBezTo>
                  <a:cubicBezTo>
                    <a:pt x="216" y="6521"/>
                    <a:pt x="218" y="6523"/>
                    <a:pt x="223" y="6525"/>
                  </a:cubicBezTo>
                  <a:cubicBezTo>
                    <a:pt x="261" y="6555"/>
                    <a:pt x="353" y="6578"/>
                    <a:pt x="469" y="6578"/>
                  </a:cubicBezTo>
                  <a:cubicBezTo>
                    <a:pt x="616" y="6578"/>
                    <a:pt x="802" y="6541"/>
                    <a:pt x="967" y="6433"/>
                  </a:cubicBezTo>
                  <a:cubicBezTo>
                    <a:pt x="967" y="6433"/>
                    <a:pt x="1798" y="6931"/>
                    <a:pt x="2406" y="6931"/>
                  </a:cubicBezTo>
                  <a:cubicBezTo>
                    <a:pt x="2511" y="6931"/>
                    <a:pt x="2610" y="6916"/>
                    <a:pt x="2696" y="6881"/>
                  </a:cubicBezTo>
                  <a:cubicBezTo>
                    <a:pt x="2831" y="6824"/>
                    <a:pt x="2991" y="6722"/>
                    <a:pt x="3162" y="6589"/>
                  </a:cubicBezTo>
                  <a:cubicBezTo>
                    <a:pt x="3739" y="6145"/>
                    <a:pt x="4462" y="5349"/>
                    <a:pt x="4775" y="4930"/>
                  </a:cubicBezTo>
                  <a:cubicBezTo>
                    <a:pt x="5155" y="4420"/>
                    <a:pt x="5245" y="4089"/>
                    <a:pt x="5210" y="3682"/>
                  </a:cubicBezTo>
                  <a:cubicBezTo>
                    <a:pt x="5204" y="3612"/>
                    <a:pt x="5194" y="3538"/>
                    <a:pt x="5182" y="3465"/>
                  </a:cubicBezTo>
                  <a:cubicBezTo>
                    <a:pt x="5098" y="2947"/>
                    <a:pt x="4382" y="1032"/>
                    <a:pt x="3686" y="1"/>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9"/>
            <p:cNvSpPr/>
            <p:nvPr/>
          </p:nvSpPr>
          <p:spPr>
            <a:xfrm>
              <a:off x="8258177" y="1200928"/>
              <a:ext cx="197976" cy="334121"/>
            </a:xfrm>
            <a:custGeom>
              <a:rect b="b" l="l" r="r" t="t"/>
              <a:pathLst>
                <a:path extrusionOk="0" h="2837" w="1681">
                  <a:moveTo>
                    <a:pt x="555" y="1"/>
                  </a:moveTo>
                  <a:cubicBezTo>
                    <a:pt x="334" y="175"/>
                    <a:pt x="101" y="383"/>
                    <a:pt x="0" y="476"/>
                  </a:cubicBezTo>
                  <a:cubicBezTo>
                    <a:pt x="99" y="627"/>
                    <a:pt x="479" y="1228"/>
                    <a:pt x="757" y="1691"/>
                  </a:cubicBezTo>
                  <a:cubicBezTo>
                    <a:pt x="1034" y="2151"/>
                    <a:pt x="1383" y="2693"/>
                    <a:pt x="1480" y="2837"/>
                  </a:cubicBezTo>
                  <a:cubicBezTo>
                    <a:pt x="1588" y="2800"/>
                    <a:pt x="1676" y="2800"/>
                    <a:pt x="1680" y="2800"/>
                  </a:cubicBezTo>
                  <a:cubicBezTo>
                    <a:pt x="1496" y="2517"/>
                    <a:pt x="911" y="1014"/>
                    <a:pt x="555"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9"/>
            <p:cNvSpPr/>
            <p:nvPr/>
          </p:nvSpPr>
          <p:spPr>
            <a:xfrm>
              <a:off x="8030758" y="1556131"/>
              <a:ext cx="594044" cy="382996"/>
            </a:xfrm>
            <a:custGeom>
              <a:rect b="b" l="l" r="r" t="t"/>
              <a:pathLst>
                <a:path extrusionOk="0" h="3252" w="5044">
                  <a:moveTo>
                    <a:pt x="5008" y="1"/>
                  </a:moveTo>
                  <a:cubicBezTo>
                    <a:pt x="4808" y="377"/>
                    <a:pt x="4444" y="1003"/>
                    <a:pt x="3973" y="1513"/>
                  </a:cubicBezTo>
                  <a:cubicBezTo>
                    <a:pt x="3249" y="2298"/>
                    <a:pt x="2717" y="2973"/>
                    <a:pt x="2187" y="2973"/>
                  </a:cubicBezTo>
                  <a:cubicBezTo>
                    <a:pt x="1657" y="2973"/>
                    <a:pt x="931" y="2497"/>
                    <a:pt x="931" y="2497"/>
                  </a:cubicBezTo>
                  <a:cubicBezTo>
                    <a:pt x="716" y="2654"/>
                    <a:pt x="256" y="2763"/>
                    <a:pt x="0" y="2812"/>
                  </a:cubicBezTo>
                  <a:cubicBezTo>
                    <a:pt x="4" y="2820"/>
                    <a:pt x="6" y="2824"/>
                    <a:pt x="10" y="2832"/>
                  </a:cubicBezTo>
                  <a:cubicBezTo>
                    <a:pt x="43" y="2868"/>
                    <a:pt x="143" y="2896"/>
                    <a:pt x="271" y="2896"/>
                  </a:cubicBezTo>
                  <a:cubicBezTo>
                    <a:pt x="418" y="2896"/>
                    <a:pt x="602" y="2859"/>
                    <a:pt x="765" y="2754"/>
                  </a:cubicBezTo>
                  <a:cubicBezTo>
                    <a:pt x="765" y="2754"/>
                    <a:pt x="1594" y="3251"/>
                    <a:pt x="2202" y="3251"/>
                  </a:cubicBezTo>
                  <a:cubicBezTo>
                    <a:pt x="2308" y="3251"/>
                    <a:pt x="2407" y="3236"/>
                    <a:pt x="2494" y="3200"/>
                  </a:cubicBezTo>
                  <a:cubicBezTo>
                    <a:pt x="2629" y="3145"/>
                    <a:pt x="2789" y="3043"/>
                    <a:pt x="2958" y="2910"/>
                  </a:cubicBezTo>
                  <a:cubicBezTo>
                    <a:pt x="3537" y="2464"/>
                    <a:pt x="4260" y="1668"/>
                    <a:pt x="4573" y="1249"/>
                  </a:cubicBezTo>
                  <a:cubicBezTo>
                    <a:pt x="4953" y="741"/>
                    <a:pt x="5043" y="408"/>
                    <a:pt x="5008"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9"/>
            <p:cNvSpPr/>
            <p:nvPr/>
          </p:nvSpPr>
          <p:spPr>
            <a:xfrm>
              <a:off x="7713831" y="1354739"/>
              <a:ext cx="285481" cy="478156"/>
            </a:xfrm>
            <a:custGeom>
              <a:rect b="b" l="l" r="r" t="t"/>
              <a:pathLst>
                <a:path extrusionOk="0" h="4060" w="2424">
                  <a:moveTo>
                    <a:pt x="1001" y="0"/>
                  </a:moveTo>
                  <a:cubicBezTo>
                    <a:pt x="721" y="119"/>
                    <a:pt x="400" y="153"/>
                    <a:pt x="138" y="153"/>
                  </a:cubicBezTo>
                  <a:cubicBezTo>
                    <a:pt x="90" y="153"/>
                    <a:pt x="44" y="151"/>
                    <a:pt x="1" y="150"/>
                  </a:cubicBezTo>
                  <a:lnTo>
                    <a:pt x="1" y="150"/>
                  </a:lnTo>
                  <a:cubicBezTo>
                    <a:pt x="68" y="397"/>
                    <a:pt x="132" y="653"/>
                    <a:pt x="191" y="907"/>
                  </a:cubicBezTo>
                  <a:cubicBezTo>
                    <a:pt x="498" y="2230"/>
                    <a:pt x="784" y="3712"/>
                    <a:pt x="784" y="3712"/>
                  </a:cubicBezTo>
                  <a:lnTo>
                    <a:pt x="1451" y="4059"/>
                  </a:lnTo>
                  <a:cubicBezTo>
                    <a:pt x="1451" y="4059"/>
                    <a:pt x="2133" y="3619"/>
                    <a:pt x="2353" y="3484"/>
                  </a:cubicBezTo>
                  <a:cubicBezTo>
                    <a:pt x="2374" y="3470"/>
                    <a:pt x="2390" y="3460"/>
                    <a:pt x="2403" y="3454"/>
                  </a:cubicBezTo>
                  <a:cubicBezTo>
                    <a:pt x="2403" y="3454"/>
                    <a:pt x="2272" y="1295"/>
                    <a:pt x="2384" y="389"/>
                  </a:cubicBezTo>
                  <a:cubicBezTo>
                    <a:pt x="2392" y="301"/>
                    <a:pt x="2409" y="203"/>
                    <a:pt x="2423" y="100"/>
                  </a:cubicBezTo>
                  <a:lnTo>
                    <a:pt x="2423" y="100"/>
                  </a:lnTo>
                  <a:cubicBezTo>
                    <a:pt x="2278" y="136"/>
                    <a:pt x="2123" y="150"/>
                    <a:pt x="1972" y="150"/>
                  </a:cubicBezTo>
                  <a:cubicBezTo>
                    <a:pt x="1470" y="150"/>
                    <a:pt x="1001" y="0"/>
                    <a:pt x="10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9"/>
            <p:cNvSpPr/>
            <p:nvPr/>
          </p:nvSpPr>
          <p:spPr>
            <a:xfrm>
              <a:off x="7388072" y="1100233"/>
              <a:ext cx="297729" cy="286894"/>
            </a:xfrm>
            <a:custGeom>
              <a:rect b="b" l="l" r="r" t="t"/>
              <a:pathLst>
                <a:path extrusionOk="0" h="2436" w="2528">
                  <a:moveTo>
                    <a:pt x="1425" y="1"/>
                  </a:moveTo>
                  <a:cubicBezTo>
                    <a:pt x="1269" y="130"/>
                    <a:pt x="1228" y="367"/>
                    <a:pt x="1228" y="367"/>
                  </a:cubicBezTo>
                  <a:cubicBezTo>
                    <a:pt x="1103" y="402"/>
                    <a:pt x="986" y="417"/>
                    <a:pt x="876" y="417"/>
                  </a:cubicBezTo>
                  <a:cubicBezTo>
                    <a:pt x="522" y="417"/>
                    <a:pt x="251" y="260"/>
                    <a:pt x="76" y="113"/>
                  </a:cubicBezTo>
                  <a:cubicBezTo>
                    <a:pt x="44" y="389"/>
                    <a:pt x="15" y="688"/>
                    <a:pt x="1" y="1013"/>
                  </a:cubicBezTo>
                  <a:cubicBezTo>
                    <a:pt x="1" y="1013"/>
                    <a:pt x="117" y="1015"/>
                    <a:pt x="281" y="1024"/>
                  </a:cubicBezTo>
                  <a:cubicBezTo>
                    <a:pt x="522" y="1036"/>
                    <a:pt x="864" y="1073"/>
                    <a:pt x="1095" y="1155"/>
                  </a:cubicBezTo>
                  <a:cubicBezTo>
                    <a:pt x="1095" y="1155"/>
                    <a:pt x="1048" y="2116"/>
                    <a:pt x="1942" y="2382"/>
                  </a:cubicBezTo>
                  <a:cubicBezTo>
                    <a:pt x="1942" y="2382"/>
                    <a:pt x="1946" y="2399"/>
                    <a:pt x="1954" y="2435"/>
                  </a:cubicBezTo>
                  <a:cubicBezTo>
                    <a:pt x="1965" y="2436"/>
                    <a:pt x="1975" y="2436"/>
                    <a:pt x="1985" y="2436"/>
                  </a:cubicBezTo>
                  <a:cubicBezTo>
                    <a:pt x="2327" y="2436"/>
                    <a:pt x="2527" y="2274"/>
                    <a:pt x="2527" y="2274"/>
                  </a:cubicBezTo>
                  <a:cubicBezTo>
                    <a:pt x="2527" y="2274"/>
                    <a:pt x="1760" y="1965"/>
                    <a:pt x="1425" y="1461"/>
                  </a:cubicBezTo>
                  <a:cubicBezTo>
                    <a:pt x="1097" y="970"/>
                    <a:pt x="1412" y="40"/>
                    <a:pt x="1425"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9"/>
            <p:cNvSpPr/>
            <p:nvPr/>
          </p:nvSpPr>
          <p:spPr>
            <a:xfrm>
              <a:off x="7640341" y="3437078"/>
              <a:ext cx="92216" cy="642449"/>
            </a:xfrm>
            <a:custGeom>
              <a:rect b="b" l="l" r="r" t="t"/>
              <a:pathLst>
                <a:path extrusionOk="0" h="5455" w="783">
                  <a:moveTo>
                    <a:pt x="782" y="0"/>
                  </a:moveTo>
                  <a:lnTo>
                    <a:pt x="782" y="0"/>
                  </a:lnTo>
                  <a:cubicBezTo>
                    <a:pt x="557" y="57"/>
                    <a:pt x="332" y="104"/>
                    <a:pt x="107" y="137"/>
                  </a:cubicBezTo>
                  <a:cubicBezTo>
                    <a:pt x="58" y="921"/>
                    <a:pt x="25" y="1616"/>
                    <a:pt x="19" y="2138"/>
                  </a:cubicBezTo>
                  <a:cubicBezTo>
                    <a:pt x="1" y="3613"/>
                    <a:pt x="11" y="4916"/>
                    <a:pt x="15" y="5446"/>
                  </a:cubicBezTo>
                  <a:cubicBezTo>
                    <a:pt x="215" y="5448"/>
                    <a:pt x="424" y="5448"/>
                    <a:pt x="631" y="5455"/>
                  </a:cubicBezTo>
                  <a:cubicBezTo>
                    <a:pt x="653" y="4659"/>
                    <a:pt x="721" y="2066"/>
                    <a:pt x="782" y="0"/>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9"/>
            <p:cNvSpPr/>
            <p:nvPr/>
          </p:nvSpPr>
          <p:spPr>
            <a:xfrm>
              <a:off x="8113316" y="3208835"/>
              <a:ext cx="203040" cy="871163"/>
            </a:xfrm>
            <a:custGeom>
              <a:rect b="b" l="l" r="r" t="t"/>
              <a:pathLst>
                <a:path extrusionOk="0" h="7397" w="1724">
                  <a:moveTo>
                    <a:pt x="598" y="1"/>
                  </a:moveTo>
                  <a:cubicBezTo>
                    <a:pt x="414" y="146"/>
                    <a:pt x="214" y="293"/>
                    <a:pt x="1" y="438"/>
                  </a:cubicBezTo>
                  <a:cubicBezTo>
                    <a:pt x="132" y="1388"/>
                    <a:pt x="259" y="2329"/>
                    <a:pt x="379" y="3198"/>
                  </a:cubicBezTo>
                  <a:cubicBezTo>
                    <a:pt x="627" y="5005"/>
                    <a:pt x="829" y="6771"/>
                    <a:pt x="899" y="7397"/>
                  </a:cubicBezTo>
                  <a:cubicBezTo>
                    <a:pt x="1130" y="7393"/>
                    <a:pt x="1339" y="7386"/>
                    <a:pt x="1509" y="7384"/>
                  </a:cubicBezTo>
                  <a:cubicBezTo>
                    <a:pt x="1578" y="7382"/>
                    <a:pt x="1650" y="7380"/>
                    <a:pt x="1723" y="7376"/>
                  </a:cubicBezTo>
                  <a:cubicBezTo>
                    <a:pt x="1568" y="6300"/>
                    <a:pt x="960" y="2116"/>
                    <a:pt x="598" y="1"/>
                  </a:cubicBezTo>
                  <a:close/>
                </a:path>
              </a:pathLst>
            </a:custGeom>
            <a:solidFill>
              <a:srgbClr val="F8B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9"/>
            <p:cNvSpPr/>
            <p:nvPr/>
          </p:nvSpPr>
          <p:spPr>
            <a:xfrm>
              <a:off x="7850919" y="89625"/>
              <a:ext cx="69839" cy="95867"/>
            </a:xfrm>
            <a:custGeom>
              <a:rect b="b" l="l" r="r" t="t"/>
              <a:pathLst>
                <a:path extrusionOk="0" h="814" w="593">
                  <a:moveTo>
                    <a:pt x="354" y="0"/>
                  </a:moveTo>
                  <a:cubicBezTo>
                    <a:pt x="232" y="0"/>
                    <a:pt x="104" y="149"/>
                    <a:pt x="54" y="349"/>
                  </a:cubicBezTo>
                  <a:cubicBezTo>
                    <a:pt x="1" y="572"/>
                    <a:pt x="68" y="776"/>
                    <a:pt x="201" y="809"/>
                  </a:cubicBezTo>
                  <a:cubicBezTo>
                    <a:pt x="213" y="812"/>
                    <a:pt x="225" y="813"/>
                    <a:pt x="236" y="813"/>
                  </a:cubicBezTo>
                  <a:cubicBezTo>
                    <a:pt x="362" y="813"/>
                    <a:pt x="492" y="668"/>
                    <a:pt x="539" y="466"/>
                  </a:cubicBezTo>
                  <a:cubicBezTo>
                    <a:pt x="592" y="242"/>
                    <a:pt x="525" y="38"/>
                    <a:pt x="392" y="5"/>
                  </a:cubicBezTo>
                  <a:cubicBezTo>
                    <a:pt x="379" y="2"/>
                    <a:pt x="367" y="0"/>
                    <a:pt x="3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9"/>
            <p:cNvSpPr/>
            <p:nvPr/>
          </p:nvSpPr>
          <p:spPr>
            <a:xfrm>
              <a:off x="7971165" y="109646"/>
              <a:ext cx="154164" cy="216348"/>
            </a:xfrm>
            <a:custGeom>
              <a:rect b="b" l="l" r="r" t="t"/>
              <a:pathLst>
                <a:path extrusionOk="0" h="1837" w="1309">
                  <a:moveTo>
                    <a:pt x="1018" y="1"/>
                  </a:moveTo>
                  <a:lnTo>
                    <a:pt x="817" y="152"/>
                  </a:lnTo>
                  <a:cubicBezTo>
                    <a:pt x="647" y="443"/>
                    <a:pt x="379" y="823"/>
                    <a:pt x="1" y="1077"/>
                  </a:cubicBezTo>
                  <a:cubicBezTo>
                    <a:pt x="758" y="1396"/>
                    <a:pt x="1308" y="1836"/>
                    <a:pt x="1308" y="1836"/>
                  </a:cubicBezTo>
                  <a:lnTo>
                    <a:pt x="1228" y="1218"/>
                  </a:lnTo>
                  <a:cubicBezTo>
                    <a:pt x="1148" y="1171"/>
                    <a:pt x="1018" y="995"/>
                    <a:pt x="1018" y="995"/>
                  </a:cubicBezTo>
                  <a:lnTo>
                    <a:pt x="101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9"/>
            <p:cNvSpPr/>
            <p:nvPr/>
          </p:nvSpPr>
          <p:spPr>
            <a:xfrm>
              <a:off x="7701583" y="384175"/>
              <a:ext cx="73137" cy="148982"/>
            </a:xfrm>
            <a:custGeom>
              <a:rect b="b" l="l" r="r" t="t"/>
              <a:pathLst>
                <a:path extrusionOk="0" h="1265" w="621">
                  <a:moveTo>
                    <a:pt x="594" y="0"/>
                  </a:moveTo>
                  <a:cubicBezTo>
                    <a:pt x="586" y="0"/>
                    <a:pt x="578" y="7"/>
                    <a:pt x="575" y="15"/>
                  </a:cubicBezTo>
                  <a:cubicBezTo>
                    <a:pt x="561" y="62"/>
                    <a:pt x="193" y="982"/>
                    <a:pt x="6" y="1230"/>
                  </a:cubicBezTo>
                  <a:cubicBezTo>
                    <a:pt x="0" y="1238"/>
                    <a:pt x="0" y="1244"/>
                    <a:pt x="2" y="1252"/>
                  </a:cubicBezTo>
                  <a:cubicBezTo>
                    <a:pt x="9" y="1260"/>
                    <a:pt x="13" y="1265"/>
                    <a:pt x="21" y="1265"/>
                  </a:cubicBezTo>
                  <a:lnTo>
                    <a:pt x="23" y="1265"/>
                  </a:lnTo>
                  <a:cubicBezTo>
                    <a:pt x="39" y="1263"/>
                    <a:pt x="381" y="1242"/>
                    <a:pt x="610" y="1035"/>
                  </a:cubicBezTo>
                  <a:cubicBezTo>
                    <a:pt x="620" y="1027"/>
                    <a:pt x="620" y="1015"/>
                    <a:pt x="612" y="1005"/>
                  </a:cubicBezTo>
                  <a:cubicBezTo>
                    <a:pt x="608" y="999"/>
                    <a:pt x="602" y="997"/>
                    <a:pt x="597" y="997"/>
                  </a:cubicBezTo>
                  <a:cubicBezTo>
                    <a:pt x="591" y="997"/>
                    <a:pt x="586" y="999"/>
                    <a:pt x="581" y="1003"/>
                  </a:cubicBezTo>
                  <a:cubicBezTo>
                    <a:pt x="412" y="1156"/>
                    <a:pt x="166" y="1201"/>
                    <a:pt x="68" y="1213"/>
                  </a:cubicBezTo>
                  <a:cubicBezTo>
                    <a:pt x="272" y="907"/>
                    <a:pt x="612" y="33"/>
                    <a:pt x="616" y="25"/>
                  </a:cubicBezTo>
                  <a:cubicBezTo>
                    <a:pt x="620" y="17"/>
                    <a:pt x="612" y="4"/>
                    <a:pt x="602" y="2"/>
                  </a:cubicBezTo>
                  <a:cubicBezTo>
                    <a:pt x="599" y="1"/>
                    <a:pt x="597" y="0"/>
                    <a:pt x="5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9"/>
            <p:cNvSpPr/>
            <p:nvPr/>
          </p:nvSpPr>
          <p:spPr>
            <a:xfrm>
              <a:off x="7724195" y="568371"/>
              <a:ext cx="110235" cy="22377"/>
            </a:xfrm>
            <a:custGeom>
              <a:rect b="b" l="l" r="r" t="t"/>
              <a:pathLst>
                <a:path extrusionOk="0" h="190" w="936">
                  <a:moveTo>
                    <a:pt x="911" y="0"/>
                  </a:moveTo>
                  <a:cubicBezTo>
                    <a:pt x="908" y="0"/>
                    <a:pt x="904" y="1"/>
                    <a:pt x="901" y="3"/>
                  </a:cubicBezTo>
                  <a:cubicBezTo>
                    <a:pt x="713" y="114"/>
                    <a:pt x="540" y="148"/>
                    <a:pt x="398" y="148"/>
                  </a:cubicBezTo>
                  <a:cubicBezTo>
                    <a:pt x="180" y="148"/>
                    <a:pt x="38" y="68"/>
                    <a:pt x="35" y="67"/>
                  </a:cubicBezTo>
                  <a:cubicBezTo>
                    <a:pt x="32" y="66"/>
                    <a:pt x="29" y="65"/>
                    <a:pt x="25" y="65"/>
                  </a:cubicBezTo>
                  <a:cubicBezTo>
                    <a:pt x="18" y="65"/>
                    <a:pt x="10" y="68"/>
                    <a:pt x="5" y="75"/>
                  </a:cubicBezTo>
                  <a:cubicBezTo>
                    <a:pt x="1" y="85"/>
                    <a:pt x="3" y="97"/>
                    <a:pt x="13" y="104"/>
                  </a:cubicBezTo>
                  <a:cubicBezTo>
                    <a:pt x="15" y="106"/>
                    <a:pt x="168" y="190"/>
                    <a:pt x="400" y="190"/>
                  </a:cubicBezTo>
                  <a:cubicBezTo>
                    <a:pt x="547" y="190"/>
                    <a:pt x="729" y="155"/>
                    <a:pt x="923" y="38"/>
                  </a:cubicBezTo>
                  <a:cubicBezTo>
                    <a:pt x="934" y="30"/>
                    <a:pt x="936" y="18"/>
                    <a:pt x="932" y="12"/>
                  </a:cubicBezTo>
                  <a:cubicBezTo>
                    <a:pt x="926" y="5"/>
                    <a:pt x="919" y="0"/>
                    <a:pt x="9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9"/>
            <p:cNvSpPr/>
            <p:nvPr/>
          </p:nvSpPr>
          <p:spPr>
            <a:xfrm>
              <a:off x="7720780" y="599699"/>
              <a:ext cx="267344" cy="97280"/>
            </a:xfrm>
            <a:custGeom>
              <a:rect b="b" l="l" r="r" t="t"/>
              <a:pathLst>
                <a:path extrusionOk="0" h="826" w="2270">
                  <a:moveTo>
                    <a:pt x="2246" y="0"/>
                  </a:moveTo>
                  <a:cubicBezTo>
                    <a:pt x="2237" y="0"/>
                    <a:pt x="2230" y="6"/>
                    <a:pt x="2227" y="14"/>
                  </a:cubicBezTo>
                  <a:cubicBezTo>
                    <a:pt x="2186" y="138"/>
                    <a:pt x="2129" y="218"/>
                    <a:pt x="2129" y="218"/>
                  </a:cubicBezTo>
                  <a:cubicBezTo>
                    <a:pt x="1906" y="451"/>
                    <a:pt x="1474" y="666"/>
                    <a:pt x="1081" y="742"/>
                  </a:cubicBezTo>
                  <a:cubicBezTo>
                    <a:pt x="940" y="770"/>
                    <a:pt x="812" y="781"/>
                    <a:pt x="698" y="781"/>
                  </a:cubicBezTo>
                  <a:cubicBezTo>
                    <a:pt x="353" y="781"/>
                    <a:pt x="137" y="680"/>
                    <a:pt x="52" y="640"/>
                  </a:cubicBezTo>
                  <a:lnTo>
                    <a:pt x="32" y="629"/>
                  </a:lnTo>
                  <a:cubicBezTo>
                    <a:pt x="29" y="628"/>
                    <a:pt x="26" y="628"/>
                    <a:pt x="23" y="628"/>
                  </a:cubicBezTo>
                  <a:cubicBezTo>
                    <a:pt x="16" y="628"/>
                    <a:pt x="8" y="632"/>
                    <a:pt x="3" y="640"/>
                  </a:cubicBezTo>
                  <a:cubicBezTo>
                    <a:pt x="1" y="650"/>
                    <a:pt x="3" y="662"/>
                    <a:pt x="13" y="668"/>
                  </a:cubicBezTo>
                  <a:lnTo>
                    <a:pt x="34" y="679"/>
                  </a:lnTo>
                  <a:cubicBezTo>
                    <a:pt x="124" y="724"/>
                    <a:pt x="347" y="826"/>
                    <a:pt x="699" y="826"/>
                  </a:cubicBezTo>
                  <a:cubicBezTo>
                    <a:pt x="817" y="826"/>
                    <a:pt x="948" y="814"/>
                    <a:pt x="1091" y="785"/>
                  </a:cubicBezTo>
                  <a:cubicBezTo>
                    <a:pt x="1495" y="707"/>
                    <a:pt x="1934" y="486"/>
                    <a:pt x="2161" y="247"/>
                  </a:cubicBezTo>
                  <a:cubicBezTo>
                    <a:pt x="2166" y="243"/>
                    <a:pt x="2223" y="159"/>
                    <a:pt x="2268" y="28"/>
                  </a:cubicBezTo>
                  <a:cubicBezTo>
                    <a:pt x="2270" y="16"/>
                    <a:pt x="2264" y="5"/>
                    <a:pt x="2254" y="1"/>
                  </a:cubicBezTo>
                  <a:cubicBezTo>
                    <a:pt x="2251" y="0"/>
                    <a:pt x="2248" y="0"/>
                    <a:pt x="22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9"/>
            <p:cNvSpPr/>
            <p:nvPr/>
          </p:nvSpPr>
          <p:spPr>
            <a:xfrm>
              <a:off x="7757760" y="787546"/>
              <a:ext cx="229421" cy="100813"/>
            </a:xfrm>
            <a:custGeom>
              <a:rect b="b" l="l" r="r" t="t"/>
              <a:pathLst>
                <a:path extrusionOk="0" h="856" w="1948">
                  <a:moveTo>
                    <a:pt x="1913" y="0"/>
                  </a:moveTo>
                  <a:cubicBezTo>
                    <a:pt x="1735" y="336"/>
                    <a:pt x="1283" y="812"/>
                    <a:pt x="782" y="812"/>
                  </a:cubicBezTo>
                  <a:lnTo>
                    <a:pt x="771" y="812"/>
                  </a:lnTo>
                  <a:cubicBezTo>
                    <a:pt x="440" y="806"/>
                    <a:pt x="190" y="548"/>
                    <a:pt x="37" y="41"/>
                  </a:cubicBezTo>
                  <a:cubicBezTo>
                    <a:pt x="25" y="49"/>
                    <a:pt x="12" y="55"/>
                    <a:pt x="0" y="61"/>
                  </a:cubicBezTo>
                  <a:cubicBezTo>
                    <a:pt x="164" y="585"/>
                    <a:pt x="421" y="851"/>
                    <a:pt x="771" y="855"/>
                  </a:cubicBezTo>
                  <a:lnTo>
                    <a:pt x="784" y="853"/>
                  </a:lnTo>
                  <a:cubicBezTo>
                    <a:pt x="1299" y="853"/>
                    <a:pt x="1766" y="368"/>
                    <a:pt x="1948" y="27"/>
                  </a:cubicBezTo>
                  <a:cubicBezTo>
                    <a:pt x="1935" y="16"/>
                    <a:pt x="1923" y="8"/>
                    <a:pt x="19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9"/>
            <p:cNvSpPr/>
            <p:nvPr/>
          </p:nvSpPr>
          <p:spPr>
            <a:xfrm>
              <a:off x="8273605" y="1282191"/>
              <a:ext cx="164882" cy="389003"/>
            </a:xfrm>
            <a:custGeom>
              <a:rect b="b" l="l" r="r" t="t"/>
              <a:pathLst>
                <a:path extrusionOk="0" h="3303" w="1400">
                  <a:moveTo>
                    <a:pt x="21" y="0"/>
                  </a:moveTo>
                  <a:cubicBezTo>
                    <a:pt x="18" y="0"/>
                    <a:pt x="15" y="1"/>
                    <a:pt x="13" y="2"/>
                  </a:cubicBezTo>
                  <a:cubicBezTo>
                    <a:pt x="2" y="11"/>
                    <a:pt x="0" y="23"/>
                    <a:pt x="4" y="31"/>
                  </a:cubicBezTo>
                  <a:cubicBezTo>
                    <a:pt x="19" y="52"/>
                    <a:pt x="1171" y="1903"/>
                    <a:pt x="1349" y="2179"/>
                  </a:cubicBezTo>
                  <a:cubicBezTo>
                    <a:pt x="1263" y="2239"/>
                    <a:pt x="915" y="2529"/>
                    <a:pt x="567" y="3272"/>
                  </a:cubicBezTo>
                  <a:cubicBezTo>
                    <a:pt x="563" y="3282"/>
                    <a:pt x="567" y="3294"/>
                    <a:pt x="577" y="3300"/>
                  </a:cubicBezTo>
                  <a:cubicBezTo>
                    <a:pt x="581" y="3302"/>
                    <a:pt x="585" y="3302"/>
                    <a:pt x="588" y="3302"/>
                  </a:cubicBezTo>
                  <a:cubicBezTo>
                    <a:pt x="596" y="3302"/>
                    <a:pt x="604" y="3296"/>
                    <a:pt x="608" y="3290"/>
                  </a:cubicBezTo>
                  <a:cubicBezTo>
                    <a:pt x="991" y="2476"/>
                    <a:pt x="1381" y="2204"/>
                    <a:pt x="1385" y="2202"/>
                  </a:cubicBezTo>
                  <a:cubicBezTo>
                    <a:pt x="1396" y="2194"/>
                    <a:pt x="1400" y="2181"/>
                    <a:pt x="1394" y="2175"/>
                  </a:cubicBezTo>
                  <a:cubicBezTo>
                    <a:pt x="1259" y="1967"/>
                    <a:pt x="54" y="29"/>
                    <a:pt x="41" y="11"/>
                  </a:cubicBezTo>
                  <a:cubicBezTo>
                    <a:pt x="36" y="4"/>
                    <a:pt x="28" y="0"/>
                    <a:pt x="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9"/>
            <p:cNvSpPr/>
            <p:nvPr/>
          </p:nvSpPr>
          <p:spPr>
            <a:xfrm>
              <a:off x="8432127" y="1515852"/>
              <a:ext cx="71017" cy="26381"/>
            </a:xfrm>
            <a:custGeom>
              <a:rect b="b" l="l" r="r" t="t"/>
              <a:pathLst>
                <a:path extrusionOk="0" h="224" w="603">
                  <a:moveTo>
                    <a:pt x="581" y="1"/>
                  </a:moveTo>
                  <a:cubicBezTo>
                    <a:pt x="580" y="1"/>
                    <a:pt x="579" y="1"/>
                    <a:pt x="578" y="1"/>
                  </a:cubicBezTo>
                  <a:cubicBezTo>
                    <a:pt x="125" y="54"/>
                    <a:pt x="15" y="183"/>
                    <a:pt x="9" y="187"/>
                  </a:cubicBezTo>
                  <a:cubicBezTo>
                    <a:pt x="1" y="197"/>
                    <a:pt x="1" y="212"/>
                    <a:pt x="11" y="218"/>
                  </a:cubicBezTo>
                  <a:cubicBezTo>
                    <a:pt x="15" y="222"/>
                    <a:pt x="23" y="224"/>
                    <a:pt x="27" y="224"/>
                  </a:cubicBezTo>
                  <a:cubicBezTo>
                    <a:pt x="33" y="220"/>
                    <a:pt x="37" y="218"/>
                    <a:pt x="44" y="214"/>
                  </a:cubicBezTo>
                  <a:cubicBezTo>
                    <a:pt x="46" y="212"/>
                    <a:pt x="152" y="93"/>
                    <a:pt x="582" y="42"/>
                  </a:cubicBezTo>
                  <a:cubicBezTo>
                    <a:pt x="596" y="40"/>
                    <a:pt x="602" y="30"/>
                    <a:pt x="600" y="19"/>
                  </a:cubicBezTo>
                  <a:cubicBezTo>
                    <a:pt x="598" y="8"/>
                    <a:pt x="590" y="1"/>
                    <a:pt x="5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9"/>
            <p:cNvSpPr/>
            <p:nvPr/>
          </p:nvSpPr>
          <p:spPr>
            <a:xfrm>
              <a:off x="8052428" y="1175136"/>
              <a:ext cx="175717" cy="182783"/>
            </a:xfrm>
            <a:custGeom>
              <a:rect b="b" l="l" r="r" t="t"/>
              <a:pathLst>
                <a:path extrusionOk="0" h="1552" w="1492">
                  <a:moveTo>
                    <a:pt x="1330" y="1"/>
                  </a:moveTo>
                  <a:cubicBezTo>
                    <a:pt x="1328" y="1"/>
                    <a:pt x="1327" y="1"/>
                    <a:pt x="1326" y="1"/>
                  </a:cubicBezTo>
                  <a:cubicBezTo>
                    <a:pt x="1314" y="5"/>
                    <a:pt x="1305" y="15"/>
                    <a:pt x="1308" y="26"/>
                  </a:cubicBezTo>
                  <a:cubicBezTo>
                    <a:pt x="1314" y="73"/>
                    <a:pt x="1443" y="1229"/>
                    <a:pt x="19" y="1509"/>
                  </a:cubicBezTo>
                  <a:cubicBezTo>
                    <a:pt x="6" y="1511"/>
                    <a:pt x="0" y="1521"/>
                    <a:pt x="4" y="1533"/>
                  </a:cubicBezTo>
                  <a:cubicBezTo>
                    <a:pt x="6" y="1544"/>
                    <a:pt x="15" y="1552"/>
                    <a:pt x="25" y="1552"/>
                  </a:cubicBezTo>
                  <a:lnTo>
                    <a:pt x="29" y="1552"/>
                  </a:lnTo>
                  <a:cubicBezTo>
                    <a:pt x="1492" y="1265"/>
                    <a:pt x="1350" y="32"/>
                    <a:pt x="1350" y="19"/>
                  </a:cubicBezTo>
                  <a:cubicBezTo>
                    <a:pt x="1349" y="8"/>
                    <a:pt x="1340" y="1"/>
                    <a:pt x="13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9"/>
            <p:cNvSpPr/>
            <p:nvPr/>
          </p:nvSpPr>
          <p:spPr>
            <a:xfrm>
              <a:off x="7505374" y="1209290"/>
              <a:ext cx="182783" cy="169592"/>
            </a:xfrm>
            <a:custGeom>
              <a:rect b="b" l="l" r="r" t="t"/>
              <a:pathLst>
                <a:path extrusionOk="0" h="1440" w="1552">
                  <a:moveTo>
                    <a:pt x="96" y="1"/>
                  </a:moveTo>
                  <a:cubicBezTo>
                    <a:pt x="86" y="1"/>
                    <a:pt x="78" y="9"/>
                    <a:pt x="77" y="18"/>
                  </a:cubicBezTo>
                  <a:cubicBezTo>
                    <a:pt x="73" y="26"/>
                    <a:pt x="1" y="824"/>
                    <a:pt x="447" y="1223"/>
                  </a:cubicBezTo>
                  <a:cubicBezTo>
                    <a:pt x="609" y="1368"/>
                    <a:pt x="815" y="1440"/>
                    <a:pt x="1065" y="1440"/>
                  </a:cubicBezTo>
                  <a:cubicBezTo>
                    <a:pt x="1208" y="1440"/>
                    <a:pt x="1364" y="1417"/>
                    <a:pt x="1533" y="1368"/>
                  </a:cubicBezTo>
                  <a:cubicBezTo>
                    <a:pt x="1546" y="1366"/>
                    <a:pt x="1552" y="1354"/>
                    <a:pt x="1550" y="1344"/>
                  </a:cubicBezTo>
                  <a:cubicBezTo>
                    <a:pt x="1546" y="1332"/>
                    <a:pt x="1537" y="1327"/>
                    <a:pt x="1528" y="1327"/>
                  </a:cubicBezTo>
                  <a:cubicBezTo>
                    <a:pt x="1526" y="1327"/>
                    <a:pt x="1525" y="1327"/>
                    <a:pt x="1523" y="1327"/>
                  </a:cubicBezTo>
                  <a:cubicBezTo>
                    <a:pt x="1357" y="1374"/>
                    <a:pt x="1205" y="1397"/>
                    <a:pt x="1067" y="1397"/>
                  </a:cubicBezTo>
                  <a:cubicBezTo>
                    <a:pt x="827" y="1397"/>
                    <a:pt x="629" y="1328"/>
                    <a:pt x="478" y="1190"/>
                  </a:cubicBezTo>
                  <a:cubicBezTo>
                    <a:pt x="48" y="804"/>
                    <a:pt x="120" y="30"/>
                    <a:pt x="120" y="24"/>
                  </a:cubicBezTo>
                  <a:cubicBezTo>
                    <a:pt x="122" y="14"/>
                    <a:pt x="111" y="2"/>
                    <a:pt x="101" y="2"/>
                  </a:cubicBezTo>
                  <a:cubicBezTo>
                    <a:pt x="99" y="1"/>
                    <a:pt x="97" y="1"/>
                    <a:pt x="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9"/>
            <p:cNvSpPr/>
            <p:nvPr/>
          </p:nvSpPr>
          <p:spPr>
            <a:xfrm>
              <a:off x="7589228" y="818049"/>
              <a:ext cx="579912" cy="393125"/>
            </a:xfrm>
            <a:custGeom>
              <a:rect b="b" l="l" r="r" t="t"/>
              <a:pathLst>
                <a:path extrusionOk="0" h="3338" w="4924">
                  <a:moveTo>
                    <a:pt x="535" y="1"/>
                  </a:moveTo>
                  <a:cubicBezTo>
                    <a:pt x="523" y="3"/>
                    <a:pt x="506" y="3"/>
                    <a:pt x="492" y="3"/>
                  </a:cubicBezTo>
                  <a:cubicBezTo>
                    <a:pt x="441" y="439"/>
                    <a:pt x="373" y="768"/>
                    <a:pt x="238" y="1286"/>
                  </a:cubicBezTo>
                  <a:cubicBezTo>
                    <a:pt x="87" y="1867"/>
                    <a:pt x="3" y="2204"/>
                    <a:pt x="3" y="2206"/>
                  </a:cubicBezTo>
                  <a:cubicBezTo>
                    <a:pt x="1" y="2219"/>
                    <a:pt x="5" y="2229"/>
                    <a:pt x="15" y="2233"/>
                  </a:cubicBezTo>
                  <a:cubicBezTo>
                    <a:pt x="23" y="2237"/>
                    <a:pt x="690" y="2591"/>
                    <a:pt x="1018" y="2767"/>
                  </a:cubicBezTo>
                  <a:cubicBezTo>
                    <a:pt x="1349" y="2945"/>
                    <a:pt x="2041" y="3330"/>
                    <a:pt x="2049" y="3336"/>
                  </a:cubicBezTo>
                  <a:cubicBezTo>
                    <a:pt x="2055" y="3338"/>
                    <a:pt x="2057" y="3338"/>
                    <a:pt x="2059" y="3338"/>
                  </a:cubicBezTo>
                  <a:cubicBezTo>
                    <a:pt x="2065" y="3338"/>
                    <a:pt x="2067" y="3336"/>
                    <a:pt x="2069" y="3336"/>
                  </a:cubicBezTo>
                  <a:cubicBezTo>
                    <a:pt x="2078" y="3332"/>
                    <a:pt x="2843" y="2910"/>
                    <a:pt x="3242" y="2734"/>
                  </a:cubicBezTo>
                  <a:cubicBezTo>
                    <a:pt x="3641" y="2554"/>
                    <a:pt x="4586" y="2194"/>
                    <a:pt x="4596" y="2192"/>
                  </a:cubicBezTo>
                  <a:cubicBezTo>
                    <a:pt x="4604" y="2190"/>
                    <a:pt x="4608" y="2182"/>
                    <a:pt x="4608" y="2174"/>
                  </a:cubicBezTo>
                  <a:cubicBezTo>
                    <a:pt x="4612" y="2168"/>
                    <a:pt x="4727" y="1384"/>
                    <a:pt x="4813" y="879"/>
                  </a:cubicBezTo>
                  <a:cubicBezTo>
                    <a:pt x="4821" y="840"/>
                    <a:pt x="4827" y="803"/>
                    <a:pt x="4833" y="770"/>
                  </a:cubicBezTo>
                  <a:cubicBezTo>
                    <a:pt x="4840" y="748"/>
                    <a:pt x="4842" y="725"/>
                    <a:pt x="4848" y="707"/>
                  </a:cubicBezTo>
                  <a:cubicBezTo>
                    <a:pt x="4880" y="533"/>
                    <a:pt x="4905" y="422"/>
                    <a:pt x="4923" y="357"/>
                  </a:cubicBezTo>
                  <a:lnTo>
                    <a:pt x="4923" y="357"/>
                  </a:lnTo>
                  <a:cubicBezTo>
                    <a:pt x="4905" y="359"/>
                    <a:pt x="4891" y="359"/>
                    <a:pt x="4878" y="363"/>
                  </a:cubicBezTo>
                  <a:cubicBezTo>
                    <a:pt x="4860" y="424"/>
                    <a:pt x="4840" y="514"/>
                    <a:pt x="4813" y="647"/>
                  </a:cubicBezTo>
                  <a:cubicBezTo>
                    <a:pt x="4811" y="668"/>
                    <a:pt x="4803" y="690"/>
                    <a:pt x="4801" y="715"/>
                  </a:cubicBezTo>
                  <a:cubicBezTo>
                    <a:pt x="4790" y="762"/>
                    <a:pt x="4782" y="813"/>
                    <a:pt x="4772" y="870"/>
                  </a:cubicBezTo>
                  <a:cubicBezTo>
                    <a:pt x="4690" y="1341"/>
                    <a:pt x="4584" y="2055"/>
                    <a:pt x="4572" y="2153"/>
                  </a:cubicBezTo>
                  <a:cubicBezTo>
                    <a:pt x="4461" y="2198"/>
                    <a:pt x="3602" y="2526"/>
                    <a:pt x="3225" y="2693"/>
                  </a:cubicBezTo>
                  <a:cubicBezTo>
                    <a:pt x="2849" y="2859"/>
                    <a:pt x="2153" y="3242"/>
                    <a:pt x="2061" y="3293"/>
                  </a:cubicBezTo>
                  <a:cubicBezTo>
                    <a:pt x="1975" y="3244"/>
                    <a:pt x="1349" y="2896"/>
                    <a:pt x="1042" y="2730"/>
                  </a:cubicBezTo>
                  <a:cubicBezTo>
                    <a:pt x="740" y="2567"/>
                    <a:pt x="152" y="2253"/>
                    <a:pt x="52" y="2202"/>
                  </a:cubicBezTo>
                  <a:cubicBezTo>
                    <a:pt x="70" y="2129"/>
                    <a:pt x="152" y="1805"/>
                    <a:pt x="285" y="1298"/>
                  </a:cubicBezTo>
                  <a:cubicBezTo>
                    <a:pt x="418" y="772"/>
                    <a:pt x="482" y="441"/>
                    <a:pt x="5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9"/>
            <p:cNvSpPr/>
            <p:nvPr/>
          </p:nvSpPr>
          <p:spPr>
            <a:xfrm>
              <a:off x="7824655" y="1124611"/>
              <a:ext cx="9775" cy="65128"/>
            </a:xfrm>
            <a:custGeom>
              <a:rect b="b" l="l" r="r" t="t"/>
              <a:pathLst>
                <a:path extrusionOk="0" h="553" w="83">
                  <a:moveTo>
                    <a:pt x="58" y="0"/>
                  </a:moveTo>
                  <a:cubicBezTo>
                    <a:pt x="48" y="0"/>
                    <a:pt x="39" y="8"/>
                    <a:pt x="38" y="19"/>
                  </a:cubicBezTo>
                  <a:cubicBezTo>
                    <a:pt x="1" y="195"/>
                    <a:pt x="36" y="520"/>
                    <a:pt x="38" y="532"/>
                  </a:cubicBezTo>
                  <a:cubicBezTo>
                    <a:pt x="40" y="543"/>
                    <a:pt x="48" y="553"/>
                    <a:pt x="58" y="553"/>
                  </a:cubicBezTo>
                  <a:lnTo>
                    <a:pt x="60" y="553"/>
                  </a:lnTo>
                  <a:cubicBezTo>
                    <a:pt x="72" y="551"/>
                    <a:pt x="81" y="540"/>
                    <a:pt x="81" y="530"/>
                  </a:cubicBezTo>
                  <a:cubicBezTo>
                    <a:pt x="81" y="528"/>
                    <a:pt x="48" y="197"/>
                    <a:pt x="81" y="29"/>
                  </a:cubicBezTo>
                  <a:cubicBezTo>
                    <a:pt x="83" y="13"/>
                    <a:pt x="76" y="4"/>
                    <a:pt x="62" y="0"/>
                  </a:cubicBezTo>
                  <a:cubicBezTo>
                    <a:pt x="61" y="0"/>
                    <a:pt x="60" y="0"/>
                    <a:pt x="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9"/>
            <p:cNvSpPr/>
            <p:nvPr/>
          </p:nvSpPr>
          <p:spPr>
            <a:xfrm>
              <a:off x="7739859" y="1834663"/>
              <a:ext cx="257686" cy="74550"/>
            </a:xfrm>
            <a:custGeom>
              <a:rect b="b" l="l" r="r" t="t"/>
              <a:pathLst>
                <a:path extrusionOk="0" h="633" w="2188">
                  <a:moveTo>
                    <a:pt x="23" y="0"/>
                  </a:moveTo>
                  <a:cubicBezTo>
                    <a:pt x="15" y="0"/>
                    <a:pt x="7" y="6"/>
                    <a:pt x="3" y="13"/>
                  </a:cubicBezTo>
                  <a:cubicBezTo>
                    <a:pt x="1" y="23"/>
                    <a:pt x="3" y="35"/>
                    <a:pt x="13" y="42"/>
                  </a:cubicBezTo>
                  <a:cubicBezTo>
                    <a:pt x="25" y="46"/>
                    <a:pt x="1175" y="557"/>
                    <a:pt x="1349" y="631"/>
                  </a:cubicBezTo>
                  <a:cubicBezTo>
                    <a:pt x="1349" y="631"/>
                    <a:pt x="1351" y="633"/>
                    <a:pt x="1353" y="633"/>
                  </a:cubicBezTo>
                  <a:cubicBezTo>
                    <a:pt x="1355" y="633"/>
                    <a:pt x="1361" y="631"/>
                    <a:pt x="1365" y="629"/>
                  </a:cubicBezTo>
                  <a:cubicBezTo>
                    <a:pt x="1373" y="627"/>
                    <a:pt x="1942" y="269"/>
                    <a:pt x="2171" y="130"/>
                  </a:cubicBezTo>
                  <a:cubicBezTo>
                    <a:pt x="2182" y="125"/>
                    <a:pt x="2188" y="109"/>
                    <a:pt x="2180" y="103"/>
                  </a:cubicBezTo>
                  <a:cubicBezTo>
                    <a:pt x="2174" y="96"/>
                    <a:pt x="2167" y="91"/>
                    <a:pt x="2160" y="91"/>
                  </a:cubicBezTo>
                  <a:cubicBezTo>
                    <a:pt x="2157" y="91"/>
                    <a:pt x="2154" y="92"/>
                    <a:pt x="2151" y="95"/>
                  </a:cubicBezTo>
                  <a:cubicBezTo>
                    <a:pt x="1936" y="222"/>
                    <a:pt x="1427" y="543"/>
                    <a:pt x="1353" y="588"/>
                  </a:cubicBezTo>
                  <a:cubicBezTo>
                    <a:pt x="1148" y="502"/>
                    <a:pt x="42" y="7"/>
                    <a:pt x="31" y="3"/>
                  </a:cubicBezTo>
                  <a:cubicBezTo>
                    <a:pt x="28" y="1"/>
                    <a:pt x="26"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9"/>
            <p:cNvSpPr/>
            <p:nvPr/>
          </p:nvSpPr>
          <p:spPr>
            <a:xfrm>
              <a:off x="7754816" y="1740916"/>
              <a:ext cx="274292" cy="94336"/>
            </a:xfrm>
            <a:custGeom>
              <a:rect b="b" l="l" r="r" t="t"/>
              <a:pathLst>
                <a:path extrusionOk="0" h="801" w="2329">
                  <a:moveTo>
                    <a:pt x="2304" y="1"/>
                  </a:moveTo>
                  <a:cubicBezTo>
                    <a:pt x="2301" y="1"/>
                    <a:pt x="2298" y="2"/>
                    <a:pt x="2296" y="3"/>
                  </a:cubicBezTo>
                  <a:cubicBezTo>
                    <a:pt x="1965" y="199"/>
                    <a:pt x="1201" y="690"/>
                    <a:pt x="1101" y="756"/>
                  </a:cubicBezTo>
                  <a:cubicBezTo>
                    <a:pt x="925" y="656"/>
                    <a:pt x="41" y="218"/>
                    <a:pt x="35" y="214"/>
                  </a:cubicBezTo>
                  <a:cubicBezTo>
                    <a:pt x="32" y="212"/>
                    <a:pt x="29" y="211"/>
                    <a:pt x="26" y="211"/>
                  </a:cubicBezTo>
                  <a:cubicBezTo>
                    <a:pt x="18" y="211"/>
                    <a:pt x="10" y="216"/>
                    <a:pt x="7" y="224"/>
                  </a:cubicBezTo>
                  <a:cubicBezTo>
                    <a:pt x="0" y="234"/>
                    <a:pt x="7" y="246"/>
                    <a:pt x="17" y="250"/>
                  </a:cubicBezTo>
                  <a:cubicBezTo>
                    <a:pt x="25" y="257"/>
                    <a:pt x="948" y="715"/>
                    <a:pt x="1091" y="799"/>
                  </a:cubicBezTo>
                  <a:cubicBezTo>
                    <a:pt x="1095" y="801"/>
                    <a:pt x="1099" y="801"/>
                    <a:pt x="1101" y="801"/>
                  </a:cubicBezTo>
                  <a:cubicBezTo>
                    <a:pt x="1105" y="801"/>
                    <a:pt x="1109" y="799"/>
                    <a:pt x="1113" y="799"/>
                  </a:cubicBezTo>
                  <a:cubicBezTo>
                    <a:pt x="1124" y="793"/>
                    <a:pt x="1965" y="246"/>
                    <a:pt x="2316" y="40"/>
                  </a:cubicBezTo>
                  <a:cubicBezTo>
                    <a:pt x="2327" y="32"/>
                    <a:pt x="2329" y="19"/>
                    <a:pt x="2323" y="11"/>
                  </a:cubicBezTo>
                  <a:cubicBezTo>
                    <a:pt x="2318" y="4"/>
                    <a:pt x="2310" y="1"/>
                    <a:pt x="23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9"/>
            <p:cNvSpPr/>
            <p:nvPr/>
          </p:nvSpPr>
          <p:spPr>
            <a:xfrm>
              <a:off x="7291498" y="1458026"/>
              <a:ext cx="328703" cy="534098"/>
            </a:xfrm>
            <a:custGeom>
              <a:rect b="b" l="l" r="r" t="t"/>
              <a:pathLst>
                <a:path extrusionOk="0" h="4535" w="2791">
                  <a:moveTo>
                    <a:pt x="2766" y="0"/>
                  </a:moveTo>
                  <a:cubicBezTo>
                    <a:pt x="2755" y="0"/>
                    <a:pt x="2748" y="5"/>
                    <a:pt x="2746" y="15"/>
                  </a:cubicBezTo>
                  <a:cubicBezTo>
                    <a:pt x="2744" y="32"/>
                    <a:pt x="2394" y="1413"/>
                    <a:pt x="1893" y="2292"/>
                  </a:cubicBezTo>
                  <a:cubicBezTo>
                    <a:pt x="1831" y="2397"/>
                    <a:pt x="1776" y="2495"/>
                    <a:pt x="1729" y="2581"/>
                  </a:cubicBezTo>
                  <a:cubicBezTo>
                    <a:pt x="1357" y="3246"/>
                    <a:pt x="1217" y="3497"/>
                    <a:pt x="10" y="4496"/>
                  </a:cubicBezTo>
                  <a:cubicBezTo>
                    <a:pt x="0" y="4504"/>
                    <a:pt x="0" y="4518"/>
                    <a:pt x="6" y="4526"/>
                  </a:cubicBezTo>
                  <a:cubicBezTo>
                    <a:pt x="12" y="4533"/>
                    <a:pt x="17" y="4535"/>
                    <a:pt x="25" y="4535"/>
                  </a:cubicBezTo>
                  <a:cubicBezTo>
                    <a:pt x="29" y="4535"/>
                    <a:pt x="35" y="4533"/>
                    <a:pt x="37" y="4531"/>
                  </a:cubicBezTo>
                  <a:cubicBezTo>
                    <a:pt x="1250" y="3524"/>
                    <a:pt x="1402" y="3256"/>
                    <a:pt x="1764" y="2601"/>
                  </a:cubicBezTo>
                  <a:cubicBezTo>
                    <a:pt x="1815" y="2513"/>
                    <a:pt x="1866" y="2417"/>
                    <a:pt x="1927" y="2313"/>
                  </a:cubicBezTo>
                  <a:cubicBezTo>
                    <a:pt x="2435" y="1427"/>
                    <a:pt x="2785" y="40"/>
                    <a:pt x="2787" y="25"/>
                  </a:cubicBezTo>
                  <a:cubicBezTo>
                    <a:pt x="2791" y="13"/>
                    <a:pt x="2785" y="3"/>
                    <a:pt x="2772" y="1"/>
                  </a:cubicBezTo>
                  <a:cubicBezTo>
                    <a:pt x="2770" y="1"/>
                    <a:pt x="2768" y="0"/>
                    <a:pt x="27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9"/>
            <p:cNvSpPr/>
            <p:nvPr/>
          </p:nvSpPr>
          <p:spPr>
            <a:xfrm>
              <a:off x="6930525" y="2075626"/>
              <a:ext cx="109764" cy="74550"/>
            </a:xfrm>
            <a:custGeom>
              <a:rect b="b" l="l" r="r" t="t"/>
              <a:pathLst>
                <a:path extrusionOk="0" h="633" w="932">
                  <a:moveTo>
                    <a:pt x="830" y="0"/>
                  </a:moveTo>
                  <a:cubicBezTo>
                    <a:pt x="827" y="0"/>
                    <a:pt x="824" y="1"/>
                    <a:pt x="821" y="3"/>
                  </a:cubicBezTo>
                  <a:lnTo>
                    <a:pt x="757" y="35"/>
                  </a:lnTo>
                  <a:cubicBezTo>
                    <a:pt x="289" y="281"/>
                    <a:pt x="0" y="453"/>
                    <a:pt x="0" y="537"/>
                  </a:cubicBezTo>
                  <a:cubicBezTo>
                    <a:pt x="0" y="565"/>
                    <a:pt x="13" y="588"/>
                    <a:pt x="37" y="604"/>
                  </a:cubicBezTo>
                  <a:cubicBezTo>
                    <a:pt x="64" y="625"/>
                    <a:pt x="113" y="633"/>
                    <a:pt x="172" y="633"/>
                  </a:cubicBezTo>
                  <a:cubicBezTo>
                    <a:pt x="262" y="633"/>
                    <a:pt x="381" y="610"/>
                    <a:pt x="520" y="567"/>
                  </a:cubicBezTo>
                  <a:cubicBezTo>
                    <a:pt x="811" y="475"/>
                    <a:pt x="919" y="389"/>
                    <a:pt x="921" y="383"/>
                  </a:cubicBezTo>
                  <a:cubicBezTo>
                    <a:pt x="931" y="375"/>
                    <a:pt x="931" y="363"/>
                    <a:pt x="923" y="353"/>
                  </a:cubicBezTo>
                  <a:cubicBezTo>
                    <a:pt x="920" y="347"/>
                    <a:pt x="914" y="345"/>
                    <a:pt x="908" y="345"/>
                  </a:cubicBezTo>
                  <a:cubicBezTo>
                    <a:pt x="903" y="345"/>
                    <a:pt x="897" y="347"/>
                    <a:pt x="892" y="350"/>
                  </a:cubicBezTo>
                  <a:cubicBezTo>
                    <a:pt x="890" y="353"/>
                    <a:pt x="786" y="436"/>
                    <a:pt x="504" y="526"/>
                  </a:cubicBezTo>
                  <a:cubicBezTo>
                    <a:pt x="355" y="575"/>
                    <a:pt x="245" y="592"/>
                    <a:pt x="170" y="592"/>
                  </a:cubicBezTo>
                  <a:cubicBezTo>
                    <a:pt x="114" y="592"/>
                    <a:pt x="77" y="582"/>
                    <a:pt x="58" y="569"/>
                  </a:cubicBezTo>
                  <a:cubicBezTo>
                    <a:pt x="43" y="559"/>
                    <a:pt x="39" y="549"/>
                    <a:pt x="39" y="537"/>
                  </a:cubicBezTo>
                  <a:cubicBezTo>
                    <a:pt x="39" y="463"/>
                    <a:pt x="592" y="172"/>
                    <a:pt x="776" y="76"/>
                  </a:cubicBezTo>
                  <a:lnTo>
                    <a:pt x="839" y="42"/>
                  </a:lnTo>
                  <a:cubicBezTo>
                    <a:pt x="849" y="35"/>
                    <a:pt x="856" y="23"/>
                    <a:pt x="849" y="13"/>
                  </a:cubicBezTo>
                  <a:cubicBezTo>
                    <a:pt x="846" y="5"/>
                    <a:pt x="838" y="0"/>
                    <a:pt x="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9"/>
            <p:cNvSpPr/>
            <p:nvPr/>
          </p:nvSpPr>
          <p:spPr>
            <a:xfrm>
              <a:off x="6974572" y="2089641"/>
              <a:ext cx="181370" cy="126841"/>
            </a:xfrm>
            <a:custGeom>
              <a:rect b="b" l="l" r="r" t="t"/>
              <a:pathLst>
                <a:path extrusionOk="0" h="1077" w="1540">
                  <a:moveTo>
                    <a:pt x="1515" y="0"/>
                  </a:moveTo>
                  <a:cubicBezTo>
                    <a:pt x="1512" y="0"/>
                    <a:pt x="1509" y="1"/>
                    <a:pt x="1507" y="2"/>
                  </a:cubicBezTo>
                  <a:cubicBezTo>
                    <a:pt x="1171" y="215"/>
                    <a:pt x="527" y="418"/>
                    <a:pt x="522" y="420"/>
                  </a:cubicBezTo>
                  <a:cubicBezTo>
                    <a:pt x="518" y="424"/>
                    <a:pt x="514" y="426"/>
                    <a:pt x="512" y="428"/>
                  </a:cubicBezTo>
                  <a:cubicBezTo>
                    <a:pt x="506" y="434"/>
                    <a:pt x="79" y="960"/>
                    <a:pt x="7" y="1042"/>
                  </a:cubicBezTo>
                  <a:cubicBezTo>
                    <a:pt x="1" y="1052"/>
                    <a:pt x="1" y="1064"/>
                    <a:pt x="11" y="1072"/>
                  </a:cubicBezTo>
                  <a:cubicBezTo>
                    <a:pt x="13" y="1074"/>
                    <a:pt x="17" y="1076"/>
                    <a:pt x="23" y="1076"/>
                  </a:cubicBezTo>
                  <a:cubicBezTo>
                    <a:pt x="25" y="1076"/>
                    <a:pt x="31" y="1074"/>
                    <a:pt x="36" y="1070"/>
                  </a:cubicBezTo>
                  <a:cubicBezTo>
                    <a:pt x="105" y="991"/>
                    <a:pt x="492" y="518"/>
                    <a:pt x="537" y="459"/>
                  </a:cubicBezTo>
                  <a:cubicBezTo>
                    <a:pt x="604" y="438"/>
                    <a:pt x="1204" y="242"/>
                    <a:pt x="1527" y="39"/>
                  </a:cubicBezTo>
                  <a:cubicBezTo>
                    <a:pt x="1537" y="31"/>
                    <a:pt x="1539" y="19"/>
                    <a:pt x="1535" y="11"/>
                  </a:cubicBezTo>
                  <a:cubicBezTo>
                    <a:pt x="1530" y="4"/>
                    <a:pt x="1522" y="0"/>
                    <a:pt x="1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9"/>
            <p:cNvSpPr/>
            <p:nvPr/>
          </p:nvSpPr>
          <p:spPr>
            <a:xfrm>
              <a:off x="8020865" y="1777897"/>
              <a:ext cx="102227" cy="101284"/>
            </a:xfrm>
            <a:custGeom>
              <a:rect b="b" l="l" r="r" t="t"/>
              <a:pathLst>
                <a:path extrusionOk="0" h="860" w="868">
                  <a:moveTo>
                    <a:pt x="841" y="0"/>
                  </a:moveTo>
                  <a:cubicBezTo>
                    <a:pt x="837" y="0"/>
                    <a:pt x="834" y="1"/>
                    <a:pt x="831" y="4"/>
                  </a:cubicBezTo>
                  <a:cubicBezTo>
                    <a:pt x="829" y="6"/>
                    <a:pt x="616" y="131"/>
                    <a:pt x="387" y="376"/>
                  </a:cubicBezTo>
                  <a:cubicBezTo>
                    <a:pt x="211" y="565"/>
                    <a:pt x="59" y="773"/>
                    <a:pt x="0" y="859"/>
                  </a:cubicBezTo>
                  <a:cubicBezTo>
                    <a:pt x="23" y="853"/>
                    <a:pt x="49" y="839"/>
                    <a:pt x="80" y="822"/>
                  </a:cubicBezTo>
                  <a:cubicBezTo>
                    <a:pt x="154" y="718"/>
                    <a:pt x="276" y="552"/>
                    <a:pt x="418" y="403"/>
                  </a:cubicBezTo>
                  <a:cubicBezTo>
                    <a:pt x="643" y="166"/>
                    <a:pt x="851" y="41"/>
                    <a:pt x="851" y="41"/>
                  </a:cubicBezTo>
                  <a:cubicBezTo>
                    <a:pt x="862" y="35"/>
                    <a:pt x="868" y="20"/>
                    <a:pt x="859" y="12"/>
                  </a:cubicBezTo>
                  <a:cubicBezTo>
                    <a:pt x="854" y="5"/>
                    <a:pt x="847"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9"/>
            <p:cNvSpPr/>
            <p:nvPr/>
          </p:nvSpPr>
          <p:spPr>
            <a:xfrm>
              <a:off x="8030522" y="1824181"/>
              <a:ext cx="117184" cy="66777"/>
            </a:xfrm>
            <a:custGeom>
              <a:rect b="b" l="l" r="r" t="t"/>
              <a:pathLst>
                <a:path extrusionOk="0" h="567" w="995">
                  <a:moveTo>
                    <a:pt x="970" y="0"/>
                  </a:moveTo>
                  <a:cubicBezTo>
                    <a:pt x="967" y="0"/>
                    <a:pt x="964" y="1"/>
                    <a:pt x="962" y="2"/>
                  </a:cubicBezTo>
                  <a:cubicBezTo>
                    <a:pt x="960" y="4"/>
                    <a:pt x="747" y="108"/>
                    <a:pt x="503" y="270"/>
                  </a:cubicBezTo>
                  <a:cubicBezTo>
                    <a:pt x="319" y="392"/>
                    <a:pt x="94" y="491"/>
                    <a:pt x="0" y="530"/>
                  </a:cubicBezTo>
                  <a:cubicBezTo>
                    <a:pt x="0" y="532"/>
                    <a:pt x="2" y="536"/>
                    <a:pt x="2" y="540"/>
                  </a:cubicBezTo>
                  <a:cubicBezTo>
                    <a:pt x="6" y="546"/>
                    <a:pt x="8" y="552"/>
                    <a:pt x="12" y="560"/>
                  </a:cubicBezTo>
                  <a:cubicBezTo>
                    <a:pt x="16" y="564"/>
                    <a:pt x="18" y="566"/>
                    <a:pt x="20" y="566"/>
                  </a:cubicBezTo>
                  <a:cubicBezTo>
                    <a:pt x="121" y="525"/>
                    <a:pt x="344" y="427"/>
                    <a:pt x="528" y="307"/>
                  </a:cubicBezTo>
                  <a:cubicBezTo>
                    <a:pt x="767" y="147"/>
                    <a:pt x="978" y="43"/>
                    <a:pt x="980" y="41"/>
                  </a:cubicBezTo>
                  <a:cubicBezTo>
                    <a:pt x="990" y="34"/>
                    <a:pt x="994" y="22"/>
                    <a:pt x="990" y="12"/>
                  </a:cubicBezTo>
                  <a:cubicBezTo>
                    <a:pt x="986" y="4"/>
                    <a:pt x="978" y="0"/>
                    <a:pt x="9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9"/>
            <p:cNvSpPr/>
            <p:nvPr/>
          </p:nvSpPr>
          <p:spPr>
            <a:xfrm>
              <a:off x="8088584" y="1840081"/>
              <a:ext cx="87976" cy="61713"/>
            </a:xfrm>
            <a:custGeom>
              <a:rect b="b" l="l" r="r" t="t"/>
              <a:pathLst>
                <a:path extrusionOk="0" h="524" w="747">
                  <a:moveTo>
                    <a:pt x="723" y="1"/>
                  </a:moveTo>
                  <a:cubicBezTo>
                    <a:pt x="717" y="1"/>
                    <a:pt x="711" y="4"/>
                    <a:pt x="706" y="10"/>
                  </a:cubicBezTo>
                  <a:cubicBezTo>
                    <a:pt x="530" y="241"/>
                    <a:pt x="21" y="480"/>
                    <a:pt x="16" y="483"/>
                  </a:cubicBezTo>
                  <a:cubicBezTo>
                    <a:pt x="6" y="489"/>
                    <a:pt x="0" y="501"/>
                    <a:pt x="6" y="511"/>
                  </a:cubicBezTo>
                  <a:cubicBezTo>
                    <a:pt x="10" y="519"/>
                    <a:pt x="18" y="523"/>
                    <a:pt x="27" y="523"/>
                  </a:cubicBezTo>
                  <a:cubicBezTo>
                    <a:pt x="27" y="521"/>
                    <a:pt x="29" y="521"/>
                    <a:pt x="35" y="519"/>
                  </a:cubicBezTo>
                  <a:cubicBezTo>
                    <a:pt x="57" y="509"/>
                    <a:pt x="557" y="274"/>
                    <a:pt x="741" y="37"/>
                  </a:cubicBezTo>
                  <a:cubicBezTo>
                    <a:pt x="747" y="24"/>
                    <a:pt x="745" y="12"/>
                    <a:pt x="737" y="6"/>
                  </a:cubicBezTo>
                  <a:cubicBezTo>
                    <a:pt x="732" y="2"/>
                    <a:pt x="728" y="1"/>
                    <a:pt x="7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9"/>
            <p:cNvSpPr/>
            <p:nvPr/>
          </p:nvSpPr>
          <p:spPr>
            <a:xfrm>
              <a:off x="8142524" y="970683"/>
              <a:ext cx="112826" cy="294549"/>
            </a:xfrm>
            <a:custGeom>
              <a:rect b="b" l="l" r="r" t="t"/>
              <a:pathLst>
                <a:path extrusionOk="0" h="2501" w="958">
                  <a:moveTo>
                    <a:pt x="25" y="1"/>
                  </a:moveTo>
                  <a:cubicBezTo>
                    <a:pt x="23" y="1"/>
                    <a:pt x="21" y="1"/>
                    <a:pt x="19" y="2"/>
                  </a:cubicBezTo>
                  <a:cubicBezTo>
                    <a:pt x="6" y="4"/>
                    <a:pt x="0" y="16"/>
                    <a:pt x="2" y="27"/>
                  </a:cubicBezTo>
                  <a:cubicBezTo>
                    <a:pt x="9" y="39"/>
                    <a:pt x="360" y="1234"/>
                    <a:pt x="512" y="1659"/>
                  </a:cubicBezTo>
                  <a:cubicBezTo>
                    <a:pt x="663" y="2089"/>
                    <a:pt x="917" y="2482"/>
                    <a:pt x="919" y="2488"/>
                  </a:cubicBezTo>
                  <a:cubicBezTo>
                    <a:pt x="919" y="2496"/>
                    <a:pt x="923" y="2500"/>
                    <a:pt x="931" y="2500"/>
                  </a:cubicBezTo>
                  <a:cubicBezTo>
                    <a:pt x="933" y="2500"/>
                    <a:pt x="939" y="2498"/>
                    <a:pt x="944" y="2498"/>
                  </a:cubicBezTo>
                  <a:cubicBezTo>
                    <a:pt x="954" y="2490"/>
                    <a:pt x="958" y="2478"/>
                    <a:pt x="952" y="2467"/>
                  </a:cubicBezTo>
                  <a:cubicBezTo>
                    <a:pt x="950" y="2463"/>
                    <a:pt x="698" y="2070"/>
                    <a:pt x="551" y="1649"/>
                  </a:cubicBezTo>
                  <a:cubicBezTo>
                    <a:pt x="399" y="1221"/>
                    <a:pt x="47" y="29"/>
                    <a:pt x="43" y="16"/>
                  </a:cubicBezTo>
                  <a:cubicBezTo>
                    <a:pt x="40" y="7"/>
                    <a:pt x="33" y="1"/>
                    <a:pt x="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9"/>
            <p:cNvSpPr/>
            <p:nvPr/>
          </p:nvSpPr>
          <p:spPr>
            <a:xfrm>
              <a:off x="8184451" y="857150"/>
              <a:ext cx="152162" cy="337418"/>
            </a:xfrm>
            <a:custGeom>
              <a:rect b="b" l="l" r="r" t="t"/>
              <a:pathLst>
                <a:path extrusionOk="0" h="2865" w="1292">
                  <a:moveTo>
                    <a:pt x="45" y="0"/>
                  </a:moveTo>
                  <a:cubicBezTo>
                    <a:pt x="31" y="4"/>
                    <a:pt x="15" y="4"/>
                    <a:pt x="0" y="6"/>
                  </a:cubicBezTo>
                  <a:cubicBezTo>
                    <a:pt x="123" y="195"/>
                    <a:pt x="444" y="706"/>
                    <a:pt x="663" y="1164"/>
                  </a:cubicBezTo>
                  <a:cubicBezTo>
                    <a:pt x="894" y="1662"/>
                    <a:pt x="1158" y="2449"/>
                    <a:pt x="1257" y="2865"/>
                  </a:cubicBezTo>
                  <a:cubicBezTo>
                    <a:pt x="1267" y="2852"/>
                    <a:pt x="1279" y="2844"/>
                    <a:pt x="1291" y="2838"/>
                  </a:cubicBezTo>
                  <a:cubicBezTo>
                    <a:pt x="1189" y="2410"/>
                    <a:pt x="931" y="1635"/>
                    <a:pt x="700" y="1146"/>
                  </a:cubicBezTo>
                  <a:cubicBezTo>
                    <a:pt x="491" y="700"/>
                    <a:pt x="176" y="20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9"/>
            <p:cNvSpPr/>
            <p:nvPr/>
          </p:nvSpPr>
          <p:spPr>
            <a:xfrm>
              <a:off x="8225907" y="852792"/>
              <a:ext cx="146627" cy="317515"/>
            </a:xfrm>
            <a:custGeom>
              <a:rect b="b" l="l" r="r" t="t"/>
              <a:pathLst>
                <a:path extrusionOk="0" h="2696" w="1245">
                  <a:moveTo>
                    <a:pt x="49" y="1"/>
                  </a:moveTo>
                  <a:cubicBezTo>
                    <a:pt x="31" y="3"/>
                    <a:pt x="17" y="3"/>
                    <a:pt x="0" y="3"/>
                  </a:cubicBezTo>
                  <a:cubicBezTo>
                    <a:pt x="164" y="230"/>
                    <a:pt x="479" y="772"/>
                    <a:pt x="737" y="1312"/>
                  </a:cubicBezTo>
                  <a:cubicBezTo>
                    <a:pt x="958" y="1770"/>
                    <a:pt x="1136" y="2411"/>
                    <a:pt x="1211" y="2695"/>
                  </a:cubicBezTo>
                  <a:cubicBezTo>
                    <a:pt x="1218" y="2687"/>
                    <a:pt x="1232" y="2679"/>
                    <a:pt x="1244" y="2673"/>
                  </a:cubicBezTo>
                  <a:cubicBezTo>
                    <a:pt x="1166" y="2378"/>
                    <a:pt x="990" y="1746"/>
                    <a:pt x="774" y="1294"/>
                  </a:cubicBezTo>
                  <a:cubicBezTo>
                    <a:pt x="542" y="811"/>
                    <a:pt x="227" y="252"/>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9"/>
            <p:cNvSpPr/>
            <p:nvPr/>
          </p:nvSpPr>
          <p:spPr>
            <a:xfrm>
              <a:off x="8288091" y="860447"/>
              <a:ext cx="114946" cy="290545"/>
            </a:xfrm>
            <a:custGeom>
              <a:rect b="b" l="l" r="r" t="t"/>
              <a:pathLst>
                <a:path extrusionOk="0" h="2467" w="976">
                  <a:moveTo>
                    <a:pt x="0" y="1"/>
                  </a:moveTo>
                  <a:lnTo>
                    <a:pt x="0" y="1"/>
                  </a:lnTo>
                  <a:cubicBezTo>
                    <a:pt x="199" y="242"/>
                    <a:pt x="442" y="676"/>
                    <a:pt x="624" y="1245"/>
                  </a:cubicBezTo>
                  <a:cubicBezTo>
                    <a:pt x="780" y="1730"/>
                    <a:pt x="890" y="2229"/>
                    <a:pt x="939" y="2466"/>
                  </a:cubicBezTo>
                  <a:cubicBezTo>
                    <a:pt x="951" y="2456"/>
                    <a:pt x="964" y="2448"/>
                    <a:pt x="976" y="2442"/>
                  </a:cubicBezTo>
                  <a:cubicBezTo>
                    <a:pt x="925" y="2196"/>
                    <a:pt x="818" y="1707"/>
                    <a:pt x="665" y="1231"/>
                  </a:cubicBezTo>
                  <a:cubicBezTo>
                    <a:pt x="495" y="705"/>
                    <a:pt x="274" y="287"/>
                    <a:pt x="82" y="38"/>
                  </a:cubicBezTo>
                  <a:cubicBezTo>
                    <a:pt x="51" y="21"/>
                    <a:pt x="25" y="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9"/>
            <p:cNvSpPr/>
            <p:nvPr/>
          </p:nvSpPr>
          <p:spPr>
            <a:xfrm>
              <a:off x="8154301" y="894013"/>
              <a:ext cx="135085" cy="339656"/>
            </a:xfrm>
            <a:custGeom>
              <a:rect b="b" l="l" r="r" t="t"/>
              <a:pathLst>
                <a:path extrusionOk="0" h="2884" w="1147">
                  <a:moveTo>
                    <a:pt x="13" y="0"/>
                  </a:moveTo>
                  <a:cubicBezTo>
                    <a:pt x="9" y="21"/>
                    <a:pt x="3" y="43"/>
                    <a:pt x="1" y="66"/>
                  </a:cubicBezTo>
                  <a:cubicBezTo>
                    <a:pt x="11" y="86"/>
                    <a:pt x="21" y="105"/>
                    <a:pt x="33" y="125"/>
                  </a:cubicBezTo>
                  <a:cubicBezTo>
                    <a:pt x="240" y="512"/>
                    <a:pt x="535" y="1077"/>
                    <a:pt x="725" y="1506"/>
                  </a:cubicBezTo>
                  <a:cubicBezTo>
                    <a:pt x="977" y="2073"/>
                    <a:pt x="1077" y="2662"/>
                    <a:pt x="1107" y="2883"/>
                  </a:cubicBezTo>
                  <a:cubicBezTo>
                    <a:pt x="1120" y="2873"/>
                    <a:pt x="1134" y="2863"/>
                    <a:pt x="1146" y="2848"/>
                  </a:cubicBezTo>
                  <a:cubicBezTo>
                    <a:pt x="1109" y="2609"/>
                    <a:pt x="1007" y="2038"/>
                    <a:pt x="762" y="1488"/>
                  </a:cubicBezTo>
                  <a:cubicBezTo>
                    <a:pt x="563" y="1038"/>
                    <a:pt x="250" y="444"/>
                    <a:pt x="44" y="60"/>
                  </a:cubicBezTo>
                  <a:cubicBezTo>
                    <a:pt x="33" y="39"/>
                    <a:pt x="23" y="19"/>
                    <a:pt x="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9"/>
            <p:cNvSpPr/>
            <p:nvPr/>
          </p:nvSpPr>
          <p:spPr>
            <a:xfrm>
              <a:off x="7513853" y="1003188"/>
              <a:ext cx="100107" cy="235545"/>
            </a:xfrm>
            <a:custGeom>
              <a:rect b="b" l="l" r="r" t="t"/>
              <a:pathLst>
                <a:path extrusionOk="0" h="2000" w="850">
                  <a:moveTo>
                    <a:pt x="825" y="0"/>
                  </a:moveTo>
                  <a:cubicBezTo>
                    <a:pt x="819" y="0"/>
                    <a:pt x="814" y="2"/>
                    <a:pt x="809" y="6"/>
                  </a:cubicBezTo>
                  <a:cubicBezTo>
                    <a:pt x="635" y="141"/>
                    <a:pt x="273" y="737"/>
                    <a:pt x="150" y="1140"/>
                  </a:cubicBezTo>
                  <a:cubicBezTo>
                    <a:pt x="27" y="1541"/>
                    <a:pt x="1" y="1970"/>
                    <a:pt x="1" y="1977"/>
                  </a:cubicBezTo>
                  <a:cubicBezTo>
                    <a:pt x="1" y="1989"/>
                    <a:pt x="9" y="1999"/>
                    <a:pt x="21" y="1999"/>
                  </a:cubicBezTo>
                  <a:cubicBezTo>
                    <a:pt x="31" y="1999"/>
                    <a:pt x="41" y="1989"/>
                    <a:pt x="41" y="1979"/>
                  </a:cubicBezTo>
                  <a:cubicBezTo>
                    <a:pt x="41" y="1977"/>
                    <a:pt x="70" y="1549"/>
                    <a:pt x="191" y="1152"/>
                  </a:cubicBezTo>
                  <a:cubicBezTo>
                    <a:pt x="312" y="755"/>
                    <a:pt x="670" y="170"/>
                    <a:pt x="837" y="39"/>
                  </a:cubicBezTo>
                  <a:cubicBezTo>
                    <a:pt x="848" y="31"/>
                    <a:pt x="850" y="19"/>
                    <a:pt x="839" y="8"/>
                  </a:cubicBezTo>
                  <a:cubicBezTo>
                    <a:pt x="836" y="3"/>
                    <a:pt x="831" y="0"/>
                    <a:pt x="8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9"/>
            <p:cNvSpPr/>
            <p:nvPr/>
          </p:nvSpPr>
          <p:spPr>
            <a:xfrm>
              <a:off x="7450020" y="820758"/>
              <a:ext cx="153811" cy="403489"/>
            </a:xfrm>
            <a:custGeom>
              <a:rect b="b" l="l" r="r" t="t"/>
              <a:pathLst>
                <a:path extrusionOk="0" h="3426" w="1306">
                  <a:moveTo>
                    <a:pt x="1306" y="0"/>
                  </a:moveTo>
                  <a:cubicBezTo>
                    <a:pt x="1287" y="2"/>
                    <a:pt x="1269" y="2"/>
                    <a:pt x="1252" y="7"/>
                  </a:cubicBezTo>
                  <a:cubicBezTo>
                    <a:pt x="1009" y="416"/>
                    <a:pt x="541" y="1537"/>
                    <a:pt x="328" y="2114"/>
                  </a:cubicBezTo>
                  <a:cubicBezTo>
                    <a:pt x="144" y="2615"/>
                    <a:pt x="41" y="3151"/>
                    <a:pt x="0" y="3419"/>
                  </a:cubicBezTo>
                  <a:cubicBezTo>
                    <a:pt x="15" y="3423"/>
                    <a:pt x="29" y="3423"/>
                    <a:pt x="45" y="3425"/>
                  </a:cubicBezTo>
                  <a:cubicBezTo>
                    <a:pt x="86" y="3159"/>
                    <a:pt x="189" y="2623"/>
                    <a:pt x="369" y="2128"/>
                  </a:cubicBezTo>
                  <a:cubicBezTo>
                    <a:pt x="588" y="1535"/>
                    <a:pt x="1074" y="371"/>
                    <a:pt x="1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9"/>
            <p:cNvSpPr/>
            <p:nvPr/>
          </p:nvSpPr>
          <p:spPr>
            <a:xfrm>
              <a:off x="7423050" y="826764"/>
              <a:ext cx="142269" cy="394773"/>
            </a:xfrm>
            <a:custGeom>
              <a:rect b="b" l="l" r="r" t="t"/>
              <a:pathLst>
                <a:path extrusionOk="0" h="3352" w="1208">
                  <a:moveTo>
                    <a:pt x="1207" y="1"/>
                  </a:moveTo>
                  <a:lnTo>
                    <a:pt x="1207" y="1"/>
                  </a:lnTo>
                  <a:cubicBezTo>
                    <a:pt x="1181" y="9"/>
                    <a:pt x="1158" y="13"/>
                    <a:pt x="1136" y="19"/>
                  </a:cubicBezTo>
                  <a:cubicBezTo>
                    <a:pt x="868" y="340"/>
                    <a:pt x="420" y="1216"/>
                    <a:pt x="213" y="2161"/>
                  </a:cubicBezTo>
                  <a:cubicBezTo>
                    <a:pt x="82" y="2750"/>
                    <a:pt x="25" y="3123"/>
                    <a:pt x="0" y="3348"/>
                  </a:cubicBezTo>
                  <a:cubicBezTo>
                    <a:pt x="15" y="3352"/>
                    <a:pt x="27" y="3352"/>
                    <a:pt x="43" y="3352"/>
                  </a:cubicBezTo>
                  <a:cubicBezTo>
                    <a:pt x="68" y="3127"/>
                    <a:pt x="125" y="2752"/>
                    <a:pt x="252" y="2171"/>
                  </a:cubicBezTo>
                  <a:cubicBezTo>
                    <a:pt x="471" y="1177"/>
                    <a:pt x="956" y="264"/>
                    <a:pt x="1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9"/>
            <p:cNvSpPr/>
            <p:nvPr/>
          </p:nvSpPr>
          <p:spPr>
            <a:xfrm>
              <a:off x="7489474" y="818285"/>
              <a:ext cx="154400" cy="411968"/>
            </a:xfrm>
            <a:custGeom>
              <a:rect b="b" l="l" r="r" t="t"/>
              <a:pathLst>
                <a:path extrusionOk="0" h="3498" w="1311">
                  <a:moveTo>
                    <a:pt x="1310" y="1"/>
                  </a:moveTo>
                  <a:lnTo>
                    <a:pt x="1310" y="1"/>
                  </a:lnTo>
                  <a:cubicBezTo>
                    <a:pt x="1292" y="3"/>
                    <a:pt x="1278" y="3"/>
                    <a:pt x="1261" y="3"/>
                  </a:cubicBezTo>
                  <a:cubicBezTo>
                    <a:pt x="1081" y="351"/>
                    <a:pt x="504" y="1470"/>
                    <a:pt x="289" y="2086"/>
                  </a:cubicBezTo>
                  <a:cubicBezTo>
                    <a:pt x="111" y="2599"/>
                    <a:pt x="32" y="3182"/>
                    <a:pt x="1" y="3487"/>
                  </a:cubicBezTo>
                  <a:cubicBezTo>
                    <a:pt x="13" y="3489"/>
                    <a:pt x="30" y="3495"/>
                    <a:pt x="42" y="3497"/>
                  </a:cubicBezTo>
                  <a:cubicBezTo>
                    <a:pt x="73" y="3193"/>
                    <a:pt x="152" y="2612"/>
                    <a:pt x="330" y="2098"/>
                  </a:cubicBezTo>
                  <a:cubicBezTo>
                    <a:pt x="549" y="1470"/>
                    <a:pt x="1145" y="318"/>
                    <a:pt x="1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9"/>
            <p:cNvSpPr/>
            <p:nvPr/>
          </p:nvSpPr>
          <p:spPr>
            <a:xfrm>
              <a:off x="7663307" y="191027"/>
              <a:ext cx="464848" cy="138029"/>
            </a:xfrm>
            <a:custGeom>
              <a:rect b="b" l="l" r="r" t="t"/>
              <a:pathLst>
                <a:path extrusionOk="0" h="1172" w="3947">
                  <a:moveTo>
                    <a:pt x="732" y="0"/>
                  </a:moveTo>
                  <a:cubicBezTo>
                    <a:pt x="331" y="0"/>
                    <a:pt x="25" y="37"/>
                    <a:pt x="20" y="38"/>
                  </a:cubicBezTo>
                  <a:cubicBezTo>
                    <a:pt x="8" y="40"/>
                    <a:pt x="0" y="51"/>
                    <a:pt x="4" y="65"/>
                  </a:cubicBezTo>
                  <a:cubicBezTo>
                    <a:pt x="6" y="75"/>
                    <a:pt x="13" y="82"/>
                    <a:pt x="22" y="82"/>
                  </a:cubicBezTo>
                  <a:cubicBezTo>
                    <a:pt x="24" y="82"/>
                    <a:pt x="26" y="82"/>
                    <a:pt x="29" y="81"/>
                  </a:cubicBezTo>
                  <a:cubicBezTo>
                    <a:pt x="33" y="80"/>
                    <a:pt x="339" y="44"/>
                    <a:pt x="736" y="44"/>
                  </a:cubicBezTo>
                  <a:cubicBezTo>
                    <a:pt x="1012" y="44"/>
                    <a:pt x="1332" y="61"/>
                    <a:pt x="1627" y="120"/>
                  </a:cubicBezTo>
                  <a:cubicBezTo>
                    <a:pt x="2300" y="253"/>
                    <a:pt x="3298" y="638"/>
                    <a:pt x="3908" y="1166"/>
                  </a:cubicBezTo>
                  <a:cubicBezTo>
                    <a:pt x="3912" y="1172"/>
                    <a:pt x="3918" y="1172"/>
                    <a:pt x="3924" y="1172"/>
                  </a:cubicBezTo>
                  <a:cubicBezTo>
                    <a:pt x="3926" y="1172"/>
                    <a:pt x="3932" y="1170"/>
                    <a:pt x="3934" y="1170"/>
                  </a:cubicBezTo>
                  <a:cubicBezTo>
                    <a:pt x="3943" y="1163"/>
                    <a:pt x="3947" y="1155"/>
                    <a:pt x="3945" y="1149"/>
                  </a:cubicBezTo>
                  <a:lnTo>
                    <a:pt x="3904" y="824"/>
                  </a:lnTo>
                  <a:cubicBezTo>
                    <a:pt x="3902" y="813"/>
                    <a:pt x="3893" y="805"/>
                    <a:pt x="3884" y="805"/>
                  </a:cubicBezTo>
                  <a:cubicBezTo>
                    <a:pt x="3883" y="805"/>
                    <a:pt x="3882" y="805"/>
                    <a:pt x="3881" y="805"/>
                  </a:cubicBezTo>
                  <a:cubicBezTo>
                    <a:pt x="3867" y="808"/>
                    <a:pt x="3861" y="818"/>
                    <a:pt x="3863" y="828"/>
                  </a:cubicBezTo>
                  <a:lnTo>
                    <a:pt x="3898" y="1100"/>
                  </a:lnTo>
                  <a:cubicBezTo>
                    <a:pt x="3280" y="582"/>
                    <a:pt x="2302" y="210"/>
                    <a:pt x="1641" y="79"/>
                  </a:cubicBezTo>
                  <a:cubicBezTo>
                    <a:pt x="1339" y="18"/>
                    <a:pt x="1012" y="0"/>
                    <a:pt x="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9"/>
            <p:cNvSpPr/>
            <p:nvPr/>
          </p:nvSpPr>
          <p:spPr>
            <a:xfrm>
              <a:off x="7712418" y="175717"/>
              <a:ext cx="316219" cy="68073"/>
            </a:xfrm>
            <a:custGeom>
              <a:rect b="b" l="l" r="r" t="t"/>
              <a:pathLst>
                <a:path extrusionOk="0" h="578" w="2685">
                  <a:moveTo>
                    <a:pt x="403" y="0"/>
                  </a:moveTo>
                  <a:cubicBezTo>
                    <a:pt x="172" y="0"/>
                    <a:pt x="25" y="16"/>
                    <a:pt x="21" y="17"/>
                  </a:cubicBezTo>
                  <a:cubicBezTo>
                    <a:pt x="9" y="21"/>
                    <a:pt x="0" y="31"/>
                    <a:pt x="0" y="41"/>
                  </a:cubicBezTo>
                  <a:cubicBezTo>
                    <a:pt x="2" y="51"/>
                    <a:pt x="9" y="59"/>
                    <a:pt x="18" y="59"/>
                  </a:cubicBezTo>
                  <a:cubicBezTo>
                    <a:pt x="19" y="59"/>
                    <a:pt x="21" y="58"/>
                    <a:pt x="23" y="58"/>
                  </a:cubicBezTo>
                  <a:cubicBezTo>
                    <a:pt x="23" y="58"/>
                    <a:pt x="24" y="58"/>
                    <a:pt x="26" y="58"/>
                  </a:cubicBezTo>
                  <a:cubicBezTo>
                    <a:pt x="47" y="58"/>
                    <a:pt x="188" y="45"/>
                    <a:pt x="402" y="45"/>
                  </a:cubicBezTo>
                  <a:cubicBezTo>
                    <a:pt x="652" y="45"/>
                    <a:pt x="1002" y="63"/>
                    <a:pt x="1373" y="138"/>
                  </a:cubicBezTo>
                  <a:cubicBezTo>
                    <a:pt x="2085" y="281"/>
                    <a:pt x="2648" y="573"/>
                    <a:pt x="2652" y="575"/>
                  </a:cubicBezTo>
                  <a:cubicBezTo>
                    <a:pt x="2656" y="577"/>
                    <a:pt x="2660" y="577"/>
                    <a:pt x="2662" y="577"/>
                  </a:cubicBezTo>
                  <a:cubicBezTo>
                    <a:pt x="2670" y="577"/>
                    <a:pt x="2678" y="571"/>
                    <a:pt x="2681" y="565"/>
                  </a:cubicBezTo>
                  <a:cubicBezTo>
                    <a:pt x="2685" y="555"/>
                    <a:pt x="2683" y="541"/>
                    <a:pt x="2670" y="537"/>
                  </a:cubicBezTo>
                  <a:cubicBezTo>
                    <a:pt x="2662" y="534"/>
                    <a:pt x="2097" y="240"/>
                    <a:pt x="1381" y="95"/>
                  </a:cubicBezTo>
                  <a:cubicBezTo>
                    <a:pt x="1007" y="19"/>
                    <a:pt x="655" y="0"/>
                    <a:pt x="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9"/>
            <p:cNvSpPr/>
            <p:nvPr/>
          </p:nvSpPr>
          <p:spPr>
            <a:xfrm>
              <a:off x="7704409" y="53233"/>
              <a:ext cx="58415" cy="77141"/>
            </a:xfrm>
            <a:custGeom>
              <a:rect b="b" l="l" r="r" t="t"/>
              <a:pathLst>
                <a:path extrusionOk="0" h="655" w="496">
                  <a:moveTo>
                    <a:pt x="283" y="83"/>
                  </a:moveTo>
                  <a:lnTo>
                    <a:pt x="443" y="533"/>
                  </a:lnTo>
                  <a:cubicBezTo>
                    <a:pt x="373" y="543"/>
                    <a:pt x="187" y="572"/>
                    <a:pt x="68" y="607"/>
                  </a:cubicBezTo>
                  <a:cubicBezTo>
                    <a:pt x="87" y="531"/>
                    <a:pt x="183" y="300"/>
                    <a:pt x="283" y="83"/>
                  </a:cubicBezTo>
                  <a:close/>
                  <a:moveTo>
                    <a:pt x="286" y="1"/>
                  </a:moveTo>
                  <a:cubicBezTo>
                    <a:pt x="277" y="1"/>
                    <a:pt x="271" y="8"/>
                    <a:pt x="269" y="13"/>
                  </a:cubicBezTo>
                  <a:cubicBezTo>
                    <a:pt x="1" y="601"/>
                    <a:pt x="19" y="631"/>
                    <a:pt x="27" y="642"/>
                  </a:cubicBezTo>
                  <a:cubicBezTo>
                    <a:pt x="30" y="648"/>
                    <a:pt x="40" y="652"/>
                    <a:pt x="48" y="652"/>
                  </a:cubicBezTo>
                  <a:cubicBezTo>
                    <a:pt x="48" y="654"/>
                    <a:pt x="49" y="654"/>
                    <a:pt x="51" y="654"/>
                  </a:cubicBezTo>
                  <a:cubicBezTo>
                    <a:pt x="53" y="654"/>
                    <a:pt x="55" y="654"/>
                    <a:pt x="56" y="654"/>
                  </a:cubicBezTo>
                  <a:cubicBezTo>
                    <a:pt x="191" y="605"/>
                    <a:pt x="469" y="572"/>
                    <a:pt x="476" y="570"/>
                  </a:cubicBezTo>
                  <a:cubicBezTo>
                    <a:pt x="484" y="566"/>
                    <a:pt x="488" y="564"/>
                    <a:pt x="490" y="560"/>
                  </a:cubicBezTo>
                  <a:cubicBezTo>
                    <a:pt x="496" y="554"/>
                    <a:pt x="496" y="545"/>
                    <a:pt x="494" y="541"/>
                  </a:cubicBezTo>
                  <a:lnTo>
                    <a:pt x="310" y="18"/>
                  </a:lnTo>
                  <a:cubicBezTo>
                    <a:pt x="306" y="9"/>
                    <a:pt x="300" y="1"/>
                    <a:pt x="289" y="1"/>
                  </a:cubicBezTo>
                  <a:cubicBezTo>
                    <a:pt x="288" y="1"/>
                    <a:pt x="287"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9"/>
            <p:cNvSpPr/>
            <p:nvPr/>
          </p:nvSpPr>
          <p:spPr>
            <a:xfrm>
              <a:off x="7831957" y="21317"/>
              <a:ext cx="114475" cy="98340"/>
            </a:xfrm>
            <a:custGeom>
              <a:rect b="b" l="l" r="r" t="t"/>
              <a:pathLst>
                <a:path extrusionOk="0" h="835" w="972">
                  <a:moveTo>
                    <a:pt x="655" y="1"/>
                  </a:moveTo>
                  <a:cubicBezTo>
                    <a:pt x="649" y="1"/>
                    <a:pt x="644" y="5"/>
                    <a:pt x="641" y="8"/>
                  </a:cubicBezTo>
                  <a:cubicBezTo>
                    <a:pt x="399" y="289"/>
                    <a:pt x="39" y="704"/>
                    <a:pt x="10" y="730"/>
                  </a:cubicBezTo>
                  <a:cubicBezTo>
                    <a:pt x="6" y="735"/>
                    <a:pt x="0" y="741"/>
                    <a:pt x="0" y="749"/>
                  </a:cubicBezTo>
                  <a:cubicBezTo>
                    <a:pt x="0" y="761"/>
                    <a:pt x="10" y="769"/>
                    <a:pt x="25" y="769"/>
                  </a:cubicBezTo>
                  <a:cubicBezTo>
                    <a:pt x="26" y="770"/>
                    <a:pt x="26" y="770"/>
                    <a:pt x="27" y="770"/>
                  </a:cubicBezTo>
                  <a:cubicBezTo>
                    <a:pt x="41" y="770"/>
                    <a:pt x="84" y="723"/>
                    <a:pt x="651" y="66"/>
                  </a:cubicBezTo>
                  <a:lnTo>
                    <a:pt x="927" y="820"/>
                  </a:lnTo>
                  <a:cubicBezTo>
                    <a:pt x="929" y="831"/>
                    <a:pt x="939" y="835"/>
                    <a:pt x="947" y="835"/>
                  </a:cubicBezTo>
                  <a:cubicBezTo>
                    <a:pt x="949" y="835"/>
                    <a:pt x="952" y="835"/>
                    <a:pt x="956" y="833"/>
                  </a:cubicBezTo>
                  <a:cubicBezTo>
                    <a:pt x="968" y="827"/>
                    <a:pt x="972" y="816"/>
                    <a:pt x="968" y="804"/>
                  </a:cubicBezTo>
                  <a:lnTo>
                    <a:pt x="679" y="16"/>
                  </a:lnTo>
                  <a:cubicBezTo>
                    <a:pt x="675" y="8"/>
                    <a:pt x="669" y="4"/>
                    <a:pt x="661" y="2"/>
                  </a:cubicBezTo>
                  <a:cubicBezTo>
                    <a:pt x="659" y="1"/>
                    <a:pt x="657" y="1"/>
                    <a:pt x="6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9"/>
            <p:cNvSpPr/>
            <p:nvPr/>
          </p:nvSpPr>
          <p:spPr>
            <a:xfrm>
              <a:off x="8035468" y="134850"/>
              <a:ext cx="47109" cy="77612"/>
            </a:xfrm>
            <a:custGeom>
              <a:rect b="b" l="l" r="r" t="t"/>
              <a:pathLst>
                <a:path extrusionOk="0" h="659" w="400">
                  <a:moveTo>
                    <a:pt x="355" y="61"/>
                  </a:moveTo>
                  <a:lnTo>
                    <a:pt x="355" y="573"/>
                  </a:lnTo>
                  <a:cubicBezTo>
                    <a:pt x="291" y="483"/>
                    <a:pt x="163" y="313"/>
                    <a:pt x="60" y="239"/>
                  </a:cubicBezTo>
                  <a:lnTo>
                    <a:pt x="355" y="61"/>
                  </a:lnTo>
                  <a:close/>
                  <a:moveTo>
                    <a:pt x="379" y="1"/>
                  </a:moveTo>
                  <a:cubicBezTo>
                    <a:pt x="375" y="1"/>
                    <a:pt x="371" y="2"/>
                    <a:pt x="367" y="4"/>
                  </a:cubicBezTo>
                  <a:lnTo>
                    <a:pt x="11" y="221"/>
                  </a:lnTo>
                  <a:cubicBezTo>
                    <a:pt x="3" y="227"/>
                    <a:pt x="1" y="235"/>
                    <a:pt x="1" y="241"/>
                  </a:cubicBezTo>
                  <a:cubicBezTo>
                    <a:pt x="1" y="249"/>
                    <a:pt x="3" y="257"/>
                    <a:pt x="15" y="259"/>
                  </a:cubicBezTo>
                  <a:cubicBezTo>
                    <a:pt x="144" y="331"/>
                    <a:pt x="357" y="646"/>
                    <a:pt x="359" y="648"/>
                  </a:cubicBezTo>
                  <a:cubicBezTo>
                    <a:pt x="365" y="656"/>
                    <a:pt x="369" y="658"/>
                    <a:pt x="377" y="658"/>
                  </a:cubicBezTo>
                  <a:cubicBezTo>
                    <a:pt x="379" y="658"/>
                    <a:pt x="379" y="658"/>
                    <a:pt x="386" y="656"/>
                  </a:cubicBezTo>
                  <a:cubicBezTo>
                    <a:pt x="396" y="654"/>
                    <a:pt x="400" y="646"/>
                    <a:pt x="400" y="636"/>
                  </a:cubicBezTo>
                  <a:lnTo>
                    <a:pt x="400" y="22"/>
                  </a:lnTo>
                  <a:cubicBezTo>
                    <a:pt x="400" y="14"/>
                    <a:pt x="398" y="6"/>
                    <a:pt x="390" y="4"/>
                  </a:cubicBezTo>
                  <a:cubicBezTo>
                    <a:pt x="387" y="2"/>
                    <a:pt x="383" y="1"/>
                    <a:pt x="3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9"/>
            <p:cNvSpPr/>
            <p:nvPr/>
          </p:nvSpPr>
          <p:spPr>
            <a:xfrm>
              <a:off x="7776486" y="1352148"/>
              <a:ext cx="135792" cy="20492"/>
            </a:xfrm>
            <a:custGeom>
              <a:rect b="b" l="l" r="r" t="t"/>
              <a:pathLst>
                <a:path extrusionOk="0" h="174" w="1153">
                  <a:moveTo>
                    <a:pt x="468" y="0"/>
                  </a:moveTo>
                  <a:cubicBezTo>
                    <a:pt x="464" y="0"/>
                    <a:pt x="461" y="1"/>
                    <a:pt x="459" y="2"/>
                  </a:cubicBezTo>
                  <a:cubicBezTo>
                    <a:pt x="303" y="88"/>
                    <a:pt x="113" y="110"/>
                    <a:pt x="44" y="118"/>
                  </a:cubicBezTo>
                  <a:cubicBezTo>
                    <a:pt x="33" y="120"/>
                    <a:pt x="27" y="120"/>
                    <a:pt x="21" y="120"/>
                  </a:cubicBezTo>
                  <a:cubicBezTo>
                    <a:pt x="9" y="122"/>
                    <a:pt x="1" y="133"/>
                    <a:pt x="3" y="145"/>
                  </a:cubicBezTo>
                  <a:cubicBezTo>
                    <a:pt x="6" y="157"/>
                    <a:pt x="15" y="164"/>
                    <a:pt x="25" y="164"/>
                  </a:cubicBezTo>
                  <a:cubicBezTo>
                    <a:pt x="26" y="164"/>
                    <a:pt x="28" y="164"/>
                    <a:pt x="29" y="163"/>
                  </a:cubicBezTo>
                  <a:cubicBezTo>
                    <a:pt x="35" y="161"/>
                    <a:pt x="39" y="161"/>
                    <a:pt x="50" y="161"/>
                  </a:cubicBezTo>
                  <a:cubicBezTo>
                    <a:pt x="121" y="151"/>
                    <a:pt x="310" y="131"/>
                    <a:pt x="469" y="47"/>
                  </a:cubicBezTo>
                  <a:cubicBezTo>
                    <a:pt x="520" y="71"/>
                    <a:pt x="737" y="174"/>
                    <a:pt x="997" y="174"/>
                  </a:cubicBezTo>
                  <a:cubicBezTo>
                    <a:pt x="1040" y="174"/>
                    <a:pt x="1085" y="172"/>
                    <a:pt x="1132" y="163"/>
                  </a:cubicBezTo>
                  <a:cubicBezTo>
                    <a:pt x="1144" y="161"/>
                    <a:pt x="1152" y="151"/>
                    <a:pt x="1150" y="139"/>
                  </a:cubicBezTo>
                  <a:cubicBezTo>
                    <a:pt x="1147" y="127"/>
                    <a:pt x="1139" y="119"/>
                    <a:pt x="1131" y="119"/>
                  </a:cubicBezTo>
                  <a:cubicBezTo>
                    <a:pt x="1129" y="119"/>
                    <a:pt x="1128" y="120"/>
                    <a:pt x="1126" y="120"/>
                  </a:cubicBezTo>
                  <a:cubicBezTo>
                    <a:pt x="1084" y="127"/>
                    <a:pt x="1042" y="129"/>
                    <a:pt x="1000" y="129"/>
                  </a:cubicBezTo>
                  <a:cubicBezTo>
                    <a:pt x="720" y="129"/>
                    <a:pt x="481" y="2"/>
                    <a:pt x="479" y="2"/>
                  </a:cubicBezTo>
                  <a:cubicBezTo>
                    <a:pt x="475" y="1"/>
                    <a:pt x="471" y="0"/>
                    <a:pt x="4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9"/>
            <p:cNvSpPr/>
            <p:nvPr/>
          </p:nvSpPr>
          <p:spPr>
            <a:xfrm>
              <a:off x="7701112" y="364860"/>
              <a:ext cx="23672" cy="59946"/>
            </a:xfrm>
            <a:custGeom>
              <a:rect b="b" l="l" r="r" t="t"/>
              <a:pathLst>
                <a:path extrusionOk="0" h="509" w="201">
                  <a:moveTo>
                    <a:pt x="141" y="0"/>
                  </a:moveTo>
                  <a:cubicBezTo>
                    <a:pt x="99" y="0"/>
                    <a:pt x="50" y="104"/>
                    <a:pt x="25" y="240"/>
                  </a:cubicBezTo>
                  <a:cubicBezTo>
                    <a:pt x="0" y="381"/>
                    <a:pt x="13" y="502"/>
                    <a:pt x="53" y="508"/>
                  </a:cubicBezTo>
                  <a:cubicBezTo>
                    <a:pt x="55" y="508"/>
                    <a:pt x="57" y="508"/>
                    <a:pt x="58" y="508"/>
                  </a:cubicBezTo>
                  <a:cubicBezTo>
                    <a:pt x="100" y="508"/>
                    <a:pt x="151" y="405"/>
                    <a:pt x="176" y="269"/>
                  </a:cubicBezTo>
                  <a:cubicBezTo>
                    <a:pt x="201" y="127"/>
                    <a:pt x="188" y="7"/>
                    <a:pt x="145" y="1"/>
                  </a:cubicBezTo>
                  <a:cubicBezTo>
                    <a:pt x="144" y="0"/>
                    <a:pt x="142" y="0"/>
                    <a:pt x="1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9"/>
            <p:cNvSpPr/>
            <p:nvPr/>
          </p:nvSpPr>
          <p:spPr>
            <a:xfrm>
              <a:off x="7858456" y="393007"/>
              <a:ext cx="23908" cy="60182"/>
            </a:xfrm>
            <a:custGeom>
              <a:rect b="b" l="l" r="r" t="t"/>
              <a:pathLst>
                <a:path extrusionOk="0" h="511" w="203">
                  <a:moveTo>
                    <a:pt x="145" y="0"/>
                  </a:moveTo>
                  <a:cubicBezTo>
                    <a:pt x="105" y="0"/>
                    <a:pt x="50" y="106"/>
                    <a:pt x="27" y="242"/>
                  </a:cubicBezTo>
                  <a:cubicBezTo>
                    <a:pt x="0" y="381"/>
                    <a:pt x="15" y="502"/>
                    <a:pt x="58" y="510"/>
                  </a:cubicBezTo>
                  <a:cubicBezTo>
                    <a:pt x="59" y="511"/>
                    <a:pt x="60" y="511"/>
                    <a:pt x="62" y="511"/>
                  </a:cubicBezTo>
                  <a:cubicBezTo>
                    <a:pt x="102" y="511"/>
                    <a:pt x="153" y="405"/>
                    <a:pt x="178" y="269"/>
                  </a:cubicBezTo>
                  <a:cubicBezTo>
                    <a:pt x="203" y="130"/>
                    <a:pt x="190" y="9"/>
                    <a:pt x="150" y="1"/>
                  </a:cubicBezTo>
                  <a:cubicBezTo>
                    <a:pt x="148" y="1"/>
                    <a:pt x="147" y="0"/>
                    <a:pt x="1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9"/>
            <p:cNvSpPr/>
            <p:nvPr/>
          </p:nvSpPr>
          <p:spPr>
            <a:xfrm>
              <a:off x="7295503" y="1499246"/>
              <a:ext cx="80674" cy="201155"/>
            </a:xfrm>
            <a:custGeom>
              <a:rect b="b" l="l" r="r" t="t"/>
              <a:pathLst>
                <a:path extrusionOk="0" h="1708" w="685">
                  <a:moveTo>
                    <a:pt x="660" y="0"/>
                  </a:moveTo>
                  <a:cubicBezTo>
                    <a:pt x="650" y="0"/>
                    <a:pt x="641" y="8"/>
                    <a:pt x="637" y="19"/>
                  </a:cubicBezTo>
                  <a:cubicBezTo>
                    <a:pt x="633" y="48"/>
                    <a:pt x="525" y="657"/>
                    <a:pt x="523" y="911"/>
                  </a:cubicBezTo>
                  <a:cubicBezTo>
                    <a:pt x="488" y="968"/>
                    <a:pt x="173" y="1447"/>
                    <a:pt x="9" y="1670"/>
                  </a:cubicBezTo>
                  <a:cubicBezTo>
                    <a:pt x="1" y="1680"/>
                    <a:pt x="3" y="1695"/>
                    <a:pt x="11" y="1701"/>
                  </a:cubicBezTo>
                  <a:cubicBezTo>
                    <a:pt x="17" y="1705"/>
                    <a:pt x="19" y="1707"/>
                    <a:pt x="23" y="1707"/>
                  </a:cubicBezTo>
                  <a:cubicBezTo>
                    <a:pt x="34" y="1707"/>
                    <a:pt x="42" y="1705"/>
                    <a:pt x="44" y="1699"/>
                  </a:cubicBezTo>
                  <a:cubicBezTo>
                    <a:pt x="222" y="1462"/>
                    <a:pt x="562" y="938"/>
                    <a:pt x="564" y="932"/>
                  </a:cubicBezTo>
                  <a:cubicBezTo>
                    <a:pt x="566" y="930"/>
                    <a:pt x="566" y="923"/>
                    <a:pt x="566" y="919"/>
                  </a:cubicBezTo>
                  <a:cubicBezTo>
                    <a:pt x="566" y="674"/>
                    <a:pt x="678" y="36"/>
                    <a:pt x="682" y="27"/>
                  </a:cubicBezTo>
                  <a:cubicBezTo>
                    <a:pt x="684" y="15"/>
                    <a:pt x="676" y="3"/>
                    <a:pt x="664" y="1"/>
                  </a:cubicBezTo>
                  <a:cubicBezTo>
                    <a:pt x="663" y="1"/>
                    <a:pt x="661" y="0"/>
                    <a:pt x="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9"/>
            <p:cNvSpPr/>
            <p:nvPr/>
          </p:nvSpPr>
          <p:spPr>
            <a:xfrm>
              <a:off x="7798157" y="876229"/>
              <a:ext cx="101402" cy="106113"/>
            </a:xfrm>
            <a:custGeom>
              <a:rect b="b" l="l" r="r" t="t"/>
              <a:pathLst>
                <a:path extrusionOk="0" h="901" w="861">
                  <a:moveTo>
                    <a:pt x="440" y="0"/>
                  </a:moveTo>
                  <a:cubicBezTo>
                    <a:pt x="232" y="0"/>
                    <a:pt x="51" y="175"/>
                    <a:pt x="27" y="407"/>
                  </a:cubicBezTo>
                  <a:cubicBezTo>
                    <a:pt x="1" y="655"/>
                    <a:pt x="160" y="872"/>
                    <a:pt x="383" y="898"/>
                  </a:cubicBezTo>
                  <a:cubicBezTo>
                    <a:pt x="397" y="900"/>
                    <a:pt x="411" y="900"/>
                    <a:pt x="424" y="900"/>
                  </a:cubicBezTo>
                  <a:cubicBezTo>
                    <a:pt x="632" y="900"/>
                    <a:pt x="808" y="726"/>
                    <a:pt x="833" y="493"/>
                  </a:cubicBezTo>
                  <a:cubicBezTo>
                    <a:pt x="860" y="245"/>
                    <a:pt x="700" y="25"/>
                    <a:pt x="477" y="2"/>
                  </a:cubicBezTo>
                  <a:cubicBezTo>
                    <a:pt x="465" y="1"/>
                    <a:pt x="452" y="0"/>
                    <a:pt x="4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9"/>
            <p:cNvSpPr/>
            <p:nvPr/>
          </p:nvSpPr>
          <p:spPr>
            <a:xfrm>
              <a:off x="7823242" y="902257"/>
              <a:ext cx="51938" cy="54175"/>
            </a:xfrm>
            <a:custGeom>
              <a:rect b="b" l="l" r="r" t="t"/>
              <a:pathLst>
                <a:path extrusionOk="0" h="460" w="441">
                  <a:moveTo>
                    <a:pt x="221" y="1"/>
                  </a:moveTo>
                  <a:cubicBezTo>
                    <a:pt x="116" y="1"/>
                    <a:pt x="26" y="92"/>
                    <a:pt x="13" y="209"/>
                  </a:cubicBezTo>
                  <a:cubicBezTo>
                    <a:pt x="1" y="335"/>
                    <a:pt x="82" y="448"/>
                    <a:pt x="195" y="458"/>
                  </a:cubicBezTo>
                  <a:cubicBezTo>
                    <a:pt x="203" y="459"/>
                    <a:pt x="210" y="460"/>
                    <a:pt x="218" y="460"/>
                  </a:cubicBezTo>
                  <a:cubicBezTo>
                    <a:pt x="321" y="460"/>
                    <a:pt x="413" y="372"/>
                    <a:pt x="426" y="252"/>
                  </a:cubicBezTo>
                  <a:cubicBezTo>
                    <a:pt x="440" y="125"/>
                    <a:pt x="357" y="12"/>
                    <a:pt x="244" y="2"/>
                  </a:cubicBezTo>
                  <a:cubicBezTo>
                    <a:pt x="236" y="1"/>
                    <a:pt x="229" y="1"/>
                    <a:pt x="2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 name="Shape 895"/>
        <p:cNvGrpSpPr/>
        <p:nvPr/>
      </p:nvGrpSpPr>
      <p:grpSpPr>
        <a:xfrm>
          <a:off x="0" y="0"/>
          <a:ext cx="0" cy="0"/>
          <a:chOff x="0" y="0"/>
          <a:chExt cx="0" cy="0"/>
        </a:xfrm>
      </p:grpSpPr>
      <p:sp>
        <p:nvSpPr>
          <p:cNvPr id="896" name="Google Shape;896;p50"/>
          <p:cNvSpPr txBox="1"/>
          <p:nvPr>
            <p:ph type="title"/>
          </p:nvPr>
        </p:nvSpPr>
        <p:spPr>
          <a:xfrm>
            <a:off x="3703002" y="2233913"/>
            <a:ext cx="4725900" cy="1080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Feudalism</a:t>
            </a:r>
            <a:endParaRPr/>
          </a:p>
        </p:txBody>
      </p:sp>
      <p:sp>
        <p:nvSpPr>
          <p:cNvPr id="897" name="Google Shape;897;p50"/>
          <p:cNvSpPr txBox="1"/>
          <p:nvPr>
            <p:ph idx="2" type="title"/>
          </p:nvPr>
        </p:nvSpPr>
        <p:spPr>
          <a:xfrm>
            <a:off x="3703000" y="1274213"/>
            <a:ext cx="4725900" cy="959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898" name="Google Shape;898;p50"/>
          <p:cNvSpPr txBox="1"/>
          <p:nvPr>
            <p:ph idx="1" type="subTitle"/>
          </p:nvPr>
        </p:nvSpPr>
        <p:spPr>
          <a:xfrm>
            <a:off x="3703002" y="3314888"/>
            <a:ext cx="4725900" cy="554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899" name="Google Shape;899;p50"/>
          <p:cNvGrpSpPr/>
          <p:nvPr/>
        </p:nvGrpSpPr>
        <p:grpSpPr>
          <a:xfrm>
            <a:off x="827061" y="1326521"/>
            <a:ext cx="1974908" cy="3464190"/>
            <a:chOff x="868950" y="1400025"/>
            <a:chExt cx="1869824" cy="3279862"/>
          </a:xfrm>
        </p:grpSpPr>
        <p:sp>
          <p:nvSpPr>
            <p:cNvPr id="900" name="Google Shape;900;p50"/>
            <p:cNvSpPr/>
            <p:nvPr/>
          </p:nvSpPr>
          <p:spPr>
            <a:xfrm>
              <a:off x="1053824" y="2460550"/>
              <a:ext cx="1533809" cy="2187147"/>
            </a:xfrm>
            <a:custGeom>
              <a:rect b="b" l="l" r="r" t="t"/>
              <a:pathLst>
                <a:path extrusionOk="0" h="25412" w="17821">
                  <a:moveTo>
                    <a:pt x="6564" y="1"/>
                  </a:moveTo>
                  <a:cubicBezTo>
                    <a:pt x="6564" y="1"/>
                    <a:pt x="5204" y="3359"/>
                    <a:pt x="3692" y="3359"/>
                  </a:cubicBezTo>
                  <a:cubicBezTo>
                    <a:pt x="3682" y="3359"/>
                    <a:pt x="3673" y="3359"/>
                    <a:pt x="3663" y="3358"/>
                  </a:cubicBezTo>
                  <a:cubicBezTo>
                    <a:pt x="2139" y="3319"/>
                    <a:pt x="1" y="2399"/>
                    <a:pt x="1" y="2399"/>
                  </a:cubicBezTo>
                  <a:lnTo>
                    <a:pt x="1" y="2399"/>
                  </a:lnTo>
                  <a:cubicBezTo>
                    <a:pt x="1" y="2399"/>
                    <a:pt x="160" y="2927"/>
                    <a:pt x="371" y="3739"/>
                  </a:cubicBezTo>
                  <a:cubicBezTo>
                    <a:pt x="694" y="4981"/>
                    <a:pt x="1146" y="6885"/>
                    <a:pt x="1353" y="8573"/>
                  </a:cubicBezTo>
                  <a:cubicBezTo>
                    <a:pt x="1697" y="11364"/>
                    <a:pt x="1584" y="15597"/>
                    <a:pt x="1674" y="18459"/>
                  </a:cubicBezTo>
                  <a:cubicBezTo>
                    <a:pt x="1766" y="21317"/>
                    <a:pt x="2589" y="25072"/>
                    <a:pt x="2589" y="25072"/>
                  </a:cubicBezTo>
                  <a:cubicBezTo>
                    <a:pt x="2589" y="25072"/>
                    <a:pt x="4839" y="25325"/>
                    <a:pt x="8315" y="25405"/>
                  </a:cubicBezTo>
                  <a:cubicBezTo>
                    <a:pt x="8496" y="25409"/>
                    <a:pt x="8670" y="25411"/>
                    <a:pt x="8837" y="25411"/>
                  </a:cubicBezTo>
                  <a:cubicBezTo>
                    <a:pt x="11882" y="25411"/>
                    <a:pt x="12681" y="24775"/>
                    <a:pt x="12681" y="24775"/>
                  </a:cubicBezTo>
                  <a:cubicBezTo>
                    <a:pt x="12681" y="24775"/>
                    <a:pt x="14535" y="14136"/>
                    <a:pt x="15243" y="11986"/>
                  </a:cubicBezTo>
                  <a:cubicBezTo>
                    <a:pt x="15668" y="10697"/>
                    <a:pt x="16397" y="9130"/>
                    <a:pt x="16980" y="7958"/>
                  </a:cubicBezTo>
                  <a:cubicBezTo>
                    <a:pt x="17371" y="7172"/>
                    <a:pt x="17696" y="6564"/>
                    <a:pt x="17821" y="6337"/>
                  </a:cubicBezTo>
                  <a:cubicBezTo>
                    <a:pt x="17821" y="6337"/>
                    <a:pt x="14901" y="5286"/>
                    <a:pt x="13878" y="4263"/>
                  </a:cubicBezTo>
                  <a:cubicBezTo>
                    <a:pt x="12855" y="3242"/>
                    <a:pt x="12665" y="981"/>
                    <a:pt x="12665" y="981"/>
                  </a:cubicBezTo>
                  <a:cubicBezTo>
                    <a:pt x="12106" y="1474"/>
                    <a:pt x="11444" y="1658"/>
                    <a:pt x="10767" y="1658"/>
                  </a:cubicBezTo>
                  <a:cubicBezTo>
                    <a:pt x="8738" y="1658"/>
                    <a:pt x="6564" y="1"/>
                    <a:pt x="6564" y="1"/>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0"/>
            <p:cNvSpPr/>
            <p:nvPr/>
          </p:nvSpPr>
          <p:spPr>
            <a:xfrm>
              <a:off x="1085583" y="2776160"/>
              <a:ext cx="1429495" cy="1871538"/>
            </a:xfrm>
            <a:custGeom>
              <a:rect b="b" l="l" r="r" t="t"/>
              <a:pathLst>
                <a:path extrusionOk="0" h="21745" w="16609">
                  <a:moveTo>
                    <a:pt x="643" y="1"/>
                  </a:moveTo>
                  <a:cubicBezTo>
                    <a:pt x="414" y="1"/>
                    <a:pt x="200" y="24"/>
                    <a:pt x="0" y="72"/>
                  </a:cubicBezTo>
                  <a:cubicBezTo>
                    <a:pt x="323" y="1314"/>
                    <a:pt x="775" y="3218"/>
                    <a:pt x="982" y="4906"/>
                  </a:cubicBezTo>
                  <a:cubicBezTo>
                    <a:pt x="1324" y="7697"/>
                    <a:pt x="1213" y="11930"/>
                    <a:pt x="1301" y="14792"/>
                  </a:cubicBezTo>
                  <a:cubicBezTo>
                    <a:pt x="1393" y="17650"/>
                    <a:pt x="2218" y="21405"/>
                    <a:pt x="2218" y="21405"/>
                  </a:cubicBezTo>
                  <a:cubicBezTo>
                    <a:pt x="2218" y="21405"/>
                    <a:pt x="4468" y="21658"/>
                    <a:pt x="7942" y="21738"/>
                  </a:cubicBezTo>
                  <a:cubicBezTo>
                    <a:pt x="8123" y="21742"/>
                    <a:pt x="8297" y="21744"/>
                    <a:pt x="8464" y="21744"/>
                  </a:cubicBezTo>
                  <a:cubicBezTo>
                    <a:pt x="11509" y="21744"/>
                    <a:pt x="12308" y="21108"/>
                    <a:pt x="12308" y="21108"/>
                  </a:cubicBezTo>
                  <a:cubicBezTo>
                    <a:pt x="12308" y="21108"/>
                    <a:pt x="14164" y="10469"/>
                    <a:pt x="14872" y="8319"/>
                  </a:cubicBezTo>
                  <a:cubicBezTo>
                    <a:pt x="15295" y="7030"/>
                    <a:pt x="16026" y="5463"/>
                    <a:pt x="16609" y="4291"/>
                  </a:cubicBezTo>
                  <a:lnTo>
                    <a:pt x="16609" y="4291"/>
                  </a:lnTo>
                  <a:cubicBezTo>
                    <a:pt x="15754" y="4590"/>
                    <a:pt x="14764" y="4774"/>
                    <a:pt x="13682" y="4774"/>
                  </a:cubicBezTo>
                  <a:cubicBezTo>
                    <a:pt x="12001" y="4774"/>
                    <a:pt x="10099" y="4330"/>
                    <a:pt x="8143" y="3186"/>
                  </a:cubicBezTo>
                  <a:cubicBezTo>
                    <a:pt x="5238" y="1486"/>
                    <a:pt x="2488" y="1"/>
                    <a:pt x="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0"/>
            <p:cNvSpPr/>
            <p:nvPr/>
          </p:nvSpPr>
          <p:spPr>
            <a:xfrm>
              <a:off x="1824045" y="1400025"/>
              <a:ext cx="449444" cy="277568"/>
            </a:xfrm>
            <a:custGeom>
              <a:rect b="b" l="l" r="r" t="t"/>
              <a:pathLst>
                <a:path extrusionOk="0" h="3225" w="5222">
                  <a:moveTo>
                    <a:pt x="2834" y="0"/>
                  </a:moveTo>
                  <a:lnTo>
                    <a:pt x="2521" y="628"/>
                  </a:lnTo>
                  <a:cubicBezTo>
                    <a:pt x="2521" y="628"/>
                    <a:pt x="2439" y="613"/>
                    <a:pt x="2331" y="613"/>
                  </a:cubicBezTo>
                  <a:cubicBezTo>
                    <a:pt x="2111" y="613"/>
                    <a:pt x="1782" y="676"/>
                    <a:pt x="1815" y="1056"/>
                  </a:cubicBezTo>
                  <a:cubicBezTo>
                    <a:pt x="1815" y="1056"/>
                    <a:pt x="2026" y="991"/>
                    <a:pt x="2207" y="991"/>
                  </a:cubicBezTo>
                  <a:cubicBezTo>
                    <a:pt x="2274" y="991"/>
                    <a:pt x="2338" y="1000"/>
                    <a:pt x="2384" y="1025"/>
                  </a:cubicBezTo>
                  <a:cubicBezTo>
                    <a:pt x="2552" y="1117"/>
                    <a:pt x="2490" y="1613"/>
                    <a:pt x="2490" y="1613"/>
                  </a:cubicBezTo>
                  <a:cubicBezTo>
                    <a:pt x="2490" y="1613"/>
                    <a:pt x="2186" y="1584"/>
                    <a:pt x="1795" y="1584"/>
                  </a:cubicBezTo>
                  <a:cubicBezTo>
                    <a:pt x="1652" y="1584"/>
                    <a:pt x="1497" y="1588"/>
                    <a:pt x="1341" y="1598"/>
                  </a:cubicBezTo>
                  <a:cubicBezTo>
                    <a:pt x="1124" y="1610"/>
                    <a:pt x="903" y="1639"/>
                    <a:pt x="708" y="1682"/>
                  </a:cubicBezTo>
                  <a:cubicBezTo>
                    <a:pt x="708" y="1682"/>
                    <a:pt x="531" y="1201"/>
                    <a:pt x="882" y="1201"/>
                  </a:cubicBezTo>
                  <a:cubicBezTo>
                    <a:pt x="936" y="1201"/>
                    <a:pt x="1004" y="1213"/>
                    <a:pt x="1087" y="1240"/>
                  </a:cubicBezTo>
                  <a:cubicBezTo>
                    <a:pt x="1087" y="1240"/>
                    <a:pt x="831" y="829"/>
                    <a:pt x="543" y="813"/>
                  </a:cubicBezTo>
                  <a:cubicBezTo>
                    <a:pt x="537" y="812"/>
                    <a:pt x="531" y="812"/>
                    <a:pt x="525" y="812"/>
                  </a:cubicBezTo>
                  <a:cubicBezTo>
                    <a:pt x="257" y="812"/>
                    <a:pt x="312" y="1179"/>
                    <a:pt x="312" y="1179"/>
                  </a:cubicBezTo>
                  <a:cubicBezTo>
                    <a:pt x="312" y="1179"/>
                    <a:pt x="158" y="796"/>
                    <a:pt x="21" y="796"/>
                  </a:cubicBezTo>
                  <a:cubicBezTo>
                    <a:pt x="5" y="796"/>
                    <a:pt x="1" y="813"/>
                    <a:pt x="1" y="835"/>
                  </a:cubicBezTo>
                  <a:cubicBezTo>
                    <a:pt x="1" y="1042"/>
                    <a:pt x="455" y="2020"/>
                    <a:pt x="473" y="2286"/>
                  </a:cubicBezTo>
                  <a:lnTo>
                    <a:pt x="555" y="2783"/>
                  </a:lnTo>
                  <a:cubicBezTo>
                    <a:pt x="555" y="2783"/>
                    <a:pt x="1013" y="2584"/>
                    <a:pt x="1717" y="2572"/>
                  </a:cubicBezTo>
                  <a:cubicBezTo>
                    <a:pt x="1741" y="2571"/>
                    <a:pt x="1766" y="2571"/>
                    <a:pt x="1791" y="2571"/>
                  </a:cubicBezTo>
                  <a:cubicBezTo>
                    <a:pt x="1938" y="2571"/>
                    <a:pt x="2097" y="2581"/>
                    <a:pt x="2263" y="2601"/>
                  </a:cubicBezTo>
                  <a:cubicBezTo>
                    <a:pt x="3272" y="2723"/>
                    <a:pt x="3957" y="3225"/>
                    <a:pt x="3957" y="3225"/>
                  </a:cubicBezTo>
                  <a:lnTo>
                    <a:pt x="4213" y="2828"/>
                  </a:lnTo>
                  <a:lnTo>
                    <a:pt x="4598" y="2232"/>
                  </a:lnTo>
                  <a:cubicBezTo>
                    <a:pt x="4598" y="2232"/>
                    <a:pt x="5222" y="1044"/>
                    <a:pt x="5207" y="921"/>
                  </a:cubicBezTo>
                  <a:cubicBezTo>
                    <a:pt x="5205" y="902"/>
                    <a:pt x="5196" y="894"/>
                    <a:pt x="5182" y="894"/>
                  </a:cubicBezTo>
                  <a:cubicBezTo>
                    <a:pt x="5109" y="894"/>
                    <a:pt x="4901" y="1136"/>
                    <a:pt x="4901" y="1136"/>
                  </a:cubicBezTo>
                  <a:cubicBezTo>
                    <a:pt x="4901" y="1136"/>
                    <a:pt x="4770" y="1093"/>
                    <a:pt x="4639" y="1093"/>
                  </a:cubicBezTo>
                  <a:cubicBezTo>
                    <a:pt x="4521" y="1093"/>
                    <a:pt x="4403" y="1128"/>
                    <a:pt x="4381" y="1259"/>
                  </a:cubicBezTo>
                  <a:cubicBezTo>
                    <a:pt x="4381" y="1259"/>
                    <a:pt x="4626" y="1351"/>
                    <a:pt x="4596" y="1592"/>
                  </a:cubicBezTo>
                  <a:cubicBezTo>
                    <a:pt x="4565" y="1838"/>
                    <a:pt x="4367" y="2112"/>
                    <a:pt x="4367" y="2112"/>
                  </a:cubicBezTo>
                  <a:cubicBezTo>
                    <a:pt x="4367" y="2112"/>
                    <a:pt x="3984" y="1838"/>
                    <a:pt x="3008" y="1653"/>
                  </a:cubicBezTo>
                  <a:cubicBezTo>
                    <a:pt x="3008" y="1653"/>
                    <a:pt x="2971" y="1181"/>
                    <a:pt x="3297" y="1103"/>
                  </a:cubicBezTo>
                  <a:cubicBezTo>
                    <a:pt x="3336" y="1094"/>
                    <a:pt x="3369" y="1089"/>
                    <a:pt x="3397" y="1089"/>
                  </a:cubicBezTo>
                  <a:cubicBezTo>
                    <a:pt x="3587" y="1089"/>
                    <a:pt x="3533" y="1280"/>
                    <a:pt x="3530" y="1302"/>
                  </a:cubicBezTo>
                  <a:cubicBezTo>
                    <a:pt x="3544" y="1265"/>
                    <a:pt x="3814" y="700"/>
                    <a:pt x="3088" y="610"/>
                  </a:cubicBezTo>
                  <a:lnTo>
                    <a:pt x="283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0"/>
            <p:cNvSpPr/>
            <p:nvPr/>
          </p:nvSpPr>
          <p:spPr>
            <a:xfrm>
              <a:off x="1824045" y="1468363"/>
              <a:ext cx="147864" cy="170844"/>
            </a:xfrm>
            <a:custGeom>
              <a:rect b="b" l="l" r="r" t="t"/>
              <a:pathLst>
                <a:path extrusionOk="0" h="1985" w="1718">
                  <a:moveTo>
                    <a:pt x="21" y="0"/>
                  </a:moveTo>
                  <a:cubicBezTo>
                    <a:pt x="5" y="0"/>
                    <a:pt x="1" y="17"/>
                    <a:pt x="1" y="39"/>
                  </a:cubicBezTo>
                  <a:cubicBezTo>
                    <a:pt x="1" y="246"/>
                    <a:pt x="455" y="1224"/>
                    <a:pt x="473" y="1490"/>
                  </a:cubicBezTo>
                  <a:lnTo>
                    <a:pt x="555" y="1985"/>
                  </a:lnTo>
                  <a:cubicBezTo>
                    <a:pt x="555" y="1985"/>
                    <a:pt x="1013" y="1788"/>
                    <a:pt x="1717" y="1776"/>
                  </a:cubicBezTo>
                  <a:cubicBezTo>
                    <a:pt x="1558" y="1492"/>
                    <a:pt x="1435" y="1140"/>
                    <a:pt x="1341" y="804"/>
                  </a:cubicBezTo>
                  <a:cubicBezTo>
                    <a:pt x="1124" y="816"/>
                    <a:pt x="903" y="845"/>
                    <a:pt x="708" y="888"/>
                  </a:cubicBezTo>
                  <a:cubicBezTo>
                    <a:pt x="708" y="888"/>
                    <a:pt x="531" y="407"/>
                    <a:pt x="882" y="407"/>
                  </a:cubicBezTo>
                  <a:cubicBezTo>
                    <a:pt x="936" y="407"/>
                    <a:pt x="1004" y="419"/>
                    <a:pt x="1087" y="446"/>
                  </a:cubicBezTo>
                  <a:cubicBezTo>
                    <a:pt x="1087" y="446"/>
                    <a:pt x="831" y="35"/>
                    <a:pt x="543" y="19"/>
                  </a:cubicBezTo>
                  <a:cubicBezTo>
                    <a:pt x="537" y="18"/>
                    <a:pt x="532" y="18"/>
                    <a:pt x="527" y="18"/>
                  </a:cubicBezTo>
                  <a:cubicBezTo>
                    <a:pt x="252" y="18"/>
                    <a:pt x="312" y="385"/>
                    <a:pt x="312" y="385"/>
                  </a:cubicBezTo>
                  <a:cubicBezTo>
                    <a:pt x="312" y="385"/>
                    <a:pt x="158"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0"/>
            <p:cNvSpPr/>
            <p:nvPr/>
          </p:nvSpPr>
          <p:spPr>
            <a:xfrm>
              <a:off x="1016901" y="2226963"/>
              <a:ext cx="1521932" cy="2452924"/>
            </a:xfrm>
            <a:custGeom>
              <a:rect b="b" l="l" r="r" t="t"/>
              <a:pathLst>
                <a:path extrusionOk="0" h="28500" w="17683">
                  <a:moveTo>
                    <a:pt x="13921" y="0"/>
                  </a:moveTo>
                  <a:cubicBezTo>
                    <a:pt x="13794" y="59"/>
                    <a:pt x="13458" y="203"/>
                    <a:pt x="12922" y="309"/>
                  </a:cubicBezTo>
                  <a:cubicBezTo>
                    <a:pt x="12370" y="421"/>
                    <a:pt x="11879" y="473"/>
                    <a:pt x="11302" y="518"/>
                  </a:cubicBezTo>
                  <a:cubicBezTo>
                    <a:pt x="11285" y="522"/>
                    <a:pt x="11271" y="522"/>
                    <a:pt x="11255" y="524"/>
                  </a:cubicBezTo>
                  <a:cubicBezTo>
                    <a:pt x="11130" y="534"/>
                    <a:pt x="10999" y="544"/>
                    <a:pt x="10864" y="554"/>
                  </a:cubicBezTo>
                  <a:cubicBezTo>
                    <a:pt x="10813" y="559"/>
                    <a:pt x="10760" y="563"/>
                    <a:pt x="10708" y="565"/>
                  </a:cubicBezTo>
                  <a:cubicBezTo>
                    <a:pt x="10539" y="575"/>
                    <a:pt x="10353" y="580"/>
                    <a:pt x="10162" y="580"/>
                  </a:cubicBezTo>
                  <a:cubicBezTo>
                    <a:pt x="9970" y="580"/>
                    <a:pt x="9771" y="575"/>
                    <a:pt x="9575" y="567"/>
                  </a:cubicBezTo>
                  <a:cubicBezTo>
                    <a:pt x="9352" y="559"/>
                    <a:pt x="9133" y="546"/>
                    <a:pt x="8924" y="528"/>
                  </a:cubicBezTo>
                  <a:cubicBezTo>
                    <a:pt x="8908" y="526"/>
                    <a:pt x="8892" y="526"/>
                    <a:pt x="8877" y="524"/>
                  </a:cubicBezTo>
                  <a:cubicBezTo>
                    <a:pt x="8638" y="505"/>
                    <a:pt x="8421" y="483"/>
                    <a:pt x="8239" y="456"/>
                  </a:cubicBezTo>
                  <a:cubicBezTo>
                    <a:pt x="7570" y="364"/>
                    <a:pt x="7050" y="381"/>
                    <a:pt x="6578" y="333"/>
                  </a:cubicBezTo>
                  <a:cubicBezTo>
                    <a:pt x="6340" y="311"/>
                    <a:pt x="6099" y="270"/>
                    <a:pt x="5917" y="235"/>
                  </a:cubicBezTo>
                  <a:cubicBezTo>
                    <a:pt x="5733" y="198"/>
                    <a:pt x="5610" y="168"/>
                    <a:pt x="5610" y="168"/>
                  </a:cubicBezTo>
                  <a:cubicBezTo>
                    <a:pt x="5493" y="546"/>
                    <a:pt x="5279" y="1252"/>
                    <a:pt x="5096" y="1888"/>
                  </a:cubicBezTo>
                  <a:cubicBezTo>
                    <a:pt x="4894" y="2600"/>
                    <a:pt x="4655" y="3859"/>
                    <a:pt x="4608" y="4024"/>
                  </a:cubicBezTo>
                  <a:cubicBezTo>
                    <a:pt x="4571" y="4157"/>
                    <a:pt x="4406" y="4313"/>
                    <a:pt x="3782" y="4313"/>
                  </a:cubicBezTo>
                  <a:cubicBezTo>
                    <a:pt x="3629" y="4313"/>
                    <a:pt x="3448" y="4304"/>
                    <a:pt x="3235" y="4282"/>
                  </a:cubicBezTo>
                  <a:cubicBezTo>
                    <a:pt x="2150" y="4176"/>
                    <a:pt x="1297" y="4024"/>
                    <a:pt x="1297" y="4024"/>
                  </a:cubicBezTo>
                  <a:lnTo>
                    <a:pt x="1297" y="4024"/>
                  </a:lnTo>
                  <a:cubicBezTo>
                    <a:pt x="1455" y="4231"/>
                    <a:pt x="1549" y="4716"/>
                    <a:pt x="1604" y="5111"/>
                  </a:cubicBezTo>
                  <a:cubicBezTo>
                    <a:pt x="1649" y="5444"/>
                    <a:pt x="1665" y="5718"/>
                    <a:pt x="1665" y="5718"/>
                  </a:cubicBezTo>
                  <a:cubicBezTo>
                    <a:pt x="1665" y="5718"/>
                    <a:pt x="2353" y="6175"/>
                    <a:pt x="3785" y="6406"/>
                  </a:cubicBezTo>
                  <a:cubicBezTo>
                    <a:pt x="4015" y="6443"/>
                    <a:pt x="4224" y="6460"/>
                    <a:pt x="4413" y="6460"/>
                  </a:cubicBezTo>
                  <a:cubicBezTo>
                    <a:pt x="5401" y="6460"/>
                    <a:pt x="5869" y="5996"/>
                    <a:pt x="6240" y="5459"/>
                  </a:cubicBezTo>
                  <a:cubicBezTo>
                    <a:pt x="6682" y="4818"/>
                    <a:pt x="7155" y="2958"/>
                    <a:pt x="7155" y="2958"/>
                  </a:cubicBezTo>
                  <a:lnTo>
                    <a:pt x="7216" y="3157"/>
                  </a:lnTo>
                  <a:cubicBezTo>
                    <a:pt x="7216" y="3157"/>
                    <a:pt x="7415" y="4043"/>
                    <a:pt x="7521" y="4681"/>
                  </a:cubicBezTo>
                  <a:cubicBezTo>
                    <a:pt x="7629" y="5321"/>
                    <a:pt x="7582" y="5978"/>
                    <a:pt x="7429" y="6267"/>
                  </a:cubicBezTo>
                  <a:cubicBezTo>
                    <a:pt x="7275" y="6557"/>
                    <a:pt x="6698" y="7243"/>
                    <a:pt x="5737" y="8906"/>
                  </a:cubicBezTo>
                  <a:cubicBezTo>
                    <a:pt x="4775" y="10569"/>
                    <a:pt x="4485" y="13161"/>
                    <a:pt x="4348" y="14673"/>
                  </a:cubicBezTo>
                  <a:cubicBezTo>
                    <a:pt x="4211" y="16183"/>
                    <a:pt x="3570" y="19829"/>
                    <a:pt x="3235" y="21462"/>
                  </a:cubicBezTo>
                  <a:cubicBezTo>
                    <a:pt x="2899" y="23092"/>
                    <a:pt x="1557" y="27182"/>
                    <a:pt x="1312" y="27487"/>
                  </a:cubicBezTo>
                  <a:cubicBezTo>
                    <a:pt x="1066" y="27790"/>
                    <a:pt x="0" y="28340"/>
                    <a:pt x="0" y="28340"/>
                  </a:cubicBezTo>
                  <a:cubicBezTo>
                    <a:pt x="0" y="28340"/>
                    <a:pt x="1496" y="28326"/>
                    <a:pt x="2472" y="28248"/>
                  </a:cubicBezTo>
                  <a:cubicBezTo>
                    <a:pt x="2607" y="28238"/>
                    <a:pt x="2739" y="28233"/>
                    <a:pt x="2870" y="28233"/>
                  </a:cubicBezTo>
                  <a:cubicBezTo>
                    <a:pt x="3603" y="28233"/>
                    <a:pt x="4295" y="28378"/>
                    <a:pt x="5274" y="28442"/>
                  </a:cubicBezTo>
                  <a:cubicBezTo>
                    <a:pt x="5379" y="28451"/>
                    <a:pt x="5485" y="28455"/>
                    <a:pt x="5598" y="28463"/>
                  </a:cubicBezTo>
                  <a:cubicBezTo>
                    <a:pt x="6107" y="28488"/>
                    <a:pt x="6745" y="28500"/>
                    <a:pt x="7421" y="28500"/>
                  </a:cubicBezTo>
                  <a:cubicBezTo>
                    <a:pt x="7473" y="28500"/>
                    <a:pt x="7526" y="28500"/>
                    <a:pt x="7578" y="28500"/>
                  </a:cubicBezTo>
                  <a:cubicBezTo>
                    <a:pt x="8390" y="28496"/>
                    <a:pt x="9246" y="28471"/>
                    <a:pt x="9976" y="28418"/>
                  </a:cubicBezTo>
                  <a:cubicBezTo>
                    <a:pt x="10205" y="28400"/>
                    <a:pt x="10420" y="28379"/>
                    <a:pt x="10616" y="28357"/>
                  </a:cubicBezTo>
                  <a:cubicBezTo>
                    <a:pt x="11128" y="28295"/>
                    <a:pt x="11586" y="28211"/>
                    <a:pt x="12032" y="28138"/>
                  </a:cubicBezTo>
                  <a:cubicBezTo>
                    <a:pt x="12537" y="28056"/>
                    <a:pt x="13028" y="27989"/>
                    <a:pt x="13567" y="27989"/>
                  </a:cubicBezTo>
                  <a:cubicBezTo>
                    <a:pt x="13876" y="27989"/>
                    <a:pt x="14200" y="28011"/>
                    <a:pt x="14553" y="28064"/>
                  </a:cubicBezTo>
                  <a:cubicBezTo>
                    <a:pt x="15138" y="28154"/>
                    <a:pt x="15651" y="28195"/>
                    <a:pt x="16063" y="28213"/>
                  </a:cubicBezTo>
                  <a:cubicBezTo>
                    <a:pt x="16233" y="28220"/>
                    <a:pt x="16387" y="28222"/>
                    <a:pt x="16520" y="28222"/>
                  </a:cubicBezTo>
                  <a:cubicBezTo>
                    <a:pt x="16896" y="28222"/>
                    <a:pt x="17112" y="28203"/>
                    <a:pt x="17112" y="28203"/>
                  </a:cubicBezTo>
                  <a:cubicBezTo>
                    <a:pt x="17112" y="28203"/>
                    <a:pt x="16061" y="23643"/>
                    <a:pt x="15815" y="22589"/>
                  </a:cubicBezTo>
                  <a:cubicBezTo>
                    <a:pt x="15570" y="21535"/>
                    <a:pt x="14383" y="16412"/>
                    <a:pt x="13970" y="14690"/>
                  </a:cubicBezTo>
                  <a:cubicBezTo>
                    <a:pt x="13859" y="14234"/>
                    <a:pt x="13706" y="13577"/>
                    <a:pt x="13534" y="12838"/>
                  </a:cubicBezTo>
                  <a:cubicBezTo>
                    <a:pt x="13055" y="10768"/>
                    <a:pt x="12450" y="8077"/>
                    <a:pt x="12384" y="7552"/>
                  </a:cubicBezTo>
                  <a:cubicBezTo>
                    <a:pt x="12292" y="6833"/>
                    <a:pt x="12830" y="4669"/>
                    <a:pt x="12830" y="4669"/>
                  </a:cubicBezTo>
                  <a:cubicBezTo>
                    <a:pt x="12830" y="4669"/>
                    <a:pt x="12873" y="4401"/>
                    <a:pt x="12878" y="4401"/>
                  </a:cubicBezTo>
                  <a:lnTo>
                    <a:pt x="12878" y="4401"/>
                  </a:lnTo>
                  <a:cubicBezTo>
                    <a:pt x="12881" y="4401"/>
                    <a:pt x="12873" y="4481"/>
                    <a:pt x="12840" y="4730"/>
                  </a:cubicBezTo>
                  <a:cubicBezTo>
                    <a:pt x="12756" y="5434"/>
                    <a:pt x="13288" y="6925"/>
                    <a:pt x="14144" y="7721"/>
                  </a:cubicBezTo>
                  <a:cubicBezTo>
                    <a:pt x="14997" y="8513"/>
                    <a:pt x="17208" y="8924"/>
                    <a:pt x="17208" y="8924"/>
                  </a:cubicBezTo>
                  <a:cubicBezTo>
                    <a:pt x="17239" y="8748"/>
                    <a:pt x="17243" y="8568"/>
                    <a:pt x="17294" y="8421"/>
                  </a:cubicBezTo>
                  <a:cubicBezTo>
                    <a:pt x="17462" y="7948"/>
                    <a:pt x="17683" y="7644"/>
                    <a:pt x="17683" y="7644"/>
                  </a:cubicBezTo>
                  <a:cubicBezTo>
                    <a:pt x="16936" y="7224"/>
                    <a:pt x="16292" y="6774"/>
                    <a:pt x="15817" y="6408"/>
                  </a:cubicBezTo>
                  <a:cubicBezTo>
                    <a:pt x="15344" y="6042"/>
                    <a:pt x="15050" y="5759"/>
                    <a:pt x="14997" y="5677"/>
                  </a:cubicBezTo>
                  <a:cubicBezTo>
                    <a:pt x="14890" y="5508"/>
                    <a:pt x="14798" y="4272"/>
                    <a:pt x="14569" y="3145"/>
                  </a:cubicBezTo>
                  <a:cubicBezTo>
                    <a:pt x="14340" y="2017"/>
                    <a:pt x="14156" y="1009"/>
                    <a:pt x="13976" y="170"/>
                  </a:cubicBezTo>
                  <a:cubicBezTo>
                    <a:pt x="13964" y="115"/>
                    <a:pt x="13943" y="55"/>
                    <a:pt x="139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0"/>
            <p:cNvSpPr/>
            <p:nvPr/>
          </p:nvSpPr>
          <p:spPr>
            <a:xfrm>
              <a:off x="2031985" y="2322153"/>
              <a:ext cx="477330" cy="1010002"/>
            </a:xfrm>
            <a:custGeom>
              <a:rect b="b" l="l" r="r" t="t"/>
              <a:pathLst>
                <a:path extrusionOk="0" h="11735" w="5546">
                  <a:moveTo>
                    <a:pt x="1435" y="1"/>
                  </a:moveTo>
                  <a:cubicBezTo>
                    <a:pt x="1433" y="1"/>
                    <a:pt x="1748" y="2178"/>
                    <a:pt x="762" y="2761"/>
                  </a:cubicBezTo>
                  <a:cubicBezTo>
                    <a:pt x="762" y="2761"/>
                    <a:pt x="1" y="5198"/>
                    <a:pt x="15" y="6433"/>
                  </a:cubicBezTo>
                  <a:cubicBezTo>
                    <a:pt x="27" y="7139"/>
                    <a:pt x="850" y="9531"/>
                    <a:pt x="1748" y="11734"/>
                  </a:cubicBezTo>
                  <a:cubicBezTo>
                    <a:pt x="1269" y="9666"/>
                    <a:pt x="664" y="6975"/>
                    <a:pt x="596" y="6448"/>
                  </a:cubicBezTo>
                  <a:cubicBezTo>
                    <a:pt x="504" y="5729"/>
                    <a:pt x="1044" y="3567"/>
                    <a:pt x="1044" y="3567"/>
                  </a:cubicBezTo>
                  <a:cubicBezTo>
                    <a:pt x="1044" y="3567"/>
                    <a:pt x="1087" y="3299"/>
                    <a:pt x="1092" y="3299"/>
                  </a:cubicBezTo>
                  <a:lnTo>
                    <a:pt x="1092" y="3299"/>
                  </a:lnTo>
                  <a:cubicBezTo>
                    <a:pt x="1095" y="3299"/>
                    <a:pt x="1087" y="3379"/>
                    <a:pt x="1054" y="3628"/>
                  </a:cubicBezTo>
                  <a:cubicBezTo>
                    <a:pt x="962" y="4330"/>
                    <a:pt x="1496" y="5824"/>
                    <a:pt x="2352" y="6617"/>
                  </a:cubicBezTo>
                  <a:cubicBezTo>
                    <a:pt x="3205" y="7409"/>
                    <a:pt x="5418" y="7822"/>
                    <a:pt x="5418" y="7822"/>
                  </a:cubicBezTo>
                  <a:cubicBezTo>
                    <a:pt x="5449" y="7644"/>
                    <a:pt x="5492" y="7481"/>
                    <a:pt x="5545" y="7331"/>
                  </a:cubicBezTo>
                  <a:cubicBezTo>
                    <a:pt x="4909" y="7067"/>
                    <a:pt x="3440" y="6589"/>
                    <a:pt x="2794" y="6110"/>
                  </a:cubicBezTo>
                  <a:cubicBezTo>
                    <a:pt x="2114" y="5607"/>
                    <a:pt x="1627" y="4692"/>
                    <a:pt x="1435" y="4003"/>
                  </a:cubicBezTo>
                  <a:cubicBezTo>
                    <a:pt x="1435" y="4003"/>
                    <a:pt x="1290" y="3182"/>
                    <a:pt x="1349" y="2759"/>
                  </a:cubicBezTo>
                  <a:cubicBezTo>
                    <a:pt x="1349" y="2759"/>
                    <a:pt x="2405" y="1648"/>
                    <a:pt x="1435"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0"/>
            <p:cNvSpPr/>
            <p:nvPr/>
          </p:nvSpPr>
          <p:spPr>
            <a:xfrm>
              <a:off x="1017073" y="2330072"/>
              <a:ext cx="723914" cy="2345425"/>
            </a:xfrm>
            <a:custGeom>
              <a:rect b="b" l="l" r="r" t="t"/>
              <a:pathLst>
                <a:path extrusionOk="0" h="27251" w="8411">
                  <a:moveTo>
                    <a:pt x="6858" y="1"/>
                  </a:moveTo>
                  <a:cubicBezTo>
                    <a:pt x="6672" y="390"/>
                    <a:pt x="6858" y="1077"/>
                    <a:pt x="6858" y="1077"/>
                  </a:cubicBezTo>
                  <a:cubicBezTo>
                    <a:pt x="6858" y="1077"/>
                    <a:pt x="6126" y="2632"/>
                    <a:pt x="5941" y="3209"/>
                  </a:cubicBezTo>
                  <a:cubicBezTo>
                    <a:pt x="5761" y="3773"/>
                    <a:pt x="4899" y="4525"/>
                    <a:pt x="3979" y="4525"/>
                  </a:cubicBezTo>
                  <a:cubicBezTo>
                    <a:pt x="3962" y="4525"/>
                    <a:pt x="3945" y="4525"/>
                    <a:pt x="3928" y="4524"/>
                  </a:cubicBezTo>
                  <a:cubicBezTo>
                    <a:pt x="3130" y="4500"/>
                    <a:pt x="2363" y="4238"/>
                    <a:pt x="1604" y="3919"/>
                  </a:cubicBezTo>
                  <a:lnTo>
                    <a:pt x="1604" y="3919"/>
                  </a:lnTo>
                  <a:cubicBezTo>
                    <a:pt x="1651" y="4252"/>
                    <a:pt x="1666" y="4524"/>
                    <a:pt x="1666" y="4524"/>
                  </a:cubicBezTo>
                  <a:cubicBezTo>
                    <a:pt x="1666" y="4524"/>
                    <a:pt x="2353" y="4983"/>
                    <a:pt x="3785" y="5214"/>
                  </a:cubicBezTo>
                  <a:cubicBezTo>
                    <a:pt x="4016" y="5251"/>
                    <a:pt x="4224" y="5268"/>
                    <a:pt x="4413" y="5268"/>
                  </a:cubicBezTo>
                  <a:cubicBezTo>
                    <a:pt x="5401" y="5268"/>
                    <a:pt x="5869" y="4804"/>
                    <a:pt x="6240" y="4267"/>
                  </a:cubicBezTo>
                  <a:cubicBezTo>
                    <a:pt x="6682" y="3624"/>
                    <a:pt x="7157" y="1767"/>
                    <a:pt x="7157" y="1767"/>
                  </a:cubicBezTo>
                  <a:lnTo>
                    <a:pt x="7218" y="1965"/>
                  </a:lnTo>
                  <a:cubicBezTo>
                    <a:pt x="7218" y="1965"/>
                    <a:pt x="7415" y="2851"/>
                    <a:pt x="7523" y="3489"/>
                  </a:cubicBezTo>
                  <a:cubicBezTo>
                    <a:pt x="7629" y="4130"/>
                    <a:pt x="7584" y="4786"/>
                    <a:pt x="7431" y="5075"/>
                  </a:cubicBezTo>
                  <a:cubicBezTo>
                    <a:pt x="7277" y="5363"/>
                    <a:pt x="6698" y="6049"/>
                    <a:pt x="5737" y="7714"/>
                  </a:cubicBezTo>
                  <a:cubicBezTo>
                    <a:pt x="4775" y="9379"/>
                    <a:pt x="4487" y="11970"/>
                    <a:pt x="4348" y="13482"/>
                  </a:cubicBezTo>
                  <a:cubicBezTo>
                    <a:pt x="4211" y="14989"/>
                    <a:pt x="3570" y="18637"/>
                    <a:pt x="3237" y="20268"/>
                  </a:cubicBezTo>
                  <a:cubicBezTo>
                    <a:pt x="2901" y="21901"/>
                    <a:pt x="1559" y="25990"/>
                    <a:pt x="1314" y="26293"/>
                  </a:cubicBezTo>
                  <a:cubicBezTo>
                    <a:pt x="1068" y="26598"/>
                    <a:pt x="0" y="27148"/>
                    <a:pt x="0" y="27148"/>
                  </a:cubicBezTo>
                  <a:cubicBezTo>
                    <a:pt x="0" y="27148"/>
                    <a:pt x="1498" y="27132"/>
                    <a:pt x="2472" y="27056"/>
                  </a:cubicBezTo>
                  <a:cubicBezTo>
                    <a:pt x="2608" y="27046"/>
                    <a:pt x="2741" y="27041"/>
                    <a:pt x="2873" y="27041"/>
                  </a:cubicBezTo>
                  <a:cubicBezTo>
                    <a:pt x="3605" y="27041"/>
                    <a:pt x="4297" y="27185"/>
                    <a:pt x="5275" y="27251"/>
                  </a:cubicBezTo>
                  <a:cubicBezTo>
                    <a:pt x="5221" y="26099"/>
                    <a:pt x="5285" y="23265"/>
                    <a:pt x="5896" y="19065"/>
                  </a:cubicBezTo>
                  <a:cubicBezTo>
                    <a:pt x="6696" y="13551"/>
                    <a:pt x="6216" y="11035"/>
                    <a:pt x="5989" y="9265"/>
                  </a:cubicBezTo>
                  <a:cubicBezTo>
                    <a:pt x="5757" y="7497"/>
                    <a:pt x="7887" y="5198"/>
                    <a:pt x="7934" y="4351"/>
                  </a:cubicBezTo>
                  <a:cubicBezTo>
                    <a:pt x="7979" y="3518"/>
                    <a:pt x="7390" y="2151"/>
                    <a:pt x="7374" y="2110"/>
                  </a:cubicBezTo>
                  <a:lnTo>
                    <a:pt x="7374" y="2110"/>
                  </a:lnTo>
                  <a:cubicBezTo>
                    <a:pt x="7580" y="2287"/>
                    <a:pt x="7850" y="2330"/>
                    <a:pt x="8063" y="2330"/>
                  </a:cubicBezTo>
                  <a:cubicBezTo>
                    <a:pt x="8262" y="2330"/>
                    <a:pt x="8411" y="2292"/>
                    <a:pt x="8411" y="2292"/>
                  </a:cubicBezTo>
                  <a:cubicBezTo>
                    <a:pt x="7222" y="2202"/>
                    <a:pt x="6858" y="1"/>
                    <a:pt x="6858" y="1"/>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0"/>
            <p:cNvSpPr/>
            <p:nvPr/>
          </p:nvSpPr>
          <p:spPr>
            <a:xfrm>
              <a:off x="2587382" y="2932975"/>
              <a:ext cx="151393" cy="194082"/>
            </a:xfrm>
            <a:custGeom>
              <a:rect b="b" l="l" r="r" t="t"/>
              <a:pathLst>
                <a:path extrusionOk="0" h="2255" w="1759">
                  <a:moveTo>
                    <a:pt x="776" y="0"/>
                  </a:moveTo>
                  <a:cubicBezTo>
                    <a:pt x="699" y="0"/>
                    <a:pt x="618" y="31"/>
                    <a:pt x="535" y="106"/>
                  </a:cubicBezTo>
                  <a:cubicBezTo>
                    <a:pt x="377" y="249"/>
                    <a:pt x="240" y="439"/>
                    <a:pt x="144" y="588"/>
                  </a:cubicBezTo>
                  <a:cubicBezTo>
                    <a:pt x="54" y="732"/>
                    <a:pt x="1" y="840"/>
                    <a:pt x="1" y="840"/>
                  </a:cubicBezTo>
                  <a:lnTo>
                    <a:pt x="138" y="946"/>
                  </a:lnTo>
                  <a:cubicBezTo>
                    <a:pt x="441" y="1289"/>
                    <a:pt x="792" y="1606"/>
                    <a:pt x="961" y="1606"/>
                  </a:cubicBezTo>
                  <a:cubicBezTo>
                    <a:pt x="973" y="1606"/>
                    <a:pt x="983" y="1604"/>
                    <a:pt x="993" y="1601"/>
                  </a:cubicBezTo>
                  <a:cubicBezTo>
                    <a:pt x="1003" y="1599"/>
                    <a:pt x="1013" y="1591"/>
                    <a:pt x="1022" y="1585"/>
                  </a:cubicBezTo>
                  <a:cubicBezTo>
                    <a:pt x="1118" y="1472"/>
                    <a:pt x="932" y="930"/>
                    <a:pt x="903" y="901"/>
                  </a:cubicBezTo>
                  <a:cubicBezTo>
                    <a:pt x="901" y="899"/>
                    <a:pt x="900" y="898"/>
                    <a:pt x="901" y="898"/>
                  </a:cubicBezTo>
                  <a:cubicBezTo>
                    <a:pt x="911" y="898"/>
                    <a:pt x="1168" y="1085"/>
                    <a:pt x="1269" y="1292"/>
                  </a:cubicBezTo>
                  <a:cubicBezTo>
                    <a:pt x="1373" y="1517"/>
                    <a:pt x="1236" y="2172"/>
                    <a:pt x="1343" y="2246"/>
                  </a:cubicBezTo>
                  <a:cubicBezTo>
                    <a:pt x="1351" y="2253"/>
                    <a:pt x="1361" y="2255"/>
                    <a:pt x="1370" y="2255"/>
                  </a:cubicBezTo>
                  <a:cubicBezTo>
                    <a:pt x="1375" y="2255"/>
                    <a:pt x="1379" y="2254"/>
                    <a:pt x="1384" y="2254"/>
                  </a:cubicBezTo>
                  <a:cubicBezTo>
                    <a:pt x="1406" y="2246"/>
                    <a:pt x="1429" y="2225"/>
                    <a:pt x="1453" y="2194"/>
                  </a:cubicBezTo>
                  <a:cubicBezTo>
                    <a:pt x="1547" y="2076"/>
                    <a:pt x="1652" y="1789"/>
                    <a:pt x="1697" y="1574"/>
                  </a:cubicBezTo>
                  <a:cubicBezTo>
                    <a:pt x="1758" y="1270"/>
                    <a:pt x="1633" y="934"/>
                    <a:pt x="1543" y="597"/>
                  </a:cubicBezTo>
                  <a:cubicBezTo>
                    <a:pt x="1490" y="401"/>
                    <a:pt x="1405" y="361"/>
                    <a:pt x="1344" y="361"/>
                  </a:cubicBezTo>
                  <a:cubicBezTo>
                    <a:pt x="1299" y="361"/>
                    <a:pt x="1267" y="382"/>
                    <a:pt x="1267" y="382"/>
                  </a:cubicBezTo>
                  <a:cubicBezTo>
                    <a:pt x="1156" y="215"/>
                    <a:pt x="980" y="0"/>
                    <a:pt x="776"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0"/>
            <p:cNvSpPr/>
            <p:nvPr/>
          </p:nvSpPr>
          <p:spPr>
            <a:xfrm>
              <a:off x="2587382" y="2984099"/>
              <a:ext cx="87617" cy="87617"/>
            </a:xfrm>
            <a:custGeom>
              <a:rect b="b" l="l" r="r" t="t"/>
              <a:pathLst>
                <a:path extrusionOk="0" h="1018" w="1018">
                  <a:moveTo>
                    <a:pt x="144" y="0"/>
                  </a:moveTo>
                  <a:cubicBezTo>
                    <a:pt x="54" y="144"/>
                    <a:pt x="1" y="250"/>
                    <a:pt x="1" y="250"/>
                  </a:cubicBezTo>
                  <a:lnTo>
                    <a:pt x="138" y="359"/>
                  </a:lnTo>
                  <a:cubicBezTo>
                    <a:pt x="439" y="702"/>
                    <a:pt x="791" y="1017"/>
                    <a:pt x="960" y="1017"/>
                  </a:cubicBezTo>
                  <a:cubicBezTo>
                    <a:pt x="971" y="1017"/>
                    <a:pt x="981" y="1016"/>
                    <a:pt x="991" y="1013"/>
                  </a:cubicBezTo>
                  <a:cubicBezTo>
                    <a:pt x="1001" y="1011"/>
                    <a:pt x="1011" y="1003"/>
                    <a:pt x="1017" y="995"/>
                  </a:cubicBezTo>
                  <a:cubicBezTo>
                    <a:pt x="880" y="727"/>
                    <a:pt x="551" y="236"/>
                    <a:pt x="144"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0"/>
            <p:cNvSpPr/>
            <p:nvPr/>
          </p:nvSpPr>
          <p:spPr>
            <a:xfrm>
              <a:off x="868950" y="2523552"/>
              <a:ext cx="164045" cy="129101"/>
            </a:xfrm>
            <a:custGeom>
              <a:rect b="b" l="l" r="r" t="t"/>
              <a:pathLst>
                <a:path extrusionOk="0" h="1500" w="1906">
                  <a:moveTo>
                    <a:pt x="723" y="0"/>
                  </a:moveTo>
                  <a:cubicBezTo>
                    <a:pt x="675" y="0"/>
                    <a:pt x="637" y="10"/>
                    <a:pt x="610" y="32"/>
                  </a:cubicBezTo>
                  <a:cubicBezTo>
                    <a:pt x="563" y="67"/>
                    <a:pt x="541" y="110"/>
                    <a:pt x="522" y="151"/>
                  </a:cubicBezTo>
                  <a:cubicBezTo>
                    <a:pt x="489" y="243"/>
                    <a:pt x="512" y="339"/>
                    <a:pt x="522" y="380"/>
                  </a:cubicBezTo>
                  <a:cubicBezTo>
                    <a:pt x="524" y="390"/>
                    <a:pt x="528" y="394"/>
                    <a:pt x="528" y="396"/>
                  </a:cubicBezTo>
                  <a:lnTo>
                    <a:pt x="522" y="392"/>
                  </a:lnTo>
                  <a:cubicBezTo>
                    <a:pt x="512" y="390"/>
                    <a:pt x="498" y="380"/>
                    <a:pt x="477" y="372"/>
                  </a:cubicBezTo>
                  <a:cubicBezTo>
                    <a:pt x="448" y="359"/>
                    <a:pt x="412" y="347"/>
                    <a:pt x="379" y="347"/>
                  </a:cubicBezTo>
                  <a:cubicBezTo>
                    <a:pt x="344" y="347"/>
                    <a:pt x="314" y="360"/>
                    <a:pt x="299" y="396"/>
                  </a:cubicBezTo>
                  <a:cubicBezTo>
                    <a:pt x="277" y="451"/>
                    <a:pt x="277" y="566"/>
                    <a:pt x="283" y="666"/>
                  </a:cubicBezTo>
                  <a:cubicBezTo>
                    <a:pt x="289" y="769"/>
                    <a:pt x="299" y="855"/>
                    <a:pt x="299" y="855"/>
                  </a:cubicBezTo>
                  <a:cubicBezTo>
                    <a:pt x="299" y="855"/>
                    <a:pt x="285" y="814"/>
                    <a:pt x="258" y="769"/>
                  </a:cubicBezTo>
                  <a:lnTo>
                    <a:pt x="258" y="765"/>
                  </a:lnTo>
                  <a:cubicBezTo>
                    <a:pt x="228" y="703"/>
                    <a:pt x="180" y="633"/>
                    <a:pt x="130" y="633"/>
                  </a:cubicBezTo>
                  <a:cubicBezTo>
                    <a:pt x="120" y="633"/>
                    <a:pt x="111" y="636"/>
                    <a:pt x="101" y="642"/>
                  </a:cubicBezTo>
                  <a:cubicBezTo>
                    <a:pt x="1" y="703"/>
                    <a:pt x="375" y="1466"/>
                    <a:pt x="559" y="1497"/>
                  </a:cubicBezTo>
                  <a:cubicBezTo>
                    <a:pt x="567" y="1498"/>
                    <a:pt x="575" y="1499"/>
                    <a:pt x="582" y="1499"/>
                  </a:cubicBezTo>
                  <a:cubicBezTo>
                    <a:pt x="598" y="1499"/>
                    <a:pt x="610" y="1496"/>
                    <a:pt x="618" y="1489"/>
                  </a:cubicBezTo>
                  <a:cubicBezTo>
                    <a:pt x="635" y="1481"/>
                    <a:pt x="643" y="1468"/>
                    <a:pt x="647" y="1450"/>
                  </a:cubicBezTo>
                  <a:cubicBezTo>
                    <a:pt x="661" y="1419"/>
                    <a:pt x="661" y="1382"/>
                    <a:pt x="657" y="1341"/>
                  </a:cubicBezTo>
                  <a:cubicBezTo>
                    <a:pt x="651" y="1272"/>
                    <a:pt x="627" y="1198"/>
                    <a:pt x="618" y="1180"/>
                  </a:cubicBezTo>
                  <a:lnTo>
                    <a:pt x="618" y="1180"/>
                  </a:lnTo>
                  <a:cubicBezTo>
                    <a:pt x="627" y="1194"/>
                    <a:pt x="645" y="1231"/>
                    <a:pt x="670" y="1270"/>
                  </a:cubicBezTo>
                  <a:cubicBezTo>
                    <a:pt x="708" y="1321"/>
                    <a:pt x="755" y="1370"/>
                    <a:pt x="807" y="1376"/>
                  </a:cubicBezTo>
                  <a:cubicBezTo>
                    <a:pt x="808" y="1376"/>
                    <a:pt x="809" y="1377"/>
                    <a:pt x="811" y="1377"/>
                  </a:cubicBezTo>
                  <a:cubicBezTo>
                    <a:pt x="914" y="1377"/>
                    <a:pt x="944" y="842"/>
                    <a:pt x="944" y="842"/>
                  </a:cubicBezTo>
                  <a:cubicBezTo>
                    <a:pt x="944" y="842"/>
                    <a:pt x="1036" y="1260"/>
                    <a:pt x="1905" y="1499"/>
                  </a:cubicBezTo>
                  <a:cubicBezTo>
                    <a:pt x="1905" y="1499"/>
                    <a:pt x="1883" y="1251"/>
                    <a:pt x="1854" y="1022"/>
                  </a:cubicBezTo>
                  <a:cubicBezTo>
                    <a:pt x="1842" y="920"/>
                    <a:pt x="1828" y="820"/>
                    <a:pt x="1813" y="750"/>
                  </a:cubicBezTo>
                  <a:cubicBezTo>
                    <a:pt x="1768" y="521"/>
                    <a:pt x="1799" y="398"/>
                    <a:pt x="1799" y="398"/>
                  </a:cubicBezTo>
                  <a:cubicBezTo>
                    <a:pt x="1479" y="269"/>
                    <a:pt x="974" y="0"/>
                    <a:pt x="723"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0"/>
            <p:cNvSpPr/>
            <p:nvPr/>
          </p:nvSpPr>
          <p:spPr>
            <a:xfrm>
              <a:off x="938493" y="2559528"/>
              <a:ext cx="94502" cy="93125"/>
            </a:xfrm>
            <a:custGeom>
              <a:rect b="b" l="l" r="r" t="t"/>
              <a:pathLst>
                <a:path extrusionOk="0" h="1082" w="1098">
                  <a:moveTo>
                    <a:pt x="72" y="1"/>
                  </a:moveTo>
                  <a:lnTo>
                    <a:pt x="72" y="1"/>
                  </a:lnTo>
                  <a:cubicBezTo>
                    <a:pt x="72" y="1"/>
                    <a:pt x="99" y="666"/>
                    <a:pt x="1" y="956"/>
                  </a:cubicBezTo>
                  <a:cubicBezTo>
                    <a:pt x="2" y="956"/>
                    <a:pt x="3" y="956"/>
                    <a:pt x="4" y="956"/>
                  </a:cubicBezTo>
                  <a:cubicBezTo>
                    <a:pt x="106" y="956"/>
                    <a:pt x="136" y="424"/>
                    <a:pt x="136" y="424"/>
                  </a:cubicBezTo>
                  <a:cubicBezTo>
                    <a:pt x="136" y="424"/>
                    <a:pt x="228" y="842"/>
                    <a:pt x="1097" y="1081"/>
                  </a:cubicBezTo>
                  <a:cubicBezTo>
                    <a:pt x="1097" y="1081"/>
                    <a:pt x="1075" y="833"/>
                    <a:pt x="1046" y="604"/>
                  </a:cubicBezTo>
                  <a:cubicBezTo>
                    <a:pt x="471" y="443"/>
                    <a:pt x="72" y="1"/>
                    <a:pt x="72" y="1"/>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0"/>
            <p:cNvSpPr/>
            <p:nvPr/>
          </p:nvSpPr>
          <p:spPr>
            <a:xfrm>
              <a:off x="1499311" y="1904639"/>
              <a:ext cx="720127" cy="372414"/>
            </a:xfrm>
            <a:custGeom>
              <a:rect b="b" l="l" r="r" t="t"/>
              <a:pathLst>
                <a:path extrusionOk="0" h="4327" w="8367">
                  <a:moveTo>
                    <a:pt x="4150" y="1"/>
                  </a:moveTo>
                  <a:cubicBezTo>
                    <a:pt x="4150" y="1"/>
                    <a:pt x="4146" y="40"/>
                    <a:pt x="4140" y="101"/>
                  </a:cubicBezTo>
                  <a:cubicBezTo>
                    <a:pt x="4115" y="357"/>
                    <a:pt x="4054" y="1034"/>
                    <a:pt x="4007" y="1218"/>
                  </a:cubicBezTo>
                  <a:cubicBezTo>
                    <a:pt x="3945" y="1447"/>
                    <a:pt x="3884" y="1769"/>
                    <a:pt x="3107" y="1996"/>
                  </a:cubicBezTo>
                  <a:cubicBezTo>
                    <a:pt x="3035" y="2016"/>
                    <a:pt x="2963" y="2039"/>
                    <a:pt x="2886" y="2059"/>
                  </a:cubicBezTo>
                  <a:cubicBezTo>
                    <a:pt x="2131" y="2280"/>
                    <a:pt x="1173" y="2550"/>
                    <a:pt x="602" y="2888"/>
                  </a:cubicBezTo>
                  <a:cubicBezTo>
                    <a:pt x="386" y="3019"/>
                    <a:pt x="246" y="3180"/>
                    <a:pt x="160" y="3338"/>
                  </a:cubicBezTo>
                  <a:cubicBezTo>
                    <a:pt x="9" y="3604"/>
                    <a:pt x="1" y="3858"/>
                    <a:pt x="1" y="3911"/>
                  </a:cubicBezTo>
                  <a:lnTo>
                    <a:pt x="1" y="3921"/>
                  </a:lnTo>
                  <a:cubicBezTo>
                    <a:pt x="1" y="3921"/>
                    <a:pt x="494" y="4042"/>
                    <a:pt x="969" y="4087"/>
                  </a:cubicBezTo>
                  <a:cubicBezTo>
                    <a:pt x="1216" y="4113"/>
                    <a:pt x="1474" y="4117"/>
                    <a:pt x="1762" y="4134"/>
                  </a:cubicBezTo>
                  <a:cubicBezTo>
                    <a:pt x="2026" y="4148"/>
                    <a:pt x="2311" y="4166"/>
                    <a:pt x="2630" y="4209"/>
                  </a:cubicBezTo>
                  <a:cubicBezTo>
                    <a:pt x="3115" y="4276"/>
                    <a:pt x="3861" y="4326"/>
                    <a:pt x="4530" y="4326"/>
                  </a:cubicBezTo>
                  <a:cubicBezTo>
                    <a:pt x="4790" y="4326"/>
                    <a:pt x="5038" y="4319"/>
                    <a:pt x="5255" y="4301"/>
                  </a:cubicBezTo>
                  <a:cubicBezTo>
                    <a:pt x="6032" y="4240"/>
                    <a:pt x="6626" y="4195"/>
                    <a:pt x="7313" y="4056"/>
                  </a:cubicBezTo>
                  <a:cubicBezTo>
                    <a:pt x="7847" y="3950"/>
                    <a:pt x="8185" y="3806"/>
                    <a:pt x="8309" y="3747"/>
                  </a:cubicBezTo>
                  <a:cubicBezTo>
                    <a:pt x="8348" y="3729"/>
                    <a:pt x="8367" y="3718"/>
                    <a:pt x="8367" y="3718"/>
                  </a:cubicBezTo>
                  <a:cubicBezTo>
                    <a:pt x="8234" y="3313"/>
                    <a:pt x="7724" y="2757"/>
                    <a:pt x="7221" y="2622"/>
                  </a:cubicBezTo>
                  <a:cubicBezTo>
                    <a:pt x="6732" y="2489"/>
                    <a:pt x="6085" y="2284"/>
                    <a:pt x="5623" y="2118"/>
                  </a:cubicBezTo>
                  <a:cubicBezTo>
                    <a:pt x="5607" y="2110"/>
                    <a:pt x="5594" y="2108"/>
                    <a:pt x="5578" y="2102"/>
                  </a:cubicBezTo>
                  <a:cubicBezTo>
                    <a:pt x="5112" y="1934"/>
                    <a:pt x="5408" y="1585"/>
                    <a:pt x="5511" y="1452"/>
                  </a:cubicBezTo>
                  <a:cubicBezTo>
                    <a:pt x="5134" y="1370"/>
                    <a:pt x="4733" y="981"/>
                    <a:pt x="4467" y="602"/>
                  </a:cubicBezTo>
                  <a:cubicBezTo>
                    <a:pt x="4369" y="465"/>
                    <a:pt x="4289" y="330"/>
                    <a:pt x="4236" y="210"/>
                  </a:cubicBezTo>
                  <a:cubicBezTo>
                    <a:pt x="4218" y="173"/>
                    <a:pt x="4203" y="138"/>
                    <a:pt x="4191" y="105"/>
                  </a:cubicBezTo>
                  <a:cubicBezTo>
                    <a:pt x="4175" y="66"/>
                    <a:pt x="4162" y="34"/>
                    <a:pt x="41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0"/>
            <p:cNvSpPr/>
            <p:nvPr/>
          </p:nvSpPr>
          <p:spPr>
            <a:xfrm>
              <a:off x="1800807" y="1659949"/>
              <a:ext cx="354770" cy="372242"/>
            </a:xfrm>
            <a:custGeom>
              <a:rect b="b" l="l" r="r" t="t"/>
              <a:pathLst>
                <a:path extrusionOk="0" h="4325" w="4122">
                  <a:moveTo>
                    <a:pt x="2871" y="0"/>
                  </a:moveTo>
                  <a:cubicBezTo>
                    <a:pt x="2871" y="0"/>
                    <a:pt x="2636" y="305"/>
                    <a:pt x="2298" y="305"/>
                  </a:cubicBezTo>
                  <a:cubicBezTo>
                    <a:pt x="2291" y="305"/>
                    <a:pt x="2283" y="305"/>
                    <a:pt x="2276" y="305"/>
                  </a:cubicBezTo>
                  <a:cubicBezTo>
                    <a:pt x="1922" y="289"/>
                    <a:pt x="1801" y="135"/>
                    <a:pt x="1801" y="135"/>
                  </a:cubicBezTo>
                  <a:cubicBezTo>
                    <a:pt x="1801" y="135"/>
                    <a:pt x="1664" y="532"/>
                    <a:pt x="1345" y="898"/>
                  </a:cubicBezTo>
                  <a:cubicBezTo>
                    <a:pt x="1259" y="992"/>
                    <a:pt x="1163" y="1078"/>
                    <a:pt x="1062" y="1158"/>
                  </a:cubicBezTo>
                  <a:cubicBezTo>
                    <a:pt x="772" y="1385"/>
                    <a:pt x="459" y="1539"/>
                    <a:pt x="459" y="1539"/>
                  </a:cubicBezTo>
                  <a:cubicBezTo>
                    <a:pt x="459" y="1539"/>
                    <a:pt x="428" y="1236"/>
                    <a:pt x="215" y="1219"/>
                  </a:cubicBezTo>
                  <a:cubicBezTo>
                    <a:pt x="212" y="1219"/>
                    <a:pt x="209" y="1219"/>
                    <a:pt x="206" y="1219"/>
                  </a:cubicBezTo>
                  <a:cubicBezTo>
                    <a:pt x="1" y="1219"/>
                    <a:pt x="2" y="1682"/>
                    <a:pt x="123" y="1966"/>
                  </a:cubicBezTo>
                  <a:cubicBezTo>
                    <a:pt x="246" y="2255"/>
                    <a:pt x="537" y="2363"/>
                    <a:pt x="537" y="2363"/>
                  </a:cubicBezTo>
                  <a:cubicBezTo>
                    <a:pt x="537" y="2363"/>
                    <a:pt x="526" y="2517"/>
                    <a:pt x="649" y="2842"/>
                  </a:cubicBezTo>
                  <a:cubicBezTo>
                    <a:pt x="672" y="2905"/>
                    <a:pt x="700" y="2975"/>
                    <a:pt x="735" y="3051"/>
                  </a:cubicBezTo>
                  <a:cubicBezTo>
                    <a:pt x="788" y="3171"/>
                    <a:pt x="868" y="3306"/>
                    <a:pt x="966" y="3441"/>
                  </a:cubicBezTo>
                  <a:cubicBezTo>
                    <a:pt x="1222" y="3808"/>
                    <a:pt x="1600" y="4178"/>
                    <a:pt x="1965" y="4278"/>
                  </a:cubicBezTo>
                  <a:cubicBezTo>
                    <a:pt x="2003" y="4288"/>
                    <a:pt x="2042" y="4297"/>
                    <a:pt x="2079" y="4301"/>
                  </a:cubicBezTo>
                  <a:cubicBezTo>
                    <a:pt x="2194" y="4314"/>
                    <a:pt x="2308" y="4324"/>
                    <a:pt x="2422" y="4324"/>
                  </a:cubicBezTo>
                  <a:cubicBezTo>
                    <a:pt x="2838" y="4324"/>
                    <a:pt x="3245" y="4185"/>
                    <a:pt x="3601" y="3538"/>
                  </a:cubicBezTo>
                  <a:cubicBezTo>
                    <a:pt x="3718" y="3329"/>
                    <a:pt x="3806" y="3089"/>
                    <a:pt x="3878" y="2844"/>
                  </a:cubicBezTo>
                  <a:cubicBezTo>
                    <a:pt x="4088" y="2116"/>
                    <a:pt x="4121" y="1322"/>
                    <a:pt x="4121" y="1082"/>
                  </a:cubicBezTo>
                  <a:cubicBezTo>
                    <a:pt x="4121" y="1082"/>
                    <a:pt x="3771" y="1035"/>
                    <a:pt x="3344" y="747"/>
                  </a:cubicBezTo>
                  <a:cubicBezTo>
                    <a:pt x="2916" y="458"/>
                    <a:pt x="2871" y="0"/>
                    <a:pt x="2871" y="0"/>
                  </a:cubicBezTo>
                  <a:close/>
                </a:path>
              </a:pathLst>
            </a:custGeom>
            <a:solidFill>
              <a:srgbClr val="F3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0"/>
            <p:cNvSpPr/>
            <p:nvPr/>
          </p:nvSpPr>
          <p:spPr>
            <a:xfrm>
              <a:off x="2069081" y="1763316"/>
              <a:ext cx="79096" cy="22033"/>
            </a:xfrm>
            <a:custGeom>
              <a:rect b="b" l="l" r="r" t="t"/>
              <a:pathLst>
                <a:path extrusionOk="0" h="256" w="919">
                  <a:moveTo>
                    <a:pt x="375" y="0"/>
                  </a:moveTo>
                  <a:cubicBezTo>
                    <a:pt x="104" y="0"/>
                    <a:pt x="0" y="256"/>
                    <a:pt x="41" y="256"/>
                  </a:cubicBezTo>
                  <a:cubicBezTo>
                    <a:pt x="41" y="256"/>
                    <a:pt x="42" y="256"/>
                    <a:pt x="42" y="256"/>
                  </a:cubicBezTo>
                  <a:cubicBezTo>
                    <a:pt x="398" y="221"/>
                    <a:pt x="918" y="213"/>
                    <a:pt x="918" y="213"/>
                  </a:cubicBezTo>
                  <a:cubicBezTo>
                    <a:pt x="918" y="213"/>
                    <a:pt x="767" y="6"/>
                    <a:pt x="378" y="0"/>
                  </a:cubicBezTo>
                  <a:cubicBezTo>
                    <a:pt x="377" y="0"/>
                    <a:pt x="376"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0"/>
            <p:cNvSpPr/>
            <p:nvPr/>
          </p:nvSpPr>
          <p:spPr>
            <a:xfrm>
              <a:off x="1917515" y="1738615"/>
              <a:ext cx="88305" cy="33997"/>
            </a:xfrm>
            <a:custGeom>
              <a:rect b="b" l="l" r="r" t="t"/>
              <a:pathLst>
                <a:path extrusionOk="0" h="395" w="1026">
                  <a:moveTo>
                    <a:pt x="435" y="1"/>
                  </a:moveTo>
                  <a:cubicBezTo>
                    <a:pt x="203" y="1"/>
                    <a:pt x="1" y="134"/>
                    <a:pt x="1" y="134"/>
                  </a:cubicBezTo>
                  <a:cubicBezTo>
                    <a:pt x="1" y="134"/>
                    <a:pt x="584" y="191"/>
                    <a:pt x="973" y="391"/>
                  </a:cubicBezTo>
                  <a:cubicBezTo>
                    <a:pt x="977" y="393"/>
                    <a:pt x="980" y="394"/>
                    <a:pt x="982" y="394"/>
                  </a:cubicBezTo>
                  <a:cubicBezTo>
                    <a:pt x="1026" y="394"/>
                    <a:pt x="855" y="97"/>
                    <a:pt x="584" y="21"/>
                  </a:cubicBezTo>
                  <a:cubicBezTo>
                    <a:pt x="534" y="7"/>
                    <a:pt x="484" y="1"/>
                    <a:pt x="4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0"/>
            <p:cNvSpPr/>
            <p:nvPr/>
          </p:nvSpPr>
          <p:spPr>
            <a:xfrm>
              <a:off x="1719129" y="1595657"/>
              <a:ext cx="500827" cy="360192"/>
            </a:xfrm>
            <a:custGeom>
              <a:rect b="b" l="l" r="r" t="t"/>
              <a:pathLst>
                <a:path extrusionOk="0" h="4185" w="5819">
                  <a:moveTo>
                    <a:pt x="1688" y="0"/>
                  </a:moveTo>
                  <a:cubicBezTo>
                    <a:pt x="964" y="320"/>
                    <a:pt x="1097" y="1089"/>
                    <a:pt x="1097" y="1089"/>
                  </a:cubicBezTo>
                  <a:cubicBezTo>
                    <a:pt x="966" y="1158"/>
                    <a:pt x="862" y="1234"/>
                    <a:pt x="782" y="1314"/>
                  </a:cubicBezTo>
                  <a:lnTo>
                    <a:pt x="749" y="1347"/>
                  </a:lnTo>
                  <a:cubicBezTo>
                    <a:pt x="301" y="1813"/>
                    <a:pt x="583" y="2349"/>
                    <a:pt x="583" y="2349"/>
                  </a:cubicBezTo>
                  <a:cubicBezTo>
                    <a:pt x="309" y="2603"/>
                    <a:pt x="0" y="3243"/>
                    <a:pt x="583" y="3734"/>
                  </a:cubicBezTo>
                  <a:cubicBezTo>
                    <a:pt x="1078" y="4154"/>
                    <a:pt x="1688" y="4184"/>
                    <a:pt x="1858" y="4184"/>
                  </a:cubicBezTo>
                  <a:cubicBezTo>
                    <a:pt x="1889" y="4184"/>
                    <a:pt x="1905" y="4180"/>
                    <a:pt x="1905" y="4180"/>
                  </a:cubicBezTo>
                  <a:cubicBezTo>
                    <a:pt x="1807" y="4045"/>
                    <a:pt x="1729" y="3910"/>
                    <a:pt x="1674" y="3789"/>
                  </a:cubicBezTo>
                  <a:cubicBezTo>
                    <a:pt x="1459" y="3317"/>
                    <a:pt x="1477" y="3104"/>
                    <a:pt x="1477" y="3104"/>
                  </a:cubicBezTo>
                  <a:cubicBezTo>
                    <a:pt x="1477" y="3104"/>
                    <a:pt x="1187" y="2998"/>
                    <a:pt x="1066" y="2707"/>
                  </a:cubicBezTo>
                  <a:cubicBezTo>
                    <a:pt x="945" y="2421"/>
                    <a:pt x="943" y="1960"/>
                    <a:pt x="1149" y="1960"/>
                  </a:cubicBezTo>
                  <a:cubicBezTo>
                    <a:pt x="1152" y="1960"/>
                    <a:pt x="1155" y="1960"/>
                    <a:pt x="1158" y="1960"/>
                  </a:cubicBezTo>
                  <a:cubicBezTo>
                    <a:pt x="1373" y="1977"/>
                    <a:pt x="1402" y="2282"/>
                    <a:pt x="1402" y="2282"/>
                  </a:cubicBezTo>
                  <a:cubicBezTo>
                    <a:pt x="1402" y="2282"/>
                    <a:pt x="1966" y="2005"/>
                    <a:pt x="2286" y="1641"/>
                  </a:cubicBezTo>
                  <a:cubicBezTo>
                    <a:pt x="2519" y="1375"/>
                    <a:pt x="2654" y="1097"/>
                    <a:pt x="2711" y="962"/>
                  </a:cubicBezTo>
                  <a:cubicBezTo>
                    <a:pt x="2734" y="909"/>
                    <a:pt x="2744" y="880"/>
                    <a:pt x="2744" y="880"/>
                  </a:cubicBezTo>
                  <a:cubicBezTo>
                    <a:pt x="2744" y="880"/>
                    <a:pt x="2867" y="1034"/>
                    <a:pt x="3216" y="1048"/>
                  </a:cubicBezTo>
                  <a:cubicBezTo>
                    <a:pt x="3225" y="1048"/>
                    <a:pt x="3234" y="1048"/>
                    <a:pt x="3242" y="1048"/>
                  </a:cubicBezTo>
                  <a:cubicBezTo>
                    <a:pt x="3578" y="1048"/>
                    <a:pt x="3812" y="743"/>
                    <a:pt x="3812" y="743"/>
                  </a:cubicBezTo>
                  <a:cubicBezTo>
                    <a:pt x="3812" y="743"/>
                    <a:pt x="3859" y="1201"/>
                    <a:pt x="4286" y="1490"/>
                  </a:cubicBezTo>
                  <a:cubicBezTo>
                    <a:pt x="4712" y="1782"/>
                    <a:pt x="5064" y="1825"/>
                    <a:pt x="5064" y="1825"/>
                  </a:cubicBezTo>
                  <a:cubicBezTo>
                    <a:pt x="5064" y="1995"/>
                    <a:pt x="5045" y="2431"/>
                    <a:pt x="4964" y="2930"/>
                  </a:cubicBezTo>
                  <a:cubicBezTo>
                    <a:pt x="4927" y="3145"/>
                    <a:pt x="4882" y="3370"/>
                    <a:pt x="4820" y="3591"/>
                  </a:cubicBezTo>
                  <a:cubicBezTo>
                    <a:pt x="5058" y="3587"/>
                    <a:pt x="5252" y="3503"/>
                    <a:pt x="5408" y="3362"/>
                  </a:cubicBezTo>
                  <a:cubicBezTo>
                    <a:pt x="5408" y="3362"/>
                    <a:pt x="5412" y="3362"/>
                    <a:pt x="5412" y="3360"/>
                  </a:cubicBezTo>
                  <a:cubicBezTo>
                    <a:pt x="5444" y="3331"/>
                    <a:pt x="5473" y="3305"/>
                    <a:pt x="5500" y="3270"/>
                  </a:cubicBezTo>
                  <a:lnTo>
                    <a:pt x="5500" y="3268"/>
                  </a:lnTo>
                  <a:cubicBezTo>
                    <a:pt x="5565" y="3198"/>
                    <a:pt x="5618" y="3122"/>
                    <a:pt x="5667" y="3034"/>
                  </a:cubicBezTo>
                  <a:cubicBezTo>
                    <a:pt x="5723" y="2938"/>
                    <a:pt x="5745" y="2805"/>
                    <a:pt x="5753" y="2660"/>
                  </a:cubicBezTo>
                  <a:cubicBezTo>
                    <a:pt x="5770" y="2288"/>
                    <a:pt x="5663" y="1856"/>
                    <a:pt x="5663" y="1856"/>
                  </a:cubicBezTo>
                  <a:lnTo>
                    <a:pt x="5667" y="1854"/>
                  </a:lnTo>
                  <a:cubicBezTo>
                    <a:pt x="5682" y="1850"/>
                    <a:pt x="5692" y="1836"/>
                    <a:pt x="5702" y="1821"/>
                  </a:cubicBezTo>
                  <a:cubicBezTo>
                    <a:pt x="5782" y="1703"/>
                    <a:pt x="5815" y="1570"/>
                    <a:pt x="5817" y="1435"/>
                  </a:cubicBezTo>
                  <a:cubicBezTo>
                    <a:pt x="5819" y="1420"/>
                    <a:pt x="5819" y="1404"/>
                    <a:pt x="5817" y="1385"/>
                  </a:cubicBezTo>
                  <a:cubicBezTo>
                    <a:pt x="5807" y="1066"/>
                    <a:pt x="5639" y="745"/>
                    <a:pt x="5518" y="626"/>
                  </a:cubicBezTo>
                  <a:cubicBezTo>
                    <a:pt x="5489" y="598"/>
                    <a:pt x="5461" y="573"/>
                    <a:pt x="5430" y="545"/>
                  </a:cubicBezTo>
                  <a:lnTo>
                    <a:pt x="5174" y="941"/>
                  </a:lnTo>
                  <a:cubicBezTo>
                    <a:pt x="5174" y="941"/>
                    <a:pt x="4966" y="786"/>
                    <a:pt x="4606" y="626"/>
                  </a:cubicBezTo>
                  <a:cubicBezTo>
                    <a:pt x="4585" y="616"/>
                    <a:pt x="4565" y="608"/>
                    <a:pt x="4540" y="598"/>
                  </a:cubicBezTo>
                  <a:cubicBezTo>
                    <a:pt x="4424" y="547"/>
                    <a:pt x="4291" y="500"/>
                    <a:pt x="4145" y="455"/>
                  </a:cubicBezTo>
                  <a:lnTo>
                    <a:pt x="4090" y="440"/>
                  </a:lnTo>
                  <a:lnTo>
                    <a:pt x="4088" y="440"/>
                  </a:lnTo>
                  <a:cubicBezTo>
                    <a:pt x="3992" y="412"/>
                    <a:pt x="3885" y="383"/>
                    <a:pt x="3779" y="362"/>
                  </a:cubicBezTo>
                  <a:cubicBezTo>
                    <a:pt x="3765" y="360"/>
                    <a:pt x="3748" y="358"/>
                    <a:pt x="3734" y="352"/>
                  </a:cubicBezTo>
                  <a:cubicBezTo>
                    <a:pt x="3652" y="338"/>
                    <a:pt x="3564" y="326"/>
                    <a:pt x="3478" y="311"/>
                  </a:cubicBezTo>
                  <a:cubicBezTo>
                    <a:pt x="3311" y="292"/>
                    <a:pt x="3153" y="283"/>
                    <a:pt x="3006" y="283"/>
                  </a:cubicBezTo>
                  <a:cubicBezTo>
                    <a:pt x="2904" y="283"/>
                    <a:pt x="2807" y="287"/>
                    <a:pt x="2715" y="295"/>
                  </a:cubicBezTo>
                  <a:cubicBezTo>
                    <a:pt x="2500" y="311"/>
                    <a:pt x="2318" y="340"/>
                    <a:pt x="2171" y="373"/>
                  </a:cubicBezTo>
                  <a:cubicBezTo>
                    <a:pt x="2153" y="379"/>
                    <a:pt x="2134" y="383"/>
                    <a:pt x="2118" y="387"/>
                  </a:cubicBezTo>
                  <a:cubicBezTo>
                    <a:pt x="1895" y="440"/>
                    <a:pt x="1770" y="495"/>
                    <a:pt x="1770" y="495"/>
                  </a:cubicBezTo>
                  <a:lnTo>
                    <a:pt x="16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0"/>
            <p:cNvSpPr/>
            <p:nvPr/>
          </p:nvSpPr>
          <p:spPr>
            <a:xfrm>
              <a:off x="2131480" y="2215257"/>
              <a:ext cx="23841" cy="23927"/>
            </a:xfrm>
            <a:custGeom>
              <a:rect b="b" l="l" r="r" t="t"/>
              <a:pathLst>
                <a:path extrusionOk="0" h="278" w="277">
                  <a:moveTo>
                    <a:pt x="138" y="1"/>
                  </a:moveTo>
                  <a:cubicBezTo>
                    <a:pt x="62" y="1"/>
                    <a:pt x="1" y="62"/>
                    <a:pt x="1" y="138"/>
                  </a:cubicBezTo>
                  <a:cubicBezTo>
                    <a:pt x="1" y="216"/>
                    <a:pt x="62" y="277"/>
                    <a:pt x="138" y="277"/>
                  </a:cubicBezTo>
                  <a:cubicBezTo>
                    <a:pt x="216" y="275"/>
                    <a:pt x="277" y="216"/>
                    <a:pt x="277" y="138"/>
                  </a:cubicBezTo>
                  <a:cubicBezTo>
                    <a:pt x="277" y="62"/>
                    <a:pt x="216"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0"/>
            <p:cNvSpPr/>
            <p:nvPr/>
          </p:nvSpPr>
          <p:spPr>
            <a:xfrm>
              <a:off x="2021485" y="2227135"/>
              <a:ext cx="23841" cy="23841"/>
            </a:xfrm>
            <a:custGeom>
              <a:rect b="b" l="l" r="r" t="t"/>
              <a:pathLst>
                <a:path extrusionOk="0" h="277" w="277">
                  <a:moveTo>
                    <a:pt x="139" y="0"/>
                  </a:moveTo>
                  <a:cubicBezTo>
                    <a:pt x="61" y="0"/>
                    <a:pt x="0" y="61"/>
                    <a:pt x="0" y="137"/>
                  </a:cubicBezTo>
                  <a:cubicBezTo>
                    <a:pt x="0" y="215"/>
                    <a:pt x="61" y="276"/>
                    <a:pt x="139" y="276"/>
                  </a:cubicBezTo>
                  <a:cubicBezTo>
                    <a:pt x="215" y="276"/>
                    <a:pt x="276" y="215"/>
                    <a:pt x="276" y="137"/>
                  </a:cubicBezTo>
                  <a:cubicBezTo>
                    <a:pt x="276" y="61"/>
                    <a:pt x="215" y="0"/>
                    <a:pt x="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0"/>
            <p:cNvSpPr/>
            <p:nvPr/>
          </p:nvSpPr>
          <p:spPr>
            <a:xfrm>
              <a:off x="1905724" y="2233590"/>
              <a:ext cx="23927" cy="24013"/>
            </a:xfrm>
            <a:custGeom>
              <a:rect b="b" l="l" r="r" t="t"/>
              <a:pathLst>
                <a:path extrusionOk="0" h="279" w="278">
                  <a:moveTo>
                    <a:pt x="138" y="1"/>
                  </a:moveTo>
                  <a:cubicBezTo>
                    <a:pt x="62" y="3"/>
                    <a:pt x="1" y="62"/>
                    <a:pt x="1" y="140"/>
                  </a:cubicBezTo>
                  <a:cubicBezTo>
                    <a:pt x="1" y="216"/>
                    <a:pt x="62" y="279"/>
                    <a:pt x="138" y="279"/>
                  </a:cubicBezTo>
                  <a:cubicBezTo>
                    <a:pt x="216" y="279"/>
                    <a:pt x="277" y="216"/>
                    <a:pt x="277" y="140"/>
                  </a:cubicBezTo>
                  <a:cubicBezTo>
                    <a:pt x="277" y="62"/>
                    <a:pt x="216"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0"/>
            <p:cNvSpPr/>
            <p:nvPr/>
          </p:nvSpPr>
          <p:spPr>
            <a:xfrm>
              <a:off x="1793061" y="2233590"/>
              <a:ext cx="23841" cy="24013"/>
            </a:xfrm>
            <a:custGeom>
              <a:rect b="b" l="l" r="r" t="t"/>
              <a:pathLst>
                <a:path extrusionOk="0" h="279" w="277">
                  <a:moveTo>
                    <a:pt x="138" y="1"/>
                  </a:moveTo>
                  <a:cubicBezTo>
                    <a:pt x="64" y="3"/>
                    <a:pt x="1" y="62"/>
                    <a:pt x="1" y="140"/>
                  </a:cubicBezTo>
                  <a:cubicBezTo>
                    <a:pt x="1" y="216"/>
                    <a:pt x="62" y="279"/>
                    <a:pt x="138" y="279"/>
                  </a:cubicBezTo>
                  <a:cubicBezTo>
                    <a:pt x="215" y="279"/>
                    <a:pt x="277" y="216"/>
                    <a:pt x="277" y="140"/>
                  </a:cubicBezTo>
                  <a:cubicBezTo>
                    <a:pt x="277" y="62"/>
                    <a:pt x="215" y="1"/>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1676181" y="2221799"/>
              <a:ext cx="23841" cy="23841"/>
            </a:xfrm>
            <a:custGeom>
              <a:rect b="b" l="l" r="r" t="t"/>
              <a:pathLst>
                <a:path extrusionOk="0" h="277" w="277">
                  <a:moveTo>
                    <a:pt x="137" y="1"/>
                  </a:moveTo>
                  <a:cubicBezTo>
                    <a:pt x="63" y="1"/>
                    <a:pt x="0" y="64"/>
                    <a:pt x="0" y="140"/>
                  </a:cubicBezTo>
                  <a:cubicBezTo>
                    <a:pt x="0" y="215"/>
                    <a:pt x="61" y="277"/>
                    <a:pt x="137" y="277"/>
                  </a:cubicBezTo>
                  <a:cubicBezTo>
                    <a:pt x="215" y="277"/>
                    <a:pt x="276" y="215"/>
                    <a:pt x="276" y="140"/>
                  </a:cubicBezTo>
                  <a:cubicBezTo>
                    <a:pt x="276" y="62"/>
                    <a:pt x="215" y="1"/>
                    <a:pt x="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0"/>
            <p:cNvSpPr/>
            <p:nvPr/>
          </p:nvSpPr>
          <p:spPr>
            <a:xfrm>
              <a:off x="1669123" y="2749737"/>
              <a:ext cx="237632" cy="1930150"/>
            </a:xfrm>
            <a:custGeom>
              <a:rect b="b" l="l" r="r" t="t"/>
              <a:pathLst>
                <a:path extrusionOk="0" h="22426" w="2761">
                  <a:moveTo>
                    <a:pt x="2644" y="0"/>
                  </a:moveTo>
                  <a:cubicBezTo>
                    <a:pt x="2643" y="0"/>
                    <a:pt x="2279" y="1051"/>
                    <a:pt x="2142" y="1966"/>
                  </a:cubicBezTo>
                  <a:cubicBezTo>
                    <a:pt x="2005" y="2881"/>
                    <a:pt x="1913" y="4755"/>
                    <a:pt x="1778" y="6083"/>
                  </a:cubicBezTo>
                  <a:cubicBezTo>
                    <a:pt x="1641" y="7411"/>
                    <a:pt x="1709" y="11781"/>
                    <a:pt x="1578" y="13313"/>
                  </a:cubicBezTo>
                  <a:cubicBezTo>
                    <a:pt x="1447" y="14846"/>
                    <a:pt x="974" y="17683"/>
                    <a:pt x="585" y="19422"/>
                  </a:cubicBezTo>
                  <a:cubicBezTo>
                    <a:pt x="305" y="20681"/>
                    <a:pt x="94" y="21865"/>
                    <a:pt x="0" y="22426"/>
                  </a:cubicBezTo>
                  <a:cubicBezTo>
                    <a:pt x="358" y="22424"/>
                    <a:pt x="720" y="22418"/>
                    <a:pt x="1078" y="22407"/>
                  </a:cubicBezTo>
                  <a:cubicBezTo>
                    <a:pt x="1539" y="22395"/>
                    <a:pt x="1989" y="22375"/>
                    <a:pt x="2398" y="22344"/>
                  </a:cubicBezTo>
                  <a:cubicBezTo>
                    <a:pt x="2459" y="21845"/>
                    <a:pt x="2578" y="20771"/>
                    <a:pt x="2644" y="19377"/>
                  </a:cubicBezTo>
                  <a:cubicBezTo>
                    <a:pt x="2736" y="17432"/>
                    <a:pt x="2760" y="15191"/>
                    <a:pt x="2644" y="12491"/>
                  </a:cubicBezTo>
                  <a:cubicBezTo>
                    <a:pt x="2609" y="11638"/>
                    <a:pt x="2580" y="10786"/>
                    <a:pt x="2558" y="9958"/>
                  </a:cubicBezTo>
                  <a:cubicBezTo>
                    <a:pt x="2506" y="8153"/>
                    <a:pt x="2470" y="6449"/>
                    <a:pt x="2390" y="5056"/>
                  </a:cubicBezTo>
                  <a:cubicBezTo>
                    <a:pt x="2275" y="3020"/>
                    <a:pt x="2482" y="1142"/>
                    <a:pt x="2644" y="0"/>
                  </a:cubicBezTo>
                  <a:cubicBezTo>
                    <a:pt x="2644" y="0"/>
                    <a:pt x="2644" y="0"/>
                    <a:pt x="26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0"/>
            <p:cNvSpPr/>
            <p:nvPr/>
          </p:nvSpPr>
          <p:spPr>
            <a:xfrm>
              <a:off x="1801151" y="1759788"/>
              <a:ext cx="168778" cy="268445"/>
            </a:xfrm>
            <a:custGeom>
              <a:rect b="b" l="l" r="r" t="t"/>
              <a:pathLst>
                <a:path extrusionOk="0" h="3119" w="1961">
                  <a:moveTo>
                    <a:pt x="1060" y="0"/>
                  </a:moveTo>
                  <a:lnTo>
                    <a:pt x="1060" y="0"/>
                  </a:lnTo>
                  <a:cubicBezTo>
                    <a:pt x="770" y="229"/>
                    <a:pt x="459" y="383"/>
                    <a:pt x="459" y="383"/>
                  </a:cubicBezTo>
                  <a:cubicBezTo>
                    <a:pt x="459" y="383"/>
                    <a:pt x="426" y="78"/>
                    <a:pt x="215" y="62"/>
                  </a:cubicBezTo>
                  <a:cubicBezTo>
                    <a:pt x="212" y="61"/>
                    <a:pt x="209" y="61"/>
                    <a:pt x="206" y="61"/>
                  </a:cubicBezTo>
                  <a:cubicBezTo>
                    <a:pt x="1" y="61"/>
                    <a:pt x="2" y="524"/>
                    <a:pt x="123" y="808"/>
                  </a:cubicBezTo>
                  <a:cubicBezTo>
                    <a:pt x="246" y="1099"/>
                    <a:pt x="535" y="1205"/>
                    <a:pt x="535" y="1205"/>
                  </a:cubicBezTo>
                  <a:cubicBezTo>
                    <a:pt x="535" y="1205"/>
                    <a:pt x="522" y="1357"/>
                    <a:pt x="645" y="1682"/>
                  </a:cubicBezTo>
                  <a:cubicBezTo>
                    <a:pt x="668" y="1745"/>
                    <a:pt x="696" y="1815"/>
                    <a:pt x="731" y="1891"/>
                  </a:cubicBezTo>
                  <a:cubicBezTo>
                    <a:pt x="784" y="2011"/>
                    <a:pt x="864" y="2146"/>
                    <a:pt x="962" y="2281"/>
                  </a:cubicBezTo>
                  <a:cubicBezTo>
                    <a:pt x="1218" y="2648"/>
                    <a:pt x="1596" y="3018"/>
                    <a:pt x="1961" y="3118"/>
                  </a:cubicBezTo>
                  <a:cubicBezTo>
                    <a:pt x="876" y="2404"/>
                    <a:pt x="934" y="735"/>
                    <a:pt x="1060" y="0"/>
                  </a:cubicBezTo>
                  <a:close/>
                </a:path>
              </a:pathLst>
            </a:custGeom>
            <a:solidFill>
              <a:srgbClr val="F29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1747617" y="1904639"/>
              <a:ext cx="235395" cy="192017"/>
            </a:xfrm>
            <a:custGeom>
              <a:rect b="b" l="l" r="r" t="t"/>
              <a:pathLst>
                <a:path extrusionOk="0" h="2231" w="2735">
                  <a:moveTo>
                    <a:pt x="1265" y="1"/>
                  </a:moveTo>
                  <a:cubicBezTo>
                    <a:pt x="1240" y="257"/>
                    <a:pt x="1169" y="1032"/>
                    <a:pt x="1122" y="1218"/>
                  </a:cubicBezTo>
                  <a:cubicBezTo>
                    <a:pt x="1060" y="1447"/>
                    <a:pt x="999" y="1769"/>
                    <a:pt x="222" y="1996"/>
                  </a:cubicBezTo>
                  <a:cubicBezTo>
                    <a:pt x="150" y="2016"/>
                    <a:pt x="78" y="2039"/>
                    <a:pt x="1" y="2059"/>
                  </a:cubicBezTo>
                  <a:cubicBezTo>
                    <a:pt x="379" y="2131"/>
                    <a:pt x="872" y="2202"/>
                    <a:pt x="1392" y="2225"/>
                  </a:cubicBezTo>
                  <a:cubicBezTo>
                    <a:pt x="1474" y="2229"/>
                    <a:pt x="1554" y="2230"/>
                    <a:pt x="1633" y="2230"/>
                  </a:cubicBezTo>
                  <a:cubicBezTo>
                    <a:pt x="2067" y="2230"/>
                    <a:pt x="2447" y="2177"/>
                    <a:pt x="2734" y="2118"/>
                  </a:cubicBezTo>
                  <a:cubicBezTo>
                    <a:pt x="2720" y="2110"/>
                    <a:pt x="2707" y="2108"/>
                    <a:pt x="2691" y="2102"/>
                  </a:cubicBezTo>
                  <a:cubicBezTo>
                    <a:pt x="2223" y="1934"/>
                    <a:pt x="2519" y="1585"/>
                    <a:pt x="2621" y="1452"/>
                  </a:cubicBezTo>
                  <a:cubicBezTo>
                    <a:pt x="2249" y="1370"/>
                    <a:pt x="1848" y="981"/>
                    <a:pt x="1582" y="602"/>
                  </a:cubicBezTo>
                  <a:cubicBezTo>
                    <a:pt x="1484" y="465"/>
                    <a:pt x="1404" y="330"/>
                    <a:pt x="1351" y="210"/>
                  </a:cubicBezTo>
                  <a:cubicBezTo>
                    <a:pt x="1333" y="173"/>
                    <a:pt x="1318" y="138"/>
                    <a:pt x="1306" y="105"/>
                  </a:cubicBezTo>
                  <a:lnTo>
                    <a:pt x="12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0"/>
            <p:cNvSpPr/>
            <p:nvPr/>
          </p:nvSpPr>
          <p:spPr>
            <a:xfrm>
              <a:off x="1499742" y="2191847"/>
              <a:ext cx="151823" cy="68424"/>
            </a:xfrm>
            <a:custGeom>
              <a:rect b="b" l="l" r="r" t="t"/>
              <a:pathLst>
                <a:path extrusionOk="0" h="795" w="1764">
                  <a:moveTo>
                    <a:pt x="160" y="1"/>
                  </a:moveTo>
                  <a:cubicBezTo>
                    <a:pt x="8" y="267"/>
                    <a:pt x="0" y="521"/>
                    <a:pt x="0" y="574"/>
                  </a:cubicBezTo>
                  <a:lnTo>
                    <a:pt x="2" y="582"/>
                  </a:lnTo>
                  <a:cubicBezTo>
                    <a:pt x="2" y="582"/>
                    <a:pt x="495" y="701"/>
                    <a:pt x="968" y="748"/>
                  </a:cubicBezTo>
                  <a:cubicBezTo>
                    <a:pt x="1215" y="774"/>
                    <a:pt x="1473" y="778"/>
                    <a:pt x="1764" y="795"/>
                  </a:cubicBezTo>
                  <a:cubicBezTo>
                    <a:pt x="1090" y="525"/>
                    <a:pt x="501" y="203"/>
                    <a:pt x="16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0"/>
            <p:cNvSpPr/>
            <p:nvPr/>
          </p:nvSpPr>
          <p:spPr>
            <a:xfrm>
              <a:off x="1841001" y="2274988"/>
              <a:ext cx="134610" cy="345905"/>
            </a:xfrm>
            <a:custGeom>
              <a:rect b="b" l="l" r="r" t="t"/>
              <a:pathLst>
                <a:path extrusionOk="0" h="4019" w="1564">
                  <a:moveTo>
                    <a:pt x="1133" y="1"/>
                  </a:moveTo>
                  <a:cubicBezTo>
                    <a:pt x="950" y="13"/>
                    <a:pt x="748" y="18"/>
                    <a:pt x="540" y="18"/>
                  </a:cubicBezTo>
                  <a:cubicBezTo>
                    <a:pt x="362" y="18"/>
                    <a:pt x="180" y="14"/>
                    <a:pt x="0" y="7"/>
                  </a:cubicBezTo>
                  <a:lnTo>
                    <a:pt x="0" y="7"/>
                  </a:lnTo>
                  <a:cubicBezTo>
                    <a:pt x="90" y="363"/>
                    <a:pt x="288" y="1128"/>
                    <a:pt x="542" y="2053"/>
                  </a:cubicBezTo>
                  <a:cubicBezTo>
                    <a:pt x="655" y="2462"/>
                    <a:pt x="732" y="2810"/>
                    <a:pt x="784" y="3094"/>
                  </a:cubicBezTo>
                  <a:cubicBezTo>
                    <a:pt x="888" y="3679"/>
                    <a:pt x="890" y="3996"/>
                    <a:pt x="890" y="4019"/>
                  </a:cubicBezTo>
                  <a:cubicBezTo>
                    <a:pt x="1123" y="3755"/>
                    <a:pt x="1307" y="3350"/>
                    <a:pt x="1420" y="2932"/>
                  </a:cubicBezTo>
                  <a:cubicBezTo>
                    <a:pt x="1483" y="2695"/>
                    <a:pt x="1524" y="2454"/>
                    <a:pt x="1534" y="2235"/>
                  </a:cubicBezTo>
                  <a:cubicBezTo>
                    <a:pt x="1563" y="1654"/>
                    <a:pt x="1301" y="569"/>
                    <a:pt x="1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0"/>
            <p:cNvSpPr/>
            <p:nvPr/>
          </p:nvSpPr>
          <p:spPr>
            <a:xfrm>
              <a:off x="1908220" y="2527339"/>
              <a:ext cx="54997" cy="93555"/>
            </a:xfrm>
            <a:custGeom>
              <a:rect b="b" l="l" r="r" t="t"/>
              <a:pathLst>
                <a:path extrusionOk="0" h="1087" w="639">
                  <a:moveTo>
                    <a:pt x="639" y="0"/>
                  </a:moveTo>
                  <a:lnTo>
                    <a:pt x="639" y="0"/>
                  </a:lnTo>
                  <a:cubicBezTo>
                    <a:pt x="395" y="92"/>
                    <a:pt x="181" y="144"/>
                    <a:pt x="1" y="162"/>
                  </a:cubicBezTo>
                  <a:cubicBezTo>
                    <a:pt x="107" y="747"/>
                    <a:pt x="109" y="1064"/>
                    <a:pt x="109" y="1087"/>
                  </a:cubicBezTo>
                  <a:cubicBezTo>
                    <a:pt x="340" y="825"/>
                    <a:pt x="526" y="420"/>
                    <a:pt x="6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0"/>
            <p:cNvSpPr/>
            <p:nvPr/>
          </p:nvSpPr>
          <p:spPr>
            <a:xfrm>
              <a:off x="1669123" y="2749393"/>
              <a:ext cx="227562" cy="1930494"/>
            </a:xfrm>
            <a:custGeom>
              <a:rect b="b" l="l" r="r" t="t"/>
              <a:pathLst>
                <a:path extrusionOk="0" h="22430" w="2644">
                  <a:moveTo>
                    <a:pt x="2644" y="0"/>
                  </a:moveTo>
                  <a:lnTo>
                    <a:pt x="2644" y="0"/>
                  </a:lnTo>
                  <a:cubicBezTo>
                    <a:pt x="2644" y="0"/>
                    <a:pt x="2644" y="0"/>
                    <a:pt x="2644" y="0"/>
                  </a:cubicBezTo>
                  <a:lnTo>
                    <a:pt x="2644" y="0"/>
                  </a:lnTo>
                  <a:cubicBezTo>
                    <a:pt x="2644" y="0"/>
                    <a:pt x="2644" y="0"/>
                    <a:pt x="2644" y="0"/>
                  </a:cubicBezTo>
                  <a:close/>
                  <a:moveTo>
                    <a:pt x="2644" y="0"/>
                  </a:moveTo>
                  <a:cubicBezTo>
                    <a:pt x="2643" y="5"/>
                    <a:pt x="2279" y="1055"/>
                    <a:pt x="2142" y="1970"/>
                  </a:cubicBezTo>
                  <a:cubicBezTo>
                    <a:pt x="2005" y="2885"/>
                    <a:pt x="1913" y="4759"/>
                    <a:pt x="1778" y="6087"/>
                  </a:cubicBezTo>
                  <a:cubicBezTo>
                    <a:pt x="1641" y="7415"/>
                    <a:pt x="1709" y="11785"/>
                    <a:pt x="1578" y="13317"/>
                  </a:cubicBezTo>
                  <a:cubicBezTo>
                    <a:pt x="1447" y="14850"/>
                    <a:pt x="974" y="17687"/>
                    <a:pt x="585" y="19426"/>
                  </a:cubicBezTo>
                  <a:cubicBezTo>
                    <a:pt x="305" y="20685"/>
                    <a:pt x="94" y="21869"/>
                    <a:pt x="0" y="22430"/>
                  </a:cubicBezTo>
                  <a:cubicBezTo>
                    <a:pt x="358" y="22428"/>
                    <a:pt x="720" y="22422"/>
                    <a:pt x="1078" y="22411"/>
                  </a:cubicBezTo>
                  <a:cubicBezTo>
                    <a:pt x="1348" y="21255"/>
                    <a:pt x="1917" y="18635"/>
                    <a:pt x="2214" y="16184"/>
                  </a:cubicBezTo>
                  <a:cubicBezTo>
                    <a:pt x="2490" y="13913"/>
                    <a:pt x="2427" y="11938"/>
                    <a:pt x="2558" y="9960"/>
                  </a:cubicBezTo>
                  <a:cubicBezTo>
                    <a:pt x="2506" y="8153"/>
                    <a:pt x="2470" y="6451"/>
                    <a:pt x="2392" y="5058"/>
                  </a:cubicBezTo>
                  <a:cubicBezTo>
                    <a:pt x="2275" y="3022"/>
                    <a:pt x="2484" y="1144"/>
                    <a:pt x="26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a:off x="2497613" y="2884777"/>
              <a:ext cx="141839" cy="120925"/>
            </a:xfrm>
            <a:custGeom>
              <a:rect b="b" l="l" r="r" t="t"/>
              <a:pathLst>
                <a:path extrusionOk="0" h="1405" w="1648">
                  <a:moveTo>
                    <a:pt x="479" y="1"/>
                  </a:moveTo>
                  <a:cubicBezTo>
                    <a:pt x="479" y="1"/>
                    <a:pt x="225" y="357"/>
                    <a:pt x="90" y="778"/>
                  </a:cubicBezTo>
                  <a:cubicBezTo>
                    <a:pt x="35" y="942"/>
                    <a:pt x="0" y="1116"/>
                    <a:pt x="4" y="1281"/>
                  </a:cubicBezTo>
                  <a:lnTo>
                    <a:pt x="1044" y="1404"/>
                  </a:lnTo>
                  <a:cubicBezTo>
                    <a:pt x="1044" y="1404"/>
                    <a:pt x="1095" y="1310"/>
                    <a:pt x="1181" y="1177"/>
                  </a:cubicBezTo>
                  <a:cubicBezTo>
                    <a:pt x="1287" y="1011"/>
                    <a:pt x="1451" y="790"/>
                    <a:pt x="1647" y="616"/>
                  </a:cubicBezTo>
                  <a:lnTo>
                    <a:pt x="4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a:off x="2497613" y="2951738"/>
              <a:ext cx="101646" cy="53964"/>
            </a:xfrm>
            <a:custGeom>
              <a:rect b="b" l="l" r="r" t="t"/>
              <a:pathLst>
                <a:path extrusionOk="0" h="627" w="1181">
                  <a:moveTo>
                    <a:pt x="90" y="0"/>
                  </a:moveTo>
                  <a:cubicBezTo>
                    <a:pt x="35" y="164"/>
                    <a:pt x="0" y="338"/>
                    <a:pt x="4" y="503"/>
                  </a:cubicBezTo>
                  <a:lnTo>
                    <a:pt x="1044" y="626"/>
                  </a:lnTo>
                  <a:cubicBezTo>
                    <a:pt x="1044" y="626"/>
                    <a:pt x="1095" y="532"/>
                    <a:pt x="1181" y="399"/>
                  </a:cubicBezTo>
                  <a:cubicBezTo>
                    <a:pt x="1023" y="346"/>
                    <a:pt x="647" y="221"/>
                    <a:pt x="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a:off x="1017073" y="2555311"/>
              <a:ext cx="144249" cy="164217"/>
            </a:xfrm>
            <a:custGeom>
              <a:rect b="b" l="l" r="r" t="t"/>
              <a:pathLst>
                <a:path extrusionOk="0" h="1908" w="1676">
                  <a:moveTo>
                    <a:pt x="0" y="1"/>
                  </a:moveTo>
                  <a:cubicBezTo>
                    <a:pt x="6" y="3"/>
                    <a:pt x="23" y="351"/>
                    <a:pt x="78" y="686"/>
                  </a:cubicBezTo>
                  <a:cubicBezTo>
                    <a:pt x="102" y="852"/>
                    <a:pt x="139" y="1015"/>
                    <a:pt x="184" y="1134"/>
                  </a:cubicBezTo>
                  <a:cubicBezTo>
                    <a:pt x="184" y="1134"/>
                    <a:pt x="1023" y="1742"/>
                    <a:pt x="1663" y="1907"/>
                  </a:cubicBezTo>
                  <a:cubicBezTo>
                    <a:pt x="1663" y="1907"/>
                    <a:pt x="1676" y="1713"/>
                    <a:pt x="1657" y="1443"/>
                  </a:cubicBezTo>
                  <a:cubicBezTo>
                    <a:pt x="1651" y="1298"/>
                    <a:pt x="1633" y="1128"/>
                    <a:pt x="1600" y="954"/>
                  </a:cubicBezTo>
                  <a:cubicBezTo>
                    <a:pt x="1512" y="459"/>
                    <a:pt x="1297" y="215"/>
                    <a:pt x="1297" y="215"/>
                  </a:cubicBezTo>
                  <a:cubicBezTo>
                    <a:pt x="1297" y="215"/>
                    <a:pt x="14"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a:off x="1023356" y="2614095"/>
              <a:ext cx="137966" cy="105261"/>
            </a:xfrm>
            <a:custGeom>
              <a:rect b="b" l="l" r="r" t="t"/>
              <a:pathLst>
                <a:path extrusionOk="0" h="1223" w="1603">
                  <a:moveTo>
                    <a:pt x="1" y="1"/>
                  </a:moveTo>
                  <a:lnTo>
                    <a:pt x="1" y="1"/>
                  </a:lnTo>
                  <a:cubicBezTo>
                    <a:pt x="34" y="169"/>
                    <a:pt x="66" y="332"/>
                    <a:pt x="111" y="447"/>
                  </a:cubicBezTo>
                  <a:cubicBezTo>
                    <a:pt x="111" y="447"/>
                    <a:pt x="950" y="1057"/>
                    <a:pt x="1590" y="1222"/>
                  </a:cubicBezTo>
                  <a:cubicBezTo>
                    <a:pt x="1590" y="1222"/>
                    <a:pt x="1603" y="1028"/>
                    <a:pt x="1584" y="758"/>
                  </a:cubicBezTo>
                  <a:cubicBezTo>
                    <a:pt x="1181" y="590"/>
                    <a:pt x="387" y="25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0"/>
            <p:cNvSpPr/>
            <p:nvPr/>
          </p:nvSpPr>
          <p:spPr>
            <a:xfrm>
              <a:off x="1724895" y="1596173"/>
              <a:ext cx="228337" cy="360020"/>
            </a:xfrm>
            <a:custGeom>
              <a:rect b="b" l="l" r="r" t="t"/>
              <a:pathLst>
                <a:path extrusionOk="0" h="4183" w="2653">
                  <a:moveTo>
                    <a:pt x="1625" y="0"/>
                  </a:moveTo>
                  <a:cubicBezTo>
                    <a:pt x="901" y="322"/>
                    <a:pt x="1034" y="1091"/>
                    <a:pt x="1034" y="1091"/>
                  </a:cubicBezTo>
                  <a:cubicBezTo>
                    <a:pt x="119" y="1584"/>
                    <a:pt x="520" y="2349"/>
                    <a:pt x="520" y="2349"/>
                  </a:cubicBezTo>
                  <a:cubicBezTo>
                    <a:pt x="500" y="2368"/>
                    <a:pt x="479" y="2388"/>
                    <a:pt x="459" y="2411"/>
                  </a:cubicBezTo>
                  <a:cubicBezTo>
                    <a:pt x="449" y="2421"/>
                    <a:pt x="439" y="2433"/>
                    <a:pt x="430" y="2447"/>
                  </a:cubicBezTo>
                  <a:cubicBezTo>
                    <a:pt x="189" y="2740"/>
                    <a:pt x="1" y="3296"/>
                    <a:pt x="520" y="3732"/>
                  </a:cubicBezTo>
                  <a:cubicBezTo>
                    <a:pt x="774" y="3945"/>
                    <a:pt x="1054" y="4058"/>
                    <a:pt x="1290" y="4117"/>
                  </a:cubicBezTo>
                  <a:cubicBezTo>
                    <a:pt x="1306" y="4121"/>
                    <a:pt x="1320" y="4125"/>
                    <a:pt x="1337" y="4129"/>
                  </a:cubicBezTo>
                  <a:cubicBezTo>
                    <a:pt x="1550" y="4178"/>
                    <a:pt x="1717" y="4182"/>
                    <a:pt x="1797" y="4182"/>
                  </a:cubicBezTo>
                  <a:cubicBezTo>
                    <a:pt x="1828" y="4182"/>
                    <a:pt x="1842" y="4180"/>
                    <a:pt x="1842" y="4180"/>
                  </a:cubicBezTo>
                  <a:cubicBezTo>
                    <a:pt x="1746" y="4045"/>
                    <a:pt x="1666" y="3910"/>
                    <a:pt x="1613" y="3790"/>
                  </a:cubicBezTo>
                  <a:cubicBezTo>
                    <a:pt x="1398" y="3317"/>
                    <a:pt x="1414" y="3104"/>
                    <a:pt x="1414" y="3104"/>
                  </a:cubicBezTo>
                  <a:cubicBezTo>
                    <a:pt x="1414" y="3104"/>
                    <a:pt x="1124" y="2996"/>
                    <a:pt x="1003" y="2707"/>
                  </a:cubicBezTo>
                  <a:cubicBezTo>
                    <a:pt x="882" y="2421"/>
                    <a:pt x="881" y="1960"/>
                    <a:pt x="1086" y="1960"/>
                  </a:cubicBezTo>
                  <a:cubicBezTo>
                    <a:pt x="1089" y="1960"/>
                    <a:pt x="1092" y="1960"/>
                    <a:pt x="1095" y="1960"/>
                  </a:cubicBezTo>
                  <a:cubicBezTo>
                    <a:pt x="1310" y="1977"/>
                    <a:pt x="1339" y="2280"/>
                    <a:pt x="1339" y="2280"/>
                  </a:cubicBezTo>
                  <a:cubicBezTo>
                    <a:pt x="1339" y="2280"/>
                    <a:pt x="1903" y="2003"/>
                    <a:pt x="2223" y="1641"/>
                  </a:cubicBezTo>
                  <a:cubicBezTo>
                    <a:pt x="2456" y="1375"/>
                    <a:pt x="2591" y="1097"/>
                    <a:pt x="2648" y="960"/>
                  </a:cubicBezTo>
                  <a:cubicBezTo>
                    <a:pt x="2589" y="770"/>
                    <a:pt x="2601" y="537"/>
                    <a:pt x="2652" y="295"/>
                  </a:cubicBezTo>
                  <a:lnTo>
                    <a:pt x="2652" y="295"/>
                  </a:lnTo>
                  <a:cubicBezTo>
                    <a:pt x="2073" y="340"/>
                    <a:pt x="1707" y="498"/>
                    <a:pt x="1707" y="498"/>
                  </a:cubicBezTo>
                  <a:lnTo>
                    <a:pt x="16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0"/>
            <p:cNvSpPr/>
            <p:nvPr/>
          </p:nvSpPr>
          <p:spPr>
            <a:xfrm>
              <a:off x="2134664" y="1825285"/>
              <a:ext cx="80215" cy="79612"/>
            </a:xfrm>
            <a:custGeom>
              <a:rect b="b" l="l" r="r" t="t"/>
              <a:pathLst>
                <a:path extrusionOk="0" h="925" w="932">
                  <a:moveTo>
                    <a:pt x="931" y="0"/>
                  </a:moveTo>
                  <a:cubicBezTo>
                    <a:pt x="727" y="149"/>
                    <a:pt x="440" y="267"/>
                    <a:pt x="181" y="267"/>
                  </a:cubicBezTo>
                  <a:cubicBezTo>
                    <a:pt x="169" y="267"/>
                    <a:pt x="156" y="267"/>
                    <a:pt x="144" y="266"/>
                  </a:cubicBezTo>
                  <a:cubicBezTo>
                    <a:pt x="107" y="481"/>
                    <a:pt x="62" y="706"/>
                    <a:pt x="1" y="925"/>
                  </a:cubicBezTo>
                  <a:cubicBezTo>
                    <a:pt x="389" y="923"/>
                    <a:pt x="657" y="700"/>
                    <a:pt x="844" y="375"/>
                  </a:cubicBezTo>
                  <a:cubicBezTo>
                    <a:pt x="901" y="281"/>
                    <a:pt x="925" y="146"/>
                    <a:pt x="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a:off x="2056859" y="1461822"/>
              <a:ext cx="27369" cy="32189"/>
            </a:xfrm>
            <a:custGeom>
              <a:rect b="b" l="l" r="r" t="t"/>
              <a:pathLst>
                <a:path extrusionOk="0" h="374" w="318">
                  <a:moveTo>
                    <a:pt x="167" y="0"/>
                  </a:moveTo>
                  <a:cubicBezTo>
                    <a:pt x="165" y="0"/>
                    <a:pt x="164" y="0"/>
                    <a:pt x="162" y="0"/>
                  </a:cubicBezTo>
                  <a:cubicBezTo>
                    <a:pt x="0" y="9"/>
                    <a:pt x="25" y="350"/>
                    <a:pt x="131" y="373"/>
                  </a:cubicBezTo>
                  <a:cubicBezTo>
                    <a:pt x="134" y="374"/>
                    <a:pt x="138" y="374"/>
                    <a:pt x="141" y="374"/>
                  </a:cubicBezTo>
                  <a:cubicBezTo>
                    <a:pt x="243" y="374"/>
                    <a:pt x="317"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a:off x="2041711" y="1564070"/>
              <a:ext cx="48800" cy="50952"/>
            </a:xfrm>
            <a:custGeom>
              <a:rect b="b" l="l" r="r" t="t"/>
              <a:pathLst>
                <a:path extrusionOk="0" h="592" w="567">
                  <a:moveTo>
                    <a:pt x="292" y="0"/>
                  </a:moveTo>
                  <a:cubicBezTo>
                    <a:pt x="38" y="0"/>
                    <a:pt x="1" y="560"/>
                    <a:pt x="223" y="590"/>
                  </a:cubicBezTo>
                  <a:cubicBezTo>
                    <a:pt x="229" y="591"/>
                    <a:pt x="235" y="592"/>
                    <a:pt x="240" y="592"/>
                  </a:cubicBezTo>
                  <a:cubicBezTo>
                    <a:pt x="456" y="592"/>
                    <a:pt x="567" y="23"/>
                    <a:pt x="307" y="1"/>
                  </a:cubicBezTo>
                  <a:cubicBezTo>
                    <a:pt x="302" y="1"/>
                    <a:pt x="297" y="0"/>
                    <a:pt x="29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a:off x="2144734" y="1600907"/>
              <a:ext cx="38042" cy="33308"/>
            </a:xfrm>
            <a:custGeom>
              <a:rect b="b" l="l" r="r" t="t"/>
              <a:pathLst>
                <a:path extrusionOk="0" h="387" w="442">
                  <a:moveTo>
                    <a:pt x="263" y="1"/>
                  </a:moveTo>
                  <a:cubicBezTo>
                    <a:pt x="123" y="1"/>
                    <a:pt x="1" y="345"/>
                    <a:pt x="123" y="381"/>
                  </a:cubicBezTo>
                  <a:cubicBezTo>
                    <a:pt x="136" y="385"/>
                    <a:pt x="148" y="387"/>
                    <a:pt x="160" y="387"/>
                  </a:cubicBezTo>
                  <a:cubicBezTo>
                    <a:pt x="326" y="387"/>
                    <a:pt x="442" y="72"/>
                    <a:pt x="299" y="9"/>
                  </a:cubicBezTo>
                  <a:cubicBezTo>
                    <a:pt x="287" y="3"/>
                    <a:pt x="275" y="1"/>
                    <a:pt x="2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a:off x="1928274" y="1563898"/>
              <a:ext cx="22980" cy="29177"/>
            </a:xfrm>
            <a:custGeom>
              <a:rect b="b" l="l" r="r" t="t"/>
              <a:pathLst>
                <a:path extrusionOk="0" h="339" w="267">
                  <a:moveTo>
                    <a:pt x="106" y="1"/>
                  </a:moveTo>
                  <a:cubicBezTo>
                    <a:pt x="0" y="1"/>
                    <a:pt x="2" y="339"/>
                    <a:pt x="146" y="339"/>
                  </a:cubicBezTo>
                  <a:cubicBezTo>
                    <a:pt x="148" y="339"/>
                    <a:pt x="150" y="339"/>
                    <a:pt x="152" y="339"/>
                  </a:cubicBezTo>
                  <a:cubicBezTo>
                    <a:pt x="267" y="330"/>
                    <a:pt x="232" y="20"/>
                    <a:pt x="113" y="1"/>
                  </a:cubicBezTo>
                  <a:cubicBezTo>
                    <a:pt x="111" y="1"/>
                    <a:pt x="108" y="1"/>
                    <a:pt x="1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0"/>
            <p:cNvSpPr/>
            <p:nvPr/>
          </p:nvSpPr>
          <p:spPr>
            <a:xfrm>
              <a:off x="2021313" y="1806264"/>
              <a:ext cx="46735" cy="110683"/>
            </a:xfrm>
            <a:custGeom>
              <a:rect b="b" l="l" r="r" t="t"/>
              <a:pathLst>
                <a:path extrusionOk="0" h="1286" w="543">
                  <a:moveTo>
                    <a:pt x="399" y="0"/>
                  </a:moveTo>
                  <a:cubicBezTo>
                    <a:pt x="397" y="0"/>
                    <a:pt x="396" y="0"/>
                    <a:pt x="395" y="0"/>
                  </a:cubicBezTo>
                  <a:cubicBezTo>
                    <a:pt x="383" y="2"/>
                    <a:pt x="372" y="13"/>
                    <a:pt x="374" y="27"/>
                  </a:cubicBezTo>
                  <a:cubicBezTo>
                    <a:pt x="379" y="37"/>
                    <a:pt x="485" y="960"/>
                    <a:pt x="483" y="1230"/>
                  </a:cubicBezTo>
                  <a:cubicBezTo>
                    <a:pt x="409" y="1216"/>
                    <a:pt x="186" y="1156"/>
                    <a:pt x="43" y="1003"/>
                  </a:cubicBezTo>
                  <a:cubicBezTo>
                    <a:pt x="38" y="999"/>
                    <a:pt x="33" y="997"/>
                    <a:pt x="28" y="997"/>
                  </a:cubicBezTo>
                  <a:cubicBezTo>
                    <a:pt x="22" y="997"/>
                    <a:pt x="16" y="999"/>
                    <a:pt x="10" y="1005"/>
                  </a:cubicBezTo>
                  <a:cubicBezTo>
                    <a:pt x="0" y="1015"/>
                    <a:pt x="0" y="1029"/>
                    <a:pt x="8" y="1040"/>
                  </a:cubicBezTo>
                  <a:cubicBezTo>
                    <a:pt x="194" y="1238"/>
                    <a:pt x="489" y="1285"/>
                    <a:pt x="501" y="1285"/>
                  </a:cubicBezTo>
                  <a:lnTo>
                    <a:pt x="503" y="1285"/>
                  </a:lnTo>
                  <a:cubicBezTo>
                    <a:pt x="509" y="1285"/>
                    <a:pt x="514" y="1281"/>
                    <a:pt x="518" y="1279"/>
                  </a:cubicBezTo>
                  <a:cubicBezTo>
                    <a:pt x="524" y="1275"/>
                    <a:pt x="526" y="1269"/>
                    <a:pt x="526" y="1261"/>
                  </a:cubicBezTo>
                  <a:cubicBezTo>
                    <a:pt x="542" y="1025"/>
                    <a:pt x="426" y="62"/>
                    <a:pt x="421" y="21"/>
                  </a:cubicBezTo>
                  <a:cubicBezTo>
                    <a:pt x="420" y="10"/>
                    <a:pt x="411" y="0"/>
                    <a:pt x="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0"/>
            <p:cNvSpPr/>
            <p:nvPr/>
          </p:nvSpPr>
          <p:spPr>
            <a:xfrm>
              <a:off x="1967348" y="1935021"/>
              <a:ext cx="68252" cy="28230"/>
            </a:xfrm>
            <a:custGeom>
              <a:rect b="b" l="l" r="r" t="t"/>
              <a:pathLst>
                <a:path extrusionOk="0" h="328" w="793">
                  <a:moveTo>
                    <a:pt x="27" y="1"/>
                  </a:moveTo>
                  <a:cubicBezTo>
                    <a:pt x="23" y="1"/>
                    <a:pt x="18" y="3"/>
                    <a:pt x="13" y="6"/>
                  </a:cubicBezTo>
                  <a:cubicBezTo>
                    <a:pt x="3" y="14"/>
                    <a:pt x="1" y="28"/>
                    <a:pt x="11" y="39"/>
                  </a:cubicBezTo>
                  <a:cubicBezTo>
                    <a:pt x="216" y="292"/>
                    <a:pt x="506" y="327"/>
                    <a:pt x="662" y="327"/>
                  </a:cubicBezTo>
                  <a:cubicBezTo>
                    <a:pt x="729" y="327"/>
                    <a:pt x="770" y="321"/>
                    <a:pt x="772" y="321"/>
                  </a:cubicBezTo>
                  <a:cubicBezTo>
                    <a:pt x="785" y="317"/>
                    <a:pt x="793" y="305"/>
                    <a:pt x="791" y="292"/>
                  </a:cubicBezTo>
                  <a:cubicBezTo>
                    <a:pt x="789" y="280"/>
                    <a:pt x="774" y="272"/>
                    <a:pt x="764" y="272"/>
                  </a:cubicBezTo>
                  <a:cubicBezTo>
                    <a:pt x="762" y="273"/>
                    <a:pt x="720" y="281"/>
                    <a:pt x="654" y="281"/>
                  </a:cubicBezTo>
                  <a:cubicBezTo>
                    <a:pt x="505" y="281"/>
                    <a:pt x="236" y="243"/>
                    <a:pt x="46" y="10"/>
                  </a:cubicBezTo>
                  <a:cubicBezTo>
                    <a:pt x="41" y="4"/>
                    <a:pt x="34" y="1"/>
                    <a:pt x="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0"/>
            <p:cNvSpPr/>
            <p:nvPr/>
          </p:nvSpPr>
          <p:spPr>
            <a:xfrm>
              <a:off x="1816988" y="1787243"/>
              <a:ext cx="29865" cy="46907"/>
            </a:xfrm>
            <a:custGeom>
              <a:rect b="b" l="l" r="r" t="t"/>
              <a:pathLst>
                <a:path extrusionOk="0" h="545" w="347">
                  <a:moveTo>
                    <a:pt x="33" y="1"/>
                  </a:moveTo>
                  <a:cubicBezTo>
                    <a:pt x="23" y="1"/>
                    <a:pt x="13" y="5"/>
                    <a:pt x="9" y="13"/>
                  </a:cubicBezTo>
                  <a:cubicBezTo>
                    <a:pt x="1" y="23"/>
                    <a:pt x="3" y="37"/>
                    <a:pt x="15" y="45"/>
                  </a:cubicBezTo>
                  <a:cubicBezTo>
                    <a:pt x="169" y="148"/>
                    <a:pt x="295" y="526"/>
                    <a:pt x="297" y="528"/>
                  </a:cubicBezTo>
                  <a:cubicBezTo>
                    <a:pt x="302" y="538"/>
                    <a:pt x="310" y="545"/>
                    <a:pt x="320" y="545"/>
                  </a:cubicBezTo>
                  <a:cubicBezTo>
                    <a:pt x="322" y="545"/>
                    <a:pt x="326" y="545"/>
                    <a:pt x="328" y="540"/>
                  </a:cubicBezTo>
                  <a:cubicBezTo>
                    <a:pt x="340" y="536"/>
                    <a:pt x="347" y="524"/>
                    <a:pt x="342" y="510"/>
                  </a:cubicBezTo>
                  <a:cubicBezTo>
                    <a:pt x="338" y="493"/>
                    <a:pt x="207" y="111"/>
                    <a:pt x="44" y="2"/>
                  </a:cubicBezTo>
                  <a:cubicBezTo>
                    <a:pt x="40" y="1"/>
                    <a:pt x="36" y="1"/>
                    <a:pt x="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1817160" y="1807899"/>
              <a:ext cx="21947" cy="7746"/>
            </a:xfrm>
            <a:custGeom>
              <a:rect b="b" l="l" r="r" t="t"/>
              <a:pathLst>
                <a:path extrusionOk="0" h="90" w="255">
                  <a:moveTo>
                    <a:pt x="62" y="0"/>
                  </a:moveTo>
                  <a:cubicBezTo>
                    <a:pt x="41" y="0"/>
                    <a:pt x="23" y="4"/>
                    <a:pt x="11" y="14"/>
                  </a:cubicBezTo>
                  <a:cubicBezTo>
                    <a:pt x="1" y="24"/>
                    <a:pt x="1" y="39"/>
                    <a:pt x="9" y="49"/>
                  </a:cubicBezTo>
                  <a:cubicBezTo>
                    <a:pt x="13" y="54"/>
                    <a:pt x="19" y="57"/>
                    <a:pt x="26" y="57"/>
                  </a:cubicBezTo>
                  <a:cubicBezTo>
                    <a:pt x="31" y="57"/>
                    <a:pt x="37" y="55"/>
                    <a:pt x="42" y="51"/>
                  </a:cubicBezTo>
                  <a:cubicBezTo>
                    <a:pt x="45" y="48"/>
                    <a:pt x="52" y="47"/>
                    <a:pt x="62" y="47"/>
                  </a:cubicBezTo>
                  <a:cubicBezTo>
                    <a:pt x="95" y="47"/>
                    <a:pt x="159" y="62"/>
                    <a:pt x="218" y="86"/>
                  </a:cubicBezTo>
                  <a:cubicBezTo>
                    <a:pt x="222" y="90"/>
                    <a:pt x="224" y="90"/>
                    <a:pt x="226" y="90"/>
                  </a:cubicBezTo>
                  <a:cubicBezTo>
                    <a:pt x="236" y="90"/>
                    <a:pt x="244" y="84"/>
                    <a:pt x="248" y="73"/>
                  </a:cubicBezTo>
                  <a:cubicBezTo>
                    <a:pt x="254" y="61"/>
                    <a:pt x="246" y="49"/>
                    <a:pt x="236" y="43"/>
                  </a:cubicBezTo>
                  <a:cubicBezTo>
                    <a:pt x="205" y="29"/>
                    <a:pt x="122" y="0"/>
                    <a:pt x="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0"/>
            <p:cNvSpPr/>
            <p:nvPr/>
          </p:nvSpPr>
          <p:spPr>
            <a:xfrm>
              <a:off x="1940581" y="2027372"/>
              <a:ext cx="36062" cy="105605"/>
            </a:xfrm>
            <a:custGeom>
              <a:rect b="b" l="l" r="r" t="t"/>
              <a:pathLst>
                <a:path extrusionOk="0" h="1227" w="419">
                  <a:moveTo>
                    <a:pt x="386" y="0"/>
                  </a:moveTo>
                  <a:cubicBezTo>
                    <a:pt x="378" y="0"/>
                    <a:pt x="373" y="4"/>
                    <a:pt x="369" y="9"/>
                  </a:cubicBezTo>
                  <a:lnTo>
                    <a:pt x="240" y="199"/>
                  </a:lnTo>
                  <a:cubicBezTo>
                    <a:pt x="154" y="404"/>
                    <a:pt x="9" y="1165"/>
                    <a:pt x="5" y="1198"/>
                  </a:cubicBezTo>
                  <a:cubicBezTo>
                    <a:pt x="1" y="1212"/>
                    <a:pt x="9" y="1224"/>
                    <a:pt x="21" y="1226"/>
                  </a:cubicBezTo>
                  <a:lnTo>
                    <a:pt x="28" y="1226"/>
                  </a:lnTo>
                  <a:cubicBezTo>
                    <a:pt x="38" y="1226"/>
                    <a:pt x="48" y="1218"/>
                    <a:pt x="50" y="1208"/>
                  </a:cubicBezTo>
                  <a:cubicBezTo>
                    <a:pt x="52" y="1202"/>
                    <a:pt x="201" y="418"/>
                    <a:pt x="283" y="224"/>
                  </a:cubicBezTo>
                  <a:lnTo>
                    <a:pt x="410" y="40"/>
                  </a:lnTo>
                  <a:cubicBezTo>
                    <a:pt x="418" y="30"/>
                    <a:pt x="416" y="15"/>
                    <a:pt x="406" y="7"/>
                  </a:cubicBezTo>
                  <a:cubicBezTo>
                    <a:pt x="399" y="2"/>
                    <a:pt x="392" y="0"/>
                    <a:pt x="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0"/>
            <p:cNvSpPr/>
            <p:nvPr/>
          </p:nvSpPr>
          <p:spPr>
            <a:xfrm>
              <a:off x="1875256" y="1945521"/>
              <a:ext cx="170758" cy="88994"/>
            </a:xfrm>
            <a:custGeom>
              <a:rect b="b" l="l" r="r" t="t"/>
              <a:pathLst>
                <a:path extrusionOk="0" h="1034" w="1984">
                  <a:moveTo>
                    <a:pt x="28" y="1"/>
                  </a:moveTo>
                  <a:cubicBezTo>
                    <a:pt x="22" y="1"/>
                    <a:pt x="16" y="3"/>
                    <a:pt x="11" y="7"/>
                  </a:cubicBezTo>
                  <a:cubicBezTo>
                    <a:pt x="1" y="17"/>
                    <a:pt x="1" y="29"/>
                    <a:pt x="9" y="39"/>
                  </a:cubicBezTo>
                  <a:cubicBezTo>
                    <a:pt x="40" y="76"/>
                    <a:pt x="75" y="121"/>
                    <a:pt x="120" y="175"/>
                  </a:cubicBezTo>
                  <a:cubicBezTo>
                    <a:pt x="320" y="430"/>
                    <a:pt x="654" y="856"/>
                    <a:pt x="1044" y="970"/>
                  </a:cubicBezTo>
                  <a:cubicBezTo>
                    <a:pt x="1204" y="1015"/>
                    <a:pt x="1357" y="1034"/>
                    <a:pt x="1492" y="1034"/>
                  </a:cubicBezTo>
                  <a:cubicBezTo>
                    <a:pt x="1762" y="1034"/>
                    <a:pt x="1963" y="972"/>
                    <a:pt x="1965" y="970"/>
                  </a:cubicBezTo>
                  <a:cubicBezTo>
                    <a:pt x="1977" y="964"/>
                    <a:pt x="1983" y="952"/>
                    <a:pt x="1981" y="942"/>
                  </a:cubicBezTo>
                  <a:cubicBezTo>
                    <a:pt x="1977" y="932"/>
                    <a:pt x="1968" y="925"/>
                    <a:pt x="1960" y="925"/>
                  </a:cubicBezTo>
                  <a:cubicBezTo>
                    <a:pt x="1958" y="925"/>
                    <a:pt x="1955" y="926"/>
                    <a:pt x="1953" y="927"/>
                  </a:cubicBezTo>
                  <a:cubicBezTo>
                    <a:pt x="1949" y="929"/>
                    <a:pt x="1757" y="988"/>
                    <a:pt x="1494" y="988"/>
                  </a:cubicBezTo>
                  <a:cubicBezTo>
                    <a:pt x="1361" y="988"/>
                    <a:pt x="1211" y="973"/>
                    <a:pt x="1057" y="927"/>
                  </a:cubicBezTo>
                  <a:cubicBezTo>
                    <a:pt x="684" y="815"/>
                    <a:pt x="355" y="395"/>
                    <a:pt x="156" y="148"/>
                  </a:cubicBezTo>
                  <a:cubicBezTo>
                    <a:pt x="113" y="91"/>
                    <a:pt x="75" y="46"/>
                    <a:pt x="44" y="9"/>
                  </a:cubicBezTo>
                  <a:cubicBezTo>
                    <a:pt x="41" y="3"/>
                    <a:pt x="35" y="1"/>
                    <a:pt x="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0"/>
            <p:cNvSpPr/>
            <p:nvPr/>
          </p:nvSpPr>
          <p:spPr>
            <a:xfrm>
              <a:off x="1721194" y="1952063"/>
              <a:ext cx="132716" cy="138827"/>
            </a:xfrm>
            <a:custGeom>
              <a:rect b="b" l="l" r="r" t="t"/>
              <a:pathLst>
                <a:path extrusionOk="0" h="1613" w="1542">
                  <a:moveTo>
                    <a:pt x="1517" y="0"/>
                  </a:moveTo>
                  <a:cubicBezTo>
                    <a:pt x="1507" y="0"/>
                    <a:pt x="1496" y="11"/>
                    <a:pt x="1494" y="23"/>
                  </a:cubicBezTo>
                  <a:cubicBezTo>
                    <a:pt x="1494" y="31"/>
                    <a:pt x="1464" y="690"/>
                    <a:pt x="1337" y="874"/>
                  </a:cubicBezTo>
                  <a:cubicBezTo>
                    <a:pt x="1322" y="890"/>
                    <a:pt x="1316" y="905"/>
                    <a:pt x="1304" y="923"/>
                  </a:cubicBezTo>
                  <a:cubicBezTo>
                    <a:pt x="1187" y="1105"/>
                    <a:pt x="1052" y="1312"/>
                    <a:pt x="21" y="1567"/>
                  </a:cubicBezTo>
                  <a:cubicBezTo>
                    <a:pt x="9" y="1572"/>
                    <a:pt x="1" y="1582"/>
                    <a:pt x="3" y="1596"/>
                  </a:cubicBezTo>
                  <a:cubicBezTo>
                    <a:pt x="5" y="1606"/>
                    <a:pt x="15" y="1613"/>
                    <a:pt x="25" y="1613"/>
                  </a:cubicBezTo>
                  <a:lnTo>
                    <a:pt x="34" y="1613"/>
                  </a:lnTo>
                  <a:cubicBezTo>
                    <a:pt x="1085" y="1351"/>
                    <a:pt x="1222" y="1138"/>
                    <a:pt x="1343" y="948"/>
                  </a:cubicBezTo>
                  <a:lnTo>
                    <a:pt x="1374" y="903"/>
                  </a:lnTo>
                  <a:cubicBezTo>
                    <a:pt x="1509" y="706"/>
                    <a:pt x="1537" y="54"/>
                    <a:pt x="1541" y="25"/>
                  </a:cubicBezTo>
                  <a:cubicBezTo>
                    <a:pt x="1541" y="13"/>
                    <a:pt x="1529" y="2"/>
                    <a:pt x="1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0"/>
            <p:cNvSpPr/>
            <p:nvPr/>
          </p:nvSpPr>
          <p:spPr>
            <a:xfrm>
              <a:off x="2080097" y="2306661"/>
              <a:ext cx="119978" cy="544549"/>
            </a:xfrm>
            <a:custGeom>
              <a:rect b="b" l="l" r="r" t="t"/>
              <a:pathLst>
                <a:path extrusionOk="0" h="6327" w="1394">
                  <a:moveTo>
                    <a:pt x="877" y="0"/>
                  </a:moveTo>
                  <a:cubicBezTo>
                    <a:pt x="872" y="0"/>
                    <a:pt x="866" y="2"/>
                    <a:pt x="862" y="7"/>
                  </a:cubicBezTo>
                  <a:cubicBezTo>
                    <a:pt x="851" y="15"/>
                    <a:pt x="849" y="29"/>
                    <a:pt x="856" y="40"/>
                  </a:cubicBezTo>
                  <a:cubicBezTo>
                    <a:pt x="1126" y="387"/>
                    <a:pt x="1342" y="1189"/>
                    <a:pt x="1244" y="1828"/>
                  </a:cubicBezTo>
                  <a:cubicBezTo>
                    <a:pt x="1146" y="2462"/>
                    <a:pt x="659" y="3174"/>
                    <a:pt x="635" y="3211"/>
                  </a:cubicBezTo>
                  <a:cubicBezTo>
                    <a:pt x="555" y="3287"/>
                    <a:pt x="430" y="3843"/>
                    <a:pt x="358" y="4181"/>
                  </a:cubicBezTo>
                  <a:cubicBezTo>
                    <a:pt x="144" y="5230"/>
                    <a:pt x="0" y="5991"/>
                    <a:pt x="4" y="6304"/>
                  </a:cubicBezTo>
                  <a:cubicBezTo>
                    <a:pt x="4" y="6317"/>
                    <a:pt x="15" y="6327"/>
                    <a:pt x="27" y="6327"/>
                  </a:cubicBezTo>
                  <a:lnTo>
                    <a:pt x="31" y="6327"/>
                  </a:lnTo>
                  <a:cubicBezTo>
                    <a:pt x="43" y="6327"/>
                    <a:pt x="54" y="6317"/>
                    <a:pt x="54" y="6304"/>
                  </a:cubicBezTo>
                  <a:cubicBezTo>
                    <a:pt x="45" y="5977"/>
                    <a:pt x="217" y="5097"/>
                    <a:pt x="403" y="4191"/>
                  </a:cubicBezTo>
                  <a:cubicBezTo>
                    <a:pt x="575" y="3362"/>
                    <a:pt x="651" y="3258"/>
                    <a:pt x="661" y="3248"/>
                  </a:cubicBezTo>
                  <a:cubicBezTo>
                    <a:pt x="667" y="3246"/>
                    <a:pt x="667" y="3246"/>
                    <a:pt x="669" y="3240"/>
                  </a:cubicBezTo>
                  <a:cubicBezTo>
                    <a:pt x="676" y="3231"/>
                    <a:pt x="1189" y="2495"/>
                    <a:pt x="1291" y="1834"/>
                  </a:cubicBezTo>
                  <a:cubicBezTo>
                    <a:pt x="1394" y="1181"/>
                    <a:pt x="1167" y="365"/>
                    <a:pt x="894" y="9"/>
                  </a:cubicBezTo>
                  <a:cubicBezTo>
                    <a:pt x="890" y="3"/>
                    <a:pt x="884" y="0"/>
                    <a:pt x="8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0"/>
            <p:cNvSpPr/>
            <p:nvPr/>
          </p:nvSpPr>
          <p:spPr>
            <a:xfrm>
              <a:off x="1780925" y="2271632"/>
              <a:ext cx="258030" cy="480085"/>
            </a:xfrm>
            <a:custGeom>
              <a:rect b="b" l="l" r="r" t="t"/>
              <a:pathLst>
                <a:path extrusionOk="0" h="5578" w="2998">
                  <a:moveTo>
                    <a:pt x="2427" y="1"/>
                  </a:moveTo>
                  <a:cubicBezTo>
                    <a:pt x="2412" y="3"/>
                    <a:pt x="2396" y="3"/>
                    <a:pt x="2382" y="5"/>
                  </a:cubicBezTo>
                  <a:cubicBezTo>
                    <a:pt x="2548" y="504"/>
                    <a:pt x="2951" y="1989"/>
                    <a:pt x="2701" y="2832"/>
                  </a:cubicBezTo>
                  <a:cubicBezTo>
                    <a:pt x="2470" y="3595"/>
                    <a:pt x="1557" y="5156"/>
                    <a:pt x="1363" y="5480"/>
                  </a:cubicBezTo>
                  <a:cubicBezTo>
                    <a:pt x="1332" y="5128"/>
                    <a:pt x="1185" y="3550"/>
                    <a:pt x="939" y="2744"/>
                  </a:cubicBezTo>
                  <a:cubicBezTo>
                    <a:pt x="710" y="2000"/>
                    <a:pt x="219" y="524"/>
                    <a:pt x="49" y="11"/>
                  </a:cubicBezTo>
                  <a:cubicBezTo>
                    <a:pt x="31" y="7"/>
                    <a:pt x="15" y="7"/>
                    <a:pt x="0" y="5"/>
                  </a:cubicBezTo>
                  <a:lnTo>
                    <a:pt x="0" y="5"/>
                  </a:lnTo>
                  <a:cubicBezTo>
                    <a:pt x="166" y="504"/>
                    <a:pt x="667" y="2006"/>
                    <a:pt x="894" y="2757"/>
                  </a:cubicBezTo>
                  <a:cubicBezTo>
                    <a:pt x="1171" y="3659"/>
                    <a:pt x="1322" y="5535"/>
                    <a:pt x="1324" y="5555"/>
                  </a:cubicBezTo>
                  <a:cubicBezTo>
                    <a:pt x="1326" y="5566"/>
                    <a:pt x="1332" y="5572"/>
                    <a:pt x="1342" y="5576"/>
                  </a:cubicBezTo>
                  <a:cubicBezTo>
                    <a:pt x="1345" y="5578"/>
                    <a:pt x="1349" y="5578"/>
                    <a:pt x="1349" y="5578"/>
                  </a:cubicBezTo>
                  <a:cubicBezTo>
                    <a:pt x="1359" y="5578"/>
                    <a:pt x="1363" y="5576"/>
                    <a:pt x="1369" y="5568"/>
                  </a:cubicBezTo>
                  <a:cubicBezTo>
                    <a:pt x="1381" y="5549"/>
                    <a:pt x="2488" y="3704"/>
                    <a:pt x="2744" y="2847"/>
                  </a:cubicBezTo>
                  <a:cubicBezTo>
                    <a:pt x="2998" y="1997"/>
                    <a:pt x="2597" y="512"/>
                    <a:pt x="2427" y="1"/>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0"/>
            <p:cNvSpPr/>
            <p:nvPr/>
          </p:nvSpPr>
          <p:spPr>
            <a:xfrm>
              <a:off x="1589855" y="2328178"/>
              <a:ext cx="125831" cy="224206"/>
            </a:xfrm>
            <a:custGeom>
              <a:rect b="b" l="l" r="r" t="t"/>
              <a:pathLst>
                <a:path extrusionOk="0" h="2605" w="1462">
                  <a:moveTo>
                    <a:pt x="202" y="0"/>
                  </a:moveTo>
                  <a:cubicBezTo>
                    <a:pt x="192" y="0"/>
                    <a:pt x="182" y="6"/>
                    <a:pt x="179" y="17"/>
                  </a:cubicBezTo>
                  <a:cubicBezTo>
                    <a:pt x="179" y="21"/>
                    <a:pt x="121" y="313"/>
                    <a:pt x="131" y="686"/>
                  </a:cubicBezTo>
                  <a:cubicBezTo>
                    <a:pt x="142" y="1030"/>
                    <a:pt x="213" y="1510"/>
                    <a:pt x="496" y="1854"/>
                  </a:cubicBezTo>
                  <a:cubicBezTo>
                    <a:pt x="1038" y="2507"/>
                    <a:pt x="1414" y="2603"/>
                    <a:pt x="1431" y="2605"/>
                  </a:cubicBezTo>
                  <a:lnTo>
                    <a:pt x="1435" y="2605"/>
                  </a:lnTo>
                  <a:cubicBezTo>
                    <a:pt x="1445" y="2605"/>
                    <a:pt x="1455" y="2599"/>
                    <a:pt x="1457" y="2589"/>
                  </a:cubicBezTo>
                  <a:cubicBezTo>
                    <a:pt x="1461" y="2574"/>
                    <a:pt x="1453" y="2562"/>
                    <a:pt x="1441" y="2560"/>
                  </a:cubicBezTo>
                  <a:cubicBezTo>
                    <a:pt x="1435" y="2558"/>
                    <a:pt x="1062" y="2460"/>
                    <a:pt x="532" y="1821"/>
                  </a:cubicBezTo>
                  <a:cubicBezTo>
                    <a:pt x="1" y="1181"/>
                    <a:pt x="219" y="35"/>
                    <a:pt x="224" y="23"/>
                  </a:cubicBezTo>
                  <a:cubicBezTo>
                    <a:pt x="228" y="15"/>
                    <a:pt x="219" y="2"/>
                    <a:pt x="207" y="0"/>
                  </a:cubicBezTo>
                  <a:cubicBezTo>
                    <a:pt x="206" y="0"/>
                    <a:pt x="204" y="0"/>
                    <a:pt x="2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0"/>
            <p:cNvSpPr/>
            <p:nvPr/>
          </p:nvSpPr>
          <p:spPr>
            <a:xfrm>
              <a:off x="1237493" y="2479915"/>
              <a:ext cx="399611" cy="305970"/>
            </a:xfrm>
            <a:custGeom>
              <a:rect b="b" l="l" r="r" t="t"/>
              <a:pathLst>
                <a:path extrusionOk="0" h="3555" w="4643">
                  <a:moveTo>
                    <a:pt x="4570" y="0"/>
                  </a:moveTo>
                  <a:cubicBezTo>
                    <a:pt x="4565" y="0"/>
                    <a:pt x="4559" y="3"/>
                    <a:pt x="4555" y="7"/>
                  </a:cubicBezTo>
                  <a:cubicBezTo>
                    <a:pt x="4545" y="15"/>
                    <a:pt x="4543" y="28"/>
                    <a:pt x="4549" y="38"/>
                  </a:cubicBezTo>
                  <a:cubicBezTo>
                    <a:pt x="4573" y="124"/>
                    <a:pt x="4283" y="1188"/>
                    <a:pt x="3945" y="1953"/>
                  </a:cubicBezTo>
                  <a:cubicBezTo>
                    <a:pt x="3603" y="2736"/>
                    <a:pt x="3186" y="3170"/>
                    <a:pt x="2552" y="3405"/>
                  </a:cubicBezTo>
                  <a:cubicBezTo>
                    <a:pt x="2359" y="3476"/>
                    <a:pt x="2136" y="3506"/>
                    <a:pt x="1894" y="3506"/>
                  </a:cubicBezTo>
                  <a:cubicBezTo>
                    <a:pt x="1324" y="3506"/>
                    <a:pt x="651" y="3343"/>
                    <a:pt x="31" y="3166"/>
                  </a:cubicBezTo>
                  <a:cubicBezTo>
                    <a:pt x="29" y="3165"/>
                    <a:pt x="26" y="3165"/>
                    <a:pt x="24" y="3165"/>
                  </a:cubicBezTo>
                  <a:cubicBezTo>
                    <a:pt x="13" y="3165"/>
                    <a:pt x="4" y="3172"/>
                    <a:pt x="3" y="3180"/>
                  </a:cubicBezTo>
                  <a:cubicBezTo>
                    <a:pt x="1" y="3193"/>
                    <a:pt x="7" y="3207"/>
                    <a:pt x="17" y="3209"/>
                  </a:cubicBezTo>
                  <a:cubicBezTo>
                    <a:pt x="668" y="3395"/>
                    <a:pt x="1326" y="3555"/>
                    <a:pt x="1887" y="3555"/>
                  </a:cubicBezTo>
                  <a:cubicBezTo>
                    <a:pt x="2135" y="3555"/>
                    <a:pt x="2366" y="3520"/>
                    <a:pt x="2568" y="3446"/>
                  </a:cubicBezTo>
                  <a:cubicBezTo>
                    <a:pt x="3213" y="3207"/>
                    <a:pt x="3638" y="2767"/>
                    <a:pt x="3990" y="1969"/>
                  </a:cubicBezTo>
                  <a:cubicBezTo>
                    <a:pt x="4299" y="1267"/>
                    <a:pt x="4643" y="83"/>
                    <a:pt x="4588" y="9"/>
                  </a:cubicBezTo>
                  <a:cubicBezTo>
                    <a:pt x="4583" y="4"/>
                    <a:pt x="4577" y="0"/>
                    <a:pt x="45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0"/>
            <p:cNvSpPr/>
            <p:nvPr/>
          </p:nvSpPr>
          <p:spPr>
            <a:xfrm>
              <a:off x="1490016" y="2484649"/>
              <a:ext cx="184787" cy="546356"/>
            </a:xfrm>
            <a:custGeom>
              <a:rect b="b" l="l" r="r" t="t"/>
              <a:pathLst>
                <a:path extrusionOk="0" h="6348" w="2147">
                  <a:moveTo>
                    <a:pt x="1678" y="0"/>
                  </a:moveTo>
                  <a:cubicBezTo>
                    <a:pt x="1676" y="0"/>
                    <a:pt x="1674" y="1"/>
                    <a:pt x="1672" y="1"/>
                  </a:cubicBezTo>
                  <a:cubicBezTo>
                    <a:pt x="1660" y="3"/>
                    <a:pt x="1652" y="16"/>
                    <a:pt x="1654" y="28"/>
                  </a:cubicBezTo>
                  <a:cubicBezTo>
                    <a:pt x="1660" y="44"/>
                    <a:pt x="1999" y="1388"/>
                    <a:pt x="2030" y="1888"/>
                  </a:cubicBezTo>
                  <a:lnTo>
                    <a:pt x="2032" y="1914"/>
                  </a:lnTo>
                  <a:cubicBezTo>
                    <a:pt x="2063" y="2407"/>
                    <a:pt x="2098" y="3017"/>
                    <a:pt x="1695" y="3602"/>
                  </a:cubicBezTo>
                  <a:cubicBezTo>
                    <a:pt x="780" y="4928"/>
                    <a:pt x="197" y="5867"/>
                    <a:pt x="7" y="6315"/>
                  </a:cubicBezTo>
                  <a:cubicBezTo>
                    <a:pt x="0" y="6327"/>
                    <a:pt x="7" y="6340"/>
                    <a:pt x="19" y="6346"/>
                  </a:cubicBezTo>
                  <a:cubicBezTo>
                    <a:pt x="23" y="6348"/>
                    <a:pt x="25" y="6348"/>
                    <a:pt x="29" y="6348"/>
                  </a:cubicBezTo>
                  <a:cubicBezTo>
                    <a:pt x="39" y="6348"/>
                    <a:pt x="48" y="6342"/>
                    <a:pt x="52" y="6331"/>
                  </a:cubicBezTo>
                  <a:cubicBezTo>
                    <a:pt x="240" y="5887"/>
                    <a:pt x="823" y="4954"/>
                    <a:pt x="1735" y="3629"/>
                  </a:cubicBezTo>
                  <a:cubicBezTo>
                    <a:pt x="2147" y="3031"/>
                    <a:pt x="2112" y="2409"/>
                    <a:pt x="2081" y="1910"/>
                  </a:cubicBezTo>
                  <a:lnTo>
                    <a:pt x="2079" y="1886"/>
                  </a:lnTo>
                  <a:cubicBezTo>
                    <a:pt x="2046" y="1382"/>
                    <a:pt x="1703" y="32"/>
                    <a:pt x="1701" y="18"/>
                  </a:cubicBezTo>
                  <a:cubicBezTo>
                    <a:pt x="1696" y="8"/>
                    <a:pt x="1688" y="0"/>
                    <a:pt x="1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0"/>
            <p:cNvSpPr/>
            <p:nvPr/>
          </p:nvSpPr>
          <p:spPr>
            <a:xfrm>
              <a:off x="909316" y="2536548"/>
              <a:ext cx="17644" cy="102679"/>
            </a:xfrm>
            <a:custGeom>
              <a:rect b="b" l="l" r="r" t="t"/>
              <a:pathLst>
                <a:path extrusionOk="0" h="1193" w="205">
                  <a:moveTo>
                    <a:pt x="46" y="1"/>
                  </a:moveTo>
                  <a:cubicBezTo>
                    <a:pt x="36" y="1"/>
                    <a:pt x="28" y="10"/>
                    <a:pt x="25" y="22"/>
                  </a:cubicBezTo>
                  <a:cubicBezTo>
                    <a:pt x="18" y="84"/>
                    <a:pt x="12" y="151"/>
                    <a:pt x="10" y="223"/>
                  </a:cubicBezTo>
                  <a:cubicBezTo>
                    <a:pt x="0" y="540"/>
                    <a:pt x="55" y="937"/>
                    <a:pt x="192" y="1193"/>
                  </a:cubicBezTo>
                  <a:cubicBezTo>
                    <a:pt x="184" y="1123"/>
                    <a:pt x="160" y="1049"/>
                    <a:pt x="153" y="1031"/>
                  </a:cubicBezTo>
                  <a:lnTo>
                    <a:pt x="153" y="1031"/>
                  </a:lnTo>
                  <a:cubicBezTo>
                    <a:pt x="160" y="1047"/>
                    <a:pt x="178" y="1082"/>
                    <a:pt x="205" y="1121"/>
                  </a:cubicBezTo>
                  <a:cubicBezTo>
                    <a:pt x="96" y="882"/>
                    <a:pt x="51" y="532"/>
                    <a:pt x="59" y="247"/>
                  </a:cubicBezTo>
                  <a:lnTo>
                    <a:pt x="59" y="231"/>
                  </a:lnTo>
                  <a:cubicBezTo>
                    <a:pt x="61" y="159"/>
                    <a:pt x="66" y="90"/>
                    <a:pt x="74" y="28"/>
                  </a:cubicBezTo>
                  <a:cubicBezTo>
                    <a:pt x="76" y="18"/>
                    <a:pt x="66" y="8"/>
                    <a:pt x="55" y="4"/>
                  </a:cubicBezTo>
                  <a:cubicBezTo>
                    <a:pt x="55" y="4"/>
                    <a:pt x="53" y="2"/>
                    <a:pt x="51" y="2"/>
                  </a:cubicBezTo>
                  <a:cubicBezTo>
                    <a:pt x="49" y="1"/>
                    <a:pt x="48" y="1"/>
                    <a:pt x="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0"/>
            <p:cNvSpPr/>
            <p:nvPr/>
          </p:nvSpPr>
          <p:spPr>
            <a:xfrm>
              <a:off x="887627" y="2571147"/>
              <a:ext cx="37611" cy="80731"/>
            </a:xfrm>
            <a:custGeom>
              <a:rect b="b" l="l" r="r" t="t"/>
              <a:pathLst>
                <a:path extrusionOk="0" h="938" w="437">
                  <a:moveTo>
                    <a:pt x="25" y="1"/>
                  </a:moveTo>
                  <a:cubicBezTo>
                    <a:pt x="24" y="1"/>
                    <a:pt x="22" y="1"/>
                    <a:pt x="21" y="1"/>
                  </a:cubicBezTo>
                  <a:cubicBezTo>
                    <a:pt x="9" y="3"/>
                    <a:pt x="0" y="15"/>
                    <a:pt x="4" y="27"/>
                  </a:cubicBezTo>
                  <a:cubicBezTo>
                    <a:pt x="7" y="40"/>
                    <a:pt x="19" y="109"/>
                    <a:pt x="47" y="216"/>
                  </a:cubicBezTo>
                  <a:lnTo>
                    <a:pt x="47" y="218"/>
                  </a:lnTo>
                  <a:cubicBezTo>
                    <a:pt x="101" y="420"/>
                    <a:pt x="213" y="737"/>
                    <a:pt x="408" y="938"/>
                  </a:cubicBezTo>
                  <a:cubicBezTo>
                    <a:pt x="424" y="932"/>
                    <a:pt x="430" y="917"/>
                    <a:pt x="436" y="901"/>
                  </a:cubicBezTo>
                  <a:cubicBezTo>
                    <a:pt x="221" y="672"/>
                    <a:pt x="111" y="295"/>
                    <a:pt x="68" y="115"/>
                  </a:cubicBezTo>
                  <a:cubicBezTo>
                    <a:pt x="56" y="56"/>
                    <a:pt x="47" y="21"/>
                    <a:pt x="47" y="17"/>
                  </a:cubicBezTo>
                  <a:cubicBezTo>
                    <a:pt x="47" y="10"/>
                    <a:pt x="39" y="1"/>
                    <a:pt x="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0"/>
            <p:cNvSpPr/>
            <p:nvPr/>
          </p:nvSpPr>
          <p:spPr>
            <a:xfrm>
              <a:off x="2071835" y="1634215"/>
              <a:ext cx="138310" cy="121958"/>
            </a:xfrm>
            <a:custGeom>
              <a:rect b="b" l="l" r="r" t="t"/>
              <a:pathLst>
                <a:path extrusionOk="0" h="1417" w="1607">
                  <a:moveTo>
                    <a:pt x="0" y="0"/>
                  </a:moveTo>
                  <a:cubicBezTo>
                    <a:pt x="0" y="5"/>
                    <a:pt x="2" y="7"/>
                    <a:pt x="6" y="13"/>
                  </a:cubicBezTo>
                  <a:cubicBezTo>
                    <a:pt x="180" y="514"/>
                    <a:pt x="416" y="1167"/>
                    <a:pt x="1310" y="1371"/>
                  </a:cubicBezTo>
                  <a:cubicBezTo>
                    <a:pt x="1328" y="1375"/>
                    <a:pt x="1346" y="1377"/>
                    <a:pt x="1363" y="1383"/>
                  </a:cubicBezTo>
                  <a:cubicBezTo>
                    <a:pt x="1430" y="1398"/>
                    <a:pt x="1500" y="1408"/>
                    <a:pt x="1574" y="1416"/>
                  </a:cubicBezTo>
                  <a:cubicBezTo>
                    <a:pt x="1586" y="1402"/>
                    <a:pt x="1596" y="1388"/>
                    <a:pt x="1606" y="1373"/>
                  </a:cubicBezTo>
                  <a:cubicBezTo>
                    <a:pt x="512" y="1255"/>
                    <a:pt x="246" y="553"/>
                    <a:pt x="53" y="15"/>
                  </a:cubicBezTo>
                  <a:lnTo>
                    <a:pt x="0" y="0"/>
                  </a:ln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0"/>
            <p:cNvSpPr/>
            <p:nvPr/>
          </p:nvSpPr>
          <p:spPr>
            <a:xfrm>
              <a:off x="1901679" y="1626813"/>
              <a:ext cx="143302" cy="44067"/>
            </a:xfrm>
            <a:custGeom>
              <a:rect b="b" l="l" r="r" t="t"/>
              <a:pathLst>
                <a:path extrusionOk="0" h="512" w="1665">
                  <a:moveTo>
                    <a:pt x="1617" y="0"/>
                  </a:moveTo>
                  <a:cubicBezTo>
                    <a:pt x="1582" y="113"/>
                    <a:pt x="1511" y="250"/>
                    <a:pt x="1384" y="346"/>
                  </a:cubicBezTo>
                  <a:cubicBezTo>
                    <a:pt x="1283" y="423"/>
                    <a:pt x="1162" y="463"/>
                    <a:pt x="1024" y="463"/>
                  </a:cubicBezTo>
                  <a:cubicBezTo>
                    <a:pt x="965" y="463"/>
                    <a:pt x="902" y="455"/>
                    <a:pt x="836" y="440"/>
                  </a:cubicBezTo>
                  <a:cubicBezTo>
                    <a:pt x="478" y="359"/>
                    <a:pt x="212" y="164"/>
                    <a:pt x="54" y="21"/>
                  </a:cubicBezTo>
                  <a:cubicBezTo>
                    <a:pt x="38" y="27"/>
                    <a:pt x="19" y="31"/>
                    <a:pt x="1" y="35"/>
                  </a:cubicBezTo>
                  <a:cubicBezTo>
                    <a:pt x="85" y="113"/>
                    <a:pt x="205" y="213"/>
                    <a:pt x="357" y="301"/>
                  </a:cubicBezTo>
                  <a:cubicBezTo>
                    <a:pt x="371" y="311"/>
                    <a:pt x="388" y="318"/>
                    <a:pt x="402" y="328"/>
                  </a:cubicBezTo>
                  <a:cubicBezTo>
                    <a:pt x="525" y="395"/>
                    <a:pt x="666" y="451"/>
                    <a:pt x="825" y="487"/>
                  </a:cubicBezTo>
                  <a:cubicBezTo>
                    <a:pt x="893" y="502"/>
                    <a:pt x="960" y="512"/>
                    <a:pt x="1024" y="512"/>
                  </a:cubicBezTo>
                  <a:cubicBezTo>
                    <a:pt x="1173" y="512"/>
                    <a:pt x="1302" y="469"/>
                    <a:pt x="1415" y="383"/>
                  </a:cubicBezTo>
                  <a:cubicBezTo>
                    <a:pt x="1548" y="281"/>
                    <a:pt x="1627" y="131"/>
                    <a:pt x="1664" y="11"/>
                  </a:cubicBezTo>
                  <a:cubicBezTo>
                    <a:pt x="1648" y="9"/>
                    <a:pt x="1633" y="7"/>
                    <a:pt x="161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0"/>
            <p:cNvSpPr/>
            <p:nvPr/>
          </p:nvSpPr>
          <p:spPr>
            <a:xfrm>
              <a:off x="1784282" y="1649363"/>
              <a:ext cx="152512" cy="90543"/>
            </a:xfrm>
            <a:custGeom>
              <a:rect b="b" l="l" r="r" t="t"/>
              <a:pathLst>
                <a:path extrusionOk="0" h="1052" w="1772">
                  <a:moveTo>
                    <a:pt x="1746" y="0"/>
                  </a:moveTo>
                  <a:cubicBezTo>
                    <a:pt x="1745" y="0"/>
                    <a:pt x="1744" y="0"/>
                    <a:pt x="1743" y="0"/>
                  </a:cubicBezTo>
                  <a:cubicBezTo>
                    <a:pt x="1731" y="2"/>
                    <a:pt x="1721" y="13"/>
                    <a:pt x="1723" y="25"/>
                  </a:cubicBezTo>
                  <a:lnTo>
                    <a:pt x="1723" y="35"/>
                  </a:lnTo>
                  <a:cubicBezTo>
                    <a:pt x="1725" y="117"/>
                    <a:pt x="1729" y="628"/>
                    <a:pt x="1228" y="923"/>
                  </a:cubicBezTo>
                  <a:cubicBezTo>
                    <a:pt x="1126" y="983"/>
                    <a:pt x="1014" y="1008"/>
                    <a:pt x="897" y="1008"/>
                  </a:cubicBezTo>
                  <a:cubicBezTo>
                    <a:pt x="587" y="1008"/>
                    <a:pt x="250" y="833"/>
                    <a:pt x="33" y="696"/>
                  </a:cubicBezTo>
                  <a:lnTo>
                    <a:pt x="0" y="729"/>
                  </a:lnTo>
                  <a:cubicBezTo>
                    <a:pt x="84" y="782"/>
                    <a:pt x="184" y="841"/>
                    <a:pt x="293" y="892"/>
                  </a:cubicBezTo>
                  <a:cubicBezTo>
                    <a:pt x="516" y="997"/>
                    <a:pt x="720" y="1052"/>
                    <a:pt x="900" y="1052"/>
                  </a:cubicBezTo>
                  <a:cubicBezTo>
                    <a:pt x="1033" y="1052"/>
                    <a:pt x="1150" y="1021"/>
                    <a:pt x="1252" y="962"/>
                  </a:cubicBezTo>
                  <a:cubicBezTo>
                    <a:pt x="1733" y="676"/>
                    <a:pt x="1772" y="203"/>
                    <a:pt x="1772" y="62"/>
                  </a:cubicBezTo>
                  <a:cubicBezTo>
                    <a:pt x="1772" y="35"/>
                    <a:pt x="1770" y="21"/>
                    <a:pt x="1770" y="21"/>
                  </a:cubicBezTo>
                  <a:cubicBezTo>
                    <a:pt x="1766" y="10"/>
                    <a:pt x="1757" y="0"/>
                    <a:pt x="1746"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0"/>
            <p:cNvSpPr/>
            <p:nvPr/>
          </p:nvSpPr>
          <p:spPr>
            <a:xfrm>
              <a:off x="2183637" y="1748599"/>
              <a:ext cx="28230" cy="136933"/>
            </a:xfrm>
            <a:custGeom>
              <a:rect b="b" l="l" r="r" t="t"/>
              <a:pathLst>
                <a:path extrusionOk="0" h="1591" w="328">
                  <a:moveTo>
                    <a:pt x="27" y="0"/>
                  </a:moveTo>
                  <a:cubicBezTo>
                    <a:pt x="24" y="0"/>
                    <a:pt x="21" y="0"/>
                    <a:pt x="19" y="1"/>
                  </a:cubicBezTo>
                  <a:cubicBezTo>
                    <a:pt x="7" y="5"/>
                    <a:pt x="0" y="18"/>
                    <a:pt x="7" y="32"/>
                  </a:cubicBezTo>
                  <a:cubicBezTo>
                    <a:pt x="7" y="34"/>
                    <a:pt x="9" y="36"/>
                    <a:pt x="11" y="44"/>
                  </a:cubicBezTo>
                  <a:cubicBezTo>
                    <a:pt x="49" y="151"/>
                    <a:pt x="326" y="998"/>
                    <a:pt x="19" y="1591"/>
                  </a:cubicBezTo>
                  <a:cubicBezTo>
                    <a:pt x="49" y="1562"/>
                    <a:pt x="80" y="1532"/>
                    <a:pt x="109" y="1499"/>
                  </a:cubicBezTo>
                  <a:cubicBezTo>
                    <a:pt x="328" y="936"/>
                    <a:pt x="121" y="226"/>
                    <a:pt x="62" y="54"/>
                  </a:cubicBezTo>
                  <a:cubicBezTo>
                    <a:pt x="56" y="28"/>
                    <a:pt x="49" y="16"/>
                    <a:pt x="49" y="16"/>
                  </a:cubicBezTo>
                  <a:cubicBezTo>
                    <a:pt x="46" y="6"/>
                    <a:pt x="37" y="0"/>
                    <a:pt x="27" y="0"/>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0"/>
            <p:cNvSpPr/>
            <p:nvPr/>
          </p:nvSpPr>
          <p:spPr>
            <a:xfrm>
              <a:off x="2110221" y="1647555"/>
              <a:ext cx="109564" cy="71608"/>
            </a:xfrm>
            <a:custGeom>
              <a:rect b="b" l="l" r="r" t="t"/>
              <a:pathLst>
                <a:path extrusionOk="0" h="832" w="1273">
                  <a:moveTo>
                    <a:pt x="0" y="1"/>
                  </a:moveTo>
                  <a:cubicBezTo>
                    <a:pt x="152" y="351"/>
                    <a:pt x="381" y="739"/>
                    <a:pt x="1273" y="832"/>
                  </a:cubicBezTo>
                  <a:lnTo>
                    <a:pt x="1273" y="787"/>
                  </a:lnTo>
                  <a:cubicBezTo>
                    <a:pt x="448" y="699"/>
                    <a:pt x="207" y="353"/>
                    <a:pt x="64" y="30"/>
                  </a:cubicBezTo>
                  <a:cubicBezTo>
                    <a:pt x="43" y="19"/>
                    <a:pt x="23" y="11"/>
                    <a:pt x="0"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0"/>
            <p:cNvSpPr/>
            <p:nvPr/>
          </p:nvSpPr>
          <p:spPr>
            <a:xfrm>
              <a:off x="1762249" y="1803768"/>
              <a:ext cx="89338" cy="148036"/>
            </a:xfrm>
            <a:custGeom>
              <a:rect b="b" l="l" r="r" t="t"/>
              <a:pathLst>
                <a:path extrusionOk="0" h="1720" w="1038">
                  <a:moveTo>
                    <a:pt x="27" y="1"/>
                  </a:moveTo>
                  <a:cubicBezTo>
                    <a:pt x="17" y="11"/>
                    <a:pt x="7" y="25"/>
                    <a:pt x="0" y="37"/>
                  </a:cubicBezTo>
                  <a:cubicBezTo>
                    <a:pt x="686" y="643"/>
                    <a:pt x="989" y="1236"/>
                    <a:pt x="860" y="1709"/>
                  </a:cubicBezTo>
                  <a:cubicBezTo>
                    <a:pt x="874" y="1713"/>
                    <a:pt x="890" y="1717"/>
                    <a:pt x="905" y="1719"/>
                  </a:cubicBezTo>
                  <a:cubicBezTo>
                    <a:pt x="1038" y="1228"/>
                    <a:pt x="729" y="621"/>
                    <a:pt x="27" y="1"/>
                  </a:cubicBezTo>
                  <a:close/>
                </a:path>
              </a:pathLst>
            </a:custGeom>
            <a:solidFill>
              <a:srgbClr val="31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0"/>
            <p:cNvSpPr/>
            <p:nvPr/>
          </p:nvSpPr>
          <p:spPr>
            <a:xfrm>
              <a:off x="1802012" y="2262250"/>
              <a:ext cx="263022" cy="16353"/>
            </a:xfrm>
            <a:custGeom>
              <a:rect b="b" l="l" r="r" t="t"/>
              <a:pathLst>
                <a:path extrusionOk="0" h="190" w="3056">
                  <a:moveTo>
                    <a:pt x="3032" y="1"/>
                  </a:moveTo>
                  <a:cubicBezTo>
                    <a:pt x="3031" y="1"/>
                    <a:pt x="3030" y="1"/>
                    <a:pt x="3029" y="1"/>
                  </a:cubicBezTo>
                  <a:cubicBezTo>
                    <a:pt x="3021" y="3"/>
                    <a:pt x="2241" y="118"/>
                    <a:pt x="1582" y="132"/>
                  </a:cubicBezTo>
                  <a:lnTo>
                    <a:pt x="1439" y="134"/>
                  </a:lnTo>
                  <a:cubicBezTo>
                    <a:pt x="1198" y="139"/>
                    <a:pt x="997" y="143"/>
                    <a:pt x="807" y="143"/>
                  </a:cubicBezTo>
                  <a:cubicBezTo>
                    <a:pt x="551" y="143"/>
                    <a:pt x="315" y="135"/>
                    <a:pt x="29" y="112"/>
                  </a:cubicBezTo>
                  <a:cubicBezTo>
                    <a:pt x="28" y="112"/>
                    <a:pt x="27" y="111"/>
                    <a:pt x="26" y="111"/>
                  </a:cubicBezTo>
                  <a:cubicBezTo>
                    <a:pt x="13" y="111"/>
                    <a:pt x="5" y="121"/>
                    <a:pt x="3" y="134"/>
                  </a:cubicBezTo>
                  <a:cubicBezTo>
                    <a:pt x="1" y="146"/>
                    <a:pt x="11" y="157"/>
                    <a:pt x="23" y="161"/>
                  </a:cubicBezTo>
                  <a:cubicBezTo>
                    <a:pt x="308" y="183"/>
                    <a:pt x="541" y="189"/>
                    <a:pt x="793" y="189"/>
                  </a:cubicBezTo>
                  <a:cubicBezTo>
                    <a:pt x="987" y="189"/>
                    <a:pt x="1192" y="187"/>
                    <a:pt x="1439" y="179"/>
                  </a:cubicBezTo>
                  <a:lnTo>
                    <a:pt x="1582" y="177"/>
                  </a:lnTo>
                  <a:cubicBezTo>
                    <a:pt x="2243" y="163"/>
                    <a:pt x="3025" y="48"/>
                    <a:pt x="3035" y="48"/>
                  </a:cubicBezTo>
                  <a:cubicBezTo>
                    <a:pt x="3049" y="44"/>
                    <a:pt x="3055" y="32"/>
                    <a:pt x="3055" y="22"/>
                  </a:cubicBezTo>
                  <a:cubicBezTo>
                    <a:pt x="3054" y="10"/>
                    <a:pt x="3043" y="1"/>
                    <a:pt x="3032" y="1"/>
                  </a:cubicBezTo>
                  <a:close/>
                </a:path>
              </a:pathLst>
            </a:custGeom>
            <a:solidFill>
              <a:srgbClr val="FDC4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0"/>
            <p:cNvSpPr/>
            <p:nvPr/>
          </p:nvSpPr>
          <p:spPr>
            <a:xfrm>
              <a:off x="2485477" y="2990899"/>
              <a:ext cx="163442" cy="71608"/>
            </a:xfrm>
            <a:custGeom>
              <a:rect b="b" l="l" r="r" t="t"/>
              <a:pathLst>
                <a:path extrusionOk="0" h="832" w="1899">
                  <a:moveTo>
                    <a:pt x="23" y="0"/>
                  </a:moveTo>
                  <a:cubicBezTo>
                    <a:pt x="12" y="0"/>
                    <a:pt x="2" y="10"/>
                    <a:pt x="2" y="22"/>
                  </a:cubicBezTo>
                  <a:cubicBezTo>
                    <a:pt x="0" y="34"/>
                    <a:pt x="10" y="46"/>
                    <a:pt x="21" y="46"/>
                  </a:cubicBezTo>
                  <a:cubicBezTo>
                    <a:pt x="765" y="167"/>
                    <a:pt x="1121" y="192"/>
                    <a:pt x="1174" y="196"/>
                  </a:cubicBezTo>
                  <a:cubicBezTo>
                    <a:pt x="1203" y="218"/>
                    <a:pt x="1322" y="318"/>
                    <a:pt x="1453" y="458"/>
                  </a:cubicBezTo>
                  <a:cubicBezTo>
                    <a:pt x="1602" y="621"/>
                    <a:pt x="1854" y="824"/>
                    <a:pt x="1858" y="826"/>
                  </a:cubicBezTo>
                  <a:cubicBezTo>
                    <a:pt x="1862" y="830"/>
                    <a:pt x="1868" y="832"/>
                    <a:pt x="1872" y="832"/>
                  </a:cubicBezTo>
                  <a:cubicBezTo>
                    <a:pt x="1880" y="832"/>
                    <a:pt x="1888" y="830"/>
                    <a:pt x="1891" y="822"/>
                  </a:cubicBezTo>
                  <a:cubicBezTo>
                    <a:pt x="1899" y="811"/>
                    <a:pt x="1899" y="795"/>
                    <a:pt x="1884" y="789"/>
                  </a:cubicBezTo>
                  <a:cubicBezTo>
                    <a:pt x="1882" y="785"/>
                    <a:pt x="1633" y="584"/>
                    <a:pt x="1485" y="425"/>
                  </a:cubicBezTo>
                  <a:cubicBezTo>
                    <a:pt x="1338" y="261"/>
                    <a:pt x="1197" y="151"/>
                    <a:pt x="1197" y="151"/>
                  </a:cubicBezTo>
                  <a:cubicBezTo>
                    <a:pt x="1193" y="147"/>
                    <a:pt x="1189" y="147"/>
                    <a:pt x="1185" y="147"/>
                  </a:cubicBezTo>
                  <a:cubicBezTo>
                    <a:pt x="1183" y="147"/>
                    <a:pt x="831" y="128"/>
                    <a:pt x="29" y="1"/>
                  </a:cubicBezTo>
                  <a:cubicBezTo>
                    <a:pt x="27" y="1"/>
                    <a:pt x="25" y="0"/>
                    <a:pt x="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0"/>
            <p:cNvSpPr/>
            <p:nvPr/>
          </p:nvSpPr>
          <p:spPr>
            <a:xfrm>
              <a:off x="948907" y="2580012"/>
              <a:ext cx="214050" cy="141839"/>
            </a:xfrm>
            <a:custGeom>
              <a:rect b="b" l="l" r="r" t="t"/>
              <a:pathLst>
                <a:path extrusionOk="0" h="1648" w="2487">
                  <a:moveTo>
                    <a:pt x="128" y="1"/>
                  </a:moveTo>
                  <a:cubicBezTo>
                    <a:pt x="97" y="1"/>
                    <a:pt x="72" y="7"/>
                    <a:pt x="54" y="23"/>
                  </a:cubicBezTo>
                  <a:cubicBezTo>
                    <a:pt x="19" y="51"/>
                    <a:pt x="0" y="94"/>
                    <a:pt x="2" y="143"/>
                  </a:cubicBezTo>
                  <a:cubicBezTo>
                    <a:pt x="4" y="268"/>
                    <a:pt x="133" y="440"/>
                    <a:pt x="328" y="585"/>
                  </a:cubicBezTo>
                  <a:cubicBezTo>
                    <a:pt x="495" y="710"/>
                    <a:pt x="923" y="853"/>
                    <a:pt x="966" y="868"/>
                  </a:cubicBezTo>
                  <a:cubicBezTo>
                    <a:pt x="1003" y="890"/>
                    <a:pt x="1361" y="1127"/>
                    <a:pt x="1656" y="1299"/>
                  </a:cubicBezTo>
                  <a:cubicBezTo>
                    <a:pt x="1964" y="1481"/>
                    <a:pt x="2445" y="1641"/>
                    <a:pt x="2449" y="1645"/>
                  </a:cubicBezTo>
                  <a:cubicBezTo>
                    <a:pt x="2453" y="1647"/>
                    <a:pt x="2455" y="1647"/>
                    <a:pt x="2458" y="1647"/>
                  </a:cubicBezTo>
                  <a:cubicBezTo>
                    <a:pt x="2468" y="1647"/>
                    <a:pt x="2476" y="1639"/>
                    <a:pt x="2480" y="1631"/>
                  </a:cubicBezTo>
                  <a:cubicBezTo>
                    <a:pt x="2486" y="1618"/>
                    <a:pt x="2478" y="1606"/>
                    <a:pt x="2466" y="1600"/>
                  </a:cubicBezTo>
                  <a:cubicBezTo>
                    <a:pt x="2460" y="1598"/>
                    <a:pt x="1985" y="1440"/>
                    <a:pt x="1678" y="1260"/>
                  </a:cubicBezTo>
                  <a:cubicBezTo>
                    <a:pt x="1371" y="1078"/>
                    <a:pt x="995" y="829"/>
                    <a:pt x="991" y="827"/>
                  </a:cubicBezTo>
                  <a:cubicBezTo>
                    <a:pt x="991" y="823"/>
                    <a:pt x="984" y="823"/>
                    <a:pt x="984" y="823"/>
                  </a:cubicBezTo>
                  <a:cubicBezTo>
                    <a:pt x="980" y="821"/>
                    <a:pt x="522" y="673"/>
                    <a:pt x="356" y="546"/>
                  </a:cubicBezTo>
                  <a:cubicBezTo>
                    <a:pt x="174" y="411"/>
                    <a:pt x="54" y="248"/>
                    <a:pt x="49" y="141"/>
                  </a:cubicBezTo>
                  <a:cubicBezTo>
                    <a:pt x="45" y="104"/>
                    <a:pt x="60" y="78"/>
                    <a:pt x="84" y="59"/>
                  </a:cubicBezTo>
                  <a:cubicBezTo>
                    <a:pt x="95" y="50"/>
                    <a:pt x="111" y="46"/>
                    <a:pt x="132" y="46"/>
                  </a:cubicBezTo>
                  <a:cubicBezTo>
                    <a:pt x="259" y="46"/>
                    <a:pt x="551" y="206"/>
                    <a:pt x="729" y="325"/>
                  </a:cubicBezTo>
                  <a:cubicBezTo>
                    <a:pt x="732" y="328"/>
                    <a:pt x="737" y="329"/>
                    <a:pt x="741" y="329"/>
                  </a:cubicBezTo>
                  <a:cubicBezTo>
                    <a:pt x="749" y="329"/>
                    <a:pt x="758" y="325"/>
                    <a:pt x="761" y="317"/>
                  </a:cubicBezTo>
                  <a:cubicBezTo>
                    <a:pt x="770" y="307"/>
                    <a:pt x="768" y="291"/>
                    <a:pt x="755" y="282"/>
                  </a:cubicBezTo>
                  <a:cubicBezTo>
                    <a:pt x="673" y="230"/>
                    <a:pt x="310" y="1"/>
                    <a:pt x="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0"/>
            <p:cNvSpPr/>
            <p:nvPr/>
          </p:nvSpPr>
          <p:spPr>
            <a:xfrm>
              <a:off x="2082766" y="1808158"/>
              <a:ext cx="18849" cy="50091"/>
            </a:xfrm>
            <a:custGeom>
              <a:rect b="b" l="l" r="r" t="t"/>
              <a:pathLst>
                <a:path extrusionOk="0" h="582" w="219">
                  <a:moveTo>
                    <a:pt x="108" y="1"/>
                  </a:moveTo>
                  <a:cubicBezTo>
                    <a:pt x="47" y="1"/>
                    <a:pt x="0" y="132"/>
                    <a:pt x="0" y="293"/>
                  </a:cubicBezTo>
                  <a:cubicBezTo>
                    <a:pt x="0" y="455"/>
                    <a:pt x="51" y="582"/>
                    <a:pt x="108" y="582"/>
                  </a:cubicBezTo>
                  <a:cubicBezTo>
                    <a:pt x="170" y="582"/>
                    <a:pt x="219" y="451"/>
                    <a:pt x="219" y="293"/>
                  </a:cubicBezTo>
                  <a:cubicBezTo>
                    <a:pt x="219" y="132"/>
                    <a:pt x="168" y="1"/>
                    <a:pt x="1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0"/>
            <p:cNvSpPr/>
            <p:nvPr/>
          </p:nvSpPr>
          <p:spPr>
            <a:xfrm>
              <a:off x="1973890" y="1796194"/>
              <a:ext cx="19107" cy="49919"/>
            </a:xfrm>
            <a:custGeom>
              <a:rect b="b" l="l" r="r" t="t"/>
              <a:pathLst>
                <a:path extrusionOk="0" h="580" w="222">
                  <a:moveTo>
                    <a:pt x="111" y="1"/>
                  </a:moveTo>
                  <a:cubicBezTo>
                    <a:pt x="52" y="3"/>
                    <a:pt x="1" y="130"/>
                    <a:pt x="1" y="291"/>
                  </a:cubicBezTo>
                  <a:cubicBezTo>
                    <a:pt x="1" y="453"/>
                    <a:pt x="52" y="580"/>
                    <a:pt x="111" y="580"/>
                  </a:cubicBezTo>
                  <a:cubicBezTo>
                    <a:pt x="173" y="580"/>
                    <a:pt x="222" y="451"/>
                    <a:pt x="222" y="291"/>
                  </a:cubicBezTo>
                  <a:cubicBezTo>
                    <a:pt x="222" y="130"/>
                    <a:pt x="170" y="1"/>
                    <a:pt x="1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0"/>
            <p:cNvSpPr/>
            <p:nvPr/>
          </p:nvSpPr>
          <p:spPr>
            <a:xfrm>
              <a:off x="1567133" y="2210007"/>
              <a:ext cx="23841" cy="23841"/>
            </a:xfrm>
            <a:custGeom>
              <a:rect b="b" l="l" r="r" t="t"/>
              <a:pathLst>
                <a:path extrusionOk="0" h="277" w="277">
                  <a:moveTo>
                    <a:pt x="140" y="1"/>
                  </a:moveTo>
                  <a:cubicBezTo>
                    <a:pt x="62" y="1"/>
                    <a:pt x="1" y="62"/>
                    <a:pt x="1" y="138"/>
                  </a:cubicBezTo>
                  <a:cubicBezTo>
                    <a:pt x="1" y="215"/>
                    <a:pt x="62" y="277"/>
                    <a:pt x="140" y="277"/>
                  </a:cubicBezTo>
                  <a:cubicBezTo>
                    <a:pt x="215" y="277"/>
                    <a:pt x="277" y="215"/>
                    <a:pt x="277" y="138"/>
                  </a:cubicBezTo>
                  <a:cubicBezTo>
                    <a:pt x="277" y="62"/>
                    <a:pt x="215" y="1"/>
                    <a:pt x="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0"/>
            <p:cNvSpPr/>
            <p:nvPr/>
          </p:nvSpPr>
          <p:spPr>
            <a:xfrm>
              <a:off x="2245950" y="4315651"/>
              <a:ext cx="1119" cy="16869"/>
            </a:xfrm>
            <a:custGeom>
              <a:rect b="b" l="l" r="r" t="t"/>
              <a:pathLst>
                <a:path extrusionOk="0" h="196" w="13">
                  <a:moveTo>
                    <a:pt x="1" y="1"/>
                  </a:moveTo>
                  <a:lnTo>
                    <a:pt x="1" y="1"/>
                  </a:lnTo>
                  <a:cubicBezTo>
                    <a:pt x="3" y="68"/>
                    <a:pt x="7" y="132"/>
                    <a:pt x="9" y="195"/>
                  </a:cubicBezTo>
                  <a:cubicBezTo>
                    <a:pt x="13" y="68"/>
                    <a:pt x="1" y="1"/>
                    <a:pt x="1" y="1"/>
                  </a:cubicBezTo>
                  <a:close/>
                </a:path>
              </a:pathLst>
            </a:custGeom>
            <a:solidFill>
              <a:srgbClr val="311D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0"/>
            <p:cNvSpPr/>
            <p:nvPr/>
          </p:nvSpPr>
          <p:spPr>
            <a:xfrm>
              <a:off x="2053158" y="4332262"/>
              <a:ext cx="346766" cy="323011"/>
            </a:xfrm>
            <a:custGeom>
              <a:rect b="b" l="l" r="r" t="t"/>
              <a:pathLst>
                <a:path extrusionOk="0" h="3753" w="4029">
                  <a:moveTo>
                    <a:pt x="2251" y="0"/>
                  </a:moveTo>
                  <a:cubicBezTo>
                    <a:pt x="2243" y="325"/>
                    <a:pt x="2130" y="1046"/>
                    <a:pt x="1451" y="2036"/>
                  </a:cubicBezTo>
                  <a:cubicBezTo>
                    <a:pt x="989" y="2707"/>
                    <a:pt x="440" y="3274"/>
                    <a:pt x="0" y="3679"/>
                  </a:cubicBezTo>
                  <a:cubicBezTo>
                    <a:pt x="506" y="3595"/>
                    <a:pt x="997" y="3529"/>
                    <a:pt x="1537" y="3529"/>
                  </a:cubicBezTo>
                  <a:cubicBezTo>
                    <a:pt x="1845" y="3529"/>
                    <a:pt x="2168" y="3550"/>
                    <a:pt x="2519" y="3603"/>
                  </a:cubicBezTo>
                  <a:cubicBezTo>
                    <a:pt x="3100" y="3695"/>
                    <a:pt x="3613" y="3734"/>
                    <a:pt x="4029" y="3752"/>
                  </a:cubicBezTo>
                  <a:cubicBezTo>
                    <a:pt x="3413" y="3079"/>
                    <a:pt x="2355" y="1596"/>
                    <a:pt x="2251" y="0"/>
                  </a:cubicBezTo>
                  <a:close/>
                </a:path>
              </a:pathLst>
            </a:custGeom>
            <a:solidFill>
              <a:srgbClr val="365B6E">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51"/>
          <p:cNvSpPr txBox="1"/>
          <p:nvPr>
            <p:ph idx="6"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kingdom of </a:t>
            </a:r>
            <a:r>
              <a:rPr i="1" lang="en">
                <a:highlight>
                  <a:schemeClr val="accent1"/>
                </a:highlight>
                <a:latin typeface="Eczar"/>
                <a:ea typeface="Eczar"/>
                <a:cs typeface="Eczar"/>
                <a:sym typeface="Eczar"/>
              </a:rPr>
              <a:t>Jerusalem</a:t>
            </a:r>
            <a:endParaRPr i="1">
              <a:highlight>
                <a:schemeClr val="accent1"/>
              </a:highlight>
              <a:latin typeface="Eczar"/>
              <a:ea typeface="Eczar"/>
              <a:cs typeface="Eczar"/>
              <a:sym typeface="Eczar"/>
            </a:endParaRPr>
          </a:p>
        </p:txBody>
      </p:sp>
      <p:sp>
        <p:nvSpPr>
          <p:cNvPr id="971" name="Google Shape;971;p51"/>
          <p:cNvSpPr txBox="1"/>
          <p:nvPr>
            <p:ph type="title"/>
          </p:nvPr>
        </p:nvSpPr>
        <p:spPr>
          <a:xfrm>
            <a:off x="720000" y="1781825"/>
            <a:ext cx="2336400" cy="72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Crusade of 1101</a:t>
            </a:r>
            <a:endParaRPr/>
          </a:p>
        </p:txBody>
      </p:sp>
      <p:sp>
        <p:nvSpPr>
          <p:cNvPr id="972" name="Google Shape;972;p51"/>
          <p:cNvSpPr txBox="1"/>
          <p:nvPr>
            <p:ph idx="1" type="subTitle"/>
          </p:nvPr>
        </p:nvSpPr>
        <p:spPr>
          <a:xfrm>
            <a:off x="720000" y="2813425"/>
            <a:ext cx="2336400" cy="90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973" name="Google Shape;973;p51"/>
          <p:cNvSpPr txBox="1"/>
          <p:nvPr>
            <p:ph idx="2" type="title"/>
          </p:nvPr>
        </p:nvSpPr>
        <p:spPr>
          <a:xfrm>
            <a:off x="3403800" y="1781825"/>
            <a:ext cx="2336400" cy="72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Establishment of the kingdom</a:t>
            </a:r>
            <a:endParaRPr/>
          </a:p>
        </p:txBody>
      </p:sp>
      <p:sp>
        <p:nvSpPr>
          <p:cNvPr id="974" name="Google Shape;974;p51"/>
          <p:cNvSpPr txBox="1"/>
          <p:nvPr>
            <p:ph idx="3" type="subTitle"/>
          </p:nvPr>
        </p:nvSpPr>
        <p:spPr>
          <a:xfrm>
            <a:off x="3403800" y="2813425"/>
            <a:ext cx="2336400" cy="90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975" name="Google Shape;975;p51"/>
          <p:cNvSpPr txBox="1"/>
          <p:nvPr>
            <p:ph idx="4" type="title"/>
          </p:nvPr>
        </p:nvSpPr>
        <p:spPr>
          <a:xfrm>
            <a:off x="6087600" y="1781825"/>
            <a:ext cx="2336400" cy="72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t>
            </a:r>
            <a:r>
              <a:rPr lang="en"/>
              <a:t>ise of Zengi</a:t>
            </a:r>
            <a:endParaRPr/>
          </a:p>
        </p:txBody>
      </p:sp>
      <p:sp>
        <p:nvSpPr>
          <p:cNvPr id="976" name="Google Shape;976;p51"/>
          <p:cNvSpPr txBox="1"/>
          <p:nvPr>
            <p:ph idx="5" type="subTitle"/>
          </p:nvPr>
        </p:nvSpPr>
        <p:spPr>
          <a:xfrm>
            <a:off x="6087600" y="2813425"/>
            <a:ext cx="2336400" cy="90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ocial Studies Subject for High School - 10th Grade: Medieval Europe by Slidesgo">
  <a:themeElements>
    <a:clrScheme name="Simple Light">
      <a:dk1>
        <a:srgbClr val="3D2D15"/>
      </a:dk1>
      <a:lt1>
        <a:srgbClr val="365B6E"/>
      </a:lt1>
      <a:dk2>
        <a:srgbClr val="8BAEC9"/>
      </a:dk2>
      <a:lt2>
        <a:srgbClr val="EBF7FE"/>
      </a:lt2>
      <a:accent1>
        <a:srgbClr val="FFDA75"/>
      </a:accent1>
      <a:accent2>
        <a:srgbClr val="FDC428"/>
      </a:accent2>
      <a:accent3>
        <a:srgbClr val="F19E3D"/>
      </a:accent3>
      <a:accent4>
        <a:srgbClr val="E4361B"/>
      </a:accent4>
      <a:accent5>
        <a:srgbClr val="A01308"/>
      </a:accent5>
      <a:accent6>
        <a:srgbClr val="FFFFFF"/>
      </a:accent6>
      <a:hlink>
        <a:srgbClr val="365B6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