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bold r:id="rId28"/>
      <p:boldItalic r:id="rId29"/>
    </p:embeddedFont>
    <p:embeddedFont>
      <p:font typeface="Montserrat"/>
      <p:regular r:id="rId30"/>
      <p:bold r:id="rId31"/>
      <p:italic r:id="rId32"/>
      <p:boldItalic r:id="rId33"/>
    </p:embeddedFont>
    <p:embeddedFont>
      <p:font typeface="Inter"/>
      <p:regular r:id="rId34"/>
      <p:bold r:id="rId35"/>
    </p:embeddedFont>
    <p:embeddedFont>
      <p:font typeface="Elsie Black"/>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j/VV7hLX3QqcTwcFOT51KA3k+l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bold.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7.xml"/><Relationship Id="rId33" Type="http://schemas.openxmlformats.org/officeDocument/2006/relationships/font" Target="fonts/Montserrat-boldItalic.fntdata"/><Relationship Id="rId10" Type="http://schemas.openxmlformats.org/officeDocument/2006/relationships/slide" Target="slides/slide6.xml"/><Relationship Id="rId32" Type="http://schemas.openxmlformats.org/officeDocument/2006/relationships/font" Target="fonts/Montserrat-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ElsieBlack-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bdde72ad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bdde72ad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bdde72ad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6bdde72ad0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6bdde72ad0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g26bdde72ad0_0_2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6bdde72ad0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6bdde72ad0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26bdde72ad0_0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6bdde72ad0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26bdde72ad0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g26bdde72ad0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bdde72ad0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6bdde72ad0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26bdde72ad0_0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6bdde72ad0_0_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26bdde72ad0_0_3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26bdde72ad0_0_3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6bdde72ad0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6bdde72ad0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26bdde72ad0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6bdde72ad0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26bdde72ad0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g26bdde72ad0_0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6bdde72ad0_0_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6bdde72ad0_0_4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6bdde72ad0_0_4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6bdde72ad0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6bdde72ad0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26bdde72ad0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6bdde72ad0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26bdde72ad0_0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26bdde72ad0_0_5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g26bdde72ad0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 name="Google Shape;31;g26bdde72ad0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g26bdde72ad0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6bdde72ad0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26bdde72ad0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26bdde72ad0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6bdde72ad0_0_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26bdde72ad0_0_5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26bdde72ad0_0_5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6bdde72ad0_0_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26bdde72ad0_0_6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g26bdde72ad0_0_6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6bdde72ad0_0_6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6bdde72ad0_0_6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26bdde72ad0_0_6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26bdde72ad0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 name="Google Shape;49;g26bdde72ad0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 name="Google Shape;50;g26bdde72ad0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6bdde72ad0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6bdde72ad0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6bdde72ad0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6bdde72ad0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26bdde72ad0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26bdde72ad0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6bdde72ad0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26bdde72ad0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26bdde72ad0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6bdde72ad0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6bdde72ad0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6bdde72ad0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6bdde72ad0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6bdde72ad0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26bdde72ad0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6bdde72ad0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26bdde72ad0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26bdde72ad0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3.png"/><Relationship Id="rId10" Type="http://schemas.openxmlformats.org/officeDocument/2006/relationships/image" Target="../media/image39.png"/><Relationship Id="rId9"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17.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20.png"/><Relationship Id="rId11" Type="http://schemas.openxmlformats.org/officeDocument/2006/relationships/image" Target="../media/image89.png"/><Relationship Id="rId10" Type="http://schemas.openxmlformats.org/officeDocument/2006/relationships/image" Target="../media/image118.png"/><Relationship Id="rId12" Type="http://schemas.openxmlformats.org/officeDocument/2006/relationships/image" Target="../media/image113.png"/><Relationship Id="rId9" Type="http://schemas.openxmlformats.org/officeDocument/2006/relationships/image" Target="../media/image101.png"/><Relationship Id="rId5" Type="http://schemas.openxmlformats.org/officeDocument/2006/relationships/image" Target="../media/image11.png"/><Relationship Id="rId6" Type="http://schemas.openxmlformats.org/officeDocument/2006/relationships/image" Target="../media/image77.png"/><Relationship Id="rId7" Type="http://schemas.openxmlformats.org/officeDocument/2006/relationships/image" Target="../media/image139.png"/><Relationship Id="rId8" Type="http://schemas.openxmlformats.org/officeDocument/2006/relationships/image" Target="../media/image1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1.png"/><Relationship Id="rId7" Type="http://schemas.openxmlformats.org/officeDocument/2006/relationships/image" Target="../media/image2.png"/></Relationships>
</file>

<file path=ppt/slides/_rels/slide14.xml.rels><?xml version="1.0" encoding="UTF-8" standalone="yes"?><Relationships xmlns="http://schemas.openxmlformats.org/package/2006/relationships"><Relationship Id="rId20" Type="http://schemas.openxmlformats.org/officeDocument/2006/relationships/image" Target="../media/image129.png"/><Relationship Id="rId22" Type="http://schemas.openxmlformats.org/officeDocument/2006/relationships/image" Target="../media/image132.png"/><Relationship Id="rId21" Type="http://schemas.openxmlformats.org/officeDocument/2006/relationships/image" Target="../media/image133.png"/><Relationship Id="rId24" Type="http://schemas.openxmlformats.org/officeDocument/2006/relationships/image" Target="../media/image140.png"/><Relationship Id="rId23" Type="http://schemas.openxmlformats.org/officeDocument/2006/relationships/image" Target="../media/image13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32.png"/><Relationship Id="rId9" Type="http://schemas.openxmlformats.org/officeDocument/2006/relationships/image" Target="../media/image134.png"/><Relationship Id="rId26" Type="http://schemas.openxmlformats.org/officeDocument/2006/relationships/image" Target="../media/image138.png"/><Relationship Id="rId25" Type="http://schemas.openxmlformats.org/officeDocument/2006/relationships/image" Target="../media/image164.png"/><Relationship Id="rId28" Type="http://schemas.openxmlformats.org/officeDocument/2006/relationships/image" Target="../media/image147.png"/><Relationship Id="rId27" Type="http://schemas.openxmlformats.org/officeDocument/2006/relationships/image" Target="../media/image171.png"/><Relationship Id="rId5" Type="http://schemas.openxmlformats.org/officeDocument/2006/relationships/image" Target="../media/image9.png"/><Relationship Id="rId6" Type="http://schemas.openxmlformats.org/officeDocument/2006/relationships/image" Target="../media/image15.png"/><Relationship Id="rId29" Type="http://schemas.openxmlformats.org/officeDocument/2006/relationships/image" Target="../media/image141.png"/><Relationship Id="rId7" Type="http://schemas.openxmlformats.org/officeDocument/2006/relationships/image" Target="../media/image2.png"/><Relationship Id="rId8" Type="http://schemas.openxmlformats.org/officeDocument/2006/relationships/image" Target="../media/image123.png"/><Relationship Id="rId31" Type="http://schemas.openxmlformats.org/officeDocument/2006/relationships/image" Target="../media/image146.png"/><Relationship Id="rId30" Type="http://schemas.openxmlformats.org/officeDocument/2006/relationships/image" Target="../media/image186.png"/><Relationship Id="rId11" Type="http://schemas.openxmlformats.org/officeDocument/2006/relationships/image" Target="../media/image137.png"/><Relationship Id="rId10" Type="http://schemas.openxmlformats.org/officeDocument/2006/relationships/image" Target="../media/image130.png"/><Relationship Id="rId13" Type="http://schemas.openxmlformats.org/officeDocument/2006/relationships/image" Target="../media/image142.png"/><Relationship Id="rId12" Type="http://schemas.openxmlformats.org/officeDocument/2006/relationships/image" Target="../media/image136.png"/><Relationship Id="rId15" Type="http://schemas.openxmlformats.org/officeDocument/2006/relationships/image" Target="../media/image173.png"/><Relationship Id="rId14" Type="http://schemas.openxmlformats.org/officeDocument/2006/relationships/image" Target="../media/image135.png"/><Relationship Id="rId17" Type="http://schemas.openxmlformats.org/officeDocument/2006/relationships/image" Target="../media/image126.png"/><Relationship Id="rId16" Type="http://schemas.openxmlformats.org/officeDocument/2006/relationships/image" Target="../media/image128.png"/><Relationship Id="rId19" Type="http://schemas.openxmlformats.org/officeDocument/2006/relationships/image" Target="../media/image125.png"/><Relationship Id="rId18" Type="http://schemas.openxmlformats.org/officeDocument/2006/relationships/image" Target="../media/image1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63.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2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167.png"/><Relationship Id="rId5" Type="http://schemas.openxmlformats.org/officeDocument/2006/relationships/image" Target="../media/image21.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2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32.png"/><Relationship Id="rId9" Type="http://schemas.openxmlformats.org/officeDocument/2006/relationships/image" Target="../media/image174.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2.png"/><Relationship Id="rId8" Type="http://schemas.openxmlformats.org/officeDocument/2006/relationships/image" Target="../media/image2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20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4.png"/><Relationship Id="rId10" Type="http://schemas.openxmlformats.org/officeDocument/2006/relationships/image" Target="../media/image42.png"/><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20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04.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98.png"/><Relationship Id="rId10" Type="http://schemas.openxmlformats.org/officeDocument/2006/relationships/image" Target="../media/image203.png"/></Relationships>
</file>

<file path=ppt/slides/_rels/slide22.xml.rels><?xml version="1.0" encoding="UTF-8" standalone="yes"?><Relationships xmlns="http://schemas.openxmlformats.org/package/2006/relationships"><Relationship Id="rId20" Type="http://schemas.openxmlformats.org/officeDocument/2006/relationships/image" Target="../media/image214.png"/><Relationship Id="rId22" Type="http://schemas.openxmlformats.org/officeDocument/2006/relationships/image" Target="../media/image213.png"/><Relationship Id="rId21" Type="http://schemas.openxmlformats.org/officeDocument/2006/relationships/image" Target="../media/image217.png"/><Relationship Id="rId23" Type="http://schemas.openxmlformats.org/officeDocument/2006/relationships/image" Target="../media/image228.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32.png"/><Relationship Id="rId9" Type="http://schemas.openxmlformats.org/officeDocument/2006/relationships/image" Target="../media/image205.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2.png"/><Relationship Id="rId8" Type="http://schemas.openxmlformats.org/officeDocument/2006/relationships/hyperlink" Target="https://eatemp.com/powerpoint-org-chart-template/" TargetMode="External"/><Relationship Id="rId11" Type="http://schemas.openxmlformats.org/officeDocument/2006/relationships/image" Target="../media/image207.png"/><Relationship Id="rId10" Type="http://schemas.openxmlformats.org/officeDocument/2006/relationships/image" Target="../media/image216.png"/><Relationship Id="rId13" Type="http://schemas.openxmlformats.org/officeDocument/2006/relationships/image" Target="../media/image233.png"/><Relationship Id="rId12" Type="http://schemas.openxmlformats.org/officeDocument/2006/relationships/image" Target="../media/image229.png"/><Relationship Id="rId15" Type="http://schemas.openxmlformats.org/officeDocument/2006/relationships/image" Target="../media/image220.png"/><Relationship Id="rId14" Type="http://schemas.openxmlformats.org/officeDocument/2006/relationships/image" Target="../media/image215.png"/><Relationship Id="rId17" Type="http://schemas.openxmlformats.org/officeDocument/2006/relationships/image" Target="../media/image234.png"/><Relationship Id="rId16" Type="http://schemas.openxmlformats.org/officeDocument/2006/relationships/image" Target="../media/image236.png"/><Relationship Id="rId19" Type="http://schemas.openxmlformats.org/officeDocument/2006/relationships/image" Target="../media/image209.png"/><Relationship Id="rId18" Type="http://schemas.openxmlformats.org/officeDocument/2006/relationships/image" Target="../media/image20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15.png"/><Relationship Id="rId11" Type="http://schemas.openxmlformats.org/officeDocument/2006/relationships/image" Target="../media/image238.png"/><Relationship Id="rId10"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3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3.png"/><Relationship Id="rId10" Type="http://schemas.openxmlformats.org/officeDocument/2006/relationships/image" Target="../media/image37.png"/><Relationship Id="rId9" Type="http://schemas.openxmlformats.org/officeDocument/2006/relationships/image" Target="../media/image36.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84.png"/><Relationship Id="rId8"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4.png"/><Relationship Id="rId10" Type="http://schemas.openxmlformats.org/officeDocument/2006/relationships/image" Target="../media/image47.png"/><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2.png"/><Relationship Id="rId9"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0.png"/><Relationship Id="rId8"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png"/><Relationship Id="rId10" Type="http://schemas.openxmlformats.org/officeDocument/2006/relationships/image" Target="../media/image64.png"/><Relationship Id="rId9" Type="http://schemas.openxmlformats.org/officeDocument/2006/relationships/image" Target="../media/image66.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32.png"/><Relationship Id="rId10" Type="http://schemas.openxmlformats.org/officeDocument/2006/relationships/image" Target="../media/image78.png"/><Relationship Id="rId9" Type="http://schemas.openxmlformats.org/officeDocument/2006/relationships/image" Target="../media/image8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2.png"/><Relationship Id="rId8"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15" name="Shape 15"/>
        <p:cNvGrpSpPr/>
        <p:nvPr/>
      </p:nvGrpSpPr>
      <p:grpSpPr>
        <a:xfrm>
          <a:off x="0" y="0"/>
          <a:ext cx="0" cy="0"/>
          <a:chOff x="0" y="0"/>
          <a:chExt cx="0" cy="0"/>
        </a:xfrm>
      </p:grpSpPr>
      <p:pic>
        <p:nvPicPr>
          <p:cNvPr descr=" " id="16" name="Google Shape;16;g26bdde72ad0_0_0"/>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17" name="Google Shape;17;g26bdde72ad0_0_0"/>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18" name="Google Shape;18;g26bdde72ad0_0_0"/>
          <p:cNvPicPr preferRelativeResize="0"/>
          <p:nvPr/>
        </p:nvPicPr>
        <p:blipFill rotWithShape="1">
          <a:blip r:embed="rId4">
            <a:alphaModFix/>
          </a:blip>
          <a:srcRect b="0" l="0" r="0" t="0"/>
          <a:stretch/>
        </p:blipFill>
        <p:spPr>
          <a:xfrm>
            <a:off x="1016127" y="0"/>
            <a:ext cx="50806" cy="13716000"/>
          </a:xfrm>
          <a:prstGeom prst="rect">
            <a:avLst/>
          </a:prstGeom>
          <a:noFill/>
          <a:ln>
            <a:noFill/>
          </a:ln>
        </p:spPr>
      </p:pic>
      <p:pic>
        <p:nvPicPr>
          <p:cNvPr descr=" " id="19" name="Google Shape;19;g26bdde72ad0_0_0"/>
          <p:cNvPicPr preferRelativeResize="0"/>
          <p:nvPr/>
        </p:nvPicPr>
        <p:blipFill rotWithShape="1">
          <a:blip r:embed="rId5">
            <a:alphaModFix/>
          </a:blip>
          <a:srcRect b="0" l="0" r="0" t="0"/>
          <a:stretch/>
        </p:blipFill>
        <p:spPr>
          <a:xfrm>
            <a:off x="22481810" y="241300"/>
            <a:ext cx="1549594" cy="1549400"/>
          </a:xfrm>
          <a:prstGeom prst="rect">
            <a:avLst/>
          </a:prstGeom>
          <a:noFill/>
          <a:ln>
            <a:noFill/>
          </a:ln>
        </p:spPr>
      </p:pic>
      <p:pic>
        <p:nvPicPr>
          <p:cNvPr descr=" " id="20" name="Google Shape;20;g26bdde72ad0_0_0"/>
          <p:cNvPicPr preferRelativeResize="0"/>
          <p:nvPr/>
        </p:nvPicPr>
        <p:blipFill rotWithShape="1">
          <a:blip r:embed="rId5">
            <a:alphaModFix/>
          </a:blip>
          <a:srcRect b="0" l="0" r="0" t="0"/>
          <a:stretch/>
        </p:blipFill>
        <p:spPr>
          <a:xfrm>
            <a:off x="266733" y="11887200"/>
            <a:ext cx="1549594" cy="1549400"/>
          </a:xfrm>
          <a:prstGeom prst="rect">
            <a:avLst/>
          </a:prstGeom>
          <a:noFill/>
          <a:ln>
            <a:noFill/>
          </a:ln>
        </p:spPr>
      </p:pic>
      <p:pic>
        <p:nvPicPr>
          <p:cNvPr descr=" " id="21" name="Google Shape;21;g26bdde72ad0_0_0"/>
          <p:cNvPicPr preferRelativeResize="0"/>
          <p:nvPr/>
        </p:nvPicPr>
        <p:blipFill rotWithShape="1">
          <a:blip r:embed="rId6">
            <a:alphaModFix/>
          </a:blip>
          <a:srcRect b="0" l="0" r="0" t="0"/>
          <a:stretch/>
        </p:blipFill>
        <p:spPr>
          <a:xfrm>
            <a:off x="558870" y="10299700"/>
            <a:ext cx="965321" cy="965200"/>
          </a:xfrm>
          <a:prstGeom prst="rect">
            <a:avLst/>
          </a:prstGeom>
          <a:noFill/>
          <a:ln>
            <a:noFill/>
          </a:ln>
        </p:spPr>
      </p:pic>
      <p:pic>
        <p:nvPicPr>
          <p:cNvPr descr=" " id="22" name="Google Shape;22;g26bdde72ad0_0_0"/>
          <p:cNvPicPr preferRelativeResize="0"/>
          <p:nvPr/>
        </p:nvPicPr>
        <p:blipFill rotWithShape="1">
          <a:blip r:embed="rId7">
            <a:alphaModFix/>
          </a:blip>
          <a:srcRect b="0" l="0" r="0" t="0"/>
          <a:stretch/>
        </p:blipFill>
        <p:spPr>
          <a:xfrm>
            <a:off x="13489086" y="0"/>
            <a:ext cx="50806" cy="12700000"/>
          </a:xfrm>
          <a:prstGeom prst="rect">
            <a:avLst/>
          </a:prstGeom>
          <a:noFill/>
          <a:ln>
            <a:noFill/>
          </a:ln>
        </p:spPr>
      </p:pic>
      <p:pic>
        <p:nvPicPr>
          <p:cNvPr descr=" " id="23" name="Google Shape;23;g26bdde72ad0_0_0"/>
          <p:cNvPicPr preferRelativeResize="0"/>
          <p:nvPr/>
        </p:nvPicPr>
        <p:blipFill rotWithShape="1">
          <a:blip r:embed="rId8">
            <a:alphaModFix/>
          </a:blip>
          <a:srcRect b="0" l="0" r="0" t="0"/>
          <a:stretch/>
        </p:blipFill>
        <p:spPr>
          <a:xfrm>
            <a:off x="927216" y="10782298"/>
            <a:ext cx="23459832" cy="50802"/>
          </a:xfrm>
          <a:prstGeom prst="rect">
            <a:avLst/>
          </a:prstGeom>
          <a:noFill/>
          <a:ln>
            <a:noFill/>
          </a:ln>
        </p:spPr>
      </p:pic>
      <p:sp>
        <p:nvSpPr>
          <p:cNvPr id="24" name="Google Shape;24;g26bdde72ad0_0_0"/>
          <p:cNvSpPr/>
          <p:nvPr/>
        </p:nvSpPr>
        <p:spPr>
          <a:xfrm>
            <a:off x="2324391" y="7632700"/>
            <a:ext cx="97209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25" name="Google Shape;25;g26bdde72ad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 name="Google Shape;26;g26bdde72ad0_0_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7" name="Google Shape;27;g26bdde72ad0_0_0"/>
          <p:cNvSpPr/>
          <p:nvPr/>
        </p:nvSpPr>
        <p:spPr>
          <a:xfrm>
            <a:off x="2324391" y="4127500"/>
            <a:ext cx="8878500" cy="452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Elsie Black"/>
              <a:buNone/>
            </a:pPr>
            <a:r>
              <a:rPr b="0" i="0" lang="en-US" sz="24000" u="none" cap="none" strike="noStrike">
                <a:solidFill>
                  <a:srgbClr val="000000"/>
                </a:solidFill>
                <a:latin typeface="Elsie Black"/>
                <a:ea typeface="Elsie Black"/>
                <a:cs typeface="Elsie Black"/>
                <a:sym typeface="Elsie Black"/>
              </a:rPr>
              <a:t>Bible </a:t>
            </a:r>
            <a:endParaRPr b="0" i="0" sz="24000" u="none" cap="none" strike="noStrike">
              <a:solidFill>
                <a:schemeClr val="dk1"/>
              </a:solidFill>
              <a:latin typeface="Calibri"/>
              <a:ea typeface="Calibri"/>
              <a:cs typeface="Calibri"/>
              <a:sym typeface="Calibri"/>
            </a:endParaRPr>
          </a:p>
        </p:txBody>
      </p:sp>
      <p:pic>
        <p:nvPicPr>
          <p:cNvPr descr=" " id="28" name="Google Shape;28;g26bdde72ad0_0_0"/>
          <p:cNvPicPr preferRelativeResize="0"/>
          <p:nvPr/>
        </p:nvPicPr>
        <p:blipFill rotWithShape="1">
          <a:blip r:embed="rId10">
            <a:alphaModFix/>
          </a:blip>
          <a:srcRect b="0" l="0" r="0" t="0"/>
          <a:stretch/>
        </p:blipFill>
        <p:spPr>
          <a:xfrm>
            <a:off x="11774372" y="1016000"/>
            <a:ext cx="11240905" cy="1234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241" name="Shape 241"/>
        <p:cNvGrpSpPr/>
        <p:nvPr/>
      </p:nvGrpSpPr>
      <p:grpSpPr>
        <a:xfrm>
          <a:off x="0" y="0"/>
          <a:ext cx="0" cy="0"/>
          <a:chOff x="0" y="0"/>
          <a:chExt cx="0" cy="0"/>
        </a:xfrm>
      </p:grpSpPr>
      <p:sp>
        <p:nvSpPr>
          <p:cNvPr id="242" name="Google Shape;242;g26bdde72ad0_0_217"/>
          <p:cNvSpPr/>
          <p:nvPr/>
        </p:nvSpPr>
        <p:spPr>
          <a:xfrm>
            <a:off x="0" y="0"/>
            <a:ext cx="24387000" cy="13716000"/>
          </a:xfrm>
          <a:prstGeom prst="rect">
            <a:avLst/>
          </a:prstGeom>
          <a:solidFill>
            <a:srgbClr val="F5E0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g26bdde72ad0_0_217"/>
          <p:cNvPicPr preferRelativeResize="0"/>
          <p:nvPr/>
        </p:nvPicPr>
        <p:blipFill rotWithShape="1">
          <a:blip r:embed="rId3">
            <a:alphaModFix/>
          </a:blip>
          <a:srcRect b="0" l="0" r="0" t="0"/>
          <a:stretch/>
        </p:blipFill>
        <p:spPr>
          <a:xfrm>
            <a:off x="1016127" y="12649200"/>
            <a:ext cx="23370921" cy="50800"/>
          </a:xfrm>
          <a:prstGeom prst="rect">
            <a:avLst/>
          </a:prstGeom>
          <a:noFill/>
          <a:ln>
            <a:noFill/>
          </a:ln>
        </p:spPr>
      </p:pic>
      <p:pic>
        <p:nvPicPr>
          <p:cNvPr descr=" " id="244" name="Google Shape;244;g26bdde72ad0_0_217"/>
          <p:cNvPicPr preferRelativeResize="0"/>
          <p:nvPr/>
        </p:nvPicPr>
        <p:blipFill rotWithShape="1">
          <a:blip r:embed="rId4">
            <a:alphaModFix/>
          </a:blip>
          <a:srcRect b="0" l="0" r="0" t="0"/>
          <a:stretch/>
        </p:blipFill>
        <p:spPr>
          <a:xfrm>
            <a:off x="1016127" y="6858000"/>
            <a:ext cx="50806" cy="6858000"/>
          </a:xfrm>
          <a:prstGeom prst="rect">
            <a:avLst/>
          </a:prstGeom>
          <a:noFill/>
          <a:ln>
            <a:noFill/>
          </a:ln>
        </p:spPr>
      </p:pic>
      <p:pic>
        <p:nvPicPr>
          <p:cNvPr descr=" " id="245" name="Google Shape;245;g26bdde72ad0_0_217"/>
          <p:cNvPicPr preferRelativeResize="0"/>
          <p:nvPr/>
        </p:nvPicPr>
        <p:blipFill rotWithShape="1">
          <a:blip r:embed="rId5">
            <a:alphaModFix/>
          </a:blip>
          <a:srcRect b="0" l="0" r="0" t="0"/>
          <a:stretch/>
        </p:blipFill>
        <p:spPr>
          <a:xfrm>
            <a:off x="266733" y="1193800"/>
            <a:ext cx="1549594" cy="1549400"/>
          </a:xfrm>
          <a:prstGeom prst="rect">
            <a:avLst/>
          </a:prstGeom>
          <a:noFill/>
          <a:ln>
            <a:noFill/>
          </a:ln>
        </p:spPr>
      </p:pic>
      <p:pic>
        <p:nvPicPr>
          <p:cNvPr descr=" " id="246" name="Google Shape;246;g26bdde72ad0_0_217"/>
          <p:cNvPicPr preferRelativeResize="0"/>
          <p:nvPr/>
        </p:nvPicPr>
        <p:blipFill rotWithShape="1">
          <a:blip r:embed="rId5">
            <a:alphaModFix/>
          </a:blip>
          <a:srcRect b="0" l="0" r="0" t="0"/>
          <a:stretch/>
        </p:blipFill>
        <p:spPr>
          <a:xfrm>
            <a:off x="21452981" y="11887200"/>
            <a:ext cx="1549594" cy="1549400"/>
          </a:xfrm>
          <a:prstGeom prst="rect">
            <a:avLst/>
          </a:prstGeom>
          <a:noFill/>
          <a:ln>
            <a:noFill/>
          </a:ln>
        </p:spPr>
      </p:pic>
      <p:pic>
        <p:nvPicPr>
          <p:cNvPr descr=" " id="247" name="Google Shape;247;g26bdde72ad0_0_217"/>
          <p:cNvPicPr preferRelativeResize="0"/>
          <p:nvPr/>
        </p:nvPicPr>
        <p:blipFill rotWithShape="1">
          <a:blip r:embed="rId6">
            <a:alphaModFix/>
          </a:blip>
          <a:srcRect b="0" l="0" r="0" t="0"/>
          <a:stretch/>
        </p:blipFill>
        <p:spPr>
          <a:xfrm>
            <a:off x="10593124" y="12700000"/>
            <a:ext cx="3200800" cy="1016000"/>
          </a:xfrm>
          <a:prstGeom prst="rect">
            <a:avLst/>
          </a:prstGeom>
          <a:noFill/>
          <a:ln>
            <a:noFill/>
          </a:ln>
        </p:spPr>
      </p:pic>
      <p:pic>
        <p:nvPicPr>
          <p:cNvPr descr=" " id="248" name="Google Shape;248;g26bdde72ad0_0_217"/>
          <p:cNvPicPr preferRelativeResize="0"/>
          <p:nvPr/>
        </p:nvPicPr>
        <p:blipFill rotWithShape="1">
          <a:blip r:embed="rId7">
            <a:alphaModFix/>
          </a:blip>
          <a:srcRect b="0" l="0" r="0" t="0"/>
          <a:stretch/>
        </p:blipFill>
        <p:spPr>
          <a:xfrm>
            <a:off x="381048" y="1892300"/>
            <a:ext cx="23637654" cy="9144000"/>
          </a:xfrm>
          <a:prstGeom prst="rect">
            <a:avLst/>
          </a:prstGeom>
          <a:noFill/>
          <a:ln>
            <a:noFill/>
          </a:ln>
        </p:spPr>
      </p:pic>
      <p:sp>
        <p:nvSpPr>
          <p:cNvPr id="249" name="Google Shape;249;g26bdde72ad0_0_217"/>
          <p:cNvSpPr/>
          <p:nvPr/>
        </p:nvSpPr>
        <p:spPr>
          <a:xfrm>
            <a:off x="381048" y="3378200"/>
            <a:ext cx="5347500" cy="75312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6bdde72ad0_0_217"/>
          <p:cNvSpPr/>
          <p:nvPr/>
        </p:nvSpPr>
        <p:spPr>
          <a:xfrm>
            <a:off x="685886" y="4787900"/>
            <a:ext cx="4737600" cy="58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6bdde72ad0_0_217"/>
          <p:cNvSpPr/>
          <p:nvPr/>
        </p:nvSpPr>
        <p:spPr>
          <a:xfrm>
            <a:off x="685886" y="4787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bdde72ad0_0_217"/>
          <p:cNvSpPr/>
          <p:nvPr/>
        </p:nvSpPr>
        <p:spPr>
          <a:xfrm>
            <a:off x="685886" y="4787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bdde72ad0_0_217"/>
          <p:cNvSpPr/>
          <p:nvPr/>
        </p:nvSpPr>
        <p:spPr>
          <a:xfrm>
            <a:off x="609676" y="47879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Eclipse</a:t>
            </a:r>
            <a:endParaRPr b="0" i="0" sz="3600" u="none" cap="none" strike="noStrike">
              <a:solidFill>
                <a:schemeClr val="dk1"/>
              </a:solidFill>
              <a:latin typeface="Calibri"/>
              <a:ea typeface="Calibri"/>
              <a:cs typeface="Calibri"/>
              <a:sym typeface="Calibri"/>
            </a:endParaRPr>
          </a:p>
        </p:txBody>
      </p:sp>
      <p:sp>
        <p:nvSpPr>
          <p:cNvPr id="254" name="Google Shape;254;g26bdde72ad0_0_217"/>
          <p:cNvSpPr/>
          <p:nvPr/>
        </p:nvSpPr>
        <p:spPr>
          <a:xfrm>
            <a:off x="618144" y="5511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5" name="Google Shape;255;g26bdde72ad0_0_217"/>
          <p:cNvPicPr preferRelativeResize="0"/>
          <p:nvPr/>
        </p:nvPicPr>
        <p:blipFill rotWithShape="1">
          <a:blip r:embed="rId8">
            <a:alphaModFix/>
          </a:blip>
          <a:srcRect b="0" l="0" r="0" t="0"/>
          <a:stretch/>
        </p:blipFill>
        <p:spPr>
          <a:xfrm>
            <a:off x="2241830" y="6883400"/>
            <a:ext cx="1625803" cy="1625600"/>
          </a:xfrm>
          <a:prstGeom prst="rect">
            <a:avLst/>
          </a:prstGeom>
          <a:noFill/>
          <a:ln>
            <a:noFill/>
          </a:ln>
        </p:spPr>
      </p:pic>
      <p:pic>
        <p:nvPicPr>
          <p:cNvPr descr=" " id="256" name="Google Shape;256;g26bdde72ad0_0_217"/>
          <p:cNvPicPr preferRelativeResize="0"/>
          <p:nvPr/>
        </p:nvPicPr>
        <p:blipFill rotWithShape="1">
          <a:blip r:embed="rId9">
            <a:alphaModFix/>
          </a:blip>
          <a:srcRect b="0" l="0" r="0" t="0"/>
          <a:stretch/>
        </p:blipFill>
        <p:spPr>
          <a:xfrm>
            <a:off x="2326518" y="6968083"/>
            <a:ext cx="1456422" cy="1456246"/>
          </a:xfrm>
          <a:prstGeom prst="rect">
            <a:avLst/>
          </a:prstGeom>
          <a:noFill/>
          <a:ln>
            <a:noFill/>
          </a:ln>
        </p:spPr>
      </p:pic>
      <p:sp>
        <p:nvSpPr>
          <p:cNvPr id="257" name="Google Shape;257;g26bdde72ad0_0_217"/>
          <p:cNvSpPr/>
          <p:nvPr/>
        </p:nvSpPr>
        <p:spPr>
          <a:xfrm>
            <a:off x="685886" y="8915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bdde72ad0_0_217"/>
          <p:cNvSpPr/>
          <p:nvPr/>
        </p:nvSpPr>
        <p:spPr>
          <a:xfrm>
            <a:off x="685886" y="8915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6bdde72ad0_0_217"/>
          <p:cNvSpPr/>
          <p:nvPr/>
        </p:nvSpPr>
        <p:spPr>
          <a:xfrm>
            <a:off x="609676" y="89154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Quest</a:t>
            </a:r>
            <a:endParaRPr b="0" i="0" sz="3600" u="none" cap="none" strike="noStrike">
              <a:solidFill>
                <a:schemeClr val="dk1"/>
              </a:solidFill>
              <a:latin typeface="Calibri"/>
              <a:ea typeface="Calibri"/>
              <a:cs typeface="Calibri"/>
              <a:sym typeface="Calibri"/>
            </a:endParaRPr>
          </a:p>
        </p:txBody>
      </p:sp>
      <p:sp>
        <p:nvSpPr>
          <p:cNvPr id="260" name="Google Shape;260;g26bdde72ad0_0_217"/>
          <p:cNvSpPr/>
          <p:nvPr/>
        </p:nvSpPr>
        <p:spPr>
          <a:xfrm>
            <a:off x="618144" y="9639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1" name="Google Shape;261;g26bdde72ad0_0_217"/>
          <p:cNvSpPr/>
          <p:nvPr/>
        </p:nvSpPr>
        <p:spPr>
          <a:xfrm>
            <a:off x="6477810" y="3378200"/>
            <a:ext cx="5347500" cy="75312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6bdde72ad0_0_217"/>
          <p:cNvSpPr/>
          <p:nvPr/>
        </p:nvSpPr>
        <p:spPr>
          <a:xfrm>
            <a:off x="6782648" y="4787900"/>
            <a:ext cx="4737600" cy="58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bdde72ad0_0_217"/>
          <p:cNvSpPr/>
          <p:nvPr/>
        </p:nvSpPr>
        <p:spPr>
          <a:xfrm>
            <a:off x="6782648" y="4787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6bdde72ad0_0_217"/>
          <p:cNvSpPr/>
          <p:nvPr/>
        </p:nvSpPr>
        <p:spPr>
          <a:xfrm>
            <a:off x="6782648" y="4787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6bdde72ad0_0_217"/>
          <p:cNvSpPr/>
          <p:nvPr/>
        </p:nvSpPr>
        <p:spPr>
          <a:xfrm>
            <a:off x="6706438" y="47879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Eclipse</a:t>
            </a:r>
            <a:endParaRPr b="0" i="0" sz="3600" u="none" cap="none" strike="noStrike">
              <a:solidFill>
                <a:schemeClr val="dk1"/>
              </a:solidFill>
              <a:latin typeface="Calibri"/>
              <a:ea typeface="Calibri"/>
              <a:cs typeface="Calibri"/>
              <a:sym typeface="Calibri"/>
            </a:endParaRPr>
          </a:p>
        </p:txBody>
      </p:sp>
      <p:sp>
        <p:nvSpPr>
          <p:cNvPr id="266" name="Google Shape;266;g26bdde72ad0_0_217"/>
          <p:cNvSpPr/>
          <p:nvPr/>
        </p:nvSpPr>
        <p:spPr>
          <a:xfrm>
            <a:off x="6714906" y="5511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7" name="Google Shape;267;g26bdde72ad0_0_217"/>
          <p:cNvPicPr preferRelativeResize="0"/>
          <p:nvPr/>
        </p:nvPicPr>
        <p:blipFill rotWithShape="1">
          <a:blip r:embed="rId8">
            <a:alphaModFix/>
          </a:blip>
          <a:srcRect b="0" l="0" r="0" t="0"/>
          <a:stretch/>
        </p:blipFill>
        <p:spPr>
          <a:xfrm>
            <a:off x="8338592" y="6883400"/>
            <a:ext cx="1625803" cy="1625600"/>
          </a:xfrm>
          <a:prstGeom prst="rect">
            <a:avLst/>
          </a:prstGeom>
          <a:noFill/>
          <a:ln>
            <a:noFill/>
          </a:ln>
        </p:spPr>
      </p:pic>
      <p:pic>
        <p:nvPicPr>
          <p:cNvPr descr=" " id="268" name="Google Shape;268;g26bdde72ad0_0_217"/>
          <p:cNvPicPr preferRelativeResize="0"/>
          <p:nvPr/>
        </p:nvPicPr>
        <p:blipFill rotWithShape="1">
          <a:blip r:embed="rId10">
            <a:alphaModFix/>
          </a:blip>
          <a:srcRect b="0" l="0" r="0" t="0"/>
          <a:stretch/>
        </p:blipFill>
        <p:spPr>
          <a:xfrm>
            <a:off x="8541818" y="7086600"/>
            <a:ext cx="1192256" cy="1190414"/>
          </a:xfrm>
          <a:prstGeom prst="rect">
            <a:avLst/>
          </a:prstGeom>
          <a:noFill/>
          <a:ln>
            <a:noFill/>
          </a:ln>
        </p:spPr>
      </p:pic>
      <p:sp>
        <p:nvSpPr>
          <p:cNvPr id="269" name="Google Shape;269;g26bdde72ad0_0_217"/>
          <p:cNvSpPr/>
          <p:nvPr/>
        </p:nvSpPr>
        <p:spPr>
          <a:xfrm>
            <a:off x="6782648" y="8915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bdde72ad0_0_217"/>
          <p:cNvSpPr/>
          <p:nvPr/>
        </p:nvSpPr>
        <p:spPr>
          <a:xfrm>
            <a:off x="6782648" y="8915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6bdde72ad0_0_217"/>
          <p:cNvSpPr/>
          <p:nvPr/>
        </p:nvSpPr>
        <p:spPr>
          <a:xfrm>
            <a:off x="6706438" y="89154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Quest</a:t>
            </a:r>
            <a:endParaRPr b="0" i="0" sz="3600" u="none" cap="none" strike="noStrike">
              <a:solidFill>
                <a:schemeClr val="dk1"/>
              </a:solidFill>
              <a:latin typeface="Calibri"/>
              <a:ea typeface="Calibri"/>
              <a:cs typeface="Calibri"/>
              <a:sym typeface="Calibri"/>
            </a:endParaRPr>
          </a:p>
        </p:txBody>
      </p:sp>
      <p:sp>
        <p:nvSpPr>
          <p:cNvPr id="272" name="Google Shape;272;g26bdde72ad0_0_217"/>
          <p:cNvSpPr/>
          <p:nvPr/>
        </p:nvSpPr>
        <p:spPr>
          <a:xfrm>
            <a:off x="6714906" y="9639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3" name="Google Shape;273;g26bdde72ad0_0_217"/>
          <p:cNvSpPr/>
          <p:nvPr/>
        </p:nvSpPr>
        <p:spPr>
          <a:xfrm>
            <a:off x="12574572" y="3378200"/>
            <a:ext cx="5347500" cy="75312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6bdde72ad0_0_217"/>
          <p:cNvSpPr/>
          <p:nvPr/>
        </p:nvSpPr>
        <p:spPr>
          <a:xfrm>
            <a:off x="12879410" y="4787900"/>
            <a:ext cx="4737600" cy="58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6bdde72ad0_0_217"/>
          <p:cNvSpPr/>
          <p:nvPr/>
        </p:nvSpPr>
        <p:spPr>
          <a:xfrm>
            <a:off x="12879410" y="4787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6bdde72ad0_0_217"/>
          <p:cNvSpPr/>
          <p:nvPr/>
        </p:nvSpPr>
        <p:spPr>
          <a:xfrm>
            <a:off x="12879410" y="4787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6bdde72ad0_0_217"/>
          <p:cNvSpPr/>
          <p:nvPr/>
        </p:nvSpPr>
        <p:spPr>
          <a:xfrm>
            <a:off x="12803200" y="47879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Eclipse</a:t>
            </a:r>
            <a:endParaRPr b="0" i="0" sz="3600" u="none" cap="none" strike="noStrike">
              <a:solidFill>
                <a:schemeClr val="dk1"/>
              </a:solidFill>
              <a:latin typeface="Calibri"/>
              <a:ea typeface="Calibri"/>
              <a:cs typeface="Calibri"/>
              <a:sym typeface="Calibri"/>
            </a:endParaRPr>
          </a:p>
        </p:txBody>
      </p:sp>
      <p:sp>
        <p:nvSpPr>
          <p:cNvPr id="278" name="Google Shape;278;g26bdde72ad0_0_217"/>
          <p:cNvSpPr/>
          <p:nvPr/>
        </p:nvSpPr>
        <p:spPr>
          <a:xfrm>
            <a:off x="12811668" y="5511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9" name="Google Shape;279;g26bdde72ad0_0_217"/>
          <p:cNvPicPr preferRelativeResize="0"/>
          <p:nvPr/>
        </p:nvPicPr>
        <p:blipFill rotWithShape="1">
          <a:blip r:embed="rId8">
            <a:alphaModFix/>
          </a:blip>
          <a:srcRect b="0" l="0" r="0" t="0"/>
          <a:stretch/>
        </p:blipFill>
        <p:spPr>
          <a:xfrm>
            <a:off x="14435354" y="6883400"/>
            <a:ext cx="1625803" cy="1625600"/>
          </a:xfrm>
          <a:prstGeom prst="rect">
            <a:avLst/>
          </a:prstGeom>
          <a:noFill/>
          <a:ln>
            <a:noFill/>
          </a:ln>
        </p:spPr>
      </p:pic>
      <p:pic>
        <p:nvPicPr>
          <p:cNvPr descr=" " id="280" name="Google Shape;280;g26bdde72ad0_0_217"/>
          <p:cNvPicPr preferRelativeResize="0"/>
          <p:nvPr/>
        </p:nvPicPr>
        <p:blipFill rotWithShape="1">
          <a:blip r:embed="rId11">
            <a:alphaModFix/>
          </a:blip>
          <a:srcRect b="0" l="0" r="0" t="0"/>
          <a:stretch/>
        </p:blipFill>
        <p:spPr>
          <a:xfrm>
            <a:off x="14536942" y="6888163"/>
            <a:ext cx="1519452" cy="1519262"/>
          </a:xfrm>
          <a:prstGeom prst="rect">
            <a:avLst/>
          </a:prstGeom>
          <a:noFill/>
          <a:ln>
            <a:noFill/>
          </a:ln>
        </p:spPr>
      </p:pic>
      <p:sp>
        <p:nvSpPr>
          <p:cNvPr id="281" name="Google Shape;281;g26bdde72ad0_0_217"/>
          <p:cNvSpPr/>
          <p:nvPr/>
        </p:nvSpPr>
        <p:spPr>
          <a:xfrm>
            <a:off x="12879410" y="8915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bdde72ad0_0_217"/>
          <p:cNvSpPr/>
          <p:nvPr/>
        </p:nvSpPr>
        <p:spPr>
          <a:xfrm>
            <a:off x="12879410" y="8915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bdde72ad0_0_217"/>
          <p:cNvSpPr/>
          <p:nvPr/>
        </p:nvSpPr>
        <p:spPr>
          <a:xfrm>
            <a:off x="12803200" y="89154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Quest</a:t>
            </a:r>
            <a:endParaRPr b="0" i="0" sz="3600" u="none" cap="none" strike="noStrike">
              <a:solidFill>
                <a:schemeClr val="dk1"/>
              </a:solidFill>
              <a:latin typeface="Calibri"/>
              <a:ea typeface="Calibri"/>
              <a:cs typeface="Calibri"/>
              <a:sym typeface="Calibri"/>
            </a:endParaRPr>
          </a:p>
        </p:txBody>
      </p:sp>
      <p:sp>
        <p:nvSpPr>
          <p:cNvPr id="284" name="Google Shape;284;g26bdde72ad0_0_217"/>
          <p:cNvSpPr/>
          <p:nvPr/>
        </p:nvSpPr>
        <p:spPr>
          <a:xfrm>
            <a:off x="12811668" y="9639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85" name="Google Shape;285;g26bdde72ad0_0_217"/>
          <p:cNvSpPr/>
          <p:nvPr/>
        </p:nvSpPr>
        <p:spPr>
          <a:xfrm>
            <a:off x="18671334" y="3378200"/>
            <a:ext cx="5347500" cy="75312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bdde72ad0_0_217"/>
          <p:cNvSpPr/>
          <p:nvPr/>
        </p:nvSpPr>
        <p:spPr>
          <a:xfrm>
            <a:off x="18976172" y="4787900"/>
            <a:ext cx="4737600" cy="58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bdde72ad0_0_217"/>
          <p:cNvSpPr/>
          <p:nvPr/>
        </p:nvSpPr>
        <p:spPr>
          <a:xfrm>
            <a:off x="18976172" y="4787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6bdde72ad0_0_217"/>
          <p:cNvSpPr/>
          <p:nvPr/>
        </p:nvSpPr>
        <p:spPr>
          <a:xfrm>
            <a:off x="18976172" y="4787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bdde72ad0_0_217"/>
          <p:cNvSpPr/>
          <p:nvPr/>
        </p:nvSpPr>
        <p:spPr>
          <a:xfrm>
            <a:off x="18899962" y="47879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Eclipse</a:t>
            </a:r>
            <a:endParaRPr b="0" i="0" sz="3600" u="none" cap="none" strike="noStrike">
              <a:solidFill>
                <a:schemeClr val="dk1"/>
              </a:solidFill>
              <a:latin typeface="Calibri"/>
              <a:ea typeface="Calibri"/>
              <a:cs typeface="Calibri"/>
              <a:sym typeface="Calibri"/>
            </a:endParaRPr>
          </a:p>
        </p:txBody>
      </p:sp>
      <p:sp>
        <p:nvSpPr>
          <p:cNvPr id="290" name="Google Shape;290;g26bdde72ad0_0_217"/>
          <p:cNvSpPr/>
          <p:nvPr/>
        </p:nvSpPr>
        <p:spPr>
          <a:xfrm>
            <a:off x="18908430" y="5511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1" name="Google Shape;291;g26bdde72ad0_0_217"/>
          <p:cNvPicPr preferRelativeResize="0"/>
          <p:nvPr/>
        </p:nvPicPr>
        <p:blipFill rotWithShape="1">
          <a:blip r:embed="rId8">
            <a:alphaModFix/>
          </a:blip>
          <a:srcRect b="0" l="0" r="0" t="0"/>
          <a:stretch/>
        </p:blipFill>
        <p:spPr>
          <a:xfrm>
            <a:off x="20532116" y="6883400"/>
            <a:ext cx="1625803" cy="1625600"/>
          </a:xfrm>
          <a:prstGeom prst="rect">
            <a:avLst/>
          </a:prstGeom>
          <a:noFill/>
          <a:ln>
            <a:noFill/>
          </a:ln>
        </p:spPr>
      </p:pic>
      <p:pic>
        <p:nvPicPr>
          <p:cNvPr descr=" " id="292" name="Google Shape;292;g26bdde72ad0_0_217"/>
          <p:cNvPicPr preferRelativeResize="0"/>
          <p:nvPr/>
        </p:nvPicPr>
        <p:blipFill rotWithShape="1">
          <a:blip r:embed="rId12">
            <a:alphaModFix/>
          </a:blip>
          <a:srcRect b="0" l="0" r="0" t="0"/>
          <a:stretch/>
        </p:blipFill>
        <p:spPr>
          <a:xfrm>
            <a:off x="20599860" y="6883400"/>
            <a:ext cx="1490319" cy="1625600"/>
          </a:xfrm>
          <a:prstGeom prst="rect">
            <a:avLst/>
          </a:prstGeom>
          <a:noFill/>
          <a:ln>
            <a:noFill/>
          </a:ln>
        </p:spPr>
      </p:pic>
      <p:sp>
        <p:nvSpPr>
          <p:cNvPr id="293" name="Google Shape;293;g26bdde72ad0_0_217"/>
          <p:cNvSpPr/>
          <p:nvPr/>
        </p:nvSpPr>
        <p:spPr>
          <a:xfrm>
            <a:off x="18976172" y="8915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6bdde72ad0_0_217"/>
          <p:cNvSpPr/>
          <p:nvPr/>
        </p:nvSpPr>
        <p:spPr>
          <a:xfrm>
            <a:off x="18976172" y="8915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bdde72ad0_0_217"/>
          <p:cNvSpPr/>
          <p:nvPr/>
        </p:nvSpPr>
        <p:spPr>
          <a:xfrm>
            <a:off x="18899962" y="89154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Quest</a:t>
            </a:r>
            <a:endParaRPr b="0" i="0" sz="3600" u="none" cap="none" strike="noStrike">
              <a:solidFill>
                <a:schemeClr val="dk1"/>
              </a:solidFill>
              <a:latin typeface="Calibri"/>
              <a:ea typeface="Calibri"/>
              <a:cs typeface="Calibri"/>
              <a:sym typeface="Calibri"/>
            </a:endParaRPr>
          </a:p>
        </p:txBody>
      </p:sp>
      <p:sp>
        <p:nvSpPr>
          <p:cNvPr id="296" name="Google Shape;296;g26bdde72ad0_0_217"/>
          <p:cNvSpPr/>
          <p:nvPr/>
        </p:nvSpPr>
        <p:spPr>
          <a:xfrm>
            <a:off x="18908430" y="9639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97" name="Google Shape;297;g26bdde72ad0_0_217"/>
          <p:cNvSpPr/>
          <p:nvPr/>
        </p:nvSpPr>
        <p:spPr>
          <a:xfrm>
            <a:off x="1994149" y="1892300"/>
            <a:ext cx="2133900" cy="2133600"/>
          </a:xfrm>
          <a:prstGeom prst="roundRect">
            <a:avLst>
              <a:gd fmla="val 198429" name="adj"/>
            </a:avLst>
          </a:prstGeom>
          <a:solidFill>
            <a:srgbClr val="A34337"/>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6bdde72ad0_0_217"/>
          <p:cNvSpPr/>
          <p:nvPr/>
        </p:nvSpPr>
        <p:spPr>
          <a:xfrm>
            <a:off x="2730841" y="2374900"/>
            <a:ext cx="9993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lsie Black"/>
              <a:buNone/>
            </a:pPr>
            <a:r>
              <a:rPr b="0" i="0" lang="en-US" sz="8000" u="none" cap="none" strike="noStrike">
                <a:solidFill>
                  <a:srgbClr val="FFFFFF"/>
                </a:solidFill>
                <a:latin typeface="Elsie Black"/>
                <a:ea typeface="Elsie Black"/>
                <a:cs typeface="Elsie Black"/>
                <a:sym typeface="Elsie Black"/>
              </a:rPr>
              <a:t>S</a:t>
            </a:r>
            <a:endParaRPr b="0" i="0" sz="8000" u="none" cap="none" strike="noStrike">
              <a:solidFill>
                <a:schemeClr val="dk1"/>
              </a:solidFill>
              <a:latin typeface="Calibri"/>
              <a:ea typeface="Calibri"/>
              <a:cs typeface="Calibri"/>
              <a:sym typeface="Calibri"/>
            </a:endParaRPr>
          </a:p>
        </p:txBody>
      </p:sp>
      <p:sp>
        <p:nvSpPr>
          <p:cNvPr id="299" name="Google Shape;299;g26bdde72ad0_0_217"/>
          <p:cNvSpPr/>
          <p:nvPr/>
        </p:nvSpPr>
        <p:spPr>
          <a:xfrm>
            <a:off x="8090911" y="1892300"/>
            <a:ext cx="2133900" cy="2133600"/>
          </a:xfrm>
          <a:prstGeom prst="roundRect">
            <a:avLst>
              <a:gd fmla="val 198429" name="adj"/>
            </a:avLst>
          </a:prstGeom>
          <a:solidFill>
            <a:srgbClr val="A34337"/>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6bdde72ad0_0_217"/>
          <p:cNvSpPr/>
          <p:nvPr/>
        </p:nvSpPr>
        <p:spPr>
          <a:xfrm>
            <a:off x="8618027" y="2374900"/>
            <a:ext cx="14184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lsie Black"/>
              <a:buNone/>
            </a:pPr>
            <a:r>
              <a:rPr b="0" i="0" lang="en-US" sz="8000" u="none" cap="none" strike="noStrike">
                <a:solidFill>
                  <a:srgbClr val="FFFFFF"/>
                </a:solidFill>
                <a:latin typeface="Elsie Black"/>
                <a:ea typeface="Elsie Black"/>
                <a:cs typeface="Elsie Black"/>
                <a:sym typeface="Elsie Black"/>
              </a:rPr>
              <a:t>W</a:t>
            </a:r>
            <a:endParaRPr b="0" i="0" sz="8000" u="none" cap="none" strike="noStrike">
              <a:solidFill>
                <a:schemeClr val="dk1"/>
              </a:solidFill>
              <a:latin typeface="Calibri"/>
              <a:ea typeface="Calibri"/>
              <a:cs typeface="Calibri"/>
              <a:sym typeface="Calibri"/>
            </a:endParaRPr>
          </a:p>
        </p:txBody>
      </p:sp>
      <p:sp>
        <p:nvSpPr>
          <p:cNvPr id="301" name="Google Shape;301;g26bdde72ad0_0_217"/>
          <p:cNvSpPr/>
          <p:nvPr/>
        </p:nvSpPr>
        <p:spPr>
          <a:xfrm>
            <a:off x="14187673" y="1892300"/>
            <a:ext cx="2133900" cy="2133600"/>
          </a:xfrm>
          <a:prstGeom prst="roundRect">
            <a:avLst>
              <a:gd fmla="val 198429" name="adj"/>
            </a:avLst>
          </a:prstGeom>
          <a:solidFill>
            <a:srgbClr val="A34337"/>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bdde72ad0_0_217"/>
          <p:cNvSpPr/>
          <p:nvPr/>
        </p:nvSpPr>
        <p:spPr>
          <a:xfrm>
            <a:off x="14873559" y="2374900"/>
            <a:ext cx="11007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lsie Black"/>
              <a:buNone/>
            </a:pPr>
            <a:r>
              <a:rPr b="0" i="0" lang="en-US" sz="8000" u="none" cap="none" strike="noStrike">
                <a:solidFill>
                  <a:srgbClr val="FFFFFF"/>
                </a:solidFill>
                <a:latin typeface="Elsie Black"/>
                <a:ea typeface="Elsie Black"/>
                <a:cs typeface="Elsie Black"/>
                <a:sym typeface="Elsie Black"/>
              </a:rPr>
              <a:t>O</a:t>
            </a:r>
            <a:endParaRPr b="0" i="0" sz="8000" u="none" cap="none" strike="noStrike">
              <a:solidFill>
                <a:schemeClr val="dk1"/>
              </a:solidFill>
              <a:latin typeface="Calibri"/>
              <a:ea typeface="Calibri"/>
              <a:cs typeface="Calibri"/>
              <a:sym typeface="Calibri"/>
            </a:endParaRPr>
          </a:p>
        </p:txBody>
      </p:sp>
      <p:sp>
        <p:nvSpPr>
          <p:cNvPr id="303" name="Google Shape;303;g26bdde72ad0_0_217"/>
          <p:cNvSpPr/>
          <p:nvPr/>
        </p:nvSpPr>
        <p:spPr>
          <a:xfrm>
            <a:off x="20284435" y="1892300"/>
            <a:ext cx="2133900" cy="2133600"/>
          </a:xfrm>
          <a:prstGeom prst="roundRect">
            <a:avLst>
              <a:gd fmla="val 198429" name="adj"/>
            </a:avLst>
          </a:prstGeom>
          <a:solidFill>
            <a:srgbClr val="A34337"/>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6bdde72ad0_0_217"/>
          <p:cNvSpPr/>
          <p:nvPr/>
        </p:nvSpPr>
        <p:spPr>
          <a:xfrm>
            <a:off x="21008426" y="2374900"/>
            <a:ext cx="10245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lsie Black"/>
              <a:buNone/>
            </a:pPr>
            <a:r>
              <a:rPr b="0" i="0" lang="en-US" sz="8000" u="none" cap="none" strike="noStrike">
                <a:solidFill>
                  <a:srgbClr val="FFFFFF"/>
                </a:solidFill>
                <a:latin typeface="Elsie Black"/>
                <a:ea typeface="Elsie Black"/>
                <a:cs typeface="Elsie Black"/>
                <a:sym typeface="Elsie Black"/>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309" name="Shape 309"/>
        <p:cNvGrpSpPr/>
        <p:nvPr/>
      </p:nvGrpSpPr>
      <p:grpSpPr>
        <a:xfrm>
          <a:off x="0" y="0"/>
          <a:ext cx="0" cy="0"/>
          <a:chOff x="0" y="0"/>
          <a:chExt cx="0" cy="0"/>
        </a:xfrm>
      </p:grpSpPr>
      <p:pic>
        <p:nvPicPr>
          <p:cNvPr descr=" " id="310" name="Google Shape;310;g26bdde72ad0_0_284"/>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311" name="Google Shape;311;g26bdde72ad0_0_284"/>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312" name="Google Shape;312;g26bdde72ad0_0_284"/>
          <p:cNvPicPr preferRelativeResize="0"/>
          <p:nvPr/>
        </p:nvPicPr>
        <p:blipFill rotWithShape="1">
          <a:blip r:embed="rId4">
            <a:alphaModFix/>
          </a:blip>
          <a:srcRect b="0" l="0" r="0" t="0"/>
          <a:stretch/>
        </p:blipFill>
        <p:spPr>
          <a:xfrm>
            <a:off x="1016127" y="0"/>
            <a:ext cx="50806" cy="13716000"/>
          </a:xfrm>
          <a:prstGeom prst="rect">
            <a:avLst/>
          </a:prstGeom>
          <a:noFill/>
          <a:ln>
            <a:noFill/>
          </a:ln>
        </p:spPr>
      </p:pic>
      <p:pic>
        <p:nvPicPr>
          <p:cNvPr descr=" " id="313" name="Google Shape;313;g26bdde72ad0_0_284"/>
          <p:cNvPicPr preferRelativeResize="0"/>
          <p:nvPr/>
        </p:nvPicPr>
        <p:blipFill rotWithShape="1">
          <a:blip r:embed="rId5">
            <a:alphaModFix/>
          </a:blip>
          <a:srcRect b="0" l="0" r="0" t="0"/>
          <a:stretch/>
        </p:blipFill>
        <p:spPr>
          <a:xfrm>
            <a:off x="22481810" y="241300"/>
            <a:ext cx="1549594" cy="1549400"/>
          </a:xfrm>
          <a:prstGeom prst="rect">
            <a:avLst/>
          </a:prstGeom>
          <a:noFill/>
          <a:ln>
            <a:noFill/>
          </a:ln>
        </p:spPr>
      </p:pic>
      <p:pic>
        <p:nvPicPr>
          <p:cNvPr descr=" " id="314" name="Google Shape;314;g26bdde72ad0_0_284"/>
          <p:cNvPicPr preferRelativeResize="0"/>
          <p:nvPr/>
        </p:nvPicPr>
        <p:blipFill rotWithShape="1">
          <a:blip r:embed="rId5">
            <a:alphaModFix/>
          </a:blip>
          <a:srcRect b="0" l="0" r="0" t="0"/>
          <a:stretch/>
        </p:blipFill>
        <p:spPr>
          <a:xfrm>
            <a:off x="266733" y="11887200"/>
            <a:ext cx="1549594" cy="1549400"/>
          </a:xfrm>
          <a:prstGeom prst="rect">
            <a:avLst/>
          </a:prstGeom>
          <a:noFill/>
          <a:ln>
            <a:noFill/>
          </a:ln>
        </p:spPr>
      </p:pic>
      <p:pic>
        <p:nvPicPr>
          <p:cNvPr descr=" " id="315" name="Google Shape;315;g26bdde72ad0_0_284"/>
          <p:cNvPicPr preferRelativeResize="0"/>
          <p:nvPr/>
        </p:nvPicPr>
        <p:blipFill rotWithShape="1">
          <a:blip r:embed="rId6">
            <a:alphaModFix/>
          </a:blip>
          <a:srcRect b="0" l="0" r="0" t="0"/>
          <a:stretch/>
        </p:blipFill>
        <p:spPr>
          <a:xfrm>
            <a:off x="558870" y="10299700"/>
            <a:ext cx="965321" cy="965200"/>
          </a:xfrm>
          <a:prstGeom prst="rect">
            <a:avLst/>
          </a:prstGeom>
          <a:noFill/>
          <a:ln>
            <a:noFill/>
          </a:ln>
        </p:spPr>
      </p:pic>
      <p:sp>
        <p:nvSpPr>
          <p:cNvPr id="316" name="Google Shape;316;g26bdde72ad0_0_2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7" name="Google Shape;317;g26bdde72ad0_0_28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18" name="Google Shape;318;g26bdde72ad0_0_284"/>
          <p:cNvPicPr preferRelativeResize="0"/>
          <p:nvPr/>
        </p:nvPicPr>
        <p:blipFill rotWithShape="1">
          <a:blip r:embed="rId8">
            <a:alphaModFix/>
          </a:blip>
          <a:srcRect b="0" l="0" r="0" t="0"/>
          <a:stretch/>
        </p:blipFill>
        <p:spPr>
          <a:xfrm>
            <a:off x="1816327" y="1790700"/>
            <a:ext cx="9792924" cy="8724900"/>
          </a:xfrm>
          <a:prstGeom prst="rect">
            <a:avLst/>
          </a:prstGeom>
          <a:noFill/>
          <a:ln>
            <a:noFill/>
          </a:ln>
        </p:spPr>
      </p:pic>
      <p:sp>
        <p:nvSpPr>
          <p:cNvPr id="319" name="Google Shape;319;g26bdde72ad0_0_284"/>
          <p:cNvSpPr/>
          <p:nvPr/>
        </p:nvSpPr>
        <p:spPr>
          <a:xfrm>
            <a:off x="13196949" y="3708400"/>
            <a:ext cx="56988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Elsie Black"/>
              <a:buNone/>
            </a:pPr>
            <a:r>
              <a:rPr b="0" i="0" lang="en-US" sz="8000" u="none" cap="none" strike="noStrike">
                <a:solidFill>
                  <a:srgbClr val="0E0E0E"/>
                </a:solidFill>
                <a:latin typeface="Elsie Black"/>
                <a:ea typeface="Elsie Black"/>
                <a:cs typeface="Elsie Black"/>
                <a:sym typeface="Elsie Black"/>
              </a:rPr>
              <a:t>Some Data</a:t>
            </a:r>
            <a:endParaRPr b="0" i="0" sz="8000" u="none" cap="none" strike="noStrike">
              <a:solidFill>
                <a:schemeClr val="dk1"/>
              </a:solidFill>
              <a:latin typeface="Calibri"/>
              <a:ea typeface="Calibri"/>
              <a:cs typeface="Calibri"/>
              <a:sym typeface="Calibri"/>
            </a:endParaRPr>
          </a:p>
        </p:txBody>
      </p:sp>
      <p:sp>
        <p:nvSpPr>
          <p:cNvPr id="320" name="Google Shape;320;g26bdde72ad0_0_284"/>
          <p:cNvSpPr/>
          <p:nvPr/>
        </p:nvSpPr>
        <p:spPr>
          <a:xfrm>
            <a:off x="13196949" y="5727700"/>
            <a:ext cx="9285000" cy="655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6bdde72ad0_0_284"/>
          <p:cNvSpPr/>
          <p:nvPr/>
        </p:nvSpPr>
        <p:spPr>
          <a:xfrm>
            <a:off x="13196949" y="5727700"/>
            <a:ext cx="928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bdde72ad0_0_284"/>
          <p:cNvSpPr/>
          <p:nvPr/>
        </p:nvSpPr>
        <p:spPr>
          <a:xfrm>
            <a:off x="13196949" y="5727700"/>
            <a:ext cx="3594600" cy="17781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bdde72ad0_0_284"/>
          <p:cNvSpPr/>
          <p:nvPr/>
        </p:nvSpPr>
        <p:spPr>
          <a:xfrm>
            <a:off x="13959045" y="6032500"/>
            <a:ext cx="24090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70%</a:t>
            </a:r>
            <a:endParaRPr b="0" i="0" sz="8000" u="none" cap="none" strike="noStrike">
              <a:solidFill>
                <a:schemeClr val="dk1"/>
              </a:solidFill>
              <a:latin typeface="Calibri"/>
              <a:ea typeface="Calibri"/>
              <a:cs typeface="Calibri"/>
              <a:sym typeface="Calibri"/>
            </a:endParaRPr>
          </a:p>
        </p:txBody>
      </p:sp>
      <p:sp>
        <p:nvSpPr>
          <p:cNvPr id="324" name="Google Shape;324;g26bdde72ad0_0_284"/>
          <p:cNvSpPr/>
          <p:nvPr/>
        </p:nvSpPr>
        <p:spPr>
          <a:xfrm>
            <a:off x="16994724" y="5822950"/>
            <a:ext cx="54870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bdde72ad0_0_284"/>
          <p:cNvSpPr/>
          <p:nvPr/>
        </p:nvSpPr>
        <p:spPr>
          <a:xfrm>
            <a:off x="16994724" y="5822950"/>
            <a:ext cx="56394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Enchanted Creatures</a:t>
            </a:r>
            <a:endParaRPr b="0" i="0" sz="3600" u="none" cap="none" strike="noStrike">
              <a:solidFill>
                <a:schemeClr val="dk1"/>
              </a:solidFill>
              <a:latin typeface="Calibri"/>
              <a:ea typeface="Calibri"/>
              <a:cs typeface="Calibri"/>
              <a:sym typeface="Calibri"/>
            </a:endParaRPr>
          </a:p>
        </p:txBody>
      </p:sp>
      <p:sp>
        <p:nvSpPr>
          <p:cNvPr id="326" name="Google Shape;326;g26bdde72ad0_0_284"/>
          <p:cNvSpPr/>
          <p:nvPr/>
        </p:nvSpPr>
        <p:spPr>
          <a:xfrm>
            <a:off x="16994724" y="6445250"/>
            <a:ext cx="56226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27" name="Google Shape;327;g26bdde72ad0_0_284"/>
          <p:cNvSpPr/>
          <p:nvPr/>
        </p:nvSpPr>
        <p:spPr>
          <a:xfrm>
            <a:off x="13196949" y="8115300"/>
            <a:ext cx="928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bdde72ad0_0_284"/>
          <p:cNvSpPr/>
          <p:nvPr/>
        </p:nvSpPr>
        <p:spPr>
          <a:xfrm>
            <a:off x="13196949" y="8115300"/>
            <a:ext cx="3708900" cy="17781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bdde72ad0_0_284"/>
          <p:cNvSpPr/>
          <p:nvPr/>
        </p:nvSpPr>
        <p:spPr>
          <a:xfrm>
            <a:off x="13959045" y="8420100"/>
            <a:ext cx="25233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60%</a:t>
            </a:r>
            <a:endParaRPr b="0" i="0" sz="8000" u="none" cap="none" strike="noStrike">
              <a:solidFill>
                <a:schemeClr val="dk1"/>
              </a:solidFill>
              <a:latin typeface="Calibri"/>
              <a:ea typeface="Calibri"/>
              <a:cs typeface="Calibri"/>
              <a:sym typeface="Calibri"/>
            </a:endParaRPr>
          </a:p>
        </p:txBody>
      </p:sp>
      <p:sp>
        <p:nvSpPr>
          <p:cNvPr id="330" name="Google Shape;330;g26bdde72ad0_0_284"/>
          <p:cNvSpPr/>
          <p:nvPr/>
        </p:nvSpPr>
        <p:spPr>
          <a:xfrm>
            <a:off x="17109038" y="8191500"/>
            <a:ext cx="5372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6bdde72ad0_0_284"/>
          <p:cNvSpPr/>
          <p:nvPr/>
        </p:nvSpPr>
        <p:spPr>
          <a:xfrm>
            <a:off x="17109038" y="8191500"/>
            <a:ext cx="5525100" cy="119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Magic-Wielding Individuals</a:t>
            </a:r>
            <a:endParaRPr b="0" i="0" sz="3600" u="none" cap="none" strike="noStrike">
              <a:solidFill>
                <a:schemeClr val="dk1"/>
              </a:solidFill>
              <a:latin typeface="Calibri"/>
              <a:ea typeface="Calibri"/>
              <a:cs typeface="Calibri"/>
              <a:sym typeface="Calibri"/>
            </a:endParaRPr>
          </a:p>
        </p:txBody>
      </p:sp>
      <p:sp>
        <p:nvSpPr>
          <p:cNvPr id="332" name="Google Shape;332;g26bdde72ad0_0_284"/>
          <p:cNvSpPr/>
          <p:nvPr/>
        </p:nvSpPr>
        <p:spPr>
          <a:xfrm>
            <a:off x="17109038" y="9334500"/>
            <a:ext cx="5508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33" name="Google Shape;333;g26bdde72ad0_0_284"/>
          <p:cNvSpPr/>
          <p:nvPr/>
        </p:nvSpPr>
        <p:spPr>
          <a:xfrm>
            <a:off x="13196949" y="10502900"/>
            <a:ext cx="928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bdde72ad0_0_284"/>
          <p:cNvSpPr/>
          <p:nvPr/>
        </p:nvSpPr>
        <p:spPr>
          <a:xfrm>
            <a:off x="13196949" y="10502900"/>
            <a:ext cx="3708900" cy="17781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bdde72ad0_0_284"/>
          <p:cNvSpPr/>
          <p:nvPr/>
        </p:nvSpPr>
        <p:spPr>
          <a:xfrm>
            <a:off x="13959045" y="10807700"/>
            <a:ext cx="25233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90%</a:t>
            </a:r>
            <a:endParaRPr b="0" i="0" sz="8000" u="none" cap="none" strike="noStrike">
              <a:solidFill>
                <a:schemeClr val="dk1"/>
              </a:solidFill>
              <a:latin typeface="Calibri"/>
              <a:ea typeface="Calibri"/>
              <a:cs typeface="Calibri"/>
              <a:sym typeface="Calibri"/>
            </a:endParaRPr>
          </a:p>
        </p:txBody>
      </p:sp>
      <p:sp>
        <p:nvSpPr>
          <p:cNvPr id="336" name="Google Shape;336;g26bdde72ad0_0_284"/>
          <p:cNvSpPr/>
          <p:nvPr/>
        </p:nvSpPr>
        <p:spPr>
          <a:xfrm>
            <a:off x="17109038" y="10598150"/>
            <a:ext cx="53727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bdde72ad0_0_284"/>
          <p:cNvSpPr/>
          <p:nvPr/>
        </p:nvSpPr>
        <p:spPr>
          <a:xfrm>
            <a:off x="17109038" y="10598150"/>
            <a:ext cx="55251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Spells Cast</a:t>
            </a:r>
            <a:endParaRPr b="0" i="0" sz="3600" u="none" cap="none" strike="noStrike">
              <a:solidFill>
                <a:schemeClr val="dk1"/>
              </a:solidFill>
              <a:latin typeface="Calibri"/>
              <a:ea typeface="Calibri"/>
              <a:cs typeface="Calibri"/>
              <a:sym typeface="Calibri"/>
            </a:endParaRPr>
          </a:p>
        </p:txBody>
      </p:sp>
      <p:sp>
        <p:nvSpPr>
          <p:cNvPr id="338" name="Google Shape;338;g26bdde72ad0_0_284"/>
          <p:cNvSpPr/>
          <p:nvPr/>
        </p:nvSpPr>
        <p:spPr>
          <a:xfrm>
            <a:off x="17109038" y="11220450"/>
            <a:ext cx="5508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343" name="Shape 343"/>
        <p:cNvGrpSpPr/>
        <p:nvPr/>
      </p:nvGrpSpPr>
      <p:grpSpPr>
        <a:xfrm>
          <a:off x="0" y="0"/>
          <a:ext cx="0" cy="0"/>
          <a:chOff x="0" y="0"/>
          <a:chExt cx="0" cy="0"/>
        </a:xfrm>
      </p:grpSpPr>
      <p:sp>
        <p:nvSpPr>
          <p:cNvPr id="344" name="Google Shape;344;g26bdde72ad0_0_317"/>
          <p:cNvSpPr/>
          <p:nvPr/>
        </p:nvSpPr>
        <p:spPr>
          <a:xfrm>
            <a:off x="0" y="0"/>
            <a:ext cx="24387000" cy="13716000"/>
          </a:xfrm>
          <a:prstGeom prst="rect">
            <a:avLst/>
          </a:prstGeom>
          <a:solidFill>
            <a:srgbClr val="CE9C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g26bdde72ad0_0_317"/>
          <p:cNvPicPr preferRelativeResize="0"/>
          <p:nvPr/>
        </p:nvPicPr>
        <p:blipFill rotWithShape="1">
          <a:blip r:embed="rId3">
            <a:alphaModFix/>
          </a:blip>
          <a:srcRect b="0" l="0" r="0" t="0"/>
          <a:stretch/>
        </p:blipFill>
        <p:spPr>
          <a:xfrm>
            <a:off x="0" y="2489200"/>
            <a:ext cx="24387048" cy="50800"/>
          </a:xfrm>
          <a:prstGeom prst="rect">
            <a:avLst/>
          </a:prstGeom>
          <a:noFill/>
          <a:ln>
            <a:noFill/>
          </a:ln>
        </p:spPr>
      </p:pic>
      <p:pic>
        <p:nvPicPr>
          <p:cNvPr descr=" " id="346" name="Google Shape;346;g26bdde72ad0_0_317"/>
          <p:cNvPicPr preferRelativeResize="0"/>
          <p:nvPr/>
        </p:nvPicPr>
        <p:blipFill rotWithShape="1">
          <a:blip r:embed="rId4">
            <a:alphaModFix/>
          </a:blip>
          <a:srcRect b="0" l="0" r="0" t="0"/>
          <a:stretch/>
        </p:blipFill>
        <p:spPr>
          <a:xfrm>
            <a:off x="0" y="11125200"/>
            <a:ext cx="24387048" cy="50800"/>
          </a:xfrm>
          <a:prstGeom prst="rect">
            <a:avLst/>
          </a:prstGeom>
          <a:noFill/>
          <a:ln>
            <a:noFill/>
          </a:ln>
        </p:spPr>
      </p:pic>
      <p:pic>
        <p:nvPicPr>
          <p:cNvPr descr=" " id="347" name="Google Shape;347;g26bdde72ad0_0_317"/>
          <p:cNvPicPr preferRelativeResize="0"/>
          <p:nvPr/>
        </p:nvPicPr>
        <p:blipFill rotWithShape="1">
          <a:blip r:embed="rId5">
            <a:alphaModFix/>
          </a:blip>
          <a:srcRect b="0" l="0" r="0" t="0"/>
          <a:stretch/>
        </p:blipFill>
        <p:spPr>
          <a:xfrm>
            <a:off x="5080635" y="0"/>
            <a:ext cx="50806" cy="11163300"/>
          </a:xfrm>
          <a:prstGeom prst="rect">
            <a:avLst/>
          </a:prstGeom>
          <a:noFill/>
          <a:ln>
            <a:noFill/>
          </a:ln>
        </p:spPr>
      </p:pic>
      <p:pic>
        <p:nvPicPr>
          <p:cNvPr descr=" " id="348" name="Google Shape;348;g26bdde72ad0_0_317"/>
          <p:cNvPicPr preferRelativeResize="0"/>
          <p:nvPr/>
        </p:nvPicPr>
        <p:blipFill rotWithShape="1">
          <a:blip r:embed="rId6">
            <a:alphaModFix/>
          </a:blip>
          <a:srcRect b="0" l="0" r="0" t="0"/>
          <a:stretch/>
        </p:blipFill>
        <p:spPr>
          <a:xfrm>
            <a:off x="19306413" y="2540000"/>
            <a:ext cx="50806" cy="11176000"/>
          </a:xfrm>
          <a:prstGeom prst="rect">
            <a:avLst/>
          </a:prstGeom>
          <a:noFill/>
          <a:ln>
            <a:noFill/>
          </a:ln>
        </p:spPr>
      </p:pic>
      <p:pic>
        <p:nvPicPr>
          <p:cNvPr descr=" " id="349" name="Google Shape;349;g26bdde72ad0_0_317"/>
          <p:cNvPicPr preferRelativeResize="0"/>
          <p:nvPr/>
        </p:nvPicPr>
        <p:blipFill rotWithShape="1">
          <a:blip r:embed="rId7">
            <a:alphaModFix/>
          </a:blip>
          <a:srcRect b="0" l="0" r="0" t="0"/>
          <a:stretch/>
        </p:blipFill>
        <p:spPr>
          <a:xfrm>
            <a:off x="18531616" y="10401300"/>
            <a:ext cx="1549594" cy="1549400"/>
          </a:xfrm>
          <a:prstGeom prst="rect">
            <a:avLst/>
          </a:prstGeom>
          <a:noFill/>
          <a:ln>
            <a:noFill/>
          </a:ln>
        </p:spPr>
      </p:pic>
      <p:pic>
        <p:nvPicPr>
          <p:cNvPr descr=" " id="350" name="Google Shape;350;g26bdde72ad0_0_317"/>
          <p:cNvPicPr preferRelativeResize="0"/>
          <p:nvPr/>
        </p:nvPicPr>
        <p:blipFill rotWithShape="1">
          <a:blip r:embed="rId7">
            <a:alphaModFix/>
          </a:blip>
          <a:srcRect b="0" l="0" r="0" t="0"/>
          <a:stretch/>
        </p:blipFill>
        <p:spPr>
          <a:xfrm>
            <a:off x="16727991" y="10388600"/>
            <a:ext cx="1549594" cy="1549400"/>
          </a:xfrm>
          <a:prstGeom prst="rect">
            <a:avLst/>
          </a:prstGeom>
          <a:noFill/>
          <a:ln>
            <a:noFill/>
          </a:ln>
        </p:spPr>
      </p:pic>
      <p:pic>
        <p:nvPicPr>
          <p:cNvPr descr=" " id="351" name="Google Shape;351;g26bdde72ad0_0_317"/>
          <p:cNvPicPr preferRelativeResize="0"/>
          <p:nvPr/>
        </p:nvPicPr>
        <p:blipFill rotWithShape="1">
          <a:blip r:embed="rId8">
            <a:alphaModFix/>
          </a:blip>
          <a:srcRect b="0" l="0" r="0" t="0"/>
          <a:stretch/>
        </p:blipFill>
        <p:spPr>
          <a:xfrm>
            <a:off x="4597975" y="2057400"/>
            <a:ext cx="965321" cy="965200"/>
          </a:xfrm>
          <a:prstGeom prst="rect">
            <a:avLst/>
          </a:prstGeom>
          <a:noFill/>
          <a:ln>
            <a:noFill/>
          </a:ln>
        </p:spPr>
      </p:pic>
      <p:sp>
        <p:nvSpPr>
          <p:cNvPr id="352" name="Google Shape;352;g26bdde72ad0_0_3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3" name="Google Shape;353;g26bdde72ad0_0_31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54" name="Google Shape;354;g26bdde72ad0_0_317"/>
          <p:cNvSpPr/>
          <p:nvPr/>
        </p:nvSpPr>
        <p:spPr>
          <a:xfrm>
            <a:off x="4305838" y="3403600"/>
            <a:ext cx="15762600" cy="666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6bdde72ad0_0_317"/>
          <p:cNvSpPr/>
          <p:nvPr/>
        </p:nvSpPr>
        <p:spPr>
          <a:xfrm>
            <a:off x="4305838" y="3403600"/>
            <a:ext cx="15762600" cy="529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6bdde72ad0_0_317"/>
          <p:cNvSpPr/>
          <p:nvPr/>
        </p:nvSpPr>
        <p:spPr>
          <a:xfrm>
            <a:off x="5976097" y="3403600"/>
            <a:ext cx="124221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6bdde72ad0_0_317"/>
          <p:cNvSpPr/>
          <p:nvPr/>
        </p:nvSpPr>
        <p:spPr>
          <a:xfrm>
            <a:off x="6738192" y="3708400"/>
            <a:ext cx="11914200" cy="452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Elsie Black"/>
              <a:buNone/>
            </a:pPr>
            <a:r>
              <a:rPr b="0" i="0" lang="en-US" sz="24000" u="none" cap="none" strike="noStrike">
                <a:solidFill>
                  <a:srgbClr val="000000"/>
                </a:solidFill>
                <a:latin typeface="Elsie Black"/>
                <a:ea typeface="Elsie Black"/>
                <a:cs typeface="Elsie Black"/>
                <a:sym typeface="Elsie Black"/>
              </a:rPr>
              <a:t>234,567</a:t>
            </a:r>
            <a:endParaRPr b="0" i="0" sz="24000" u="none" cap="none" strike="noStrike">
              <a:solidFill>
                <a:schemeClr val="dk1"/>
              </a:solidFill>
              <a:latin typeface="Calibri"/>
              <a:ea typeface="Calibri"/>
              <a:cs typeface="Calibri"/>
              <a:sym typeface="Calibri"/>
            </a:endParaRPr>
          </a:p>
        </p:txBody>
      </p:sp>
      <p:sp>
        <p:nvSpPr>
          <p:cNvPr id="358" name="Google Shape;358;g26bdde72ad0_0_317"/>
          <p:cNvSpPr/>
          <p:nvPr/>
        </p:nvSpPr>
        <p:spPr>
          <a:xfrm>
            <a:off x="4170355" y="77216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59" name="Google Shape;359;g26bdde72ad0_0_317"/>
          <p:cNvSpPr/>
          <p:nvPr/>
        </p:nvSpPr>
        <p:spPr>
          <a:xfrm>
            <a:off x="7483352" y="91059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364" name="Shape 364"/>
        <p:cNvGrpSpPr/>
        <p:nvPr/>
      </p:nvGrpSpPr>
      <p:grpSpPr>
        <a:xfrm>
          <a:off x="0" y="0"/>
          <a:ext cx="0" cy="0"/>
          <a:chOff x="0" y="0"/>
          <a:chExt cx="0" cy="0"/>
        </a:xfrm>
      </p:grpSpPr>
      <p:sp>
        <p:nvSpPr>
          <p:cNvPr id="365" name="Google Shape;365;g26bdde72ad0_0_337"/>
          <p:cNvSpPr/>
          <p:nvPr/>
        </p:nvSpPr>
        <p:spPr>
          <a:xfrm>
            <a:off x="0" y="0"/>
            <a:ext cx="24387000" cy="13716000"/>
          </a:xfrm>
          <a:prstGeom prst="rect">
            <a:avLst/>
          </a:prstGeom>
          <a:solidFill>
            <a:srgbClr val="F5E0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g26bdde72ad0_0_337"/>
          <p:cNvPicPr preferRelativeResize="0"/>
          <p:nvPr/>
        </p:nvPicPr>
        <p:blipFill rotWithShape="1">
          <a:blip r:embed="rId3">
            <a:alphaModFix/>
          </a:blip>
          <a:srcRect b="0" l="0" r="0" t="0"/>
          <a:stretch/>
        </p:blipFill>
        <p:spPr>
          <a:xfrm>
            <a:off x="1016127" y="12649200"/>
            <a:ext cx="23370921" cy="50800"/>
          </a:xfrm>
          <a:prstGeom prst="rect">
            <a:avLst/>
          </a:prstGeom>
          <a:noFill/>
          <a:ln>
            <a:noFill/>
          </a:ln>
        </p:spPr>
      </p:pic>
      <p:pic>
        <p:nvPicPr>
          <p:cNvPr descr=" " id="367" name="Google Shape;367;g26bdde72ad0_0_337"/>
          <p:cNvPicPr preferRelativeResize="0"/>
          <p:nvPr/>
        </p:nvPicPr>
        <p:blipFill rotWithShape="1">
          <a:blip r:embed="rId4">
            <a:alphaModFix/>
          </a:blip>
          <a:srcRect b="0" l="0" r="0" t="0"/>
          <a:stretch/>
        </p:blipFill>
        <p:spPr>
          <a:xfrm>
            <a:off x="1016127" y="6858000"/>
            <a:ext cx="50806" cy="6858000"/>
          </a:xfrm>
          <a:prstGeom prst="rect">
            <a:avLst/>
          </a:prstGeom>
          <a:noFill/>
          <a:ln>
            <a:noFill/>
          </a:ln>
        </p:spPr>
      </p:pic>
      <p:pic>
        <p:nvPicPr>
          <p:cNvPr descr=" " id="368" name="Google Shape;368;g26bdde72ad0_0_337"/>
          <p:cNvPicPr preferRelativeResize="0"/>
          <p:nvPr/>
        </p:nvPicPr>
        <p:blipFill rotWithShape="1">
          <a:blip r:embed="rId5">
            <a:alphaModFix/>
          </a:blip>
          <a:srcRect b="0" l="0" r="0" t="0"/>
          <a:stretch/>
        </p:blipFill>
        <p:spPr>
          <a:xfrm>
            <a:off x="23370921" y="0"/>
            <a:ext cx="50806" cy="12598400"/>
          </a:xfrm>
          <a:prstGeom prst="rect">
            <a:avLst/>
          </a:prstGeom>
          <a:noFill/>
          <a:ln>
            <a:noFill/>
          </a:ln>
        </p:spPr>
      </p:pic>
      <p:pic>
        <p:nvPicPr>
          <p:cNvPr descr=" " id="369" name="Google Shape;369;g26bdde72ad0_0_337"/>
          <p:cNvPicPr preferRelativeResize="0"/>
          <p:nvPr/>
        </p:nvPicPr>
        <p:blipFill rotWithShape="1">
          <a:blip r:embed="rId6">
            <a:alphaModFix/>
          </a:blip>
          <a:srcRect b="0" l="0" r="0" t="0"/>
          <a:stretch/>
        </p:blipFill>
        <p:spPr>
          <a:xfrm>
            <a:off x="266733" y="1193800"/>
            <a:ext cx="1549594" cy="1549400"/>
          </a:xfrm>
          <a:prstGeom prst="rect">
            <a:avLst/>
          </a:prstGeom>
          <a:noFill/>
          <a:ln>
            <a:noFill/>
          </a:ln>
        </p:spPr>
      </p:pic>
      <p:pic>
        <p:nvPicPr>
          <p:cNvPr descr=" " id="370" name="Google Shape;370;g26bdde72ad0_0_337"/>
          <p:cNvPicPr preferRelativeResize="0"/>
          <p:nvPr/>
        </p:nvPicPr>
        <p:blipFill rotWithShape="1">
          <a:blip r:embed="rId6">
            <a:alphaModFix/>
          </a:blip>
          <a:srcRect b="0" l="0" r="0" t="0"/>
          <a:stretch/>
        </p:blipFill>
        <p:spPr>
          <a:xfrm>
            <a:off x="21452981" y="11887200"/>
            <a:ext cx="1549594" cy="1549400"/>
          </a:xfrm>
          <a:prstGeom prst="rect">
            <a:avLst/>
          </a:prstGeom>
          <a:noFill/>
          <a:ln>
            <a:noFill/>
          </a:ln>
        </p:spPr>
      </p:pic>
      <p:sp>
        <p:nvSpPr>
          <p:cNvPr id="371" name="Google Shape;371;g26bdde72ad0_0_3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2" name="Google Shape;372;g26bdde72ad0_0_33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3" name="Google Shape;373;g26bdde72ad0_0_337"/>
          <p:cNvSpPr/>
          <p:nvPr/>
        </p:nvSpPr>
        <p:spPr>
          <a:xfrm>
            <a:off x="3391324" y="2476500"/>
            <a:ext cx="78750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6bdde72ad0_0_337"/>
          <p:cNvSpPr/>
          <p:nvPr/>
        </p:nvSpPr>
        <p:spPr>
          <a:xfrm>
            <a:off x="2857857" y="2476500"/>
            <a:ext cx="89418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6bdde72ad0_0_337"/>
          <p:cNvSpPr/>
          <p:nvPr/>
        </p:nvSpPr>
        <p:spPr>
          <a:xfrm>
            <a:off x="3078018" y="2781300"/>
            <a:ext cx="7959600" cy="240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Elsie Black"/>
              <a:buNone/>
            </a:pPr>
            <a:r>
              <a:rPr b="0" i="0" lang="en-US" sz="12800" u="none" cap="none" strike="noStrike">
                <a:solidFill>
                  <a:srgbClr val="000000"/>
                </a:solidFill>
                <a:latin typeface="Elsie Black"/>
                <a:ea typeface="Elsie Black"/>
                <a:cs typeface="Elsie Black"/>
                <a:sym typeface="Elsie Black"/>
              </a:rPr>
              <a:t>233 Coins</a:t>
            </a:r>
            <a:endParaRPr b="0" i="0" sz="12800" u="none" cap="none" strike="noStrike">
              <a:solidFill>
                <a:schemeClr val="dk1"/>
              </a:solidFill>
              <a:latin typeface="Calibri"/>
              <a:ea typeface="Calibri"/>
              <a:cs typeface="Calibri"/>
              <a:sym typeface="Calibri"/>
            </a:endParaRPr>
          </a:p>
        </p:txBody>
      </p:sp>
      <p:sp>
        <p:nvSpPr>
          <p:cNvPr id="376" name="Google Shape;376;g26bdde72ad0_0_337"/>
          <p:cNvSpPr/>
          <p:nvPr/>
        </p:nvSpPr>
        <p:spPr>
          <a:xfrm>
            <a:off x="3391324" y="5257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6bdde72ad0_0_337"/>
          <p:cNvSpPr/>
          <p:nvPr/>
        </p:nvSpPr>
        <p:spPr>
          <a:xfrm>
            <a:off x="3323582" y="5257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78" name="Google Shape;378;g26bdde72ad0_0_337"/>
          <p:cNvSpPr/>
          <p:nvPr/>
        </p:nvSpPr>
        <p:spPr>
          <a:xfrm>
            <a:off x="3391324" y="7226300"/>
            <a:ext cx="78750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6bdde72ad0_0_337"/>
          <p:cNvSpPr/>
          <p:nvPr/>
        </p:nvSpPr>
        <p:spPr>
          <a:xfrm>
            <a:off x="2527616" y="7226300"/>
            <a:ext cx="96024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6bdde72ad0_0_337"/>
          <p:cNvSpPr/>
          <p:nvPr/>
        </p:nvSpPr>
        <p:spPr>
          <a:xfrm>
            <a:off x="2747777" y="7531100"/>
            <a:ext cx="8620200" cy="240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Elsie Black"/>
              <a:buNone/>
            </a:pPr>
            <a:r>
              <a:rPr b="0" i="0" lang="en-US" sz="12800" u="none" cap="none" strike="noStrike">
                <a:solidFill>
                  <a:srgbClr val="000000"/>
                </a:solidFill>
                <a:latin typeface="Elsie Black"/>
                <a:ea typeface="Elsie Black"/>
                <a:cs typeface="Elsie Black"/>
                <a:sym typeface="Elsie Black"/>
              </a:rPr>
              <a:t>456 Hours</a:t>
            </a:r>
            <a:endParaRPr b="0" i="0" sz="12800" u="none" cap="none" strike="noStrike">
              <a:solidFill>
                <a:schemeClr val="dk1"/>
              </a:solidFill>
              <a:latin typeface="Calibri"/>
              <a:ea typeface="Calibri"/>
              <a:cs typeface="Calibri"/>
              <a:sym typeface="Calibri"/>
            </a:endParaRPr>
          </a:p>
        </p:txBody>
      </p:sp>
      <p:sp>
        <p:nvSpPr>
          <p:cNvPr id="381" name="Google Shape;381;g26bdde72ad0_0_337"/>
          <p:cNvSpPr/>
          <p:nvPr/>
        </p:nvSpPr>
        <p:spPr>
          <a:xfrm>
            <a:off x="3391324" y="10007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6bdde72ad0_0_337"/>
          <p:cNvSpPr/>
          <p:nvPr/>
        </p:nvSpPr>
        <p:spPr>
          <a:xfrm>
            <a:off x="3323582" y="10007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83" name="Google Shape;383;g26bdde72ad0_0_337"/>
          <p:cNvSpPr/>
          <p:nvPr/>
        </p:nvSpPr>
        <p:spPr>
          <a:xfrm>
            <a:off x="13552594" y="2476500"/>
            <a:ext cx="78750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6bdde72ad0_0_337"/>
          <p:cNvSpPr/>
          <p:nvPr/>
        </p:nvSpPr>
        <p:spPr>
          <a:xfrm>
            <a:off x="15064083" y="2476500"/>
            <a:ext cx="48519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6bdde72ad0_0_337"/>
          <p:cNvSpPr/>
          <p:nvPr/>
        </p:nvSpPr>
        <p:spPr>
          <a:xfrm>
            <a:off x="15284244" y="2781300"/>
            <a:ext cx="3869700" cy="240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Elsie Black"/>
              <a:buNone/>
            </a:pPr>
            <a:r>
              <a:rPr b="0" i="0" lang="en-US" sz="12800" u="none" cap="none" strike="noStrike">
                <a:solidFill>
                  <a:srgbClr val="000000"/>
                </a:solidFill>
                <a:latin typeface="Elsie Black"/>
                <a:ea typeface="Elsie Black"/>
                <a:cs typeface="Elsie Black"/>
                <a:sym typeface="Elsie Black"/>
              </a:rPr>
              <a:t>85%</a:t>
            </a:r>
            <a:endParaRPr b="0" i="0" sz="12800" u="none" cap="none" strike="noStrike">
              <a:solidFill>
                <a:schemeClr val="dk1"/>
              </a:solidFill>
              <a:latin typeface="Calibri"/>
              <a:ea typeface="Calibri"/>
              <a:cs typeface="Calibri"/>
              <a:sym typeface="Calibri"/>
            </a:endParaRPr>
          </a:p>
        </p:txBody>
      </p:sp>
      <p:sp>
        <p:nvSpPr>
          <p:cNvPr id="386" name="Google Shape;386;g26bdde72ad0_0_337"/>
          <p:cNvSpPr/>
          <p:nvPr/>
        </p:nvSpPr>
        <p:spPr>
          <a:xfrm>
            <a:off x="13552594" y="5257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6bdde72ad0_0_337"/>
          <p:cNvSpPr/>
          <p:nvPr/>
        </p:nvSpPr>
        <p:spPr>
          <a:xfrm>
            <a:off x="13484852" y="5257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88" name="Google Shape;388;g26bdde72ad0_0_337"/>
          <p:cNvSpPr/>
          <p:nvPr/>
        </p:nvSpPr>
        <p:spPr>
          <a:xfrm>
            <a:off x="13552594" y="7226300"/>
            <a:ext cx="78750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6bdde72ad0_0_337"/>
          <p:cNvSpPr/>
          <p:nvPr/>
        </p:nvSpPr>
        <p:spPr>
          <a:xfrm>
            <a:off x="13812976" y="7226300"/>
            <a:ext cx="73542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6bdde72ad0_0_337"/>
          <p:cNvSpPr/>
          <p:nvPr/>
        </p:nvSpPr>
        <p:spPr>
          <a:xfrm>
            <a:off x="14033137" y="7531100"/>
            <a:ext cx="6372000" cy="240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Elsie Black"/>
              <a:buNone/>
            </a:pPr>
            <a:r>
              <a:rPr b="0" i="0" lang="en-US" sz="12800" u="none" cap="none" strike="noStrike">
                <a:solidFill>
                  <a:srgbClr val="000000"/>
                </a:solidFill>
                <a:latin typeface="Elsie Black"/>
                <a:ea typeface="Elsie Black"/>
                <a:cs typeface="Elsie Black"/>
                <a:sym typeface="Elsie Black"/>
              </a:rPr>
              <a:t>674 Km</a:t>
            </a:r>
            <a:endParaRPr b="0" i="0" sz="12800" u="none" cap="none" strike="noStrike">
              <a:solidFill>
                <a:schemeClr val="dk1"/>
              </a:solidFill>
              <a:latin typeface="Calibri"/>
              <a:ea typeface="Calibri"/>
              <a:cs typeface="Calibri"/>
              <a:sym typeface="Calibri"/>
            </a:endParaRPr>
          </a:p>
        </p:txBody>
      </p:sp>
      <p:sp>
        <p:nvSpPr>
          <p:cNvPr id="391" name="Google Shape;391;g26bdde72ad0_0_337"/>
          <p:cNvSpPr/>
          <p:nvPr/>
        </p:nvSpPr>
        <p:spPr>
          <a:xfrm>
            <a:off x="13552594" y="10007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6bdde72ad0_0_337"/>
          <p:cNvSpPr/>
          <p:nvPr/>
        </p:nvSpPr>
        <p:spPr>
          <a:xfrm>
            <a:off x="13484852" y="10007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397" name="Shape 397"/>
        <p:cNvGrpSpPr/>
        <p:nvPr/>
      </p:nvGrpSpPr>
      <p:grpSpPr>
        <a:xfrm>
          <a:off x="0" y="0"/>
          <a:ext cx="0" cy="0"/>
          <a:chOff x="0" y="0"/>
          <a:chExt cx="0" cy="0"/>
        </a:xfrm>
      </p:grpSpPr>
      <p:sp>
        <p:nvSpPr>
          <p:cNvPr id="398" name="Google Shape;398;g26bdde72ad0_0_369"/>
          <p:cNvSpPr/>
          <p:nvPr/>
        </p:nvSpPr>
        <p:spPr>
          <a:xfrm>
            <a:off x="0" y="0"/>
            <a:ext cx="24387000" cy="13716000"/>
          </a:xfrm>
          <a:prstGeom prst="rect">
            <a:avLst/>
          </a:prstGeom>
          <a:solidFill>
            <a:srgbClr val="C8AF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g26bdde72ad0_0_369"/>
          <p:cNvPicPr preferRelativeResize="0"/>
          <p:nvPr/>
        </p:nvPicPr>
        <p:blipFill rotWithShape="1">
          <a:blip r:embed="rId3">
            <a:alphaModFix/>
          </a:blip>
          <a:srcRect b="0" l="0" r="0" t="0"/>
          <a:stretch/>
        </p:blipFill>
        <p:spPr>
          <a:xfrm>
            <a:off x="0" y="965200"/>
            <a:ext cx="12993724" cy="50800"/>
          </a:xfrm>
          <a:prstGeom prst="rect">
            <a:avLst/>
          </a:prstGeom>
          <a:noFill/>
          <a:ln>
            <a:noFill/>
          </a:ln>
        </p:spPr>
      </p:pic>
      <p:pic>
        <p:nvPicPr>
          <p:cNvPr descr=" " id="400" name="Google Shape;400;g26bdde72ad0_0_369"/>
          <p:cNvPicPr preferRelativeResize="0"/>
          <p:nvPr/>
        </p:nvPicPr>
        <p:blipFill rotWithShape="1">
          <a:blip r:embed="rId3">
            <a:alphaModFix/>
          </a:blip>
          <a:srcRect b="0" l="0" r="0" t="0"/>
          <a:stretch/>
        </p:blipFill>
        <p:spPr>
          <a:xfrm>
            <a:off x="11393324" y="12649200"/>
            <a:ext cx="12993724" cy="50800"/>
          </a:xfrm>
          <a:prstGeom prst="rect">
            <a:avLst/>
          </a:prstGeom>
          <a:noFill/>
          <a:ln>
            <a:noFill/>
          </a:ln>
        </p:spPr>
      </p:pic>
      <p:pic>
        <p:nvPicPr>
          <p:cNvPr descr=" " id="401" name="Google Shape;401;g26bdde72ad0_0_369"/>
          <p:cNvPicPr preferRelativeResize="0"/>
          <p:nvPr/>
        </p:nvPicPr>
        <p:blipFill rotWithShape="1">
          <a:blip r:embed="rId4">
            <a:alphaModFix/>
          </a:blip>
          <a:srcRect b="0" l="0" r="0" t="0"/>
          <a:stretch/>
        </p:blipFill>
        <p:spPr>
          <a:xfrm>
            <a:off x="1016127" y="2552700"/>
            <a:ext cx="50806" cy="8623300"/>
          </a:xfrm>
          <a:prstGeom prst="rect">
            <a:avLst/>
          </a:prstGeom>
          <a:noFill/>
          <a:ln>
            <a:noFill/>
          </a:ln>
        </p:spPr>
      </p:pic>
      <p:pic>
        <p:nvPicPr>
          <p:cNvPr descr=" " id="402" name="Google Shape;402;g26bdde72ad0_0_369"/>
          <p:cNvPicPr preferRelativeResize="0"/>
          <p:nvPr/>
        </p:nvPicPr>
        <p:blipFill rotWithShape="1">
          <a:blip r:embed="rId5">
            <a:alphaModFix/>
          </a:blip>
          <a:srcRect b="0" l="0" r="0" t="0"/>
          <a:stretch/>
        </p:blipFill>
        <p:spPr>
          <a:xfrm>
            <a:off x="14556019" y="241300"/>
            <a:ext cx="1549594" cy="1549400"/>
          </a:xfrm>
          <a:prstGeom prst="rect">
            <a:avLst/>
          </a:prstGeom>
          <a:noFill/>
          <a:ln>
            <a:noFill/>
          </a:ln>
        </p:spPr>
      </p:pic>
      <p:pic>
        <p:nvPicPr>
          <p:cNvPr descr=" " id="403" name="Google Shape;403;g26bdde72ad0_0_369"/>
          <p:cNvPicPr preferRelativeResize="0"/>
          <p:nvPr/>
        </p:nvPicPr>
        <p:blipFill rotWithShape="1">
          <a:blip r:embed="rId5">
            <a:alphaModFix/>
          </a:blip>
          <a:srcRect b="0" l="0" r="0" t="0"/>
          <a:stretch/>
        </p:blipFill>
        <p:spPr>
          <a:xfrm>
            <a:off x="8281435" y="11887200"/>
            <a:ext cx="1549594" cy="1549400"/>
          </a:xfrm>
          <a:prstGeom prst="rect">
            <a:avLst/>
          </a:prstGeom>
          <a:noFill/>
          <a:ln>
            <a:noFill/>
          </a:ln>
        </p:spPr>
      </p:pic>
      <p:pic>
        <p:nvPicPr>
          <p:cNvPr descr=" " id="404" name="Google Shape;404;g26bdde72ad0_0_369"/>
          <p:cNvPicPr preferRelativeResize="0"/>
          <p:nvPr/>
        </p:nvPicPr>
        <p:blipFill rotWithShape="1">
          <a:blip r:embed="rId6">
            <a:alphaModFix/>
          </a:blip>
          <a:srcRect b="0" l="0" r="0" t="0"/>
          <a:stretch/>
        </p:blipFill>
        <p:spPr>
          <a:xfrm>
            <a:off x="558870" y="12179300"/>
            <a:ext cx="965321" cy="965200"/>
          </a:xfrm>
          <a:prstGeom prst="rect">
            <a:avLst/>
          </a:prstGeom>
          <a:noFill/>
          <a:ln>
            <a:noFill/>
          </a:ln>
        </p:spPr>
      </p:pic>
      <p:sp>
        <p:nvSpPr>
          <p:cNvPr id="405" name="Google Shape;405;g26bdde72ad0_0_3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6" name="Google Shape;406;g26bdde72ad0_0_36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07" name="Google Shape;407;g26bdde72ad0_0_369"/>
          <p:cNvSpPr/>
          <p:nvPr/>
        </p:nvSpPr>
        <p:spPr>
          <a:xfrm>
            <a:off x="9361070" y="1447800"/>
            <a:ext cx="64356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Some Graph</a:t>
            </a:r>
            <a:endParaRPr b="0" i="0" sz="8000" u="none" cap="none" strike="noStrike">
              <a:solidFill>
                <a:schemeClr val="dk1"/>
              </a:solidFill>
              <a:latin typeface="Calibri"/>
              <a:ea typeface="Calibri"/>
              <a:cs typeface="Calibri"/>
              <a:sym typeface="Calibri"/>
            </a:endParaRPr>
          </a:p>
        </p:txBody>
      </p:sp>
      <p:sp>
        <p:nvSpPr>
          <p:cNvPr id="408" name="Google Shape;408;g26bdde72ad0_0_36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6bdde72ad0_0_36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10" name="Google Shape;410;g26bdde72ad0_0_36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2185"/>
              <a:buFont typeface="Lato"/>
              <a:buNone/>
            </a:pPr>
            <a:r>
              <a:rPr b="0" i="0" lang="en-US" sz="2185" u="none" cap="none" strike="noStrike">
                <a:solidFill>
                  <a:srgbClr val="A3433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11" name="Google Shape;411;g26bdde72ad0_0_36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2185"/>
              <a:buFont typeface="Lato"/>
              <a:buNone/>
            </a:pPr>
            <a:r>
              <a:rPr b="0" i="0" lang="en-US" sz="2185" u="none" cap="none" strike="noStrike">
                <a:solidFill>
                  <a:srgbClr val="A3433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12" name="Google Shape;412;g26bdde72ad0_0_36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2185"/>
              <a:buFont typeface="Lato"/>
              <a:buNone/>
            </a:pPr>
            <a:r>
              <a:rPr b="0" i="0" lang="en-US" sz="2185" u="none" cap="none" strike="noStrike">
                <a:solidFill>
                  <a:srgbClr val="A3433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13" name="Google Shape;413;g26bdde72ad0_0_36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2185"/>
              <a:buFont typeface="Lato"/>
              <a:buNone/>
            </a:pPr>
            <a:r>
              <a:rPr b="0" i="0" lang="en-US" sz="2185" u="none" cap="none" strike="noStrike">
                <a:solidFill>
                  <a:srgbClr val="A3433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14" name="Google Shape;414;g26bdde72ad0_0_36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2185"/>
              <a:buFont typeface="Lato"/>
              <a:buNone/>
            </a:pPr>
            <a:r>
              <a:rPr b="0" i="0" lang="en-US" sz="2185" u="none" cap="none" strike="noStrike">
                <a:solidFill>
                  <a:srgbClr val="A3433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15" name="Google Shape;415;g26bdde72ad0_0_36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2185"/>
              <a:buFont typeface="Lato"/>
              <a:buNone/>
            </a:pPr>
            <a:r>
              <a:rPr b="0" i="0" lang="en-US" sz="2185" u="none" cap="none" strike="noStrike">
                <a:solidFill>
                  <a:srgbClr val="A3433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16" name="Google Shape;416;g26bdde72ad0_0_36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2185"/>
              <a:buFont typeface="Lato"/>
              <a:buNone/>
            </a:pPr>
            <a:r>
              <a:rPr b="0" i="0" lang="en-US" sz="2185" u="none" cap="none" strike="noStrike">
                <a:solidFill>
                  <a:srgbClr val="A3433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17" name="Google Shape;417;g26bdde72ad0_0_36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2185"/>
              <a:buFont typeface="Lato"/>
              <a:buNone/>
            </a:pPr>
            <a:r>
              <a:rPr b="0" i="0" lang="en-US" sz="2185" u="none" cap="none" strike="noStrike">
                <a:solidFill>
                  <a:srgbClr val="A3433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18" name="Google Shape;418;g26bdde72ad0_0_36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9" name="Google Shape;419;g26bdde72ad0_0_36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20" name="Google Shape;420;g26bdde72ad0_0_36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21" name="Google Shape;421;g26bdde72ad0_0_36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22" name="Google Shape;422;g26bdde72ad0_0_36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23" name="Google Shape;423;g26bdde72ad0_0_36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24" name="Google Shape;424;g26bdde72ad0_0_36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25" name="Google Shape;425;g26bdde72ad0_0_36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26" name="Google Shape;426;g26bdde72ad0_0_36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27" name="Google Shape;427;g26bdde72ad0_0_36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4337"/>
              </a:buClr>
              <a:buSzPts val="1820"/>
              <a:buFont typeface="Lato"/>
              <a:buNone/>
            </a:pPr>
            <a:r>
              <a:rPr b="0" i="0" lang="en-US" sz="1820" u="none" cap="none" strike="noStrike">
                <a:solidFill>
                  <a:srgbClr val="A3433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28" name="Google Shape;428;g26bdde72ad0_0_369"/>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29" name="Google Shape;429;g26bdde72ad0_0_369"/>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30" name="Google Shape;430;g26bdde72ad0_0_369"/>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31" name="Google Shape;431;g26bdde72ad0_0_369"/>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32" name="Google Shape;432;g26bdde72ad0_0_369"/>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33" name="Google Shape;433;g26bdde72ad0_0_369"/>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34" name="Google Shape;434;g26bdde72ad0_0_369"/>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35" name="Google Shape;435;g26bdde72ad0_0_369"/>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36" name="Google Shape;436;g26bdde72ad0_0_369"/>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37" name="Google Shape;437;g26bdde72ad0_0_369"/>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38" name="Google Shape;438;g26bdde72ad0_0_369"/>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39" name="Google Shape;439;g26bdde72ad0_0_369"/>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40" name="Google Shape;440;g26bdde72ad0_0_369"/>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41" name="Google Shape;441;g26bdde72ad0_0_369"/>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42" name="Google Shape;442;g26bdde72ad0_0_369"/>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43" name="Google Shape;443;g26bdde72ad0_0_369"/>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44" name="Google Shape;444;g26bdde72ad0_0_369"/>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45" name="Google Shape;445;g26bdde72ad0_0_369"/>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46" name="Google Shape;446;g26bdde72ad0_0_369"/>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47" name="Google Shape;447;g26bdde72ad0_0_369"/>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48" name="Google Shape;448;g26bdde72ad0_0_369"/>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49" name="Google Shape;449;g26bdde72ad0_0_369"/>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50" name="Google Shape;450;g26bdde72ad0_0_36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6bdde72ad0_0_36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g26bdde72ad0_0_369"/>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53" name="Google Shape;453;g26bdde72ad0_0_369"/>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54" name="Google Shape;454;g26bdde72ad0_0_369"/>
          <p:cNvSpPr/>
          <p:nvPr/>
        </p:nvSpPr>
        <p:spPr>
          <a:xfrm>
            <a:off x="16283435" y="6365379"/>
            <a:ext cx="1829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bdde72ad0_0_369"/>
          <p:cNvSpPr/>
          <p:nvPr/>
        </p:nvSpPr>
        <p:spPr>
          <a:xfrm>
            <a:off x="16283435" y="6388100"/>
            <a:ext cx="2032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34.574</a:t>
            </a:r>
            <a:endParaRPr b="0" i="0" sz="4800" u="none" cap="none" strike="noStrike">
              <a:solidFill>
                <a:schemeClr val="dk1"/>
              </a:solidFill>
              <a:latin typeface="Calibri"/>
              <a:ea typeface="Calibri"/>
              <a:cs typeface="Calibri"/>
              <a:sym typeface="Calibri"/>
            </a:endParaRPr>
          </a:p>
        </p:txBody>
      </p:sp>
      <p:sp>
        <p:nvSpPr>
          <p:cNvPr id="456" name="Google Shape;456;g26bdde72ad0_0_369"/>
          <p:cNvSpPr/>
          <p:nvPr/>
        </p:nvSpPr>
        <p:spPr>
          <a:xfrm>
            <a:off x="16753394" y="708660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57" name="Google Shape;457;g26bdde72ad0_0_369"/>
          <p:cNvSpPr/>
          <p:nvPr/>
        </p:nvSpPr>
        <p:spPr>
          <a:xfrm>
            <a:off x="13260457" y="10515600"/>
            <a:ext cx="78750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6bdde72ad0_0_369"/>
          <p:cNvSpPr/>
          <p:nvPr/>
        </p:nvSpPr>
        <p:spPr>
          <a:xfrm>
            <a:off x="13260457" y="10515600"/>
            <a:ext cx="78750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6bdde72ad0_0_369"/>
          <p:cNvSpPr/>
          <p:nvPr/>
        </p:nvSpPr>
        <p:spPr>
          <a:xfrm>
            <a:off x="13158845" y="10515600"/>
            <a:ext cx="80781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Treasure Found</a:t>
            </a:r>
            <a:endParaRPr b="0" i="0" sz="4800" u="none" cap="none" strike="noStrike">
              <a:solidFill>
                <a:schemeClr val="dk1"/>
              </a:solidFill>
              <a:latin typeface="Calibri"/>
              <a:ea typeface="Calibri"/>
              <a:cs typeface="Calibri"/>
              <a:sym typeface="Calibri"/>
            </a:endParaRPr>
          </a:p>
        </p:txBody>
      </p:sp>
      <p:sp>
        <p:nvSpPr>
          <p:cNvPr id="460" name="Google Shape;460;g26bdde72ad0_0_369"/>
          <p:cNvSpPr/>
          <p:nvPr/>
        </p:nvSpPr>
        <p:spPr>
          <a:xfrm>
            <a:off x="13192716" y="113157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61" name="Google Shape;461;g26bdde72ad0_0_369"/>
          <p:cNvSpPr/>
          <p:nvPr/>
        </p:nvSpPr>
        <p:spPr>
          <a:xfrm>
            <a:off x="3251606" y="10515600"/>
            <a:ext cx="78750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6bdde72ad0_0_369"/>
          <p:cNvSpPr/>
          <p:nvPr/>
        </p:nvSpPr>
        <p:spPr>
          <a:xfrm>
            <a:off x="3251606" y="10515600"/>
            <a:ext cx="78750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6bdde72ad0_0_369"/>
          <p:cNvSpPr/>
          <p:nvPr/>
        </p:nvSpPr>
        <p:spPr>
          <a:xfrm>
            <a:off x="3149994" y="10515600"/>
            <a:ext cx="80781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Spellcasting Progress</a:t>
            </a:r>
            <a:endParaRPr b="0" i="0" sz="4800" u="none" cap="none" strike="noStrike">
              <a:solidFill>
                <a:schemeClr val="dk1"/>
              </a:solidFill>
              <a:latin typeface="Calibri"/>
              <a:ea typeface="Calibri"/>
              <a:cs typeface="Calibri"/>
              <a:sym typeface="Calibri"/>
            </a:endParaRPr>
          </a:p>
        </p:txBody>
      </p:sp>
      <p:sp>
        <p:nvSpPr>
          <p:cNvPr id="464" name="Google Shape;464;g26bdde72ad0_0_369"/>
          <p:cNvSpPr/>
          <p:nvPr/>
        </p:nvSpPr>
        <p:spPr>
          <a:xfrm>
            <a:off x="3183865" y="113157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469" name="Shape 469"/>
        <p:cNvGrpSpPr/>
        <p:nvPr/>
      </p:nvGrpSpPr>
      <p:grpSpPr>
        <a:xfrm>
          <a:off x="0" y="0"/>
          <a:ext cx="0" cy="0"/>
          <a:chOff x="0" y="0"/>
          <a:chExt cx="0" cy="0"/>
        </a:xfrm>
      </p:grpSpPr>
      <p:pic>
        <p:nvPicPr>
          <p:cNvPr descr=" " id="470" name="Google Shape;470;g26bdde72ad0_0_440"/>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471" name="Google Shape;471;g26bdde72ad0_0_440"/>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472" name="Google Shape;472;g26bdde72ad0_0_440"/>
          <p:cNvPicPr preferRelativeResize="0"/>
          <p:nvPr/>
        </p:nvPicPr>
        <p:blipFill rotWithShape="1">
          <a:blip r:embed="rId4">
            <a:alphaModFix/>
          </a:blip>
          <a:srcRect b="0" l="0" r="0" t="0"/>
          <a:stretch/>
        </p:blipFill>
        <p:spPr>
          <a:xfrm>
            <a:off x="1016127" y="0"/>
            <a:ext cx="50806" cy="13716000"/>
          </a:xfrm>
          <a:prstGeom prst="rect">
            <a:avLst/>
          </a:prstGeom>
          <a:noFill/>
          <a:ln>
            <a:noFill/>
          </a:ln>
        </p:spPr>
      </p:pic>
      <p:pic>
        <p:nvPicPr>
          <p:cNvPr descr=" " id="473" name="Google Shape;473;g26bdde72ad0_0_440"/>
          <p:cNvPicPr preferRelativeResize="0"/>
          <p:nvPr/>
        </p:nvPicPr>
        <p:blipFill rotWithShape="1">
          <a:blip r:embed="rId5">
            <a:alphaModFix/>
          </a:blip>
          <a:srcRect b="0" l="0" r="0" t="0"/>
          <a:stretch/>
        </p:blipFill>
        <p:spPr>
          <a:xfrm>
            <a:off x="22481810" y="241300"/>
            <a:ext cx="1549594" cy="1549400"/>
          </a:xfrm>
          <a:prstGeom prst="rect">
            <a:avLst/>
          </a:prstGeom>
          <a:noFill/>
          <a:ln>
            <a:noFill/>
          </a:ln>
        </p:spPr>
      </p:pic>
      <p:pic>
        <p:nvPicPr>
          <p:cNvPr descr=" " id="474" name="Google Shape;474;g26bdde72ad0_0_440"/>
          <p:cNvPicPr preferRelativeResize="0"/>
          <p:nvPr/>
        </p:nvPicPr>
        <p:blipFill rotWithShape="1">
          <a:blip r:embed="rId5">
            <a:alphaModFix/>
          </a:blip>
          <a:srcRect b="0" l="0" r="0" t="0"/>
          <a:stretch/>
        </p:blipFill>
        <p:spPr>
          <a:xfrm>
            <a:off x="266733" y="11887200"/>
            <a:ext cx="1549594" cy="1549400"/>
          </a:xfrm>
          <a:prstGeom prst="rect">
            <a:avLst/>
          </a:prstGeom>
          <a:noFill/>
          <a:ln>
            <a:noFill/>
          </a:ln>
        </p:spPr>
      </p:pic>
      <p:pic>
        <p:nvPicPr>
          <p:cNvPr descr=" " id="475" name="Google Shape;475;g26bdde72ad0_0_440"/>
          <p:cNvPicPr preferRelativeResize="0"/>
          <p:nvPr/>
        </p:nvPicPr>
        <p:blipFill rotWithShape="1">
          <a:blip r:embed="rId6">
            <a:alphaModFix/>
          </a:blip>
          <a:srcRect b="0" l="0" r="0" t="0"/>
          <a:stretch/>
        </p:blipFill>
        <p:spPr>
          <a:xfrm>
            <a:off x="558870" y="10299700"/>
            <a:ext cx="965321" cy="965200"/>
          </a:xfrm>
          <a:prstGeom prst="rect">
            <a:avLst/>
          </a:prstGeom>
          <a:noFill/>
          <a:ln>
            <a:noFill/>
          </a:ln>
        </p:spPr>
      </p:pic>
      <p:sp>
        <p:nvSpPr>
          <p:cNvPr id="476" name="Google Shape;476;g26bdde72ad0_0_4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6bdde72ad0_0_44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78" name="Google Shape;478;g26bdde72ad0_0_440"/>
          <p:cNvSpPr/>
          <p:nvPr/>
        </p:nvSpPr>
        <p:spPr>
          <a:xfrm>
            <a:off x="13450981" y="5753100"/>
            <a:ext cx="8738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6bdde72ad0_0_440"/>
          <p:cNvSpPr/>
          <p:nvPr/>
        </p:nvSpPr>
        <p:spPr>
          <a:xfrm>
            <a:off x="13450981" y="5753100"/>
            <a:ext cx="8738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6bdde72ad0_0_440"/>
          <p:cNvSpPr/>
          <p:nvPr/>
        </p:nvSpPr>
        <p:spPr>
          <a:xfrm>
            <a:off x="13450981" y="5753100"/>
            <a:ext cx="89418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A web application</a:t>
            </a:r>
            <a:endParaRPr b="0" i="0" sz="4800" u="none" cap="none" strike="noStrike">
              <a:solidFill>
                <a:schemeClr val="dk1"/>
              </a:solidFill>
              <a:latin typeface="Calibri"/>
              <a:ea typeface="Calibri"/>
              <a:cs typeface="Calibri"/>
              <a:sym typeface="Calibri"/>
            </a:endParaRPr>
          </a:p>
        </p:txBody>
      </p:sp>
      <p:sp>
        <p:nvSpPr>
          <p:cNvPr id="481" name="Google Shape;481;g26bdde72ad0_0_440"/>
          <p:cNvSpPr/>
          <p:nvPr/>
        </p:nvSpPr>
        <p:spPr>
          <a:xfrm>
            <a:off x="13450981" y="66548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82" name="Google Shape;482;g26bdde72ad0_0_440"/>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83" name="Google Shape;483;g26bdde72ad0_0_440"/>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84" name="Google Shape;484;g26bdde72ad0_0_440"/>
          <p:cNvSpPr/>
          <p:nvPr/>
        </p:nvSpPr>
        <p:spPr>
          <a:xfrm>
            <a:off x="7405026" y="1524000"/>
            <a:ext cx="99156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489" name="Shape 489"/>
        <p:cNvGrpSpPr/>
        <p:nvPr/>
      </p:nvGrpSpPr>
      <p:grpSpPr>
        <a:xfrm>
          <a:off x="0" y="0"/>
          <a:ext cx="0" cy="0"/>
          <a:chOff x="0" y="0"/>
          <a:chExt cx="0" cy="0"/>
        </a:xfrm>
      </p:grpSpPr>
      <p:sp>
        <p:nvSpPr>
          <p:cNvPr id="490" name="Google Shape;490;g26bdde72ad0_0_459"/>
          <p:cNvSpPr/>
          <p:nvPr/>
        </p:nvSpPr>
        <p:spPr>
          <a:xfrm>
            <a:off x="0" y="0"/>
            <a:ext cx="24387000" cy="13716000"/>
          </a:xfrm>
          <a:prstGeom prst="rect">
            <a:avLst/>
          </a:prstGeom>
          <a:solidFill>
            <a:srgbClr val="F5E0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1" name="Google Shape;491;g26bdde72ad0_0_459"/>
          <p:cNvPicPr preferRelativeResize="0"/>
          <p:nvPr/>
        </p:nvPicPr>
        <p:blipFill rotWithShape="1">
          <a:blip r:embed="rId3">
            <a:alphaModFix/>
          </a:blip>
          <a:srcRect b="0" l="0" r="0" t="0"/>
          <a:stretch/>
        </p:blipFill>
        <p:spPr>
          <a:xfrm>
            <a:off x="1016127" y="12649200"/>
            <a:ext cx="23370921" cy="50800"/>
          </a:xfrm>
          <a:prstGeom prst="rect">
            <a:avLst/>
          </a:prstGeom>
          <a:noFill/>
          <a:ln>
            <a:noFill/>
          </a:ln>
        </p:spPr>
      </p:pic>
      <p:pic>
        <p:nvPicPr>
          <p:cNvPr descr=" " id="492" name="Google Shape;492;g26bdde72ad0_0_459"/>
          <p:cNvPicPr preferRelativeResize="0"/>
          <p:nvPr/>
        </p:nvPicPr>
        <p:blipFill rotWithShape="1">
          <a:blip r:embed="rId4">
            <a:alphaModFix/>
          </a:blip>
          <a:srcRect b="0" l="0" r="0" t="0"/>
          <a:stretch/>
        </p:blipFill>
        <p:spPr>
          <a:xfrm>
            <a:off x="1016127" y="6858000"/>
            <a:ext cx="50806" cy="6858000"/>
          </a:xfrm>
          <a:prstGeom prst="rect">
            <a:avLst/>
          </a:prstGeom>
          <a:noFill/>
          <a:ln>
            <a:noFill/>
          </a:ln>
        </p:spPr>
      </p:pic>
      <p:pic>
        <p:nvPicPr>
          <p:cNvPr descr=" " id="493" name="Google Shape;493;g26bdde72ad0_0_459"/>
          <p:cNvPicPr preferRelativeResize="0"/>
          <p:nvPr/>
        </p:nvPicPr>
        <p:blipFill rotWithShape="1">
          <a:blip r:embed="rId5">
            <a:alphaModFix/>
          </a:blip>
          <a:srcRect b="0" l="0" r="0" t="0"/>
          <a:stretch/>
        </p:blipFill>
        <p:spPr>
          <a:xfrm>
            <a:off x="23370921" y="0"/>
            <a:ext cx="50806" cy="12598400"/>
          </a:xfrm>
          <a:prstGeom prst="rect">
            <a:avLst/>
          </a:prstGeom>
          <a:noFill/>
          <a:ln>
            <a:noFill/>
          </a:ln>
        </p:spPr>
      </p:pic>
      <p:pic>
        <p:nvPicPr>
          <p:cNvPr descr=" " id="494" name="Google Shape;494;g26bdde72ad0_0_459"/>
          <p:cNvPicPr preferRelativeResize="0"/>
          <p:nvPr/>
        </p:nvPicPr>
        <p:blipFill rotWithShape="1">
          <a:blip r:embed="rId6">
            <a:alphaModFix/>
          </a:blip>
          <a:srcRect b="0" l="0" r="0" t="0"/>
          <a:stretch/>
        </p:blipFill>
        <p:spPr>
          <a:xfrm>
            <a:off x="266733" y="1193800"/>
            <a:ext cx="1549594" cy="1549400"/>
          </a:xfrm>
          <a:prstGeom prst="rect">
            <a:avLst/>
          </a:prstGeom>
          <a:noFill/>
          <a:ln>
            <a:noFill/>
          </a:ln>
        </p:spPr>
      </p:pic>
      <p:pic>
        <p:nvPicPr>
          <p:cNvPr descr=" " id="495" name="Google Shape;495;g26bdde72ad0_0_459"/>
          <p:cNvPicPr preferRelativeResize="0"/>
          <p:nvPr/>
        </p:nvPicPr>
        <p:blipFill rotWithShape="1">
          <a:blip r:embed="rId6">
            <a:alphaModFix/>
          </a:blip>
          <a:srcRect b="0" l="0" r="0" t="0"/>
          <a:stretch/>
        </p:blipFill>
        <p:spPr>
          <a:xfrm>
            <a:off x="21452981" y="11887200"/>
            <a:ext cx="1549594" cy="1549400"/>
          </a:xfrm>
          <a:prstGeom prst="rect">
            <a:avLst/>
          </a:prstGeom>
          <a:noFill/>
          <a:ln>
            <a:noFill/>
          </a:ln>
        </p:spPr>
      </p:pic>
      <p:sp>
        <p:nvSpPr>
          <p:cNvPr id="496" name="Google Shape;496;g26bdde72ad0_0_4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6bdde72ad0_0_45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98" name="Google Shape;498;g26bdde72ad0_0_459"/>
          <p:cNvSpPr/>
          <p:nvPr/>
        </p:nvSpPr>
        <p:spPr>
          <a:xfrm>
            <a:off x="2946768" y="4660900"/>
            <a:ext cx="8738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6bdde72ad0_0_459"/>
          <p:cNvSpPr/>
          <p:nvPr/>
        </p:nvSpPr>
        <p:spPr>
          <a:xfrm>
            <a:off x="2946768" y="4660900"/>
            <a:ext cx="8738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6bdde72ad0_0_459"/>
          <p:cNvSpPr/>
          <p:nvPr/>
        </p:nvSpPr>
        <p:spPr>
          <a:xfrm>
            <a:off x="2946768" y="4660900"/>
            <a:ext cx="89418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An mobile app</a:t>
            </a:r>
            <a:endParaRPr b="0" i="0" sz="4800" u="none" cap="none" strike="noStrike">
              <a:solidFill>
                <a:schemeClr val="dk1"/>
              </a:solidFill>
              <a:latin typeface="Calibri"/>
              <a:ea typeface="Calibri"/>
              <a:cs typeface="Calibri"/>
              <a:sym typeface="Calibri"/>
            </a:endParaRPr>
          </a:p>
        </p:txBody>
      </p:sp>
      <p:sp>
        <p:nvSpPr>
          <p:cNvPr id="501" name="Google Shape;501;g26bdde72ad0_0_459"/>
          <p:cNvSpPr/>
          <p:nvPr/>
        </p:nvSpPr>
        <p:spPr>
          <a:xfrm>
            <a:off x="2946768" y="55626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02" name="Google Shape;502;g26bdde72ad0_0_459"/>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503" name="Google Shape;503;g26bdde72ad0_0_459"/>
          <p:cNvSpPr/>
          <p:nvPr/>
        </p:nvSpPr>
        <p:spPr>
          <a:xfrm>
            <a:off x="2946768" y="2159000"/>
            <a:ext cx="112113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The Future of Fantasy</a:t>
            </a:r>
            <a:endParaRPr b="0" i="0" sz="8000" u="none" cap="none" strike="noStrike">
              <a:solidFill>
                <a:schemeClr val="dk1"/>
              </a:solidFill>
              <a:latin typeface="Calibri"/>
              <a:ea typeface="Calibri"/>
              <a:cs typeface="Calibri"/>
              <a:sym typeface="Calibri"/>
            </a:endParaRPr>
          </a:p>
        </p:txBody>
      </p:sp>
      <p:pic>
        <p:nvPicPr>
          <p:cNvPr descr=" " id="504" name="Google Shape;504;g26bdde72ad0_0_459"/>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505" name="Google Shape;505;g26bdde72ad0_0_459"/>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510" name="Shape 510"/>
        <p:cNvGrpSpPr/>
        <p:nvPr/>
      </p:nvGrpSpPr>
      <p:grpSpPr>
        <a:xfrm>
          <a:off x="0" y="0"/>
          <a:ext cx="0" cy="0"/>
          <a:chOff x="0" y="0"/>
          <a:chExt cx="0" cy="0"/>
        </a:xfrm>
      </p:grpSpPr>
      <p:sp>
        <p:nvSpPr>
          <p:cNvPr id="511" name="Google Shape;511;g26bdde72ad0_0_479"/>
          <p:cNvSpPr/>
          <p:nvPr/>
        </p:nvSpPr>
        <p:spPr>
          <a:xfrm>
            <a:off x="0" y="0"/>
            <a:ext cx="24387000" cy="13716000"/>
          </a:xfrm>
          <a:prstGeom prst="rect">
            <a:avLst/>
          </a:prstGeom>
          <a:solidFill>
            <a:srgbClr val="C8AF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26bdde72ad0_0_479"/>
          <p:cNvPicPr preferRelativeResize="0"/>
          <p:nvPr/>
        </p:nvPicPr>
        <p:blipFill rotWithShape="1">
          <a:blip r:embed="rId3">
            <a:alphaModFix/>
          </a:blip>
          <a:srcRect b="0" l="0" r="0" t="0"/>
          <a:stretch/>
        </p:blipFill>
        <p:spPr>
          <a:xfrm>
            <a:off x="0" y="965200"/>
            <a:ext cx="12993724" cy="50800"/>
          </a:xfrm>
          <a:prstGeom prst="rect">
            <a:avLst/>
          </a:prstGeom>
          <a:noFill/>
          <a:ln>
            <a:noFill/>
          </a:ln>
        </p:spPr>
      </p:pic>
      <p:pic>
        <p:nvPicPr>
          <p:cNvPr descr=" " id="513" name="Google Shape;513;g26bdde72ad0_0_479"/>
          <p:cNvPicPr preferRelativeResize="0"/>
          <p:nvPr/>
        </p:nvPicPr>
        <p:blipFill rotWithShape="1">
          <a:blip r:embed="rId3">
            <a:alphaModFix/>
          </a:blip>
          <a:srcRect b="0" l="0" r="0" t="0"/>
          <a:stretch/>
        </p:blipFill>
        <p:spPr>
          <a:xfrm>
            <a:off x="11393324" y="12649200"/>
            <a:ext cx="12993724" cy="50800"/>
          </a:xfrm>
          <a:prstGeom prst="rect">
            <a:avLst/>
          </a:prstGeom>
          <a:noFill/>
          <a:ln>
            <a:noFill/>
          </a:ln>
        </p:spPr>
      </p:pic>
      <p:pic>
        <p:nvPicPr>
          <p:cNvPr descr=" " id="514" name="Google Shape;514;g26bdde72ad0_0_479"/>
          <p:cNvPicPr preferRelativeResize="0"/>
          <p:nvPr/>
        </p:nvPicPr>
        <p:blipFill rotWithShape="1">
          <a:blip r:embed="rId4">
            <a:alphaModFix/>
          </a:blip>
          <a:srcRect b="0" l="0" r="0" t="0"/>
          <a:stretch/>
        </p:blipFill>
        <p:spPr>
          <a:xfrm>
            <a:off x="1016127" y="2552700"/>
            <a:ext cx="50806" cy="8623300"/>
          </a:xfrm>
          <a:prstGeom prst="rect">
            <a:avLst/>
          </a:prstGeom>
          <a:noFill/>
          <a:ln>
            <a:noFill/>
          </a:ln>
        </p:spPr>
      </p:pic>
      <p:pic>
        <p:nvPicPr>
          <p:cNvPr descr=" " id="515" name="Google Shape;515;g26bdde72ad0_0_479"/>
          <p:cNvPicPr preferRelativeResize="0"/>
          <p:nvPr/>
        </p:nvPicPr>
        <p:blipFill rotWithShape="1">
          <a:blip r:embed="rId5">
            <a:alphaModFix/>
          </a:blip>
          <a:srcRect b="0" l="0" r="0" t="0"/>
          <a:stretch/>
        </p:blipFill>
        <p:spPr>
          <a:xfrm>
            <a:off x="14556019" y="241300"/>
            <a:ext cx="1549594" cy="1549400"/>
          </a:xfrm>
          <a:prstGeom prst="rect">
            <a:avLst/>
          </a:prstGeom>
          <a:noFill/>
          <a:ln>
            <a:noFill/>
          </a:ln>
        </p:spPr>
      </p:pic>
      <p:pic>
        <p:nvPicPr>
          <p:cNvPr descr=" " id="516" name="Google Shape;516;g26bdde72ad0_0_479"/>
          <p:cNvPicPr preferRelativeResize="0"/>
          <p:nvPr/>
        </p:nvPicPr>
        <p:blipFill rotWithShape="1">
          <a:blip r:embed="rId5">
            <a:alphaModFix/>
          </a:blip>
          <a:srcRect b="0" l="0" r="0" t="0"/>
          <a:stretch/>
        </p:blipFill>
        <p:spPr>
          <a:xfrm>
            <a:off x="8281435" y="11887200"/>
            <a:ext cx="1549594" cy="1549400"/>
          </a:xfrm>
          <a:prstGeom prst="rect">
            <a:avLst/>
          </a:prstGeom>
          <a:noFill/>
          <a:ln>
            <a:noFill/>
          </a:ln>
        </p:spPr>
      </p:pic>
      <p:pic>
        <p:nvPicPr>
          <p:cNvPr descr=" " id="517" name="Google Shape;517;g26bdde72ad0_0_479"/>
          <p:cNvPicPr preferRelativeResize="0"/>
          <p:nvPr/>
        </p:nvPicPr>
        <p:blipFill rotWithShape="1">
          <a:blip r:embed="rId6">
            <a:alphaModFix/>
          </a:blip>
          <a:srcRect b="0" l="0" r="0" t="0"/>
          <a:stretch/>
        </p:blipFill>
        <p:spPr>
          <a:xfrm>
            <a:off x="558870" y="12179300"/>
            <a:ext cx="965321" cy="965200"/>
          </a:xfrm>
          <a:prstGeom prst="rect">
            <a:avLst/>
          </a:prstGeom>
          <a:noFill/>
          <a:ln>
            <a:noFill/>
          </a:ln>
        </p:spPr>
      </p:pic>
      <p:sp>
        <p:nvSpPr>
          <p:cNvPr id="518" name="Google Shape;518;g26bdde72ad0_0_4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g26bdde72ad0_0_47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20" name="Google Shape;520;g26bdde72ad0_0_479"/>
          <p:cNvSpPr/>
          <p:nvPr/>
        </p:nvSpPr>
        <p:spPr>
          <a:xfrm>
            <a:off x="1524191" y="8369300"/>
            <a:ext cx="5715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6bdde72ad0_0_479"/>
          <p:cNvSpPr/>
          <p:nvPr/>
        </p:nvSpPr>
        <p:spPr>
          <a:xfrm>
            <a:off x="1524191" y="8369300"/>
            <a:ext cx="5715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6bdde72ad0_0_479"/>
          <p:cNvSpPr/>
          <p:nvPr/>
        </p:nvSpPr>
        <p:spPr>
          <a:xfrm>
            <a:off x="1524191" y="8369300"/>
            <a:ext cx="5919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A web application</a:t>
            </a:r>
            <a:endParaRPr b="0" i="0" sz="4800" u="none" cap="none" strike="noStrike">
              <a:solidFill>
                <a:schemeClr val="dk1"/>
              </a:solidFill>
              <a:latin typeface="Calibri"/>
              <a:ea typeface="Calibri"/>
              <a:cs typeface="Calibri"/>
              <a:sym typeface="Calibri"/>
            </a:endParaRPr>
          </a:p>
        </p:txBody>
      </p:sp>
      <p:sp>
        <p:nvSpPr>
          <p:cNvPr id="523" name="Google Shape;523;g26bdde72ad0_0_479"/>
          <p:cNvSpPr/>
          <p:nvPr/>
        </p:nvSpPr>
        <p:spPr>
          <a:xfrm>
            <a:off x="1524191" y="92710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24" name="Google Shape;524;g26bdde72ad0_0_479"/>
          <p:cNvSpPr/>
          <p:nvPr/>
        </p:nvSpPr>
        <p:spPr>
          <a:xfrm>
            <a:off x="1524191" y="2082800"/>
            <a:ext cx="6714900" cy="501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Wonder</a:t>
            </a:r>
            <a:endParaRPr b="0" i="0" sz="8000" u="none" cap="none" strike="noStrike">
              <a:solidFill>
                <a:schemeClr val="dk1"/>
              </a:solidFill>
              <a:latin typeface="Calibri"/>
              <a:ea typeface="Calibri"/>
              <a:cs typeface="Calibri"/>
              <a:sym typeface="Calibri"/>
            </a:endParaRPr>
          </a:p>
        </p:txBody>
      </p:sp>
      <p:sp>
        <p:nvSpPr>
          <p:cNvPr id="525" name="Google Shape;525;g26bdde72ad0_0_479"/>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26" name="Google Shape;526;g26bdde72ad0_0_479"/>
          <p:cNvPicPr preferRelativeResize="0"/>
          <p:nvPr/>
        </p:nvPicPr>
        <p:blipFill rotWithShape="1">
          <a:blip r:embed="rId8">
            <a:alphaModFix/>
          </a:blip>
          <a:srcRect b="0" l="0" r="0" t="0"/>
          <a:stretch/>
        </p:blipFill>
        <p:spPr>
          <a:xfrm>
            <a:off x="8814902" y="749300"/>
            <a:ext cx="8573572" cy="12331700"/>
          </a:xfrm>
          <a:prstGeom prst="rect">
            <a:avLst/>
          </a:prstGeom>
          <a:noFill/>
          <a:ln>
            <a:noFill/>
          </a:ln>
        </p:spPr>
      </p:pic>
      <p:pic>
        <p:nvPicPr>
          <p:cNvPr descr=" " id="527" name="Google Shape;527;g26bdde72ad0_0_479"/>
          <p:cNvPicPr preferRelativeResize="0"/>
          <p:nvPr/>
        </p:nvPicPr>
        <p:blipFill rotWithShape="1">
          <a:blip r:embed="rId9">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532" name="Shape 532"/>
        <p:cNvGrpSpPr/>
        <p:nvPr/>
      </p:nvGrpSpPr>
      <p:grpSpPr>
        <a:xfrm>
          <a:off x="0" y="0"/>
          <a:ext cx="0" cy="0"/>
          <a:chOff x="0" y="0"/>
          <a:chExt cx="0" cy="0"/>
        </a:xfrm>
      </p:grpSpPr>
      <p:pic>
        <p:nvPicPr>
          <p:cNvPr descr=" " id="533" name="Google Shape;533;g26bdde72ad0_0_50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4" name="Google Shape;534;g26bdde72ad0_0_5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6bdde72ad0_0_50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6" name="Google Shape;536;g26bdde72ad0_0_500"/>
          <p:cNvSpPr/>
          <p:nvPr/>
        </p:nvSpPr>
        <p:spPr>
          <a:xfrm>
            <a:off x="15559445" y="1003300"/>
            <a:ext cx="79725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541" name="Shape 541"/>
        <p:cNvGrpSpPr/>
        <p:nvPr/>
      </p:nvGrpSpPr>
      <p:grpSpPr>
        <a:xfrm>
          <a:off x="0" y="0"/>
          <a:ext cx="0" cy="0"/>
          <a:chOff x="0" y="0"/>
          <a:chExt cx="0" cy="0"/>
        </a:xfrm>
      </p:grpSpPr>
      <p:pic>
        <p:nvPicPr>
          <p:cNvPr descr=" " id="542" name="Google Shape;542;g26bdde72ad0_0_508"/>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543" name="Google Shape;543;g26bdde72ad0_0_508"/>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544" name="Google Shape;544;g26bdde72ad0_0_508"/>
          <p:cNvPicPr preferRelativeResize="0"/>
          <p:nvPr/>
        </p:nvPicPr>
        <p:blipFill rotWithShape="1">
          <a:blip r:embed="rId4">
            <a:alphaModFix/>
          </a:blip>
          <a:srcRect b="0" l="0" r="0" t="0"/>
          <a:stretch/>
        </p:blipFill>
        <p:spPr>
          <a:xfrm>
            <a:off x="1016127" y="0"/>
            <a:ext cx="50806" cy="13716000"/>
          </a:xfrm>
          <a:prstGeom prst="rect">
            <a:avLst/>
          </a:prstGeom>
          <a:noFill/>
          <a:ln>
            <a:noFill/>
          </a:ln>
        </p:spPr>
      </p:pic>
      <p:pic>
        <p:nvPicPr>
          <p:cNvPr descr=" " id="545" name="Google Shape;545;g26bdde72ad0_0_508"/>
          <p:cNvPicPr preferRelativeResize="0"/>
          <p:nvPr/>
        </p:nvPicPr>
        <p:blipFill rotWithShape="1">
          <a:blip r:embed="rId5">
            <a:alphaModFix/>
          </a:blip>
          <a:srcRect b="0" l="0" r="0" t="0"/>
          <a:stretch/>
        </p:blipFill>
        <p:spPr>
          <a:xfrm>
            <a:off x="22481810" y="241300"/>
            <a:ext cx="1549594" cy="1549400"/>
          </a:xfrm>
          <a:prstGeom prst="rect">
            <a:avLst/>
          </a:prstGeom>
          <a:noFill/>
          <a:ln>
            <a:noFill/>
          </a:ln>
        </p:spPr>
      </p:pic>
      <p:pic>
        <p:nvPicPr>
          <p:cNvPr descr=" " id="546" name="Google Shape;546;g26bdde72ad0_0_508"/>
          <p:cNvPicPr preferRelativeResize="0"/>
          <p:nvPr/>
        </p:nvPicPr>
        <p:blipFill rotWithShape="1">
          <a:blip r:embed="rId5">
            <a:alphaModFix/>
          </a:blip>
          <a:srcRect b="0" l="0" r="0" t="0"/>
          <a:stretch/>
        </p:blipFill>
        <p:spPr>
          <a:xfrm>
            <a:off x="266733" y="11887200"/>
            <a:ext cx="1549594" cy="1549400"/>
          </a:xfrm>
          <a:prstGeom prst="rect">
            <a:avLst/>
          </a:prstGeom>
          <a:noFill/>
          <a:ln>
            <a:noFill/>
          </a:ln>
        </p:spPr>
      </p:pic>
      <p:pic>
        <p:nvPicPr>
          <p:cNvPr descr=" " id="547" name="Google Shape;547;g26bdde72ad0_0_508"/>
          <p:cNvPicPr preferRelativeResize="0"/>
          <p:nvPr/>
        </p:nvPicPr>
        <p:blipFill rotWithShape="1">
          <a:blip r:embed="rId6">
            <a:alphaModFix/>
          </a:blip>
          <a:srcRect b="0" l="0" r="0" t="0"/>
          <a:stretch/>
        </p:blipFill>
        <p:spPr>
          <a:xfrm>
            <a:off x="558870" y="10299700"/>
            <a:ext cx="965321" cy="965200"/>
          </a:xfrm>
          <a:prstGeom prst="rect">
            <a:avLst/>
          </a:prstGeom>
          <a:noFill/>
          <a:ln>
            <a:noFill/>
          </a:ln>
        </p:spPr>
      </p:pic>
      <p:sp>
        <p:nvSpPr>
          <p:cNvPr id="548" name="Google Shape;548;g26bdde72ad0_0_5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6bdde72ad0_0_50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50" name="Google Shape;550;g26bdde72ad0_0_508"/>
          <p:cNvPicPr preferRelativeResize="0"/>
          <p:nvPr/>
        </p:nvPicPr>
        <p:blipFill rotWithShape="1">
          <a:blip r:embed="rId8">
            <a:alphaModFix/>
          </a:blip>
          <a:srcRect b="0" l="0" r="0" t="0"/>
          <a:stretch/>
        </p:blipFill>
        <p:spPr>
          <a:xfrm>
            <a:off x="1016127" y="1016000"/>
            <a:ext cx="23370921" cy="4851400"/>
          </a:xfrm>
          <a:prstGeom prst="rect">
            <a:avLst/>
          </a:prstGeom>
          <a:noFill/>
          <a:ln>
            <a:noFill/>
          </a:ln>
        </p:spPr>
      </p:pic>
      <p:sp>
        <p:nvSpPr>
          <p:cNvPr id="551" name="Google Shape;551;g26bdde72ad0_0_508"/>
          <p:cNvSpPr/>
          <p:nvPr/>
        </p:nvSpPr>
        <p:spPr>
          <a:xfrm>
            <a:off x="1244756" y="6870700"/>
            <a:ext cx="85608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6bdde72ad0_0_508"/>
          <p:cNvSpPr/>
          <p:nvPr/>
        </p:nvSpPr>
        <p:spPr>
          <a:xfrm>
            <a:off x="1244756" y="6870700"/>
            <a:ext cx="2210100" cy="24765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6bdde72ad0_0_508"/>
          <p:cNvSpPr/>
          <p:nvPr/>
        </p:nvSpPr>
        <p:spPr>
          <a:xfrm>
            <a:off x="2006851" y="7175500"/>
            <a:ext cx="12279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Elsie Black"/>
              <a:buNone/>
            </a:pPr>
            <a:r>
              <a:rPr b="0" i="0" lang="en-US" sz="12800" u="none" cap="none" strike="noStrike">
                <a:solidFill>
                  <a:srgbClr val="000000"/>
                </a:solidFill>
                <a:latin typeface="Elsie Black"/>
                <a:ea typeface="Elsie Black"/>
                <a:cs typeface="Elsie Black"/>
                <a:sym typeface="Elsie Black"/>
              </a:rPr>
              <a:t>1</a:t>
            </a:r>
            <a:endParaRPr b="0" i="0" sz="12800" u="none" cap="none" strike="noStrike">
              <a:solidFill>
                <a:schemeClr val="dk1"/>
              </a:solidFill>
              <a:latin typeface="Calibri"/>
              <a:ea typeface="Calibri"/>
              <a:cs typeface="Calibri"/>
              <a:sym typeface="Calibri"/>
            </a:endParaRPr>
          </a:p>
        </p:txBody>
      </p:sp>
      <p:sp>
        <p:nvSpPr>
          <p:cNvPr id="554" name="Google Shape;554;g26bdde72ad0_0_508"/>
          <p:cNvSpPr/>
          <p:nvPr/>
        </p:nvSpPr>
        <p:spPr>
          <a:xfrm>
            <a:off x="3658057" y="6985000"/>
            <a:ext cx="6147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6bdde72ad0_0_508"/>
          <p:cNvSpPr/>
          <p:nvPr/>
        </p:nvSpPr>
        <p:spPr>
          <a:xfrm>
            <a:off x="3658057" y="6985000"/>
            <a:ext cx="63507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Discover the secrets</a:t>
            </a:r>
            <a:endParaRPr b="0" i="0" sz="4800" u="none" cap="none" strike="noStrike">
              <a:solidFill>
                <a:schemeClr val="dk1"/>
              </a:solidFill>
              <a:latin typeface="Calibri"/>
              <a:ea typeface="Calibri"/>
              <a:cs typeface="Calibri"/>
              <a:sym typeface="Calibri"/>
            </a:endParaRPr>
          </a:p>
        </p:txBody>
      </p:sp>
      <p:sp>
        <p:nvSpPr>
          <p:cNvPr id="556" name="Google Shape;556;g26bdde72ad0_0_508"/>
          <p:cNvSpPr/>
          <p:nvPr/>
        </p:nvSpPr>
        <p:spPr>
          <a:xfrm>
            <a:off x="3658057" y="7785100"/>
            <a:ext cx="6283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57" name="Google Shape;557;g26bdde72ad0_0_508"/>
          <p:cNvSpPr/>
          <p:nvPr/>
        </p:nvSpPr>
        <p:spPr>
          <a:xfrm>
            <a:off x="5525191" y="10668000"/>
            <a:ext cx="85608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6bdde72ad0_0_508"/>
          <p:cNvSpPr/>
          <p:nvPr/>
        </p:nvSpPr>
        <p:spPr>
          <a:xfrm>
            <a:off x="5525191" y="10668000"/>
            <a:ext cx="2362500" cy="24765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6bdde72ad0_0_508"/>
          <p:cNvSpPr/>
          <p:nvPr/>
        </p:nvSpPr>
        <p:spPr>
          <a:xfrm>
            <a:off x="6287286" y="10972800"/>
            <a:ext cx="13803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Elsie Black"/>
              <a:buNone/>
            </a:pPr>
            <a:r>
              <a:rPr b="0" i="0" lang="en-US" sz="12800" u="none" cap="none" strike="noStrike">
                <a:solidFill>
                  <a:srgbClr val="000000"/>
                </a:solidFill>
                <a:latin typeface="Elsie Black"/>
                <a:ea typeface="Elsie Black"/>
                <a:cs typeface="Elsie Black"/>
                <a:sym typeface="Elsie Black"/>
              </a:rPr>
              <a:t>3</a:t>
            </a:r>
            <a:endParaRPr b="0" i="0" sz="12800" u="none" cap="none" strike="noStrike">
              <a:solidFill>
                <a:schemeClr val="dk1"/>
              </a:solidFill>
              <a:latin typeface="Calibri"/>
              <a:ea typeface="Calibri"/>
              <a:cs typeface="Calibri"/>
              <a:sym typeface="Calibri"/>
            </a:endParaRPr>
          </a:p>
        </p:txBody>
      </p:sp>
      <p:sp>
        <p:nvSpPr>
          <p:cNvPr id="560" name="Google Shape;560;g26bdde72ad0_0_508"/>
          <p:cNvSpPr/>
          <p:nvPr/>
        </p:nvSpPr>
        <p:spPr>
          <a:xfrm>
            <a:off x="8090911" y="10782300"/>
            <a:ext cx="59952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6bdde72ad0_0_508"/>
          <p:cNvSpPr/>
          <p:nvPr/>
        </p:nvSpPr>
        <p:spPr>
          <a:xfrm>
            <a:off x="8090911" y="10782300"/>
            <a:ext cx="61983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Meet the creatures</a:t>
            </a:r>
            <a:endParaRPr b="0" i="0" sz="4800" u="none" cap="none" strike="noStrike">
              <a:solidFill>
                <a:schemeClr val="dk1"/>
              </a:solidFill>
              <a:latin typeface="Calibri"/>
              <a:ea typeface="Calibri"/>
              <a:cs typeface="Calibri"/>
              <a:sym typeface="Calibri"/>
            </a:endParaRPr>
          </a:p>
        </p:txBody>
      </p:sp>
      <p:sp>
        <p:nvSpPr>
          <p:cNvPr id="562" name="Google Shape;562;g26bdde72ad0_0_508"/>
          <p:cNvSpPr/>
          <p:nvPr/>
        </p:nvSpPr>
        <p:spPr>
          <a:xfrm>
            <a:off x="8090911" y="11582400"/>
            <a:ext cx="6130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63" name="Google Shape;563;g26bdde72ad0_0_508"/>
          <p:cNvSpPr/>
          <p:nvPr/>
        </p:nvSpPr>
        <p:spPr>
          <a:xfrm>
            <a:off x="14289286" y="10668000"/>
            <a:ext cx="85608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6bdde72ad0_0_508"/>
          <p:cNvSpPr/>
          <p:nvPr/>
        </p:nvSpPr>
        <p:spPr>
          <a:xfrm>
            <a:off x="14289286" y="10668000"/>
            <a:ext cx="2476800" cy="24765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6bdde72ad0_0_508"/>
          <p:cNvSpPr/>
          <p:nvPr/>
        </p:nvSpPr>
        <p:spPr>
          <a:xfrm>
            <a:off x="15051381" y="10972800"/>
            <a:ext cx="14946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Elsie Black"/>
              <a:buNone/>
            </a:pPr>
            <a:r>
              <a:rPr b="0" i="0" lang="en-US" sz="12800" u="none" cap="none" strike="noStrike">
                <a:solidFill>
                  <a:srgbClr val="000000"/>
                </a:solidFill>
                <a:latin typeface="Elsie Black"/>
                <a:ea typeface="Elsie Black"/>
                <a:cs typeface="Elsie Black"/>
                <a:sym typeface="Elsie Black"/>
              </a:rPr>
              <a:t>4</a:t>
            </a:r>
            <a:endParaRPr b="0" i="0" sz="12800" u="none" cap="none" strike="noStrike">
              <a:solidFill>
                <a:schemeClr val="dk1"/>
              </a:solidFill>
              <a:latin typeface="Calibri"/>
              <a:ea typeface="Calibri"/>
              <a:cs typeface="Calibri"/>
              <a:sym typeface="Calibri"/>
            </a:endParaRPr>
          </a:p>
        </p:txBody>
      </p:sp>
      <p:sp>
        <p:nvSpPr>
          <p:cNvPr id="566" name="Google Shape;566;g26bdde72ad0_0_508"/>
          <p:cNvSpPr/>
          <p:nvPr/>
        </p:nvSpPr>
        <p:spPr>
          <a:xfrm>
            <a:off x="16969321" y="10782300"/>
            <a:ext cx="58809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6bdde72ad0_0_508"/>
          <p:cNvSpPr/>
          <p:nvPr/>
        </p:nvSpPr>
        <p:spPr>
          <a:xfrm>
            <a:off x="16969321" y="10782300"/>
            <a:ext cx="6084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Uncover the magic</a:t>
            </a:r>
            <a:endParaRPr b="0" i="0" sz="4800" u="none" cap="none" strike="noStrike">
              <a:solidFill>
                <a:schemeClr val="dk1"/>
              </a:solidFill>
              <a:latin typeface="Calibri"/>
              <a:ea typeface="Calibri"/>
              <a:cs typeface="Calibri"/>
              <a:sym typeface="Calibri"/>
            </a:endParaRPr>
          </a:p>
        </p:txBody>
      </p:sp>
      <p:sp>
        <p:nvSpPr>
          <p:cNvPr id="568" name="Google Shape;568;g26bdde72ad0_0_508"/>
          <p:cNvSpPr/>
          <p:nvPr/>
        </p:nvSpPr>
        <p:spPr>
          <a:xfrm>
            <a:off x="16969321" y="11582400"/>
            <a:ext cx="6016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69" name="Google Shape;569;g26bdde72ad0_0_508"/>
          <p:cNvSpPr/>
          <p:nvPr/>
        </p:nvSpPr>
        <p:spPr>
          <a:xfrm>
            <a:off x="10008851" y="6870700"/>
            <a:ext cx="85608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6bdde72ad0_0_508"/>
          <p:cNvSpPr/>
          <p:nvPr/>
        </p:nvSpPr>
        <p:spPr>
          <a:xfrm>
            <a:off x="10008851" y="6870700"/>
            <a:ext cx="2426100" cy="24765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6bdde72ad0_0_508"/>
          <p:cNvSpPr/>
          <p:nvPr/>
        </p:nvSpPr>
        <p:spPr>
          <a:xfrm>
            <a:off x="10770946" y="7175500"/>
            <a:ext cx="14436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Elsie Black"/>
              <a:buNone/>
            </a:pPr>
            <a:r>
              <a:rPr b="0" i="0" lang="en-US" sz="12800" u="none" cap="none" strike="noStrike">
                <a:solidFill>
                  <a:srgbClr val="000000"/>
                </a:solidFill>
                <a:latin typeface="Elsie Black"/>
                <a:ea typeface="Elsie Black"/>
                <a:cs typeface="Elsie Black"/>
                <a:sym typeface="Elsie Black"/>
              </a:rPr>
              <a:t>2</a:t>
            </a:r>
            <a:endParaRPr b="0" i="0" sz="12800" u="none" cap="none" strike="noStrike">
              <a:solidFill>
                <a:schemeClr val="dk1"/>
              </a:solidFill>
              <a:latin typeface="Calibri"/>
              <a:ea typeface="Calibri"/>
              <a:cs typeface="Calibri"/>
              <a:sym typeface="Calibri"/>
            </a:endParaRPr>
          </a:p>
        </p:txBody>
      </p:sp>
      <p:sp>
        <p:nvSpPr>
          <p:cNvPr id="572" name="Google Shape;572;g26bdde72ad0_0_508"/>
          <p:cNvSpPr/>
          <p:nvPr/>
        </p:nvSpPr>
        <p:spPr>
          <a:xfrm>
            <a:off x="12638080" y="6985000"/>
            <a:ext cx="5931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6bdde72ad0_0_508"/>
          <p:cNvSpPr/>
          <p:nvPr/>
        </p:nvSpPr>
        <p:spPr>
          <a:xfrm>
            <a:off x="12638080" y="6985000"/>
            <a:ext cx="613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Find your own path</a:t>
            </a:r>
            <a:endParaRPr b="0" i="0" sz="4800" u="none" cap="none" strike="noStrike">
              <a:solidFill>
                <a:schemeClr val="dk1"/>
              </a:solidFill>
              <a:latin typeface="Calibri"/>
              <a:ea typeface="Calibri"/>
              <a:cs typeface="Calibri"/>
              <a:sym typeface="Calibri"/>
            </a:endParaRPr>
          </a:p>
        </p:txBody>
      </p:sp>
      <p:sp>
        <p:nvSpPr>
          <p:cNvPr id="574" name="Google Shape;574;g26bdde72ad0_0_508"/>
          <p:cNvSpPr/>
          <p:nvPr/>
        </p:nvSpPr>
        <p:spPr>
          <a:xfrm>
            <a:off x="12638080" y="7785100"/>
            <a:ext cx="6067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33" name="Shape 33"/>
        <p:cNvGrpSpPr/>
        <p:nvPr/>
      </p:nvGrpSpPr>
      <p:grpSpPr>
        <a:xfrm>
          <a:off x="0" y="0"/>
          <a:ext cx="0" cy="0"/>
          <a:chOff x="0" y="0"/>
          <a:chExt cx="0" cy="0"/>
        </a:xfrm>
      </p:grpSpPr>
      <p:sp>
        <p:nvSpPr>
          <p:cNvPr id="34" name="Google Shape;34;g26bdde72ad0_0_17"/>
          <p:cNvSpPr/>
          <p:nvPr/>
        </p:nvSpPr>
        <p:spPr>
          <a:xfrm>
            <a:off x="0" y="0"/>
            <a:ext cx="24387000" cy="13716000"/>
          </a:xfrm>
          <a:prstGeom prst="rect">
            <a:avLst/>
          </a:prstGeom>
          <a:solidFill>
            <a:srgbClr val="CE9C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26bdde72ad0_0_17"/>
          <p:cNvPicPr preferRelativeResize="0"/>
          <p:nvPr/>
        </p:nvPicPr>
        <p:blipFill rotWithShape="1">
          <a:blip r:embed="rId3">
            <a:alphaModFix/>
          </a:blip>
          <a:srcRect b="0" l="0" r="0" t="0"/>
          <a:stretch/>
        </p:blipFill>
        <p:spPr>
          <a:xfrm>
            <a:off x="0" y="2489200"/>
            <a:ext cx="24387048" cy="50802"/>
          </a:xfrm>
          <a:prstGeom prst="rect">
            <a:avLst/>
          </a:prstGeom>
          <a:noFill/>
          <a:ln>
            <a:noFill/>
          </a:ln>
        </p:spPr>
      </p:pic>
      <p:pic>
        <p:nvPicPr>
          <p:cNvPr descr=" " id="36" name="Google Shape;36;g26bdde72ad0_0_17"/>
          <p:cNvPicPr preferRelativeResize="0"/>
          <p:nvPr/>
        </p:nvPicPr>
        <p:blipFill rotWithShape="1">
          <a:blip r:embed="rId4">
            <a:alphaModFix/>
          </a:blip>
          <a:srcRect b="0" l="0" r="0" t="0"/>
          <a:stretch/>
        </p:blipFill>
        <p:spPr>
          <a:xfrm>
            <a:off x="0" y="11125198"/>
            <a:ext cx="24387048" cy="50802"/>
          </a:xfrm>
          <a:prstGeom prst="rect">
            <a:avLst/>
          </a:prstGeom>
          <a:noFill/>
          <a:ln>
            <a:noFill/>
          </a:ln>
        </p:spPr>
      </p:pic>
      <p:pic>
        <p:nvPicPr>
          <p:cNvPr descr=" " id="37" name="Google Shape;37;g26bdde72ad0_0_17"/>
          <p:cNvPicPr preferRelativeResize="0"/>
          <p:nvPr/>
        </p:nvPicPr>
        <p:blipFill rotWithShape="1">
          <a:blip r:embed="rId5">
            <a:alphaModFix/>
          </a:blip>
          <a:srcRect b="0" l="0" r="0" t="0"/>
          <a:stretch/>
        </p:blipFill>
        <p:spPr>
          <a:xfrm>
            <a:off x="9056232" y="0"/>
            <a:ext cx="50806" cy="11163300"/>
          </a:xfrm>
          <a:prstGeom prst="rect">
            <a:avLst/>
          </a:prstGeom>
          <a:noFill/>
          <a:ln>
            <a:noFill/>
          </a:ln>
        </p:spPr>
      </p:pic>
      <p:pic>
        <p:nvPicPr>
          <p:cNvPr descr=" " id="38" name="Google Shape;38;g26bdde72ad0_0_17"/>
          <p:cNvPicPr preferRelativeResize="0"/>
          <p:nvPr/>
        </p:nvPicPr>
        <p:blipFill rotWithShape="1">
          <a:blip r:embed="rId6">
            <a:alphaModFix/>
          </a:blip>
          <a:srcRect b="0" l="0" r="0" t="0"/>
          <a:stretch/>
        </p:blipFill>
        <p:spPr>
          <a:xfrm>
            <a:off x="23282010" y="2540000"/>
            <a:ext cx="50806" cy="11176000"/>
          </a:xfrm>
          <a:prstGeom prst="rect">
            <a:avLst/>
          </a:prstGeom>
          <a:noFill/>
          <a:ln>
            <a:noFill/>
          </a:ln>
        </p:spPr>
      </p:pic>
      <p:pic>
        <p:nvPicPr>
          <p:cNvPr descr=" " id="39" name="Google Shape;39;g26bdde72ad0_0_17"/>
          <p:cNvPicPr preferRelativeResize="0"/>
          <p:nvPr/>
        </p:nvPicPr>
        <p:blipFill rotWithShape="1">
          <a:blip r:embed="rId7">
            <a:alphaModFix/>
          </a:blip>
          <a:srcRect b="0" l="0" r="0" t="0"/>
          <a:stretch/>
        </p:blipFill>
        <p:spPr>
          <a:xfrm>
            <a:off x="22507213" y="10401300"/>
            <a:ext cx="1549594" cy="1549400"/>
          </a:xfrm>
          <a:prstGeom prst="rect">
            <a:avLst/>
          </a:prstGeom>
          <a:noFill/>
          <a:ln>
            <a:noFill/>
          </a:ln>
        </p:spPr>
      </p:pic>
      <p:pic>
        <p:nvPicPr>
          <p:cNvPr descr=" " id="40" name="Google Shape;40;g26bdde72ad0_0_17"/>
          <p:cNvPicPr preferRelativeResize="0"/>
          <p:nvPr/>
        </p:nvPicPr>
        <p:blipFill rotWithShape="1">
          <a:blip r:embed="rId7">
            <a:alphaModFix/>
          </a:blip>
          <a:srcRect b="0" l="0" r="0" t="0"/>
          <a:stretch/>
        </p:blipFill>
        <p:spPr>
          <a:xfrm>
            <a:off x="20703588" y="10388600"/>
            <a:ext cx="1549594" cy="1549400"/>
          </a:xfrm>
          <a:prstGeom prst="rect">
            <a:avLst/>
          </a:prstGeom>
          <a:noFill/>
          <a:ln>
            <a:noFill/>
          </a:ln>
        </p:spPr>
      </p:pic>
      <p:pic>
        <p:nvPicPr>
          <p:cNvPr descr=" " id="41" name="Google Shape;41;g26bdde72ad0_0_17"/>
          <p:cNvPicPr preferRelativeResize="0"/>
          <p:nvPr/>
        </p:nvPicPr>
        <p:blipFill rotWithShape="1">
          <a:blip r:embed="rId8">
            <a:alphaModFix/>
          </a:blip>
          <a:srcRect b="0" l="0" r="0" t="0"/>
          <a:stretch/>
        </p:blipFill>
        <p:spPr>
          <a:xfrm>
            <a:off x="8573572" y="2057400"/>
            <a:ext cx="965321" cy="965200"/>
          </a:xfrm>
          <a:prstGeom prst="rect">
            <a:avLst/>
          </a:prstGeom>
          <a:noFill/>
          <a:ln>
            <a:noFill/>
          </a:ln>
        </p:spPr>
      </p:pic>
      <p:sp>
        <p:nvSpPr>
          <p:cNvPr id="42" name="Google Shape;42;g26bdde72ad0_0_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26bdde72ad0_0_1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4" name="Google Shape;44;g26bdde72ad0_0_17"/>
          <p:cNvSpPr/>
          <p:nvPr/>
        </p:nvSpPr>
        <p:spPr>
          <a:xfrm>
            <a:off x="12809551" y="3924300"/>
            <a:ext cx="78327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Elsie Black"/>
              <a:buNone/>
            </a:pPr>
            <a:r>
              <a:rPr b="0" i="0" lang="en-US" sz="12800" u="none" cap="none" strike="noStrike">
                <a:solidFill>
                  <a:srgbClr val="000000"/>
                </a:solidFill>
                <a:latin typeface="Elsie Black"/>
                <a:ea typeface="Elsie Black"/>
                <a:cs typeface="Elsie Black"/>
                <a:sym typeface="Elsie Black"/>
              </a:rPr>
              <a:t>Welcome</a:t>
            </a:r>
            <a:endParaRPr b="0" i="0" sz="12800" u="none" cap="none" strike="noStrike">
              <a:solidFill>
                <a:schemeClr val="dk1"/>
              </a:solidFill>
              <a:latin typeface="Calibri"/>
              <a:ea typeface="Calibri"/>
              <a:cs typeface="Calibri"/>
              <a:sym typeface="Calibri"/>
            </a:endParaRPr>
          </a:p>
        </p:txBody>
      </p:sp>
      <p:sp>
        <p:nvSpPr>
          <p:cNvPr id="45" name="Google Shape;45;g26bdde72ad0_0_17"/>
          <p:cNvSpPr/>
          <p:nvPr/>
        </p:nvSpPr>
        <p:spPr>
          <a:xfrm>
            <a:off x="10919131" y="6921500"/>
            <a:ext cx="10754100" cy="254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6" name="Google Shape;46;g26bdde72ad0_0_17"/>
          <p:cNvPicPr preferRelativeResize="0"/>
          <p:nvPr/>
        </p:nvPicPr>
        <p:blipFill rotWithShape="1">
          <a:blip r:embed="rId10">
            <a:alphaModFix/>
          </a:blip>
          <a:srcRect b="0" l="0" r="0" t="0"/>
          <a:stretch/>
        </p:blipFill>
        <p:spPr>
          <a:xfrm>
            <a:off x="2133867" y="2222500"/>
            <a:ext cx="8598975" cy="8293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579" name="Shape 579"/>
        <p:cNvGrpSpPr/>
        <p:nvPr/>
      </p:nvGrpSpPr>
      <p:grpSpPr>
        <a:xfrm>
          <a:off x="0" y="0"/>
          <a:ext cx="0" cy="0"/>
          <a:chOff x="0" y="0"/>
          <a:chExt cx="0" cy="0"/>
        </a:xfrm>
      </p:grpSpPr>
      <p:sp>
        <p:nvSpPr>
          <p:cNvPr id="580" name="Google Shape;580;g26bdde72ad0_0_545"/>
          <p:cNvSpPr/>
          <p:nvPr/>
        </p:nvSpPr>
        <p:spPr>
          <a:xfrm>
            <a:off x="0" y="0"/>
            <a:ext cx="24387000" cy="13716000"/>
          </a:xfrm>
          <a:prstGeom prst="rect">
            <a:avLst/>
          </a:prstGeom>
          <a:solidFill>
            <a:srgbClr val="F5E0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6bdde72ad0_0_545"/>
          <p:cNvPicPr preferRelativeResize="0"/>
          <p:nvPr/>
        </p:nvPicPr>
        <p:blipFill rotWithShape="1">
          <a:blip r:embed="rId3">
            <a:alphaModFix/>
          </a:blip>
          <a:srcRect b="0" l="0" r="0" t="0"/>
          <a:stretch/>
        </p:blipFill>
        <p:spPr>
          <a:xfrm>
            <a:off x="1016127" y="12649200"/>
            <a:ext cx="23370921" cy="50800"/>
          </a:xfrm>
          <a:prstGeom prst="rect">
            <a:avLst/>
          </a:prstGeom>
          <a:noFill/>
          <a:ln>
            <a:noFill/>
          </a:ln>
        </p:spPr>
      </p:pic>
      <p:pic>
        <p:nvPicPr>
          <p:cNvPr descr=" " id="582" name="Google Shape;582;g26bdde72ad0_0_545"/>
          <p:cNvPicPr preferRelativeResize="0"/>
          <p:nvPr/>
        </p:nvPicPr>
        <p:blipFill rotWithShape="1">
          <a:blip r:embed="rId4">
            <a:alphaModFix/>
          </a:blip>
          <a:srcRect b="0" l="0" r="0" t="0"/>
          <a:stretch/>
        </p:blipFill>
        <p:spPr>
          <a:xfrm>
            <a:off x="1016127" y="6858000"/>
            <a:ext cx="50806" cy="6858000"/>
          </a:xfrm>
          <a:prstGeom prst="rect">
            <a:avLst/>
          </a:prstGeom>
          <a:noFill/>
          <a:ln>
            <a:noFill/>
          </a:ln>
        </p:spPr>
      </p:pic>
      <p:pic>
        <p:nvPicPr>
          <p:cNvPr descr=" " id="583" name="Google Shape;583;g26bdde72ad0_0_545"/>
          <p:cNvPicPr preferRelativeResize="0"/>
          <p:nvPr/>
        </p:nvPicPr>
        <p:blipFill rotWithShape="1">
          <a:blip r:embed="rId5">
            <a:alphaModFix/>
          </a:blip>
          <a:srcRect b="0" l="0" r="0" t="0"/>
          <a:stretch/>
        </p:blipFill>
        <p:spPr>
          <a:xfrm>
            <a:off x="23370921" y="0"/>
            <a:ext cx="50806" cy="12598400"/>
          </a:xfrm>
          <a:prstGeom prst="rect">
            <a:avLst/>
          </a:prstGeom>
          <a:noFill/>
          <a:ln>
            <a:noFill/>
          </a:ln>
        </p:spPr>
      </p:pic>
      <p:pic>
        <p:nvPicPr>
          <p:cNvPr descr=" " id="584" name="Google Shape;584;g26bdde72ad0_0_545"/>
          <p:cNvPicPr preferRelativeResize="0"/>
          <p:nvPr/>
        </p:nvPicPr>
        <p:blipFill rotWithShape="1">
          <a:blip r:embed="rId6">
            <a:alphaModFix/>
          </a:blip>
          <a:srcRect b="0" l="0" r="0" t="0"/>
          <a:stretch/>
        </p:blipFill>
        <p:spPr>
          <a:xfrm>
            <a:off x="266733" y="1193800"/>
            <a:ext cx="1549594" cy="1549400"/>
          </a:xfrm>
          <a:prstGeom prst="rect">
            <a:avLst/>
          </a:prstGeom>
          <a:noFill/>
          <a:ln>
            <a:noFill/>
          </a:ln>
        </p:spPr>
      </p:pic>
      <p:pic>
        <p:nvPicPr>
          <p:cNvPr descr=" " id="585" name="Google Shape;585;g26bdde72ad0_0_545"/>
          <p:cNvPicPr preferRelativeResize="0"/>
          <p:nvPr/>
        </p:nvPicPr>
        <p:blipFill rotWithShape="1">
          <a:blip r:embed="rId6">
            <a:alphaModFix/>
          </a:blip>
          <a:srcRect b="0" l="0" r="0" t="0"/>
          <a:stretch/>
        </p:blipFill>
        <p:spPr>
          <a:xfrm>
            <a:off x="21452981" y="11887200"/>
            <a:ext cx="1549594" cy="1549400"/>
          </a:xfrm>
          <a:prstGeom prst="rect">
            <a:avLst/>
          </a:prstGeom>
          <a:noFill/>
          <a:ln>
            <a:noFill/>
          </a:ln>
        </p:spPr>
      </p:pic>
      <p:sp>
        <p:nvSpPr>
          <p:cNvPr id="586" name="Google Shape;586;g26bdde72ad0_0_5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26bdde72ad0_0_54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88" name="Google Shape;588;g26bdde72ad0_0_545"/>
          <p:cNvPicPr preferRelativeResize="0"/>
          <p:nvPr/>
        </p:nvPicPr>
        <p:blipFill rotWithShape="1">
          <a:blip r:embed="rId8">
            <a:alphaModFix/>
          </a:blip>
          <a:srcRect b="0" l="0" r="0" t="0"/>
          <a:stretch/>
        </p:blipFill>
        <p:spPr>
          <a:xfrm>
            <a:off x="508063" y="3911600"/>
            <a:ext cx="14479810" cy="7861300"/>
          </a:xfrm>
          <a:prstGeom prst="rect">
            <a:avLst/>
          </a:prstGeom>
          <a:noFill/>
          <a:ln>
            <a:noFill/>
          </a:ln>
        </p:spPr>
      </p:pic>
      <p:sp>
        <p:nvSpPr>
          <p:cNvPr id="589" name="Google Shape;589;g26bdde72ad0_0_545"/>
          <p:cNvSpPr/>
          <p:nvPr/>
        </p:nvSpPr>
        <p:spPr>
          <a:xfrm>
            <a:off x="6192024" y="1250950"/>
            <a:ext cx="134850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Fantasy Realm at a Glance</a:t>
            </a:r>
            <a:endParaRPr b="0" i="0" sz="8000" u="none" cap="none" strike="noStrike">
              <a:solidFill>
                <a:schemeClr val="dk1"/>
              </a:solidFill>
              <a:latin typeface="Calibri"/>
              <a:ea typeface="Calibri"/>
              <a:cs typeface="Calibri"/>
              <a:sym typeface="Calibri"/>
            </a:endParaRPr>
          </a:p>
        </p:txBody>
      </p:sp>
      <p:sp>
        <p:nvSpPr>
          <p:cNvPr id="590" name="Google Shape;590;g26bdde72ad0_0_545"/>
          <p:cNvSpPr/>
          <p:nvPr/>
        </p:nvSpPr>
        <p:spPr>
          <a:xfrm>
            <a:off x="16118315" y="3733800"/>
            <a:ext cx="69351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6bdde72ad0_0_545"/>
          <p:cNvSpPr/>
          <p:nvPr/>
        </p:nvSpPr>
        <p:spPr>
          <a:xfrm>
            <a:off x="16118315" y="3733800"/>
            <a:ext cx="69351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6bdde72ad0_0_545"/>
          <p:cNvSpPr/>
          <p:nvPr/>
        </p:nvSpPr>
        <p:spPr>
          <a:xfrm>
            <a:off x="16118315" y="3733800"/>
            <a:ext cx="7138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The Forest</a:t>
            </a:r>
            <a:endParaRPr b="0" i="0" sz="4800" u="none" cap="none" strike="noStrike">
              <a:solidFill>
                <a:schemeClr val="dk1"/>
              </a:solidFill>
              <a:latin typeface="Calibri"/>
              <a:ea typeface="Calibri"/>
              <a:cs typeface="Calibri"/>
              <a:sym typeface="Calibri"/>
            </a:endParaRPr>
          </a:p>
        </p:txBody>
      </p:sp>
      <p:sp>
        <p:nvSpPr>
          <p:cNvPr id="593" name="Google Shape;593;g26bdde72ad0_0_545"/>
          <p:cNvSpPr/>
          <p:nvPr/>
        </p:nvSpPr>
        <p:spPr>
          <a:xfrm>
            <a:off x="16118315" y="45339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94" name="Google Shape;594;g26bdde72ad0_0_545"/>
          <p:cNvSpPr/>
          <p:nvPr/>
        </p:nvSpPr>
        <p:spPr>
          <a:xfrm>
            <a:off x="16118315" y="6902450"/>
            <a:ext cx="69351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6bdde72ad0_0_545"/>
          <p:cNvSpPr/>
          <p:nvPr/>
        </p:nvSpPr>
        <p:spPr>
          <a:xfrm>
            <a:off x="16118315" y="6902450"/>
            <a:ext cx="69351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6bdde72ad0_0_545"/>
          <p:cNvSpPr/>
          <p:nvPr/>
        </p:nvSpPr>
        <p:spPr>
          <a:xfrm>
            <a:off x="16118315" y="6902450"/>
            <a:ext cx="7138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The Caves</a:t>
            </a:r>
            <a:endParaRPr b="0" i="0" sz="4800" u="none" cap="none" strike="noStrike">
              <a:solidFill>
                <a:schemeClr val="dk1"/>
              </a:solidFill>
              <a:latin typeface="Calibri"/>
              <a:ea typeface="Calibri"/>
              <a:cs typeface="Calibri"/>
              <a:sym typeface="Calibri"/>
            </a:endParaRPr>
          </a:p>
        </p:txBody>
      </p:sp>
      <p:sp>
        <p:nvSpPr>
          <p:cNvPr id="597" name="Google Shape;597;g26bdde72ad0_0_545"/>
          <p:cNvSpPr/>
          <p:nvPr/>
        </p:nvSpPr>
        <p:spPr>
          <a:xfrm>
            <a:off x="16118315" y="77025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98" name="Google Shape;598;g26bdde72ad0_0_545"/>
          <p:cNvSpPr/>
          <p:nvPr/>
        </p:nvSpPr>
        <p:spPr>
          <a:xfrm>
            <a:off x="16118315" y="10064750"/>
            <a:ext cx="69351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6bdde72ad0_0_545"/>
          <p:cNvSpPr/>
          <p:nvPr/>
        </p:nvSpPr>
        <p:spPr>
          <a:xfrm>
            <a:off x="16118315" y="10064750"/>
            <a:ext cx="69351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6bdde72ad0_0_545"/>
          <p:cNvSpPr/>
          <p:nvPr/>
        </p:nvSpPr>
        <p:spPr>
          <a:xfrm>
            <a:off x="16118315" y="10064750"/>
            <a:ext cx="7138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The Lair</a:t>
            </a:r>
            <a:endParaRPr b="0" i="0" sz="4800" u="none" cap="none" strike="noStrike">
              <a:solidFill>
                <a:schemeClr val="dk1"/>
              </a:solidFill>
              <a:latin typeface="Calibri"/>
              <a:ea typeface="Calibri"/>
              <a:cs typeface="Calibri"/>
              <a:sym typeface="Calibri"/>
            </a:endParaRPr>
          </a:p>
        </p:txBody>
      </p:sp>
      <p:sp>
        <p:nvSpPr>
          <p:cNvPr id="601" name="Google Shape;601;g26bdde72ad0_0_545"/>
          <p:cNvSpPr/>
          <p:nvPr/>
        </p:nvSpPr>
        <p:spPr>
          <a:xfrm>
            <a:off x="16118315" y="108648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606" name="Shape 606"/>
        <p:cNvGrpSpPr/>
        <p:nvPr/>
      </p:nvGrpSpPr>
      <p:grpSpPr>
        <a:xfrm>
          <a:off x="0" y="0"/>
          <a:ext cx="0" cy="0"/>
          <a:chOff x="0" y="0"/>
          <a:chExt cx="0" cy="0"/>
        </a:xfrm>
      </p:grpSpPr>
      <p:pic>
        <p:nvPicPr>
          <p:cNvPr descr=" " id="607" name="Google Shape;607;g26bdde72ad0_0_571"/>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608" name="Google Shape;608;g26bdde72ad0_0_571"/>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609" name="Google Shape;609;g26bdde72ad0_0_571"/>
          <p:cNvPicPr preferRelativeResize="0"/>
          <p:nvPr/>
        </p:nvPicPr>
        <p:blipFill rotWithShape="1">
          <a:blip r:embed="rId4">
            <a:alphaModFix/>
          </a:blip>
          <a:srcRect b="0" l="0" r="0" t="0"/>
          <a:stretch/>
        </p:blipFill>
        <p:spPr>
          <a:xfrm>
            <a:off x="1016127" y="0"/>
            <a:ext cx="50806" cy="13716000"/>
          </a:xfrm>
          <a:prstGeom prst="rect">
            <a:avLst/>
          </a:prstGeom>
          <a:noFill/>
          <a:ln>
            <a:noFill/>
          </a:ln>
        </p:spPr>
      </p:pic>
      <p:pic>
        <p:nvPicPr>
          <p:cNvPr descr=" " id="610" name="Google Shape;610;g26bdde72ad0_0_571"/>
          <p:cNvPicPr preferRelativeResize="0"/>
          <p:nvPr/>
        </p:nvPicPr>
        <p:blipFill rotWithShape="1">
          <a:blip r:embed="rId5">
            <a:alphaModFix/>
          </a:blip>
          <a:srcRect b="0" l="0" r="0" t="0"/>
          <a:stretch/>
        </p:blipFill>
        <p:spPr>
          <a:xfrm>
            <a:off x="22481810" y="241300"/>
            <a:ext cx="1549594" cy="1549400"/>
          </a:xfrm>
          <a:prstGeom prst="rect">
            <a:avLst/>
          </a:prstGeom>
          <a:noFill/>
          <a:ln>
            <a:noFill/>
          </a:ln>
        </p:spPr>
      </p:pic>
      <p:pic>
        <p:nvPicPr>
          <p:cNvPr descr=" " id="611" name="Google Shape;611;g26bdde72ad0_0_571"/>
          <p:cNvPicPr preferRelativeResize="0"/>
          <p:nvPr/>
        </p:nvPicPr>
        <p:blipFill rotWithShape="1">
          <a:blip r:embed="rId5">
            <a:alphaModFix/>
          </a:blip>
          <a:srcRect b="0" l="0" r="0" t="0"/>
          <a:stretch/>
        </p:blipFill>
        <p:spPr>
          <a:xfrm>
            <a:off x="266733" y="11887200"/>
            <a:ext cx="1549594" cy="1549400"/>
          </a:xfrm>
          <a:prstGeom prst="rect">
            <a:avLst/>
          </a:prstGeom>
          <a:noFill/>
          <a:ln>
            <a:noFill/>
          </a:ln>
        </p:spPr>
      </p:pic>
      <p:pic>
        <p:nvPicPr>
          <p:cNvPr descr=" " id="612" name="Google Shape;612;g26bdde72ad0_0_571"/>
          <p:cNvPicPr preferRelativeResize="0"/>
          <p:nvPr/>
        </p:nvPicPr>
        <p:blipFill rotWithShape="1">
          <a:blip r:embed="rId6">
            <a:alphaModFix/>
          </a:blip>
          <a:srcRect b="0" l="0" r="0" t="0"/>
          <a:stretch/>
        </p:blipFill>
        <p:spPr>
          <a:xfrm>
            <a:off x="558870" y="10299700"/>
            <a:ext cx="965321" cy="965200"/>
          </a:xfrm>
          <a:prstGeom prst="rect">
            <a:avLst/>
          </a:prstGeom>
          <a:noFill/>
          <a:ln>
            <a:noFill/>
          </a:ln>
        </p:spPr>
      </p:pic>
      <p:sp>
        <p:nvSpPr>
          <p:cNvPr id="613" name="Google Shape;613;g26bdde72ad0_0_5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6bdde72ad0_0_57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15" name="Google Shape;615;g26bdde72ad0_0_571"/>
          <p:cNvSpPr/>
          <p:nvPr/>
        </p:nvSpPr>
        <p:spPr>
          <a:xfrm>
            <a:off x="9894537" y="1536700"/>
            <a:ext cx="52668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Our Team</a:t>
            </a:r>
            <a:endParaRPr b="0" i="0" sz="8000" u="none" cap="none" strike="noStrike">
              <a:solidFill>
                <a:schemeClr val="dk1"/>
              </a:solidFill>
              <a:latin typeface="Calibri"/>
              <a:ea typeface="Calibri"/>
              <a:cs typeface="Calibri"/>
              <a:sym typeface="Calibri"/>
            </a:endParaRPr>
          </a:p>
        </p:txBody>
      </p:sp>
      <p:sp>
        <p:nvSpPr>
          <p:cNvPr id="616" name="Google Shape;616;g26bdde72ad0_0_571"/>
          <p:cNvSpPr/>
          <p:nvPr/>
        </p:nvSpPr>
        <p:spPr>
          <a:xfrm>
            <a:off x="2070359" y="3994150"/>
            <a:ext cx="6096900" cy="763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6bdde72ad0_0_571"/>
          <p:cNvPicPr preferRelativeResize="0"/>
          <p:nvPr/>
        </p:nvPicPr>
        <p:blipFill rotWithShape="1">
          <a:blip r:embed="rId8">
            <a:alphaModFix/>
          </a:blip>
          <a:srcRect b="0" l="0" r="0" t="0"/>
          <a:stretch/>
        </p:blipFill>
        <p:spPr>
          <a:xfrm>
            <a:off x="2070359" y="3994150"/>
            <a:ext cx="6096762" cy="6096000"/>
          </a:xfrm>
          <a:prstGeom prst="rect">
            <a:avLst/>
          </a:prstGeom>
          <a:noFill/>
          <a:ln>
            <a:noFill/>
          </a:ln>
        </p:spPr>
      </p:pic>
      <p:sp>
        <p:nvSpPr>
          <p:cNvPr id="618" name="Google Shape;618;g26bdde72ad0_0_571"/>
          <p:cNvSpPr/>
          <p:nvPr/>
        </p:nvSpPr>
        <p:spPr>
          <a:xfrm>
            <a:off x="2070359" y="10293350"/>
            <a:ext cx="60969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6bdde72ad0_0_571"/>
          <p:cNvSpPr/>
          <p:nvPr/>
        </p:nvSpPr>
        <p:spPr>
          <a:xfrm>
            <a:off x="2070359" y="10293350"/>
            <a:ext cx="60969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6bdde72ad0_0_571"/>
          <p:cNvSpPr/>
          <p:nvPr/>
        </p:nvSpPr>
        <p:spPr>
          <a:xfrm>
            <a:off x="1968746" y="10293350"/>
            <a:ext cx="63000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Eldruin</a:t>
            </a:r>
            <a:endParaRPr b="0" i="0" sz="4800" u="none" cap="none" strike="noStrike">
              <a:solidFill>
                <a:schemeClr val="dk1"/>
              </a:solidFill>
              <a:latin typeface="Calibri"/>
              <a:ea typeface="Calibri"/>
              <a:cs typeface="Calibri"/>
              <a:sym typeface="Calibri"/>
            </a:endParaRPr>
          </a:p>
        </p:txBody>
      </p:sp>
      <p:sp>
        <p:nvSpPr>
          <p:cNvPr id="621" name="Google Shape;621;g26bdde72ad0_0_571"/>
          <p:cNvSpPr/>
          <p:nvPr/>
        </p:nvSpPr>
        <p:spPr>
          <a:xfrm>
            <a:off x="2002617" y="111442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622" name="Google Shape;622;g26bdde72ad0_0_571"/>
          <p:cNvSpPr/>
          <p:nvPr/>
        </p:nvSpPr>
        <p:spPr>
          <a:xfrm>
            <a:off x="9145143" y="3994150"/>
            <a:ext cx="6096900" cy="763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6bdde72ad0_0_571"/>
          <p:cNvPicPr preferRelativeResize="0"/>
          <p:nvPr/>
        </p:nvPicPr>
        <p:blipFill rotWithShape="1">
          <a:blip r:embed="rId9">
            <a:alphaModFix/>
          </a:blip>
          <a:srcRect b="0" l="0" r="0" t="0"/>
          <a:stretch/>
        </p:blipFill>
        <p:spPr>
          <a:xfrm>
            <a:off x="9145143" y="3994150"/>
            <a:ext cx="6096762" cy="6096000"/>
          </a:xfrm>
          <a:prstGeom prst="rect">
            <a:avLst/>
          </a:prstGeom>
          <a:noFill/>
          <a:ln>
            <a:noFill/>
          </a:ln>
        </p:spPr>
      </p:pic>
      <p:sp>
        <p:nvSpPr>
          <p:cNvPr id="624" name="Google Shape;624;g26bdde72ad0_0_571"/>
          <p:cNvSpPr/>
          <p:nvPr/>
        </p:nvSpPr>
        <p:spPr>
          <a:xfrm>
            <a:off x="9145143" y="10293350"/>
            <a:ext cx="60969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6bdde72ad0_0_571"/>
          <p:cNvSpPr/>
          <p:nvPr/>
        </p:nvSpPr>
        <p:spPr>
          <a:xfrm>
            <a:off x="9145143" y="10293350"/>
            <a:ext cx="60969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6bdde72ad0_0_571"/>
          <p:cNvSpPr/>
          <p:nvPr/>
        </p:nvSpPr>
        <p:spPr>
          <a:xfrm>
            <a:off x="9043530" y="10293350"/>
            <a:ext cx="63000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Elementalen</a:t>
            </a:r>
            <a:endParaRPr b="0" i="0" sz="4800" u="none" cap="none" strike="noStrike">
              <a:solidFill>
                <a:schemeClr val="dk1"/>
              </a:solidFill>
              <a:latin typeface="Calibri"/>
              <a:ea typeface="Calibri"/>
              <a:cs typeface="Calibri"/>
              <a:sym typeface="Calibri"/>
            </a:endParaRPr>
          </a:p>
        </p:txBody>
      </p:sp>
      <p:sp>
        <p:nvSpPr>
          <p:cNvPr id="627" name="Google Shape;627;g26bdde72ad0_0_571"/>
          <p:cNvSpPr/>
          <p:nvPr/>
        </p:nvSpPr>
        <p:spPr>
          <a:xfrm>
            <a:off x="9077401" y="111442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628" name="Google Shape;628;g26bdde72ad0_0_571"/>
          <p:cNvSpPr/>
          <p:nvPr/>
        </p:nvSpPr>
        <p:spPr>
          <a:xfrm>
            <a:off x="16219927" y="3994150"/>
            <a:ext cx="6096900" cy="763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6bdde72ad0_0_571"/>
          <p:cNvPicPr preferRelativeResize="0"/>
          <p:nvPr/>
        </p:nvPicPr>
        <p:blipFill rotWithShape="1">
          <a:blip r:embed="rId10">
            <a:alphaModFix/>
          </a:blip>
          <a:srcRect b="0" l="0" r="0" t="0"/>
          <a:stretch/>
        </p:blipFill>
        <p:spPr>
          <a:xfrm>
            <a:off x="16219927" y="3994150"/>
            <a:ext cx="6096762" cy="6096000"/>
          </a:xfrm>
          <a:prstGeom prst="rect">
            <a:avLst/>
          </a:prstGeom>
          <a:noFill/>
          <a:ln>
            <a:noFill/>
          </a:ln>
        </p:spPr>
      </p:pic>
      <p:sp>
        <p:nvSpPr>
          <p:cNvPr id="630" name="Google Shape;630;g26bdde72ad0_0_571"/>
          <p:cNvSpPr/>
          <p:nvPr/>
        </p:nvSpPr>
        <p:spPr>
          <a:xfrm>
            <a:off x="16219927" y="10293350"/>
            <a:ext cx="60969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6bdde72ad0_0_571"/>
          <p:cNvSpPr/>
          <p:nvPr/>
        </p:nvSpPr>
        <p:spPr>
          <a:xfrm>
            <a:off x="16219927" y="10293350"/>
            <a:ext cx="60969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6bdde72ad0_0_571"/>
          <p:cNvSpPr/>
          <p:nvPr/>
        </p:nvSpPr>
        <p:spPr>
          <a:xfrm>
            <a:off x="16118315" y="10293350"/>
            <a:ext cx="63000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Lunaria</a:t>
            </a:r>
            <a:endParaRPr b="0" i="0" sz="4800" u="none" cap="none" strike="noStrike">
              <a:solidFill>
                <a:schemeClr val="dk1"/>
              </a:solidFill>
              <a:latin typeface="Calibri"/>
              <a:ea typeface="Calibri"/>
              <a:cs typeface="Calibri"/>
              <a:sym typeface="Calibri"/>
            </a:endParaRPr>
          </a:p>
        </p:txBody>
      </p:sp>
      <p:sp>
        <p:nvSpPr>
          <p:cNvPr id="633" name="Google Shape;633;g26bdde72ad0_0_571"/>
          <p:cNvSpPr/>
          <p:nvPr/>
        </p:nvSpPr>
        <p:spPr>
          <a:xfrm>
            <a:off x="16152185" y="111442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638" name="Shape 638"/>
        <p:cNvGrpSpPr/>
        <p:nvPr/>
      </p:nvGrpSpPr>
      <p:grpSpPr>
        <a:xfrm>
          <a:off x="0" y="0"/>
          <a:ext cx="0" cy="0"/>
          <a:chOff x="0" y="0"/>
          <a:chExt cx="0" cy="0"/>
        </a:xfrm>
      </p:grpSpPr>
      <p:sp>
        <p:nvSpPr>
          <p:cNvPr id="639" name="Google Shape;639;g26bdde72ad0_0_602"/>
          <p:cNvSpPr/>
          <p:nvPr/>
        </p:nvSpPr>
        <p:spPr>
          <a:xfrm>
            <a:off x="0" y="0"/>
            <a:ext cx="24387000" cy="13716000"/>
          </a:xfrm>
          <a:prstGeom prst="rect">
            <a:avLst/>
          </a:prstGeom>
          <a:solidFill>
            <a:srgbClr val="C8AF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g26bdde72ad0_0_602"/>
          <p:cNvPicPr preferRelativeResize="0"/>
          <p:nvPr/>
        </p:nvPicPr>
        <p:blipFill rotWithShape="1">
          <a:blip r:embed="rId3">
            <a:alphaModFix/>
          </a:blip>
          <a:srcRect b="0" l="0" r="0" t="0"/>
          <a:stretch/>
        </p:blipFill>
        <p:spPr>
          <a:xfrm>
            <a:off x="0" y="965200"/>
            <a:ext cx="12993724" cy="50800"/>
          </a:xfrm>
          <a:prstGeom prst="rect">
            <a:avLst/>
          </a:prstGeom>
          <a:noFill/>
          <a:ln>
            <a:noFill/>
          </a:ln>
        </p:spPr>
      </p:pic>
      <p:pic>
        <p:nvPicPr>
          <p:cNvPr descr=" " id="641" name="Google Shape;641;g26bdde72ad0_0_602"/>
          <p:cNvPicPr preferRelativeResize="0"/>
          <p:nvPr/>
        </p:nvPicPr>
        <p:blipFill rotWithShape="1">
          <a:blip r:embed="rId3">
            <a:alphaModFix/>
          </a:blip>
          <a:srcRect b="0" l="0" r="0" t="0"/>
          <a:stretch/>
        </p:blipFill>
        <p:spPr>
          <a:xfrm>
            <a:off x="11393324" y="12649200"/>
            <a:ext cx="12993724" cy="50800"/>
          </a:xfrm>
          <a:prstGeom prst="rect">
            <a:avLst/>
          </a:prstGeom>
          <a:noFill/>
          <a:ln>
            <a:noFill/>
          </a:ln>
        </p:spPr>
      </p:pic>
      <p:pic>
        <p:nvPicPr>
          <p:cNvPr descr=" " id="642" name="Google Shape;642;g26bdde72ad0_0_602"/>
          <p:cNvPicPr preferRelativeResize="0"/>
          <p:nvPr/>
        </p:nvPicPr>
        <p:blipFill rotWithShape="1">
          <a:blip r:embed="rId4">
            <a:alphaModFix/>
          </a:blip>
          <a:srcRect b="0" l="0" r="0" t="0"/>
          <a:stretch/>
        </p:blipFill>
        <p:spPr>
          <a:xfrm>
            <a:off x="1016127" y="2552700"/>
            <a:ext cx="50806" cy="8623300"/>
          </a:xfrm>
          <a:prstGeom prst="rect">
            <a:avLst/>
          </a:prstGeom>
          <a:noFill/>
          <a:ln>
            <a:noFill/>
          </a:ln>
        </p:spPr>
      </p:pic>
      <p:pic>
        <p:nvPicPr>
          <p:cNvPr descr=" " id="643" name="Google Shape;643;g26bdde72ad0_0_602"/>
          <p:cNvPicPr preferRelativeResize="0"/>
          <p:nvPr/>
        </p:nvPicPr>
        <p:blipFill rotWithShape="1">
          <a:blip r:embed="rId5">
            <a:alphaModFix/>
          </a:blip>
          <a:srcRect b="0" l="0" r="0" t="0"/>
          <a:stretch/>
        </p:blipFill>
        <p:spPr>
          <a:xfrm>
            <a:off x="14556019" y="241300"/>
            <a:ext cx="1549594" cy="1549400"/>
          </a:xfrm>
          <a:prstGeom prst="rect">
            <a:avLst/>
          </a:prstGeom>
          <a:noFill/>
          <a:ln>
            <a:noFill/>
          </a:ln>
        </p:spPr>
      </p:pic>
      <p:pic>
        <p:nvPicPr>
          <p:cNvPr descr=" " id="644" name="Google Shape;644;g26bdde72ad0_0_602"/>
          <p:cNvPicPr preferRelativeResize="0"/>
          <p:nvPr/>
        </p:nvPicPr>
        <p:blipFill rotWithShape="1">
          <a:blip r:embed="rId5">
            <a:alphaModFix/>
          </a:blip>
          <a:srcRect b="0" l="0" r="0" t="0"/>
          <a:stretch/>
        </p:blipFill>
        <p:spPr>
          <a:xfrm>
            <a:off x="8281435" y="11887200"/>
            <a:ext cx="1549594" cy="1549400"/>
          </a:xfrm>
          <a:prstGeom prst="rect">
            <a:avLst/>
          </a:prstGeom>
          <a:noFill/>
          <a:ln>
            <a:noFill/>
          </a:ln>
        </p:spPr>
      </p:pic>
      <p:pic>
        <p:nvPicPr>
          <p:cNvPr descr=" " id="645" name="Google Shape;645;g26bdde72ad0_0_602"/>
          <p:cNvPicPr preferRelativeResize="0"/>
          <p:nvPr/>
        </p:nvPicPr>
        <p:blipFill rotWithShape="1">
          <a:blip r:embed="rId6">
            <a:alphaModFix/>
          </a:blip>
          <a:srcRect b="0" l="0" r="0" t="0"/>
          <a:stretch/>
        </p:blipFill>
        <p:spPr>
          <a:xfrm>
            <a:off x="558870" y="12179300"/>
            <a:ext cx="965321" cy="965200"/>
          </a:xfrm>
          <a:prstGeom prst="rect">
            <a:avLst/>
          </a:prstGeom>
          <a:noFill/>
          <a:ln>
            <a:noFill/>
          </a:ln>
        </p:spPr>
      </p:pic>
      <p:sp>
        <p:nvSpPr>
          <p:cNvPr id="646" name="Google Shape;646;g26bdde72ad0_0_6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6bdde72ad0_0_60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48" name="Google Shape;648;g26bdde72ad0_0_602"/>
          <p:cNvSpPr/>
          <p:nvPr/>
        </p:nvSpPr>
        <p:spPr>
          <a:xfrm>
            <a:off x="7747968" y="12801600"/>
            <a:ext cx="8061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To download more editable chart, </a:t>
            </a:r>
            <a:r>
              <a:rPr b="0" i="0" lang="en-US" sz="3200" u="sng" cap="none" strike="noStrike">
                <a:solidFill>
                  <a:srgbClr val="000000"/>
                </a:solidFill>
                <a:latin typeface="Montserrat"/>
                <a:ea typeface="Montserrat"/>
                <a:cs typeface="Montserrat"/>
                <a:sym typeface="Montserrat"/>
                <a:hlinkClick r:id="rId8">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49" name="Google Shape;649;g26bdde72ad0_0_602"/>
          <p:cNvSpPr/>
          <p:nvPr/>
        </p:nvSpPr>
        <p:spPr>
          <a:xfrm>
            <a:off x="7862283" y="1384300"/>
            <a:ext cx="90138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The Organization</a:t>
            </a:r>
            <a:endParaRPr b="0" i="0" sz="8000" u="none" cap="none" strike="noStrike">
              <a:solidFill>
                <a:schemeClr val="dk1"/>
              </a:solidFill>
              <a:latin typeface="Calibri"/>
              <a:ea typeface="Calibri"/>
              <a:cs typeface="Calibri"/>
              <a:sym typeface="Calibri"/>
            </a:endParaRPr>
          </a:p>
        </p:txBody>
      </p:sp>
      <p:sp>
        <p:nvSpPr>
          <p:cNvPr id="650" name="Google Shape;650;g26bdde72ad0_0_602"/>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6bdde72ad0_0_602"/>
          <p:cNvSpPr/>
          <p:nvPr/>
        </p:nvSpPr>
        <p:spPr>
          <a:xfrm>
            <a:off x="10173972" y="3352800"/>
            <a:ext cx="5487000" cy="15240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6bdde72ad0_0_602"/>
          <p:cNvPicPr preferRelativeResize="0"/>
          <p:nvPr/>
        </p:nvPicPr>
        <p:blipFill rotWithShape="1">
          <a:blip r:embed="rId9">
            <a:alphaModFix/>
          </a:blip>
          <a:srcRect b="0" l="0" r="0" t="0"/>
          <a:stretch/>
        </p:blipFill>
        <p:spPr>
          <a:xfrm>
            <a:off x="10478810" y="3556000"/>
            <a:ext cx="1117740" cy="1117600"/>
          </a:xfrm>
          <a:prstGeom prst="rect">
            <a:avLst/>
          </a:prstGeom>
          <a:noFill/>
          <a:ln>
            <a:noFill/>
          </a:ln>
        </p:spPr>
      </p:pic>
      <p:sp>
        <p:nvSpPr>
          <p:cNvPr id="653" name="Google Shape;653;g26bdde72ad0_0_602"/>
          <p:cNvSpPr/>
          <p:nvPr/>
        </p:nvSpPr>
        <p:spPr>
          <a:xfrm>
            <a:off x="11799775" y="35623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6bdde72ad0_0_602"/>
          <p:cNvSpPr/>
          <p:nvPr/>
        </p:nvSpPr>
        <p:spPr>
          <a:xfrm>
            <a:off x="11799775" y="356235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Chloe Ng</a:t>
            </a:r>
            <a:endParaRPr b="0" i="0" sz="3600" u="none" cap="none" strike="noStrike">
              <a:solidFill>
                <a:schemeClr val="dk1"/>
              </a:solidFill>
              <a:latin typeface="Calibri"/>
              <a:ea typeface="Calibri"/>
              <a:cs typeface="Calibri"/>
              <a:sym typeface="Calibri"/>
            </a:endParaRPr>
          </a:p>
        </p:txBody>
      </p:sp>
      <p:sp>
        <p:nvSpPr>
          <p:cNvPr id="655" name="Google Shape;655;g26bdde72ad0_0_602"/>
          <p:cNvSpPr/>
          <p:nvPr/>
        </p:nvSpPr>
        <p:spPr>
          <a:xfrm>
            <a:off x="11799775" y="41846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56" name="Google Shape;656;g26bdde72ad0_0_602"/>
          <p:cNvSpPr/>
          <p:nvPr/>
        </p:nvSpPr>
        <p:spPr>
          <a:xfrm>
            <a:off x="787498" y="5715000"/>
            <a:ext cx="5487000" cy="15240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6bdde72ad0_0_602"/>
          <p:cNvPicPr preferRelativeResize="0"/>
          <p:nvPr/>
        </p:nvPicPr>
        <p:blipFill rotWithShape="1">
          <a:blip r:embed="rId10">
            <a:alphaModFix/>
          </a:blip>
          <a:srcRect b="0" l="0" r="0" t="0"/>
          <a:stretch/>
        </p:blipFill>
        <p:spPr>
          <a:xfrm>
            <a:off x="1092337" y="5918200"/>
            <a:ext cx="1117740" cy="1117600"/>
          </a:xfrm>
          <a:prstGeom prst="rect">
            <a:avLst/>
          </a:prstGeom>
          <a:noFill/>
          <a:ln>
            <a:noFill/>
          </a:ln>
        </p:spPr>
      </p:pic>
      <p:sp>
        <p:nvSpPr>
          <p:cNvPr id="658" name="Google Shape;658;g26bdde72ad0_0_602"/>
          <p:cNvSpPr/>
          <p:nvPr/>
        </p:nvSpPr>
        <p:spPr>
          <a:xfrm>
            <a:off x="2413302" y="59245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6bdde72ad0_0_602"/>
          <p:cNvSpPr/>
          <p:nvPr/>
        </p:nvSpPr>
        <p:spPr>
          <a:xfrm>
            <a:off x="2413302" y="592455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Valtorin</a:t>
            </a:r>
            <a:endParaRPr b="0" i="0" sz="3600" u="none" cap="none" strike="noStrike">
              <a:solidFill>
                <a:schemeClr val="dk1"/>
              </a:solidFill>
              <a:latin typeface="Calibri"/>
              <a:ea typeface="Calibri"/>
              <a:cs typeface="Calibri"/>
              <a:sym typeface="Calibri"/>
            </a:endParaRPr>
          </a:p>
        </p:txBody>
      </p:sp>
      <p:sp>
        <p:nvSpPr>
          <p:cNvPr id="660" name="Google Shape;660;g26bdde72ad0_0_602"/>
          <p:cNvSpPr/>
          <p:nvPr/>
        </p:nvSpPr>
        <p:spPr>
          <a:xfrm>
            <a:off x="2413302" y="65468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61" name="Google Shape;661;g26bdde72ad0_0_602"/>
          <p:cNvSpPr/>
          <p:nvPr/>
        </p:nvSpPr>
        <p:spPr>
          <a:xfrm>
            <a:off x="3835879" y="8051800"/>
            <a:ext cx="5487000" cy="15240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6bdde72ad0_0_602"/>
          <p:cNvPicPr preferRelativeResize="0"/>
          <p:nvPr/>
        </p:nvPicPr>
        <p:blipFill rotWithShape="1">
          <a:blip r:embed="rId11">
            <a:alphaModFix/>
          </a:blip>
          <a:srcRect b="0" l="0" r="0" t="0"/>
          <a:stretch/>
        </p:blipFill>
        <p:spPr>
          <a:xfrm>
            <a:off x="4140718" y="8255000"/>
            <a:ext cx="1117740" cy="1117600"/>
          </a:xfrm>
          <a:prstGeom prst="rect">
            <a:avLst/>
          </a:prstGeom>
          <a:noFill/>
          <a:ln>
            <a:noFill/>
          </a:ln>
        </p:spPr>
      </p:pic>
      <p:sp>
        <p:nvSpPr>
          <p:cNvPr id="663" name="Google Shape;663;g26bdde72ad0_0_602"/>
          <p:cNvSpPr/>
          <p:nvPr/>
        </p:nvSpPr>
        <p:spPr>
          <a:xfrm>
            <a:off x="5461683" y="82613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6bdde72ad0_0_602"/>
          <p:cNvSpPr/>
          <p:nvPr/>
        </p:nvSpPr>
        <p:spPr>
          <a:xfrm>
            <a:off x="5461683" y="826135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Lucian</a:t>
            </a:r>
            <a:endParaRPr b="0" i="0" sz="3600" u="none" cap="none" strike="noStrike">
              <a:solidFill>
                <a:schemeClr val="dk1"/>
              </a:solidFill>
              <a:latin typeface="Calibri"/>
              <a:ea typeface="Calibri"/>
              <a:cs typeface="Calibri"/>
              <a:sym typeface="Calibri"/>
            </a:endParaRPr>
          </a:p>
        </p:txBody>
      </p:sp>
      <p:sp>
        <p:nvSpPr>
          <p:cNvPr id="665" name="Google Shape;665;g26bdde72ad0_0_602"/>
          <p:cNvSpPr/>
          <p:nvPr/>
        </p:nvSpPr>
        <p:spPr>
          <a:xfrm>
            <a:off x="5461683" y="88836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66" name="Google Shape;666;g26bdde72ad0_0_602"/>
          <p:cNvSpPr/>
          <p:nvPr/>
        </p:nvSpPr>
        <p:spPr>
          <a:xfrm>
            <a:off x="3835879" y="10439400"/>
            <a:ext cx="5487000" cy="15240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g26bdde72ad0_0_602"/>
          <p:cNvPicPr preferRelativeResize="0"/>
          <p:nvPr/>
        </p:nvPicPr>
        <p:blipFill rotWithShape="1">
          <a:blip r:embed="rId12">
            <a:alphaModFix/>
          </a:blip>
          <a:srcRect b="0" l="0" r="0" t="0"/>
          <a:stretch/>
        </p:blipFill>
        <p:spPr>
          <a:xfrm>
            <a:off x="4140718" y="10642600"/>
            <a:ext cx="1117740" cy="1117600"/>
          </a:xfrm>
          <a:prstGeom prst="rect">
            <a:avLst/>
          </a:prstGeom>
          <a:noFill/>
          <a:ln>
            <a:noFill/>
          </a:ln>
        </p:spPr>
      </p:pic>
      <p:sp>
        <p:nvSpPr>
          <p:cNvPr id="668" name="Google Shape;668;g26bdde72ad0_0_602"/>
          <p:cNvSpPr/>
          <p:nvPr/>
        </p:nvSpPr>
        <p:spPr>
          <a:xfrm>
            <a:off x="5461683" y="106489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6bdde72ad0_0_602"/>
          <p:cNvSpPr/>
          <p:nvPr/>
        </p:nvSpPr>
        <p:spPr>
          <a:xfrm>
            <a:off x="5461683" y="1064895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Cedric</a:t>
            </a:r>
            <a:endParaRPr b="0" i="0" sz="3600" u="none" cap="none" strike="noStrike">
              <a:solidFill>
                <a:schemeClr val="dk1"/>
              </a:solidFill>
              <a:latin typeface="Calibri"/>
              <a:ea typeface="Calibri"/>
              <a:cs typeface="Calibri"/>
              <a:sym typeface="Calibri"/>
            </a:endParaRPr>
          </a:p>
        </p:txBody>
      </p:sp>
      <p:sp>
        <p:nvSpPr>
          <p:cNvPr id="670" name="Google Shape;670;g26bdde72ad0_0_602"/>
          <p:cNvSpPr/>
          <p:nvPr/>
        </p:nvSpPr>
        <p:spPr>
          <a:xfrm>
            <a:off x="5461683" y="112712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71" name="Google Shape;671;g26bdde72ad0_0_602"/>
          <p:cNvSpPr/>
          <p:nvPr/>
        </p:nvSpPr>
        <p:spPr>
          <a:xfrm>
            <a:off x="15343518" y="8077200"/>
            <a:ext cx="5487000" cy="15240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26bdde72ad0_0_602"/>
          <p:cNvPicPr preferRelativeResize="0"/>
          <p:nvPr/>
        </p:nvPicPr>
        <p:blipFill rotWithShape="1">
          <a:blip r:embed="rId13">
            <a:alphaModFix/>
          </a:blip>
          <a:srcRect b="0" l="0" r="0" t="0"/>
          <a:stretch/>
        </p:blipFill>
        <p:spPr>
          <a:xfrm>
            <a:off x="15648356" y="8280400"/>
            <a:ext cx="1117740" cy="1117600"/>
          </a:xfrm>
          <a:prstGeom prst="rect">
            <a:avLst/>
          </a:prstGeom>
          <a:noFill/>
          <a:ln>
            <a:noFill/>
          </a:ln>
        </p:spPr>
      </p:pic>
      <p:sp>
        <p:nvSpPr>
          <p:cNvPr id="673" name="Google Shape;673;g26bdde72ad0_0_602"/>
          <p:cNvSpPr/>
          <p:nvPr/>
        </p:nvSpPr>
        <p:spPr>
          <a:xfrm>
            <a:off x="16969321" y="82867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6bdde72ad0_0_602"/>
          <p:cNvSpPr/>
          <p:nvPr/>
        </p:nvSpPr>
        <p:spPr>
          <a:xfrm>
            <a:off x="16969321" y="828675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Elvina</a:t>
            </a:r>
            <a:endParaRPr b="0" i="0" sz="3600" u="none" cap="none" strike="noStrike">
              <a:solidFill>
                <a:schemeClr val="dk1"/>
              </a:solidFill>
              <a:latin typeface="Calibri"/>
              <a:ea typeface="Calibri"/>
              <a:cs typeface="Calibri"/>
              <a:sym typeface="Calibri"/>
            </a:endParaRPr>
          </a:p>
        </p:txBody>
      </p:sp>
      <p:sp>
        <p:nvSpPr>
          <p:cNvPr id="675" name="Google Shape;675;g26bdde72ad0_0_602"/>
          <p:cNvSpPr/>
          <p:nvPr/>
        </p:nvSpPr>
        <p:spPr>
          <a:xfrm>
            <a:off x="16969321" y="89090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76" name="Google Shape;676;g26bdde72ad0_0_602"/>
          <p:cNvSpPr/>
          <p:nvPr/>
        </p:nvSpPr>
        <p:spPr>
          <a:xfrm>
            <a:off x="15343518" y="10439400"/>
            <a:ext cx="5487000" cy="15240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26bdde72ad0_0_602"/>
          <p:cNvPicPr preferRelativeResize="0"/>
          <p:nvPr/>
        </p:nvPicPr>
        <p:blipFill rotWithShape="1">
          <a:blip r:embed="rId14">
            <a:alphaModFix/>
          </a:blip>
          <a:srcRect b="0" l="0" r="0" t="0"/>
          <a:stretch/>
        </p:blipFill>
        <p:spPr>
          <a:xfrm>
            <a:off x="15648356" y="10642600"/>
            <a:ext cx="1117740" cy="1117600"/>
          </a:xfrm>
          <a:prstGeom prst="rect">
            <a:avLst/>
          </a:prstGeom>
          <a:noFill/>
          <a:ln>
            <a:noFill/>
          </a:ln>
        </p:spPr>
      </p:pic>
      <p:sp>
        <p:nvSpPr>
          <p:cNvPr id="678" name="Google Shape;678;g26bdde72ad0_0_602"/>
          <p:cNvSpPr/>
          <p:nvPr/>
        </p:nvSpPr>
        <p:spPr>
          <a:xfrm>
            <a:off x="16969321" y="106489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6bdde72ad0_0_602"/>
          <p:cNvSpPr/>
          <p:nvPr/>
        </p:nvSpPr>
        <p:spPr>
          <a:xfrm>
            <a:off x="16969321" y="1064895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Seraphina</a:t>
            </a:r>
            <a:endParaRPr b="0" i="0" sz="3600" u="none" cap="none" strike="noStrike">
              <a:solidFill>
                <a:schemeClr val="dk1"/>
              </a:solidFill>
              <a:latin typeface="Calibri"/>
              <a:ea typeface="Calibri"/>
              <a:cs typeface="Calibri"/>
              <a:sym typeface="Calibri"/>
            </a:endParaRPr>
          </a:p>
        </p:txBody>
      </p:sp>
      <p:sp>
        <p:nvSpPr>
          <p:cNvPr id="680" name="Google Shape;680;g26bdde72ad0_0_602"/>
          <p:cNvSpPr/>
          <p:nvPr/>
        </p:nvSpPr>
        <p:spPr>
          <a:xfrm>
            <a:off x="16969321" y="112712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81" name="Google Shape;681;g26bdde72ad0_0_602"/>
          <p:cNvSpPr/>
          <p:nvPr/>
        </p:nvSpPr>
        <p:spPr>
          <a:xfrm>
            <a:off x="6681035" y="5715000"/>
            <a:ext cx="5487000" cy="15240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26bdde72ad0_0_602"/>
          <p:cNvPicPr preferRelativeResize="0"/>
          <p:nvPr/>
        </p:nvPicPr>
        <p:blipFill rotWithShape="1">
          <a:blip r:embed="rId15">
            <a:alphaModFix/>
          </a:blip>
          <a:srcRect b="0" l="0" r="0" t="0"/>
          <a:stretch/>
        </p:blipFill>
        <p:spPr>
          <a:xfrm>
            <a:off x="6985873" y="5918200"/>
            <a:ext cx="1117740" cy="1117600"/>
          </a:xfrm>
          <a:prstGeom prst="rect">
            <a:avLst/>
          </a:prstGeom>
          <a:noFill/>
          <a:ln>
            <a:noFill/>
          </a:ln>
        </p:spPr>
      </p:pic>
      <p:sp>
        <p:nvSpPr>
          <p:cNvPr id="683" name="Google Shape;683;g26bdde72ad0_0_602"/>
          <p:cNvSpPr/>
          <p:nvPr/>
        </p:nvSpPr>
        <p:spPr>
          <a:xfrm>
            <a:off x="8306838" y="59245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6bdde72ad0_0_602"/>
          <p:cNvSpPr/>
          <p:nvPr/>
        </p:nvSpPr>
        <p:spPr>
          <a:xfrm>
            <a:off x="8306838" y="592455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Aurielle</a:t>
            </a:r>
            <a:endParaRPr b="0" i="0" sz="3600" u="none" cap="none" strike="noStrike">
              <a:solidFill>
                <a:schemeClr val="dk1"/>
              </a:solidFill>
              <a:latin typeface="Calibri"/>
              <a:ea typeface="Calibri"/>
              <a:cs typeface="Calibri"/>
              <a:sym typeface="Calibri"/>
            </a:endParaRPr>
          </a:p>
        </p:txBody>
      </p:sp>
      <p:sp>
        <p:nvSpPr>
          <p:cNvPr id="685" name="Google Shape;685;g26bdde72ad0_0_602"/>
          <p:cNvSpPr/>
          <p:nvPr/>
        </p:nvSpPr>
        <p:spPr>
          <a:xfrm>
            <a:off x="8306838" y="65468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86" name="Google Shape;686;g26bdde72ad0_0_602"/>
          <p:cNvSpPr/>
          <p:nvPr/>
        </p:nvSpPr>
        <p:spPr>
          <a:xfrm>
            <a:off x="18468108" y="5715000"/>
            <a:ext cx="5487000" cy="15240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6bdde72ad0_0_602"/>
          <p:cNvPicPr preferRelativeResize="0"/>
          <p:nvPr/>
        </p:nvPicPr>
        <p:blipFill rotWithShape="1">
          <a:blip r:embed="rId16">
            <a:alphaModFix/>
          </a:blip>
          <a:srcRect b="0" l="0" r="0" t="0"/>
          <a:stretch/>
        </p:blipFill>
        <p:spPr>
          <a:xfrm>
            <a:off x="18772946" y="5918200"/>
            <a:ext cx="1117740" cy="1117600"/>
          </a:xfrm>
          <a:prstGeom prst="rect">
            <a:avLst/>
          </a:prstGeom>
          <a:noFill/>
          <a:ln>
            <a:noFill/>
          </a:ln>
        </p:spPr>
      </p:pic>
      <p:sp>
        <p:nvSpPr>
          <p:cNvPr id="688" name="Google Shape;688;g26bdde72ad0_0_602"/>
          <p:cNvSpPr/>
          <p:nvPr/>
        </p:nvSpPr>
        <p:spPr>
          <a:xfrm>
            <a:off x="20093911" y="59245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6bdde72ad0_0_602"/>
          <p:cNvSpPr/>
          <p:nvPr/>
        </p:nvSpPr>
        <p:spPr>
          <a:xfrm>
            <a:off x="20093911" y="592455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Dariana</a:t>
            </a:r>
            <a:endParaRPr b="0" i="0" sz="3600" u="none" cap="none" strike="noStrike">
              <a:solidFill>
                <a:schemeClr val="dk1"/>
              </a:solidFill>
              <a:latin typeface="Calibri"/>
              <a:ea typeface="Calibri"/>
              <a:cs typeface="Calibri"/>
              <a:sym typeface="Calibri"/>
            </a:endParaRPr>
          </a:p>
        </p:txBody>
      </p:sp>
      <p:sp>
        <p:nvSpPr>
          <p:cNvPr id="690" name="Google Shape;690;g26bdde72ad0_0_602"/>
          <p:cNvSpPr/>
          <p:nvPr/>
        </p:nvSpPr>
        <p:spPr>
          <a:xfrm>
            <a:off x="20093911" y="65468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91" name="Google Shape;691;g26bdde72ad0_0_602"/>
          <p:cNvSpPr/>
          <p:nvPr/>
        </p:nvSpPr>
        <p:spPr>
          <a:xfrm>
            <a:off x="12574572" y="5715000"/>
            <a:ext cx="5487000" cy="15240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2" name="Google Shape;692;g26bdde72ad0_0_602"/>
          <p:cNvPicPr preferRelativeResize="0"/>
          <p:nvPr/>
        </p:nvPicPr>
        <p:blipFill rotWithShape="1">
          <a:blip r:embed="rId17">
            <a:alphaModFix/>
          </a:blip>
          <a:srcRect b="0" l="0" r="0" t="0"/>
          <a:stretch/>
        </p:blipFill>
        <p:spPr>
          <a:xfrm>
            <a:off x="12879410" y="5918200"/>
            <a:ext cx="1117740" cy="1117600"/>
          </a:xfrm>
          <a:prstGeom prst="rect">
            <a:avLst/>
          </a:prstGeom>
          <a:noFill/>
          <a:ln>
            <a:noFill/>
          </a:ln>
        </p:spPr>
      </p:pic>
      <p:sp>
        <p:nvSpPr>
          <p:cNvPr id="693" name="Google Shape;693;g26bdde72ad0_0_602"/>
          <p:cNvSpPr/>
          <p:nvPr/>
        </p:nvSpPr>
        <p:spPr>
          <a:xfrm>
            <a:off x="14200375" y="59245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6bdde72ad0_0_602"/>
          <p:cNvSpPr/>
          <p:nvPr/>
        </p:nvSpPr>
        <p:spPr>
          <a:xfrm>
            <a:off x="14200375" y="592455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Elsie Black"/>
              <a:buNone/>
            </a:pPr>
            <a:r>
              <a:rPr b="0" i="0" lang="en-US" sz="3600" u="none" cap="none" strike="noStrike">
                <a:solidFill>
                  <a:srgbClr val="0E0E0E"/>
                </a:solidFill>
                <a:latin typeface="Elsie Black"/>
                <a:ea typeface="Elsie Black"/>
                <a:cs typeface="Elsie Black"/>
                <a:sym typeface="Elsie Black"/>
              </a:rPr>
              <a:t>Theronis</a:t>
            </a:r>
            <a:endParaRPr b="0" i="0" sz="3600" u="none" cap="none" strike="noStrike">
              <a:solidFill>
                <a:schemeClr val="dk1"/>
              </a:solidFill>
              <a:latin typeface="Calibri"/>
              <a:ea typeface="Calibri"/>
              <a:cs typeface="Calibri"/>
              <a:sym typeface="Calibri"/>
            </a:endParaRPr>
          </a:p>
        </p:txBody>
      </p:sp>
      <p:sp>
        <p:nvSpPr>
          <p:cNvPr id="695" name="Google Shape;695;g26bdde72ad0_0_602"/>
          <p:cNvSpPr/>
          <p:nvPr/>
        </p:nvSpPr>
        <p:spPr>
          <a:xfrm>
            <a:off x="14200375" y="65468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96" name="Google Shape;696;g26bdde72ad0_0_602"/>
          <p:cNvPicPr preferRelativeResize="0"/>
          <p:nvPr/>
        </p:nvPicPr>
        <p:blipFill rotWithShape="1">
          <a:blip r:embed="rId18">
            <a:alphaModFix/>
          </a:blip>
          <a:srcRect b="0" l="0" r="0" t="0"/>
          <a:stretch/>
        </p:blipFill>
        <p:spPr>
          <a:xfrm>
            <a:off x="3353219" y="5257800"/>
            <a:ext cx="17680610" cy="50800"/>
          </a:xfrm>
          <a:prstGeom prst="rect">
            <a:avLst/>
          </a:prstGeom>
          <a:noFill/>
          <a:ln>
            <a:noFill/>
          </a:ln>
        </p:spPr>
      </p:pic>
      <p:pic>
        <p:nvPicPr>
          <p:cNvPr descr=" " id="697" name="Google Shape;697;g26bdde72ad0_0_602"/>
          <p:cNvPicPr preferRelativeResize="0"/>
          <p:nvPr/>
        </p:nvPicPr>
        <p:blipFill rotWithShape="1">
          <a:blip r:embed="rId19">
            <a:alphaModFix/>
          </a:blip>
          <a:srcRect b="0" l="0" r="0" t="0"/>
          <a:stretch/>
        </p:blipFill>
        <p:spPr>
          <a:xfrm>
            <a:off x="12968321" y="4902200"/>
            <a:ext cx="50806" cy="406400"/>
          </a:xfrm>
          <a:prstGeom prst="rect">
            <a:avLst/>
          </a:prstGeom>
          <a:noFill/>
          <a:ln>
            <a:noFill/>
          </a:ln>
        </p:spPr>
      </p:pic>
      <p:pic>
        <p:nvPicPr>
          <p:cNvPr descr=" " id="698" name="Google Shape;698;g26bdde72ad0_0_602"/>
          <p:cNvPicPr preferRelativeResize="0"/>
          <p:nvPr/>
        </p:nvPicPr>
        <p:blipFill rotWithShape="1">
          <a:blip r:embed="rId20">
            <a:alphaModFix/>
          </a:blip>
          <a:srcRect b="0" l="0" r="0" t="0"/>
          <a:stretch/>
        </p:blipFill>
        <p:spPr>
          <a:xfrm>
            <a:off x="3315114" y="5308600"/>
            <a:ext cx="50806" cy="419100"/>
          </a:xfrm>
          <a:prstGeom prst="rect">
            <a:avLst/>
          </a:prstGeom>
          <a:noFill/>
          <a:ln>
            <a:noFill/>
          </a:ln>
        </p:spPr>
      </p:pic>
      <p:pic>
        <p:nvPicPr>
          <p:cNvPr descr=" " id="699" name="Google Shape;699;g26bdde72ad0_0_602"/>
          <p:cNvPicPr preferRelativeResize="0"/>
          <p:nvPr/>
        </p:nvPicPr>
        <p:blipFill rotWithShape="1">
          <a:blip r:embed="rId20">
            <a:alphaModFix/>
          </a:blip>
          <a:srcRect b="0" l="0" r="0" t="0"/>
          <a:stretch/>
        </p:blipFill>
        <p:spPr>
          <a:xfrm>
            <a:off x="9475384" y="5308600"/>
            <a:ext cx="50806" cy="419100"/>
          </a:xfrm>
          <a:prstGeom prst="rect">
            <a:avLst/>
          </a:prstGeom>
          <a:noFill/>
          <a:ln>
            <a:noFill/>
          </a:ln>
        </p:spPr>
      </p:pic>
      <p:pic>
        <p:nvPicPr>
          <p:cNvPr descr=" " id="700" name="Google Shape;700;g26bdde72ad0_0_602"/>
          <p:cNvPicPr preferRelativeResize="0"/>
          <p:nvPr/>
        </p:nvPicPr>
        <p:blipFill rotWithShape="1">
          <a:blip r:embed="rId20">
            <a:alphaModFix/>
          </a:blip>
          <a:srcRect b="0" l="0" r="0" t="0"/>
          <a:stretch/>
        </p:blipFill>
        <p:spPr>
          <a:xfrm>
            <a:off x="15368921" y="5308600"/>
            <a:ext cx="50806" cy="419100"/>
          </a:xfrm>
          <a:prstGeom prst="rect">
            <a:avLst/>
          </a:prstGeom>
          <a:noFill/>
          <a:ln>
            <a:noFill/>
          </a:ln>
        </p:spPr>
      </p:pic>
      <p:pic>
        <p:nvPicPr>
          <p:cNvPr descr=" " id="701" name="Google Shape;701;g26bdde72ad0_0_602"/>
          <p:cNvPicPr preferRelativeResize="0"/>
          <p:nvPr/>
        </p:nvPicPr>
        <p:blipFill rotWithShape="1">
          <a:blip r:embed="rId20">
            <a:alphaModFix/>
          </a:blip>
          <a:srcRect b="0" l="0" r="0" t="0"/>
          <a:stretch/>
        </p:blipFill>
        <p:spPr>
          <a:xfrm>
            <a:off x="20983023" y="5308600"/>
            <a:ext cx="50806" cy="419100"/>
          </a:xfrm>
          <a:prstGeom prst="rect">
            <a:avLst/>
          </a:prstGeom>
          <a:noFill/>
          <a:ln>
            <a:noFill/>
          </a:ln>
        </p:spPr>
      </p:pic>
      <p:pic>
        <p:nvPicPr>
          <p:cNvPr descr=" " id="702" name="Google Shape;702;g26bdde72ad0_0_602"/>
          <p:cNvPicPr preferRelativeResize="0"/>
          <p:nvPr/>
        </p:nvPicPr>
        <p:blipFill rotWithShape="1">
          <a:blip r:embed="rId21">
            <a:alphaModFix/>
          </a:blip>
          <a:srcRect b="0" l="0" r="0" t="0"/>
          <a:stretch/>
        </p:blipFill>
        <p:spPr>
          <a:xfrm>
            <a:off x="9475384" y="7124700"/>
            <a:ext cx="50806" cy="4165600"/>
          </a:xfrm>
          <a:prstGeom prst="rect">
            <a:avLst/>
          </a:prstGeom>
          <a:noFill/>
          <a:ln>
            <a:noFill/>
          </a:ln>
        </p:spPr>
      </p:pic>
      <p:pic>
        <p:nvPicPr>
          <p:cNvPr descr=" " id="703" name="Google Shape;703;g26bdde72ad0_0_602"/>
          <p:cNvPicPr preferRelativeResize="0"/>
          <p:nvPr/>
        </p:nvPicPr>
        <p:blipFill rotWithShape="1">
          <a:blip r:embed="rId22">
            <a:alphaModFix/>
          </a:blip>
          <a:srcRect b="0" l="0" r="0" t="0"/>
          <a:stretch/>
        </p:blipFill>
        <p:spPr>
          <a:xfrm>
            <a:off x="9322965" y="8775700"/>
            <a:ext cx="203225" cy="50800"/>
          </a:xfrm>
          <a:prstGeom prst="rect">
            <a:avLst/>
          </a:prstGeom>
          <a:noFill/>
          <a:ln>
            <a:noFill/>
          </a:ln>
        </p:spPr>
      </p:pic>
      <p:pic>
        <p:nvPicPr>
          <p:cNvPr descr=" " id="704" name="Google Shape;704;g26bdde72ad0_0_602"/>
          <p:cNvPicPr preferRelativeResize="0"/>
          <p:nvPr/>
        </p:nvPicPr>
        <p:blipFill rotWithShape="1">
          <a:blip r:embed="rId22">
            <a:alphaModFix/>
          </a:blip>
          <a:srcRect b="0" l="0" r="0" t="0"/>
          <a:stretch/>
        </p:blipFill>
        <p:spPr>
          <a:xfrm>
            <a:off x="20830603" y="8775700"/>
            <a:ext cx="203225" cy="50800"/>
          </a:xfrm>
          <a:prstGeom prst="rect">
            <a:avLst/>
          </a:prstGeom>
          <a:noFill/>
          <a:ln>
            <a:noFill/>
          </a:ln>
        </p:spPr>
      </p:pic>
      <p:pic>
        <p:nvPicPr>
          <p:cNvPr descr=" " id="705" name="Google Shape;705;g26bdde72ad0_0_602"/>
          <p:cNvPicPr preferRelativeResize="0"/>
          <p:nvPr/>
        </p:nvPicPr>
        <p:blipFill rotWithShape="1">
          <a:blip r:embed="rId22">
            <a:alphaModFix/>
          </a:blip>
          <a:srcRect b="0" l="0" r="0" t="0"/>
          <a:stretch/>
        </p:blipFill>
        <p:spPr>
          <a:xfrm>
            <a:off x="9322965" y="11239500"/>
            <a:ext cx="203225" cy="50800"/>
          </a:xfrm>
          <a:prstGeom prst="rect">
            <a:avLst/>
          </a:prstGeom>
          <a:noFill/>
          <a:ln>
            <a:noFill/>
          </a:ln>
        </p:spPr>
      </p:pic>
      <p:pic>
        <p:nvPicPr>
          <p:cNvPr descr=" " id="706" name="Google Shape;706;g26bdde72ad0_0_602"/>
          <p:cNvPicPr preferRelativeResize="0"/>
          <p:nvPr/>
        </p:nvPicPr>
        <p:blipFill rotWithShape="1">
          <a:blip r:embed="rId22">
            <a:alphaModFix/>
          </a:blip>
          <a:srcRect b="0" l="0" r="0" t="0"/>
          <a:stretch/>
        </p:blipFill>
        <p:spPr>
          <a:xfrm>
            <a:off x="20830603" y="11239500"/>
            <a:ext cx="203225" cy="50800"/>
          </a:xfrm>
          <a:prstGeom prst="rect">
            <a:avLst/>
          </a:prstGeom>
          <a:noFill/>
          <a:ln>
            <a:noFill/>
          </a:ln>
        </p:spPr>
      </p:pic>
      <p:pic>
        <p:nvPicPr>
          <p:cNvPr descr=" " id="707" name="Google Shape;707;g26bdde72ad0_0_602"/>
          <p:cNvPicPr preferRelativeResize="0"/>
          <p:nvPr/>
        </p:nvPicPr>
        <p:blipFill rotWithShape="1">
          <a:blip r:embed="rId23">
            <a:alphaModFix/>
          </a:blip>
          <a:srcRect b="0" l="0" r="0" t="0"/>
          <a:stretch/>
        </p:blipFill>
        <p:spPr>
          <a:xfrm>
            <a:off x="20983023" y="7264400"/>
            <a:ext cx="50806" cy="4025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712" name="Shape 712"/>
        <p:cNvGrpSpPr/>
        <p:nvPr/>
      </p:nvGrpSpPr>
      <p:grpSpPr>
        <a:xfrm>
          <a:off x="0" y="0"/>
          <a:ext cx="0" cy="0"/>
          <a:chOff x="0" y="0"/>
          <a:chExt cx="0" cy="0"/>
        </a:xfrm>
      </p:grpSpPr>
      <p:sp>
        <p:nvSpPr>
          <p:cNvPr id="713" name="Google Shape;713;g26bdde72ad0_0_675"/>
          <p:cNvSpPr/>
          <p:nvPr/>
        </p:nvSpPr>
        <p:spPr>
          <a:xfrm>
            <a:off x="0" y="0"/>
            <a:ext cx="24387000" cy="13716000"/>
          </a:xfrm>
          <a:prstGeom prst="rect">
            <a:avLst/>
          </a:prstGeom>
          <a:solidFill>
            <a:srgbClr val="CE9C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4" name="Google Shape;714;g26bdde72ad0_0_675"/>
          <p:cNvPicPr preferRelativeResize="0"/>
          <p:nvPr/>
        </p:nvPicPr>
        <p:blipFill rotWithShape="1">
          <a:blip r:embed="rId3">
            <a:alphaModFix/>
          </a:blip>
          <a:srcRect b="0" l="0" r="0" t="0"/>
          <a:stretch/>
        </p:blipFill>
        <p:spPr>
          <a:xfrm>
            <a:off x="0" y="2489200"/>
            <a:ext cx="24387048" cy="50800"/>
          </a:xfrm>
          <a:prstGeom prst="rect">
            <a:avLst/>
          </a:prstGeom>
          <a:noFill/>
          <a:ln>
            <a:noFill/>
          </a:ln>
        </p:spPr>
      </p:pic>
      <p:pic>
        <p:nvPicPr>
          <p:cNvPr descr=" " id="715" name="Google Shape;715;g26bdde72ad0_0_675"/>
          <p:cNvPicPr preferRelativeResize="0"/>
          <p:nvPr/>
        </p:nvPicPr>
        <p:blipFill rotWithShape="1">
          <a:blip r:embed="rId4">
            <a:alphaModFix/>
          </a:blip>
          <a:srcRect b="0" l="0" r="0" t="0"/>
          <a:stretch/>
        </p:blipFill>
        <p:spPr>
          <a:xfrm>
            <a:off x="0" y="11125200"/>
            <a:ext cx="24387048" cy="50800"/>
          </a:xfrm>
          <a:prstGeom prst="rect">
            <a:avLst/>
          </a:prstGeom>
          <a:noFill/>
          <a:ln>
            <a:noFill/>
          </a:ln>
        </p:spPr>
      </p:pic>
      <p:pic>
        <p:nvPicPr>
          <p:cNvPr descr=" " id="716" name="Google Shape;716;g26bdde72ad0_0_675"/>
          <p:cNvPicPr preferRelativeResize="0"/>
          <p:nvPr/>
        </p:nvPicPr>
        <p:blipFill rotWithShape="1">
          <a:blip r:embed="rId5">
            <a:alphaModFix/>
          </a:blip>
          <a:srcRect b="0" l="0" r="0" t="0"/>
          <a:stretch/>
        </p:blipFill>
        <p:spPr>
          <a:xfrm>
            <a:off x="11063083" y="0"/>
            <a:ext cx="50806" cy="11163300"/>
          </a:xfrm>
          <a:prstGeom prst="rect">
            <a:avLst/>
          </a:prstGeom>
          <a:noFill/>
          <a:ln>
            <a:noFill/>
          </a:ln>
        </p:spPr>
      </p:pic>
      <p:pic>
        <p:nvPicPr>
          <p:cNvPr descr=" " id="717" name="Google Shape;717;g26bdde72ad0_0_675"/>
          <p:cNvPicPr preferRelativeResize="0"/>
          <p:nvPr/>
        </p:nvPicPr>
        <p:blipFill rotWithShape="1">
          <a:blip r:embed="rId6">
            <a:alphaModFix/>
          </a:blip>
          <a:srcRect b="0" l="0" r="0" t="0"/>
          <a:stretch/>
        </p:blipFill>
        <p:spPr>
          <a:xfrm>
            <a:off x="23002575" y="2540000"/>
            <a:ext cx="50806" cy="11176000"/>
          </a:xfrm>
          <a:prstGeom prst="rect">
            <a:avLst/>
          </a:prstGeom>
          <a:noFill/>
          <a:ln>
            <a:noFill/>
          </a:ln>
        </p:spPr>
      </p:pic>
      <p:pic>
        <p:nvPicPr>
          <p:cNvPr descr=" " id="718" name="Google Shape;718;g26bdde72ad0_0_675"/>
          <p:cNvPicPr preferRelativeResize="0"/>
          <p:nvPr/>
        </p:nvPicPr>
        <p:blipFill rotWithShape="1">
          <a:blip r:embed="rId7">
            <a:alphaModFix/>
          </a:blip>
          <a:srcRect b="0" l="0" r="0" t="0"/>
          <a:stretch/>
        </p:blipFill>
        <p:spPr>
          <a:xfrm>
            <a:off x="22265883" y="10401300"/>
            <a:ext cx="1549594" cy="1549400"/>
          </a:xfrm>
          <a:prstGeom prst="rect">
            <a:avLst/>
          </a:prstGeom>
          <a:noFill/>
          <a:ln>
            <a:noFill/>
          </a:ln>
        </p:spPr>
      </p:pic>
      <p:pic>
        <p:nvPicPr>
          <p:cNvPr descr=" " id="719" name="Google Shape;719;g26bdde72ad0_0_675"/>
          <p:cNvPicPr preferRelativeResize="0"/>
          <p:nvPr/>
        </p:nvPicPr>
        <p:blipFill rotWithShape="1">
          <a:blip r:embed="rId7">
            <a:alphaModFix/>
          </a:blip>
          <a:srcRect b="0" l="0" r="0" t="0"/>
          <a:stretch/>
        </p:blipFill>
        <p:spPr>
          <a:xfrm>
            <a:off x="20462257" y="10388600"/>
            <a:ext cx="1549594" cy="1549400"/>
          </a:xfrm>
          <a:prstGeom prst="rect">
            <a:avLst/>
          </a:prstGeom>
          <a:noFill/>
          <a:ln>
            <a:noFill/>
          </a:ln>
        </p:spPr>
      </p:pic>
      <p:pic>
        <p:nvPicPr>
          <p:cNvPr descr=" " id="720" name="Google Shape;720;g26bdde72ad0_0_675"/>
          <p:cNvPicPr preferRelativeResize="0"/>
          <p:nvPr/>
        </p:nvPicPr>
        <p:blipFill rotWithShape="1">
          <a:blip r:embed="rId8">
            <a:alphaModFix/>
          </a:blip>
          <a:srcRect b="0" l="0" r="0" t="0"/>
          <a:stretch/>
        </p:blipFill>
        <p:spPr>
          <a:xfrm>
            <a:off x="10580422" y="2057400"/>
            <a:ext cx="965321" cy="965200"/>
          </a:xfrm>
          <a:prstGeom prst="rect">
            <a:avLst/>
          </a:prstGeom>
          <a:noFill/>
          <a:ln>
            <a:noFill/>
          </a:ln>
        </p:spPr>
      </p:pic>
      <p:sp>
        <p:nvSpPr>
          <p:cNvPr id="721" name="Google Shape;721;g26bdde72ad0_0_6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2" name="Google Shape;722;g26bdde72ad0_0_67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723" name="Google Shape;723;g26bdde72ad0_0_675"/>
          <p:cNvSpPr/>
          <p:nvPr/>
        </p:nvSpPr>
        <p:spPr>
          <a:xfrm>
            <a:off x="12193524" y="3467100"/>
            <a:ext cx="9128100" cy="267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lsie Black"/>
              <a:buNone/>
            </a:pPr>
            <a:r>
              <a:rPr b="0" i="0" lang="en-US" sz="8000" u="none" cap="none" strike="noStrike">
                <a:solidFill>
                  <a:srgbClr val="FFFFFF"/>
                </a:solidFill>
                <a:latin typeface="Elsie Black"/>
                <a:ea typeface="Elsie Black"/>
                <a:cs typeface="Elsie Black"/>
                <a:sym typeface="Elsie Black"/>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Elsie Black"/>
              <a:buNone/>
            </a:pPr>
            <a:r>
              <a:rPr b="0" i="0" lang="en-US" sz="8000" u="none" cap="none" strike="noStrike">
                <a:solidFill>
                  <a:srgbClr val="FFFFFF"/>
                </a:solidFill>
                <a:latin typeface="Elsie Black"/>
                <a:ea typeface="Elsie Black"/>
                <a:cs typeface="Elsie Black"/>
                <a:sym typeface="Elsie Black"/>
              </a:rPr>
              <a:t>choosing EaTemp</a:t>
            </a:r>
            <a:endParaRPr b="0" i="0" sz="8000" u="none" cap="none" strike="noStrike">
              <a:solidFill>
                <a:schemeClr val="dk1"/>
              </a:solidFill>
              <a:latin typeface="Calibri"/>
              <a:ea typeface="Calibri"/>
              <a:cs typeface="Calibri"/>
              <a:sym typeface="Calibri"/>
            </a:endParaRPr>
          </a:p>
        </p:txBody>
      </p:sp>
      <p:sp>
        <p:nvSpPr>
          <p:cNvPr id="724" name="Google Shape;724;g26bdde72ad0_0_675"/>
          <p:cNvSpPr/>
          <p:nvPr/>
        </p:nvSpPr>
        <p:spPr>
          <a:xfrm>
            <a:off x="12193524" y="6921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25" name="Google Shape;725;g26bdde72ad0_0_675"/>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0">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26" name="Google Shape;726;g26bdde72ad0_0_675"/>
          <p:cNvPicPr preferRelativeResize="0"/>
          <p:nvPr/>
        </p:nvPicPr>
        <p:blipFill rotWithShape="1">
          <a:blip r:embed="rId11">
            <a:alphaModFix/>
          </a:blip>
          <a:srcRect b="0" l="0" r="0" t="0"/>
          <a:stretch/>
        </p:blipFill>
        <p:spPr>
          <a:xfrm>
            <a:off x="304838" y="1955800"/>
            <a:ext cx="10389899" cy="9817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51" name="Shape 51"/>
        <p:cNvGrpSpPr/>
        <p:nvPr/>
      </p:nvGrpSpPr>
      <p:grpSpPr>
        <a:xfrm>
          <a:off x="0" y="0"/>
          <a:ext cx="0" cy="0"/>
          <a:chOff x="0" y="0"/>
          <a:chExt cx="0" cy="0"/>
        </a:xfrm>
      </p:grpSpPr>
      <p:sp>
        <p:nvSpPr>
          <p:cNvPr id="52" name="Google Shape;52;g26bdde72ad0_0_34"/>
          <p:cNvSpPr/>
          <p:nvPr/>
        </p:nvSpPr>
        <p:spPr>
          <a:xfrm>
            <a:off x="0" y="0"/>
            <a:ext cx="24387000" cy="13716000"/>
          </a:xfrm>
          <a:prstGeom prst="rect">
            <a:avLst/>
          </a:prstGeom>
          <a:solidFill>
            <a:srgbClr val="F5E0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g26bdde72ad0_0_34"/>
          <p:cNvPicPr preferRelativeResize="0"/>
          <p:nvPr/>
        </p:nvPicPr>
        <p:blipFill rotWithShape="1">
          <a:blip r:embed="rId3">
            <a:alphaModFix/>
          </a:blip>
          <a:srcRect b="0" l="0" r="0" t="0"/>
          <a:stretch/>
        </p:blipFill>
        <p:spPr>
          <a:xfrm>
            <a:off x="1016127" y="12649200"/>
            <a:ext cx="23370921" cy="50803"/>
          </a:xfrm>
          <a:prstGeom prst="rect">
            <a:avLst/>
          </a:prstGeom>
          <a:noFill/>
          <a:ln>
            <a:noFill/>
          </a:ln>
        </p:spPr>
      </p:pic>
      <p:pic>
        <p:nvPicPr>
          <p:cNvPr descr=" " id="54" name="Google Shape;54;g26bdde72ad0_0_34"/>
          <p:cNvPicPr preferRelativeResize="0"/>
          <p:nvPr/>
        </p:nvPicPr>
        <p:blipFill rotWithShape="1">
          <a:blip r:embed="rId4">
            <a:alphaModFix/>
          </a:blip>
          <a:srcRect b="0" l="0" r="0" t="0"/>
          <a:stretch/>
        </p:blipFill>
        <p:spPr>
          <a:xfrm>
            <a:off x="1016127" y="6858000"/>
            <a:ext cx="50806" cy="6858000"/>
          </a:xfrm>
          <a:prstGeom prst="rect">
            <a:avLst/>
          </a:prstGeom>
          <a:noFill/>
          <a:ln>
            <a:noFill/>
          </a:ln>
        </p:spPr>
      </p:pic>
      <p:pic>
        <p:nvPicPr>
          <p:cNvPr descr=" " id="55" name="Google Shape;55;g26bdde72ad0_0_34"/>
          <p:cNvPicPr preferRelativeResize="0"/>
          <p:nvPr/>
        </p:nvPicPr>
        <p:blipFill rotWithShape="1">
          <a:blip r:embed="rId5">
            <a:alphaModFix/>
          </a:blip>
          <a:srcRect b="0" l="0" r="0" t="0"/>
          <a:stretch/>
        </p:blipFill>
        <p:spPr>
          <a:xfrm>
            <a:off x="23370921" y="0"/>
            <a:ext cx="50806" cy="12598400"/>
          </a:xfrm>
          <a:prstGeom prst="rect">
            <a:avLst/>
          </a:prstGeom>
          <a:noFill/>
          <a:ln>
            <a:noFill/>
          </a:ln>
        </p:spPr>
      </p:pic>
      <p:pic>
        <p:nvPicPr>
          <p:cNvPr descr=" " id="56" name="Google Shape;56;g26bdde72ad0_0_34"/>
          <p:cNvPicPr preferRelativeResize="0"/>
          <p:nvPr/>
        </p:nvPicPr>
        <p:blipFill rotWithShape="1">
          <a:blip r:embed="rId6">
            <a:alphaModFix/>
          </a:blip>
          <a:srcRect b="0" l="0" r="0" t="0"/>
          <a:stretch/>
        </p:blipFill>
        <p:spPr>
          <a:xfrm>
            <a:off x="266733" y="1193800"/>
            <a:ext cx="1549594" cy="1549400"/>
          </a:xfrm>
          <a:prstGeom prst="rect">
            <a:avLst/>
          </a:prstGeom>
          <a:noFill/>
          <a:ln>
            <a:noFill/>
          </a:ln>
        </p:spPr>
      </p:pic>
      <p:pic>
        <p:nvPicPr>
          <p:cNvPr descr=" " id="57" name="Google Shape;57;g26bdde72ad0_0_34"/>
          <p:cNvPicPr preferRelativeResize="0"/>
          <p:nvPr/>
        </p:nvPicPr>
        <p:blipFill rotWithShape="1">
          <a:blip r:embed="rId6">
            <a:alphaModFix/>
          </a:blip>
          <a:srcRect b="0" l="0" r="0" t="0"/>
          <a:stretch/>
        </p:blipFill>
        <p:spPr>
          <a:xfrm>
            <a:off x="21452981" y="11887200"/>
            <a:ext cx="1549594" cy="1549400"/>
          </a:xfrm>
          <a:prstGeom prst="rect">
            <a:avLst/>
          </a:prstGeom>
          <a:noFill/>
          <a:ln>
            <a:noFill/>
          </a:ln>
        </p:spPr>
      </p:pic>
      <p:sp>
        <p:nvSpPr>
          <p:cNvPr id="58" name="Google Shape;58;g26bdde72ad0_0_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g26bdde72ad0_0_3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0" name="Google Shape;60;g26bdde72ad0_0_34"/>
          <p:cNvSpPr/>
          <p:nvPr/>
        </p:nvSpPr>
        <p:spPr>
          <a:xfrm>
            <a:off x="5258457" y="920750"/>
            <a:ext cx="144120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Elsie Black"/>
              <a:buNone/>
            </a:pPr>
            <a:r>
              <a:rPr b="0" i="0" lang="en-US" sz="12800" u="none" cap="none" strike="noStrike">
                <a:solidFill>
                  <a:srgbClr val="000000"/>
                </a:solidFill>
                <a:latin typeface="Elsie Black"/>
                <a:ea typeface="Elsie Black"/>
                <a:cs typeface="Elsie Black"/>
                <a:sym typeface="Elsie Black"/>
              </a:rPr>
              <a:t>Table of Contents</a:t>
            </a:r>
            <a:endParaRPr b="0" i="0" sz="12800" u="none" cap="none" strike="noStrike">
              <a:solidFill>
                <a:schemeClr val="dk1"/>
              </a:solidFill>
              <a:latin typeface="Calibri"/>
              <a:ea typeface="Calibri"/>
              <a:cs typeface="Calibri"/>
              <a:sym typeface="Calibri"/>
            </a:endParaRPr>
          </a:p>
        </p:txBody>
      </p:sp>
      <p:sp>
        <p:nvSpPr>
          <p:cNvPr id="61" name="Google Shape;61;g26bdde72ad0_0_34"/>
          <p:cNvSpPr/>
          <p:nvPr/>
        </p:nvSpPr>
        <p:spPr>
          <a:xfrm>
            <a:off x="0" y="4013200"/>
            <a:ext cx="73161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bdde72ad0_0_34"/>
          <p:cNvSpPr/>
          <p:nvPr/>
        </p:nvSpPr>
        <p:spPr>
          <a:xfrm>
            <a:off x="5690311" y="4013200"/>
            <a:ext cx="1625700" cy="1625700"/>
          </a:xfrm>
          <a:prstGeom prst="roundRect">
            <a:avLst>
              <a:gd fmla="val 781313" name="adj"/>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bdde72ad0_0_34"/>
          <p:cNvSpPr/>
          <p:nvPr/>
        </p:nvSpPr>
        <p:spPr>
          <a:xfrm>
            <a:off x="6096762" y="4375150"/>
            <a:ext cx="8130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Elsie Black"/>
              <a:buNone/>
            </a:pPr>
            <a:r>
              <a:rPr b="0" i="0" lang="en-US" sz="4800" u="none" cap="none" strike="noStrike">
                <a:solidFill>
                  <a:srgbClr val="000000"/>
                </a:solidFill>
                <a:latin typeface="Elsie Black"/>
                <a:ea typeface="Elsie Black"/>
                <a:cs typeface="Elsie Black"/>
                <a:sym typeface="Elsie Black"/>
              </a:rPr>
              <a:t>01</a:t>
            </a:r>
            <a:endParaRPr b="0" i="0" sz="4800" u="none" cap="none" strike="noStrike">
              <a:solidFill>
                <a:schemeClr val="dk1"/>
              </a:solidFill>
              <a:latin typeface="Calibri"/>
              <a:ea typeface="Calibri"/>
              <a:cs typeface="Calibri"/>
              <a:sym typeface="Calibri"/>
            </a:endParaRPr>
          </a:p>
        </p:txBody>
      </p:sp>
      <p:sp>
        <p:nvSpPr>
          <p:cNvPr id="64" name="Google Shape;64;g26bdde72ad0_0_34"/>
          <p:cNvSpPr/>
          <p:nvPr/>
        </p:nvSpPr>
        <p:spPr>
          <a:xfrm>
            <a:off x="0" y="5842000"/>
            <a:ext cx="73161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6bdde72ad0_0_34"/>
          <p:cNvSpPr/>
          <p:nvPr/>
        </p:nvSpPr>
        <p:spPr>
          <a:xfrm>
            <a:off x="-203225" y="5842000"/>
            <a:ext cx="7519200" cy="901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Introduction</a:t>
            </a:r>
            <a:endParaRPr b="0" i="0" sz="4800" u="none" cap="none" strike="noStrike">
              <a:solidFill>
                <a:schemeClr val="dk1"/>
              </a:solidFill>
              <a:latin typeface="Calibri"/>
              <a:ea typeface="Calibri"/>
              <a:cs typeface="Calibri"/>
              <a:sym typeface="Calibri"/>
            </a:endParaRPr>
          </a:p>
        </p:txBody>
      </p:sp>
      <p:sp>
        <p:nvSpPr>
          <p:cNvPr id="66" name="Google Shape;66;g26bdde72ad0_0_34"/>
          <p:cNvSpPr/>
          <p:nvPr/>
        </p:nvSpPr>
        <p:spPr>
          <a:xfrm>
            <a:off x="-135484" y="6642100"/>
            <a:ext cx="7451700" cy="618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67" name="Google Shape;67;g26bdde72ad0_0_34"/>
          <p:cNvSpPr/>
          <p:nvPr/>
        </p:nvSpPr>
        <p:spPr>
          <a:xfrm>
            <a:off x="0" y="8648700"/>
            <a:ext cx="73161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bdde72ad0_0_34"/>
          <p:cNvSpPr/>
          <p:nvPr/>
        </p:nvSpPr>
        <p:spPr>
          <a:xfrm>
            <a:off x="5690311" y="8648700"/>
            <a:ext cx="1625700" cy="16257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bdde72ad0_0_34"/>
          <p:cNvSpPr/>
          <p:nvPr/>
        </p:nvSpPr>
        <p:spPr>
          <a:xfrm>
            <a:off x="6058657" y="9010650"/>
            <a:ext cx="8892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Elsie Black"/>
              <a:buNone/>
            </a:pPr>
            <a:r>
              <a:rPr b="0" i="0" lang="en-US" sz="4800" u="none" cap="none" strike="noStrike">
                <a:solidFill>
                  <a:srgbClr val="000000"/>
                </a:solidFill>
                <a:latin typeface="Elsie Black"/>
                <a:ea typeface="Elsie Black"/>
                <a:cs typeface="Elsie Black"/>
                <a:sym typeface="Elsie Black"/>
              </a:rPr>
              <a:t>02</a:t>
            </a:r>
            <a:endParaRPr b="0" i="0" sz="4800" u="none" cap="none" strike="noStrike">
              <a:solidFill>
                <a:schemeClr val="dk1"/>
              </a:solidFill>
              <a:latin typeface="Calibri"/>
              <a:ea typeface="Calibri"/>
              <a:cs typeface="Calibri"/>
              <a:sym typeface="Calibri"/>
            </a:endParaRPr>
          </a:p>
        </p:txBody>
      </p:sp>
      <p:sp>
        <p:nvSpPr>
          <p:cNvPr id="70" name="Google Shape;70;g26bdde72ad0_0_34"/>
          <p:cNvSpPr/>
          <p:nvPr/>
        </p:nvSpPr>
        <p:spPr>
          <a:xfrm>
            <a:off x="0" y="10477500"/>
            <a:ext cx="73161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bdde72ad0_0_34"/>
          <p:cNvSpPr/>
          <p:nvPr/>
        </p:nvSpPr>
        <p:spPr>
          <a:xfrm>
            <a:off x="-203225" y="10477500"/>
            <a:ext cx="7519200" cy="901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Encounters</a:t>
            </a:r>
            <a:endParaRPr b="0" i="0" sz="4800" u="none" cap="none" strike="noStrike">
              <a:solidFill>
                <a:schemeClr val="dk1"/>
              </a:solidFill>
              <a:latin typeface="Calibri"/>
              <a:ea typeface="Calibri"/>
              <a:cs typeface="Calibri"/>
              <a:sym typeface="Calibri"/>
            </a:endParaRPr>
          </a:p>
        </p:txBody>
      </p:sp>
      <p:sp>
        <p:nvSpPr>
          <p:cNvPr id="72" name="Google Shape;72;g26bdde72ad0_0_34"/>
          <p:cNvSpPr/>
          <p:nvPr/>
        </p:nvSpPr>
        <p:spPr>
          <a:xfrm>
            <a:off x="-135484" y="11277600"/>
            <a:ext cx="7451700" cy="618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73" name="Google Shape;73;g26bdde72ad0_0_34"/>
          <p:cNvSpPr/>
          <p:nvPr/>
        </p:nvSpPr>
        <p:spPr>
          <a:xfrm>
            <a:off x="17070934" y="4013200"/>
            <a:ext cx="73161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bdde72ad0_0_34"/>
          <p:cNvSpPr/>
          <p:nvPr/>
        </p:nvSpPr>
        <p:spPr>
          <a:xfrm>
            <a:off x="17070934" y="4013200"/>
            <a:ext cx="1625700" cy="16257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bdde72ad0_0_34"/>
          <p:cNvSpPr/>
          <p:nvPr/>
        </p:nvSpPr>
        <p:spPr>
          <a:xfrm>
            <a:off x="17451981" y="4375150"/>
            <a:ext cx="8637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Elsie Black"/>
              <a:buNone/>
            </a:pPr>
            <a:r>
              <a:rPr b="0" i="0" lang="en-US" sz="4800" u="none" cap="none" strike="noStrike">
                <a:solidFill>
                  <a:srgbClr val="000000"/>
                </a:solidFill>
                <a:latin typeface="Elsie Black"/>
                <a:ea typeface="Elsie Black"/>
                <a:cs typeface="Elsie Black"/>
                <a:sym typeface="Elsie Black"/>
              </a:rPr>
              <a:t>03</a:t>
            </a:r>
            <a:endParaRPr b="0" i="0" sz="4800" u="none" cap="none" strike="noStrike">
              <a:solidFill>
                <a:schemeClr val="dk1"/>
              </a:solidFill>
              <a:latin typeface="Calibri"/>
              <a:ea typeface="Calibri"/>
              <a:cs typeface="Calibri"/>
              <a:sym typeface="Calibri"/>
            </a:endParaRPr>
          </a:p>
        </p:txBody>
      </p:sp>
      <p:sp>
        <p:nvSpPr>
          <p:cNvPr id="76" name="Google Shape;76;g26bdde72ad0_0_34"/>
          <p:cNvSpPr/>
          <p:nvPr/>
        </p:nvSpPr>
        <p:spPr>
          <a:xfrm>
            <a:off x="17070934" y="5842000"/>
            <a:ext cx="73161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bdde72ad0_0_34"/>
          <p:cNvSpPr/>
          <p:nvPr/>
        </p:nvSpPr>
        <p:spPr>
          <a:xfrm>
            <a:off x="17070934" y="5842000"/>
            <a:ext cx="7519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Wonders</a:t>
            </a:r>
            <a:endParaRPr b="0" i="0" sz="4800" u="none" cap="none" strike="noStrike">
              <a:solidFill>
                <a:schemeClr val="dk1"/>
              </a:solidFill>
              <a:latin typeface="Calibri"/>
              <a:ea typeface="Calibri"/>
              <a:cs typeface="Calibri"/>
              <a:sym typeface="Calibri"/>
            </a:endParaRPr>
          </a:p>
        </p:txBody>
      </p:sp>
      <p:sp>
        <p:nvSpPr>
          <p:cNvPr id="78" name="Google Shape;78;g26bdde72ad0_0_34"/>
          <p:cNvSpPr/>
          <p:nvPr/>
        </p:nvSpPr>
        <p:spPr>
          <a:xfrm>
            <a:off x="17070934" y="66421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79" name="Google Shape;79;g26bdde72ad0_0_34"/>
          <p:cNvSpPr/>
          <p:nvPr/>
        </p:nvSpPr>
        <p:spPr>
          <a:xfrm>
            <a:off x="17070934" y="8648700"/>
            <a:ext cx="73161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6bdde72ad0_0_34"/>
          <p:cNvSpPr/>
          <p:nvPr/>
        </p:nvSpPr>
        <p:spPr>
          <a:xfrm>
            <a:off x="17070934" y="8648700"/>
            <a:ext cx="1625700" cy="1625700"/>
          </a:xfrm>
          <a:prstGeom prst="roundRect">
            <a:avLst>
              <a:gd fmla="val 781313" name="adj"/>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bdde72ad0_0_34"/>
          <p:cNvSpPr/>
          <p:nvPr/>
        </p:nvSpPr>
        <p:spPr>
          <a:xfrm>
            <a:off x="17426578" y="9010650"/>
            <a:ext cx="9144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Elsie Black"/>
              <a:buNone/>
            </a:pPr>
            <a:r>
              <a:rPr b="0" i="0" lang="en-US" sz="4800" u="none" cap="none" strike="noStrike">
                <a:solidFill>
                  <a:srgbClr val="000000"/>
                </a:solidFill>
                <a:latin typeface="Elsie Black"/>
                <a:ea typeface="Elsie Black"/>
                <a:cs typeface="Elsie Black"/>
                <a:sym typeface="Elsie Black"/>
              </a:rPr>
              <a:t>04</a:t>
            </a:r>
            <a:endParaRPr b="0" i="0" sz="4800" u="none" cap="none" strike="noStrike">
              <a:solidFill>
                <a:schemeClr val="dk1"/>
              </a:solidFill>
              <a:latin typeface="Calibri"/>
              <a:ea typeface="Calibri"/>
              <a:cs typeface="Calibri"/>
              <a:sym typeface="Calibri"/>
            </a:endParaRPr>
          </a:p>
        </p:txBody>
      </p:sp>
      <p:sp>
        <p:nvSpPr>
          <p:cNvPr id="82" name="Google Shape;82;g26bdde72ad0_0_34"/>
          <p:cNvSpPr/>
          <p:nvPr/>
        </p:nvSpPr>
        <p:spPr>
          <a:xfrm>
            <a:off x="17070934" y="10477500"/>
            <a:ext cx="73161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6bdde72ad0_0_34"/>
          <p:cNvSpPr/>
          <p:nvPr/>
        </p:nvSpPr>
        <p:spPr>
          <a:xfrm>
            <a:off x="17070934" y="10477500"/>
            <a:ext cx="7519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Magic</a:t>
            </a:r>
            <a:endParaRPr b="0" i="0" sz="4800" u="none" cap="none" strike="noStrike">
              <a:solidFill>
                <a:schemeClr val="dk1"/>
              </a:solidFill>
              <a:latin typeface="Calibri"/>
              <a:ea typeface="Calibri"/>
              <a:cs typeface="Calibri"/>
              <a:sym typeface="Calibri"/>
            </a:endParaRPr>
          </a:p>
        </p:txBody>
      </p:sp>
      <p:sp>
        <p:nvSpPr>
          <p:cNvPr id="84" name="Google Shape;84;g26bdde72ad0_0_34"/>
          <p:cNvSpPr/>
          <p:nvPr/>
        </p:nvSpPr>
        <p:spPr>
          <a:xfrm>
            <a:off x="17070934" y="112776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85" name="Google Shape;85;g26bdde72ad0_0_34"/>
          <p:cNvPicPr preferRelativeResize="0"/>
          <p:nvPr/>
        </p:nvPicPr>
        <p:blipFill rotWithShape="1">
          <a:blip r:embed="rId8">
            <a:alphaModFix/>
          </a:blip>
          <a:srcRect b="0" l="0" r="0" t="0"/>
          <a:stretch/>
        </p:blipFill>
        <p:spPr>
          <a:xfrm>
            <a:off x="7735267" y="3670300"/>
            <a:ext cx="8916514" cy="8407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90" name="Shape 90"/>
        <p:cNvGrpSpPr/>
        <p:nvPr/>
      </p:nvGrpSpPr>
      <p:grpSpPr>
        <a:xfrm>
          <a:off x="0" y="0"/>
          <a:ext cx="0" cy="0"/>
          <a:chOff x="0" y="0"/>
          <a:chExt cx="0" cy="0"/>
        </a:xfrm>
      </p:grpSpPr>
      <p:sp>
        <p:nvSpPr>
          <p:cNvPr id="91" name="Google Shape;91;g26bdde72ad0_0_72"/>
          <p:cNvSpPr/>
          <p:nvPr/>
        </p:nvSpPr>
        <p:spPr>
          <a:xfrm>
            <a:off x="0" y="0"/>
            <a:ext cx="24387000" cy="13716000"/>
          </a:xfrm>
          <a:prstGeom prst="rect">
            <a:avLst/>
          </a:prstGeom>
          <a:solidFill>
            <a:srgbClr val="C8AF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6bdde72ad0_0_72"/>
          <p:cNvPicPr preferRelativeResize="0"/>
          <p:nvPr/>
        </p:nvPicPr>
        <p:blipFill rotWithShape="1">
          <a:blip r:embed="rId3">
            <a:alphaModFix/>
          </a:blip>
          <a:srcRect b="0" l="0" r="0" t="0"/>
          <a:stretch/>
        </p:blipFill>
        <p:spPr>
          <a:xfrm>
            <a:off x="0" y="965200"/>
            <a:ext cx="12993724" cy="50800"/>
          </a:xfrm>
          <a:prstGeom prst="rect">
            <a:avLst/>
          </a:prstGeom>
          <a:noFill/>
          <a:ln>
            <a:noFill/>
          </a:ln>
        </p:spPr>
      </p:pic>
      <p:pic>
        <p:nvPicPr>
          <p:cNvPr descr=" " id="93" name="Google Shape;93;g26bdde72ad0_0_72"/>
          <p:cNvPicPr preferRelativeResize="0"/>
          <p:nvPr/>
        </p:nvPicPr>
        <p:blipFill rotWithShape="1">
          <a:blip r:embed="rId3">
            <a:alphaModFix/>
          </a:blip>
          <a:srcRect b="0" l="0" r="0" t="0"/>
          <a:stretch/>
        </p:blipFill>
        <p:spPr>
          <a:xfrm>
            <a:off x="11393324" y="12649200"/>
            <a:ext cx="12993724" cy="50800"/>
          </a:xfrm>
          <a:prstGeom prst="rect">
            <a:avLst/>
          </a:prstGeom>
          <a:noFill/>
          <a:ln>
            <a:noFill/>
          </a:ln>
        </p:spPr>
      </p:pic>
      <p:pic>
        <p:nvPicPr>
          <p:cNvPr descr=" " id="94" name="Google Shape;94;g26bdde72ad0_0_72"/>
          <p:cNvPicPr preferRelativeResize="0"/>
          <p:nvPr/>
        </p:nvPicPr>
        <p:blipFill rotWithShape="1">
          <a:blip r:embed="rId4">
            <a:alphaModFix/>
          </a:blip>
          <a:srcRect b="0" l="0" r="0" t="0"/>
          <a:stretch/>
        </p:blipFill>
        <p:spPr>
          <a:xfrm>
            <a:off x="1016127" y="2552700"/>
            <a:ext cx="50806" cy="8623300"/>
          </a:xfrm>
          <a:prstGeom prst="rect">
            <a:avLst/>
          </a:prstGeom>
          <a:noFill/>
          <a:ln>
            <a:noFill/>
          </a:ln>
        </p:spPr>
      </p:pic>
      <p:pic>
        <p:nvPicPr>
          <p:cNvPr descr=" " id="95" name="Google Shape;95;g26bdde72ad0_0_72"/>
          <p:cNvPicPr preferRelativeResize="0"/>
          <p:nvPr/>
        </p:nvPicPr>
        <p:blipFill rotWithShape="1">
          <a:blip r:embed="rId5">
            <a:alphaModFix/>
          </a:blip>
          <a:srcRect b="0" l="0" r="0" t="0"/>
          <a:stretch/>
        </p:blipFill>
        <p:spPr>
          <a:xfrm>
            <a:off x="14556019" y="241300"/>
            <a:ext cx="1549594" cy="1549400"/>
          </a:xfrm>
          <a:prstGeom prst="rect">
            <a:avLst/>
          </a:prstGeom>
          <a:noFill/>
          <a:ln>
            <a:noFill/>
          </a:ln>
        </p:spPr>
      </p:pic>
      <p:pic>
        <p:nvPicPr>
          <p:cNvPr descr=" " id="96" name="Google Shape;96;g26bdde72ad0_0_72"/>
          <p:cNvPicPr preferRelativeResize="0"/>
          <p:nvPr/>
        </p:nvPicPr>
        <p:blipFill rotWithShape="1">
          <a:blip r:embed="rId5">
            <a:alphaModFix/>
          </a:blip>
          <a:srcRect b="0" l="0" r="0" t="0"/>
          <a:stretch/>
        </p:blipFill>
        <p:spPr>
          <a:xfrm>
            <a:off x="8281435" y="11887200"/>
            <a:ext cx="1549594" cy="1549400"/>
          </a:xfrm>
          <a:prstGeom prst="rect">
            <a:avLst/>
          </a:prstGeom>
          <a:noFill/>
          <a:ln>
            <a:noFill/>
          </a:ln>
        </p:spPr>
      </p:pic>
      <p:pic>
        <p:nvPicPr>
          <p:cNvPr descr=" " id="97" name="Google Shape;97;g26bdde72ad0_0_72"/>
          <p:cNvPicPr preferRelativeResize="0"/>
          <p:nvPr/>
        </p:nvPicPr>
        <p:blipFill rotWithShape="1">
          <a:blip r:embed="rId6">
            <a:alphaModFix/>
          </a:blip>
          <a:srcRect b="0" l="0" r="0" t="0"/>
          <a:stretch/>
        </p:blipFill>
        <p:spPr>
          <a:xfrm>
            <a:off x="558870" y="12179300"/>
            <a:ext cx="965321" cy="965200"/>
          </a:xfrm>
          <a:prstGeom prst="rect">
            <a:avLst/>
          </a:prstGeom>
          <a:noFill/>
          <a:ln>
            <a:noFill/>
          </a:ln>
        </p:spPr>
      </p:pic>
      <p:sp>
        <p:nvSpPr>
          <p:cNvPr id="98" name="Google Shape;98;g26bdde72ad0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6bdde72ad0_0_7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00" name="Google Shape;100;g26bdde72ad0_0_72"/>
          <p:cNvSpPr/>
          <p:nvPr/>
        </p:nvSpPr>
        <p:spPr>
          <a:xfrm>
            <a:off x="3429429" y="2432050"/>
            <a:ext cx="160632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The Realm of the Extraordinary</a:t>
            </a:r>
            <a:endParaRPr b="0" i="0" sz="8000" u="none" cap="none" strike="noStrike">
              <a:solidFill>
                <a:schemeClr val="dk1"/>
              </a:solidFill>
              <a:latin typeface="Calibri"/>
              <a:ea typeface="Calibri"/>
              <a:cs typeface="Calibri"/>
              <a:sym typeface="Calibri"/>
            </a:endParaRPr>
          </a:p>
        </p:txBody>
      </p:sp>
      <p:sp>
        <p:nvSpPr>
          <p:cNvPr id="101" name="Google Shape;101;g26bdde72ad0_0_72"/>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g26bdde72ad0_0_72"/>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107" name="Shape 107"/>
        <p:cNvGrpSpPr/>
        <p:nvPr/>
      </p:nvGrpSpPr>
      <p:grpSpPr>
        <a:xfrm>
          <a:off x="0" y="0"/>
          <a:ext cx="0" cy="0"/>
          <a:chOff x="0" y="0"/>
          <a:chExt cx="0" cy="0"/>
        </a:xfrm>
      </p:grpSpPr>
      <p:pic>
        <p:nvPicPr>
          <p:cNvPr descr=" " id="108" name="Google Shape;108;g26bdde72ad0_0_88"/>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109" name="Google Shape;109;g26bdde72ad0_0_88"/>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110" name="Google Shape;110;g26bdde72ad0_0_88"/>
          <p:cNvPicPr preferRelativeResize="0"/>
          <p:nvPr/>
        </p:nvPicPr>
        <p:blipFill rotWithShape="1">
          <a:blip r:embed="rId4">
            <a:alphaModFix/>
          </a:blip>
          <a:srcRect b="0" l="0" r="0" t="0"/>
          <a:stretch/>
        </p:blipFill>
        <p:spPr>
          <a:xfrm>
            <a:off x="1016127" y="0"/>
            <a:ext cx="50806" cy="13716000"/>
          </a:xfrm>
          <a:prstGeom prst="rect">
            <a:avLst/>
          </a:prstGeom>
          <a:noFill/>
          <a:ln>
            <a:noFill/>
          </a:ln>
        </p:spPr>
      </p:pic>
      <p:pic>
        <p:nvPicPr>
          <p:cNvPr descr=" " id="111" name="Google Shape;111;g26bdde72ad0_0_88"/>
          <p:cNvPicPr preferRelativeResize="0"/>
          <p:nvPr/>
        </p:nvPicPr>
        <p:blipFill rotWithShape="1">
          <a:blip r:embed="rId5">
            <a:alphaModFix/>
          </a:blip>
          <a:srcRect b="0" l="0" r="0" t="0"/>
          <a:stretch/>
        </p:blipFill>
        <p:spPr>
          <a:xfrm>
            <a:off x="22481810" y="241300"/>
            <a:ext cx="1549594" cy="1549400"/>
          </a:xfrm>
          <a:prstGeom prst="rect">
            <a:avLst/>
          </a:prstGeom>
          <a:noFill/>
          <a:ln>
            <a:noFill/>
          </a:ln>
        </p:spPr>
      </p:pic>
      <p:pic>
        <p:nvPicPr>
          <p:cNvPr descr=" " id="112" name="Google Shape;112;g26bdde72ad0_0_88"/>
          <p:cNvPicPr preferRelativeResize="0"/>
          <p:nvPr/>
        </p:nvPicPr>
        <p:blipFill rotWithShape="1">
          <a:blip r:embed="rId5">
            <a:alphaModFix/>
          </a:blip>
          <a:srcRect b="0" l="0" r="0" t="0"/>
          <a:stretch/>
        </p:blipFill>
        <p:spPr>
          <a:xfrm>
            <a:off x="266733" y="11887200"/>
            <a:ext cx="1549594" cy="1549400"/>
          </a:xfrm>
          <a:prstGeom prst="rect">
            <a:avLst/>
          </a:prstGeom>
          <a:noFill/>
          <a:ln>
            <a:noFill/>
          </a:ln>
        </p:spPr>
      </p:pic>
      <p:pic>
        <p:nvPicPr>
          <p:cNvPr descr=" " id="113" name="Google Shape;113;g26bdde72ad0_0_88"/>
          <p:cNvPicPr preferRelativeResize="0"/>
          <p:nvPr/>
        </p:nvPicPr>
        <p:blipFill rotWithShape="1">
          <a:blip r:embed="rId6">
            <a:alphaModFix/>
          </a:blip>
          <a:srcRect b="0" l="0" r="0" t="0"/>
          <a:stretch/>
        </p:blipFill>
        <p:spPr>
          <a:xfrm>
            <a:off x="558870" y="10299700"/>
            <a:ext cx="965321" cy="965200"/>
          </a:xfrm>
          <a:prstGeom prst="rect">
            <a:avLst/>
          </a:prstGeom>
          <a:noFill/>
          <a:ln>
            <a:noFill/>
          </a:ln>
        </p:spPr>
      </p:pic>
      <p:pic>
        <p:nvPicPr>
          <p:cNvPr descr=" " id="114" name="Google Shape;114;g26bdde72ad0_0_88"/>
          <p:cNvPicPr preferRelativeResize="0"/>
          <p:nvPr/>
        </p:nvPicPr>
        <p:blipFill rotWithShape="1">
          <a:blip r:embed="rId7">
            <a:alphaModFix/>
          </a:blip>
          <a:srcRect b="0" l="0" r="0" t="0"/>
          <a:stretch/>
        </p:blipFill>
        <p:spPr>
          <a:xfrm>
            <a:off x="0" y="7175500"/>
            <a:ext cx="24387048" cy="6540500"/>
          </a:xfrm>
          <a:prstGeom prst="rect">
            <a:avLst/>
          </a:prstGeom>
          <a:noFill/>
          <a:ln>
            <a:noFill/>
          </a:ln>
        </p:spPr>
      </p:pic>
      <p:pic>
        <p:nvPicPr>
          <p:cNvPr descr=" " id="115" name="Google Shape;115;g26bdde72ad0_0_88"/>
          <p:cNvPicPr preferRelativeResize="0"/>
          <p:nvPr/>
        </p:nvPicPr>
        <p:blipFill rotWithShape="1">
          <a:blip r:embed="rId8">
            <a:alphaModFix/>
          </a:blip>
          <a:srcRect b="0" l="0" r="0" t="0"/>
          <a:stretch/>
        </p:blipFill>
        <p:spPr>
          <a:xfrm>
            <a:off x="23370921" y="10515600"/>
            <a:ext cx="1016127" cy="3200400"/>
          </a:xfrm>
          <a:prstGeom prst="rect">
            <a:avLst/>
          </a:prstGeom>
          <a:noFill/>
          <a:ln>
            <a:noFill/>
          </a:ln>
        </p:spPr>
      </p:pic>
      <p:sp>
        <p:nvSpPr>
          <p:cNvPr id="116" name="Google Shape;116;g26bdde72ad0_0_88"/>
          <p:cNvSpPr/>
          <p:nvPr/>
        </p:nvSpPr>
        <p:spPr>
          <a:xfrm>
            <a:off x="1905238" y="1625600"/>
            <a:ext cx="9869100" cy="47880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6bdde72ad0_0_88"/>
          <p:cNvPicPr preferRelativeResize="0"/>
          <p:nvPr/>
        </p:nvPicPr>
        <p:blipFill rotWithShape="1">
          <a:blip r:embed="rId9">
            <a:alphaModFix/>
          </a:blip>
          <a:srcRect b="0" l="0" r="0" t="0"/>
          <a:stretch/>
        </p:blipFill>
        <p:spPr>
          <a:xfrm>
            <a:off x="6206468" y="1930400"/>
            <a:ext cx="1266670" cy="1625600"/>
          </a:xfrm>
          <a:prstGeom prst="rect">
            <a:avLst/>
          </a:prstGeom>
          <a:noFill/>
          <a:ln>
            <a:noFill/>
          </a:ln>
        </p:spPr>
      </p:pic>
      <p:sp>
        <p:nvSpPr>
          <p:cNvPr id="118" name="Google Shape;118;g26bdde72ad0_0_88"/>
          <p:cNvSpPr/>
          <p:nvPr/>
        </p:nvSpPr>
        <p:spPr>
          <a:xfrm>
            <a:off x="2311689" y="3860800"/>
            <a:ext cx="9056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6bdde72ad0_0_88"/>
          <p:cNvSpPr/>
          <p:nvPr/>
        </p:nvSpPr>
        <p:spPr>
          <a:xfrm>
            <a:off x="2210076" y="3860800"/>
            <a:ext cx="92595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Unicorn Sightings</a:t>
            </a:r>
            <a:endParaRPr b="0" i="0" sz="4800" u="none" cap="none" strike="noStrike">
              <a:solidFill>
                <a:schemeClr val="dk1"/>
              </a:solidFill>
              <a:latin typeface="Calibri"/>
              <a:ea typeface="Calibri"/>
              <a:cs typeface="Calibri"/>
              <a:sym typeface="Calibri"/>
            </a:endParaRPr>
          </a:p>
        </p:txBody>
      </p:sp>
      <p:sp>
        <p:nvSpPr>
          <p:cNvPr id="120" name="Google Shape;120;g26bdde72ad0_0_88"/>
          <p:cNvSpPr/>
          <p:nvPr/>
        </p:nvSpPr>
        <p:spPr>
          <a:xfrm>
            <a:off x="2243947" y="46609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1" name="Google Shape;121;g26bdde72ad0_0_88"/>
          <p:cNvSpPr/>
          <p:nvPr/>
        </p:nvSpPr>
        <p:spPr>
          <a:xfrm>
            <a:off x="12612676" y="1625600"/>
            <a:ext cx="9869100" cy="47880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6bdde72ad0_0_88"/>
          <p:cNvPicPr preferRelativeResize="0"/>
          <p:nvPr/>
        </p:nvPicPr>
        <p:blipFill rotWithShape="1">
          <a:blip r:embed="rId10">
            <a:alphaModFix/>
          </a:blip>
          <a:srcRect b="0" l="0" r="0" t="0"/>
          <a:stretch/>
        </p:blipFill>
        <p:spPr>
          <a:xfrm>
            <a:off x="16749859" y="1930400"/>
            <a:ext cx="1594772" cy="1625600"/>
          </a:xfrm>
          <a:prstGeom prst="rect">
            <a:avLst/>
          </a:prstGeom>
          <a:noFill/>
          <a:ln>
            <a:noFill/>
          </a:ln>
        </p:spPr>
      </p:pic>
      <p:sp>
        <p:nvSpPr>
          <p:cNvPr id="123" name="Google Shape;123;g26bdde72ad0_0_88"/>
          <p:cNvSpPr/>
          <p:nvPr/>
        </p:nvSpPr>
        <p:spPr>
          <a:xfrm>
            <a:off x="13019127" y="3860800"/>
            <a:ext cx="9056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6bdde72ad0_0_88"/>
          <p:cNvSpPr/>
          <p:nvPr/>
        </p:nvSpPr>
        <p:spPr>
          <a:xfrm>
            <a:off x="12917514" y="3860800"/>
            <a:ext cx="92595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Dragon Taming</a:t>
            </a:r>
            <a:endParaRPr b="0" i="0" sz="4800" u="none" cap="none" strike="noStrike">
              <a:solidFill>
                <a:schemeClr val="dk1"/>
              </a:solidFill>
              <a:latin typeface="Calibri"/>
              <a:ea typeface="Calibri"/>
              <a:cs typeface="Calibri"/>
              <a:sym typeface="Calibri"/>
            </a:endParaRPr>
          </a:p>
        </p:txBody>
      </p:sp>
      <p:sp>
        <p:nvSpPr>
          <p:cNvPr id="125" name="Google Shape;125;g26bdde72ad0_0_88"/>
          <p:cNvSpPr/>
          <p:nvPr/>
        </p:nvSpPr>
        <p:spPr>
          <a:xfrm>
            <a:off x="12951385" y="46609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130" name="Shape 130"/>
        <p:cNvGrpSpPr/>
        <p:nvPr/>
      </p:nvGrpSpPr>
      <p:grpSpPr>
        <a:xfrm>
          <a:off x="0" y="0"/>
          <a:ext cx="0" cy="0"/>
          <a:chOff x="0" y="0"/>
          <a:chExt cx="0" cy="0"/>
        </a:xfrm>
      </p:grpSpPr>
      <p:sp>
        <p:nvSpPr>
          <p:cNvPr id="131" name="Google Shape;131;g26bdde72ad0_0_110"/>
          <p:cNvSpPr/>
          <p:nvPr/>
        </p:nvSpPr>
        <p:spPr>
          <a:xfrm>
            <a:off x="0" y="0"/>
            <a:ext cx="24387000" cy="13716000"/>
          </a:xfrm>
          <a:prstGeom prst="rect">
            <a:avLst/>
          </a:prstGeom>
          <a:solidFill>
            <a:srgbClr val="CE9C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6bdde72ad0_0_110"/>
          <p:cNvPicPr preferRelativeResize="0"/>
          <p:nvPr/>
        </p:nvPicPr>
        <p:blipFill rotWithShape="1">
          <a:blip r:embed="rId3">
            <a:alphaModFix/>
          </a:blip>
          <a:srcRect b="0" l="0" r="0" t="0"/>
          <a:stretch/>
        </p:blipFill>
        <p:spPr>
          <a:xfrm>
            <a:off x="0" y="2489200"/>
            <a:ext cx="24387048" cy="50800"/>
          </a:xfrm>
          <a:prstGeom prst="rect">
            <a:avLst/>
          </a:prstGeom>
          <a:noFill/>
          <a:ln>
            <a:noFill/>
          </a:ln>
        </p:spPr>
      </p:pic>
      <p:pic>
        <p:nvPicPr>
          <p:cNvPr descr=" " id="133" name="Google Shape;133;g26bdde72ad0_0_110"/>
          <p:cNvPicPr preferRelativeResize="0"/>
          <p:nvPr/>
        </p:nvPicPr>
        <p:blipFill rotWithShape="1">
          <a:blip r:embed="rId4">
            <a:alphaModFix/>
          </a:blip>
          <a:srcRect b="0" l="0" r="0" t="0"/>
          <a:stretch/>
        </p:blipFill>
        <p:spPr>
          <a:xfrm>
            <a:off x="0" y="11125200"/>
            <a:ext cx="24387048" cy="50800"/>
          </a:xfrm>
          <a:prstGeom prst="rect">
            <a:avLst/>
          </a:prstGeom>
          <a:noFill/>
          <a:ln>
            <a:noFill/>
          </a:ln>
        </p:spPr>
      </p:pic>
      <p:pic>
        <p:nvPicPr>
          <p:cNvPr descr=" " id="134" name="Google Shape;134;g26bdde72ad0_0_110"/>
          <p:cNvPicPr preferRelativeResize="0"/>
          <p:nvPr/>
        </p:nvPicPr>
        <p:blipFill rotWithShape="1">
          <a:blip r:embed="rId5">
            <a:alphaModFix/>
          </a:blip>
          <a:srcRect b="0" l="0" r="0" t="0"/>
          <a:stretch/>
        </p:blipFill>
        <p:spPr>
          <a:xfrm>
            <a:off x="5080635" y="0"/>
            <a:ext cx="50806" cy="11163300"/>
          </a:xfrm>
          <a:prstGeom prst="rect">
            <a:avLst/>
          </a:prstGeom>
          <a:noFill/>
          <a:ln>
            <a:noFill/>
          </a:ln>
        </p:spPr>
      </p:pic>
      <p:pic>
        <p:nvPicPr>
          <p:cNvPr descr=" " id="135" name="Google Shape;135;g26bdde72ad0_0_110"/>
          <p:cNvPicPr preferRelativeResize="0"/>
          <p:nvPr/>
        </p:nvPicPr>
        <p:blipFill rotWithShape="1">
          <a:blip r:embed="rId6">
            <a:alphaModFix/>
          </a:blip>
          <a:srcRect b="0" l="0" r="0" t="0"/>
          <a:stretch/>
        </p:blipFill>
        <p:spPr>
          <a:xfrm>
            <a:off x="19306413" y="2540000"/>
            <a:ext cx="50806" cy="11176000"/>
          </a:xfrm>
          <a:prstGeom prst="rect">
            <a:avLst/>
          </a:prstGeom>
          <a:noFill/>
          <a:ln>
            <a:noFill/>
          </a:ln>
        </p:spPr>
      </p:pic>
      <p:pic>
        <p:nvPicPr>
          <p:cNvPr descr=" " id="136" name="Google Shape;136;g26bdde72ad0_0_110"/>
          <p:cNvPicPr preferRelativeResize="0"/>
          <p:nvPr/>
        </p:nvPicPr>
        <p:blipFill rotWithShape="1">
          <a:blip r:embed="rId7">
            <a:alphaModFix/>
          </a:blip>
          <a:srcRect b="0" l="0" r="0" t="0"/>
          <a:stretch/>
        </p:blipFill>
        <p:spPr>
          <a:xfrm>
            <a:off x="18531616" y="10401300"/>
            <a:ext cx="1549594" cy="1549400"/>
          </a:xfrm>
          <a:prstGeom prst="rect">
            <a:avLst/>
          </a:prstGeom>
          <a:noFill/>
          <a:ln>
            <a:noFill/>
          </a:ln>
        </p:spPr>
      </p:pic>
      <p:pic>
        <p:nvPicPr>
          <p:cNvPr descr=" " id="137" name="Google Shape;137;g26bdde72ad0_0_110"/>
          <p:cNvPicPr preferRelativeResize="0"/>
          <p:nvPr/>
        </p:nvPicPr>
        <p:blipFill rotWithShape="1">
          <a:blip r:embed="rId7">
            <a:alphaModFix/>
          </a:blip>
          <a:srcRect b="0" l="0" r="0" t="0"/>
          <a:stretch/>
        </p:blipFill>
        <p:spPr>
          <a:xfrm>
            <a:off x="16727991" y="10388600"/>
            <a:ext cx="1549594" cy="1549400"/>
          </a:xfrm>
          <a:prstGeom prst="rect">
            <a:avLst/>
          </a:prstGeom>
          <a:noFill/>
          <a:ln>
            <a:noFill/>
          </a:ln>
        </p:spPr>
      </p:pic>
      <p:pic>
        <p:nvPicPr>
          <p:cNvPr descr=" " id="138" name="Google Shape;138;g26bdde72ad0_0_110"/>
          <p:cNvPicPr preferRelativeResize="0"/>
          <p:nvPr/>
        </p:nvPicPr>
        <p:blipFill rotWithShape="1">
          <a:blip r:embed="rId8">
            <a:alphaModFix/>
          </a:blip>
          <a:srcRect b="0" l="0" r="0" t="0"/>
          <a:stretch/>
        </p:blipFill>
        <p:spPr>
          <a:xfrm>
            <a:off x="4597975" y="2057400"/>
            <a:ext cx="965321" cy="965200"/>
          </a:xfrm>
          <a:prstGeom prst="rect">
            <a:avLst/>
          </a:prstGeom>
          <a:noFill/>
          <a:ln>
            <a:noFill/>
          </a:ln>
        </p:spPr>
      </p:pic>
      <p:sp>
        <p:nvSpPr>
          <p:cNvPr id="139" name="Google Shape;139;g26bdde72ad0_0_1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6bdde72ad0_0_11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41" name="Google Shape;141;g26bdde72ad0_0_110"/>
          <p:cNvPicPr preferRelativeResize="0"/>
          <p:nvPr/>
        </p:nvPicPr>
        <p:blipFill rotWithShape="1">
          <a:blip r:embed="rId10">
            <a:alphaModFix/>
          </a:blip>
          <a:srcRect b="0" l="0" r="0" t="0"/>
          <a:stretch/>
        </p:blipFill>
        <p:spPr>
          <a:xfrm>
            <a:off x="914514" y="1384300"/>
            <a:ext cx="5966698" cy="4437887"/>
          </a:xfrm>
          <a:prstGeom prst="rect">
            <a:avLst/>
          </a:prstGeom>
          <a:noFill/>
          <a:ln>
            <a:noFill/>
          </a:ln>
        </p:spPr>
      </p:pic>
      <p:sp>
        <p:nvSpPr>
          <p:cNvPr id="142" name="Google Shape;142;g26bdde72ad0_0_110"/>
          <p:cNvSpPr/>
          <p:nvPr/>
        </p:nvSpPr>
        <p:spPr>
          <a:xfrm>
            <a:off x="5982448" y="4699000"/>
            <a:ext cx="12435000" cy="50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6bdde72ad0_0_110"/>
          <p:cNvSpPr/>
          <p:nvPr/>
        </p:nvSpPr>
        <p:spPr>
          <a:xfrm>
            <a:off x="5982448" y="4699000"/>
            <a:ext cx="12638100" cy="439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lsie Black"/>
              <a:buNone/>
            </a:pPr>
            <a:r>
              <a:rPr b="0" i="0" lang="en-US" sz="4800" u="none" cap="none" strike="noStrike">
                <a:solidFill>
                  <a:srgbClr val="FFFFFF"/>
                </a:solidFill>
                <a:latin typeface="Elsie Black"/>
                <a:ea typeface="Elsie Black"/>
                <a:cs typeface="Elsie Black"/>
                <a:sym typeface="Elsie Black"/>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4" name="Google Shape;144;g26bdde72ad0_0_110"/>
          <p:cNvSpPr/>
          <p:nvPr/>
        </p:nvSpPr>
        <p:spPr>
          <a:xfrm>
            <a:off x="14124165" y="9194800"/>
            <a:ext cx="44457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Elsie Black"/>
              <a:buNone/>
            </a:pPr>
            <a:r>
              <a:rPr b="0" i="0" lang="en-US" sz="3600" u="none" cap="none" strike="noStrike">
                <a:solidFill>
                  <a:srgbClr val="FFFFFF"/>
                </a:solidFill>
                <a:latin typeface="Elsie Black"/>
                <a:ea typeface="Elsie Black"/>
                <a:cs typeface="Elsie Black"/>
                <a:sym typeface="Elsie Blac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149" name="Shape 149"/>
        <p:cNvGrpSpPr/>
        <p:nvPr/>
      </p:nvGrpSpPr>
      <p:grpSpPr>
        <a:xfrm>
          <a:off x="0" y="0"/>
          <a:ext cx="0" cy="0"/>
          <a:chOff x="0" y="0"/>
          <a:chExt cx="0" cy="0"/>
        </a:xfrm>
      </p:grpSpPr>
      <p:sp>
        <p:nvSpPr>
          <p:cNvPr id="150" name="Google Shape;150;g26bdde72ad0_0_128"/>
          <p:cNvSpPr/>
          <p:nvPr/>
        </p:nvSpPr>
        <p:spPr>
          <a:xfrm>
            <a:off x="0" y="0"/>
            <a:ext cx="24387000" cy="13716000"/>
          </a:xfrm>
          <a:prstGeom prst="rect">
            <a:avLst/>
          </a:prstGeom>
          <a:solidFill>
            <a:srgbClr val="C8AF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6bdde72ad0_0_128"/>
          <p:cNvPicPr preferRelativeResize="0"/>
          <p:nvPr/>
        </p:nvPicPr>
        <p:blipFill rotWithShape="1">
          <a:blip r:embed="rId3">
            <a:alphaModFix/>
          </a:blip>
          <a:srcRect b="0" l="0" r="0" t="0"/>
          <a:stretch/>
        </p:blipFill>
        <p:spPr>
          <a:xfrm>
            <a:off x="0" y="965200"/>
            <a:ext cx="12993724" cy="50800"/>
          </a:xfrm>
          <a:prstGeom prst="rect">
            <a:avLst/>
          </a:prstGeom>
          <a:noFill/>
          <a:ln>
            <a:noFill/>
          </a:ln>
        </p:spPr>
      </p:pic>
      <p:pic>
        <p:nvPicPr>
          <p:cNvPr descr=" " id="152" name="Google Shape;152;g26bdde72ad0_0_128"/>
          <p:cNvPicPr preferRelativeResize="0"/>
          <p:nvPr/>
        </p:nvPicPr>
        <p:blipFill rotWithShape="1">
          <a:blip r:embed="rId3">
            <a:alphaModFix/>
          </a:blip>
          <a:srcRect b="0" l="0" r="0" t="0"/>
          <a:stretch/>
        </p:blipFill>
        <p:spPr>
          <a:xfrm>
            <a:off x="11393324" y="12649200"/>
            <a:ext cx="12993724" cy="50800"/>
          </a:xfrm>
          <a:prstGeom prst="rect">
            <a:avLst/>
          </a:prstGeom>
          <a:noFill/>
          <a:ln>
            <a:noFill/>
          </a:ln>
        </p:spPr>
      </p:pic>
      <p:pic>
        <p:nvPicPr>
          <p:cNvPr descr=" " id="153" name="Google Shape;153;g26bdde72ad0_0_128"/>
          <p:cNvPicPr preferRelativeResize="0"/>
          <p:nvPr/>
        </p:nvPicPr>
        <p:blipFill rotWithShape="1">
          <a:blip r:embed="rId4">
            <a:alphaModFix/>
          </a:blip>
          <a:srcRect b="0" l="0" r="0" t="0"/>
          <a:stretch/>
        </p:blipFill>
        <p:spPr>
          <a:xfrm>
            <a:off x="1016127" y="2552700"/>
            <a:ext cx="50806" cy="8623300"/>
          </a:xfrm>
          <a:prstGeom prst="rect">
            <a:avLst/>
          </a:prstGeom>
          <a:noFill/>
          <a:ln>
            <a:noFill/>
          </a:ln>
        </p:spPr>
      </p:pic>
      <p:pic>
        <p:nvPicPr>
          <p:cNvPr descr=" " id="154" name="Google Shape;154;g26bdde72ad0_0_128"/>
          <p:cNvPicPr preferRelativeResize="0"/>
          <p:nvPr/>
        </p:nvPicPr>
        <p:blipFill rotWithShape="1">
          <a:blip r:embed="rId5">
            <a:alphaModFix/>
          </a:blip>
          <a:srcRect b="0" l="0" r="0" t="0"/>
          <a:stretch/>
        </p:blipFill>
        <p:spPr>
          <a:xfrm>
            <a:off x="14556019" y="241300"/>
            <a:ext cx="1549594" cy="1549400"/>
          </a:xfrm>
          <a:prstGeom prst="rect">
            <a:avLst/>
          </a:prstGeom>
          <a:noFill/>
          <a:ln>
            <a:noFill/>
          </a:ln>
        </p:spPr>
      </p:pic>
      <p:pic>
        <p:nvPicPr>
          <p:cNvPr descr=" " id="155" name="Google Shape;155;g26bdde72ad0_0_128"/>
          <p:cNvPicPr preferRelativeResize="0"/>
          <p:nvPr/>
        </p:nvPicPr>
        <p:blipFill rotWithShape="1">
          <a:blip r:embed="rId5">
            <a:alphaModFix/>
          </a:blip>
          <a:srcRect b="0" l="0" r="0" t="0"/>
          <a:stretch/>
        </p:blipFill>
        <p:spPr>
          <a:xfrm>
            <a:off x="8281435" y="11887200"/>
            <a:ext cx="1549594" cy="1549400"/>
          </a:xfrm>
          <a:prstGeom prst="rect">
            <a:avLst/>
          </a:prstGeom>
          <a:noFill/>
          <a:ln>
            <a:noFill/>
          </a:ln>
        </p:spPr>
      </p:pic>
      <p:pic>
        <p:nvPicPr>
          <p:cNvPr descr=" " id="156" name="Google Shape;156;g26bdde72ad0_0_128"/>
          <p:cNvPicPr preferRelativeResize="0"/>
          <p:nvPr/>
        </p:nvPicPr>
        <p:blipFill rotWithShape="1">
          <a:blip r:embed="rId6">
            <a:alphaModFix/>
          </a:blip>
          <a:srcRect b="0" l="0" r="0" t="0"/>
          <a:stretch/>
        </p:blipFill>
        <p:spPr>
          <a:xfrm>
            <a:off x="558870" y="12179300"/>
            <a:ext cx="965321" cy="965200"/>
          </a:xfrm>
          <a:prstGeom prst="rect">
            <a:avLst/>
          </a:prstGeom>
          <a:noFill/>
          <a:ln>
            <a:noFill/>
          </a:ln>
        </p:spPr>
      </p:pic>
      <p:pic>
        <p:nvPicPr>
          <p:cNvPr descr=" " id="157" name="Google Shape;157;g26bdde72ad0_0_128"/>
          <p:cNvPicPr preferRelativeResize="0"/>
          <p:nvPr/>
        </p:nvPicPr>
        <p:blipFill rotWithShape="1">
          <a:blip r:embed="rId7">
            <a:alphaModFix/>
          </a:blip>
          <a:srcRect b="0" l="0" r="0" t="0"/>
          <a:stretch/>
        </p:blipFill>
        <p:spPr>
          <a:xfrm>
            <a:off x="16270734" y="5727700"/>
            <a:ext cx="7049381" cy="6400800"/>
          </a:xfrm>
          <a:prstGeom prst="rect">
            <a:avLst/>
          </a:prstGeom>
          <a:noFill/>
          <a:ln>
            <a:noFill/>
          </a:ln>
        </p:spPr>
      </p:pic>
      <p:pic>
        <p:nvPicPr>
          <p:cNvPr descr=" " id="158" name="Google Shape;158;g26bdde72ad0_0_128"/>
          <p:cNvPicPr preferRelativeResize="0"/>
          <p:nvPr/>
        </p:nvPicPr>
        <p:blipFill rotWithShape="1">
          <a:blip r:embed="rId8">
            <a:alphaModFix/>
          </a:blip>
          <a:srcRect b="0" l="0" r="0" t="0"/>
          <a:stretch/>
        </p:blipFill>
        <p:spPr>
          <a:xfrm>
            <a:off x="889111" y="5727700"/>
            <a:ext cx="14835454" cy="6400800"/>
          </a:xfrm>
          <a:prstGeom prst="rect">
            <a:avLst/>
          </a:prstGeom>
          <a:noFill/>
          <a:ln>
            <a:noFill/>
          </a:ln>
        </p:spPr>
      </p:pic>
      <p:sp>
        <p:nvSpPr>
          <p:cNvPr id="159" name="Google Shape;159;g26bdde72ad0_0_1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6bdde72ad0_0_128"/>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61" name="Google Shape;161;g26bdde72ad0_0_128"/>
          <p:cNvSpPr/>
          <p:nvPr/>
        </p:nvSpPr>
        <p:spPr>
          <a:xfrm>
            <a:off x="1079635" y="2247900"/>
            <a:ext cx="7049400" cy="25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6bdde72ad0_0_128"/>
          <p:cNvSpPr/>
          <p:nvPr/>
        </p:nvSpPr>
        <p:spPr>
          <a:xfrm>
            <a:off x="1079635" y="2247900"/>
            <a:ext cx="7049400" cy="13080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6bdde72ad0_0_128"/>
          <p:cNvSpPr/>
          <p:nvPr/>
        </p:nvSpPr>
        <p:spPr>
          <a:xfrm>
            <a:off x="1841730" y="2552700"/>
            <a:ext cx="48267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Elsie Black"/>
              <a:buNone/>
            </a:pPr>
            <a:r>
              <a:rPr b="0" i="0" lang="en-US" sz="4800" u="none" cap="none" strike="noStrike">
                <a:solidFill>
                  <a:srgbClr val="000000"/>
                </a:solidFill>
                <a:latin typeface="Elsie Black"/>
                <a:ea typeface="Elsie Black"/>
                <a:cs typeface="Elsie Black"/>
                <a:sym typeface="Elsie Black"/>
              </a:rPr>
              <a:t>Dragon Taming </a:t>
            </a:r>
            <a:endParaRPr b="0" i="0" sz="4800" u="none" cap="none" strike="noStrike">
              <a:solidFill>
                <a:schemeClr val="dk1"/>
              </a:solidFill>
              <a:latin typeface="Calibri"/>
              <a:ea typeface="Calibri"/>
              <a:cs typeface="Calibri"/>
              <a:sym typeface="Calibri"/>
            </a:endParaRPr>
          </a:p>
        </p:txBody>
      </p:sp>
      <p:sp>
        <p:nvSpPr>
          <p:cNvPr id="164" name="Google Shape;164;g26bdde72ad0_0_128"/>
          <p:cNvSpPr/>
          <p:nvPr/>
        </p:nvSpPr>
        <p:spPr>
          <a:xfrm>
            <a:off x="1079635" y="38608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5" name="Google Shape;165;g26bdde72ad0_0_128"/>
          <p:cNvSpPr/>
          <p:nvPr/>
        </p:nvSpPr>
        <p:spPr>
          <a:xfrm>
            <a:off x="8675184" y="2247900"/>
            <a:ext cx="7049400" cy="25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6bdde72ad0_0_128"/>
          <p:cNvSpPr/>
          <p:nvPr/>
        </p:nvSpPr>
        <p:spPr>
          <a:xfrm>
            <a:off x="8675184" y="2247900"/>
            <a:ext cx="7049400" cy="13080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6bdde72ad0_0_128"/>
          <p:cNvSpPr/>
          <p:nvPr/>
        </p:nvSpPr>
        <p:spPr>
          <a:xfrm>
            <a:off x="9437280" y="2552700"/>
            <a:ext cx="5639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Elsie Black"/>
              <a:buNone/>
            </a:pPr>
            <a:r>
              <a:rPr b="0" i="0" lang="en-US" sz="4800" u="none" cap="none" strike="noStrike">
                <a:solidFill>
                  <a:srgbClr val="000000"/>
                </a:solidFill>
                <a:latin typeface="Elsie Black"/>
                <a:ea typeface="Elsie Black"/>
                <a:cs typeface="Elsie Black"/>
                <a:sym typeface="Elsie Black"/>
              </a:rPr>
              <a:t>The Art of Unicorn</a:t>
            </a:r>
            <a:endParaRPr b="0" i="0" sz="4800" u="none" cap="none" strike="noStrike">
              <a:solidFill>
                <a:schemeClr val="dk1"/>
              </a:solidFill>
              <a:latin typeface="Calibri"/>
              <a:ea typeface="Calibri"/>
              <a:cs typeface="Calibri"/>
              <a:sym typeface="Calibri"/>
            </a:endParaRPr>
          </a:p>
        </p:txBody>
      </p:sp>
      <p:sp>
        <p:nvSpPr>
          <p:cNvPr id="168" name="Google Shape;168;g26bdde72ad0_0_128"/>
          <p:cNvSpPr/>
          <p:nvPr/>
        </p:nvSpPr>
        <p:spPr>
          <a:xfrm>
            <a:off x="8675184" y="38608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69" name="Google Shape;169;g26bdde72ad0_0_128"/>
          <p:cNvSpPr/>
          <p:nvPr/>
        </p:nvSpPr>
        <p:spPr>
          <a:xfrm>
            <a:off x="16270734" y="2247900"/>
            <a:ext cx="7049400" cy="25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6bdde72ad0_0_128"/>
          <p:cNvSpPr/>
          <p:nvPr/>
        </p:nvSpPr>
        <p:spPr>
          <a:xfrm>
            <a:off x="16270734" y="2247900"/>
            <a:ext cx="7049400" cy="13080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6bdde72ad0_0_128"/>
          <p:cNvSpPr/>
          <p:nvPr/>
        </p:nvSpPr>
        <p:spPr>
          <a:xfrm>
            <a:off x="17032829" y="2552700"/>
            <a:ext cx="48267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Elsie Black"/>
              <a:buNone/>
            </a:pPr>
            <a:r>
              <a:rPr b="0" i="0" lang="en-US" sz="4800" u="none" cap="none" strike="noStrike">
                <a:solidFill>
                  <a:srgbClr val="000000"/>
                </a:solidFill>
                <a:latin typeface="Elsie Black"/>
                <a:ea typeface="Elsie Black"/>
                <a:cs typeface="Elsie Black"/>
                <a:sym typeface="Elsie Black"/>
              </a:rPr>
              <a:t>Dragon Taming </a:t>
            </a:r>
            <a:endParaRPr b="0" i="0" sz="4800" u="none" cap="none" strike="noStrike">
              <a:solidFill>
                <a:schemeClr val="dk1"/>
              </a:solidFill>
              <a:latin typeface="Calibri"/>
              <a:ea typeface="Calibri"/>
              <a:cs typeface="Calibri"/>
              <a:sym typeface="Calibri"/>
            </a:endParaRPr>
          </a:p>
        </p:txBody>
      </p:sp>
      <p:sp>
        <p:nvSpPr>
          <p:cNvPr id="172" name="Google Shape;172;g26bdde72ad0_0_128"/>
          <p:cNvSpPr/>
          <p:nvPr/>
        </p:nvSpPr>
        <p:spPr>
          <a:xfrm>
            <a:off x="16270734" y="38608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177" name="Shape 177"/>
        <p:cNvGrpSpPr/>
        <p:nvPr/>
      </p:nvGrpSpPr>
      <p:grpSpPr>
        <a:xfrm>
          <a:off x="0" y="0"/>
          <a:ext cx="0" cy="0"/>
          <a:chOff x="0" y="0"/>
          <a:chExt cx="0" cy="0"/>
        </a:xfrm>
      </p:grpSpPr>
      <p:pic>
        <p:nvPicPr>
          <p:cNvPr descr=" " id="178" name="Google Shape;178;g26bdde72ad0_0_155"/>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179" name="Google Shape;179;g26bdde72ad0_0_155"/>
          <p:cNvPicPr preferRelativeResize="0"/>
          <p:nvPr/>
        </p:nvPicPr>
        <p:blipFill rotWithShape="1">
          <a:blip r:embed="rId3">
            <a:alphaModFix/>
          </a:blip>
          <a:srcRect b="0" l="0" r="0" t="0"/>
          <a:stretch/>
        </p:blipFill>
        <p:spPr>
          <a:xfrm>
            <a:off x="0" y="965200"/>
            <a:ext cx="24387048" cy="50800"/>
          </a:xfrm>
          <a:prstGeom prst="rect">
            <a:avLst/>
          </a:prstGeom>
          <a:noFill/>
          <a:ln>
            <a:noFill/>
          </a:ln>
        </p:spPr>
      </p:pic>
      <p:pic>
        <p:nvPicPr>
          <p:cNvPr descr=" " id="180" name="Google Shape;180;g26bdde72ad0_0_155"/>
          <p:cNvPicPr preferRelativeResize="0"/>
          <p:nvPr/>
        </p:nvPicPr>
        <p:blipFill rotWithShape="1">
          <a:blip r:embed="rId4">
            <a:alphaModFix/>
          </a:blip>
          <a:srcRect b="0" l="0" r="0" t="0"/>
          <a:stretch/>
        </p:blipFill>
        <p:spPr>
          <a:xfrm>
            <a:off x="1016127" y="0"/>
            <a:ext cx="50806" cy="13716000"/>
          </a:xfrm>
          <a:prstGeom prst="rect">
            <a:avLst/>
          </a:prstGeom>
          <a:noFill/>
          <a:ln>
            <a:noFill/>
          </a:ln>
        </p:spPr>
      </p:pic>
      <p:pic>
        <p:nvPicPr>
          <p:cNvPr descr=" " id="181" name="Google Shape;181;g26bdde72ad0_0_155"/>
          <p:cNvPicPr preferRelativeResize="0"/>
          <p:nvPr/>
        </p:nvPicPr>
        <p:blipFill rotWithShape="1">
          <a:blip r:embed="rId5">
            <a:alphaModFix/>
          </a:blip>
          <a:srcRect b="0" l="0" r="0" t="0"/>
          <a:stretch/>
        </p:blipFill>
        <p:spPr>
          <a:xfrm>
            <a:off x="22481810" y="241300"/>
            <a:ext cx="1549594" cy="1549400"/>
          </a:xfrm>
          <a:prstGeom prst="rect">
            <a:avLst/>
          </a:prstGeom>
          <a:noFill/>
          <a:ln>
            <a:noFill/>
          </a:ln>
        </p:spPr>
      </p:pic>
      <p:pic>
        <p:nvPicPr>
          <p:cNvPr descr=" " id="182" name="Google Shape;182;g26bdde72ad0_0_155"/>
          <p:cNvPicPr preferRelativeResize="0"/>
          <p:nvPr/>
        </p:nvPicPr>
        <p:blipFill rotWithShape="1">
          <a:blip r:embed="rId5">
            <a:alphaModFix/>
          </a:blip>
          <a:srcRect b="0" l="0" r="0" t="0"/>
          <a:stretch/>
        </p:blipFill>
        <p:spPr>
          <a:xfrm>
            <a:off x="266733" y="11887200"/>
            <a:ext cx="1549594" cy="1549400"/>
          </a:xfrm>
          <a:prstGeom prst="rect">
            <a:avLst/>
          </a:prstGeom>
          <a:noFill/>
          <a:ln>
            <a:noFill/>
          </a:ln>
        </p:spPr>
      </p:pic>
      <p:pic>
        <p:nvPicPr>
          <p:cNvPr descr=" " id="183" name="Google Shape;183;g26bdde72ad0_0_155"/>
          <p:cNvPicPr preferRelativeResize="0"/>
          <p:nvPr/>
        </p:nvPicPr>
        <p:blipFill rotWithShape="1">
          <a:blip r:embed="rId6">
            <a:alphaModFix/>
          </a:blip>
          <a:srcRect b="0" l="0" r="0" t="0"/>
          <a:stretch/>
        </p:blipFill>
        <p:spPr>
          <a:xfrm>
            <a:off x="558870" y="10299700"/>
            <a:ext cx="965321" cy="965200"/>
          </a:xfrm>
          <a:prstGeom prst="rect">
            <a:avLst/>
          </a:prstGeom>
          <a:noFill/>
          <a:ln>
            <a:noFill/>
          </a:ln>
        </p:spPr>
      </p:pic>
      <p:sp>
        <p:nvSpPr>
          <p:cNvPr id="184" name="Google Shape;184;g26bdde72ad0_0_155"/>
          <p:cNvSpPr/>
          <p:nvPr/>
        </p:nvSpPr>
        <p:spPr>
          <a:xfrm>
            <a:off x="3797775" y="1790700"/>
            <a:ext cx="171303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The Magic of Dragons: A Research</a:t>
            </a:r>
            <a:endParaRPr b="0" i="0" sz="8000" u="none" cap="none" strike="noStrike">
              <a:solidFill>
                <a:schemeClr val="dk1"/>
              </a:solidFill>
              <a:latin typeface="Calibri"/>
              <a:ea typeface="Calibri"/>
              <a:cs typeface="Calibri"/>
              <a:sym typeface="Calibri"/>
            </a:endParaRPr>
          </a:p>
        </p:txBody>
      </p:sp>
      <p:sp>
        <p:nvSpPr>
          <p:cNvPr id="185" name="Google Shape;185;g26bdde72ad0_0_155"/>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6bdde72ad0_0_155"/>
          <p:cNvSpPr/>
          <p:nvPr/>
        </p:nvSpPr>
        <p:spPr>
          <a:xfrm>
            <a:off x="14200375" y="4406900"/>
            <a:ext cx="8205300" cy="82041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6bdde72ad0_0_155"/>
          <p:cNvSpPr/>
          <p:nvPr/>
        </p:nvSpPr>
        <p:spPr>
          <a:xfrm>
            <a:off x="15229203" y="6299200"/>
            <a:ext cx="6160200" cy="61596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6bdde72ad0_0_155"/>
          <p:cNvSpPr/>
          <p:nvPr/>
        </p:nvSpPr>
        <p:spPr>
          <a:xfrm>
            <a:off x="16258032" y="8178800"/>
            <a:ext cx="4089900" cy="40893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bdde72ad0_0_155"/>
          <p:cNvSpPr/>
          <p:nvPr/>
        </p:nvSpPr>
        <p:spPr>
          <a:xfrm>
            <a:off x="17490086" y="4965700"/>
            <a:ext cx="16005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Elsie Black"/>
              <a:buNone/>
            </a:pPr>
            <a:r>
              <a:rPr b="0" i="0" lang="en-US" sz="4800" u="none" cap="none" strike="noStrike">
                <a:solidFill>
                  <a:srgbClr val="272727"/>
                </a:solidFill>
                <a:latin typeface="Elsie Black"/>
                <a:ea typeface="Elsie Black"/>
                <a:cs typeface="Elsie Black"/>
                <a:sym typeface="Elsie Black"/>
              </a:rPr>
              <a:t>6.7M</a:t>
            </a:r>
            <a:endParaRPr b="0" i="0" sz="4800" u="none" cap="none" strike="noStrike">
              <a:solidFill>
                <a:schemeClr val="dk1"/>
              </a:solidFill>
              <a:latin typeface="Calibri"/>
              <a:ea typeface="Calibri"/>
              <a:cs typeface="Calibri"/>
              <a:sym typeface="Calibri"/>
            </a:endParaRPr>
          </a:p>
        </p:txBody>
      </p:sp>
      <p:sp>
        <p:nvSpPr>
          <p:cNvPr id="190" name="Google Shape;190;g26bdde72ad0_0_155"/>
          <p:cNvSpPr/>
          <p:nvPr/>
        </p:nvSpPr>
        <p:spPr>
          <a:xfrm>
            <a:off x="17515489" y="9779000"/>
            <a:ext cx="15876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Elsie Black"/>
              <a:buNone/>
            </a:pPr>
            <a:r>
              <a:rPr b="0" i="0" lang="en-US" sz="4800" u="none" cap="none" strike="noStrike">
                <a:solidFill>
                  <a:srgbClr val="272727"/>
                </a:solidFill>
                <a:latin typeface="Elsie Black"/>
                <a:ea typeface="Elsie Black"/>
                <a:cs typeface="Elsie Black"/>
                <a:sym typeface="Elsie Black"/>
              </a:rPr>
              <a:t>2.3M</a:t>
            </a:r>
            <a:endParaRPr b="0" i="0" sz="4800" u="none" cap="none" strike="noStrike">
              <a:solidFill>
                <a:schemeClr val="dk1"/>
              </a:solidFill>
              <a:latin typeface="Calibri"/>
              <a:ea typeface="Calibri"/>
              <a:cs typeface="Calibri"/>
              <a:sym typeface="Calibri"/>
            </a:endParaRPr>
          </a:p>
        </p:txBody>
      </p:sp>
      <p:sp>
        <p:nvSpPr>
          <p:cNvPr id="191" name="Google Shape;191;g26bdde72ad0_0_155"/>
          <p:cNvSpPr/>
          <p:nvPr/>
        </p:nvSpPr>
        <p:spPr>
          <a:xfrm>
            <a:off x="17477384" y="6845300"/>
            <a:ext cx="16512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Elsie Black"/>
              <a:buNone/>
            </a:pPr>
            <a:r>
              <a:rPr b="0" i="0" lang="en-US" sz="4800" u="none" cap="none" strike="noStrike">
                <a:solidFill>
                  <a:srgbClr val="272727"/>
                </a:solidFill>
                <a:latin typeface="Elsie Black"/>
                <a:ea typeface="Elsie Black"/>
                <a:cs typeface="Elsie Black"/>
                <a:sym typeface="Elsie Black"/>
              </a:rPr>
              <a:t>4.4M</a:t>
            </a:r>
            <a:endParaRPr b="0" i="0" sz="4800" u="none" cap="none" strike="noStrike">
              <a:solidFill>
                <a:schemeClr val="dk1"/>
              </a:solidFill>
              <a:latin typeface="Calibri"/>
              <a:ea typeface="Calibri"/>
              <a:cs typeface="Calibri"/>
              <a:sym typeface="Calibri"/>
            </a:endParaRPr>
          </a:p>
        </p:txBody>
      </p:sp>
      <p:sp>
        <p:nvSpPr>
          <p:cNvPr id="192" name="Google Shape;192;g26bdde72ad0_0_1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6bdde72ad0_0_15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4" name="Google Shape;194;g26bdde72ad0_0_155"/>
          <p:cNvSpPr/>
          <p:nvPr/>
        </p:nvSpPr>
        <p:spPr>
          <a:xfrm>
            <a:off x="3734267" y="35941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6bdde72ad0_0_155"/>
          <p:cNvPicPr preferRelativeResize="0"/>
          <p:nvPr/>
        </p:nvPicPr>
        <p:blipFill rotWithShape="1">
          <a:blip r:embed="rId8">
            <a:alphaModFix/>
          </a:blip>
          <a:srcRect b="0" l="0" r="0" t="0"/>
          <a:stretch/>
        </p:blipFill>
        <p:spPr>
          <a:xfrm>
            <a:off x="3734267" y="3594100"/>
            <a:ext cx="550519" cy="1016000"/>
          </a:xfrm>
          <a:prstGeom prst="rect">
            <a:avLst/>
          </a:prstGeom>
          <a:noFill/>
          <a:ln>
            <a:noFill/>
          </a:ln>
        </p:spPr>
      </p:pic>
      <p:sp>
        <p:nvSpPr>
          <p:cNvPr id="196" name="Google Shape;196;g26bdde72ad0_0_155"/>
          <p:cNvSpPr/>
          <p:nvPr/>
        </p:nvSpPr>
        <p:spPr>
          <a:xfrm>
            <a:off x="3734267" y="49149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6bdde72ad0_0_155"/>
          <p:cNvSpPr/>
          <p:nvPr/>
        </p:nvSpPr>
        <p:spPr>
          <a:xfrm>
            <a:off x="3734267" y="49149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8" name="Google Shape;198;g26bdde72ad0_0_155"/>
          <p:cNvSpPr/>
          <p:nvPr/>
        </p:nvSpPr>
        <p:spPr>
          <a:xfrm>
            <a:off x="3734267" y="6946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6bdde72ad0_0_155"/>
          <p:cNvPicPr preferRelativeResize="0"/>
          <p:nvPr/>
        </p:nvPicPr>
        <p:blipFill rotWithShape="1">
          <a:blip r:embed="rId9">
            <a:alphaModFix/>
          </a:blip>
          <a:srcRect b="0" l="0" r="0" t="0"/>
          <a:stretch/>
        </p:blipFill>
        <p:spPr>
          <a:xfrm>
            <a:off x="3734267" y="6946900"/>
            <a:ext cx="844482" cy="1016000"/>
          </a:xfrm>
          <a:prstGeom prst="rect">
            <a:avLst/>
          </a:prstGeom>
          <a:noFill/>
          <a:ln>
            <a:noFill/>
          </a:ln>
        </p:spPr>
      </p:pic>
      <p:sp>
        <p:nvSpPr>
          <p:cNvPr id="200" name="Google Shape;200;g26bdde72ad0_0_155"/>
          <p:cNvSpPr/>
          <p:nvPr/>
        </p:nvSpPr>
        <p:spPr>
          <a:xfrm>
            <a:off x="3734267" y="8267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6bdde72ad0_0_155"/>
          <p:cNvSpPr/>
          <p:nvPr/>
        </p:nvSpPr>
        <p:spPr>
          <a:xfrm>
            <a:off x="3734267" y="8267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2" name="Google Shape;202;g26bdde72ad0_0_155"/>
          <p:cNvSpPr/>
          <p:nvPr/>
        </p:nvSpPr>
        <p:spPr>
          <a:xfrm>
            <a:off x="3734267" y="10299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6bdde72ad0_0_155"/>
          <p:cNvPicPr preferRelativeResize="0"/>
          <p:nvPr/>
        </p:nvPicPr>
        <p:blipFill rotWithShape="1">
          <a:blip r:embed="rId10">
            <a:alphaModFix/>
          </a:blip>
          <a:srcRect b="0" l="0" r="0" t="0"/>
          <a:stretch/>
        </p:blipFill>
        <p:spPr>
          <a:xfrm>
            <a:off x="3734267" y="10299700"/>
            <a:ext cx="1069628" cy="1016000"/>
          </a:xfrm>
          <a:prstGeom prst="rect">
            <a:avLst/>
          </a:prstGeom>
          <a:noFill/>
          <a:ln>
            <a:noFill/>
          </a:ln>
        </p:spPr>
      </p:pic>
      <p:sp>
        <p:nvSpPr>
          <p:cNvPr id="204" name="Google Shape;204;g26bdde72ad0_0_155"/>
          <p:cNvSpPr/>
          <p:nvPr/>
        </p:nvSpPr>
        <p:spPr>
          <a:xfrm>
            <a:off x="3734267" y="11620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6bdde72ad0_0_155"/>
          <p:cNvSpPr/>
          <p:nvPr/>
        </p:nvSpPr>
        <p:spPr>
          <a:xfrm>
            <a:off x="3734267" y="11620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D7C4"/>
        </a:solidFill>
      </p:bgPr>
    </p:bg>
    <p:spTree>
      <p:nvGrpSpPr>
        <p:cNvPr id="210" name="Shape 210"/>
        <p:cNvGrpSpPr/>
        <p:nvPr/>
      </p:nvGrpSpPr>
      <p:grpSpPr>
        <a:xfrm>
          <a:off x="0" y="0"/>
          <a:ext cx="0" cy="0"/>
          <a:chOff x="0" y="0"/>
          <a:chExt cx="0" cy="0"/>
        </a:xfrm>
      </p:grpSpPr>
      <p:sp>
        <p:nvSpPr>
          <p:cNvPr id="211" name="Google Shape;211;g26bdde72ad0_0_187"/>
          <p:cNvSpPr/>
          <p:nvPr/>
        </p:nvSpPr>
        <p:spPr>
          <a:xfrm>
            <a:off x="0" y="0"/>
            <a:ext cx="24387000" cy="13716000"/>
          </a:xfrm>
          <a:prstGeom prst="rect">
            <a:avLst/>
          </a:prstGeom>
          <a:solidFill>
            <a:srgbClr val="C8AF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6bdde72ad0_0_187"/>
          <p:cNvPicPr preferRelativeResize="0"/>
          <p:nvPr/>
        </p:nvPicPr>
        <p:blipFill rotWithShape="1">
          <a:blip r:embed="rId3">
            <a:alphaModFix/>
          </a:blip>
          <a:srcRect b="0" l="0" r="0" t="0"/>
          <a:stretch/>
        </p:blipFill>
        <p:spPr>
          <a:xfrm>
            <a:off x="0" y="965200"/>
            <a:ext cx="12993724" cy="50800"/>
          </a:xfrm>
          <a:prstGeom prst="rect">
            <a:avLst/>
          </a:prstGeom>
          <a:noFill/>
          <a:ln>
            <a:noFill/>
          </a:ln>
        </p:spPr>
      </p:pic>
      <p:pic>
        <p:nvPicPr>
          <p:cNvPr descr=" " id="213" name="Google Shape;213;g26bdde72ad0_0_187"/>
          <p:cNvPicPr preferRelativeResize="0"/>
          <p:nvPr/>
        </p:nvPicPr>
        <p:blipFill rotWithShape="1">
          <a:blip r:embed="rId3">
            <a:alphaModFix/>
          </a:blip>
          <a:srcRect b="0" l="0" r="0" t="0"/>
          <a:stretch/>
        </p:blipFill>
        <p:spPr>
          <a:xfrm>
            <a:off x="11393324" y="12649200"/>
            <a:ext cx="12993724" cy="50800"/>
          </a:xfrm>
          <a:prstGeom prst="rect">
            <a:avLst/>
          </a:prstGeom>
          <a:noFill/>
          <a:ln>
            <a:noFill/>
          </a:ln>
        </p:spPr>
      </p:pic>
      <p:pic>
        <p:nvPicPr>
          <p:cNvPr descr=" " id="214" name="Google Shape;214;g26bdde72ad0_0_187"/>
          <p:cNvPicPr preferRelativeResize="0"/>
          <p:nvPr/>
        </p:nvPicPr>
        <p:blipFill rotWithShape="1">
          <a:blip r:embed="rId4">
            <a:alphaModFix/>
          </a:blip>
          <a:srcRect b="0" l="0" r="0" t="0"/>
          <a:stretch/>
        </p:blipFill>
        <p:spPr>
          <a:xfrm>
            <a:off x="1016127" y="2552700"/>
            <a:ext cx="50806" cy="8623300"/>
          </a:xfrm>
          <a:prstGeom prst="rect">
            <a:avLst/>
          </a:prstGeom>
          <a:noFill/>
          <a:ln>
            <a:noFill/>
          </a:ln>
        </p:spPr>
      </p:pic>
      <p:pic>
        <p:nvPicPr>
          <p:cNvPr descr=" " id="215" name="Google Shape;215;g26bdde72ad0_0_187"/>
          <p:cNvPicPr preferRelativeResize="0"/>
          <p:nvPr/>
        </p:nvPicPr>
        <p:blipFill rotWithShape="1">
          <a:blip r:embed="rId5">
            <a:alphaModFix/>
          </a:blip>
          <a:srcRect b="0" l="0" r="0" t="0"/>
          <a:stretch/>
        </p:blipFill>
        <p:spPr>
          <a:xfrm>
            <a:off x="14556019" y="241300"/>
            <a:ext cx="1549594" cy="1549400"/>
          </a:xfrm>
          <a:prstGeom prst="rect">
            <a:avLst/>
          </a:prstGeom>
          <a:noFill/>
          <a:ln>
            <a:noFill/>
          </a:ln>
        </p:spPr>
      </p:pic>
      <p:pic>
        <p:nvPicPr>
          <p:cNvPr descr=" " id="216" name="Google Shape;216;g26bdde72ad0_0_187"/>
          <p:cNvPicPr preferRelativeResize="0"/>
          <p:nvPr/>
        </p:nvPicPr>
        <p:blipFill rotWithShape="1">
          <a:blip r:embed="rId5">
            <a:alphaModFix/>
          </a:blip>
          <a:srcRect b="0" l="0" r="0" t="0"/>
          <a:stretch/>
        </p:blipFill>
        <p:spPr>
          <a:xfrm>
            <a:off x="8281435" y="11887200"/>
            <a:ext cx="1549594" cy="1549400"/>
          </a:xfrm>
          <a:prstGeom prst="rect">
            <a:avLst/>
          </a:prstGeom>
          <a:noFill/>
          <a:ln>
            <a:noFill/>
          </a:ln>
        </p:spPr>
      </p:pic>
      <p:pic>
        <p:nvPicPr>
          <p:cNvPr descr=" " id="217" name="Google Shape;217;g26bdde72ad0_0_187"/>
          <p:cNvPicPr preferRelativeResize="0"/>
          <p:nvPr/>
        </p:nvPicPr>
        <p:blipFill rotWithShape="1">
          <a:blip r:embed="rId6">
            <a:alphaModFix/>
          </a:blip>
          <a:srcRect b="0" l="0" r="0" t="0"/>
          <a:stretch/>
        </p:blipFill>
        <p:spPr>
          <a:xfrm>
            <a:off x="558870" y="12179300"/>
            <a:ext cx="965321" cy="965200"/>
          </a:xfrm>
          <a:prstGeom prst="rect">
            <a:avLst/>
          </a:prstGeom>
          <a:noFill/>
          <a:ln>
            <a:noFill/>
          </a:ln>
        </p:spPr>
      </p:pic>
      <p:sp>
        <p:nvSpPr>
          <p:cNvPr id="218" name="Google Shape;218;g26bdde72ad0_0_1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6bdde72ad0_0_18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0" name="Google Shape;220;g26bdde72ad0_0_187"/>
          <p:cNvSpPr/>
          <p:nvPr/>
        </p:nvSpPr>
        <p:spPr>
          <a:xfrm>
            <a:off x="9557945" y="1625600"/>
            <a:ext cx="63846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Elsie Black"/>
              <a:buNone/>
            </a:pPr>
            <a:r>
              <a:rPr b="0" i="0" lang="en-US" sz="8000" u="none" cap="none" strike="noStrike">
                <a:solidFill>
                  <a:srgbClr val="000000"/>
                </a:solidFill>
                <a:latin typeface="Elsie Black"/>
                <a:ea typeface="Elsie Black"/>
                <a:cs typeface="Elsie Black"/>
                <a:sym typeface="Elsie Black"/>
              </a:rPr>
              <a:t>Pricing Plan</a:t>
            </a:r>
            <a:endParaRPr b="0" i="0" sz="8000" u="none" cap="none" strike="noStrike">
              <a:solidFill>
                <a:schemeClr val="dk1"/>
              </a:solidFill>
              <a:latin typeface="Calibri"/>
              <a:ea typeface="Calibri"/>
              <a:cs typeface="Calibri"/>
              <a:sym typeface="Calibri"/>
            </a:endParaRPr>
          </a:p>
        </p:txBody>
      </p:sp>
      <p:sp>
        <p:nvSpPr>
          <p:cNvPr id="221" name="Google Shape;221;g26bdde72ad0_0_187"/>
          <p:cNvSpPr/>
          <p:nvPr/>
        </p:nvSpPr>
        <p:spPr>
          <a:xfrm>
            <a:off x="1778222" y="3632200"/>
            <a:ext cx="20843400" cy="81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6bdde72ad0_0_187"/>
          <p:cNvSpPr/>
          <p:nvPr/>
        </p:nvSpPr>
        <p:spPr>
          <a:xfrm>
            <a:off x="1778222" y="3632200"/>
            <a:ext cx="6439800" cy="81534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6bdde72ad0_0_187"/>
          <p:cNvPicPr preferRelativeResize="0"/>
          <p:nvPr/>
        </p:nvPicPr>
        <p:blipFill rotWithShape="1">
          <a:blip r:embed="rId8">
            <a:alphaModFix/>
          </a:blip>
          <a:srcRect b="0" l="0" r="0" t="0"/>
          <a:stretch/>
        </p:blipFill>
        <p:spPr>
          <a:xfrm>
            <a:off x="4185232" y="4089400"/>
            <a:ext cx="1625685" cy="1625600"/>
          </a:xfrm>
          <a:prstGeom prst="rect">
            <a:avLst/>
          </a:prstGeom>
          <a:noFill/>
          <a:ln>
            <a:noFill/>
          </a:ln>
        </p:spPr>
      </p:pic>
      <p:sp>
        <p:nvSpPr>
          <p:cNvPr id="224" name="Google Shape;224;g26bdde72ad0_0_187"/>
          <p:cNvSpPr/>
          <p:nvPr/>
        </p:nvSpPr>
        <p:spPr>
          <a:xfrm>
            <a:off x="4077210" y="6019800"/>
            <a:ext cx="18417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A34337"/>
              </a:buClr>
              <a:buSzPts val="4800"/>
              <a:buFont typeface="Elsie Black"/>
              <a:buNone/>
            </a:pPr>
            <a:r>
              <a:rPr b="0" i="0" lang="en-US" sz="4800" u="none" cap="none" strike="noStrike">
                <a:solidFill>
                  <a:srgbClr val="A34337"/>
                </a:solidFill>
                <a:latin typeface="Elsie Black"/>
                <a:ea typeface="Elsie Black"/>
                <a:cs typeface="Elsie Black"/>
                <a:sym typeface="Elsie Black"/>
              </a:rPr>
              <a:t>Basic</a:t>
            </a:r>
            <a:endParaRPr b="0" i="0" sz="4800" u="none" cap="none" strike="noStrike">
              <a:solidFill>
                <a:schemeClr val="dk1"/>
              </a:solidFill>
              <a:latin typeface="Calibri"/>
              <a:ea typeface="Calibri"/>
              <a:cs typeface="Calibri"/>
              <a:sym typeface="Calibri"/>
            </a:endParaRPr>
          </a:p>
        </p:txBody>
      </p:sp>
      <p:sp>
        <p:nvSpPr>
          <p:cNvPr id="225" name="Google Shape;225;g26bdde72ad0_0_187"/>
          <p:cNvSpPr/>
          <p:nvPr/>
        </p:nvSpPr>
        <p:spPr>
          <a:xfrm>
            <a:off x="2235479" y="70231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6" name="Google Shape;226;g26bdde72ad0_0_187"/>
          <p:cNvSpPr/>
          <p:nvPr/>
        </p:nvSpPr>
        <p:spPr>
          <a:xfrm>
            <a:off x="3384973" y="10629900"/>
            <a:ext cx="32262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$10/month</a:t>
            </a:r>
            <a:endParaRPr b="0" i="0" sz="4800" u="none" cap="none" strike="noStrike">
              <a:solidFill>
                <a:schemeClr val="dk1"/>
              </a:solidFill>
              <a:latin typeface="Calibri"/>
              <a:ea typeface="Calibri"/>
              <a:cs typeface="Calibri"/>
              <a:sym typeface="Calibri"/>
            </a:endParaRPr>
          </a:p>
        </p:txBody>
      </p:sp>
      <p:sp>
        <p:nvSpPr>
          <p:cNvPr id="227" name="Google Shape;227;g26bdde72ad0_0_187"/>
          <p:cNvSpPr/>
          <p:nvPr/>
        </p:nvSpPr>
        <p:spPr>
          <a:xfrm>
            <a:off x="8980022" y="3632200"/>
            <a:ext cx="6439800" cy="81534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6bdde72ad0_0_187"/>
          <p:cNvPicPr preferRelativeResize="0"/>
          <p:nvPr/>
        </p:nvPicPr>
        <p:blipFill rotWithShape="1">
          <a:blip r:embed="rId9">
            <a:alphaModFix/>
          </a:blip>
          <a:srcRect b="0" l="0" r="0" t="0"/>
          <a:stretch/>
        </p:blipFill>
        <p:spPr>
          <a:xfrm>
            <a:off x="11793368" y="4089400"/>
            <a:ext cx="813013" cy="1625600"/>
          </a:xfrm>
          <a:prstGeom prst="rect">
            <a:avLst/>
          </a:prstGeom>
          <a:noFill/>
          <a:ln>
            <a:noFill/>
          </a:ln>
        </p:spPr>
      </p:pic>
      <p:sp>
        <p:nvSpPr>
          <p:cNvPr id="229" name="Google Shape;229;g26bdde72ad0_0_187"/>
          <p:cNvSpPr/>
          <p:nvPr/>
        </p:nvSpPr>
        <p:spPr>
          <a:xfrm>
            <a:off x="11399675" y="6019800"/>
            <a:ext cx="16005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A34337"/>
              </a:buClr>
              <a:buSzPts val="4800"/>
              <a:buFont typeface="Elsie Black"/>
              <a:buNone/>
            </a:pPr>
            <a:r>
              <a:rPr b="0" i="0" lang="en-US" sz="4800" u="none" cap="none" strike="noStrike">
                <a:solidFill>
                  <a:srgbClr val="A34337"/>
                </a:solidFill>
                <a:latin typeface="Elsie Black"/>
                <a:ea typeface="Elsie Black"/>
                <a:cs typeface="Elsie Black"/>
                <a:sym typeface="Elsie Black"/>
              </a:rPr>
              <a:t>Elite</a:t>
            </a:r>
            <a:endParaRPr b="0" i="0" sz="4800" u="none" cap="none" strike="noStrike">
              <a:solidFill>
                <a:schemeClr val="dk1"/>
              </a:solidFill>
              <a:latin typeface="Calibri"/>
              <a:ea typeface="Calibri"/>
              <a:cs typeface="Calibri"/>
              <a:sym typeface="Calibri"/>
            </a:endParaRPr>
          </a:p>
        </p:txBody>
      </p:sp>
      <p:sp>
        <p:nvSpPr>
          <p:cNvPr id="230" name="Google Shape;230;g26bdde72ad0_0_187"/>
          <p:cNvSpPr/>
          <p:nvPr/>
        </p:nvSpPr>
        <p:spPr>
          <a:xfrm>
            <a:off x="9437280" y="70231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31" name="Google Shape;231;g26bdde72ad0_0_187"/>
          <p:cNvSpPr/>
          <p:nvPr/>
        </p:nvSpPr>
        <p:spPr>
          <a:xfrm>
            <a:off x="10548668" y="10629900"/>
            <a:ext cx="33024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$50/month</a:t>
            </a:r>
            <a:endParaRPr b="0" i="0" sz="4800" u="none" cap="none" strike="noStrike">
              <a:solidFill>
                <a:schemeClr val="dk1"/>
              </a:solidFill>
              <a:latin typeface="Calibri"/>
              <a:ea typeface="Calibri"/>
              <a:cs typeface="Calibri"/>
              <a:sym typeface="Calibri"/>
            </a:endParaRPr>
          </a:p>
        </p:txBody>
      </p:sp>
      <p:sp>
        <p:nvSpPr>
          <p:cNvPr id="232" name="Google Shape;232;g26bdde72ad0_0_187"/>
          <p:cNvSpPr/>
          <p:nvPr/>
        </p:nvSpPr>
        <p:spPr>
          <a:xfrm>
            <a:off x="16181822" y="3632200"/>
            <a:ext cx="6439800" cy="81534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6bdde72ad0_0_187"/>
          <p:cNvPicPr preferRelativeResize="0"/>
          <p:nvPr/>
        </p:nvPicPr>
        <p:blipFill rotWithShape="1">
          <a:blip r:embed="rId10">
            <a:alphaModFix/>
          </a:blip>
          <a:srcRect b="0" l="0" r="0" t="0"/>
          <a:stretch/>
        </p:blipFill>
        <p:spPr>
          <a:xfrm>
            <a:off x="18796086" y="4089400"/>
            <a:ext cx="1211175" cy="1625600"/>
          </a:xfrm>
          <a:prstGeom prst="rect">
            <a:avLst/>
          </a:prstGeom>
          <a:noFill/>
          <a:ln>
            <a:noFill/>
          </a:ln>
        </p:spPr>
      </p:pic>
      <p:sp>
        <p:nvSpPr>
          <p:cNvPr id="234" name="Google Shape;234;g26bdde72ad0_0_187"/>
          <p:cNvSpPr/>
          <p:nvPr/>
        </p:nvSpPr>
        <p:spPr>
          <a:xfrm>
            <a:off x="17750469" y="6019800"/>
            <a:ext cx="33024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A34337"/>
              </a:buClr>
              <a:buSzPts val="4800"/>
              <a:buFont typeface="Elsie Black"/>
              <a:buNone/>
            </a:pPr>
            <a:r>
              <a:rPr b="0" i="0" lang="en-US" sz="4800" u="none" cap="none" strike="noStrike">
                <a:solidFill>
                  <a:srgbClr val="A34337"/>
                </a:solidFill>
                <a:latin typeface="Elsie Black"/>
                <a:ea typeface="Elsie Black"/>
                <a:cs typeface="Elsie Black"/>
                <a:sym typeface="Elsie Black"/>
              </a:rPr>
              <a:t>Legendary</a:t>
            </a:r>
            <a:endParaRPr b="0" i="0" sz="4800" u="none" cap="none" strike="noStrike">
              <a:solidFill>
                <a:schemeClr val="dk1"/>
              </a:solidFill>
              <a:latin typeface="Calibri"/>
              <a:ea typeface="Calibri"/>
              <a:cs typeface="Calibri"/>
              <a:sym typeface="Calibri"/>
            </a:endParaRPr>
          </a:p>
        </p:txBody>
      </p:sp>
      <p:sp>
        <p:nvSpPr>
          <p:cNvPr id="235" name="Google Shape;235;g26bdde72ad0_0_187"/>
          <p:cNvSpPr/>
          <p:nvPr/>
        </p:nvSpPr>
        <p:spPr>
          <a:xfrm>
            <a:off x="16639080" y="70231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36" name="Google Shape;236;g26bdde72ad0_0_187"/>
          <p:cNvSpPr/>
          <p:nvPr/>
        </p:nvSpPr>
        <p:spPr>
          <a:xfrm>
            <a:off x="17610751" y="10629900"/>
            <a:ext cx="35817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Elsie Black"/>
              <a:buNone/>
            </a:pPr>
            <a:r>
              <a:rPr b="0" i="0" lang="en-US" sz="4800" u="none" cap="none" strike="noStrike">
                <a:solidFill>
                  <a:srgbClr val="0E0E0E"/>
                </a:solidFill>
                <a:latin typeface="Elsie Black"/>
                <a:ea typeface="Elsie Black"/>
                <a:cs typeface="Elsie Black"/>
                <a:sym typeface="Elsie Blac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2024-03-18T07:41:10Z</dcterms:created>
  <dc:creator>PptxGenJS</dc:creator>
</cp:coreProperties>
</file>