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Poppins"/>
      <p:bold r:id="rId31"/>
      <p:boldItalic r:id="rId32"/>
    </p:embeddedFont>
    <p:embeddedFont>
      <p:font typeface="Inter"/>
      <p:regular r:id="rId33"/>
      <p:bold r:id="rId34"/>
    </p:embeddedFont>
    <p:embeddedFont>
      <p:font typeface="Bebas Neue"/>
      <p:regular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6" roundtripDataSignature="AMtx7mjoDgTZPO+PRsOjU1UTiGVrE1/o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Inter-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BebasNeue-regular.fntdata"/><Relationship Id="rId12" Type="http://schemas.openxmlformats.org/officeDocument/2006/relationships/slide" Target="slides/slide8.xml"/><Relationship Id="rId34" Type="http://schemas.openxmlformats.org/officeDocument/2006/relationships/font" Target="fonts/Inter-bold.fntdata"/><Relationship Id="rId15" Type="http://schemas.openxmlformats.org/officeDocument/2006/relationships/slide" Target="slides/slide11.xml"/><Relationship Id="rId14" Type="http://schemas.openxmlformats.org/officeDocument/2006/relationships/slide" Target="slides/slide10.xml"/><Relationship Id="rId36"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f2fceb0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f2fceb0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f2fceb0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65f2fceb09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265f2fceb09_0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g265f2fceb09_0_1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65f2fceb09_0_1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g265f2fceb09_0_1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g265f2fceb09_0_1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65f2fceb09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g265f2fceb09_0_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g265f2fceb09_0_2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65f2fceb09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265f2fceb09_0_2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g265f2fceb09_0_2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65f2fceb09_0_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g265f2fceb09_0_2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g265f2fceb09_0_2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65f2fceb09_0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265f2fceb09_0_2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g265f2fceb09_0_2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65f2fceb09_0_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265f2fceb09_0_3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g265f2fceb09_0_3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65f2fceb09_0_3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g265f2fceb09_0_3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g265f2fceb09_0_3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65f2fceb09_0_3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g265f2fceb09_0_3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g265f2fceb09_0_3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65f2fceb09_0_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265f2fceb09_0_3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g265f2fceb09_0_3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65f2fceb09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65f2fceb09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65f2fceb09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65f2fceb09_0_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265f2fceb09_0_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g265f2fceb09_0_3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65f2fceb09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g265f2fceb09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g265f2fceb09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65f2fceb09_0_4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265f2fceb09_0_4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g265f2fceb09_0_4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65f2fceb09_0_4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g265f2fceb09_0_4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g265f2fceb09_0_4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65f2fceb09_0_5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g265f2fceb09_0_5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g265f2fceb09_0_5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65f2fceb09_0_5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g265f2fceb09_0_5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g265f2fceb09_0_5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65f2fceb09_0_5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265f2fceb09_0_5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g265f2fceb09_0_5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65f2fceb09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g265f2fceb09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g265f2fceb09_0_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65f2fceb09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265f2fceb09_0_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g265f2fceb09_0_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65f2fceb09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g265f2fceb09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g265f2fceb09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65f2fceb09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g265f2fceb09_0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g265f2fceb09_0_1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65f2fceb09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265f2fceb09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g265f2fceb09_0_1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65f2fceb09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265f2fceb09_0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g265f2fceb09_0_1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65f2fceb09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g265f2fceb09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g265f2fceb09_0_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3.png"/><Relationship Id="rId4" Type="http://schemas.openxmlformats.org/officeDocument/2006/relationships/image" Target="../media/image17.png"/><Relationship Id="rId9" Type="http://schemas.openxmlformats.org/officeDocument/2006/relationships/image" Target="../media/image44.png"/><Relationship Id="rId5" Type="http://schemas.openxmlformats.org/officeDocument/2006/relationships/image" Target="../media/image49.png"/><Relationship Id="rId6" Type="http://schemas.openxmlformats.org/officeDocument/2006/relationships/image" Target="../media/image45.png"/><Relationship Id="rId7" Type="http://schemas.openxmlformats.org/officeDocument/2006/relationships/image" Target="../media/image41.png"/><Relationship Id="rId8"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8.png"/><Relationship Id="rId4" Type="http://schemas.openxmlformats.org/officeDocument/2006/relationships/image" Target="../media/image17.png"/><Relationship Id="rId5" Type="http://schemas.openxmlformats.org/officeDocument/2006/relationships/image" Target="../media/image6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17.png"/><Relationship Id="rId5" Type="http://schemas.openxmlformats.org/officeDocument/2006/relationships/image" Target="../media/image68.png"/><Relationship Id="rId6" Type="http://schemas.openxmlformats.org/officeDocument/2006/relationships/image" Target="../media/image6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63.png"/><Relationship Id="rId5"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48.png"/><Relationship Id="rId5" Type="http://schemas.openxmlformats.org/officeDocument/2006/relationships/image" Target="../media/image17.png"/></Relationships>
</file>

<file path=ppt/slides/_rels/slide15.xml.rels><?xml version="1.0" encoding="UTF-8" standalone="yes"?><Relationships xmlns="http://schemas.openxmlformats.org/package/2006/relationships"><Relationship Id="rId11" Type="http://schemas.openxmlformats.org/officeDocument/2006/relationships/image" Target="../media/image101.png"/><Relationship Id="rId10" Type="http://schemas.openxmlformats.org/officeDocument/2006/relationships/image" Target="../media/image99.png"/><Relationship Id="rId13" Type="http://schemas.openxmlformats.org/officeDocument/2006/relationships/image" Target="../media/image80.png"/><Relationship Id="rId12"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91.png"/><Relationship Id="rId15" Type="http://schemas.openxmlformats.org/officeDocument/2006/relationships/image" Target="../media/image81.png"/><Relationship Id="rId14" Type="http://schemas.openxmlformats.org/officeDocument/2006/relationships/image" Target="../media/image78.png"/><Relationship Id="rId17" Type="http://schemas.openxmlformats.org/officeDocument/2006/relationships/image" Target="../media/image118.png"/><Relationship Id="rId16" Type="http://schemas.openxmlformats.org/officeDocument/2006/relationships/image" Target="../media/image82.png"/><Relationship Id="rId5" Type="http://schemas.openxmlformats.org/officeDocument/2006/relationships/image" Target="../media/image98.png"/><Relationship Id="rId19" Type="http://schemas.openxmlformats.org/officeDocument/2006/relationships/image" Target="../media/image88.png"/><Relationship Id="rId6" Type="http://schemas.openxmlformats.org/officeDocument/2006/relationships/image" Target="../media/image57.png"/><Relationship Id="rId18" Type="http://schemas.openxmlformats.org/officeDocument/2006/relationships/image" Target="../media/image85.png"/><Relationship Id="rId7" Type="http://schemas.openxmlformats.org/officeDocument/2006/relationships/image" Target="../media/image60.png"/><Relationship Id="rId8" Type="http://schemas.openxmlformats.org/officeDocument/2006/relationships/image" Target="../media/image7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3.png"/><Relationship Id="rId4" Type="http://schemas.openxmlformats.org/officeDocument/2006/relationships/image" Target="../media/image17.png"/><Relationship Id="rId5" Type="http://schemas.openxmlformats.org/officeDocument/2006/relationships/image" Target="../media/image92.png"/><Relationship Id="rId6" Type="http://schemas.openxmlformats.org/officeDocument/2006/relationships/image" Target="../media/image1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17.png"/><Relationship Id="rId5" Type="http://schemas.openxmlformats.org/officeDocument/2006/relationships/image" Target="../media/image103.png"/><Relationship Id="rId6" Type="http://schemas.openxmlformats.org/officeDocument/2006/relationships/image" Target="../media/image1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117.png"/><Relationship Id="rId6" Type="http://schemas.openxmlformats.org/officeDocument/2006/relationships/image" Target="../media/image1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1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1.png"/><Relationship Id="rId6"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17.png"/><Relationship Id="rId5" Type="http://schemas.openxmlformats.org/officeDocument/2006/relationships/image" Target="../media/image1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128.png"/><Relationship Id="rId6" Type="http://schemas.openxmlformats.org/officeDocument/2006/relationships/image" Target="../media/image1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3.png"/><Relationship Id="rId4" Type="http://schemas.openxmlformats.org/officeDocument/2006/relationships/image" Target="../media/image17.png"/><Relationship Id="rId5" Type="http://schemas.openxmlformats.org/officeDocument/2006/relationships/image" Target="../media/image154.png"/><Relationship Id="rId6" Type="http://schemas.openxmlformats.org/officeDocument/2006/relationships/image" Target="../media/image176.png"/><Relationship Id="rId7" Type="http://schemas.openxmlformats.org/officeDocument/2006/relationships/image" Target="../media/image158.png"/></Relationships>
</file>

<file path=ppt/slides/_rels/slide23.xml.rels><?xml version="1.0" encoding="UTF-8" standalone="yes"?><Relationships xmlns="http://schemas.openxmlformats.org/package/2006/relationships"><Relationship Id="rId20" Type="http://schemas.openxmlformats.org/officeDocument/2006/relationships/image" Target="../media/image190.png"/><Relationship Id="rId11" Type="http://schemas.openxmlformats.org/officeDocument/2006/relationships/image" Target="../media/image101.png"/><Relationship Id="rId22" Type="http://schemas.openxmlformats.org/officeDocument/2006/relationships/image" Target="../media/image175.png"/><Relationship Id="rId10" Type="http://schemas.openxmlformats.org/officeDocument/2006/relationships/image" Target="../media/image99.png"/><Relationship Id="rId21" Type="http://schemas.openxmlformats.org/officeDocument/2006/relationships/image" Target="../media/image178.png"/><Relationship Id="rId13" Type="http://schemas.openxmlformats.org/officeDocument/2006/relationships/image" Target="../media/image80.png"/><Relationship Id="rId12"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91.png"/><Relationship Id="rId15" Type="http://schemas.openxmlformats.org/officeDocument/2006/relationships/image" Target="../media/image81.png"/><Relationship Id="rId14" Type="http://schemas.openxmlformats.org/officeDocument/2006/relationships/image" Target="../media/image78.png"/><Relationship Id="rId17" Type="http://schemas.openxmlformats.org/officeDocument/2006/relationships/image" Target="../media/image118.png"/><Relationship Id="rId16" Type="http://schemas.openxmlformats.org/officeDocument/2006/relationships/image" Target="../media/image82.png"/><Relationship Id="rId5" Type="http://schemas.openxmlformats.org/officeDocument/2006/relationships/image" Target="../media/image98.png"/><Relationship Id="rId19" Type="http://schemas.openxmlformats.org/officeDocument/2006/relationships/image" Target="../media/image88.png"/><Relationship Id="rId6" Type="http://schemas.openxmlformats.org/officeDocument/2006/relationships/image" Target="../media/image57.png"/><Relationship Id="rId18" Type="http://schemas.openxmlformats.org/officeDocument/2006/relationships/image" Target="../media/image85.png"/><Relationship Id="rId7" Type="http://schemas.openxmlformats.org/officeDocument/2006/relationships/image" Target="../media/image60.png"/><Relationship Id="rId8" Type="http://schemas.openxmlformats.org/officeDocument/2006/relationships/image" Target="../media/image7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169.png"/><Relationship Id="rId6" Type="http://schemas.openxmlformats.org/officeDocument/2006/relationships/image" Target="../media/image180.png"/><Relationship Id="rId7" Type="http://schemas.openxmlformats.org/officeDocument/2006/relationships/image" Target="../media/image181.png"/></Relationships>
</file>

<file path=ppt/slides/_rels/slide25.xml.rels><?xml version="1.0" encoding="UTF-8" standalone="yes"?><Relationships xmlns="http://schemas.openxmlformats.org/package/2006/relationships"><Relationship Id="rId10" Type="http://schemas.openxmlformats.org/officeDocument/2006/relationships/image" Target="../media/image185.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image" Target="../media/image174.png"/><Relationship Id="rId9" Type="http://schemas.openxmlformats.org/officeDocument/2006/relationships/image" Target="../media/image177.png"/><Relationship Id="rId5" Type="http://schemas.openxmlformats.org/officeDocument/2006/relationships/image" Target="../media/image179.png"/><Relationship Id="rId6" Type="http://schemas.openxmlformats.org/officeDocument/2006/relationships/image" Target="../media/image188.png"/><Relationship Id="rId7" Type="http://schemas.openxmlformats.org/officeDocument/2006/relationships/image" Target="../media/image182.png"/><Relationship Id="rId8" Type="http://schemas.openxmlformats.org/officeDocument/2006/relationships/image" Target="../media/image173.png"/></Relationships>
</file>

<file path=ppt/slides/_rels/slide26.xml.rels><?xml version="1.0" encoding="UTF-8" standalone="yes"?><Relationships xmlns="http://schemas.openxmlformats.org/package/2006/relationships"><Relationship Id="rId11" Type="http://schemas.openxmlformats.org/officeDocument/2006/relationships/image" Target="../media/image197.png"/><Relationship Id="rId10" Type="http://schemas.openxmlformats.org/officeDocument/2006/relationships/hyperlink" Target="https://www.pinterest.com/eatempofficial/" TargetMode="External"/><Relationship Id="rId13" Type="http://schemas.openxmlformats.org/officeDocument/2006/relationships/image" Target="../media/image193.png"/><Relationship Id="rId12" Type="http://schemas.openxmlformats.org/officeDocument/2006/relationships/hyperlink" Target="https://www.youtube.com/@eatemp" TargetMode="External"/><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1.png"/><Relationship Id="rId4" Type="http://schemas.openxmlformats.org/officeDocument/2006/relationships/image" Target="../media/image196.png"/><Relationship Id="rId9" Type="http://schemas.openxmlformats.org/officeDocument/2006/relationships/image" Target="../media/image192.png"/><Relationship Id="rId15" Type="http://schemas.openxmlformats.org/officeDocument/2006/relationships/hyperlink" Target="https://unsplash.com/" TargetMode="External"/><Relationship Id="rId14" Type="http://schemas.openxmlformats.org/officeDocument/2006/relationships/hyperlink" Target="https://www.tiktok.com/@eatemp.official" TargetMode="External"/><Relationship Id="rId17" Type="http://schemas.openxmlformats.org/officeDocument/2006/relationships/image" Target="../media/image194.png"/><Relationship Id="rId16" Type="http://schemas.openxmlformats.org/officeDocument/2006/relationships/hyperlink" Target="https://www.freepik.com/" TargetMode="External"/><Relationship Id="rId5" Type="http://schemas.openxmlformats.org/officeDocument/2006/relationships/image" Target="../media/image171.png"/><Relationship Id="rId6" Type="http://schemas.openxmlformats.org/officeDocument/2006/relationships/image" Target="../media/image191.png"/><Relationship Id="rId7" Type="http://schemas.openxmlformats.org/officeDocument/2006/relationships/image" Target="../media/image189.png"/><Relationship Id="rId8" Type="http://schemas.openxmlformats.org/officeDocument/2006/relationships/hyperlink" Target="https://www.instagram.com/eatemp._/"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17.png"/><Relationship Id="rId5"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28.png"/><Relationship Id="rId5" Type="http://schemas.openxmlformats.org/officeDocument/2006/relationships/image" Target="../media/image19.png"/><Relationship Id="rId6" Type="http://schemas.openxmlformats.org/officeDocument/2006/relationships/image" Target="../media/image18.png"/><Relationship Id="rId7"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17.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0.png"/><Relationship Id="rId8"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17.png"/><Relationship Id="rId5" Type="http://schemas.openxmlformats.org/officeDocument/2006/relationships/image" Target="../media/image33.png"/><Relationship Id="rId6"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46.png"/><Relationship Id="rId6" Type="http://schemas.openxmlformats.org/officeDocument/2006/relationships/image" Target="../media/image37.png"/><Relationship Id="rId7"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15" name="Shape 15"/>
        <p:cNvGrpSpPr/>
        <p:nvPr/>
      </p:nvGrpSpPr>
      <p:grpSpPr>
        <a:xfrm>
          <a:off x="0" y="0"/>
          <a:ext cx="0" cy="0"/>
          <a:chOff x="0" y="0"/>
          <a:chExt cx="0" cy="0"/>
        </a:xfrm>
      </p:grpSpPr>
      <p:pic>
        <p:nvPicPr>
          <p:cNvPr descr=" " id="16" name="Google Shape;16;g265f2fceb09_0_0"/>
          <p:cNvPicPr preferRelativeResize="0"/>
          <p:nvPr/>
        </p:nvPicPr>
        <p:blipFill rotWithShape="1">
          <a:blip r:embed="rId3">
            <a:alphaModFix/>
          </a:blip>
          <a:srcRect b="0" l="0" r="0" t="0"/>
          <a:stretch/>
        </p:blipFill>
        <p:spPr>
          <a:xfrm>
            <a:off x="16009346" y="-1139680"/>
            <a:ext cx="11490162" cy="16783206"/>
          </a:xfrm>
          <a:prstGeom prst="rect">
            <a:avLst/>
          </a:prstGeom>
          <a:noFill/>
          <a:ln>
            <a:noFill/>
          </a:ln>
        </p:spPr>
      </p:pic>
      <p:sp>
        <p:nvSpPr>
          <p:cNvPr id="17" name="Google Shape;17;g265f2fceb09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 name="Google Shape;18;g265f2fceb09_0_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9" name="Google Shape;19;g265f2fceb09_0_0"/>
          <p:cNvPicPr preferRelativeResize="0"/>
          <p:nvPr/>
        </p:nvPicPr>
        <p:blipFill rotWithShape="1">
          <a:blip r:embed="rId5">
            <a:alphaModFix/>
          </a:blip>
          <a:srcRect b="0" l="0" r="0" t="0"/>
          <a:stretch/>
        </p:blipFill>
        <p:spPr>
          <a:xfrm>
            <a:off x="-3353219" y="1752600"/>
            <a:ext cx="19255610" cy="11963400"/>
          </a:xfrm>
          <a:prstGeom prst="rect">
            <a:avLst/>
          </a:prstGeom>
          <a:noFill/>
          <a:ln>
            <a:noFill/>
          </a:ln>
        </p:spPr>
      </p:pic>
      <p:sp>
        <p:nvSpPr>
          <p:cNvPr id="20" name="Google Shape;20;g265f2fceb09_0_0"/>
          <p:cNvSpPr/>
          <p:nvPr/>
        </p:nvSpPr>
        <p:spPr>
          <a:xfrm>
            <a:off x="12608443" y="10833100"/>
            <a:ext cx="9720900" cy="2709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6400"/>
              <a:buFont typeface="Poppins"/>
              <a:buNone/>
            </a:pPr>
            <a:r>
              <a:rPr b="1" i="0" lang="en-US" sz="6400" u="none" cap="none" strike="noStrike">
                <a:solidFill>
                  <a:srgbClr val="000000"/>
                </a:solidFill>
                <a:latin typeface="Poppins"/>
                <a:ea typeface="Poppins"/>
                <a:cs typeface="Poppins"/>
                <a:sym typeface="Poppins"/>
              </a:rPr>
              <a:t>Free Presentation Template</a:t>
            </a:r>
            <a:endParaRPr b="0" i="0" sz="6400" u="none" cap="none" strike="noStrike">
              <a:solidFill>
                <a:schemeClr val="dk1"/>
              </a:solidFill>
              <a:latin typeface="Calibri"/>
              <a:ea typeface="Calibri"/>
              <a:cs typeface="Calibri"/>
              <a:sym typeface="Calibri"/>
            </a:endParaRPr>
          </a:p>
        </p:txBody>
      </p:sp>
      <p:sp>
        <p:nvSpPr>
          <p:cNvPr id="21" name="Google Shape;21;g265f2fceb09_0_0"/>
          <p:cNvSpPr/>
          <p:nvPr/>
        </p:nvSpPr>
        <p:spPr>
          <a:xfrm>
            <a:off x="6706438" y="2374900"/>
            <a:ext cx="15800700" cy="8331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BC1739"/>
              </a:buClr>
              <a:buSzPts val="24000"/>
              <a:buFont typeface="Bebas Neue"/>
              <a:buNone/>
            </a:pPr>
            <a:r>
              <a:rPr b="0" i="0" lang="en-US" sz="24000" u="none" cap="none" strike="noStrike">
                <a:solidFill>
                  <a:srgbClr val="BC1739"/>
                </a:solidFill>
                <a:latin typeface="Bebas Neue"/>
                <a:ea typeface="Bebas Neue"/>
                <a:cs typeface="Bebas Neue"/>
                <a:sym typeface="Bebas Neue"/>
              </a:rPr>
              <a:t>Fire </a:t>
            </a:r>
            <a:r>
              <a:rPr b="0" i="0" lang="en-US" sz="24000" u="none" cap="none" strike="noStrike">
                <a:solidFill>
                  <a:srgbClr val="000000"/>
                </a:solidFill>
                <a:latin typeface="Bebas Neue"/>
                <a:ea typeface="Bebas Neue"/>
                <a:cs typeface="Bebas Neue"/>
                <a:sym typeface="Bebas Neue"/>
              </a:rPr>
              <a:t>Safety Training</a:t>
            </a:r>
            <a:endParaRPr b="0" i="0" sz="24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192" name="Shape 192"/>
        <p:cNvGrpSpPr/>
        <p:nvPr/>
      </p:nvGrpSpPr>
      <p:grpSpPr>
        <a:xfrm>
          <a:off x="0" y="0"/>
          <a:ext cx="0" cy="0"/>
          <a:chOff x="0" y="0"/>
          <a:chExt cx="0" cy="0"/>
        </a:xfrm>
      </p:grpSpPr>
      <p:pic>
        <p:nvPicPr>
          <p:cNvPr descr=" " id="193" name="Google Shape;193;g265f2fceb09_0_168"/>
          <p:cNvPicPr preferRelativeResize="0"/>
          <p:nvPr/>
        </p:nvPicPr>
        <p:blipFill rotWithShape="1">
          <a:blip r:embed="rId3">
            <a:alphaModFix/>
          </a:blip>
          <a:srcRect b="0" l="0" r="0" t="0"/>
          <a:stretch/>
        </p:blipFill>
        <p:spPr>
          <a:xfrm>
            <a:off x="533467" y="165100"/>
            <a:ext cx="22837454" cy="14008100"/>
          </a:xfrm>
          <a:prstGeom prst="rect">
            <a:avLst/>
          </a:prstGeom>
          <a:noFill/>
          <a:ln>
            <a:noFill/>
          </a:ln>
        </p:spPr>
      </p:pic>
      <p:sp>
        <p:nvSpPr>
          <p:cNvPr id="194" name="Google Shape;194;g265f2fceb09_0_1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65f2fceb09_0_16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96" name="Google Shape;196;g265f2fceb09_0_168"/>
          <p:cNvPicPr preferRelativeResize="0"/>
          <p:nvPr/>
        </p:nvPicPr>
        <p:blipFill rotWithShape="1">
          <a:blip r:embed="rId5">
            <a:alphaModFix/>
          </a:blip>
          <a:srcRect b="0" l="0" r="0" t="0"/>
          <a:stretch/>
        </p:blipFill>
        <p:spPr>
          <a:xfrm>
            <a:off x="16600975" y="5422900"/>
            <a:ext cx="7786073" cy="8293100"/>
          </a:xfrm>
          <a:prstGeom prst="rect">
            <a:avLst/>
          </a:prstGeom>
          <a:noFill/>
          <a:ln>
            <a:noFill/>
          </a:ln>
        </p:spPr>
      </p:pic>
      <p:sp>
        <p:nvSpPr>
          <p:cNvPr id="197" name="Google Shape;197;g265f2fceb09_0_168"/>
          <p:cNvSpPr/>
          <p:nvPr/>
        </p:nvSpPr>
        <p:spPr>
          <a:xfrm>
            <a:off x="2171971" y="1828800"/>
            <a:ext cx="128499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Bebas Neue"/>
              <a:buNone/>
            </a:pPr>
            <a:r>
              <a:rPr b="0" i="0" lang="en-US" sz="8000" u="none" cap="none" strike="noStrike">
                <a:solidFill>
                  <a:srgbClr val="000000"/>
                </a:solidFill>
                <a:latin typeface="Bebas Neue"/>
                <a:ea typeface="Bebas Neue"/>
                <a:cs typeface="Bebas Neue"/>
                <a:sym typeface="Bebas Neue"/>
              </a:rPr>
              <a:t>The Elves: A Glimpse into Their World</a:t>
            </a:r>
            <a:endParaRPr b="0" i="0" sz="8000" u="none" cap="none" strike="noStrike">
              <a:solidFill>
                <a:schemeClr val="dk1"/>
              </a:solidFill>
              <a:latin typeface="Calibri"/>
              <a:ea typeface="Calibri"/>
              <a:cs typeface="Calibri"/>
              <a:sym typeface="Calibri"/>
            </a:endParaRPr>
          </a:p>
        </p:txBody>
      </p:sp>
      <p:sp>
        <p:nvSpPr>
          <p:cNvPr id="198" name="Google Shape;198;g265f2fceb09_0_168"/>
          <p:cNvSpPr/>
          <p:nvPr/>
        </p:nvSpPr>
        <p:spPr>
          <a:xfrm>
            <a:off x="2171971" y="3517900"/>
            <a:ext cx="21639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Elegant inhabitants of enchanted forests, known for their mastery of magic and their close connection to nature. They possess an innate sense of harmony and balance, making them protectors of the natural world.</a:t>
            </a:r>
            <a:endParaRPr b="0" i="0" sz="3200" u="none" cap="none" strike="noStrike">
              <a:solidFill>
                <a:schemeClr val="dk1"/>
              </a:solidFill>
              <a:latin typeface="Calibri"/>
              <a:ea typeface="Calibri"/>
              <a:cs typeface="Calibri"/>
              <a:sym typeface="Calibri"/>
            </a:endParaRPr>
          </a:p>
        </p:txBody>
      </p:sp>
      <p:sp>
        <p:nvSpPr>
          <p:cNvPr id="199" name="Google Shape;199;g265f2fceb09_0_168"/>
          <p:cNvSpPr/>
          <p:nvPr/>
        </p:nvSpPr>
        <p:spPr>
          <a:xfrm>
            <a:off x="2171971" y="6858000"/>
            <a:ext cx="4064400" cy="558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65f2fceb09_0_168"/>
          <p:cNvSpPr/>
          <p:nvPr/>
        </p:nvSpPr>
        <p:spPr>
          <a:xfrm>
            <a:off x="2171971" y="68580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65f2fceb09_0_168"/>
          <p:cNvPicPr preferRelativeResize="0"/>
          <p:nvPr/>
        </p:nvPicPr>
        <p:blipFill rotWithShape="1">
          <a:blip r:embed="rId6">
            <a:alphaModFix/>
          </a:blip>
          <a:srcRect b="0" l="0" r="0" t="0"/>
          <a:stretch/>
        </p:blipFill>
        <p:spPr>
          <a:xfrm>
            <a:off x="2171971" y="6858000"/>
            <a:ext cx="1016127" cy="1016000"/>
          </a:xfrm>
          <a:prstGeom prst="rect">
            <a:avLst/>
          </a:prstGeom>
          <a:noFill/>
          <a:ln>
            <a:noFill/>
          </a:ln>
        </p:spPr>
      </p:pic>
      <p:pic>
        <p:nvPicPr>
          <p:cNvPr descr=" " id="202" name="Google Shape;202;g265f2fceb09_0_168"/>
          <p:cNvPicPr preferRelativeResize="0"/>
          <p:nvPr/>
        </p:nvPicPr>
        <p:blipFill rotWithShape="1">
          <a:blip r:embed="rId7">
            <a:alphaModFix/>
          </a:blip>
          <a:srcRect b="0" l="0" r="0" t="0"/>
          <a:stretch/>
        </p:blipFill>
        <p:spPr>
          <a:xfrm>
            <a:off x="2341328" y="6942671"/>
            <a:ext cx="677417" cy="846658"/>
          </a:xfrm>
          <a:prstGeom prst="rect">
            <a:avLst/>
          </a:prstGeom>
          <a:noFill/>
          <a:ln>
            <a:noFill/>
          </a:ln>
        </p:spPr>
      </p:pic>
      <p:sp>
        <p:nvSpPr>
          <p:cNvPr id="203" name="Google Shape;203;g265f2fceb09_0_168"/>
          <p:cNvSpPr/>
          <p:nvPr/>
        </p:nvSpPr>
        <p:spPr>
          <a:xfrm>
            <a:off x="2171971" y="8178800"/>
            <a:ext cx="40644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65f2fceb09_0_168"/>
          <p:cNvSpPr/>
          <p:nvPr/>
        </p:nvSpPr>
        <p:spPr>
          <a:xfrm>
            <a:off x="2171971" y="8178800"/>
            <a:ext cx="4200000" cy="440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Art of Archery": Discover the intricacies of the Art of Archery as practiced by the graceful and precise elves.</a:t>
            </a:r>
            <a:endParaRPr b="0" i="0" sz="3200" u="none" cap="none" strike="noStrike">
              <a:solidFill>
                <a:schemeClr val="dk1"/>
              </a:solidFill>
              <a:latin typeface="Calibri"/>
              <a:ea typeface="Calibri"/>
              <a:cs typeface="Calibri"/>
              <a:sym typeface="Calibri"/>
            </a:endParaRPr>
          </a:p>
        </p:txBody>
      </p:sp>
      <p:sp>
        <p:nvSpPr>
          <p:cNvPr id="205" name="Google Shape;205;g265f2fceb09_0_168"/>
          <p:cNvSpPr/>
          <p:nvPr/>
        </p:nvSpPr>
        <p:spPr>
          <a:xfrm>
            <a:off x="6642930" y="6858000"/>
            <a:ext cx="4064400" cy="558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65f2fceb09_0_168"/>
          <p:cNvSpPr/>
          <p:nvPr/>
        </p:nvSpPr>
        <p:spPr>
          <a:xfrm>
            <a:off x="6642930" y="68580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265f2fceb09_0_168"/>
          <p:cNvPicPr preferRelativeResize="0"/>
          <p:nvPr/>
        </p:nvPicPr>
        <p:blipFill rotWithShape="1">
          <a:blip r:embed="rId6">
            <a:alphaModFix/>
          </a:blip>
          <a:srcRect b="0" l="0" r="0" t="0"/>
          <a:stretch/>
        </p:blipFill>
        <p:spPr>
          <a:xfrm>
            <a:off x="6642930" y="6858000"/>
            <a:ext cx="1016127" cy="1016000"/>
          </a:xfrm>
          <a:prstGeom prst="rect">
            <a:avLst/>
          </a:prstGeom>
          <a:noFill/>
          <a:ln>
            <a:noFill/>
          </a:ln>
        </p:spPr>
      </p:pic>
      <p:pic>
        <p:nvPicPr>
          <p:cNvPr descr=" " id="208" name="Google Shape;208;g265f2fceb09_0_168"/>
          <p:cNvPicPr preferRelativeResize="0"/>
          <p:nvPr/>
        </p:nvPicPr>
        <p:blipFill rotWithShape="1">
          <a:blip r:embed="rId8">
            <a:alphaModFix/>
          </a:blip>
          <a:srcRect b="0" l="0" r="0" t="0"/>
          <a:stretch/>
        </p:blipFill>
        <p:spPr>
          <a:xfrm>
            <a:off x="6727609" y="6900342"/>
            <a:ext cx="863175" cy="931329"/>
          </a:xfrm>
          <a:prstGeom prst="rect">
            <a:avLst/>
          </a:prstGeom>
          <a:noFill/>
          <a:ln>
            <a:noFill/>
          </a:ln>
        </p:spPr>
      </p:pic>
      <p:sp>
        <p:nvSpPr>
          <p:cNvPr id="209" name="Google Shape;209;g265f2fceb09_0_168"/>
          <p:cNvSpPr/>
          <p:nvPr/>
        </p:nvSpPr>
        <p:spPr>
          <a:xfrm>
            <a:off x="6642930" y="8178800"/>
            <a:ext cx="40644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65f2fceb09_0_168"/>
          <p:cNvSpPr/>
          <p:nvPr/>
        </p:nvSpPr>
        <p:spPr>
          <a:xfrm>
            <a:off x="6642930" y="8178800"/>
            <a:ext cx="4200000" cy="440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Music of the Elves": Immerse yourself in the enchanting music of the elves, whose songs have the power to heal.</a:t>
            </a:r>
            <a:endParaRPr b="0" i="0" sz="3200" u="none" cap="none" strike="noStrike">
              <a:solidFill>
                <a:schemeClr val="dk1"/>
              </a:solidFill>
              <a:latin typeface="Calibri"/>
              <a:ea typeface="Calibri"/>
              <a:cs typeface="Calibri"/>
              <a:sym typeface="Calibri"/>
            </a:endParaRPr>
          </a:p>
        </p:txBody>
      </p:sp>
      <p:sp>
        <p:nvSpPr>
          <p:cNvPr id="211" name="Google Shape;211;g265f2fceb09_0_168"/>
          <p:cNvSpPr/>
          <p:nvPr/>
        </p:nvSpPr>
        <p:spPr>
          <a:xfrm>
            <a:off x="11113889" y="6858000"/>
            <a:ext cx="4064400" cy="558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65f2fceb09_0_168"/>
          <p:cNvSpPr/>
          <p:nvPr/>
        </p:nvSpPr>
        <p:spPr>
          <a:xfrm>
            <a:off x="11113889" y="68580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3" name="Google Shape;213;g265f2fceb09_0_168"/>
          <p:cNvPicPr preferRelativeResize="0"/>
          <p:nvPr/>
        </p:nvPicPr>
        <p:blipFill rotWithShape="1">
          <a:blip r:embed="rId6">
            <a:alphaModFix/>
          </a:blip>
          <a:srcRect b="0" l="0" r="0" t="0"/>
          <a:stretch/>
        </p:blipFill>
        <p:spPr>
          <a:xfrm>
            <a:off x="11113889" y="6858000"/>
            <a:ext cx="1016127" cy="1016000"/>
          </a:xfrm>
          <a:prstGeom prst="rect">
            <a:avLst/>
          </a:prstGeom>
          <a:noFill/>
          <a:ln>
            <a:noFill/>
          </a:ln>
        </p:spPr>
      </p:pic>
      <p:pic>
        <p:nvPicPr>
          <p:cNvPr descr=" " id="214" name="Google Shape;214;g265f2fceb09_0_168"/>
          <p:cNvPicPr preferRelativeResize="0"/>
          <p:nvPr/>
        </p:nvPicPr>
        <p:blipFill rotWithShape="1">
          <a:blip r:embed="rId9">
            <a:alphaModFix/>
          </a:blip>
          <a:srcRect b="0" l="0" r="0" t="0"/>
          <a:stretch/>
        </p:blipFill>
        <p:spPr>
          <a:xfrm>
            <a:off x="11233977" y="6916713"/>
            <a:ext cx="769023" cy="880951"/>
          </a:xfrm>
          <a:prstGeom prst="rect">
            <a:avLst/>
          </a:prstGeom>
          <a:noFill/>
          <a:ln>
            <a:noFill/>
          </a:ln>
        </p:spPr>
      </p:pic>
      <p:sp>
        <p:nvSpPr>
          <p:cNvPr id="215" name="Google Shape;215;g265f2fceb09_0_168"/>
          <p:cNvSpPr/>
          <p:nvPr/>
        </p:nvSpPr>
        <p:spPr>
          <a:xfrm>
            <a:off x="11113889" y="8178800"/>
            <a:ext cx="40644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65f2fceb09_0_168"/>
          <p:cNvSpPr/>
          <p:nvPr/>
        </p:nvSpPr>
        <p:spPr>
          <a:xfrm>
            <a:off x="11113889" y="8178800"/>
            <a:ext cx="4200000" cy="440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Life of an Elf": Learn about the customs and daily life of the elves, from their familial structure to their religious beliefs.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221" name="Shape 221"/>
        <p:cNvGrpSpPr/>
        <p:nvPr/>
      </p:nvGrpSpPr>
      <p:grpSpPr>
        <a:xfrm>
          <a:off x="0" y="0"/>
          <a:ext cx="0" cy="0"/>
          <a:chOff x="0" y="0"/>
          <a:chExt cx="0" cy="0"/>
        </a:xfrm>
      </p:grpSpPr>
      <p:pic>
        <p:nvPicPr>
          <p:cNvPr descr=" " id="222" name="Google Shape;222;g265f2fceb09_0_196"/>
          <p:cNvPicPr preferRelativeResize="0"/>
          <p:nvPr/>
        </p:nvPicPr>
        <p:blipFill rotWithShape="1">
          <a:blip r:embed="rId3">
            <a:alphaModFix/>
          </a:blip>
          <a:srcRect b="0" l="0" r="0" t="0"/>
          <a:stretch/>
        </p:blipFill>
        <p:spPr>
          <a:xfrm>
            <a:off x="-2044957" y="-2451100"/>
            <a:ext cx="10798992" cy="16740474"/>
          </a:xfrm>
          <a:prstGeom prst="rect">
            <a:avLst/>
          </a:prstGeom>
          <a:noFill/>
          <a:ln>
            <a:noFill/>
          </a:ln>
        </p:spPr>
      </p:pic>
      <p:sp>
        <p:nvSpPr>
          <p:cNvPr id="223" name="Google Shape;223;g265f2fceb09_0_1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g265f2fceb09_0_19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25" name="Google Shape;225;g265f2fceb09_0_196"/>
          <p:cNvPicPr preferRelativeResize="0"/>
          <p:nvPr/>
        </p:nvPicPr>
        <p:blipFill rotWithShape="1">
          <a:blip r:embed="rId5">
            <a:alphaModFix/>
          </a:blip>
          <a:srcRect b="0" l="0" r="0" t="0"/>
          <a:stretch/>
        </p:blipFill>
        <p:spPr>
          <a:xfrm>
            <a:off x="10072359" y="673100"/>
            <a:ext cx="12803200" cy="12369800"/>
          </a:xfrm>
          <a:prstGeom prst="rect">
            <a:avLst/>
          </a:prstGeom>
          <a:noFill/>
          <a:ln>
            <a:noFill/>
          </a:ln>
        </p:spPr>
      </p:pic>
      <p:sp>
        <p:nvSpPr>
          <p:cNvPr id="226" name="Google Shape;226;g265f2fceb09_0_196"/>
          <p:cNvSpPr/>
          <p:nvPr/>
        </p:nvSpPr>
        <p:spPr>
          <a:xfrm>
            <a:off x="2768946" y="5029200"/>
            <a:ext cx="10690500" cy="399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Bebas Neue"/>
              <a:buNone/>
            </a:pPr>
            <a:r>
              <a:rPr b="0" i="0" lang="en-US" sz="8000" u="none" cap="none" strike="noStrike">
                <a:solidFill>
                  <a:srgbClr val="000000"/>
                </a:solidFill>
                <a:latin typeface="Bebas Neue"/>
                <a:ea typeface="Bebas Neue"/>
                <a:cs typeface="Bebas Neue"/>
                <a:sym typeface="Bebas Neue"/>
              </a:rPr>
              <a:t>The Enchanter: Cast Spells, Create Illusions, Bring Magic to Life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231" name="Shape 231"/>
        <p:cNvGrpSpPr/>
        <p:nvPr/>
      </p:nvGrpSpPr>
      <p:grpSpPr>
        <a:xfrm>
          <a:off x="0" y="0"/>
          <a:ext cx="0" cy="0"/>
          <a:chOff x="0" y="0"/>
          <a:chExt cx="0" cy="0"/>
        </a:xfrm>
      </p:grpSpPr>
      <p:pic>
        <p:nvPicPr>
          <p:cNvPr descr=" " id="232" name="Google Shape;232;g265f2fceb09_0_205"/>
          <p:cNvPicPr preferRelativeResize="0"/>
          <p:nvPr/>
        </p:nvPicPr>
        <p:blipFill rotWithShape="1">
          <a:blip r:embed="rId3">
            <a:alphaModFix/>
          </a:blip>
          <a:srcRect b="0" l="0" r="0" t="0"/>
          <a:stretch/>
        </p:blipFill>
        <p:spPr>
          <a:xfrm>
            <a:off x="5233054" y="469900"/>
            <a:ext cx="9170503" cy="13957152"/>
          </a:xfrm>
          <a:prstGeom prst="rect">
            <a:avLst/>
          </a:prstGeom>
          <a:noFill/>
          <a:ln>
            <a:noFill/>
          </a:ln>
        </p:spPr>
      </p:pic>
      <p:sp>
        <p:nvSpPr>
          <p:cNvPr id="233" name="Google Shape;233;g265f2fceb09_0_2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4" name="Google Shape;234;g265f2fceb09_0_20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35" name="Google Shape;235;g265f2fceb09_0_205"/>
          <p:cNvPicPr preferRelativeResize="0"/>
          <p:nvPr/>
        </p:nvPicPr>
        <p:blipFill rotWithShape="1">
          <a:blip r:embed="rId5">
            <a:alphaModFix/>
          </a:blip>
          <a:srcRect b="0" l="0" r="0" t="0"/>
          <a:stretch/>
        </p:blipFill>
        <p:spPr>
          <a:xfrm>
            <a:off x="16905813" y="-101600"/>
            <a:ext cx="6084060" cy="12369800"/>
          </a:xfrm>
          <a:prstGeom prst="rect">
            <a:avLst/>
          </a:prstGeom>
          <a:noFill/>
          <a:ln>
            <a:noFill/>
          </a:ln>
        </p:spPr>
      </p:pic>
      <p:pic>
        <p:nvPicPr>
          <p:cNvPr descr=" " id="236" name="Google Shape;236;g265f2fceb09_0_205"/>
          <p:cNvPicPr preferRelativeResize="0"/>
          <p:nvPr/>
        </p:nvPicPr>
        <p:blipFill rotWithShape="1">
          <a:blip r:embed="rId6">
            <a:alphaModFix/>
          </a:blip>
          <a:srcRect b="0" l="0" r="0" t="0"/>
          <a:stretch/>
        </p:blipFill>
        <p:spPr>
          <a:xfrm>
            <a:off x="10491511" y="1346200"/>
            <a:ext cx="6084060" cy="12369800"/>
          </a:xfrm>
          <a:prstGeom prst="rect">
            <a:avLst/>
          </a:prstGeom>
          <a:noFill/>
          <a:ln>
            <a:noFill/>
          </a:ln>
        </p:spPr>
      </p:pic>
      <p:sp>
        <p:nvSpPr>
          <p:cNvPr id="237" name="Google Shape;237;g265f2fceb09_0_205"/>
          <p:cNvSpPr/>
          <p:nvPr/>
        </p:nvSpPr>
        <p:spPr>
          <a:xfrm>
            <a:off x="1397175" y="1143000"/>
            <a:ext cx="10690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Bebas Neue"/>
              <a:buNone/>
            </a:pPr>
            <a:r>
              <a:rPr b="0" i="0" lang="en-US" sz="8000" u="none" cap="none" strike="noStrike">
                <a:solidFill>
                  <a:srgbClr val="000000"/>
                </a:solidFill>
                <a:latin typeface="Bebas Neue"/>
                <a:ea typeface="Bebas Neue"/>
                <a:cs typeface="Bebas Neue"/>
                <a:sym typeface="Bebas Neue"/>
              </a:rPr>
              <a:t>Some Data</a:t>
            </a:r>
            <a:endParaRPr b="0" i="0" sz="8000" u="none" cap="none" strike="noStrike">
              <a:solidFill>
                <a:schemeClr val="dk1"/>
              </a:solidFill>
              <a:latin typeface="Calibri"/>
              <a:ea typeface="Calibri"/>
              <a:cs typeface="Calibri"/>
              <a:sym typeface="Calibri"/>
            </a:endParaRPr>
          </a:p>
        </p:txBody>
      </p:sp>
      <p:sp>
        <p:nvSpPr>
          <p:cNvPr id="238" name="Google Shape;238;g265f2fceb09_0_205"/>
          <p:cNvSpPr/>
          <p:nvPr/>
        </p:nvSpPr>
        <p:spPr>
          <a:xfrm>
            <a:off x="1244756" y="5029200"/>
            <a:ext cx="8573700" cy="560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65f2fceb09_0_205"/>
          <p:cNvSpPr/>
          <p:nvPr/>
        </p:nvSpPr>
        <p:spPr>
          <a:xfrm>
            <a:off x="1244756" y="5029200"/>
            <a:ext cx="85737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65f2fceb09_0_205"/>
          <p:cNvSpPr/>
          <p:nvPr/>
        </p:nvSpPr>
        <p:spPr>
          <a:xfrm>
            <a:off x="1244756" y="5048250"/>
            <a:ext cx="1422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65f2fceb09_0_205"/>
          <p:cNvSpPr/>
          <p:nvPr/>
        </p:nvSpPr>
        <p:spPr>
          <a:xfrm>
            <a:off x="1244756" y="5048250"/>
            <a:ext cx="1761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1739"/>
              </a:buClr>
              <a:buSzPts val="8000"/>
              <a:buFont typeface="Bebas Neue"/>
              <a:buNone/>
            </a:pPr>
            <a:r>
              <a:rPr b="0" i="0" lang="en-US" sz="8000" u="none" cap="none" strike="noStrike">
                <a:solidFill>
                  <a:srgbClr val="BC1739"/>
                </a:solidFill>
                <a:latin typeface="Bebas Neue"/>
                <a:ea typeface="Bebas Neue"/>
                <a:cs typeface="Bebas Neue"/>
                <a:sym typeface="Bebas Neue"/>
              </a:rPr>
              <a:t>75%</a:t>
            </a:r>
            <a:endParaRPr b="0" i="0" sz="8000" u="none" cap="none" strike="noStrike">
              <a:solidFill>
                <a:schemeClr val="dk1"/>
              </a:solidFill>
              <a:latin typeface="Calibri"/>
              <a:ea typeface="Calibri"/>
              <a:cs typeface="Calibri"/>
              <a:sym typeface="Calibri"/>
            </a:endParaRPr>
          </a:p>
        </p:txBody>
      </p:sp>
      <p:sp>
        <p:nvSpPr>
          <p:cNvPr id="242" name="Google Shape;242;g265f2fceb09_0_205"/>
          <p:cNvSpPr/>
          <p:nvPr/>
        </p:nvSpPr>
        <p:spPr>
          <a:xfrm>
            <a:off x="2870559" y="5029200"/>
            <a:ext cx="69477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65f2fceb09_0_205"/>
          <p:cNvSpPr/>
          <p:nvPr/>
        </p:nvSpPr>
        <p:spPr>
          <a:xfrm>
            <a:off x="2870559" y="5029200"/>
            <a:ext cx="7100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ebas Neue"/>
              <a:buNone/>
            </a:pPr>
            <a:r>
              <a:rPr b="0" i="0" lang="en-US" sz="3600" u="none" cap="none" strike="noStrike">
                <a:solidFill>
                  <a:srgbClr val="000000"/>
                </a:solidFill>
                <a:latin typeface="Bebas Neue"/>
                <a:ea typeface="Bebas Neue"/>
                <a:cs typeface="Bebas Neue"/>
                <a:sym typeface="Bebas Neue"/>
              </a:rPr>
              <a:t>Enchanted Creatures</a:t>
            </a:r>
            <a:endParaRPr b="0" i="0" sz="3600" u="none" cap="none" strike="noStrike">
              <a:solidFill>
                <a:schemeClr val="dk1"/>
              </a:solidFill>
              <a:latin typeface="Calibri"/>
              <a:ea typeface="Calibri"/>
              <a:cs typeface="Calibri"/>
              <a:sym typeface="Calibri"/>
            </a:endParaRPr>
          </a:p>
        </p:txBody>
      </p:sp>
      <p:sp>
        <p:nvSpPr>
          <p:cNvPr id="244" name="Google Shape;244;g265f2fceb09_0_205"/>
          <p:cNvSpPr/>
          <p:nvPr/>
        </p:nvSpPr>
        <p:spPr>
          <a:xfrm>
            <a:off x="2870559" y="5676900"/>
            <a:ext cx="7083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45" name="Google Shape;245;g265f2fceb09_0_205"/>
          <p:cNvSpPr/>
          <p:nvPr/>
        </p:nvSpPr>
        <p:spPr>
          <a:xfrm>
            <a:off x="1244756" y="6896100"/>
            <a:ext cx="85737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65f2fceb09_0_205"/>
          <p:cNvSpPr/>
          <p:nvPr/>
        </p:nvSpPr>
        <p:spPr>
          <a:xfrm>
            <a:off x="1244756" y="6915150"/>
            <a:ext cx="1422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65f2fceb09_0_205"/>
          <p:cNvSpPr/>
          <p:nvPr/>
        </p:nvSpPr>
        <p:spPr>
          <a:xfrm>
            <a:off x="1244756" y="6915150"/>
            <a:ext cx="1761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1739"/>
              </a:buClr>
              <a:buSzPts val="8000"/>
              <a:buFont typeface="Bebas Neue"/>
              <a:buNone/>
            </a:pPr>
            <a:r>
              <a:rPr b="0" i="0" lang="en-US" sz="8000" u="none" cap="none" strike="noStrike">
                <a:solidFill>
                  <a:srgbClr val="BC1739"/>
                </a:solidFill>
                <a:latin typeface="Bebas Neue"/>
                <a:ea typeface="Bebas Neue"/>
                <a:cs typeface="Bebas Neue"/>
                <a:sym typeface="Bebas Neue"/>
              </a:rPr>
              <a:t>60%</a:t>
            </a:r>
            <a:endParaRPr b="0" i="0" sz="8000" u="none" cap="none" strike="noStrike">
              <a:solidFill>
                <a:schemeClr val="dk1"/>
              </a:solidFill>
              <a:latin typeface="Calibri"/>
              <a:ea typeface="Calibri"/>
              <a:cs typeface="Calibri"/>
              <a:sym typeface="Calibri"/>
            </a:endParaRPr>
          </a:p>
        </p:txBody>
      </p:sp>
      <p:sp>
        <p:nvSpPr>
          <p:cNvPr id="248" name="Google Shape;248;g265f2fceb09_0_205"/>
          <p:cNvSpPr/>
          <p:nvPr/>
        </p:nvSpPr>
        <p:spPr>
          <a:xfrm>
            <a:off x="2870559" y="6896100"/>
            <a:ext cx="69477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65f2fceb09_0_205"/>
          <p:cNvSpPr/>
          <p:nvPr/>
        </p:nvSpPr>
        <p:spPr>
          <a:xfrm>
            <a:off x="2870559" y="6896100"/>
            <a:ext cx="7100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ebas Neue"/>
              <a:buNone/>
            </a:pPr>
            <a:r>
              <a:rPr b="0" i="0" lang="en-US" sz="3600" u="none" cap="none" strike="noStrike">
                <a:solidFill>
                  <a:srgbClr val="000000"/>
                </a:solidFill>
                <a:latin typeface="Bebas Neue"/>
                <a:ea typeface="Bebas Neue"/>
                <a:cs typeface="Bebas Neue"/>
                <a:sym typeface="Bebas Neue"/>
              </a:rPr>
              <a:t>Magic-Wielding Individuals</a:t>
            </a:r>
            <a:endParaRPr b="0" i="0" sz="3600" u="none" cap="none" strike="noStrike">
              <a:solidFill>
                <a:schemeClr val="dk1"/>
              </a:solidFill>
              <a:latin typeface="Calibri"/>
              <a:ea typeface="Calibri"/>
              <a:cs typeface="Calibri"/>
              <a:sym typeface="Calibri"/>
            </a:endParaRPr>
          </a:p>
        </p:txBody>
      </p:sp>
      <p:sp>
        <p:nvSpPr>
          <p:cNvPr id="250" name="Google Shape;250;g265f2fceb09_0_205"/>
          <p:cNvSpPr/>
          <p:nvPr/>
        </p:nvSpPr>
        <p:spPr>
          <a:xfrm>
            <a:off x="2870559" y="7543800"/>
            <a:ext cx="7083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51" name="Google Shape;251;g265f2fceb09_0_205"/>
          <p:cNvSpPr/>
          <p:nvPr/>
        </p:nvSpPr>
        <p:spPr>
          <a:xfrm>
            <a:off x="1244756" y="8763000"/>
            <a:ext cx="8573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65f2fceb09_0_205"/>
          <p:cNvSpPr/>
          <p:nvPr/>
        </p:nvSpPr>
        <p:spPr>
          <a:xfrm>
            <a:off x="1244756" y="9086850"/>
            <a:ext cx="1422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65f2fceb09_0_205"/>
          <p:cNvSpPr/>
          <p:nvPr/>
        </p:nvSpPr>
        <p:spPr>
          <a:xfrm>
            <a:off x="1244756" y="9086850"/>
            <a:ext cx="1761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1739"/>
              </a:buClr>
              <a:buSzPts val="8000"/>
              <a:buFont typeface="Bebas Neue"/>
              <a:buNone/>
            </a:pPr>
            <a:r>
              <a:rPr b="0" i="0" lang="en-US" sz="8000" u="none" cap="none" strike="noStrike">
                <a:solidFill>
                  <a:srgbClr val="BC1739"/>
                </a:solidFill>
                <a:latin typeface="Bebas Neue"/>
                <a:ea typeface="Bebas Neue"/>
                <a:cs typeface="Bebas Neue"/>
                <a:sym typeface="Bebas Neue"/>
              </a:rPr>
              <a:t>90%</a:t>
            </a:r>
            <a:endParaRPr b="0" i="0" sz="8000" u="none" cap="none" strike="noStrike">
              <a:solidFill>
                <a:schemeClr val="dk1"/>
              </a:solidFill>
              <a:latin typeface="Calibri"/>
              <a:ea typeface="Calibri"/>
              <a:cs typeface="Calibri"/>
              <a:sym typeface="Calibri"/>
            </a:endParaRPr>
          </a:p>
        </p:txBody>
      </p:sp>
      <p:sp>
        <p:nvSpPr>
          <p:cNvPr id="254" name="Google Shape;254;g265f2fceb09_0_205"/>
          <p:cNvSpPr/>
          <p:nvPr/>
        </p:nvSpPr>
        <p:spPr>
          <a:xfrm>
            <a:off x="2870559" y="8763000"/>
            <a:ext cx="6947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65f2fceb09_0_205"/>
          <p:cNvSpPr/>
          <p:nvPr/>
        </p:nvSpPr>
        <p:spPr>
          <a:xfrm>
            <a:off x="2870559" y="8763000"/>
            <a:ext cx="7100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ebas Neue"/>
              <a:buNone/>
            </a:pPr>
            <a:r>
              <a:rPr b="0" i="0" lang="en-US" sz="3600" u="none" cap="none" strike="noStrike">
                <a:solidFill>
                  <a:srgbClr val="000000"/>
                </a:solidFill>
                <a:latin typeface="Bebas Neue"/>
                <a:ea typeface="Bebas Neue"/>
                <a:cs typeface="Bebas Neue"/>
                <a:sym typeface="Bebas Neue"/>
              </a:rPr>
              <a:t>Spells Cast</a:t>
            </a:r>
            <a:endParaRPr b="0" i="0" sz="3600" u="none" cap="none" strike="noStrike">
              <a:solidFill>
                <a:schemeClr val="dk1"/>
              </a:solidFill>
              <a:latin typeface="Calibri"/>
              <a:ea typeface="Calibri"/>
              <a:cs typeface="Calibri"/>
              <a:sym typeface="Calibri"/>
            </a:endParaRPr>
          </a:p>
        </p:txBody>
      </p:sp>
      <p:sp>
        <p:nvSpPr>
          <p:cNvPr id="256" name="Google Shape;256;g265f2fceb09_0_205"/>
          <p:cNvSpPr/>
          <p:nvPr/>
        </p:nvSpPr>
        <p:spPr>
          <a:xfrm>
            <a:off x="2870559" y="9410700"/>
            <a:ext cx="7083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261" name="Shape 261"/>
        <p:cNvGrpSpPr/>
        <p:nvPr/>
      </p:nvGrpSpPr>
      <p:grpSpPr>
        <a:xfrm>
          <a:off x="0" y="0"/>
          <a:ext cx="0" cy="0"/>
          <a:chOff x="0" y="0"/>
          <a:chExt cx="0" cy="0"/>
        </a:xfrm>
      </p:grpSpPr>
      <p:pic>
        <p:nvPicPr>
          <p:cNvPr descr=" " id="262" name="Google Shape;262;g265f2fceb09_0_234"/>
          <p:cNvPicPr preferRelativeResize="0"/>
          <p:nvPr/>
        </p:nvPicPr>
        <p:blipFill rotWithShape="1">
          <a:blip r:embed="rId3">
            <a:alphaModFix/>
          </a:blip>
          <a:srcRect b="0" l="0" r="0" t="0"/>
          <a:stretch/>
        </p:blipFill>
        <p:spPr>
          <a:xfrm>
            <a:off x="533467" y="165100"/>
            <a:ext cx="22837454" cy="14008100"/>
          </a:xfrm>
          <a:prstGeom prst="rect">
            <a:avLst/>
          </a:prstGeom>
          <a:noFill/>
          <a:ln>
            <a:noFill/>
          </a:ln>
        </p:spPr>
      </p:pic>
      <p:pic>
        <p:nvPicPr>
          <p:cNvPr descr=" " id="263" name="Google Shape;263;g265f2fceb09_0_234"/>
          <p:cNvPicPr preferRelativeResize="0"/>
          <p:nvPr/>
        </p:nvPicPr>
        <p:blipFill rotWithShape="1">
          <a:blip r:embed="rId4">
            <a:alphaModFix/>
          </a:blip>
          <a:srcRect b="0" l="0" r="0" t="0"/>
          <a:stretch/>
        </p:blipFill>
        <p:spPr>
          <a:xfrm>
            <a:off x="-2895962" y="1473200"/>
            <a:ext cx="14848156" cy="11582400"/>
          </a:xfrm>
          <a:prstGeom prst="rect">
            <a:avLst/>
          </a:prstGeom>
          <a:noFill/>
          <a:ln>
            <a:noFill/>
          </a:ln>
        </p:spPr>
      </p:pic>
      <p:sp>
        <p:nvSpPr>
          <p:cNvPr id="264" name="Google Shape;264;g265f2fceb09_0_2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5" name="Google Shape;265;g265f2fceb09_0_23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66" name="Google Shape;266;g265f2fceb09_0_234"/>
          <p:cNvSpPr/>
          <p:nvPr/>
        </p:nvSpPr>
        <p:spPr>
          <a:xfrm>
            <a:off x="9373772" y="3505200"/>
            <a:ext cx="15762600" cy="670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65f2fceb09_0_234"/>
          <p:cNvSpPr/>
          <p:nvPr/>
        </p:nvSpPr>
        <p:spPr>
          <a:xfrm>
            <a:off x="9373772" y="3505200"/>
            <a:ext cx="15762600" cy="507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65f2fceb09_0_234"/>
          <p:cNvSpPr/>
          <p:nvPr/>
        </p:nvSpPr>
        <p:spPr>
          <a:xfrm>
            <a:off x="12796849" y="3505200"/>
            <a:ext cx="8916600" cy="467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C1739"/>
              </a:buClr>
              <a:buSzPts val="24000"/>
              <a:buFont typeface="Bebas Neue"/>
              <a:buNone/>
            </a:pPr>
            <a:r>
              <a:rPr b="0" i="0" lang="en-US" sz="24000" u="none" cap="none" strike="noStrike">
                <a:solidFill>
                  <a:srgbClr val="BC1739"/>
                </a:solidFill>
                <a:latin typeface="Bebas Neue"/>
                <a:ea typeface="Bebas Neue"/>
                <a:cs typeface="Bebas Neue"/>
                <a:sym typeface="Bebas Neue"/>
              </a:rPr>
              <a:t>234,567</a:t>
            </a:r>
            <a:endParaRPr b="0" i="0" sz="24000" u="none" cap="none" strike="noStrike">
              <a:solidFill>
                <a:schemeClr val="dk1"/>
              </a:solidFill>
              <a:latin typeface="Calibri"/>
              <a:ea typeface="Calibri"/>
              <a:cs typeface="Calibri"/>
              <a:sym typeface="Calibri"/>
            </a:endParaRPr>
          </a:p>
        </p:txBody>
      </p:sp>
      <p:sp>
        <p:nvSpPr>
          <p:cNvPr id="269" name="Google Shape;269;g265f2fceb09_0_234"/>
          <p:cNvSpPr/>
          <p:nvPr/>
        </p:nvSpPr>
        <p:spPr>
          <a:xfrm>
            <a:off x="9238288" y="73660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6400"/>
              <a:buFont typeface="Poppins"/>
              <a:buNone/>
            </a:pPr>
            <a:r>
              <a:rPr b="1" i="0" lang="en-US" sz="6400" u="none" cap="none" strike="noStrike">
                <a:solidFill>
                  <a:srgbClr val="4D4D4D"/>
                </a:solidFill>
                <a:latin typeface="Poppins"/>
                <a:ea typeface="Poppins"/>
                <a:cs typeface="Poppins"/>
                <a:sym typeface="Poppins"/>
              </a:rPr>
              <a:t>Unicorn Sightings</a:t>
            </a:r>
            <a:endParaRPr b="0" i="0" sz="6400" u="none" cap="none" strike="noStrike">
              <a:solidFill>
                <a:schemeClr val="dk1"/>
              </a:solidFill>
              <a:latin typeface="Calibri"/>
              <a:ea typeface="Calibri"/>
              <a:cs typeface="Calibri"/>
              <a:sym typeface="Calibri"/>
            </a:endParaRPr>
          </a:p>
        </p:txBody>
      </p:sp>
      <p:sp>
        <p:nvSpPr>
          <p:cNvPr id="270" name="Google Shape;270;g265f2fceb09_0_234"/>
          <p:cNvSpPr/>
          <p:nvPr/>
        </p:nvSpPr>
        <p:spPr>
          <a:xfrm>
            <a:off x="12551285" y="89916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275" name="Shape 275"/>
        <p:cNvGrpSpPr/>
        <p:nvPr/>
      </p:nvGrpSpPr>
      <p:grpSpPr>
        <a:xfrm>
          <a:off x="0" y="0"/>
          <a:ext cx="0" cy="0"/>
          <a:chOff x="0" y="0"/>
          <a:chExt cx="0" cy="0"/>
        </a:xfrm>
      </p:grpSpPr>
      <p:pic>
        <p:nvPicPr>
          <p:cNvPr descr=" " id="276" name="Google Shape;276;g265f2fceb09_0_247"/>
          <p:cNvPicPr preferRelativeResize="0"/>
          <p:nvPr/>
        </p:nvPicPr>
        <p:blipFill rotWithShape="1">
          <a:blip r:embed="rId3">
            <a:alphaModFix/>
          </a:blip>
          <a:srcRect b="0" l="0" r="0" t="0"/>
          <a:stretch/>
        </p:blipFill>
        <p:spPr>
          <a:xfrm>
            <a:off x="-2044956" y="-2451100"/>
            <a:ext cx="10798990" cy="16740484"/>
          </a:xfrm>
          <a:prstGeom prst="rect">
            <a:avLst/>
          </a:prstGeom>
          <a:noFill/>
          <a:ln>
            <a:noFill/>
          </a:ln>
        </p:spPr>
      </p:pic>
      <p:pic>
        <p:nvPicPr>
          <p:cNvPr descr=" " id="277" name="Google Shape;277;g265f2fceb09_0_247"/>
          <p:cNvPicPr preferRelativeResize="0"/>
          <p:nvPr/>
        </p:nvPicPr>
        <p:blipFill rotWithShape="1">
          <a:blip r:embed="rId4">
            <a:alphaModFix/>
          </a:blip>
          <a:srcRect b="0" l="0" r="0" t="0"/>
          <a:stretch/>
        </p:blipFill>
        <p:spPr>
          <a:xfrm>
            <a:off x="2565721" y="6858000"/>
            <a:ext cx="19239455" cy="9509572"/>
          </a:xfrm>
          <a:prstGeom prst="rect">
            <a:avLst/>
          </a:prstGeom>
          <a:noFill/>
          <a:ln>
            <a:noFill/>
          </a:ln>
        </p:spPr>
      </p:pic>
      <p:sp>
        <p:nvSpPr>
          <p:cNvPr id="278" name="Google Shape;278;g265f2fceb09_0_2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9" name="Google Shape;279;g265f2fceb09_0_24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80" name="Google Shape;280;g265f2fceb09_0_247"/>
          <p:cNvSpPr/>
          <p:nvPr/>
        </p:nvSpPr>
        <p:spPr>
          <a:xfrm>
            <a:off x="3797775" y="1155700"/>
            <a:ext cx="167916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65f2fceb09_0_247"/>
          <p:cNvSpPr/>
          <p:nvPr/>
        </p:nvSpPr>
        <p:spPr>
          <a:xfrm>
            <a:off x="3797775" y="11557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65f2fceb09_0_247"/>
          <p:cNvSpPr/>
          <p:nvPr/>
        </p:nvSpPr>
        <p:spPr>
          <a:xfrm>
            <a:off x="5182248" y="1155700"/>
            <a:ext cx="5106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65f2fceb09_0_247"/>
          <p:cNvSpPr/>
          <p:nvPr/>
        </p:nvSpPr>
        <p:spPr>
          <a:xfrm>
            <a:off x="5182248" y="1155700"/>
            <a:ext cx="5648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Bebas Neue"/>
              <a:buNone/>
            </a:pPr>
            <a:r>
              <a:rPr b="0" i="0" lang="en-US" sz="12800" u="none" cap="none" strike="noStrike">
                <a:solidFill>
                  <a:srgbClr val="000000"/>
                </a:solidFill>
                <a:latin typeface="Bebas Neue"/>
                <a:ea typeface="Bebas Neue"/>
                <a:cs typeface="Bebas Neue"/>
                <a:sym typeface="Bebas Neue"/>
              </a:rPr>
              <a:t>233 Coins</a:t>
            </a:r>
            <a:endParaRPr b="0" i="0" sz="12800" u="none" cap="none" strike="noStrike">
              <a:solidFill>
                <a:schemeClr val="dk1"/>
              </a:solidFill>
              <a:latin typeface="Calibri"/>
              <a:ea typeface="Calibri"/>
              <a:cs typeface="Calibri"/>
              <a:sym typeface="Calibri"/>
            </a:endParaRPr>
          </a:p>
        </p:txBody>
      </p:sp>
      <p:sp>
        <p:nvSpPr>
          <p:cNvPr id="284" name="Google Shape;284;g265f2fceb09_0_247"/>
          <p:cNvSpPr/>
          <p:nvPr/>
        </p:nvSpPr>
        <p:spPr>
          <a:xfrm>
            <a:off x="3797775" y="3111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65f2fceb09_0_247"/>
          <p:cNvSpPr/>
          <p:nvPr/>
        </p:nvSpPr>
        <p:spPr>
          <a:xfrm>
            <a:off x="3730033" y="3111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286" name="Google Shape;286;g265f2fceb09_0_247"/>
          <p:cNvSpPr/>
          <p:nvPr/>
        </p:nvSpPr>
        <p:spPr>
          <a:xfrm>
            <a:off x="3797775" y="48768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65f2fceb09_0_247"/>
          <p:cNvSpPr/>
          <p:nvPr/>
        </p:nvSpPr>
        <p:spPr>
          <a:xfrm>
            <a:off x="5004425" y="4876800"/>
            <a:ext cx="5461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65f2fceb09_0_247"/>
          <p:cNvSpPr/>
          <p:nvPr/>
        </p:nvSpPr>
        <p:spPr>
          <a:xfrm>
            <a:off x="5004425" y="4876800"/>
            <a:ext cx="6003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Bebas Neue"/>
              <a:buNone/>
            </a:pPr>
            <a:r>
              <a:rPr b="0" i="0" lang="en-US" sz="12800" u="none" cap="none" strike="noStrike">
                <a:solidFill>
                  <a:srgbClr val="000000"/>
                </a:solidFill>
                <a:latin typeface="Bebas Neue"/>
                <a:ea typeface="Bebas Neue"/>
                <a:cs typeface="Bebas Neue"/>
                <a:sym typeface="Bebas Neue"/>
              </a:rPr>
              <a:t>456 Hours</a:t>
            </a:r>
            <a:endParaRPr b="0" i="0" sz="12800" u="none" cap="none" strike="noStrike">
              <a:solidFill>
                <a:schemeClr val="dk1"/>
              </a:solidFill>
              <a:latin typeface="Calibri"/>
              <a:ea typeface="Calibri"/>
              <a:cs typeface="Calibri"/>
              <a:sym typeface="Calibri"/>
            </a:endParaRPr>
          </a:p>
        </p:txBody>
      </p:sp>
      <p:sp>
        <p:nvSpPr>
          <p:cNvPr id="289" name="Google Shape;289;g265f2fceb09_0_247"/>
          <p:cNvSpPr/>
          <p:nvPr/>
        </p:nvSpPr>
        <p:spPr>
          <a:xfrm>
            <a:off x="3797775" y="6832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65f2fceb09_0_247"/>
          <p:cNvSpPr/>
          <p:nvPr/>
        </p:nvSpPr>
        <p:spPr>
          <a:xfrm>
            <a:off x="3730033" y="6832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291" name="Google Shape;291;g265f2fceb09_0_247"/>
          <p:cNvSpPr/>
          <p:nvPr/>
        </p:nvSpPr>
        <p:spPr>
          <a:xfrm>
            <a:off x="12714289" y="11557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65f2fceb09_0_247"/>
          <p:cNvSpPr/>
          <p:nvPr/>
        </p:nvSpPr>
        <p:spPr>
          <a:xfrm>
            <a:off x="15521340" y="1155700"/>
            <a:ext cx="2260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65f2fceb09_0_247"/>
          <p:cNvSpPr/>
          <p:nvPr/>
        </p:nvSpPr>
        <p:spPr>
          <a:xfrm>
            <a:off x="15521340" y="1155700"/>
            <a:ext cx="28029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Bebas Neue"/>
              <a:buNone/>
            </a:pPr>
            <a:r>
              <a:rPr b="0" i="0" lang="en-US" sz="12800" u="none" cap="none" strike="noStrike">
                <a:solidFill>
                  <a:srgbClr val="000000"/>
                </a:solidFill>
                <a:latin typeface="Bebas Neue"/>
                <a:ea typeface="Bebas Neue"/>
                <a:cs typeface="Bebas Neue"/>
                <a:sym typeface="Bebas Neue"/>
              </a:rPr>
              <a:t>85%</a:t>
            </a:r>
            <a:endParaRPr b="0" i="0" sz="12800" u="none" cap="none" strike="noStrike">
              <a:solidFill>
                <a:schemeClr val="dk1"/>
              </a:solidFill>
              <a:latin typeface="Calibri"/>
              <a:ea typeface="Calibri"/>
              <a:cs typeface="Calibri"/>
              <a:sym typeface="Calibri"/>
            </a:endParaRPr>
          </a:p>
        </p:txBody>
      </p:sp>
      <p:sp>
        <p:nvSpPr>
          <p:cNvPr id="294" name="Google Shape;294;g265f2fceb09_0_247"/>
          <p:cNvSpPr/>
          <p:nvPr/>
        </p:nvSpPr>
        <p:spPr>
          <a:xfrm>
            <a:off x="12714289" y="3111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65f2fceb09_0_247"/>
          <p:cNvSpPr/>
          <p:nvPr/>
        </p:nvSpPr>
        <p:spPr>
          <a:xfrm>
            <a:off x="12646547" y="3111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296" name="Google Shape;296;g265f2fceb09_0_247"/>
          <p:cNvSpPr/>
          <p:nvPr/>
        </p:nvSpPr>
        <p:spPr>
          <a:xfrm>
            <a:off x="12714289" y="48768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65f2fceb09_0_247"/>
          <p:cNvSpPr/>
          <p:nvPr/>
        </p:nvSpPr>
        <p:spPr>
          <a:xfrm>
            <a:off x="14765595" y="4876800"/>
            <a:ext cx="37725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65f2fceb09_0_247"/>
          <p:cNvSpPr/>
          <p:nvPr/>
        </p:nvSpPr>
        <p:spPr>
          <a:xfrm>
            <a:off x="14765595" y="4876800"/>
            <a:ext cx="43143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Bebas Neue"/>
              <a:buNone/>
            </a:pPr>
            <a:r>
              <a:rPr b="0" i="0" lang="en-US" sz="12800" u="none" cap="none" strike="noStrike">
                <a:solidFill>
                  <a:srgbClr val="000000"/>
                </a:solidFill>
                <a:latin typeface="Bebas Neue"/>
                <a:ea typeface="Bebas Neue"/>
                <a:cs typeface="Bebas Neue"/>
                <a:sym typeface="Bebas Neue"/>
              </a:rPr>
              <a:t>535 Km</a:t>
            </a:r>
            <a:endParaRPr b="0" i="0" sz="12800" u="none" cap="none" strike="noStrike">
              <a:solidFill>
                <a:schemeClr val="dk1"/>
              </a:solidFill>
              <a:latin typeface="Calibri"/>
              <a:ea typeface="Calibri"/>
              <a:cs typeface="Calibri"/>
              <a:sym typeface="Calibri"/>
            </a:endParaRPr>
          </a:p>
        </p:txBody>
      </p:sp>
      <p:sp>
        <p:nvSpPr>
          <p:cNvPr id="299" name="Google Shape;299;g265f2fceb09_0_247"/>
          <p:cNvSpPr/>
          <p:nvPr/>
        </p:nvSpPr>
        <p:spPr>
          <a:xfrm>
            <a:off x="12714289" y="6832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65f2fceb09_0_247"/>
          <p:cNvSpPr/>
          <p:nvPr/>
        </p:nvSpPr>
        <p:spPr>
          <a:xfrm>
            <a:off x="12646547" y="6832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305" name="Shape 305"/>
        <p:cNvGrpSpPr/>
        <p:nvPr/>
      </p:nvGrpSpPr>
      <p:grpSpPr>
        <a:xfrm>
          <a:off x="0" y="0"/>
          <a:ext cx="0" cy="0"/>
          <a:chOff x="0" y="0"/>
          <a:chExt cx="0" cy="0"/>
        </a:xfrm>
      </p:grpSpPr>
      <p:pic>
        <p:nvPicPr>
          <p:cNvPr descr=" " id="306" name="Google Shape;306;g265f2fceb09_0_276"/>
          <p:cNvPicPr preferRelativeResize="0"/>
          <p:nvPr/>
        </p:nvPicPr>
        <p:blipFill rotWithShape="1">
          <a:blip r:embed="rId3">
            <a:alphaModFix/>
          </a:blip>
          <a:srcRect b="0" l="0" r="0" t="0"/>
          <a:stretch/>
        </p:blipFill>
        <p:spPr>
          <a:xfrm>
            <a:off x="15915089" y="850900"/>
            <a:ext cx="9170503" cy="13957152"/>
          </a:xfrm>
          <a:prstGeom prst="rect">
            <a:avLst/>
          </a:prstGeom>
          <a:noFill/>
          <a:ln>
            <a:noFill/>
          </a:ln>
        </p:spPr>
      </p:pic>
      <p:sp>
        <p:nvSpPr>
          <p:cNvPr id="307" name="Google Shape;307;g265f2fceb09_0_2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8" name="Google Shape;308;g265f2fceb09_0_27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9" name="Google Shape;309;g265f2fceb09_0_276"/>
          <p:cNvSpPr/>
          <p:nvPr/>
        </p:nvSpPr>
        <p:spPr>
          <a:xfrm>
            <a:off x="6841922" y="1143000"/>
            <a:ext cx="10690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8000"/>
              <a:buFont typeface="Bebas Neue"/>
              <a:buNone/>
            </a:pPr>
            <a:r>
              <a:rPr b="0" i="0" lang="en-US" sz="8000" u="none" cap="none" strike="noStrike">
                <a:solidFill>
                  <a:srgbClr val="000000"/>
                </a:solidFill>
                <a:latin typeface="Bebas Neue"/>
                <a:ea typeface="Bebas Neue"/>
                <a:cs typeface="Bebas Neue"/>
                <a:sym typeface="Bebas Neue"/>
              </a:rPr>
              <a:t>Graph</a:t>
            </a:r>
            <a:endParaRPr b="0" i="0" sz="8000" u="none" cap="none" strike="noStrike">
              <a:solidFill>
                <a:schemeClr val="dk1"/>
              </a:solidFill>
              <a:latin typeface="Calibri"/>
              <a:ea typeface="Calibri"/>
              <a:cs typeface="Calibri"/>
              <a:sym typeface="Calibri"/>
            </a:endParaRPr>
          </a:p>
        </p:txBody>
      </p:sp>
      <p:sp>
        <p:nvSpPr>
          <p:cNvPr id="310" name="Google Shape;310;g265f2fceb09_0_276"/>
          <p:cNvSpPr/>
          <p:nvPr/>
        </p:nvSpPr>
        <p:spPr>
          <a:xfrm>
            <a:off x="3010276" y="3441700"/>
            <a:ext cx="18366600" cy="925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1" name="Google Shape;311;g265f2fceb09_0_276"/>
          <p:cNvPicPr preferRelativeResize="0"/>
          <p:nvPr/>
        </p:nvPicPr>
        <p:blipFill rotWithShape="1">
          <a:blip r:embed="rId5">
            <a:alphaModFix/>
          </a:blip>
          <a:srcRect b="0" l="0" r="0" t="0"/>
          <a:stretch/>
        </p:blipFill>
        <p:spPr>
          <a:xfrm>
            <a:off x="3010276" y="3441700"/>
            <a:ext cx="18366496" cy="9258300"/>
          </a:xfrm>
          <a:prstGeom prst="rect">
            <a:avLst/>
          </a:prstGeom>
          <a:noFill/>
          <a:ln>
            <a:noFill/>
          </a:ln>
        </p:spPr>
      </p:pic>
      <p:pic>
        <p:nvPicPr>
          <p:cNvPr descr=" " id="312" name="Google Shape;312;g265f2fceb09_0_276"/>
          <p:cNvPicPr preferRelativeResize="0"/>
          <p:nvPr/>
        </p:nvPicPr>
        <p:blipFill rotWithShape="1">
          <a:blip r:embed="rId5">
            <a:alphaModFix/>
          </a:blip>
          <a:srcRect b="0" l="0" r="0" t="0"/>
          <a:stretch/>
        </p:blipFill>
        <p:spPr>
          <a:xfrm>
            <a:off x="3010276" y="3441700"/>
            <a:ext cx="18366496" cy="9258300"/>
          </a:xfrm>
          <a:prstGeom prst="rect">
            <a:avLst/>
          </a:prstGeom>
          <a:noFill/>
          <a:ln>
            <a:noFill/>
          </a:ln>
        </p:spPr>
      </p:pic>
      <p:sp>
        <p:nvSpPr>
          <p:cNvPr id="313" name="Google Shape;313;g265f2fceb09_0_276"/>
          <p:cNvSpPr/>
          <p:nvPr/>
        </p:nvSpPr>
        <p:spPr>
          <a:xfrm>
            <a:off x="3010276" y="3441700"/>
            <a:ext cx="18366600" cy="902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65f2fceb09_0_276"/>
          <p:cNvSpPr/>
          <p:nvPr/>
        </p:nvSpPr>
        <p:spPr>
          <a:xfrm>
            <a:off x="3010276" y="344170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65f2fceb09_0_276"/>
          <p:cNvSpPr/>
          <p:nvPr/>
        </p:nvSpPr>
        <p:spPr>
          <a:xfrm>
            <a:off x="2874793" y="344170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12</a:t>
            </a:r>
            <a:endParaRPr b="0" i="0" sz="3200" u="none" cap="none" strike="noStrike">
              <a:solidFill>
                <a:schemeClr val="dk1"/>
              </a:solidFill>
              <a:latin typeface="Calibri"/>
              <a:ea typeface="Calibri"/>
              <a:cs typeface="Calibri"/>
              <a:sym typeface="Calibri"/>
            </a:endParaRPr>
          </a:p>
        </p:txBody>
      </p:sp>
      <p:pic>
        <p:nvPicPr>
          <p:cNvPr descr=" " id="316" name="Google Shape;316;g265f2fceb09_0_276"/>
          <p:cNvPicPr preferRelativeResize="0"/>
          <p:nvPr/>
        </p:nvPicPr>
        <p:blipFill rotWithShape="1">
          <a:blip r:embed="rId6">
            <a:alphaModFix/>
          </a:blip>
          <a:srcRect b="0" l="0" r="0" t="0"/>
          <a:stretch/>
        </p:blipFill>
        <p:spPr>
          <a:xfrm>
            <a:off x="3619952" y="3746500"/>
            <a:ext cx="17756819" cy="1"/>
          </a:xfrm>
          <a:prstGeom prst="rect">
            <a:avLst/>
          </a:prstGeom>
          <a:noFill/>
          <a:ln>
            <a:noFill/>
          </a:ln>
        </p:spPr>
      </p:pic>
      <p:pic>
        <p:nvPicPr>
          <p:cNvPr descr=" " id="317" name="Google Shape;317;g265f2fceb09_0_276"/>
          <p:cNvPicPr preferRelativeResize="0"/>
          <p:nvPr/>
        </p:nvPicPr>
        <p:blipFill rotWithShape="1">
          <a:blip r:embed="rId7">
            <a:alphaModFix/>
          </a:blip>
          <a:srcRect b="0" l="0" r="0" t="0"/>
          <a:stretch/>
        </p:blipFill>
        <p:spPr>
          <a:xfrm>
            <a:off x="3619952" y="3733800"/>
            <a:ext cx="17756819" cy="12700"/>
          </a:xfrm>
          <a:prstGeom prst="rect">
            <a:avLst/>
          </a:prstGeom>
          <a:noFill/>
          <a:ln>
            <a:noFill/>
          </a:ln>
        </p:spPr>
      </p:pic>
      <p:sp>
        <p:nvSpPr>
          <p:cNvPr id="318" name="Google Shape;318;g265f2fceb09_0_276"/>
          <p:cNvSpPr/>
          <p:nvPr/>
        </p:nvSpPr>
        <p:spPr>
          <a:xfrm>
            <a:off x="3010276" y="484505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65f2fceb09_0_276"/>
          <p:cNvSpPr/>
          <p:nvPr/>
        </p:nvSpPr>
        <p:spPr>
          <a:xfrm>
            <a:off x="2874793" y="484505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10</a:t>
            </a:r>
            <a:endParaRPr b="0" i="0" sz="3200" u="none" cap="none" strike="noStrike">
              <a:solidFill>
                <a:schemeClr val="dk1"/>
              </a:solidFill>
              <a:latin typeface="Calibri"/>
              <a:ea typeface="Calibri"/>
              <a:cs typeface="Calibri"/>
              <a:sym typeface="Calibri"/>
            </a:endParaRPr>
          </a:p>
        </p:txBody>
      </p:sp>
      <p:pic>
        <p:nvPicPr>
          <p:cNvPr descr=" " id="320" name="Google Shape;320;g265f2fceb09_0_276"/>
          <p:cNvPicPr preferRelativeResize="0"/>
          <p:nvPr/>
        </p:nvPicPr>
        <p:blipFill rotWithShape="1">
          <a:blip r:embed="rId6">
            <a:alphaModFix/>
          </a:blip>
          <a:srcRect b="0" l="0" r="0" t="0"/>
          <a:stretch/>
        </p:blipFill>
        <p:spPr>
          <a:xfrm>
            <a:off x="3619952" y="5149850"/>
            <a:ext cx="17756819" cy="1"/>
          </a:xfrm>
          <a:prstGeom prst="rect">
            <a:avLst/>
          </a:prstGeom>
          <a:noFill/>
          <a:ln>
            <a:noFill/>
          </a:ln>
        </p:spPr>
      </p:pic>
      <p:pic>
        <p:nvPicPr>
          <p:cNvPr descr=" " id="321" name="Google Shape;321;g265f2fceb09_0_276"/>
          <p:cNvPicPr preferRelativeResize="0"/>
          <p:nvPr/>
        </p:nvPicPr>
        <p:blipFill rotWithShape="1">
          <a:blip r:embed="rId8">
            <a:alphaModFix/>
          </a:blip>
          <a:srcRect b="0" l="0" r="0" t="0"/>
          <a:stretch/>
        </p:blipFill>
        <p:spPr>
          <a:xfrm>
            <a:off x="3619952" y="5137150"/>
            <a:ext cx="17756819" cy="12700"/>
          </a:xfrm>
          <a:prstGeom prst="rect">
            <a:avLst/>
          </a:prstGeom>
          <a:noFill/>
          <a:ln>
            <a:noFill/>
          </a:ln>
        </p:spPr>
      </p:pic>
      <p:sp>
        <p:nvSpPr>
          <p:cNvPr id="322" name="Google Shape;322;g265f2fceb09_0_276"/>
          <p:cNvSpPr/>
          <p:nvPr/>
        </p:nvSpPr>
        <p:spPr>
          <a:xfrm>
            <a:off x="3010276" y="624840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65f2fceb09_0_276"/>
          <p:cNvSpPr/>
          <p:nvPr/>
        </p:nvSpPr>
        <p:spPr>
          <a:xfrm>
            <a:off x="2874793" y="624840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8</a:t>
            </a:r>
            <a:endParaRPr b="0" i="0" sz="3200" u="none" cap="none" strike="noStrike">
              <a:solidFill>
                <a:schemeClr val="dk1"/>
              </a:solidFill>
              <a:latin typeface="Calibri"/>
              <a:ea typeface="Calibri"/>
              <a:cs typeface="Calibri"/>
              <a:sym typeface="Calibri"/>
            </a:endParaRPr>
          </a:p>
        </p:txBody>
      </p:sp>
      <p:pic>
        <p:nvPicPr>
          <p:cNvPr descr=" " id="324" name="Google Shape;324;g265f2fceb09_0_276"/>
          <p:cNvPicPr preferRelativeResize="0"/>
          <p:nvPr/>
        </p:nvPicPr>
        <p:blipFill rotWithShape="1">
          <a:blip r:embed="rId6">
            <a:alphaModFix/>
          </a:blip>
          <a:srcRect b="0" l="0" r="0" t="0"/>
          <a:stretch/>
        </p:blipFill>
        <p:spPr>
          <a:xfrm>
            <a:off x="3619952" y="6553200"/>
            <a:ext cx="17756819" cy="1"/>
          </a:xfrm>
          <a:prstGeom prst="rect">
            <a:avLst/>
          </a:prstGeom>
          <a:noFill/>
          <a:ln>
            <a:noFill/>
          </a:ln>
        </p:spPr>
      </p:pic>
      <p:pic>
        <p:nvPicPr>
          <p:cNvPr descr=" " id="325" name="Google Shape;325;g265f2fceb09_0_276"/>
          <p:cNvPicPr preferRelativeResize="0"/>
          <p:nvPr/>
        </p:nvPicPr>
        <p:blipFill rotWithShape="1">
          <a:blip r:embed="rId7">
            <a:alphaModFix/>
          </a:blip>
          <a:srcRect b="0" l="0" r="0" t="0"/>
          <a:stretch/>
        </p:blipFill>
        <p:spPr>
          <a:xfrm>
            <a:off x="3619952" y="6540500"/>
            <a:ext cx="17756819" cy="12700"/>
          </a:xfrm>
          <a:prstGeom prst="rect">
            <a:avLst/>
          </a:prstGeom>
          <a:noFill/>
          <a:ln>
            <a:noFill/>
          </a:ln>
        </p:spPr>
      </p:pic>
      <p:sp>
        <p:nvSpPr>
          <p:cNvPr id="326" name="Google Shape;326;g265f2fceb09_0_276"/>
          <p:cNvSpPr/>
          <p:nvPr/>
        </p:nvSpPr>
        <p:spPr>
          <a:xfrm>
            <a:off x="3010276" y="765175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65f2fceb09_0_276"/>
          <p:cNvSpPr/>
          <p:nvPr/>
        </p:nvSpPr>
        <p:spPr>
          <a:xfrm>
            <a:off x="2874793" y="765175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6</a:t>
            </a:r>
            <a:endParaRPr b="0" i="0" sz="3200" u="none" cap="none" strike="noStrike">
              <a:solidFill>
                <a:schemeClr val="dk1"/>
              </a:solidFill>
              <a:latin typeface="Calibri"/>
              <a:ea typeface="Calibri"/>
              <a:cs typeface="Calibri"/>
              <a:sym typeface="Calibri"/>
            </a:endParaRPr>
          </a:p>
        </p:txBody>
      </p:sp>
      <p:pic>
        <p:nvPicPr>
          <p:cNvPr descr=" " id="328" name="Google Shape;328;g265f2fceb09_0_276"/>
          <p:cNvPicPr preferRelativeResize="0"/>
          <p:nvPr/>
        </p:nvPicPr>
        <p:blipFill rotWithShape="1">
          <a:blip r:embed="rId6">
            <a:alphaModFix/>
          </a:blip>
          <a:srcRect b="0" l="0" r="0" t="0"/>
          <a:stretch/>
        </p:blipFill>
        <p:spPr>
          <a:xfrm>
            <a:off x="3619952" y="7956550"/>
            <a:ext cx="17756819" cy="1"/>
          </a:xfrm>
          <a:prstGeom prst="rect">
            <a:avLst/>
          </a:prstGeom>
          <a:noFill/>
          <a:ln>
            <a:noFill/>
          </a:ln>
        </p:spPr>
      </p:pic>
      <p:pic>
        <p:nvPicPr>
          <p:cNvPr descr=" " id="329" name="Google Shape;329;g265f2fceb09_0_276"/>
          <p:cNvPicPr preferRelativeResize="0"/>
          <p:nvPr/>
        </p:nvPicPr>
        <p:blipFill rotWithShape="1">
          <a:blip r:embed="rId8">
            <a:alphaModFix/>
          </a:blip>
          <a:srcRect b="0" l="0" r="0" t="0"/>
          <a:stretch/>
        </p:blipFill>
        <p:spPr>
          <a:xfrm>
            <a:off x="3619952" y="7943850"/>
            <a:ext cx="17756819" cy="12700"/>
          </a:xfrm>
          <a:prstGeom prst="rect">
            <a:avLst/>
          </a:prstGeom>
          <a:noFill/>
          <a:ln>
            <a:noFill/>
          </a:ln>
        </p:spPr>
      </p:pic>
      <p:sp>
        <p:nvSpPr>
          <p:cNvPr id="330" name="Google Shape;330;g265f2fceb09_0_276"/>
          <p:cNvSpPr/>
          <p:nvPr/>
        </p:nvSpPr>
        <p:spPr>
          <a:xfrm>
            <a:off x="3010276" y="905510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65f2fceb09_0_276"/>
          <p:cNvSpPr/>
          <p:nvPr/>
        </p:nvSpPr>
        <p:spPr>
          <a:xfrm>
            <a:off x="2874793" y="905510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4</a:t>
            </a:r>
            <a:endParaRPr b="0" i="0" sz="3200" u="none" cap="none" strike="noStrike">
              <a:solidFill>
                <a:schemeClr val="dk1"/>
              </a:solidFill>
              <a:latin typeface="Calibri"/>
              <a:ea typeface="Calibri"/>
              <a:cs typeface="Calibri"/>
              <a:sym typeface="Calibri"/>
            </a:endParaRPr>
          </a:p>
        </p:txBody>
      </p:sp>
      <p:pic>
        <p:nvPicPr>
          <p:cNvPr descr=" " id="332" name="Google Shape;332;g265f2fceb09_0_276"/>
          <p:cNvPicPr preferRelativeResize="0"/>
          <p:nvPr/>
        </p:nvPicPr>
        <p:blipFill rotWithShape="1">
          <a:blip r:embed="rId6">
            <a:alphaModFix/>
          </a:blip>
          <a:srcRect b="0" l="0" r="0" t="0"/>
          <a:stretch/>
        </p:blipFill>
        <p:spPr>
          <a:xfrm>
            <a:off x="3619952" y="9359900"/>
            <a:ext cx="17756819" cy="1"/>
          </a:xfrm>
          <a:prstGeom prst="rect">
            <a:avLst/>
          </a:prstGeom>
          <a:noFill/>
          <a:ln>
            <a:noFill/>
          </a:ln>
        </p:spPr>
      </p:pic>
      <p:pic>
        <p:nvPicPr>
          <p:cNvPr descr=" " id="333" name="Google Shape;333;g265f2fceb09_0_276"/>
          <p:cNvPicPr preferRelativeResize="0"/>
          <p:nvPr/>
        </p:nvPicPr>
        <p:blipFill rotWithShape="1">
          <a:blip r:embed="rId7">
            <a:alphaModFix/>
          </a:blip>
          <a:srcRect b="0" l="0" r="0" t="0"/>
          <a:stretch/>
        </p:blipFill>
        <p:spPr>
          <a:xfrm>
            <a:off x="3619952" y="9347200"/>
            <a:ext cx="17756819" cy="12700"/>
          </a:xfrm>
          <a:prstGeom prst="rect">
            <a:avLst/>
          </a:prstGeom>
          <a:noFill/>
          <a:ln>
            <a:noFill/>
          </a:ln>
        </p:spPr>
      </p:pic>
      <p:sp>
        <p:nvSpPr>
          <p:cNvPr id="334" name="Google Shape;334;g265f2fceb09_0_276"/>
          <p:cNvSpPr/>
          <p:nvPr/>
        </p:nvSpPr>
        <p:spPr>
          <a:xfrm>
            <a:off x="3010276" y="1045845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65f2fceb09_0_276"/>
          <p:cNvSpPr/>
          <p:nvPr/>
        </p:nvSpPr>
        <p:spPr>
          <a:xfrm>
            <a:off x="2874793" y="1045845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a:t>
            </a:r>
            <a:endParaRPr b="0" i="0" sz="3200" u="none" cap="none" strike="noStrike">
              <a:solidFill>
                <a:schemeClr val="dk1"/>
              </a:solidFill>
              <a:latin typeface="Calibri"/>
              <a:ea typeface="Calibri"/>
              <a:cs typeface="Calibri"/>
              <a:sym typeface="Calibri"/>
            </a:endParaRPr>
          </a:p>
        </p:txBody>
      </p:sp>
      <p:pic>
        <p:nvPicPr>
          <p:cNvPr descr=" " id="336" name="Google Shape;336;g265f2fceb09_0_276"/>
          <p:cNvPicPr preferRelativeResize="0"/>
          <p:nvPr/>
        </p:nvPicPr>
        <p:blipFill rotWithShape="1">
          <a:blip r:embed="rId6">
            <a:alphaModFix/>
          </a:blip>
          <a:srcRect b="0" l="0" r="0" t="0"/>
          <a:stretch/>
        </p:blipFill>
        <p:spPr>
          <a:xfrm>
            <a:off x="3619952" y="10763250"/>
            <a:ext cx="17756819" cy="1"/>
          </a:xfrm>
          <a:prstGeom prst="rect">
            <a:avLst/>
          </a:prstGeom>
          <a:noFill/>
          <a:ln>
            <a:noFill/>
          </a:ln>
        </p:spPr>
      </p:pic>
      <p:pic>
        <p:nvPicPr>
          <p:cNvPr descr=" " id="337" name="Google Shape;337;g265f2fceb09_0_276"/>
          <p:cNvPicPr preferRelativeResize="0"/>
          <p:nvPr/>
        </p:nvPicPr>
        <p:blipFill rotWithShape="1">
          <a:blip r:embed="rId8">
            <a:alphaModFix/>
          </a:blip>
          <a:srcRect b="0" l="0" r="0" t="0"/>
          <a:stretch/>
        </p:blipFill>
        <p:spPr>
          <a:xfrm>
            <a:off x="3619952" y="10750550"/>
            <a:ext cx="17756819" cy="12700"/>
          </a:xfrm>
          <a:prstGeom prst="rect">
            <a:avLst/>
          </a:prstGeom>
          <a:noFill/>
          <a:ln>
            <a:noFill/>
          </a:ln>
        </p:spPr>
      </p:pic>
      <p:sp>
        <p:nvSpPr>
          <p:cNvPr id="338" name="Google Shape;338;g265f2fceb09_0_276"/>
          <p:cNvSpPr/>
          <p:nvPr/>
        </p:nvSpPr>
        <p:spPr>
          <a:xfrm>
            <a:off x="3010276" y="1186180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65f2fceb09_0_276"/>
          <p:cNvSpPr/>
          <p:nvPr/>
        </p:nvSpPr>
        <p:spPr>
          <a:xfrm>
            <a:off x="2874793" y="1186180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0</a:t>
            </a:r>
            <a:endParaRPr b="0" i="0" sz="3200" u="none" cap="none" strike="noStrike">
              <a:solidFill>
                <a:schemeClr val="dk1"/>
              </a:solidFill>
              <a:latin typeface="Calibri"/>
              <a:ea typeface="Calibri"/>
              <a:cs typeface="Calibri"/>
              <a:sym typeface="Calibri"/>
            </a:endParaRPr>
          </a:p>
        </p:txBody>
      </p:sp>
      <p:pic>
        <p:nvPicPr>
          <p:cNvPr descr=" " id="340" name="Google Shape;340;g265f2fceb09_0_276"/>
          <p:cNvPicPr preferRelativeResize="0"/>
          <p:nvPr/>
        </p:nvPicPr>
        <p:blipFill rotWithShape="1">
          <a:blip r:embed="rId9">
            <a:alphaModFix/>
          </a:blip>
          <a:srcRect b="0" l="0" r="0" t="0"/>
          <a:stretch/>
        </p:blipFill>
        <p:spPr>
          <a:xfrm>
            <a:off x="3619952" y="12369800"/>
            <a:ext cx="17756819" cy="101600"/>
          </a:xfrm>
          <a:prstGeom prst="rect">
            <a:avLst/>
          </a:prstGeom>
          <a:noFill/>
          <a:ln>
            <a:noFill/>
          </a:ln>
        </p:spPr>
      </p:pic>
      <p:pic>
        <p:nvPicPr>
          <p:cNvPr descr=" " id="341" name="Google Shape;341;g265f2fceb09_0_276"/>
          <p:cNvPicPr preferRelativeResize="0"/>
          <p:nvPr/>
        </p:nvPicPr>
        <p:blipFill rotWithShape="1">
          <a:blip r:embed="rId10">
            <a:alphaModFix/>
          </a:blip>
          <a:srcRect b="0" l="0" r="0" t="0"/>
          <a:stretch/>
        </p:blipFill>
        <p:spPr>
          <a:xfrm>
            <a:off x="3619952" y="12369800"/>
            <a:ext cx="17756819" cy="12700"/>
          </a:xfrm>
          <a:prstGeom prst="rect">
            <a:avLst/>
          </a:prstGeom>
          <a:noFill/>
          <a:ln>
            <a:noFill/>
          </a:ln>
        </p:spPr>
      </p:pic>
      <p:pic>
        <p:nvPicPr>
          <p:cNvPr descr=" " id="342" name="Google Shape;342;g265f2fceb09_0_276"/>
          <p:cNvPicPr preferRelativeResize="0"/>
          <p:nvPr/>
        </p:nvPicPr>
        <p:blipFill rotWithShape="1">
          <a:blip r:embed="rId11">
            <a:alphaModFix/>
          </a:blip>
          <a:srcRect b="0" l="0" r="0" t="0"/>
          <a:stretch/>
        </p:blipFill>
        <p:spPr>
          <a:xfrm>
            <a:off x="3619952" y="12369800"/>
            <a:ext cx="12702" cy="101600"/>
          </a:xfrm>
          <a:prstGeom prst="rect">
            <a:avLst/>
          </a:prstGeom>
          <a:noFill/>
          <a:ln>
            <a:noFill/>
          </a:ln>
        </p:spPr>
      </p:pic>
      <p:pic>
        <p:nvPicPr>
          <p:cNvPr descr=" " id="343" name="Google Shape;343;g265f2fceb09_0_276"/>
          <p:cNvPicPr preferRelativeResize="0"/>
          <p:nvPr/>
        </p:nvPicPr>
        <p:blipFill rotWithShape="1">
          <a:blip r:embed="rId11">
            <a:alphaModFix/>
          </a:blip>
          <a:srcRect b="0" l="0" r="0" t="0"/>
          <a:stretch/>
        </p:blipFill>
        <p:spPr>
          <a:xfrm>
            <a:off x="21364070" y="12369800"/>
            <a:ext cx="12702" cy="101600"/>
          </a:xfrm>
          <a:prstGeom prst="rect">
            <a:avLst/>
          </a:prstGeom>
          <a:noFill/>
          <a:ln>
            <a:noFill/>
          </a:ln>
        </p:spPr>
      </p:pic>
      <p:sp>
        <p:nvSpPr>
          <p:cNvPr id="344" name="Google Shape;344;g265f2fceb09_0_276"/>
          <p:cNvSpPr/>
          <p:nvPr/>
        </p:nvSpPr>
        <p:spPr>
          <a:xfrm>
            <a:off x="3619952" y="3441700"/>
            <a:ext cx="17756700" cy="925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5" name="Google Shape;345;g265f2fceb09_0_276"/>
          <p:cNvPicPr preferRelativeResize="0"/>
          <p:nvPr/>
        </p:nvPicPr>
        <p:blipFill rotWithShape="1">
          <a:blip r:embed="rId12">
            <a:alphaModFix/>
          </a:blip>
          <a:srcRect b="0" l="0" r="0" t="0"/>
          <a:stretch/>
        </p:blipFill>
        <p:spPr>
          <a:xfrm>
            <a:off x="3619952" y="3441700"/>
            <a:ext cx="2536689" cy="9258300"/>
          </a:xfrm>
          <a:prstGeom prst="rect">
            <a:avLst/>
          </a:prstGeom>
          <a:noFill/>
          <a:ln>
            <a:noFill/>
          </a:ln>
        </p:spPr>
      </p:pic>
      <p:sp>
        <p:nvSpPr>
          <p:cNvPr id="346" name="Google Shape;346;g265f2fceb09_0_276"/>
          <p:cNvSpPr/>
          <p:nvPr/>
        </p:nvSpPr>
        <p:spPr>
          <a:xfrm>
            <a:off x="4377814" y="12496800"/>
            <a:ext cx="1011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2015</a:t>
            </a:r>
            <a:endParaRPr b="0" i="0" sz="3200" u="none" cap="none" strike="noStrike">
              <a:solidFill>
                <a:schemeClr val="dk1"/>
              </a:solidFill>
              <a:latin typeface="Calibri"/>
              <a:ea typeface="Calibri"/>
              <a:cs typeface="Calibri"/>
              <a:sym typeface="Calibri"/>
            </a:endParaRPr>
          </a:p>
        </p:txBody>
      </p:sp>
      <p:pic>
        <p:nvPicPr>
          <p:cNvPr descr=" " id="347" name="Google Shape;347;g265f2fceb09_0_276"/>
          <p:cNvPicPr preferRelativeResize="0"/>
          <p:nvPr/>
        </p:nvPicPr>
        <p:blipFill rotWithShape="1">
          <a:blip r:embed="rId11">
            <a:alphaModFix/>
          </a:blip>
          <a:srcRect b="0" l="0" r="0" t="0"/>
          <a:stretch/>
        </p:blipFill>
        <p:spPr>
          <a:xfrm>
            <a:off x="3619952" y="12369800"/>
            <a:ext cx="12702" cy="101600"/>
          </a:xfrm>
          <a:prstGeom prst="rect">
            <a:avLst/>
          </a:prstGeom>
          <a:noFill/>
          <a:ln>
            <a:noFill/>
          </a:ln>
        </p:spPr>
      </p:pic>
      <p:pic>
        <p:nvPicPr>
          <p:cNvPr descr=" " id="348" name="Google Shape;348;g265f2fceb09_0_276"/>
          <p:cNvPicPr preferRelativeResize="0"/>
          <p:nvPr/>
        </p:nvPicPr>
        <p:blipFill rotWithShape="1">
          <a:blip r:embed="rId13">
            <a:alphaModFix/>
          </a:blip>
          <a:srcRect b="0" l="0" r="0" t="0"/>
          <a:stretch/>
        </p:blipFill>
        <p:spPr>
          <a:xfrm>
            <a:off x="6156642" y="3441700"/>
            <a:ext cx="2536689" cy="9258300"/>
          </a:xfrm>
          <a:prstGeom prst="rect">
            <a:avLst/>
          </a:prstGeom>
          <a:noFill/>
          <a:ln>
            <a:noFill/>
          </a:ln>
        </p:spPr>
      </p:pic>
      <p:sp>
        <p:nvSpPr>
          <p:cNvPr id="349" name="Google Shape;349;g265f2fceb09_0_276"/>
          <p:cNvSpPr/>
          <p:nvPr/>
        </p:nvSpPr>
        <p:spPr>
          <a:xfrm>
            <a:off x="6901802" y="12496800"/>
            <a:ext cx="10245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2016</a:t>
            </a:r>
            <a:endParaRPr b="0" i="0" sz="3200" u="none" cap="none" strike="noStrike">
              <a:solidFill>
                <a:schemeClr val="dk1"/>
              </a:solidFill>
              <a:latin typeface="Calibri"/>
              <a:ea typeface="Calibri"/>
              <a:cs typeface="Calibri"/>
              <a:sym typeface="Calibri"/>
            </a:endParaRPr>
          </a:p>
        </p:txBody>
      </p:sp>
      <p:pic>
        <p:nvPicPr>
          <p:cNvPr descr=" " id="350" name="Google Shape;350;g265f2fceb09_0_276"/>
          <p:cNvPicPr preferRelativeResize="0"/>
          <p:nvPr/>
        </p:nvPicPr>
        <p:blipFill rotWithShape="1">
          <a:blip r:embed="rId14">
            <a:alphaModFix/>
          </a:blip>
          <a:srcRect b="0" l="0" r="0" t="0"/>
          <a:stretch/>
        </p:blipFill>
        <p:spPr>
          <a:xfrm>
            <a:off x="6156642" y="12369800"/>
            <a:ext cx="12702" cy="101600"/>
          </a:xfrm>
          <a:prstGeom prst="rect">
            <a:avLst/>
          </a:prstGeom>
          <a:noFill/>
          <a:ln>
            <a:noFill/>
          </a:ln>
        </p:spPr>
      </p:pic>
      <p:pic>
        <p:nvPicPr>
          <p:cNvPr descr=" " id="351" name="Google Shape;351;g265f2fceb09_0_276"/>
          <p:cNvPicPr preferRelativeResize="0"/>
          <p:nvPr/>
        </p:nvPicPr>
        <p:blipFill rotWithShape="1">
          <a:blip r:embed="rId13">
            <a:alphaModFix/>
          </a:blip>
          <a:srcRect b="0" l="0" r="0" t="0"/>
          <a:stretch/>
        </p:blipFill>
        <p:spPr>
          <a:xfrm>
            <a:off x="8693328" y="3441700"/>
            <a:ext cx="2536689" cy="9258300"/>
          </a:xfrm>
          <a:prstGeom prst="rect">
            <a:avLst/>
          </a:prstGeom>
          <a:noFill/>
          <a:ln>
            <a:noFill/>
          </a:ln>
        </p:spPr>
      </p:pic>
      <p:sp>
        <p:nvSpPr>
          <p:cNvPr id="352" name="Google Shape;352;g265f2fceb09_0_276"/>
          <p:cNvSpPr/>
          <p:nvPr/>
        </p:nvSpPr>
        <p:spPr>
          <a:xfrm>
            <a:off x="9463891" y="12496800"/>
            <a:ext cx="9864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2017</a:t>
            </a:r>
            <a:endParaRPr b="0" i="0" sz="3200" u="none" cap="none" strike="noStrike">
              <a:solidFill>
                <a:schemeClr val="dk1"/>
              </a:solidFill>
              <a:latin typeface="Calibri"/>
              <a:ea typeface="Calibri"/>
              <a:cs typeface="Calibri"/>
              <a:sym typeface="Calibri"/>
            </a:endParaRPr>
          </a:p>
        </p:txBody>
      </p:sp>
      <p:pic>
        <p:nvPicPr>
          <p:cNvPr descr=" " id="353" name="Google Shape;353;g265f2fceb09_0_276"/>
          <p:cNvPicPr preferRelativeResize="0"/>
          <p:nvPr/>
        </p:nvPicPr>
        <p:blipFill rotWithShape="1">
          <a:blip r:embed="rId15">
            <a:alphaModFix/>
          </a:blip>
          <a:srcRect b="0" l="0" r="0" t="0"/>
          <a:stretch/>
        </p:blipFill>
        <p:spPr>
          <a:xfrm>
            <a:off x="8693328" y="12369800"/>
            <a:ext cx="12702" cy="101600"/>
          </a:xfrm>
          <a:prstGeom prst="rect">
            <a:avLst/>
          </a:prstGeom>
          <a:noFill/>
          <a:ln>
            <a:noFill/>
          </a:ln>
        </p:spPr>
      </p:pic>
      <p:pic>
        <p:nvPicPr>
          <p:cNvPr descr=" " id="354" name="Google Shape;354;g265f2fceb09_0_276"/>
          <p:cNvPicPr preferRelativeResize="0"/>
          <p:nvPr/>
        </p:nvPicPr>
        <p:blipFill rotWithShape="1">
          <a:blip r:embed="rId12">
            <a:alphaModFix/>
          </a:blip>
          <a:srcRect b="0" l="0" r="0" t="0"/>
          <a:stretch/>
        </p:blipFill>
        <p:spPr>
          <a:xfrm>
            <a:off x="11230017" y="3441700"/>
            <a:ext cx="2536689" cy="9258300"/>
          </a:xfrm>
          <a:prstGeom prst="rect">
            <a:avLst/>
          </a:prstGeom>
          <a:noFill/>
          <a:ln>
            <a:noFill/>
          </a:ln>
        </p:spPr>
      </p:pic>
      <p:sp>
        <p:nvSpPr>
          <p:cNvPr id="355" name="Google Shape;355;g265f2fceb09_0_276"/>
          <p:cNvSpPr/>
          <p:nvPr/>
        </p:nvSpPr>
        <p:spPr>
          <a:xfrm>
            <a:off x="11987879" y="12496800"/>
            <a:ext cx="1011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2018</a:t>
            </a:r>
            <a:endParaRPr b="0" i="0" sz="3200" u="none" cap="none" strike="noStrike">
              <a:solidFill>
                <a:schemeClr val="dk1"/>
              </a:solidFill>
              <a:latin typeface="Calibri"/>
              <a:ea typeface="Calibri"/>
              <a:cs typeface="Calibri"/>
              <a:sym typeface="Calibri"/>
            </a:endParaRPr>
          </a:p>
        </p:txBody>
      </p:sp>
      <p:pic>
        <p:nvPicPr>
          <p:cNvPr descr=" " id="356" name="Google Shape;356;g265f2fceb09_0_276"/>
          <p:cNvPicPr preferRelativeResize="0"/>
          <p:nvPr/>
        </p:nvPicPr>
        <p:blipFill rotWithShape="1">
          <a:blip r:embed="rId16">
            <a:alphaModFix/>
          </a:blip>
          <a:srcRect b="0" l="0" r="0" t="0"/>
          <a:stretch/>
        </p:blipFill>
        <p:spPr>
          <a:xfrm>
            <a:off x="11230017" y="12369800"/>
            <a:ext cx="12702" cy="101600"/>
          </a:xfrm>
          <a:prstGeom prst="rect">
            <a:avLst/>
          </a:prstGeom>
          <a:noFill/>
          <a:ln>
            <a:noFill/>
          </a:ln>
        </p:spPr>
      </p:pic>
      <p:pic>
        <p:nvPicPr>
          <p:cNvPr descr=" " id="357" name="Google Shape;357;g265f2fceb09_0_276"/>
          <p:cNvPicPr preferRelativeResize="0"/>
          <p:nvPr/>
        </p:nvPicPr>
        <p:blipFill rotWithShape="1">
          <a:blip r:embed="rId13">
            <a:alphaModFix/>
          </a:blip>
          <a:srcRect b="0" l="0" r="0" t="0"/>
          <a:stretch/>
        </p:blipFill>
        <p:spPr>
          <a:xfrm>
            <a:off x="13766707" y="3441700"/>
            <a:ext cx="2536689" cy="9258300"/>
          </a:xfrm>
          <a:prstGeom prst="rect">
            <a:avLst/>
          </a:prstGeom>
          <a:noFill/>
          <a:ln>
            <a:noFill/>
          </a:ln>
        </p:spPr>
      </p:pic>
      <p:sp>
        <p:nvSpPr>
          <p:cNvPr id="358" name="Google Shape;358;g265f2fceb09_0_276"/>
          <p:cNvSpPr/>
          <p:nvPr/>
        </p:nvSpPr>
        <p:spPr>
          <a:xfrm>
            <a:off x="14524568" y="12496800"/>
            <a:ext cx="1011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2019</a:t>
            </a:r>
            <a:endParaRPr b="0" i="0" sz="3200" u="none" cap="none" strike="noStrike">
              <a:solidFill>
                <a:schemeClr val="dk1"/>
              </a:solidFill>
              <a:latin typeface="Calibri"/>
              <a:ea typeface="Calibri"/>
              <a:cs typeface="Calibri"/>
              <a:sym typeface="Calibri"/>
            </a:endParaRPr>
          </a:p>
        </p:txBody>
      </p:sp>
      <p:pic>
        <p:nvPicPr>
          <p:cNvPr descr=" " id="359" name="Google Shape;359;g265f2fceb09_0_276"/>
          <p:cNvPicPr preferRelativeResize="0"/>
          <p:nvPr/>
        </p:nvPicPr>
        <p:blipFill rotWithShape="1">
          <a:blip r:embed="rId17">
            <a:alphaModFix/>
          </a:blip>
          <a:srcRect b="0" l="0" r="0" t="0"/>
          <a:stretch/>
        </p:blipFill>
        <p:spPr>
          <a:xfrm>
            <a:off x="13766707" y="12369800"/>
            <a:ext cx="12702" cy="101600"/>
          </a:xfrm>
          <a:prstGeom prst="rect">
            <a:avLst/>
          </a:prstGeom>
          <a:noFill/>
          <a:ln>
            <a:noFill/>
          </a:ln>
        </p:spPr>
      </p:pic>
      <p:pic>
        <p:nvPicPr>
          <p:cNvPr descr=" " id="360" name="Google Shape;360;g265f2fceb09_0_276"/>
          <p:cNvPicPr preferRelativeResize="0"/>
          <p:nvPr/>
        </p:nvPicPr>
        <p:blipFill rotWithShape="1">
          <a:blip r:embed="rId13">
            <a:alphaModFix/>
          </a:blip>
          <a:srcRect b="0" l="0" r="0" t="0"/>
          <a:stretch/>
        </p:blipFill>
        <p:spPr>
          <a:xfrm>
            <a:off x="16303393" y="3441700"/>
            <a:ext cx="2536689" cy="9258300"/>
          </a:xfrm>
          <a:prstGeom prst="rect">
            <a:avLst/>
          </a:prstGeom>
          <a:noFill/>
          <a:ln>
            <a:noFill/>
          </a:ln>
        </p:spPr>
      </p:pic>
      <p:sp>
        <p:nvSpPr>
          <p:cNvPr id="361" name="Google Shape;361;g265f2fceb09_0_276"/>
          <p:cNvSpPr/>
          <p:nvPr/>
        </p:nvSpPr>
        <p:spPr>
          <a:xfrm>
            <a:off x="17010448" y="12496800"/>
            <a:ext cx="1113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2020</a:t>
            </a:r>
            <a:endParaRPr b="0" i="0" sz="3200" u="none" cap="none" strike="noStrike">
              <a:solidFill>
                <a:schemeClr val="dk1"/>
              </a:solidFill>
              <a:latin typeface="Calibri"/>
              <a:ea typeface="Calibri"/>
              <a:cs typeface="Calibri"/>
              <a:sym typeface="Calibri"/>
            </a:endParaRPr>
          </a:p>
        </p:txBody>
      </p:sp>
      <p:pic>
        <p:nvPicPr>
          <p:cNvPr descr=" " id="362" name="Google Shape;362;g265f2fceb09_0_276"/>
          <p:cNvPicPr preferRelativeResize="0"/>
          <p:nvPr/>
        </p:nvPicPr>
        <p:blipFill rotWithShape="1">
          <a:blip r:embed="rId18">
            <a:alphaModFix/>
          </a:blip>
          <a:srcRect b="0" l="0" r="0" t="0"/>
          <a:stretch/>
        </p:blipFill>
        <p:spPr>
          <a:xfrm>
            <a:off x="16303393" y="12369800"/>
            <a:ext cx="12702" cy="101600"/>
          </a:xfrm>
          <a:prstGeom prst="rect">
            <a:avLst/>
          </a:prstGeom>
          <a:noFill/>
          <a:ln>
            <a:noFill/>
          </a:ln>
        </p:spPr>
      </p:pic>
      <p:pic>
        <p:nvPicPr>
          <p:cNvPr descr=" " id="363" name="Google Shape;363;g265f2fceb09_0_276"/>
          <p:cNvPicPr preferRelativeResize="0"/>
          <p:nvPr/>
        </p:nvPicPr>
        <p:blipFill rotWithShape="1">
          <a:blip r:embed="rId12">
            <a:alphaModFix/>
          </a:blip>
          <a:srcRect b="0" l="0" r="0" t="0"/>
          <a:stretch/>
        </p:blipFill>
        <p:spPr>
          <a:xfrm>
            <a:off x="18840082" y="3441700"/>
            <a:ext cx="2536689" cy="9258300"/>
          </a:xfrm>
          <a:prstGeom prst="rect">
            <a:avLst/>
          </a:prstGeom>
          <a:noFill/>
          <a:ln>
            <a:noFill/>
          </a:ln>
        </p:spPr>
      </p:pic>
      <p:sp>
        <p:nvSpPr>
          <p:cNvPr id="364" name="Google Shape;364;g265f2fceb09_0_276"/>
          <p:cNvSpPr/>
          <p:nvPr/>
        </p:nvSpPr>
        <p:spPr>
          <a:xfrm>
            <a:off x="19597944" y="12496800"/>
            <a:ext cx="9993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2021</a:t>
            </a:r>
            <a:endParaRPr b="0" i="0" sz="3200" u="none" cap="none" strike="noStrike">
              <a:solidFill>
                <a:schemeClr val="dk1"/>
              </a:solidFill>
              <a:latin typeface="Calibri"/>
              <a:ea typeface="Calibri"/>
              <a:cs typeface="Calibri"/>
              <a:sym typeface="Calibri"/>
            </a:endParaRPr>
          </a:p>
        </p:txBody>
      </p:sp>
      <p:pic>
        <p:nvPicPr>
          <p:cNvPr descr=" " id="365" name="Google Shape;365;g265f2fceb09_0_276"/>
          <p:cNvPicPr preferRelativeResize="0"/>
          <p:nvPr/>
        </p:nvPicPr>
        <p:blipFill rotWithShape="1">
          <a:blip r:embed="rId19">
            <a:alphaModFix/>
          </a:blip>
          <a:srcRect b="0" l="0" r="0" t="0"/>
          <a:stretch/>
        </p:blipFill>
        <p:spPr>
          <a:xfrm>
            <a:off x="18840082" y="12369800"/>
            <a:ext cx="12702" cy="101600"/>
          </a:xfrm>
          <a:prstGeom prst="rect">
            <a:avLst/>
          </a:prstGeom>
          <a:noFill/>
          <a:ln>
            <a:noFill/>
          </a:ln>
        </p:spPr>
      </p:pic>
      <p:sp>
        <p:nvSpPr>
          <p:cNvPr id="366" name="Google Shape;366;g265f2fceb09_0_276"/>
          <p:cNvSpPr/>
          <p:nvPr/>
        </p:nvSpPr>
        <p:spPr>
          <a:xfrm>
            <a:off x="4293137" y="7480300"/>
            <a:ext cx="1194000" cy="4889400"/>
          </a:xfrm>
          <a:prstGeom prst="rect">
            <a:avLst/>
          </a:prstGeom>
          <a:solidFill>
            <a:srgbClr val="B91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65f2fceb09_0_276"/>
          <p:cNvSpPr/>
          <p:nvPr/>
        </p:nvSpPr>
        <p:spPr>
          <a:xfrm>
            <a:off x="6668333" y="5156200"/>
            <a:ext cx="1194000" cy="7213500"/>
          </a:xfrm>
          <a:prstGeom prst="rect">
            <a:avLst/>
          </a:prstGeom>
          <a:solidFill>
            <a:srgbClr val="DD6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65f2fceb09_0_276"/>
          <p:cNvSpPr/>
          <p:nvPr/>
        </p:nvSpPr>
        <p:spPr>
          <a:xfrm>
            <a:off x="9361070" y="8102600"/>
            <a:ext cx="1194000" cy="4267200"/>
          </a:xfrm>
          <a:prstGeom prst="rect">
            <a:avLst/>
          </a:prstGeom>
          <a:solidFill>
            <a:srgbClr val="FE7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65f2fceb09_0_276"/>
          <p:cNvSpPr/>
          <p:nvPr/>
        </p:nvSpPr>
        <p:spPr>
          <a:xfrm>
            <a:off x="12053807" y="6248400"/>
            <a:ext cx="1194000" cy="6121500"/>
          </a:xfrm>
          <a:prstGeom prst="rect">
            <a:avLst/>
          </a:prstGeom>
          <a:solidFill>
            <a:srgbClr val="EE97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65f2fceb09_0_276"/>
          <p:cNvSpPr/>
          <p:nvPr/>
        </p:nvSpPr>
        <p:spPr>
          <a:xfrm>
            <a:off x="14517915" y="9664700"/>
            <a:ext cx="1194000" cy="2705100"/>
          </a:xfrm>
          <a:prstGeom prst="rect">
            <a:avLst/>
          </a:prstGeom>
          <a:solidFill>
            <a:srgbClr val="FF9D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65f2fceb09_0_276"/>
          <p:cNvSpPr/>
          <p:nvPr/>
        </p:nvSpPr>
        <p:spPr>
          <a:xfrm>
            <a:off x="16969321" y="4851400"/>
            <a:ext cx="1194000" cy="7518300"/>
          </a:xfrm>
          <a:prstGeom prst="rect">
            <a:avLst/>
          </a:prstGeom>
          <a:solidFill>
            <a:srgbClr val="FFC0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65f2fceb09_0_276"/>
          <p:cNvSpPr/>
          <p:nvPr/>
        </p:nvSpPr>
        <p:spPr>
          <a:xfrm>
            <a:off x="19509638" y="9359900"/>
            <a:ext cx="1194000" cy="3009900"/>
          </a:xfrm>
          <a:prstGeom prst="rect">
            <a:avLst/>
          </a:prstGeom>
          <a:solidFill>
            <a:srgbClr val="FFD9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377" name="Shape 377"/>
        <p:cNvGrpSpPr/>
        <p:nvPr/>
      </p:nvGrpSpPr>
      <p:grpSpPr>
        <a:xfrm>
          <a:off x="0" y="0"/>
          <a:ext cx="0" cy="0"/>
          <a:chOff x="0" y="0"/>
          <a:chExt cx="0" cy="0"/>
        </a:xfrm>
      </p:grpSpPr>
      <p:pic>
        <p:nvPicPr>
          <p:cNvPr descr=" " id="378" name="Google Shape;378;g265f2fceb09_0_347"/>
          <p:cNvPicPr preferRelativeResize="0"/>
          <p:nvPr/>
        </p:nvPicPr>
        <p:blipFill rotWithShape="1">
          <a:blip r:embed="rId3">
            <a:alphaModFix/>
          </a:blip>
          <a:srcRect b="0" l="0" r="0" t="0"/>
          <a:stretch/>
        </p:blipFill>
        <p:spPr>
          <a:xfrm>
            <a:off x="533467" y="165100"/>
            <a:ext cx="22837454" cy="14008100"/>
          </a:xfrm>
          <a:prstGeom prst="rect">
            <a:avLst/>
          </a:prstGeom>
          <a:noFill/>
          <a:ln>
            <a:noFill/>
          </a:ln>
        </p:spPr>
      </p:pic>
      <p:sp>
        <p:nvSpPr>
          <p:cNvPr id="379" name="Google Shape;379;g265f2fceb09_0_3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0" name="Google Shape;380;g265f2fceb09_0_34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81" name="Google Shape;381;g265f2fceb09_0_347"/>
          <p:cNvSpPr/>
          <p:nvPr/>
        </p:nvSpPr>
        <p:spPr>
          <a:xfrm>
            <a:off x="13450981" y="57531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65f2fceb09_0_347"/>
          <p:cNvSpPr/>
          <p:nvPr/>
        </p:nvSpPr>
        <p:spPr>
          <a:xfrm>
            <a:off x="13450981" y="57531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65f2fceb09_0_347"/>
          <p:cNvSpPr/>
          <p:nvPr/>
        </p:nvSpPr>
        <p:spPr>
          <a:xfrm>
            <a:off x="13450981" y="57531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A web application</a:t>
            </a:r>
            <a:endParaRPr b="0" i="0" sz="4800" u="none" cap="none" strike="noStrike">
              <a:solidFill>
                <a:schemeClr val="dk1"/>
              </a:solidFill>
              <a:latin typeface="Calibri"/>
              <a:ea typeface="Calibri"/>
              <a:cs typeface="Calibri"/>
              <a:sym typeface="Calibri"/>
            </a:endParaRPr>
          </a:p>
        </p:txBody>
      </p:sp>
      <p:sp>
        <p:nvSpPr>
          <p:cNvPr id="384" name="Google Shape;384;g265f2fceb09_0_347"/>
          <p:cNvSpPr/>
          <p:nvPr/>
        </p:nvSpPr>
        <p:spPr>
          <a:xfrm>
            <a:off x="13450981" y="66929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85" name="Google Shape;385;g265f2fceb09_0_347"/>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386" name="Google Shape;386;g265f2fceb09_0_347"/>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387" name="Google Shape;387;g265f2fceb09_0_347"/>
          <p:cNvSpPr/>
          <p:nvPr/>
        </p:nvSpPr>
        <p:spPr>
          <a:xfrm>
            <a:off x="7011276" y="1219200"/>
            <a:ext cx="10690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Bebas Neue"/>
              <a:buNone/>
            </a:pPr>
            <a:r>
              <a:rPr b="0" i="0" lang="en-US" sz="8000" u="none" cap="none" strike="noStrike">
                <a:solidFill>
                  <a:srgbClr val="000000"/>
                </a:solidFill>
                <a:latin typeface="Bebas Neue"/>
                <a:ea typeface="Bebas Neue"/>
                <a:cs typeface="Bebas Neue"/>
                <a:sym typeface="Bebas Neu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392" name="Shape 392"/>
        <p:cNvGrpSpPr/>
        <p:nvPr/>
      </p:nvGrpSpPr>
      <p:grpSpPr>
        <a:xfrm>
          <a:off x="0" y="0"/>
          <a:ext cx="0" cy="0"/>
          <a:chOff x="0" y="0"/>
          <a:chExt cx="0" cy="0"/>
        </a:xfrm>
      </p:grpSpPr>
      <p:pic>
        <p:nvPicPr>
          <p:cNvPr descr=" " id="393" name="Google Shape;393;g265f2fceb09_0_361"/>
          <p:cNvPicPr preferRelativeResize="0"/>
          <p:nvPr/>
        </p:nvPicPr>
        <p:blipFill rotWithShape="1">
          <a:blip r:embed="rId3">
            <a:alphaModFix/>
          </a:blip>
          <a:srcRect b="0" l="0" r="0" t="0"/>
          <a:stretch/>
        </p:blipFill>
        <p:spPr>
          <a:xfrm>
            <a:off x="15915089" y="850900"/>
            <a:ext cx="9170503" cy="13957152"/>
          </a:xfrm>
          <a:prstGeom prst="rect">
            <a:avLst/>
          </a:prstGeom>
          <a:noFill/>
          <a:ln>
            <a:noFill/>
          </a:ln>
        </p:spPr>
      </p:pic>
      <p:sp>
        <p:nvSpPr>
          <p:cNvPr id="394" name="Google Shape;394;g265f2fceb09_0_3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5" name="Google Shape;395;g265f2fceb09_0_36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96" name="Google Shape;396;g265f2fceb09_0_361"/>
          <p:cNvSpPr/>
          <p:nvPr/>
        </p:nvSpPr>
        <p:spPr>
          <a:xfrm>
            <a:off x="2946768" y="4152900"/>
            <a:ext cx="87387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65f2fceb09_0_361"/>
          <p:cNvSpPr/>
          <p:nvPr/>
        </p:nvSpPr>
        <p:spPr>
          <a:xfrm>
            <a:off x="2946768" y="4152900"/>
            <a:ext cx="87387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65f2fceb09_0_361"/>
          <p:cNvSpPr/>
          <p:nvPr/>
        </p:nvSpPr>
        <p:spPr>
          <a:xfrm>
            <a:off x="2946768" y="41529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An mobile app</a:t>
            </a:r>
            <a:endParaRPr b="0" i="0" sz="4800" u="none" cap="none" strike="noStrike">
              <a:solidFill>
                <a:schemeClr val="dk1"/>
              </a:solidFill>
              <a:latin typeface="Calibri"/>
              <a:ea typeface="Calibri"/>
              <a:cs typeface="Calibri"/>
              <a:sym typeface="Calibri"/>
            </a:endParaRPr>
          </a:p>
        </p:txBody>
      </p:sp>
      <p:sp>
        <p:nvSpPr>
          <p:cNvPr id="399" name="Google Shape;399;g265f2fceb09_0_361"/>
          <p:cNvSpPr/>
          <p:nvPr/>
        </p:nvSpPr>
        <p:spPr>
          <a:xfrm>
            <a:off x="2946768" y="50927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00" name="Google Shape;400;g265f2fceb09_0_361"/>
          <p:cNvSpPr/>
          <p:nvPr/>
        </p:nvSpPr>
        <p:spPr>
          <a:xfrm>
            <a:off x="2946768" y="7404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01" name="Google Shape;401;g265f2fceb09_0_361"/>
          <p:cNvSpPr/>
          <p:nvPr/>
        </p:nvSpPr>
        <p:spPr>
          <a:xfrm>
            <a:off x="2895962" y="1854200"/>
            <a:ext cx="129006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Bebas Neue"/>
              <a:buNone/>
            </a:pPr>
            <a:r>
              <a:rPr b="0" i="0" lang="en-US" sz="8000" u="none" cap="none" strike="noStrike">
                <a:solidFill>
                  <a:srgbClr val="000000"/>
                </a:solidFill>
                <a:latin typeface="Bebas Neue"/>
                <a:ea typeface="Bebas Neue"/>
                <a:cs typeface="Bebas Neue"/>
                <a:sym typeface="Bebas Neue"/>
              </a:rPr>
              <a:t>The Future of Fantasy</a:t>
            </a:r>
            <a:endParaRPr b="0" i="0" sz="8000" u="none" cap="none" strike="noStrike">
              <a:solidFill>
                <a:schemeClr val="dk1"/>
              </a:solidFill>
              <a:latin typeface="Calibri"/>
              <a:ea typeface="Calibri"/>
              <a:cs typeface="Calibri"/>
              <a:sym typeface="Calibri"/>
            </a:endParaRPr>
          </a:p>
        </p:txBody>
      </p:sp>
      <p:pic>
        <p:nvPicPr>
          <p:cNvPr descr=" " id="402" name="Google Shape;402;g265f2fceb09_0_361"/>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03" name="Google Shape;403;g265f2fceb09_0_361"/>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408" name="Shape 408"/>
        <p:cNvGrpSpPr/>
        <p:nvPr/>
      </p:nvGrpSpPr>
      <p:grpSpPr>
        <a:xfrm>
          <a:off x="0" y="0"/>
          <a:ext cx="0" cy="0"/>
          <a:chOff x="0" y="0"/>
          <a:chExt cx="0" cy="0"/>
        </a:xfrm>
      </p:grpSpPr>
      <p:pic>
        <p:nvPicPr>
          <p:cNvPr descr=" " id="409" name="Google Shape;409;g265f2fceb09_0_376"/>
          <p:cNvPicPr preferRelativeResize="0"/>
          <p:nvPr/>
        </p:nvPicPr>
        <p:blipFill rotWithShape="1">
          <a:blip r:embed="rId3">
            <a:alphaModFix/>
          </a:blip>
          <a:srcRect b="0" l="0" r="0" t="0"/>
          <a:stretch/>
        </p:blipFill>
        <p:spPr>
          <a:xfrm>
            <a:off x="-2044956" y="-2451100"/>
            <a:ext cx="10798990" cy="16740484"/>
          </a:xfrm>
          <a:prstGeom prst="rect">
            <a:avLst/>
          </a:prstGeom>
          <a:noFill/>
          <a:ln>
            <a:noFill/>
          </a:ln>
        </p:spPr>
      </p:pic>
      <p:sp>
        <p:nvSpPr>
          <p:cNvPr id="410" name="Google Shape;410;g265f2fceb09_0_3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1" name="Google Shape;411;g265f2fceb09_0_37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2" name="Google Shape;412;g265f2fceb09_0_376"/>
          <p:cNvSpPr/>
          <p:nvPr/>
        </p:nvSpPr>
        <p:spPr>
          <a:xfrm>
            <a:off x="876410" y="7162800"/>
            <a:ext cx="57156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65f2fceb09_0_376"/>
          <p:cNvSpPr/>
          <p:nvPr/>
        </p:nvSpPr>
        <p:spPr>
          <a:xfrm>
            <a:off x="876410" y="7162800"/>
            <a:ext cx="57156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65f2fceb09_0_376"/>
          <p:cNvSpPr/>
          <p:nvPr/>
        </p:nvSpPr>
        <p:spPr>
          <a:xfrm>
            <a:off x="876410" y="7162800"/>
            <a:ext cx="5919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A web application</a:t>
            </a:r>
            <a:endParaRPr b="0" i="0" sz="4800" u="none" cap="none" strike="noStrike">
              <a:solidFill>
                <a:schemeClr val="dk1"/>
              </a:solidFill>
              <a:latin typeface="Calibri"/>
              <a:ea typeface="Calibri"/>
              <a:cs typeface="Calibri"/>
              <a:sym typeface="Calibri"/>
            </a:endParaRPr>
          </a:p>
        </p:txBody>
      </p:sp>
      <p:sp>
        <p:nvSpPr>
          <p:cNvPr id="415" name="Google Shape;415;g265f2fceb09_0_376"/>
          <p:cNvSpPr/>
          <p:nvPr/>
        </p:nvSpPr>
        <p:spPr>
          <a:xfrm>
            <a:off x="876410" y="81026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16" name="Google Shape;416;g265f2fceb09_0_376"/>
          <p:cNvSpPr/>
          <p:nvPr/>
        </p:nvSpPr>
        <p:spPr>
          <a:xfrm>
            <a:off x="825603" y="1231900"/>
            <a:ext cx="7007100" cy="399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Bebas Neue"/>
              <a:buNone/>
            </a:pPr>
            <a:r>
              <a:rPr b="0" i="0" lang="en-US" sz="8000" u="none" cap="none" strike="noStrike">
                <a:solidFill>
                  <a:srgbClr val="000000"/>
                </a:solidFill>
                <a:latin typeface="Bebas Neue"/>
                <a:ea typeface="Bebas Neue"/>
                <a:cs typeface="Bebas Neue"/>
                <a:sym typeface="Bebas Neu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17" name="Google Shape;417;g265f2fceb09_0_376"/>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18" name="Google Shape;418;g265f2fceb09_0_376"/>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19" name="Google Shape;419;g265f2fceb09_0_376"/>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424" name="Shape 424"/>
        <p:cNvGrpSpPr/>
        <p:nvPr/>
      </p:nvGrpSpPr>
      <p:grpSpPr>
        <a:xfrm>
          <a:off x="0" y="0"/>
          <a:ext cx="0" cy="0"/>
          <a:chOff x="0" y="0"/>
          <a:chExt cx="0" cy="0"/>
        </a:xfrm>
      </p:grpSpPr>
      <p:sp>
        <p:nvSpPr>
          <p:cNvPr id="425" name="Google Shape;425;g265f2fceb09_0_3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6" name="Google Shape;426;g265f2fceb09_0_391"/>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427" name="Google Shape;427;g265f2fceb09_0_391"/>
          <p:cNvPicPr preferRelativeResize="0"/>
          <p:nvPr/>
        </p:nvPicPr>
        <p:blipFill rotWithShape="1">
          <a:blip r:embed="rId4">
            <a:alphaModFix/>
          </a:blip>
          <a:srcRect b="0" l="0" r="0" t="0"/>
          <a:stretch/>
        </p:blipFill>
        <p:spPr>
          <a:xfrm>
            <a:off x="0" y="0"/>
            <a:ext cx="21986448" cy="11531600"/>
          </a:xfrm>
          <a:prstGeom prst="rect">
            <a:avLst/>
          </a:prstGeom>
          <a:noFill/>
          <a:ln>
            <a:noFill/>
          </a:ln>
        </p:spPr>
      </p:pic>
      <p:sp>
        <p:nvSpPr>
          <p:cNvPr id="428" name="Google Shape;428;g265f2fceb09_0_391"/>
          <p:cNvSpPr/>
          <p:nvPr/>
        </p:nvSpPr>
        <p:spPr>
          <a:xfrm>
            <a:off x="15462066" y="11836400"/>
            <a:ext cx="7464300" cy="1557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BC1739"/>
              </a:buClr>
              <a:buSzPts val="8000"/>
              <a:buFont typeface="Bebas Neue"/>
              <a:buNone/>
            </a:pPr>
            <a:r>
              <a:rPr b="0" i="0" lang="en-US" sz="8000" u="none" cap="none" strike="noStrike">
                <a:solidFill>
                  <a:srgbClr val="BC1739"/>
                </a:solidFill>
                <a:latin typeface="Bebas Neue"/>
                <a:ea typeface="Bebas Neue"/>
                <a:cs typeface="Bebas Neue"/>
                <a:sym typeface="Bebas Neu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26" name="Shape 26"/>
        <p:cNvGrpSpPr/>
        <p:nvPr/>
      </p:nvGrpSpPr>
      <p:grpSpPr>
        <a:xfrm>
          <a:off x="0" y="0"/>
          <a:ext cx="0" cy="0"/>
          <a:chOff x="0" y="0"/>
          <a:chExt cx="0" cy="0"/>
        </a:xfrm>
      </p:grpSpPr>
      <p:pic>
        <p:nvPicPr>
          <p:cNvPr descr=" " id="27" name="Google Shape;27;g265f2fceb09_0_10"/>
          <p:cNvPicPr preferRelativeResize="0"/>
          <p:nvPr/>
        </p:nvPicPr>
        <p:blipFill rotWithShape="1">
          <a:blip r:embed="rId3">
            <a:alphaModFix/>
          </a:blip>
          <a:srcRect b="0" l="0" r="0" t="0"/>
          <a:stretch/>
        </p:blipFill>
        <p:spPr>
          <a:xfrm>
            <a:off x="2870559" y="3479800"/>
            <a:ext cx="17908523" cy="10987533"/>
          </a:xfrm>
          <a:prstGeom prst="rect">
            <a:avLst/>
          </a:prstGeom>
          <a:noFill/>
          <a:ln>
            <a:noFill/>
          </a:ln>
        </p:spPr>
      </p:pic>
      <p:sp>
        <p:nvSpPr>
          <p:cNvPr id="28" name="Google Shape;28;g265f2fceb09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265f2fceb09_0_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g265f2fceb09_0_10"/>
          <p:cNvSpPr/>
          <p:nvPr/>
        </p:nvSpPr>
        <p:spPr>
          <a:xfrm>
            <a:off x="7045147" y="1320800"/>
            <a:ext cx="102969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12800"/>
              <a:buFont typeface="Bebas Neue"/>
              <a:buNone/>
            </a:pPr>
            <a:r>
              <a:rPr b="0" i="0" lang="en-US" sz="12800" u="none" cap="none" strike="noStrike">
                <a:solidFill>
                  <a:srgbClr val="000000"/>
                </a:solidFill>
                <a:latin typeface="Bebas Neue"/>
                <a:ea typeface="Bebas Neue"/>
                <a:cs typeface="Bebas Neue"/>
                <a:sym typeface="Bebas Neue"/>
              </a:rPr>
              <a:t>Table of Contents</a:t>
            </a:r>
            <a:endParaRPr b="0" i="0" sz="12800" u="none" cap="none" strike="noStrike">
              <a:solidFill>
                <a:schemeClr val="dk1"/>
              </a:solidFill>
              <a:latin typeface="Calibri"/>
              <a:ea typeface="Calibri"/>
              <a:cs typeface="Calibri"/>
              <a:sym typeface="Calibri"/>
            </a:endParaRPr>
          </a:p>
        </p:txBody>
      </p:sp>
      <p:sp>
        <p:nvSpPr>
          <p:cNvPr id="31" name="Google Shape;31;g265f2fceb09_0_10"/>
          <p:cNvSpPr/>
          <p:nvPr/>
        </p:nvSpPr>
        <p:spPr>
          <a:xfrm>
            <a:off x="1308264" y="55499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65f2fceb09_0_10"/>
          <p:cNvPicPr preferRelativeResize="0"/>
          <p:nvPr/>
        </p:nvPicPr>
        <p:blipFill rotWithShape="1">
          <a:blip r:embed="rId5">
            <a:alphaModFix/>
          </a:blip>
          <a:srcRect b="0" l="0" r="0" t="0"/>
          <a:stretch/>
        </p:blipFill>
        <p:spPr>
          <a:xfrm>
            <a:off x="1016127" y="5080000"/>
            <a:ext cx="2197375" cy="2197100"/>
          </a:xfrm>
          <a:prstGeom prst="rect">
            <a:avLst/>
          </a:prstGeom>
          <a:noFill/>
          <a:ln>
            <a:noFill/>
          </a:ln>
        </p:spPr>
      </p:pic>
      <p:pic>
        <p:nvPicPr>
          <p:cNvPr descr=" " id="33" name="Google Shape;33;g265f2fceb09_0_10"/>
          <p:cNvPicPr preferRelativeResize="0"/>
          <p:nvPr/>
        </p:nvPicPr>
        <p:blipFill rotWithShape="1">
          <a:blip r:embed="rId6">
            <a:alphaModFix/>
          </a:blip>
          <a:srcRect b="0" l="0" r="0" t="0"/>
          <a:stretch/>
        </p:blipFill>
        <p:spPr>
          <a:xfrm>
            <a:off x="1359467" y="5217965"/>
            <a:ext cx="1510698" cy="1919670"/>
          </a:xfrm>
          <a:prstGeom prst="rect">
            <a:avLst/>
          </a:prstGeom>
          <a:noFill/>
          <a:ln>
            <a:noFill/>
          </a:ln>
        </p:spPr>
      </p:pic>
      <p:sp>
        <p:nvSpPr>
          <p:cNvPr id="34" name="Google Shape;34;g265f2fceb09_0_10"/>
          <p:cNvSpPr/>
          <p:nvPr/>
        </p:nvSpPr>
        <p:spPr>
          <a:xfrm>
            <a:off x="1308264" y="5549900"/>
            <a:ext cx="1625700" cy="1625700"/>
          </a:xfrm>
          <a:prstGeom prst="roundRect">
            <a:avLst>
              <a:gd fmla="val 78131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g265f2fceb09_0_10"/>
          <p:cNvSpPr/>
          <p:nvPr/>
        </p:nvSpPr>
        <p:spPr>
          <a:xfrm>
            <a:off x="1771871" y="5892800"/>
            <a:ext cx="698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01</a:t>
            </a:r>
            <a:endParaRPr b="0" i="0" sz="4800" u="none" cap="none" strike="noStrike">
              <a:solidFill>
                <a:schemeClr val="dk1"/>
              </a:solidFill>
              <a:latin typeface="Calibri"/>
              <a:ea typeface="Calibri"/>
              <a:cs typeface="Calibri"/>
              <a:sym typeface="Calibri"/>
            </a:endParaRPr>
          </a:p>
        </p:txBody>
      </p:sp>
      <p:sp>
        <p:nvSpPr>
          <p:cNvPr id="36" name="Google Shape;36;g265f2fceb09_0_10"/>
          <p:cNvSpPr/>
          <p:nvPr/>
        </p:nvSpPr>
        <p:spPr>
          <a:xfrm>
            <a:off x="3137292" y="56388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g265f2fceb09_0_10"/>
          <p:cNvSpPr/>
          <p:nvPr/>
        </p:nvSpPr>
        <p:spPr>
          <a:xfrm>
            <a:off x="3137292" y="56388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Introduction</a:t>
            </a:r>
            <a:endParaRPr b="0" i="0" sz="4800" u="none" cap="none" strike="noStrike">
              <a:solidFill>
                <a:schemeClr val="dk1"/>
              </a:solidFill>
              <a:latin typeface="Calibri"/>
              <a:ea typeface="Calibri"/>
              <a:cs typeface="Calibri"/>
              <a:sym typeface="Calibri"/>
            </a:endParaRPr>
          </a:p>
        </p:txBody>
      </p:sp>
      <p:sp>
        <p:nvSpPr>
          <p:cNvPr id="38" name="Google Shape;38;g265f2fceb09_0_10"/>
          <p:cNvSpPr/>
          <p:nvPr/>
        </p:nvSpPr>
        <p:spPr>
          <a:xfrm>
            <a:off x="3137292" y="64770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39" name="Google Shape;39;g265f2fceb09_0_10"/>
          <p:cNvSpPr/>
          <p:nvPr/>
        </p:nvSpPr>
        <p:spPr>
          <a:xfrm>
            <a:off x="8586273" y="55499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g265f2fceb09_0_10"/>
          <p:cNvPicPr preferRelativeResize="0"/>
          <p:nvPr/>
        </p:nvPicPr>
        <p:blipFill rotWithShape="1">
          <a:blip r:embed="rId5">
            <a:alphaModFix/>
          </a:blip>
          <a:srcRect b="0" l="0" r="0" t="0"/>
          <a:stretch/>
        </p:blipFill>
        <p:spPr>
          <a:xfrm>
            <a:off x="8294137" y="5080000"/>
            <a:ext cx="2197375" cy="2197100"/>
          </a:xfrm>
          <a:prstGeom prst="rect">
            <a:avLst/>
          </a:prstGeom>
          <a:noFill/>
          <a:ln>
            <a:noFill/>
          </a:ln>
        </p:spPr>
      </p:pic>
      <p:pic>
        <p:nvPicPr>
          <p:cNvPr descr=" " id="41" name="Google Shape;41;g265f2fceb09_0_10"/>
          <p:cNvPicPr preferRelativeResize="0"/>
          <p:nvPr/>
        </p:nvPicPr>
        <p:blipFill rotWithShape="1">
          <a:blip r:embed="rId6">
            <a:alphaModFix/>
          </a:blip>
          <a:srcRect b="0" l="0" r="0" t="0"/>
          <a:stretch/>
        </p:blipFill>
        <p:spPr>
          <a:xfrm>
            <a:off x="8637476" y="5217965"/>
            <a:ext cx="1510698" cy="1919670"/>
          </a:xfrm>
          <a:prstGeom prst="rect">
            <a:avLst/>
          </a:prstGeom>
          <a:noFill/>
          <a:ln>
            <a:noFill/>
          </a:ln>
        </p:spPr>
      </p:pic>
      <p:sp>
        <p:nvSpPr>
          <p:cNvPr id="42" name="Google Shape;42;g265f2fceb09_0_10"/>
          <p:cNvSpPr/>
          <p:nvPr/>
        </p:nvSpPr>
        <p:spPr>
          <a:xfrm>
            <a:off x="8586273" y="5549900"/>
            <a:ext cx="1625700" cy="1625700"/>
          </a:xfrm>
          <a:prstGeom prst="roundRect">
            <a:avLst>
              <a:gd fmla="val 78131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65f2fceb09_0_10"/>
          <p:cNvSpPr/>
          <p:nvPr/>
        </p:nvSpPr>
        <p:spPr>
          <a:xfrm>
            <a:off x="9049881" y="5892800"/>
            <a:ext cx="698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02</a:t>
            </a:r>
            <a:endParaRPr b="0" i="0" sz="4800" u="none" cap="none" strike="noStrike">
              <a:solidFill>
                <a:schemeClr val="dk1"/>
              </a:solidFill>
              <a:latin typeface="Calibri"/>
              <a:ea typeface="Calibri"/>
              <a:cs typeface="Calibri"/>
              <a:sym typeface="Calibri"/>
            </a:endParaRPr>
          </a:p>
        </p:txBody>
      </p:sp>
      <p:sp>
        <p:nvSpPr>
          <p:cNvPr id="44" name="Google Shape;44;g265f2fceb09_0_10"/>
          <p:cNvSpPr/>
          <p:nvPr/>
        </p:nvSpPr>
        <p:spPr>
          <a:xfrm>
            <a:off x="10415302" y="56388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65f2fceb09_0_10"/>
          <p:cNvSpPr/>
          <p:nvPr/>
        </p:nvSpPr>
        <p:spPr>
          <a:xfrm>
            <a:off x="10415302" y="56388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Encounters</a:t>
            </a:r>
            <a:endParaRPr b="0" i="0" sz="4800" u="none" cap="none" strike="noStrike">
              <a:solidFill>
                <a:schemeClr val="dk1"/>
              </a:solidFill>
              <a:latin typeface="Calibri"/>
              <a:ea typeface="Calibri"/>
              <a:cs typeface="Calibri"/>
              <a:sym typeface="Calibri"/>
            </a:endParaRPr>
          </a:p>
        </p:txBody>
      </p:sp>
      <p:sp>
        <p:nvSpPr>
          <p:cNvPr id="46" name="Google Shape;46;g265f2fceb09_0_10"/>
          <p:cNvSpPr/>
          <p:nvPr/>
        </p:nvSpPr>
        <p:spPr>
          <a:xfrm>
            <a:off x="10415302" y="64770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47" name="Google Shape;47;g265f2fceb09_0_10"/>
          <p:cNvSpPr/>
          <p:nvPr/>
        </p:nvSpPr>
        <p:spPr>
          <a:xfrm>
            <a:off x="15864283" y="55499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 name="Google Shape;48;g265f2fceb09_0_10"/>
          <p:cNvPicPr preferRelativeResize="0"/>
          <p:nvPr/>
        </p:nvPicPr>
        <p:blipFill rotWithShape="1">
          <a:blip r:embed="rId5">
            <a:alphaModFix/>
          </a:blip>
          <a:srcRect b="0" l="0" r="0" t="0"/>
          <a:stretch/>
        </p:blipFill>
        <p:spPr>
          <a:xfrm>
            <a:off x="15572146" y="5080000"/>
            <a:ext cx="2197375" cy="2197100"/>
          </a:xfrm>
          <a:prstGeom prst="rect">
            <a:avLst/>
          </a:prstGeom>
          <a:noFill/>
          <a:ln>
            <a:noFill/>
          </a:ln>
        </p:spPr>
      </p:pic>
      <p:pic>
        <p:nvPicPr>
          <p:cNvPr descr=" " id="49" name="Google Shape;49;g265f2fceb09_0_10"/>
          <p:cNvPicPr preferRelativeResize="0"/>
          <p:nvPr/>
        </p:nvPicPr>
        <p:blipFill rotWithShape="1">
          <a:blip r:embed="rId6">
            <a:alphaModFix/>
          </a:blip>
          <a:srcRect b="0" l="0" r="0" t="0"/>
          <a:stretch/>
        </p:blipFill>
        <p:spPr>
          <a:xfrm>
            <a:off x="15915486" y="5217965"/>
            <a:ext cx="1510698" cy="1919670"/>
          </a:xfrm>
          <a:prstGeom prst="rect">
            <a:avLst/>
          </a:prstGeom>
          <a:noFill/>
          <a:ln>
            <a:noFill/>
          </a:ln>
        </p:spPr>
      </p:pic>
      <p:sp>
        <p:nvSpPr>
          <p:cNvPr id="50" name="Google Shape;50;g265f2fceb09_0_10"/>
          <p:cNvSpPr/>
          <p:nvPr/>
        </p:nvSpPr>
        <p:spPr>
          <a:xfrm>
            <a:off x="15864283" y="5549900"/>
            <a:ext cx="1625700" cy="1625700"/>
          </a:xfrm>
          <a:prstGeom prst="roundRect">
            <a:avLst>
              <a:gd fmla="val 78131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65f2fceb09_0_10"/>
          <p:cNvSpPr/>
          <p:nvPr/>
        </p:nvSpPr>
        <p:spPr>
          <a:xfrm>
            <a:off x="16327891" y="5892800"/>
            <a:ext cx="698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03</a:t>
            </a:r>
            <a:endParaRPr b="0" i="0" sz="4800" u="none" cap="none" strike="noStrike">
              <a:solidFill>
                <a:schemeClr val="dk1"/>
              </a:solidFill>
              <a:latin typeface="Calibri"/>
              <a:ea typeface="Calibri"/>
              <a:cs typeface="Calibri"/>
              <a:sym typeface="Calibri"/>
            </a:endParaRPr>
          </a:p>
        </p:txBody>
      </p:sp>
      <p:sp>
        <p:nvSpPr>
          <p:cNvPr id="52" name="Google Shape;52;g265f2fceb09_0_10"/>
          <p:cNvSpPr/>
          <p:nvPr/>
        </p:nvSpPr>
        <p:spPr>
          <a:xfrm>
            <a:off x="17693311" y="56388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65f2fceb09_0_10"/>
          <p:cNvSpPr/>
          <p:nvPr/>
        </p:nvSpPr>
        <p:spPr>
          <a:xfrm>
            <a:off x="17693311" y="56388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Wonders</a:t>
            </a:r>
            <a:endParaRPr b="0" i="0" sz="4800" u="none" cap="none" strike="noStrike">
              <a:solidFill>
                <a:schemeClr val="dk1"/>
              </a:solidFill>
              <a:latin typeface="Calibri"/>
              <a:ea typeface="Calibri"/>
              <a:cs typeface="Calibri"/>
              <a:sym typeface="Calibri"/>
            </a:endParaRPr>
          </a:p>
        </p:txBody>
      </p:sp>
      <p:sp>
        <p:nvSpPr>
          <p:cNvPr id="54" name="Google Shape;54;g265f2fceb09_0_10"/>
          <p:cNvSpPr/>
          <p:nvPr/>
        </p:nvSpPr>
        <p:spPr>
          <a:xfrm>
            <a:off x="17693311" y="64770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55" name="Google Shape;55;g265f2fceb09_0_10"/>
          <p:cNvSpPr/>
          <p:nvPr/>
        </p:nvSpPr>
        <p:spPr>
          <a:xfrm>
            <a:off x="1308264" y="88900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 name="Google Shape;56;g265f2fceb09_0_10"/>
          <p:cNvPicPr preferRelativeResize="0"/>
          <p:nvPr/>
        </p:nvPicPr>
        <p:blipFill rotWithShape="1">
          <a:blip r:embed="rId5">
            <a:alphaModFix/>
          </a:blip>
          <a:srcRect b="0" l="0" r="0" t="0"/>
          <a:stretch/>
        </p:blipFill>
        <p:spPr>
          <a:xfrm>
            <a:off x="1016127" y="8420100"/>
            <a:ext cx="2197375" cy="2197100"/>
          </a:xfrm>
          <a:prstGeom prst="rect">
            <a:avLst/>
          </a:prstGeom>
          <a:noFill/>
          <a:ln>
            <a:noFill/>
          </a:ln>
        </p:spPr>
      </p:pic>
      <p:pic>
        <p:nvPicPr>
          <p:cNvPr descr=" " id="57" name="Google Shape;57;g265f2fceb09_0_10"/>
          <p:cNvPicPr preferRelativeResize="0"/>
          <p:nvPr/>
        </p:nvPicPr>
        <p:blipFill rotWithShape="1">
          <a:blip r:embed="rId6">
            <a:alphaModFix/>
          </a:blip>
          <a:srcRect b="0" l="0" r="0" t="0"/>
          <a:stretch/>
        </p:blipFill>
        <p:spPr>
          <a:xfrm>
            <a:off x="1359467" y="8558065"/>
            <a:ext cx="1510698" cy="1919670"/>
          </a:xfrm>
          <a:prstGeom prst="rect">
            <a:avLst/>
          </a:prstGeom>
          <a:noFill/>
          <a:ln>
            <a:noFill/>
          </a:ln>
        </p:spPr>
      </p:pic>
      <p:sp>
        <p:nvSpPr>
          <p:cNvPr id="58" name="Google Shape;58;g265f2fceb09_0_10"/>
          <p:cNvSpPr/>
          <p:nvPr/>
        </p:nvSpPr>
        <p:spPr>
          <a:xfrm>
            <a:off x="1308264" y="8890000"/>
            <a:ext cx="1625700" cy="1625700"/>
          </a:xfrm>
          <a:prstGeom prst="roundRect">
            <a:avLst>
              <a:gd fmla="val 78131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65f2fceb09_0_10"/>
          <p:cNvSpPr/>
          <p:nvPr/>
        </p:nvSpPr>
        <p:spPr>
          <a:xfrm>
            <a:off x="1771871" y="9232900"/>
            <a:ext cx="698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04</a:t>
            </a:r>
            <a:endParaRPr b="0" i="0" sz="4800" u="none" cap="none" strike="noStrike">
              <a:solidFill>
                <a:schemeClr val="dk1"/>
              </a:solidFill>
              <a:latin typeface="Calibri"/>
              <a:ea typeface="Calibri"/>
              <a:cs typeface="Calibri"/>
              <a:sym typeface="Calibri"/>
            </a:endParaRPr>
          </a:p>
        </p:txBody>
      </p:sp>
      <p:sp>
        <p:nvSpPr>
          <p:cNvPr id="60" name="Google Shape;60;g265f2fceb09_0_10"/>
          <p:cNvSpPr/>
          <p:nvPr/>
        </p:nvSpPr>
        <p:spPr>
          <a:xfrm>
            <a:off x="3137292" y="89789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65f2fceb09_0_10"/>
          <p:cNvSpPr/>
          <p:nvPr/>
        </p:nvSpPr>
        <p:spPr>
          <a:xfrm>
            <a:off x="3137292" y="89789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Magic</a:t>
            </a:r>
            <a:endParaRPr b="0" i="0" sz="4800" u="none" cap="none" strike="noStrike">
              <a:solidFill>
                <a:schemeClr val="dk1"/>
              </a:solidFill>
              <a:latin typeface="Calibri"/>
              <a:ea typeface="Calibri"/>
              <a:cs typeface="Calibri"/>
              <a:sym typeface="Calibri"/>
            </a:endParaRPr>
          </a:p>
        </p:txBody>
      </p:sp>
      <p:sp>
        <p:nvSpPr>
          <p:cNvPr id="62" name="Google Shape;62;g265f2fceb09_0_10"/>
          <p:cNvSpPr/>
          <p:nvPr/>
        </p:nvSpPr>
        <p:spPr>
          <a:xfrm>
            <a:off x="3137292" y="9817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3" name="Google Shape;63;g265f2fceb09_0_10"/>
          <p:cNvSpPr/>
          <p:nvPr/>
        </p:nvSpPr>
        <p:spPr>
          <a:xfrm>
            <a:off x="8586273" y="88900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 name="Google Shape;64;g265f2fceb09_0_10"/>
          <p:cNvPicPr preferRelativeResize="0"/>
          <p:nvPr/>
        </p:nvPicPr>
        <p:blipFill rotWithShape="1">
          <a:blip r:embed="rId5">
            <a:alphaModFix/>
          </a:blip>
          <a:srcRect b="0" l="0" r="0" t="0"/>
          <a:stretch/>
        </p:blipFill>
        <p:spPr>
          <a:xfrm>
            <a:off x="8294137" y="8420100"/>
            <a:ext cx="2197375" cy="2197100"/>
          </a:xfrm>
          <a:prstGeom prst="rect">
            <a:avLst/>
          </a:prstGeom>
          <a:noFill/>
          <a:ln>
            <a:noFill/>
          </a:ln>
        </p:spPr>
      </p:pic>
      <p:pic>
        <p:nvPicPr>
          <p:cNvPr descr=" " id="65" name="Google Shape;65;g265f2fceb09_0_10"/>
          <p:cNvPicPr preferRelativeResize="0"/>
          <p:nvPr/>
        </p:nvPicPr>
        <p:blipFill rotWithShape="1">
          <a:blip r:embed="rId6">
            <a:alphaModFix/>
          </a:blip>
          <a:srcRect b="0" l="0" r="0" t="0"/>
          <a:stretch/>
        </p:blipFill>
        <p:spPr>
          <a:xfrm>
            <a:off x="8637476" y="8558065"/>
            <a:ext cx="1510698" cy="1919670"/>
          </a:xfrm>
          <a:prstGeom prst="rect">
            <a:avLst/>
          </a:prstGeom>
          <a:noFill/>
          <a:ln>
            <a:noFill/>
          </a:ln>
        </p:spPr>
      </p:pic>
      <p:sp>
        <p:nvSpPr>
          <p:cNvPr id="66" name="Google Shape;66;g265f2fceb09_0_10"/>
          <p:cNvSpPr/>
          <p:nvPr/>
        </p:nvSpPr>
        <p:spPr>
          <a:xfrm>
            <a:off x="8586273" y="8890000"/>
            <a:ext cx="1625700" cy="1625700"/>
          </a:xfrm>
          <a:prstGeom prst="roundRect">
            <a:avLst>
              <a:gd fmla="val 78131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65f2fceb09_0_10"/>
          <p:cNvSpPr/>
          <p:nvPr/>
        </p:nvSpPr>
        <p:spPr>
          <a:xfrm>
            <a:off x="9049881" y="9232900"/>
            <a:ext cx="698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05</a:t>
            </a:r>
            <a:endParaRPr b="0" i="0" sz="4800" u="none" cap="none" strike="noStrike">
              <a:solidFill>
                <a:schemeClr val="dk1"/>
              </a:solidFill>
              <a:latin typeface="Calibri"/>
              <a:ea typeface="Calibri"/>
              <a:cs typeface="Calibri"/>
              <a:sym typeface="Calibri"/>
            </a:endParaRPr>
          </a:p>
        </p:txBody>
      </p:sp>
      <p:sp>
        <p:nvSpPr>
          <p:cNvPr id="68" name="Google Shape;68;g265f2fceb09_0_10"/>
          <p:cNvSpPr/>
          <p:nvPr/>
        </p:nvSpPr>
        <p:spPr>
          <a:xfrm>
            <a:off x="10415302" y="89789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65f2fceb09_0_10"/>
          <p:cNvSpPr/>
          <p:nvPr/>
        </p:nvSpPr>
        <p:spPr>
          <a:xfrm>
            <a:off x="10415302" y="89789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Adventure</a:t>
            </a:r>
            <a:endParaRPr b="0" i="0" sz="4800" u="none" cap="none" strike="noStrike">
              <a:solidFill>
                <a:schemeClr val="dk1"/>
              </a:solidFill>
              <a:latin typeface="Calibri"/>
              <a:ea typeface="Calibri"/>
              <a:cs typeface="Calibri"/>
              <a:sym typeface="Calibri"/>
            </a:endParaRPr>
          </a:p>
        </p:txBody>
      </p:sp>
      <p:sp>
        <p:nvSpPr>
          <p:cNvPr id="70" name="Google Shape;70;g265f2fceb09_0_10"/>
          <p:cNvSpPr/>
          <p:nvPr/>
        </p:nvSpPr>
        <p:spPr>
          <a:xfrm>
            <a:off x="10415302" y="9817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1" name="Google Shape;71;g265f2fceb09_0_10"/>
          <p:cNvSpPr/>
          <p:nvPr/>
        </p:nvSpPr>
        <p:spPr>
          <a:xfrm>
            <a:off x="15864283" y="88900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 name="Google Shape;72;g265f2fceb09_0_10"/>
          <p:cNvPicPr preferRelativeResize="0"/>
          <p:nvPr/>
        </p:nvPicPr>
        <p:blipFill rotWithShape="1">
          <a:blip r:embed="rId5">
            <a:alphaModFix/>
          </a:blip>
          <a:srcRect b="0" l="0" r="0" t="0"/>
          <a:stretch/>
        </p:blipFill>
        <p:spPr>
          <a:xfrm>
            <a:off x="15572146" y="8420100"/>
            <a:ext cx="2197375" cy="2197100"/>
          </a:xfrm>
          <a:prstGeom prst="rect">
            <a:avLst/>
          </a:prstGeom>
          <a:noFill/>
          <a:ln>
            <a:noFill/>
          </a:ln>
        </p:spPr>
      </p:pic>
      <p:pic>
        <p:nvPicPr>
          <p:cNvPr descr=" " id="73" name="Google Shape;73;g265f2fceb09_0_10"/>
          <p:cNvPicPr preferRelativeResize="0"/>
          <p:nvPr/>
        </p:nvPicPr>
        <p:blipFill rotWithShape="1">
          <a:blip r:embed="rId6">
            <a:alphaModFix/>
          </a:blip>
          <a:srcRect b="0" l="0" r="0" t="0"/>
          <a:stretch/>
        </p:blipFill>
        <p:spPr>
          <a:xfrm>
            <a:off x="15915486" y="8558065"/>
            <a:ext cx="1510698" cy="1919670"/>
          </a:xfrm>
          <a:prstGeom prst="rect">
            <a:avLst/>
          </a:prstGeom>
          <a:noFill/>
          <a:ln>
            <a:noFill/>
          </a:ln>
        </p:spPr>
      </p:pic>
      <p:sp>
        <p:nvSpPr>
          <p:cNvPr id="74" name="Google Shape;74;g265f2fceb09_0_10"/>
          <p:cNvSpPr/>
          <p:nvPr/>
        </p:nvSpPr>
        <p:spPr>
          <a:xfrm>
            <a:off x="15864283" y="8890000"/>
            <a:ext cx="1625700" cy="1625700"/>
          </a:xfrm>
          <a:prstGeom prst="roundRect">
            <a:avLst>
              <a:gd fmla="val 78131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65f2fceb09_0_10"/>
          <p:cNvSpPr/>
          <p:nvPr/>
        </p:nvSpPr>
        <p:spPr>
          <a:xfrm>
            <a:off x="16327891" y="9232900"/>
            <a:ext cx="698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06</a:t>
            </a:r>
            <a:endParaRPr b="0" i="0" sz="4800" u="none" cap="none" strike="noStrike">
              <a:solidFill>
                <a:schemeClr val="dk1"/>
              </a:solidFill>
              <a:latin typeface="Calibri"/>
              <a:ea typeface="Calibri"/>
              <a:cs typeface="Calibri"/>
              <a:sym typeface="Calibri"/>
            </a:endParaRPr>
          </a:p>
        </p:txBody>
      </p:sp>
      <p:sp>
        <p:nvSpPr>
          <p:cNvPr id="76" name="Google Shape;76;g265f2fceb09_0_10"/>
          <p:cNvSpPr/>
          <p:nvPr/>
        </p:nvSpPr>
        <p:spPr>
          <a:xfrm>
            <a:off x="17693311" y="89789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65f2fceb09_0_10"/>
          <p:cNvSpPr/>
          <p:nvPr/>
        </p:nvSpPr>
        <p:spPr>
          <a:xfrm>
            <a:off x="17693311" y="89789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Conclusion</a:t>
            </a:r>
            <a:endParaRPr b="0" i="0" sz="4800" u="none" cap="none" strike="noStrike">
              <a:solidFill>
                <a:schemeClr val="dk1"/>
              </a:solidFill>
              <a:latin typeface="Calibri"/>
              <a:ea typeface="Calibri"/>
              <a:cs typeface="Calibri"/>
              <a:sym typeface="Calibri"/>
            </a:endParaRPr>
          </a:p>
        </p:txBody>
      </p:sp>
      <p:sp>
        <p:nvSpPr>
          <p:cNvPr id="78" name="Google Shape;78;g265f2fceb09_0_10"/>
          <p:cNvSpPr/>
          <p:nvPr/>
        </p:nvSpPr>
        <p:spPr>
          <a:xfrm>
            <a:off x="17693311" y="9817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433" name="Shape 433"/>
        <p:cNvGrpSpPr/>
        <p:nvPr/>
      </p:nvGrpSpPr>
      <p:grpSpPr>
        <a:xfrm>
          <a:off x="0" y="0"/>
          <a:ext cx="0" cy="0"/>
          <a:chOff x="0" y="0"/>
          <a:chExt cx="0" cy="0"/>
        </a:xfrm>
      </p:grpSpPr>
      <p:pic>
        <p:nvPicPr>
          <p:cNvPr descr=" " id="434" name="Google Shape;434;g265f2fceb09_0_399"/>
          <p:cNvPicPr preferRelativeResize="0"/>
          <p:nvPr/>
        </p:nvPicPr>
        <p:blipFill rotWithShape="1">
          <a:blip r:embed="rId3">
            <a:alphaModFix/>
          </a:blip>
          <a:srcRect b="0" l="0" r="0" t="0"/>
          <a:stretch/>
        </p:blipFill>
        <p:spPr>
          <a:xfrm>
            <a:off x="15915089" y="850900"/>
            <a:ext cx="9170503" cy="13957152"/>
          </a:xfrm>
          <a:prstGeom prst="rect">
            <a:avLst/>
          </a:prstGeom>
          <a:noFill/>
          <a:ln>
            <a:noFill/>
          </a:ln>
        </p:spPr>
      </p:pic>
      <p:sp>
        <p:nvSpPr>
          <p:cNvPr id="435" name="Google Shape;435;g265f2fceb09_0_3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6" name="Google Shape;436;g265f2fceb09_0_39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37" name="Google Shape;437;g265f2fceb09_0_399"/>
          <p:cNvPicPr preferRelativeResize="0"/>
          <p:nvPr/>
        </p:nvPicPr>
        <p:blipFill rotWithShape="1">
          <a:blip r:embed="rId5">
            <a:alphaModFix/>
          </a:blip>
          <a:srcRect b="0" l="0" r="0" t="0"/>
          <a:stretch/>
        </p:blipFill>
        <p:spPr>
          <a:xfrm>
            <a:off x="0" y="0"/>
            <a:ext cx="7646356" cy="13716000"/>
          </a:xfrm>
          <a:prstGeom prst="rect">
            <a:avLst/>
          </a:prstGeom>
          <a:noFill/>
          <a:ln>
            <a:noFill/>
          </a:ln>
        </p:spPr>
      </p:pic>
      <p:sp>
        <p:nvSpPr>
          <p:cNvPr id="438" name="Google Shape;438;g265f2fceb09_0_399"/>
          <p:cNvSpPr/>
          <p:nvPr/>
        </p:nvSpPr>
        <p:spPr>
          <a:xfrm>
            <a:off x="8675184" y="2578100"/>
            <a:ext cx="66048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65f2fceb09_0_399"/>
          <p:cNvSpPr/>
          <p:nvPr/>
        </p:nvSpPr>
        <p:spPr>
          <a:xfrm>
            <a:off x="8675184" y="2933700"/>
            <a:ext cx="660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65f2fceb09_0_399"/>
          <p:cNvSpPr/>
          <p:nvPr/>
        </p:nvSpPr>
        <p:spPr>
          <a:xfrm>
            <a:off x="8675184" y="2933700"/>
            <a:ext cx="1202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1739"/>
              </a:buClr>
              <a:buSzPts val="12800"/>
              <a:buFont typeface="Bebas Neue"/>
              <a:buNone/>
            </a:pPr>
            <a:r>
              <a:rPr b="0" i="0" lang="en-US" sz="12800" u="none" cap="none" strike="noStrike">
                <a:solidFill>
                  <a:srgbClr val="BC1739"/>
                </a:solidFill>
                <a:latin typeface="Bebas Neue"/>
                <a:ea typeface="Bebas Neue"/>
                <a:cs typeface="Bebas Neue"/>
                <a:sym typeface="Bebas Neue"/>
              </a:rPr>
              <a:t>1</a:t>
            </a:r>
            <a:endParaRPr b="0" i="0" sz="12800" u="none" cap="none" strike="noStrike">
              <a:solidFill>
                <a:schemeClr val="dk1"/>
              </a:solidFill>
              <a:latin typeface="Calibri"/>
              <a:ea typeface="Calibri"/>
              <a:cs typeface="Calibri"/>
              <a:sym typeface="Calibri"/>
            </a:endParaRPr>
          </a:p>
        </p:txBody>
      </p:sp>
      <p:sp>
        <p:nvSpPr>
          <p:cNvPr id="441" name="Google Shape;441;g265f2fceb09_0_399"/>
          <p:cNvSpPr/>
          <p:nvPr/>
        </p:nvSpPr>
        <p:spPr>
          <a:xfrm>
            <a:off x="9538892" y="2578100"/>
            <a:ext cx="57411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65f2fceb09_0_399"/>
          <p:cNvSpPr/>
          <p:nvPr/>
        </p:nvSpPr>
        <p:spPr>
          <a:xfrm>
            <a:off x="9538892" y="2578100"/>
            <a:ext cx="5944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Discover the secrets</a:t>
            </a:r>
            <a:endParaRPr b="0" i="0" sz="4800" u="none" cap="none" strike="noStrike">
              <a:solidFill>
                <a:schemeClr val="dk1"/>
              </a:solidFill>
              <a:latin typeface="Calibri"/>
              <a:ea typeface="Calibri"/>
              <a:cs typeface="Calibri"/>
              <a:sym typeface="Calibri"/>
            </a:endParaRPr>
          </a:p>
        </p:txBody>
      </p:sp>
      <p:sp>
        <p:nvSpPr>
          <p:cNvPr id="443" name="Google Shape;443;g265f2fceb09_0_399"/>
          <p:cNvSpPr/>
          <p:nvPr/>
        </p:nvSpPr>
        <p:spPr>
          <a:xfrm>
            <a:off x="9538892" y="3416300"/>
            <a:ext cx="5876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44" name="Google Shape;444;g265f2fceb09_0_399"/>
          <p:cNvSpPr/>
          <p:nvPr/>
        </p:nvSpPr>
        <p:spPr>
          <a:xfrm>
            <a:off x="8675184" y="6997700"/>
            <a:ext cx="66048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65f2fceb09_0_399"/>
          <p:cNvSpPr/>
          <p:nvPr/>
        </p:nvSpPr>
        <p:spPr>
          <a:xfrm>
            <a:off x="8675184" y="7658100"/>
            <a:ext cx="660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65f2fceb09_0_399"/>
          <p:cNvSpPr/>
          <p:nvPr/>
        </p:nvSpPr>
        <p:spPr>
          <a:xfrm>
            <a:off x="8675184" y="7658100"/>
            <a:ext cx="1202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1739"/>
              </a:buClr>
              <a:buSzPts val="12800"/>
              <a:buFont typeface="Bebas Neue"/>
              <a:buNone/>
            </a:pPr>
            <a:r>
              <a:rPr b="0" i="0" lang="en-US" sz="12800" u="none" cap="none" strike="noStrike">
                <a:solidFill>
                  <a:srgbClr val="BC1739"/>
                </a:solidFill>
                <a:latin typeface="Bebas Neue"/>
                <a:ea typeface="Bebas Neue"/>
                <a:cs typeface="Bebas Neue"/>
                <a:sym typeface="Bebas Neue"/>
              </a:rPr>
              <a:t>3</a:t>
            </a:r>
            <a:endParaRPr b="0" i="0" sz="12800" u="none" cap="none" strike="noStrike">
              <a:solidFill>
                <a:schemeClr val="dk1"/>
              </a:solidFill>
              <a:latin typeface="Calibri"/>
              <a:ea typeface="Calibri"/>
              <a:cs typeface="Calibri"/>
              <a:sym typeface="Calibri"/>
            </a:endParaRPr>
          </a:p>
        </p:txBody>
      </p:sp>
      <p:sp>
        <p:nvSpPr>
          <p:cNvPr id="447" name="Google Shape;447;g265f2fceb09_0_399"/>
          <p:cNvSpPr/>
          <p:nvPr/>
        </p:nvSpPr>
        <p:spPr>
          <a:xfrm>
            <a:off x="9538892" y="6997700"/>
            <a:ext cx="57411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65f2fceb09_0_399"/>
          <p:cNvSpPr/>
          <p:nvPr/>
        </p:nvSpPr>
        <p:spPr>
          <a:xfrm>
            <a:off x="9538892" y="6997700"/>
            <a:ext cx="5944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Meet the creatures</a:t>
            </a:r>
            <a:endParaRPr b="0" i="0" sz="4800" u="none" cap="none" strike="noStrike">
              <a:solidFill>
                <a:schemeClr val="dk1"/>
              </a:solidFill>
              <a:latin typeface="Calibri"/>
              <a:ea typeface="Calibri"/>
              <a:cs typeface="Calibri"/>
              <a:sym typeface="Calibri"/>
            </a:endParaRPr>
          </a:p>
        </p:txBody>
      </p:sp>
      <p:sp>
        <p:nvSpPr>
          <p:cNvPr id="449" name="Google Shape;449;g265f2fceb09_0_399"/>
          <p:cNvSpPr/>
          <p:nvPr/>
        </p:nvSpPr>
        <p:spPr>
          <a:xfrm>
            <a:off x="9538892" y="7835900"/>
            <a:ext cx="5876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50" name="Google Shape;450;g265f2fceb09_0_399"/>
          <p:cNvSpPr/>
          <p:nvPr/>
        </p:nvSpPr>
        <p:spPr>
          <a:xfrm>
            <a:off x="16181822" y="6997700"/>
            <a:ext cx="66048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65f2fceb09_0_399"/>
          <p:cNvSpPr/>
          <p:nvPr/>
        </p:nvSpPr>
        <p:spPr>
          <a:xfrm>
            <a:off x="16181822" y="7658100"/>
            <a:ext cx="660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65f2fceb09_0_399"/>
          <p:cNvSpPr/>
          <p:nvPr/>
        </p:nvSpPr>
        <p:spPr>
          <a:xfrm>
            <a:off x="16181822" y="7658100"/>
            <a:ext cx="1202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1739"/>
              </a:buClr>
              <a:buSzPts val="12800"/>
              <a:buFont typeface="Bebas Neue"/>
              <a:buNone/>
            </a:pPr>
            <a:r>
              <a:rPr b="0" i="0" lang="en-US" sz="12800" u="none" cap="none" strike="noStrike">
                <a:solidFill>
                  <a:srgbClr val="BC1739"/>
                </a:solidFill>
                <a:latin typeface="Bebas Neue"/>
                <a:ea typeface="Bebas Neue"/>
                <a:cs typeface="Bebas Neue"/>
                <a:sym typeface="Bebas Neue"/>
              </a:rPr>
              <a:t>4</a:t>
            </a:r>
            <a:endParaRPr b="0" i="0" sz="12800" u="none" cap="none" strike="noStrike">
              <a:solidFill>
                <a:schemeClr val="dk1"/>
              </a:solidFill>
              <a:latin typeface="Calibri"/>
              <a:ea typeface="Calibri"/>
              <a:cs typeface="Calibri"/>
              <a:sym typeface="Calibri"/>
            </a:endParaRPr>
          </a:p>
        </p:txBody>
      </p:sp>
      <p:sp>
        <p:nvSpPr>
          <p:cNvPr id="453" name="Google Shape;453;g265f2fceb09_0_399"/>
          <p:cNvSpPr/>
          <p:nvPr/>
        </p:nvSpPr>
        <p:spPr>
          <a:xfrm>
            <a:off x="17045530" y="6997700"/>
            <a:ext cx="57411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65f2fceb09_0_399"/>
          <p:cNvSpPr/>
          <p:nvPr/>
        </p:nvSpPr>
        <p:spPr>
          <a:xfrm>
            <a:off x="17045530" y="6997700"/>
            <a:ext cx="5944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Uncover the magic</a:t>
            </a:r>
            <a:endParaRPr b="0" i="0" sz="4800" u="none" cap="none" strike="noStrike">
              <a:solidFill>
                <a:schemeClr val="dk1"/>
              </a:solidFill>
              <a:latin typeface="Calibri"/>
              <a:ea typeface="Calibri"/>
              <a:cs typeface="Calibri"/>
              <a:sym typeface="Calibri"/>
            </a:endParaRPr>
          </a:p>
        </p:txBody>
      </p:sp>
      <p:sp>
        <p:nvSpPr>
          <p:cNvPr id="455" name="Google Shape;455;g265f2fceb09_0_399"/>
          <p:cNvSpPr/>
          <p:nvPr/>
        </p:nvSpPr>
        <p:spPr>
          <a:xfrm>
            <a:off x="17045530" y="7835900"/>
            <a:ext cx="5876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56" name="Google Shape;456;g265f2fceb09_0_399"/>
          <p:cNvSpPr/>
          <p:nvPr/>
        </p:nvSpPr>
        <p:spPr>
          <a:xfrm>
            <a:off x="16181822" y="2578100"/>
            <a:ext cx="66048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65f2fceb09_0_399"/>
          <p:cNvSpPr/>
          <p:nvPr/>
        </p:nvSpPr>
        <p:spPr>
          <a:xfrm>
            <a:off x="16181822" y="2933700"/>
            <a:ext cx="660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265f2fceb09_0_399"/>
          <p:cNvSpPr/>
          <p:nvPr/>
        </p:nvSpPr>
        <p:spPr>
          <a:xfrm>
            <a:off x="16181822" y="2933700"/>
            <a:ext cx="1202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1739"/>
              </a:buClr>
              <a:buSzPts val="12800"/>
              <a:buFont typeface="Bebas Neue"/>
              <a:buNone/>
            </a:pPr>
            <a:r>
              <a:rPr b="0" i="0" lang="en-US" sz="12800" u="none" cap="none" strike="noStrike">
                <a:solidFill>
                  <a:srgbClr val="BC1739"/>
                </a:solidFill>
                <a:latin typeface="Bebas Neue"/>
                <a:ea typeface="Bebas Neue"/>
                <a:cs typeface="Bebas Neue"/>
                <a:sym typeface="Bebas Neue"/>
              </a:rPr>
              <a:t>2</a:t>
            </a:r>
            <a:endParaRPr b="0" i="0" sz="12800" u="none" cap="none" strike="noStrike">
              <a:solidFill>
                <a:schemeClr val="dk1"/>
              </a:solidFill>
              <a:latin typeface="Calibri"/>
              <a:ea typeface="Calibri"/>
              <a:cs typeface="Calibri"/>
              <a:sym typeface="Calibri"/>
            </a:endParaRPr>
          </a:p>
        </p:txBody>
      </p:sp>
      <p:sp>
        <p:nvSpPr>
          <p:cNvPr id="459" name="Google Shape;459;g265f2fceb09_0_399"/>
          <p:cNvSpPr/>
          <p:nvPr/>
        </p:nvSpPr>
        <p:spPr>
          <a:xfrm>
            <a:off x="17045530" y="2578100"/>
            <a:ext cx="57411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65f2fceb09_0_399"/>
          <p:cNvSpPr/>
          <p:nvPr/>
        </p:nvSpPr>
        <p:spPr>
          <a:xfrm>
            <a:off x="17045530" y="2578100"/>
            <a:ext cx="5944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Find your own path</a:t>
            </a:r>
            <a:endParaRPr b="0" i="0" sz="4800" u="none" cap="none" strike="noStrike">
              <a:solidFill>
                <a:schemeClr val="dk1"/>
              </a:solidFill>
              <a:latin typeface="Calibri"/>
              <a:ea typeface="Calibri"/>
              <a:cs typeface="Calibri"/>
              <a:sym typeface="Calibri"/>
            </a:endParaRPr>
          </a:p>
        </p:txBody>
      </p:sp>
      <p:sp>
        <p:nvSpPr>
          <p:cNvPr id="461" name="Google Shape;461;g265f2fceb09_0_399"/>
          <p:cNvSpPr/>
          <p:nvPr/>
        </p:nvSpPr>
        <p:spPr>
          <a:xfrm>
            <a:off x="17045530" y="3416300"/>
            <a:ext cx="5876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466" name="Shape 466"/>
        <p:cNvGrpSpPr/>
        <p:nvPr/>
      </p:nvGrpSpPr>
      <p:grpSpPr>
        <a:xfrm>
          <a:off x="0" y="0"/>
          <a:ext cx="0" cy="0"/>
          <a:chOff x="0" y="0"/>
          <a:chExt cx="0" cy="0"/>
        </a:xfrm>
      </p:grpSpPr>
      <p:pic>
        <p:nvPicPr>
          <p:cNvPr descr=" " id="467" name="Google Shape;467;g265f2fceb09_0_431"/>
          <p:cNvPicPr preferRelativeResize="0"/>
          <p:nvPr/>
        </p:nvPicPr>
        <p:blipFill rotWithShape="1">
          <a:blip r:embed="rId3">
            <a:alphaModFix/>
          </a:blip>
          <a:srcRect b="0" l="0" r="0" t="0"/>
          <a:stretch/>
        </p:blipFill>
        <p:spPr>
          <a:xfrm>
            <a:off x="15724565" y="-2133600"/>
            <a:ext cx="10798990" cy="16740484"/>
          </a:xfrm>
          <a:prstGeom prst="rect">
            <a:avLst/>
          </a:prstGeom>
          <a:noFill/>
          <a:ln>
            <a:noFill/>
          </a:ln>
        </p:spPr>
      </p:pic>
      <p:sp>
        <p:nvSpPr>
          <p:cNvPr id="468" name="Google Shape;468;g265f2fceb09_0_4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9" name="Google Shape;469;g265f2fceb09_0_43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70" name="Google Shape;470;g265f2fceb09_0_431"/>
          <p:cNvPicPr preferRelativeResize="0"/>
          <p:nvPr/>
        </p:nvPicPr>
        <p:blipFill rotWithShape="1">
          <a:blip r:embed="rId5">
            <a:alphaModFix/>
          </a:blip>
          <a:srcRect b="0" l="0" r="0" t="0"/>
          <a:stretch/>
        </p:blipFill>
        <p:spPr>
          <a:xfrm>
            <a:off x="508063" y="2933700"/>
            <a:ext cx="14479810" cy="7861300"/>
          </a:xfrm>
          <a:prstGeom prst="rect">
            <a:avLst/>
          </a:prstGeom>
          <a:noFill/>
          <a:ln>
            <a:noFill/>
          </a:ln>
        </p:spPr>
      </p:pic>
      <p:sp>
        <p:nvSpPr>
          <p:cNvPr id="471" name="Google Shape;471;g265f2fceb09_0_431"/>
          <p:cNvSpPr/>
          <p:nvPr/>
        </p:nvSpPr>
        <p:spPr>
          <a:xfrm>
            <a:off x="5012893" y="11696700"/>
            <a:ext cx="14348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8000"/>
              <a:buFont typeface="Bebas Neue"/>
              <a:buNone/>
            </a:pPr>
            <a:r>
              <a:rPr b="0" i="0" lang="en-US" sz="8000" u="none" cap="none" strike="noStrike">
                <a:solidFill>
                  <a:srgbClr val="000000"/>
                </a:solidFill>
                <a:latin typeface="Bebas Neue"/>
                <a:ea typeface="Bebas Neue"/>
                <a:cs typeface="Bebas Neue"/>
                <a:sym typeface="Bebas Neue"/>
              </a:rPr>
              <a:t>Fantasy Realm at a Glance</a:t>
            </a:r>
            <a:endParaRPr b="0" i="0" sz="8000" u="none" cap="none" strike="noStrike">
              <a:solidFill>
                <a:schemeClr val="dk1"/>
              </a:solidFill>
              <a:latin typeface="Calibri"/>
              <a:ea typeface="Calibri"/>
              <a:cs typeface="Calibri"/>
              <a:sym typeface="Calibri"/>
            </a:endParaRPr>
          </a:p>
        </p:txBody>
      </p:sp>
      <p:sp>
        <p:nvSpPr>
          <p:cNvPr id="472" name="Google Shape;472;g265f2fceb09_0_431"/>
          <p:cNvSpPr/>
          <p:nvPr/>
        </p:nvSpPr>
        <p:spPr>
          <a:xfrm>
            <a:off x="15724565" y="1651000"/>
            <a:ext cx="69351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65f2fceb09_0_431"/>
          <p:cNvSpPr/>
          <p:nvPr/>
        </p:nvSpPr>
        <p:spPr>
          <a:xfrm>
            <a:off x="15724565" y="1651000"/>
            <a:ext cx="69351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65f2fceb09_0_431"/>
          <p:cNvSpPr/>
          <p:nvPr/>
        </p:nvSpPr>
        <p:spPr>
          <a:xfrm>
            <a:off x="15724565" y="16510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The Enchanted Forest</a:t>
            </a:r>
            <a:endParaRPr b="0" i="0" sz="4800" u="none" cap="none" strike="noStrike">
              <a:solidFill>
                <a:schemeClr val="dk1"/>
              </a:solidFill>
              <a:latin typeface="Calibri"/>
              <a:ea typeface="Calibri"/>
              <a:cs typeface="Calibri"/>
              <a:sym typeface="Calibri"/>
            </a:endParaRPr>
          </a:p>
        </p:txBody>
      </p:sp>
      <p:sp>
        <p:nvSpPr>
          <p:cNvPr id="475" name="Google Shape;475;g265f2fceb09_0_431"/>
          <p:cNvSpPr/>
          <p:nvPr/>
        </p:nvSpPr>
        <p:spPr>
          <a:xfrm>
            <a:off x="15724565" y="2489200"/>
            <a:ext cx="7070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76" name="Google Shape;476;g265f2fceb09_0_431"/>
          <p:cNvSpPr/>
          <p:nvPr/>
        </p:nvSpPr>
        <p:spPr>
          <a:xfrm>
            <a:off x="15724565" y="4953000"/>
            <a:ext cx="69351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65f2fceb09_0_431"/>
          <p:cNvSpPr/>
          <p:nvPr/>
        </p:nvSpPr>
        <p:spPr>
          <a:xfrm>
            <a:off x="15724565" y="4953000"/>
            <a:ext cx="69351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65f2fceb09_0_431"/>
          <p:cNvSpPr/>
          <p:nvPr/>
        </p:nvSpPr>
        <p:spPr>
          <a:xfrm>
            <a:off x="15724565" y="49530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The Crystal Caves</a:t>
            </a:r>
            <a:endParaRPr b="0" i="0" sz="4800" u="none" cap="none" strike="noStrike">
              <a:solidFill>
                <a:schemeClr val="dk1"/>
              </a:solidFill>
              <a:latin typeface="Calibri"/>
              <a:ea typeface="Calibri"/>
              <a:cs typeface="Calibri"/>
              <a:sym typeface="Calibri"/>
            </a:endParaRPr>
          </a:p>
        </p:txBody>
      </p:sp>
      <p:sp>
        <p:nvSpPr>
          <p:cNvPr id="479" name="Google Shape;479;g265f2fceb09_0_431"/>
          <p:cNvSpPr/>
          <p:nvPr/>
        </p:nvSpPr>
        <p:spPr>
          <a:xfrm>
            <a:off x="15724565" y="5791200"/>
            <a:ext cx="7070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480" name="Google Shape;480;g265f2fceb09_0_431"/>
          <p:cNvSpPr/>
          <p:nvPr/>
        </p:nvSpPr>
        <p:spPr>
          <a:xfrm>
            <a:off x="15724565" y="82804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65f2fceb09_0_431"/>
          <p:cNvSpPr/>
          <p:nvPr/>
        </p:nvSpPr>
        <p:spPr>
          <a:xfrm>
            <a:off x="15724565" y="82804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65f2fceb09_0_431"/>
          <p:cNvSpPr/>
          <p:nvPr/>
        </p:nvSpPr>
        <p:spPr>
          <a:xfrm>
            <a:off x="15724565" y="82804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The Dragon's Lair</a:t>
            </a:r>
            <a:endParaRPr b="0" i="0" sz="4800" u="none" cap="none" strike="noStrike">
              <a:solidFill>
                <a:schemeClr val="dk1"/>
              </a:solidFill>
              <a:latin typeface="Calibri"/>
              <a:ea typeface="Calibri"/>
              <a:cs typeface="Calibri"/>
              <a:sym typeface="Calibri"/>
            </a:endParaRPr>
          </a:p>
        </p:txBody>
      </p:sp>
      <p:sp>
        <p:nvSpPr>
          <p:cNvPr id="483" name="Google Shape;483;g265f2fceb09_0_431"/>
          <p:cNvSpPr/>
          <p:nvPr/>
        </p:nvSpPr>
        <p:spPr>
          <a:xfrm>
            <a:off x="15724565" y="91186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pic>
        <p:nvPicPr>
          <p:cNvPr descr=" " id="484" name="Google Shape;484;g265f2fceb09_0_431"/>
          <p:cNvPicPr preferRelativeResize="0"/>
          <p:nvPr/>
        </p:nvPicPr>
        <p:blipFill rotWithShape="1">
          <a:blip r:embed="rId6">
            <a:alphaModFix/>
          </a:blip>
          <a:srcRect b="0" l="0" r="0" t="0"/>
          <a:stretch/>
        </p:blipFill>
        <p:spPr>
          <a:xfrm>
            <a:off x="2489511" y="4673600"/>
            <a:ext cx="863708" cy="1333500"/>
          </a:xfrm>
          <a:prstGeom prst="rect">
            <a:avLst/>
          </a:prstGeom>
          <a:noFill/>
          <a:ln>
            <a:noFill/>
          </a:ln>
        </p:spPr>
      </p:pic>
      <p:pic>
        <p:nvPicPr>
          <p:cNvPr descr=" " id="485" name="Google Shape;485;g265f2fceb09_0_431"/>
          <p:cNvPicPr preferRelativeResize="0"/>
          <p:nvPr/>
        </p:nvPicPr>
        <p:blipFill rotWithShape="1">
          <a:blip r:embed="rId6">
            <a:alphaModFix/>
          </a:blip>
          <a:srcRect b="0" l="0" r="0" t="0"/>
          <a:stretch/>
        </p:blipFill>
        <p:spPr>
          <a:xfrm>
            <a:off x="9361070" y="4356100"/>
            <a:ext cx="863708" cy="1333500"/>
          </a:xfrm>
          <a:prstGeom prst="rect">
            <a:avLst/>
          </a:prstGeom>
          <a:noFill/>
          <a:ln>
            <a:noFill/>
          </a:ln>
        </p:spPr>
      </p:pic>
      <p:pic>
        <p:nvPicPr>
          <p:cNvPr descr=" " id="486" name="Google Shape;486;g265f2fceb09_0_431"/>
          <p:cNvPicPr preferRelativeResize="0"/>
          <p:nvPr/>
        </p:nvPicPr>
        <p:blipFill rotWithShape="1">
          <a:blip r:embed="rId6">
            <a:alphaModFix/>
          </a:blip>
          <a:srcRect b="0" l="0" r="0" t="0"/>
          <a:stretch/>
        </p:blipFill>
        <p:spPr>
          <a:xfrm>
            <a:off x="10834454" y="5562600"/>
            <a:ext cx="863708" cy="1333500"/>
          </a:xfrm>
          <a:prstGeom prst="rect">
            <a:avLst/>
          </a:prstGeom>
          <a:noFill/>
          <a:ln>
            <a:noFill/>
          </a:ln>
        </p:spPr>
      </p:pic>
      <p:pic>
        <p:nvPicPr>
          <p:cNvPr descr=" " id="487" name="Google Shape;487;g265f2fceb09_0_431"/>
          <p:cNvPicPr preferRelativeResize="0"/>
          <p:nvPr/>
        </p:nvPicPr>
        <p:blipFill rotWithShape="1">
          <a:blip r:embed="rId6">
            <a:alphaModFix/>
          </a:blip>
          <a:srcRect b="0" l="0" r="0" t="0"/>
          <a:stretch/>
        </p:blipFill>
        <p:spPr>
          <a:xfrm>
            <a:off x="11698162" y="4279900"/>
            <a:ext cx="863708" cy="1333500"/>
          </a:xfrm>
          <a:prstGeom prst="rect">
            <a:avLst/>
          </a:prstGeom>
          <a:noFill/>
          <a:ln>
            <a:noFill/>
          </a:ln>
        </p:spPr>
      </p:pic>
      <p:pic>
        <p:nvPicPr>
          <p:cNvPr descr=" " id="488" name="Google Shape;488;g265f2fceb09_0_431"/>
          <p:cNvPicPr preferRelativeResize="0"/>
          <p:nvPr/>
        </p:nvPicPr>
        <p:blipFill rotWithShape="1">
          <a:blip r:embed="rId6">
            <a:alphaModFix/>
          </a:blip>
          <a:srcRect b="0" l="0" r="0" t="0"/>
          <a:stretch/>
        </p:blipFill>
        <p:spPr>
          <a:xfrm>
            <a:off x="8065508" y="6553200"/>
            <a:ext cx="863708" cy="1333500"/>
          </a:xfrm>
          <a:prstGeom prst="rect">
            <a:avLst/>
          </a:prstGeom>
          <a:noFill/>
          <a:ln>
            <a:noFill/>
          </a:ln>
        </p:spPr>
      </p:pic>
      <p:pic>
        <p:nvPicPr>
          <p:cNvPr descr=" " id="489" name="Google Shape;489;g265f2fceb09_0_431"/>
          <p:cNvPicPr preferRelativeResize="0"/>
          <p:nvPr/>
        </p:nvPicPr>
        <p:blipFill rotWithShape="1">
          <a:blip r:embed="rId6">
            <a:alphaModFix/>
          </a:blip>
          <a:srcRect b="0" l="0" r="0" t="0"/>
          <a:stretch/>
        </p:blipFill>
        <p:spPr>
          <a:xfrm>
            <a:off x="12561870" y="8064500"/>
            <a:ext cx="863708" cy="133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494" name="Shape 494"/>
        <p:cNvGrpSpPr/>
        <p:nvPr/>
      </p:nvGrpSpPr>
      <p:grpSpPr>
        <a:xfrm>
          <a:off x="0" y="0"/>
          <a:ext cx="0" cy="0"/>
          <a:chOff x="0" y="0"/>
          <a:chExt cx="0" cy="0"/>
        </a:xfrm>
      </p:grpSpPr>
      <p:pic>
        <p:nvPicPr>
          <p:cNvPr descr=" " id="495" name="Google Shape;495;g265f2fceb09_0_458"/>
          <p:cNvPicPr preferRelativeResize="0"/>
          <p:nvPr/>
        </p:nvPicPr>
        <p:blipFill rotWithShape="1">
          <a:blip r:embed="rId3">
            <a:alphaModFix/>
          </a:blip>
          <a:srcRect b="0" l="0" r="0" t="0"/>
          <a:stretch/>
        </p:blipFill>
        <p:spPr>
          <a:xfrm>
            <a:off x="533467" y="165100"/>
            <a:ext cx="22837454" cy="14008100"/>
          </a:xfrm>
          <a:prstGeom prst="rect">
            <a:avLst/>
          </a:prstGeom>
          <a:noFill/>
          <a:ln>
            <a:noFill/>
          </a:ln>
        </p:spPr>
      </p:pic>
      <p:sp>
        <p:nvSpPr>
          <p:cNvPr id="496" name="Google Shape;496;g265f2fceb09_0_4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7" name="Google Shape;497;g265f2fceb09_0_45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8" name="Google Shape;498;g265f2fceb09_0_458"/>
          <p:cNvSpPr/>
          <p:nvPr/>
        </p:nvSpPr>
        <p:spPr>
          <a:xfrm>
            <a:off x="6054423" y="1422400"/>
            <a:ext cx="12278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8000"/>
              <a:buFont typeface="Bebas Neue"/>
              <a:buNone/>
            </a:pPr>
            <a:r>
              <a:rPr b="0" i="0" lang="en-US" sz="8000" u="none" cap="none" strike="noStrike">
                <a:solidFill>
                  <a:srgbClr val="000000"/>
                </a:solidFill>
                <a:latin typeface="Bebas Neue"/>
                <a:ea typeface="Bebas Neue"/>
                <a:cs typeface="Bebas Neue"/>
                <a:sym typeface="Bebas Neue"/>
              </a:rPr>
              <a:t>The Information</a:t>
            </a:r>
            <a:endParaRPr b="0" i="0" sz="8000" u="none" cap="none" strike="noStrike">
              <a:solidFill>
                <a:schemeClr val="dk1"/>
              </a:solidFill>
              <a:latin typeface="Calibri"/>
              <a:ea typeface="Calibri"/>
              <a:cs typeface="Calibri"/>
              <a:sym typeface="Calibri"/>
            </a:endParaRPr>
          </a:p>
        </p:txBody>
      </p:sp>
      <p:sp>
        <p:nvSpPr>
          <p:cNvPr id="499" name="Google Shape;499;g265f2fceb09_0_458"/>
          <p:cNvSpPr/>
          <p:nvPr/>
        </p:nvSpPr>
        <p:spPr>
          <a:xfrm>
            <a:off x="1714714" y="4203700"/>
            <a:ext cx="6122100" cy="64263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0" name="Google Shape;500;g265f2fceb09_0_458"/>
          <p:cNvPicPr preferRelativeResize="0"/>
          <p:nvPr/>
        </p:nvPicPr>
        <p:blipFill rotWithShape="1">
          <a:blip r:embed="rId5">
            <a:alphaModFix/>
          </a:blip>
          <a:srcRect b="0" l="0" r="0" t="0"/>
          <a:stretch/>
        </p:blipFill>
        <p:spPr>
          <a:xfrm>
            <a:off x="3950739" y="4508500"/>
            <a:ext cx="1650112" cy="1625600"/>
          </a:xfrm>
          <a:prstGeom prst="rect">
            <a:avLst/>
          </a:prstGeom>
          <a:noFill/>
          <a:ln>
            <a:noFill/>
          </a:ln>
        </p:spPr>
      </p:pic>
      <p:sp>
        <p:nvSpPr>
          <p:cNvPr id="501" name="Google Shape;501;g265f2fceb09_0_458"/>
          <p:cNvSpPr/>
          <p:nvPr/>
        </p:nvSpPr>
        <p:spPr>
          <a:xfrm>
            <a:off x="2121165" y="6438900"/>
            <a:ext cx="5309400" cy="388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65f2fceb09_0_458"/>
          <p:cNvSpPr/>
          <p:nvPr/>
        </p:nvSpPr>
        <p:spPr>
          <a:xfrm>
            <a:off x="2019552" y="6438900"/>
            <a:ext cx="5512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Spellcasting Competition</a:t>
            </a:r>
            <a:endParaRPr b="0" i="0" sz="4800" u="none" cap="none" strike="noStrike">
              <a:solidFill>
                <a:schemeClr val="dk1"/>
              </a:solidFill>
              <a:latin typeface="Calibri"/>
              <a:ea typeface="Calibri"/>
              <a:cs typeface="Calibri"/>
              <a:sym typeface="Calibri"/>
            </a:endParaRPr>
          </a:p>
        </p:txBody>
      </p:sp>
      <p:sp>
        <p:nvSpPr>
          <p:cNvPr id="503" name="Google Shape;503;g265f2fceb09_0_458"/>
          <p:cNvSpPr/>
          <p:nvPr/>
        </p:nvSpPr>
        <p:spPr>
          <a:xfrm>
            <a:off x="2053423" y="7277100"/>
            <a:ext cx="54447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significant event in the history of the fantasy realm, in which the greatest spellcasters of the realm.</a:t>
            </a:r>
            <a:endParaRPr b="0" i="0" sz="3200" u="none" cap="none" strike="noStrike">
              <a:solidFill>
                <a:schemeClr val="dk1"/>
              </a:solidFill>
              <a:latin typeface="Calibri"/>
              <a:ea typeface="Calibri"/>
              <a:cs typeface="Calibri"/>
              <a:sym typeface="Calibri"/>
            </a:endParaRPr>
          </a:p>
        </p:txBody>
      </p:sp>
      <p:sp>
        <p:nvSpPr>
          <p:cNvPr id="504" name="Google Shape;504;g265f2fceb09_0_458"/>
          <p:cNvSpPr/>
          <p:nvPr/>
        </p:nvSpPr>
        <p:spPr>
          <a:xfrm>
            <a:off x="9132441" y="4203700"/>
            <a:ext cx="6122100" cy="64263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5" name="Google Shape;505;g265f2fceb09_0_458"/>
          <p:cNvPicPr preferRelativeResize="0"/>
          <p:nvPr/>
        </p:nvPicPr>
        <p:blipFill rotWithShape="1">
          <a:blip r:embed="rId6">
            <a:alphaModFix/>
          </a:blip>
          <a:srcRect b="0" l="0" r="0" t="0"/>
          <a:stretch/>
        </p:blipFill>
        <p:spPr>
          <a:xfrm>
            <a:off x="11681938" y="4508500"/>
            <a:ext cx="1023172" cy="1625600"/>
          </a:xfrm>
          <a:prstGeom prst="rect">
            <a:avLst/>
          </a:prstGeom>
          <a:noFill/>
          <a:ln>
            <a:noFill/>
          </a:ln>
        </p:spPr>
      </p:pic>
      <p:sp>
        <p:nvSpPr>
          <p:cNvPr id="506" name="Google Shape;506;g265f2fceb09_0_458"/>
          <p:cNvSpPr/>
          <p:nvPr/>
        </p:nvSpPr>
        <p:spPr>
          <a:xfrm>
            <a:off x="9538892" y="6438900"/>
            <a:ext cx="5309400" cy="388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65f2fceb09_0_458"/>
          <p:cNvSpPr/>
          <p:nvPr/>
        </p:nvSpPr>
        <p:spPr>
          <a:xfrm>
            <a:off x="9437280" y="6438900"/>
            <a:ext cx="5512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Treasure Hunt</a:t>
            </a:r>
            <a:endParaRPr b="0" i="0" sz="4800" u="none" cap="none" strike="noStrike">
              <a:solidFill>
                <a:schemeClr val="dk1"/>
              </a:solidFill>
              <a:latin typeface="Calibri"/>
              <a:ea typeface="Calibri"/>
              <a:cs typeface="Calibri"/>
              <a:sym typeface="Calibri"/>
            </a:endParaRPr>
          </a:p>
        </p:txBody>
      </p:sp>
      <p:sp>
        <p:nvSpPr>
          <p:cNvPr id="508" name="Google Shape;508;g265f2fceb09_0_458"/>
          <p:cNvSpPr/>
          <p:nvPr/>
        </p:nvSpPr>
        <p:spPr>
          <a:xfrm>
            <a:off x="9471150" y="7277100"/>
            <a:ext cx="54447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509" name="Google Shape;509;g265f2fceb09_0_458"/>
          <p:cNvSpPr/>
          <p:nvPr/>
        </p:nvSpPr>
        <p:spPr>
          <a:xfrm>
            <a:off x="16550169" y="4203700"/>
            <a:ext cx="6122100" cy="64155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0" name="Google Shape;510;g265f2fceb09_0_458"/>
          <p:cNvPicPr preferRelativeResize="0"/>
          <p:nvPr/>
        </p:nvPicPr>
        <p:blipFill rotWithShape="1">
          <a:blip r:embed="rId7">
            <a:alphaModFix/>
          </a:blip>
          <a:srcRect b="0" l="0" r="0" t="0"/>
          <a:stretch/>
        </p:blipFill>
        <p:spPr>
          <a:xfrm>
            <a:off x="18966332" y="4508500"/>
            <a:ext cx="1289836" cy="1614909"/>
          </a:xfrm>
          <a:prstGeom prst="rect">
            <a:avLst/>
          </a:prstGeom>
          <a:noFill/>
          <a:ln>
            <a:noFill/>
          </a:ln>
        </p:spPr>
      </p:pic>
      <p:sp>
        <p:nvSpPr>
          <p:cNvPr id="511" name="Google Shape;511;g265f2fceb09_0_458"/>
          <p:cNvSpPr/>
          <p:nvPr/>
        </p:nvSpPr>
        <p:spPr>
          <a:xfrm>
            <a:off x="16956619" y="6428209"/>
            <a:ext cx="5309400" cy="388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65f2fceb09_0_458"/>
          <p:cNvSpPr/>
          <p:nvPr/>
        </p:nvSpPr>
        <p:spPr>
          <a:xfrm>
            <a:off x="16855007" y="6428209"/>
            <a:ext cx="5512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Great Adventure</a:t>
            </a:r>
            <a:endParaRPr b="0" i="0" sz="4800" u="none" cap="none" strike="noStrike">
              <a:solidFill>
                <a:schemeClr val="dk1"/>
              </a:solidFill>
              <a:latin typeface="Calibri"/>
              <a:ea typeface="Calibri"/>
              <a:cs typeface="Calibri"/>
              <a:sym typeface="Calibri"/>
            </a:endParaRPr>
          </a:p>
        </p:txBody>
      </p:sp>
      <p:sp>
        <p:nvSpPr>
          <p:cNvPr id="513" name="Google Shape;513;g265f2fceb09_0_458"/>
          <p:cNvSpPr/>
          <p:nvPr/>
        </p:nvSpPr>
        <p:spPr>
          <a:xfrm>
            <a:off x="16888878" y="7266409"/>
            <a:ext cx="54447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518" name="Shape 518"/>
        <p:cNvGrpSpPr/>
        <p:nvPr/>
      </p:nvGrpSpPr>
      <p:grpSpPr>
        <a:xfrm>
          <a:off x="0" y="0"/>
          <a:ext cx="0" cy="0"/>
          <a:chOff x="0" y="0"/>
          <a:chExt cx="0" cy="0"/>
        </a:xfrm>
      </p:grpSpPr>
      <p:pic>
        <p:nvPicPr>
          <p:cNvPr descr=" " id="519" name="Google Shape;519;g265f2fceb09_0_481"/>
          <p:cNvPicPr preferRelativeResize="0"/>
          <p:nvPr/>
        </p:nvPicPr>
        <p:blipFill rotWithShape="1">
          <a:blip r:embed="rId3">
            <a:alphaModFix/>
          </a:blip>
          <a:srcRect b="0" l="0" r="0" t="0"/>
          <a:stretch/>
        </p:blipFill>
        <p:spPr>
          <a:xfrm>
            <a:off x="15915089" y="850900"/>
            <a:ext cx="9170503" cy="13957152"/>
          </a:xfrm>
          <a:prstGeom prst="rect">
            <a:avLst/>
          </a:prstGeom>
          <a:noFill/>
          <a:ln>
            <a:noFill/>
          </a:ln>
        </p:spPr>
      </p:pic>
      <p:sp>
        <p:nvSpPr>
          <p:cNvPr id="520" name="Google Shape;520;g265f2fceb09_0_4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1" name="Google Shape;521;g265f2fceb09_0_48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22" name="Google Shape;522;g265f2fceb09_0_481"/>
          <p:cNvSpPr/>
          <p:nvPr/>
        </p:nvSpPr>
        <p:spPr>
          <a:xfrm>
            <a:off x="3010276" y="927100"/>
            <a:ext cx="5851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Bebas Neue"/>
              <a:buNone/>
            </a:pPr>
            <a:r>
              <a:rPr b="0" i="0" lang="en-US" sz="8000" u="none" cap="none" strike="noStrike">
                <a:solidFill>
                  <a:srgbClr val="000000"/>
                </a:solidFill>
                <a:latin typeface="Bebas Neue"/>
                <a:ea typeface="Bebas Neue"/>
                <a:cs typeface="Bebas Neue"/>
                <a:sym typeface="Bebas Neue"/>
              </a:rPr>
              <a:t>The Graph</a:t>
            </a:r>
            <a:endParaRPr b="0" i="0" sz="8000" u="none" cap="none" strike="noStrike">
              <a:solidFill>
                <a:schemeClr val="dk1"/>
              </a:solidFill>
              <a:latin typeface="Calibri"/>
              <a:ea typeface="Calibri"/>
              <a:cs typeface="Calibri"/>
              <a:sym typeface="Calibri"/>
            </a:endParaRPr>
          </a:p>
        </p:txBody>
      </p:sp>
      <p:pic>
        <p:nvPicPr>
          <p:cNvPr descr=" " id="523" name="Google Shape;523;g265f2fceb09_0_481"/>
          <p:cNvPicPr preferRelativeResize="0"/>
          <p:nvPr/>
        </p:nvPicPr>
        <p:blipFill rotWithShape="1">
          <a:blip r:embed="rId5">
            <a:alphaModFix/>
          </a:blip>
          <a:srcRect b="0" l="0" r="0" t="0"/>
          <a:stretch/>
        </p:blipFill>
        <p:spPr>
          <a:xfrm>
            <a:off x="3010276" y="3162300"/>
            <a:ext cx="18366496" cy="9258300"/>
          </a:xfrm>
          <a:prstGeom prst="rect">
            <a:avLst/>
          </a:prstGeom>
          <a:noFill/>
          <a:ln>
            <a:noFill/>
          </a:ln>
        </p:spPr>
      </p:pic>
      <p:pic>
        <p:nvPicPr>
          <p:cNvPr descr=" " id="524" name="Google Shape;524;g265f2fceb09_0_481"/>
          <p:cNvPicPr preferRelativeResize="0"/>
          <p:nvPr/>
        </p:nvPicPr>
        <p:blipFill rotWithShape="1">
          <a:blip r:embed="rId5">
            <a:alphaModFix/>
          </a:blip>
          <a:srcRect b="0" l="0" r="0" t="0"/>
          <a:stretch/>
        </p:blipFill>
        <p:spPr>
          <a:xfrm>
            <a:off x="3010276" y="3162300"/>
            <a:ext cx="18366496" cy="9258300"/>
          </a:xfrm>
          <a:prstGeom prst="rect">
            <a:avLst/>
          </a:prstGeom>
          <a:noFill/>
          <a:ln>
            <a:noFill/>
          </a:ln>
        </p:spPr>
      </p:pic>
      <p:sp>
        <p:nvSpPr>
          <p:cNvPr id="525" name="Google Shape;525;g265f2fceb09_0_481"/>
          <p:cNvSpPr/>
          <p:nvPr/>
        </p:nvSpPr>
        <p:spPr>
          <a:xfrm>
            <a:off x="3010276" y="3162300"/>
            <a:ext cx="18366600" cy="902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65f2fceb09_0_481"/>
          <p:cNvSpPr/>
          <p:nvPr/>
        </p:nvSpPr>
        <p:spPr>
          <a:xfrm>
            <a:off x="3010276" y="316230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65f2fceb09_0_481"/>
          <p:cNvSpPr/>
          <p:nvPr/>
        </p:nvSpPr>
        <p:spPr>
          <a:xfrm>
            <a:off x="2874793" y="316230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12</a:t>
            </a:r>
            <a:endParaRPr b="0" i="0" sz="3200" u="none" cap="none" strike="noStrike">
              <a:solidFill>
                <a:schemeClr val="dk1"/>
              </a:solidFill>
              <a:latin typeface="Calibri"/>
              <a:ea typeface="Calibri"/>
              <a:cs typeface="Calibri"/>
              <a:sym typeface="Calibri"/>
            </a:endParaRPr>
          </a:p>
        </p:txBody>
      </p:sp>
      <p:pic>
        <p:nvPicPr>
          <p:cNvPr descr=" " id="528" name="Google Shape;528;g265f2fceb09_0_481"/>
          <p:cNvPicPr preferRelativeResize="0"/>
          <p:nvPr/>
        </p:nvPicPr>
        <p:blipFill rotWithShape="1">
          <a:blip r:embed="rId6">
            <a:alphaModFix/>
          </a:blip>
          <a:srcRect b="0" l="0" r="0" t="0"/>
          <a:stretch/>
        </p:blipFill>
        <p:spPr>
          <a:xfrm>
            <a:off x="3619952" y="3467100"/>
            <a:ext cx="17756819" cy="1"/>
          </a:xfrm>
          <a:prstGeom prst="rect">
            <a:avLst/>
          </a:prstGeom>
          <a:noFill/>
          <a:ln>
            <a:noFill/>
          </a:ln>
        </p:spPr>
      </p:pic>
      <p:pic>
        <p:nvPicPr>
          <p:cNvPr descr=" " id="529" name="Google Shape;529;g265f2fceb09_0_481"/>
          <p:cNvPicPr preferRelativeResize="0"/>
          <p:nvPr/>
        </p:nvPicPr>
        <p:blipFill rotWithShape="1">
          <a:blip r:embed="rId7">
            <a:alphaModFix/>
          </a:blip>
          <a:srcRect b="0" l="0" r="0" t="0"/>
          <a:stretch/>
        </p:blipFill>
        <p:spPr>
          <a:xfrm>
            <a:off x="3619952" y="3454400"/>
            <a:ext cx="17756819" cy="12700"/>
          </a:xfrm>
          <a:prstGeom prst="rect">
            <a:avLst/>
          </a:prstGeom>
          <a:noFill/>
          <a:ln>
            <a:noFill/>
          </a:ln>
        </p:spPr>
      </p:pic>
      <p:sp>
        <p:nvSpPr>
          <p:cNvPr id="530" name="Google Shape;530;g265f2fceb09_0_481"/>
          <p:cNvSpPr/>
          <p:nvPr/>
        </p:nvSpPr>
        <p:spPr>
          <a:xfrm>
            <a:off x="3010276" y="456565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65f2fceb09_0_481"/>
          <p:cNvSpPr/>
          <p:nvPr/>
        </p:nvSpPr>
        <p:spPr>
          <a:xfrm>
            <a:off x="2874793" y="456565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10</a:t>
            </a:r>
            <a:endParaRPr b="0" i="0" sz="3200" u="none" cap="none" strike="noStrike">
              <a:solidFill>
                <a:schemeClr val="dk1"/>
              </a:solidFill>
              <a:latin typeface="Calibri"/>
              <a:ea typeface="Calibri"/>
              <a:cs typeface="Calibri"/>
              <a:sym typeface="Calibri"/>
            </a:endParaRPr>
          </a:p>
        </p:txBody>
      </p:sp>
      <p:pic>
        <p:nvPicPr>
          <p:cNvPr descr=" " id="532" name="Google Shape;532;g265f2fceb09_0_481"/>
          <p:cNvPicPr preferRelativeResize="0"/>
          <p:nvPr/>
        </p:nvPicPr>
        <p:blipFill rotWithShape="1">
          <a:blip r:embed="rId6">
            <a:alphaModFix/>
          </a:blip>
          <a:srcRect b="0" l="0" r="0" t="0"/>
          <a:stretch/>
        </p:blipFill>
        <p:spPr>
          <a:xfrm>
            <a:off x="3619952" y="4870450"/>
            <a:ext cx="17756819" cy="1"/>
          </a:xfrm>
          <a:prstGeom prst="rect">
            <a:avLst/>
          </a:prstGeom>
          <a:noFill/>
          <a:ln>
            <a:noFill/>
          </a:ln>
        </p:spPr>
      </p:pic>
      <p:pic>
        <p:nvPicPr>
          <p:cNvPr descr=" " id="533" name="Google Shape;533;g265f2fceb09_0_481"/>
          <p:cNvPicPr preferRelativeResize="0"/>
          <p:nvPr/>
        </p:nvPicPr>
        <p:blipFill rotWithShape="1">
          <a:blip r:embed="rId8">
            <a:alphaModFix/>
          </a:blip>
          <a:srcRect b="0" l="0" r="0" t="0"/>
          <a:stretch/>
        </p:blipFill>
        <p:spPr>
          <a:xfrm>
            <a:off x="3619952" y="4857750"/>
            <a:ext cx="17756819" cy="12700"/>
          </a:xfrm>
          <a:prstGeom prst="rect">
            <a:avLst/>
          </a:prstGeom>
          <a:noFill/>
          <a:ln>
            <a:noFill/>
          </a:ln>
        </p:spPr>
      </p:pic>
      <p:sp>
        <p:nvSpPr>
          <p:cNvPr id="534" name="Google Shape;534;g265f2fceb09_0_481"/>
          <p:cNvSpPr/>
          <p:nvPr/>
        </p:nvSpPr>
        <p:spPr>
          <a:xfrm>
            <a:off x="3010276" y="596900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65f2fceb09_0_481"/>
          <p:cNvSpPr/>
          <p:nvPr/>
        </p:nvSpPr>
        <p:spPr>
          <a:xfrm>
            <a:off x="2874793" y="596900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8</a:t>
            </a:r>
            <a:endParaRPr b="0" i="0" sz="3200" u="none" cap="none" strike="noStrike">
              <a:solidFill>
                <a:schemeClr val="dk1"/>
              </a:solidFill>
              <a:latin typeface="Calibri"/>
              <a:ea typeface="Calibri"/>
              <a:cs typeface="Calibri"/>
              <a:sym typeface="Calibri"/>
            </a:endParaRPr>
          </a:p>
        </p:txBody>
      </p:sp>
      <p:pic>
        <p:nvPicPr>
          <p:cNvPr descr=" " id="536" name="Google Shape;536;g265f2fceb09_0_481"/>
          <p:cNvPicPr preferRelativeResize="0"/>
          <p:nvPr/>
        </p:nvPicPr>
        <p:blipFill rotWithShape="1">
          <a:blip r:embed="rId6">
            <a:alphaModFix/>
          </a:blip>
          <a:srcRect b="0" l="0" r="0" t="0"/>
          <a:stretch/>
        </p:blipFill>
        <p:spPr>
          <a:xfrm>
            <a:off x="3619952" y="6273800"/>
            <a:ext cx="17756819" cy="1"/>
          </a:xfrm>
          <a:prstGeom prst="rect">
            <a:avLst/>
          </a:prstGeom>
          <a:noFill/>
          <a:ln>
            <a:noFill/>
          </a:ln>
        </p:spPr>
      </p:pic>
      <p:pic>
        <p:nvPicPr>
          <p:cNvPr descr=" " id="537" name="Google Shape;537;g265f2fceb09_0_481"/>
          <p:cNvPicPr preferRelativeResize="0"/>
          <p:nvPr/>
        </p:nvPicPr>
        <p:blipFill rotWithShape="1">
          <a:blip r:embed="rId7">
            <a:alphaModFix/>
          </a:blip>
          <a:srcRect b="0" l="0" r="0" t="0"/>
          <a:stretch/>
        </p:blipFill>
        <p:spPr>
          <a:xfrm>
            <a:off x="3619952" y="6261100"/>
            <a:ext cx="17756819" cy="12700"/>
          </a:xfrm>
          <a:prstGeom prst="rect">
            <a:avLst/>
          </a:prstGeom>
          <a:noFill/>
          <a:ln>
            <a:noFill/>
          </a:ln>
        </p:spPr>
      </p:pic>
      <p:sp>
        <p:nvSpPr>
          <p:cNvPr id="538" name="Google Shape;538;g265f2fceb09_0_481"/>
          <p:cNvSpPr/>
          <p:nvPr/>
        </p:nvSpPr>
        <p:spPr>
          <a:xfrm>
            <a:off x="3010276" y="737235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65f2fceb09_0_481"/>
          <p:cNvSpPr/>
          <p:nvPr/>
        </p:nvSpPr>
        <p:spPr>
          <a:xfrm>
            <a:off x="2874793" y="737235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6</a:t>
            </a:r>
            <a:endParaRPr b="0" i="0" sz="3200" u="none" cap="none" strike="noStrike">
              <a:solidFill>
                <a:schemeClr val="dk1"/>
              </a:solidFill>
              <a:latin typeface="Calibri"/>
              <a:ea typeface="Calibri"/>
              <a:cs typeface="Calibri"/>
              <a:sym typeface="Calibri"/>
            </a:endParaRPr>
          </a:p>
        </p:txBody>
      </p:sp>
      <p:pic>
        <p:nvPicPr>
          <p:cNvPr descr=" " id="540" name="Google Shape;540;g265f2fceb09_0_481"/>
          <p:cNvPicPr preferRelativeResize="0"/>
          <p:nvPr/>
        </p:nvPicPr>
        <p:blipFill rotWithShape="1">
          <a:blip r:embed="rId6">
            <a:alphaModFix/>
          </a:blip>
          <a:srcRect b="0" l="0" r="0" t="0"/>
          <a:stretch/>
        </p:blipFill>
        <p:spPr>
          <a:xfrm>
            <a:off x="3619952" y="7677150"/>
            <a:ext cx="17756819" cy="1"/>
          </a:xfrm>
          <a:prstGeom prst="rect">
            <a:avLst/>
          </a:prstGeom>
          <a:noFill/>
          <a:ln>
            <a:noFill/>
          </a:ln>
        </p:spPr>
      </p:pic>
      <p:pic>
        <p:nvPicPr>
          <p:cNvPr descr=" " id="541" name="Google Shape;541;g265f2fceb09_0_481"/>
          <p:cNvPicPr preferRelativeResize="0"/>
          <p:nvPr/>
        </p:nvPicPr>
        <p:blipFill rotWithShape="1">
          <a:blip r:embed="rId8">
            <a:alphaModFix/>
          </a:blip>
          <a:srcRect b="0" l="0" r="0" t="0"/>
          <a:stretch/>
        </p:blipFill>
        <p:spPr>
          <a:xfrm>
            <a:off x="3619952" y="7664450"/>
            <a:ext cx="17756819" cy="12700"/>
          </a:xfrm>
          <a:prstGeom prst="rect">
            <a:avLst/>
          </a:prstGeom>
          <a:noFill/>
          <a:ln>
            <a:noFill/>
          </a:ln>
        </p:spPr>
      </p:pic>
      <p:sp>
        <p:nvSpPr>
          <p:cNvPr id="542" name="Google Shape;542;g265f2fceb09_0_481"/>
          <p:cNvSpPr/>
          <p:nvPr/>
        </p:nvSpPr>
        <p:spPr>
          <a:xfrm>
            <a:off x="3010276" y="877570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265f2fceb09_0_481"/>
          <p:cNvSpPr/>
          <p:nvPr/>
        </p:nvSpPr>
        <p:spPr>
          <a:xfrm>
            <a:off x="2874793" y="877570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4</a:t>
            </a:r>
            <a:endParaRPr b="0" i="0" sz="3200" u="none" cap="none" strike="noStrike">
              <a:solidFill>
                <a:schemeClr val="dk1"/>
              </a:solidFill>
              <a:latin typeface="Calibri"/>
              <a:ea typeface="Calibri"/>
              <a:cs typeface="Calibri"/>
              <a:sym typeface="Calibri"/>
            </a:endParaRPr>
          </a:p>
        </p:txBody>
      </p:sp>
      <p:pic>
        <p:nvPicPr>
          <p:cNvPr descr=" " id="544" name="Google Shape;544;g265f2fceb09_0_481"/>
          <p:cNvPicPr preferRelativeResize="0"/>
          <p:nvPr/>
        </p:nvPicPr>
        <p:blipFill rotWithShape="1">
          <a:blip r:embed="rId6">
            <a:alphaModFix/>
          </a:blip>
          <a:srcRect b="0" l="0" r="0" t="0"/>
          <a:stretch/>
        </p:blipFill>
        <p:spPr>
          <a:xfrm>
            <a:off x="3619952" y="9080500"/>
            <a:ext cx="17756819" cy="1"/>
          </a:xfrm>
          <a:prstGeom prst="rect">
            <a:avLst/>
          </a:prstGeom>
          <a:noFill/>
          <a:ln>
            <a:noFill/>
          </a:ln>
        </p:spPr>
      </p:pic>
      <p:pic>
        <p:nvPicPr>
          <p:cNvPr descr=" " id="545" name="Google Shape;545;g265f2fceb09_0_481"/>
          <p:cNvPicPr preferRelativeResize="0"/>
          <p:nvPr/>
        </p:nvPicPr>
        <p:blipFill rotWithShape="1">
          <a:blip r:embed="rId7">
            <a:alphaModFix/>
          </a:blip>
          <a:srcRect b="0" l="0" r="0" t="0"/>
          <a:stretch/>
        </p:blipFill>
        <p:spPr>
          <a:xfrm>
            <a:off x="3619952" y="9067800"/>
            <a:ext cx="17756819" cy="12700"/>
          </a:xfrm>
          <a:prstGeom prst="rect">
            <a:avLst/>
          </a:prstGeom>
          <a:noFill/>
          <a:ln>
            <a:noFill/>
          </a:ln>
        </p:spPr>
      </p:pic>
      <p:sp>
        <p:nvSpPr>
          <p:cNvPr id="546" name="Google Shape;546;g265f2fceb09_0_481"/>
          <p:cNvSpPr/>
          <p:nvPr/>
        </p:nvSpPr>
        <p:spPr>
          <a:xfrm>
            <a:off x="3010276" y="1017905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65f2fceb09_0_481"/>
          <p:cNvSpPr/>
          <p:nvPr/>
        </p:nvSpPr>
        <p:spPr>
          <a:xfrm>
            <a:off x="2874793" y="1017905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a:t>
            </a:r>
            <a:endParaRPr b="0" i="0" sz="3200" u="none" cap="none" strike="noStrike">
              <a:solidFill>
                <a:schemeClr val="dk1"/>
              </a:solidFill>
              <a:latin typeface="Calibri"/>
              <a:ea typeface="Calibri"/>
              <a:cs typeface="Calibri"/>
              <a:sym typeface="Calibri"/>
            </a:endParaRPr>
          </a:p>
        </p:txBody>
      </p:sp>
      <p:pic>
        <p:nvPicPr>
          <p:cNvPr descr=" " id="548" name="Google Shape;548;g265f2fceb09_0_481"/>
          <p:cNvPicPr preferRelativeResize="0"/>
          <p:nvPr/>
        </p:nvPicPr>
        <p:blipFill rotWithShape="1">
          <a:blip r:embed="rId6">
            <a:alphaModFix/>
          </a:blip>
          <a:srcRect b="0" l="0" r="0" t="0"/>
          <a:stretch/>
        </p:blipFill>
        <p:spPr>
          <a:xfrm>
            <a:off x="3619952" y="10483850"/>
            <a:ext cx="17756819" cy="1"/>
          </a:xfrm>
          <a:prstGeom prst="rect">
            <a:avLst/>
          </a:prstGeom>
          <a:noFill/>
          <a:ln>
            <a:noFill/>
          </a:ln>
        </p:spPr>
      </p:pic>
      <p:pic>
        <p:nvPicPr>
          <p:cNvPr descr=" " id="549" name="Google Shape;549;g265f2fceb09_0_481"/>
          <p:cNvPicPr preferRelativeResize="0"/>
          <p:nvPr/>
        </p:nvPicPr>
        <p:blipFill rotWithShape="1">
          <a:blip r:embed="rId8">
            <a:alphaModFix/>
          </a:blip>
          <a:srcRect b="0" l="0" r="0" t="0"/>
          <a:stretch/>
        </p:blipFill>
        <p:spPr>
          <a:xfrm>
            <a:off x="3619952" y="10471150"/>
            <a:ext cx="17756819" cy="12700"/>
          </a:xfrm>
          <a:prstGeom prst="rect">
            <a:avLst/>
          </a:prstGeom>
          <a:noFill/>
          <a:ln>
            <a:noFill/>
          </a:ln>
        </p:spPr>
      </p:pic>
      <p:sp>
        <p:nvSpPr>
          <p:cNvPr id="550" name="Google Shape;550;g265f2fceb09_0_481"/>
          <p:cNvSpPr/>
          <p:nvPr/>
        </p:nvSpPr>
        <p:spPr>
          <a:xfrm>
            <a:off x="3010276" y="1158240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65f2fceb09_0_481"/>
          <p:cNvSpPr/>
          <p:nvPr/>
        </p:nvSpPr>
        <p:spPr>
          <a:xfrm>
            <a:off x="2874793" y="1158240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0</a:t>
            </a:r>
            <a:endParaRPr b="0" i="0" sz="3200" u="none" cap="none" strike="noStrike">
              <a:solidFill>
                <a:schemeClr val="dk1"/>
              </a:solidFill>
              <a:latin typeface="Calibri"/>
              <a:ea typeface="Calibri"/>
              <a:cs typeface="Calibri"/>
              <a:sym typeface="Calibri"/>
            </a:endParaRPr>
          </a:p>
        </p:txBody>
      </p:sp>
      <p:pic>
        <p:nvPicPr>
          <p:cNvPr descr=" " id="552" name="Google Shape;552;g265f2fceb09_0_481"/>
          <p:cNvPicPr preferRelativeResize="0"/>
          <p:nvPr/>
        </p:nvPicPr>
        <p:blipFill rotWithShape="1">
          <a:blip r:embed="rId9">
            <a:alphaModFix/>
          </a:blip>
          <a:srcRect b="0" l="0" r="0" t="0"/>
          <a:stretch/>
        </p:blipFill>
        <p:spPr>
          <a:xfrm>
            <a:off x="3619952" y="12090400"/>
            <a:ext cx="17756819" cy="101600"/>
          </a:xfrm>
          <a:prstGeom prst="rect">
            <a:avLst/>
          </a:prstGeom>
          <a:noFill/>
          <a:ln>
            <a:noFill/>
          </a:ln>
        </p:spPr>
      </p:pic>
      <p:pic>
        <p:nvPicPr>
          <p:cNvPr descr=" " id="553" name="Google Shape;553;g265f2fceb09_0_481"/>
          <p:cNvPicPr preferRelativeResize="0"/>
          <p:nvPr/>
        </p:nvPicPr>
        <p:blipFill rotWithShape="1">
          <a:blip r:embed="rId10">
            <a:alphaModFix/>
          </a:blip>
          <a:srcRect b="0" l="0" r="0" t="0"/>
          <a:stretch/>
        </p:blipFill>
        <p:spPr>
          <a:xfrm>
            <a:off x="3619952" y="12090400"/>
            <a:ext cx="17756819" cy="12700"/>
          </a:xfrm>
          <a:prstGeom prst="rect">
            <a:avLst/>
          </a:prstGeom>
          <a:noFill/>
          <a:ln>
            <a:noFill/>
          </a:ln>
        </p:spPr>
      </p:pic>
      <p:pic>
        <p:nvPicPr>
          <p:cNvPr descr=" " id="554" name="Google Shape;554;g265f2fceb09_0_481"/>
          <p:cNvPicPr preferRelativeResize="0"/>
          <p:nvPr/>
        </p:nvPicPr>
        <p:blipFill rotWithShape="1">
          <a:blip r:embed="rId11">
            <a:alphaModFix/>
          </a:blip>
          <a:srcRect b="0" l="0" r="0" t="0"/>
          <a:stretch/>
        </p:blipFill>
        <p:spPr>
          <a:xfrm>
            <a:off x="3619952" y="12090400"/>
            <a:ext cx="12702" cy="101600"/>
          </a:xfrm>
          <a:prstGeom prst="rect">
            <a:avLst/>
          </a:prstGeom>
          <a:noFill/>
          <a:ln>
            <a:noFill/>
          </a:ln>
        </p:spPr>
      </p:pic>
      <p:pic>
        <p:nvPicPr>
          <p:cNvPr descr=" " id="555" name="Google Shape;555;g265f2fceb09_0_481"/>
          <p:cNvPicPr preferRelativeResize="0"/>
          <p:nvPr/>
        </p:nvPicPr>
        <p:blipFill rotWithShape="1">
          <a:blip r:embed="rId11">
            <a:alphaModFix/>
          </a:blip>
          <a:srcRect b="0" l="0" r="0" t="0"/>
          <a:stretch/>
        </p:blipFill>
        <p:spPr>
          <a:xfrm>
            <a:off x="21364070" y="12090400"/>
            <a:ext cx="12702" cy="101600"/>
          </a:xfrm>
          <a:prstGeom prst="rect">
            <a:avLst/>
          </a:prstGeom>
          <a:noFill/>
          <a:ln>
            <a:noFill/>
          </a:ln>
        </p:spPr>
      </p:pic>
      <p:sp>
        <p:nvSpPr>
          <p:cNvPr id="556" name="Google Shape;556;g265f2fceb09_0_481"/>
          <p:cNvSpPr/>
          <p:nvPr/>
        </p:nvSpPr>
        <p:spPr>
          <a:xfrm>
            <a:off x="3619952" y="3162300"/>
            <a:ext cx="17756700" cy="925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7" name="Google Shape;557;g265f2fceb09_0_481"/>
          <p:cNvPicPr preferRelativeResize="0"/>
          <p:nvPr/>
        </p:nvPicPr>
        <p:blipFill rotWithShape="1">
          <a:blip r:embed="rId12">
            <a:alphaModFix/>
          </a:blip>
          <a:srcRect b="0" l="0" r="0" t="0"/>
          <a:stretch/>
        </p:blipFill>
        <p:spPr>
          <a:xfrm>
            <a:off x="3619952" y="3162300"/>
            <a:ext cx="2536689" cy="9258300"/>
          </a:xfrm>
          <a:prstGeom prst="rect">
            <a:avLst/>
          </a:prstGeom>
          <a:noFill/>
          <a:ln>
            <a:noFill/>
          </a:ln>
        </p:spPr>
      </p:pic>
      <p:sp>
        <p:nvSpPr>
          <p:cNvPr id="558" name="Google Shape;558;g265f2fceb09_0_481"/>
          <p:cNvSpPr/>
          <p:nvPr/>
        </p:nvSpPr>
        <p:spPr>
          <a:xfrm>
            <a:off x="4377814" y="12217400"/>
            <a:ext cx="1011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2015</a:t>
            </a:r>
            <a:endParaRPr b="0" i="0" sz="3200" u="none" cap="none" strike="noStrike">
              <a:solidFill>
                <a:schemeClr val="dk1"/>
              </a:solidFill>
              <a:latin typeface="Calibri"/>
              <a:ea typeface="Calibri"/>
              <a:cs typeface="Calibri"/>
              <a:sym typeface="Calibri"/>
            </a:endParaRPr>
          </a:p>
        </p:txBody>
      </p:sp>
      <p:pic>
        <p:nvPicPr>
          <p:cNvPr descr=" " id="559" name="Google Shape;559;g265f2fceb09_0_481"/>
          <p:cNvPicPr preferRelativeResize="0"/>
          <p:nvPr/>
        </p:nvPicPr>
        <p:blipFill rotWithShape="1">
          <a:blip r:embed="rId11">
            <a:alphaModFix/>
          </a:blip>
          <a:srcRect b="0" l="0" r="0" t="0"/>
          <a:stretch/>
        </p:blipFill>
        <p:spPr>
          <a:xfrm>
            <a:off x="3619952" y="12090400"/>
            <a:ext cx="12702" cy="101600"/>
          </a:xfrm>
          <a:prstGeom prst="rect">
            <a:avLst/>
          </a:prstGeom>
          <a:noFill/>
          <a:ln>
            <a:noFill/>
          </a:ln>
        </p:spPr>
      </p:pic>
      <p:pic>
        <p:nvPicPr>
          <p:cNvPr descr=" " id="560" name="Google Shape;560;g265f2fceb09_0_481"/>
          <p:cNvPicPr preferRelativeResize="0"/>
          <p:nvPr/>
        </p:nvPicPr>
        <p:blipFill rotWithShape="1">
          <a:blip r:embed="rId13">
            <a:alphaModFix/>
          </a:blip>
          <a:srcRect b="0" l="0" r="0" t="0"/>
          <a:stretch/>
        </p:blipFill>
        <p:spPr>
          <a:xfrm>
            <a:off x="6156642" y="3162300"/>
            <a:ext cx="2536689" cy="9258300"/>
          </a:xfrm>
          <a:prstGeom prst="rect">
            <a:avLst/>
          </a:prstGeom>
          <a:noFill/>
          <a:ln>
            <a:noFill/>
          </a:ln>
        </p:spPr>
      </p:pic>
      <p:sp>
        <p:nvSpPr>
          <p:cNvPr id="561" name="Google Shape;561;g265f2fceb09_0_481"/>
          <p:cNvSpPr/>
          <p:nvPr/>
        </p:nvSpPr>
        <p:spPr>
          <a:xfrm>
            <a:off x="6901802" y="12217400"/>
            <a:ext cx="10245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2016</a:t>
            </a:r>
            <a:endParaRPr b="0" i="0" sz="3200" u="none" cap="none" strike="noStrike">
              <a:solidFill>
                <a:schemeClr val="dk1"/>
              </a:solidFill>
              <a:latin typeface="Calibri"/>
              <a:ea typeface="Calibri"/>
              <a:cs typeface="Calibri"/>
              <a:sym typeface="Calibri"/>
            </a:endParaRPr>
          </a:p>
        </p:txBody>
      </p:sp>
      <p:pic>
        <p:nvPicPr>
          <p:cNvPr descr=" " id="562" name="Google Shape;562;g265f2fceb09_0_481"/>
          <p:cNvPicPr preferRelativeResize="0"/>
          <p:nvPr/>
        </p:nvPicPr>
        <p:blipFill rotWithShape="1">
          <a:blip r:embed="rId14">
            <a:alphaModFix/>
          </a:blip>
          <a:srcRect b="0" l="0" r="0" t="0"/>
          <a:stretch/>
        </p:blipFill>
        <p:spPr>
          <a:xfrm>
            <a:off x="6156642" y="12090400"/>
            <a:ext cx="12702" cy="101600"/>
          </a:xfrm>
          <a:prstGeom prst="rect">
            <a:avLst/>
          </a:prstGeom>
          <a:noFill/>
          <a:ln>
            <a:noFill/>
          </a:ln>
        </p:spPr>
      </p:pic>
      <p:pic>
        <p:nvPicPr>
          <p:cNvPr descr=" " id="563" name="Google Shape;563;g265f2fceb09_0_481"/>
          <p:cNvPicPr preferRelativeResize="0"/>
          <p:nvPr/>
        </p:nvPicPr>
        <p:blipFill rotWithShape="1">
          <a:blip r:embed="rId13">
            <a:alphaModFix/>
          </a:blip>
          <a:srcRect b="0" l="0" r="0" t="0"/>
          <a:stretch/>
        </p:blipFill>
        <p:spPr>
          <a:xfrm>
            <a:off x="8693328" y="3162300"/>
            <a:ext cx="2536689" cy="9258300"/>
          </a:xfrm>
          <a:prstGeom prst="rect">
            <a:avLst/>
          </a:prstGeom>
          <a:noFill/>
          <a:ln>
            <a:noFill/>
          </a:ln>
        </p:spPr>
      </p:pic>
      <p:sp>
        <p:nvSpPr>
          <p:cNvPr id="564" name="Google Shape;564;g265f2fceb09_0_481"/>
          <p:cNvSpPr/>
          <p:nvPr/>
        </p:nvSpPr>
        <p:spPr>
          <a:xfrm>
            <a:off x="9463891" y="12217400"/>
            <a:ext cx="9864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2017</a:t>
            </a:r>
            <a:endParaRPr b="0" i="0" sz="3200" u="none" cap="none" strike="noStrike">
              <a:solidFill>
                <a:schemeClr val="dk1"/>
              </a:solidFill>
              <a:latin typeface="Calibri"/>
              <a:ea typeface="Calibri"/>
              <a:cs typeface="Calibri"/>
              <a:sym typeface="Calibri"/>
            </a:endParaRPr>
          </a:p>
        </p:txBody>
      </p:sp>
      <p:pic>
        <p:nvPicPr>
          <p:cNvPr descr=" " id="565" name="Google Shape;565;g265f2fceb09_0_481"/>
          <p:cNvPicPr preferRelativeResize="0"/>
          <p:nvPr/>
        </p:nvPicPr>
        <p:blipFill rotWithShape="1">
          <a:blip r:embed="rId15">
            <a:alphaModFix/>
          </a:blip>
          <a:srcRect b="0" l="0" r="0" t="0"/>
          <a:stretch/>
        </p:blipFill>
        <p:spPr>
          <a:xfrm>
            <a:off x="8693328" y="12090400"/>
            <a:ext cx="12702" cy="101600"/>
          </a:xfrm>
          <a:prstGeom prst="rect">
            <a:avLst/>
          </a:prstGeom>
          <a:noFill/>
          <a:ln>
            <a:noFill/>
          </a:ln>
        </p:spPr>
      </p:pic>
      <p:pic>
        <p:nvPicPr>
          <p:cNvPr descr=" " id="566" name="Google Shape;566;g265f2fceb09_0_481"/>
          <p:cNvPicPr preferRelativeResize="0"/>
          <p:nvPr/>
        </p:nvPicPr>
        <p:blipFill rotWithShape="1">
          <a:blip r:embed="rId12">
            <a:alphaModFix/>
          </a:blip>
          <a:srcRect b="0" l="0" r="0" t="0"/>
          <a:stretch/>
        </p:blipFill>
        <p:spPr>
          <a:xfrm>
            <a:off x="11230017" y="3162300"/>
            <a:ext cx="2536689" cy="9258300"/>
          </a:xfrm>
          <a:prstGeom prst="rect">
            <a:avLst/>
          </a:prstGeom>
          <a:noFill/>
          <a:ln>
            <a:noFill/>
          </a:ln>
        </p:spPr>
      </p:pic>
      <p:sp>
        <p:nvSpPr>
          <p:cNvPr id="567" name="Google Shape;567;g265f2fceb09_0_481"/>
          <p:cNvSpPr/>
          <p:nvPr/>
        </p:nvSpPr>
        <p:spPr>
          <a:xfrm>
            <a:off x="11987879" y="12217400"/>
            <a:ext cx="1011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2018</a:t>
            </a:r>
            <a:endParaRPr b="0" i="0" sz="3200" u="none" cap="none" strike="noStrike">
              <a:solidFill>
                <a:schemeClr val="dk1"/>
              </a:solidFill>
              <a:latin typeface="Calibri"/>
              <a:ea typeface="Calibri"/>
              <a:cs typeface="Calibri"/>
              <a:sym typeface="Calibri"/>
            </a:endParaRPr>
          </a:p>
        </p:txBody>
      </p:sp>
      <p:pic>
        <p:nvPicPr>
          <p:cNvPr descr=" " id="568" name="Google Shape;568;g265f2fceb09_0_481"/>
          <p:cNvPicPr preferRelativeResize="0"/>
          <p:nvPr/>
        </p:nvPicPr>
        <p:blipFill rotWithShape="1">
          <a:blip r:embed="rId16">
            <a:alphaModFix/>
          </a:blip>
          <a:srcRect b="0" l="0" r="0" t="0"/>
          <a:stretch/>
        </p:blipFill>
        <p:spPr>
          <a:xfrm>
            <a:off x="11230017" y="12090400"/>
            <a:ext cx="12702" cy="101600"/>
          </a:xfrm>
          <a:prstGeom prst="rect">
            <a:avLst/>
          </a:prstGeom>
          <a:noFill/>
          <a:ln>
            <a:noFill/>
          </a:ln>
        </p:spPr>
      </p:pic>
      <p:pic>
        <p:nvPicPr>
          <p:cNvPr descr=" " id="569" name="Google Shape;569;g265f2fceb09_0_481"/>
          <p:cNvPicPr preferRelativeResize="0"/>
          <p:nvPr/>
        </p:nvPicPr>
        <p:blipFill rotWithShape="1">
          <a:blip r:embed="rId13">
            <a:alphaModFix/>
          </a:blip>
          <a:srcRect b="0" l="0" r="0" t="0"/>
          <a:stretch/>
        </p:blipFill>
        <p:spPr>
          <a:xfrm>
            <a:off x="13766707" y="3162300"/>
            <a:ext cx="2536689" cy="9258300"/>
          </a:xfrm>
          <a:prstGeom prst="rect">
            <a:avLst/>
          </a:prstGeom>
          <a:noFill/>
          <a:ln>
            <a:noFill/>
          </a:ln>
        </p:spPr>
      </p:pic>
      <p:sp>
        <p:nvSpPr>
          <p:cNvPr id="570" name="Google Shape;570;g265f2fceb09_0_481"/>
          <p:cNvSpPr/>
          <p:nvPr/>
        </p:nvSpPr>
        <p:spPr>
          <a:xfrm>
            <a:off x="14524568" y="12217400"/>
            <a:ext cx="1011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2019</a:t>
            </a:r>
            <a:endParaRPr b="0" i="0" sz="3200" u="none" cap="none" strike="noStrike">
              <a:solidFill>
                <a:schemeClr val="dk1"/>
              </a:solidFill>
              <a:latin typeface="Calibri"/>
              <a:ea typeface="Calibri"/>
              <a:cs typeface="Calibri"/>
              <a:sym typeface="Calibri"/>
            </a:endParaRPr>
          </a:p>
        </p:txBody>
      </p:sp>
      <p:pic>
        <p:nvPicPr>
          <p:cNvPr descr=" " id="571" name="Google Shape;571;g265f2fceb09_0_481"/>
          <p:cNvPicPr preferRelativeResize="0"/>
          <p:nvPr/>
        </p:nvPicPr>
        <p:blipFill rotWithShape="1">
          <a:blip r:embed="rId17">
            <a:alphaModFix/>
          </a:blip>
          <a:srcRect b="0" l="0" r="0" t="0"/>
          <a:stretch/>
        </p:blipFill>
        <p:spPr>
          <a:xfrm>
            <a:off x="13766707" y="12090400"/>
            <a:ext cx="12702" cy="101600"/>
          </a:xfrm>
          <a:prstGeom prst="rect">
            <a:avLst/>
          </a:prstGeom>
          <a:noFill/>
          <a:ln>
            <a:noFill/>
          </a:ln>
        </p:spPr>
      </p:pic>
      <p:pic>
        <p:nvPicPr>
          <p:cNvPr descr=" " id="572" name="Google Shape;572;g265f2fceb09_0_481"/>
          <p:cNvPicPr preferRelativeResize="0"/>
          <p:nvPr/>
        </p:nvPicPr>
        <p:blipFill rotWithShape="1">
          <a:blip r:embed="rId13">
            <a:alphaModFix/>
          </a:blip>
          <a:srcRect b="0" l="0" r="0" t="0"/>
          <a:stretch/>
        </p:blipFill>
        <p:spPr>
          <a:xfrm>
            <a:off x="16303393" y="3162300"/>
            <a:ext cx="2536689" cy="9258300"/>
          </a:xfrm>
          <a:prstGeom prst="rect">
            <a:avLst/>
          </a:prstGeom>
          <a:noFill/>
          <a:ln>
            <a:noFill/>
          </a:ln>
        </p:spPr>
      </p:pic>
      <p:sp>
        <p:nvSpPr>
          <p:cNvPr id="573" name="Google Shape;573;g265f2fceb09_0_481"/>
          <p:cNvSpPr/>
          <p:nvPr/>
        </p:nvSpPr>
        <p:spPr>
          <a:xfrm>
            <a:off x="17010448" y="12217400"/>
            <a:ext cx="1113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2020</a:t>
            </a:r>
            <a:endParaRPr b="0" i="0" sz="3200" u="none" cap="none" strike="noStrike">
              <a:solidFill>
                <a:schemeClr val="dk1"/>
              </a:solidFill>
              <a:latin typeface="Calibri"/>
              <a:ea typeface="Calibri"/>
              <a:cs typeface="Calibri"/>
              <a:sym typeface="Calibri"/>
            </a:endParaRPr>
          </a:p>
        </p:txBody>
      </p:sp>
      <p:pic>
        <p:nvPicPr>
          <p:cNvPr descr=" " id="574" name="Google Shape;574;g265f2fceb09_0_481"/>
          <p:cNvPicPr preferRelativeResize="0"/>
          <p:nvPr/>
        </p:nvPicPr>
        <p:blipFill rotWithShape="1">
          <a:blip r:embed="rId18">
            <a:alphaModFix/>
          </a:blip>
          <a:srcRect b="0" l="0" r="0" t="0"/>
          <a:stretch/>
        </p:blipFill>
        <p:spPr>
          <a:xfrm>
            <a:off x="16303393" y="12090400"/>
            <a:ext cx="12702" cy="101600"/>
          </a:xfrm>
          <a:prstGeom prst="rect">
            <a:avLst/>
          </a:prstGeom>
          <a:noFill/>
          <a:ln>
            <a:noFill/>
          </a:ln>
        </p:spPr>
      </p:pic>
      <p:pic>
        <p:nvPicPr>
          <p:cNvPr descr=" " id="575" name="Google Shape;575;g265f2fceb09_0_481"/>
          <p:cNvPicPr preferRelativeResize="0"/>
          <p:nvPr/>
        </p:nvPicPr>
        <p:blipFill rotWithShape="1">
          <a:blip r:embed="rId12">
            <a:alphaModFix/>
          </a:blip>
          <a:srcRect b="0" l="0" r="0" t="0"/>
          <a:stretch/>
        </p:blipFill>
        <p:spPr>
          <a:xfrm>
            <a:off x="18840082" y="3162300"/>
            <a:ext cx="2536689" cy="9258300"/>
          </a:xfrm>
          <a:prstGeom prst="rect">
            <a:avLst/>
          </a:prstGeom>
          <a:noFill/>
          <a:ln>
            <a:noFill/>
          </a:ln>
        </p:spPr>
      </p:pic>
      <p:sp>
        <p:nvSpPr>
          <p:cNvPr id="576" name="Google Shape;576;g265f2fceb09_0_481"/>
          <p:cNvSpPr/>
          <p:nvPr/>
        </p:nvSpPr>
        <p:spPr>
          <a:xfrm>
            <a:off x="19597944" y="12217400"/>
            <a:ext cx="9993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2021</a:t>
            </a:r>
            <a:endParaRPr b="0" i="0" sz="3200" u="none" cap="none" strike="noStrike">
              <a:solidFill>
                <a:schemeClr val="dk1"/>
              </a:solidFill>
              <a:latin typeface="Calibri"/>
              <a:ea typeface="Calibri"/>
              <a:cs typeface="Calibri"/>
              <a:sym typeface="Calibri"/>
            </a:endParaRPr>
          </a:p>
        </p:txBody>
      </p:sp>
      <p:pic>
        <p:nvPicPr>
          <p:cNvPr descr=" " id="577" name="Google Shape;577;g265f2fceb09_0_481"/>
          <p:cNvPicPr preferRelativeResize="0"/>
          <p:nvPr/>
        </p:nvPicPr>
        <p:blipFill rotWithShape="1">
          <a:blip r:embed="rId19">
            <a:alphaModFix/>
          </a:blip>
          <a:srcRect b="0" l="0" r="0" t="0"/>
          <a:stretch/>
        </p:blipFill>
        <p:spPr>
          <a:xfrm>
            <a:off x="18840082" y="12090400"/>
            <a:ext cx="12702" cy="101600"/>
          </a:xfrm>
          <a:prstGeom prst="rect">
            <a:avLst/>
          </a:prstGeom>
          <a:noFill/>
          <a:ln>
            <a:noFill/>
          </a:ln>
        </p:spPr>
      </p:pic>
      <p:sp>
        <p:nvSpPr>
          <p:cNvPr id="578" name="Google Shape;578;g265f2fceb09_0_481"/>
          <p:cNvSpPr/>
          <p:nvPr/>
        </p:nvSpPr>
        <p:spPr>
          <a:xfrm>
            <a:off x="5588698" y="7175500"/>
            <a:ext cx="19053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9" name="Google Shape;579;g265f2fceb09_0_481"/>
          <p:cNvPicPr preferRelativeResize="0"/>
          <p:nvPr/>
        </p:nvPicPr>
        <p:blipFill rotWithShape="1">
          <a:blip r:embed="rId20">
            <a:alphaModFix/>
          </a:blip>
          <a:srcRect b="0" l="0" r="0" t="0"/>
          <a:stretch/>
        </p:blipFill>
        <p:spPr>
          <a:xfrm>
            <a:off x="5588698" y="7175500"/>
            <a:ext cx="1905238" cy="2413000"/>
          </a:xfrm>
          <a:prstGeom prst="rect">
            <a:avLst/>
          </a:prstGeom>
          <a:noFill/>
          <a:ln>
            <a:noFill/>
          </a:ln>
        </p:spPr>
      </p:pic>
      <p:sp>
        <p:nvSpPr>
          <p:cNvPr id="580" name="Google Shape;580;g265f2fceb09_0_481"/>
          <p:cNvSpPr/>
          <p:nvPr/>
        </p:nvSpPr>
        <p:spPr>
          <a:xfrm>
            <a:off x="6168738" y="7857067"/>
            <a:ext cx="757800" cy="1557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8000"/>
              <a:buFont typeface="Bebas Neue"/>
              <a:buNone/>
            </a:pPr>
            <a:r>
              <a:rPr b="0" i="0" lang="en-US" sz="8000" u="none" cap="none" strike="noStrike">
                <a:solidFill>
                  <a:srgbClr val="FFFFFF"/>
                </a:solidFill>
                <a:latin typeface="Bebas Neue"/>
                <a:ea typeface="Bebas Neue"/>
                <a:cs typeface="Bebas Neue"/>
                <a:sym typeface="Bebas Neue"/>
              </a:rPr>
              <a:t>A</a:t>
            </a:r>
            <a:endParaRPr b="0" i="0" sz="8000" u="none" cap="none" strike="noStrike">
              <a:solidFill>
                <a:schemeClr val="dk1"/>
              </a:solidFill>
              <a:latin typeface="Calibri"/>
              <a:ea typeface="Calibri"/>
              <a:cs typeface="Calibri"/>
              <a:sym typeface="Calibri"/>
            </a:endParaRPr>
          </a:p>
        </p:txBody>
      </p:sp>
      <p:sp>
        <p:nvSpPr>
          <p:cNvPr id="581" name="Google Shape;581;g265f2fceb09_0_481"/>
          <p:cNvSpPr/>
          <p:nvPr/>
        </p:nvSpPr>
        <p:spPr>
          <a:xfrm>
            <a:off x="11240905" y="5613400"/>
            <a:ext cx="1638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65f2fceb09_0_481"/>
          <p:cNvPicPr preferRelativeResize="0"/>
          <p:nvPr/>
        </p:nvPicPr>
        <p:blipFill rotWithShape="1">
          <a:blip r:embed="rId21">
            <a:alphaModFix/>
          </a:blip>
          <a:srcRect b="0" l="0" r="0" t="0"/>
          <a:stretch/>
        </p:blipFill>
        <p:spPr>
          <a:xfrm>
            <a:off x="11240905" y="5613400"/>
            <a:ext cx="1638505" cy="2070100"/>
          </a:xfrm>
          <a:prstGeom prst="rect">
            <a:avLst/>
          </a:prstGeom>
          <a:noFill/>
          <a:ln>
            <a:noFill/>
          </a:ln>
        </p:spPr>
      </p:pic>
      <p:sp>
        <p:nvSpPr>
          <p:cNvPr id="583" name="Google Shape;583;g265f2fceb09_0_481"/>
          <p:cNvSpPr/>
          <p:nvPr/>
        </p:nvSpPr>
        <p:spPr>
          <a:xfrm>
            <a:off x="11617719" y="6040967"/>
            <a:ext cx="757800" cy="1557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8000"/>
              <a:buFont typeface="Bebas Neue"/>
              <a:buNone/>
            </a:pPr>
            <a:r>
              <a:rPr b="0" i="0" lang="en-US" sz="8000" u="none" cap="none" strike="noStrike">
                <a:solidFill>
                  <a:srgbClr val="FFFFFF"/>
                </a:solidFill>
                <a:latin typeface="Bebas Neue"/>
                <a:ea typeface="Bebas Neue"/>
                <a:cs typeface="Bebas Neue"/>
                <a:sym typeface="Bebas Neue"/>
              </a:rPr>
              <a:t>B</a:t>
            </a:r>
            <a:endParaRPr b="0" i="0" sz="8000" u="none" cap="none" strike="noStrike">
              <a:solidFill>
                <a:schemeClr val="dk1"/>
              </a:solidFill>
              <a:latin typeface="Calibri"/>
              <a:ea typeface="Calibri"/>
              <a:cs typeface="Calibri"/>
              <a:sym typeface="Calibri"/>
            </a:endParaRPr>
          </a:p>
        </p:txBody>
      </p:sp>
      <p:sp>
        <p:nvSpPr>
          <p:cNvPr id="584" name="Google Shape;584;g265f2fceb09_0_481"/>
          <p:cNvSpPr/>
          <p:nvPr/>
        </p:nvSpPr>
        <p:spPr>
          <a:xfrm>
            <a:off x="18938067" y="7378700"/>
            <a:ext cx="14352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5" name="Google Shape;585;g265f2fceb09_0_481"/>
          <p:cNvPicPr preferRelativeResize="0"/>
          <p:nvPr/>
        </p:nvPicPr>
        <p:blipFill rotWithShape="1">
          <a:blip r:embed="rId22">
            <a:alphaModFix/>
          </a:blip>
          <a:srcRect b="0" l="0" r="0" t="0"/>
          <a:stretch/>
        </p:blipFill>
        <p:spPr>
          <a:xfrm>
            <a:off x="18938067" y="7378700"/>
            <a:ext cx="1435279" cy="1816100"/>
          </a:xfrm>
          <a:prstGeom prst="rect">
            <a:avLst/>
          </a:prstGeom>
          <a:noFill/>
          <a:ln>
            <a:noFill/>
          </a:ln>
        </p:spPr>
      </p:pic>
      <p:sp>
        <p:nvSpPr>
          <p:cNvPr id="586" name="Google Shape;586;g265f2fceb09_0_481"/>
          <p:cNvSpPr/>
          <p:nvPr/>
        </p:nvSpPr>
        <p:spPr>
          <a:xfrm>
            <a:off x="19251373" y="7780867"/>
            <a:ext cx="732600" cy="1557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C1739"/>
              </a:buClr>
              <a:buSzPts val="8000"/>
              <a:buFont typeface="Bebas Neue"/>
              <a:buNone/>
            </a:pPr>
            <a:r>
              <a:rPr b="0" i="0" lang="en-US" sz="8000" u="none" cap="none" strike="noStrike">
                <a:solidFill>
                  <a:srgbClr val="BC1739"/>
                </a:solidFill>
                <a:latin typeface="Bebas Neue"/>
                <a:ea typeface="Bebas Neue"/>
                <a:cs typeface="Bebas Neue"/>
                <a:sym typeface="Bebas Neue"/>
              </a:rPr>
              <a:t>C</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591" name="Shape 591"/>
        <p:cNvGrpSpPr/>
        <p:nvPr/>
      </p:nvGrpSpPr>
      <p:grpSpPr>
        <a:xfrm>
          <a:off x="0" y="0"/>
          <a:ext cx="0" cy="0"/>
          <a:chOff x="0" y="0"/>
          <a:chExt cx="0" cy="0"/>
        </a:xfrm>
      </p:grpSpPr>
      <p:pic>
        <p:nvPicPr>
          <p:cNvPr descr=" " id="592" name="Google Shape;592;g265f2fceb09_0_553"/>
          <p:cNvPicPr preferRelativeResize="0"/>
          <p:nvPr/>
        </p:nvPicPr>
        <p:blipFill rotWithShape="1">
          <a:blip r:embed="rId3">
            <a:alphaModFix/>
          </a:blip>
          <a:srcRect b="0" l="0" r="0" t="0"/>
          <a:stretch/>
        </p:blipFill>
        <p:spPr>
          <a:xfrm>
            <a:off x="-2044956" y="-2451100"/>
            <a:ext cx="10798990" cy="16740484"/>
          </a:xfrm>
          <a:prstGeom prst="rect">
            <a:avLst/>
          </a:prstGeom>
          <a:noFill/>
          <a:ln>
            <a:noFill/>
          </a:ln>
        </p:spPr>
      </p:pic>
      <p:sp>
        <p:nvSpPr>
          <p:cNvPr id="593" name="Google Shape;593;g265f2fceb09_0_5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g265f2fceb09_0_55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95" name="Google Shape;595;g265f2fceb09_0_553"/>
          <p:cNvSpPr/>
          <p:nvPr/>
        </p:nvSpPr>
        <p:spPr>
          <a:xfrm>
            <a:off x="3581848" y="711200"/>
            <a:ext cx="5851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Bebas Neue"/>
              <a:buNone/>
            </a:pPr>
            <a:r>
              <a:rPr b="0" i="0" lang="en-US" sz="8000" u="none" cap="none" strike="noStrike">
                <a:solidFill>
                  <a:srgbClr val="000000"/>
                </a:solidFill>
                <a:latin typeface="Bebas Neue"/>
                <a:ea typeface="Bebas Neue"/>
                <a:cs typeface="Bebas Neue"/>
                <a:sym typeface="Bebas Neue"/>
              </a:rPr>
              <a:t>Our Team</a:t>
            </a:r>
            <a:endParaRPr b="0" i="0" sz="8000" u="none" cap="none" strike="noStrike">
              <a:solidFill>
                <a:schemeClr val="dk1"/>
              </a:solidFill>
              <a:latin typeface="Calibri"/>
              <a:ea typeface="Calibri"/>
              <a:cs typeface="Calibri"/>
              <a:sym typeface="Calibri"/>
            </a:endParaRPr>
          </a:p>
        </p:txBody>
      </p:sp>
      <p:sp>
        <p:nvSpPr>
          <p:cNvPr id="596" name="Google Shape;596;g265f2fceb09_0_553"/>
          <p:cNvSpPr/>
          <p:nvPr/>
        </p:nvSpPr>
        <p:spPr>
          <a:xfrm>
            <a:off x="3556445" y="2844800"/>
            <a:ext cx="4788600" cy="99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g265f2fceb09_0_553"/>
          <p:cNvPicPr preferRelativeResize="0"/>
          <p:nvPr/>
        </p:nvPicPr>
        <p:blipFill rotWithShape="1">
          <a:blip r:embed="rId5">
            <a:alphaModFix/>
          </a:blip>
          <a:srcRect b="0" l="0" r="0" t="0"/>
          <a:stretch/>
        </p:blipFill>
        <p:spPr>
          <a:xfrm>
            <a:off x="3556445" y="2844800"/>
            <a:ext cx="4788498" cy="8229600"/>
          </a:xfrm>
          <a:prstGeom prst="rect">
            <a:avLst/>
          </a:prstGeom>
          <a:noFill/>
          <a:ln>
            <a:noFill/>
          </a:ln>
        </p:spPr>
      </p:pic>
      <p:sp>
        <p:nvSpPr>
          <p:cNvPr id="598" name="Google Shape;598;g265f2fceb09_0_553"/>
          <p:cNvSpPr/>
          <p:nvPr/>
        </p:nvSpPr>
        <p:spPr>
          <a:xfrm>
            <a:off x="35564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65f2fceb09_0_553"/>
          <p:cNvSpPr/>
          <p:nvPr/>
        </p:nvSpPr>
        <p:spPr>
          <a:xfrm>
            <a:off x="35564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65f2fceb09_0_553"/>
          <p:cNvSpPr/>
          <p:nvPr/>
        </p:nvSpPr>
        <p:spPr>
          <a:xfrm>
            <a:off x="3454832" y="11277600"/>
            <a:ext cx="4991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Eldruin</a:t>
            </a:r>
            <a:endParaRPr b="0" i="0" sz="4800" u="none" cap="none" strike="noStrike">
              <a:solidFill>
                <a:schemeClr val="dk1"/>
              </a:solidFill>
              <a:latin typeface="Calibri"/>
              <a:ea typeface="Calibri"/>
              <a:cs typeface="Calibri"/>
              <a:sym typeface="Calibri"/>
            </a:endParaRPr>
          </a:p>
        </p:txBody>
      </p:sp>
      <p:sp>
        <p:nvSpPr>
          <p:cNvPr id="601" name="Google Shape;601;g265f2fceb09_0_553"/>
          <p:cNvSpPr/>
          <p:nvPr/>
        </p:nvSpPr>
        <p:spPr>
          <a:xfrm>
            <a:off x="3488703" y="121666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02" name="Google Shape;602;g265f2fceb09_0_553"/>
          <p:cNvSpPr/>
          <p:nvPr/>
        </p:nvSpPr>
        <p:spPr>
          <a:xfrm>
            <a:off x="9157845" y="2844800"/>
            <a:ext cx="4788600" cy="99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265f2fceb09_0_553"/>
          <p:cNvPicPr preferRelativeResize="0"/>
          <p:nvPr/>
        </p:nvPicPr>
        <p:blipFill rotWithShape="1">
          <a:blip r:embed="rId6">
            <a:alphaModFix/>
          </a:blip>
          <a:srcRect b="0" l="0" r="0" t="0"/>
          <a:stretch/>
        </p:blipFill>
        <p:spPr>
          <a:xfrm>
            <a:off x="9157845" y="2844800"/>
            <a:ext cx="4788498" cy="8229600"/>
          </a:xfrm>
          <a:prstGeom prst="rect">
            <a:avLst/>
          </a:prstGeom>
          <a:noFill/>
          <a:ln>
            <a:noFill/>
          </a:ln>
        </p:spPr>
      </p:pic>
      <p:sp>
        <p:nvSpPr>
          <p:cNvPr id="604" name="Google Shape;604;g265f2fceb09_0_553"/>
          <p:cNvSpPr/>
          <p:nvPr/>
        </p:nvSpPr>
        <p:spPr>
          <a:xfrm>
            <a:off x="91578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65f2fceb09_0_553"/>
          <p:cNvSpPr/>
          <p:nvPr/>
        </p:nvSpPr>
        <p:spPr>
          <a:xfrm>
            <a:off x="91578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65f2fceb09_0_553"/>
          <p:cNvSpPr/>
          <p:nvPr/>
        </p:nvSpPr>
        <p:spPr>
          <a:xfrm>
            <a:off x="9056232" y="11277600"/>
            <a:ext cx="4991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Elementalen</a:t>
            </a:r>
            <a:endParaRPr b="0" i="0" sz="4800" u="none" cap="none" strike="noStrike">
              <a:solidFill>
                <a:schemeClr val="dk1"/>
              </a:solidFill>
              <a:latin typeface="Calibri"/>
              <a:ea typeface="Calibri"/>
              <a:cs typeface="Calibri"/>
              <a:sym typeface="Calibri"/>
            </a:endParaRPr>
          </a:p>
        </p:txBody>
      </p:sp>
      <p:sp>
        <p:nvSpPr>
          <p:cNvPr id="607" name="Google Shape;607;g265f2fceb09_0_553"/>
          <p:cNvSpPr/>
          <p:nvPr/>
        </p:nvSpPr>
        <p:spPr>
          <a:xfrm>
            <a:off x="9090103" y="121666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08" name="Google Shape;608;g265f2fceb09_0_553"/>
          <p:cNvSpPr/>
          <p:nvPr/>
        </p:nvSpPr>
        <p:spPr>
          <a:xfrm>
            <a:off x="14759245" y="2844800"/>
            <a:ext cx="4788600" cy="99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g265f2fceb09_0_553"/>
          <p:cNvPicPr preferRelativeResize="0"/>
          <p:nvPr/>
        </p:nvPicPr>
        <p:blipFill rotWithShape="1">
          <a:blip r:embed="rId7">
            <a:alphaModFix/>
          </a:blip>
          <a:srcRect b="0" l="0" r="0" t="0"/>
          <a:stretch/>
        </p:blipFill>
        <p:spPr>
          <a:xfrm>
            <a:off x="14759245" y="2844800"/>
            <a:ext cx="4788498" cy="8229600"/>
          </a:xfrm>
          <a:prstGeom prst="rect">
            <a:avLst/>
          </a:prstGeom>
          <a:noFill/>
          <a:ln>
            <a:noFill/>
          </a:ln>
        </p:spPr>
      </p:pic>
      <p:sp>
        <p:nvSpPr>
          <p:cNvPr id="610" name="Google Shape;610;g265f2fceb09_0_553"/>
          <p:cNvSpPr/>
          <p:nvPr/>
        </p:nvSpPr>
        <p:spPr>
          <a:xfrm>
            <a:off x="147592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65f2fceb09_0_553"/>
          <p:cNvSpPr/>
          <p:nvPr/>
        </p:nvSpPr>
        <p:spPr>
          <a:xfrm>
            <a:off x="147592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65f2fceb09_0_553"/>
          <p:cNvSpPr/>
          <p:nvPr/>
        </p:nvSpPr>
        <p:spPr>
          <a:xfrm>
            <a:off x="14657632" y="11277600"/>
            <a:ext cx="4991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Lunaria</a:t>
            </a:r>
            <a:endParaRPr b="0" i="0" sz="4800" u="none" cap="none" strike="noStrike">
              <a:solidFill>
                <a:schemeClr val="dk1"/>
              </a:solidFill>
              <a:latin typeface="Calibri"/>
              <a:ea typeface="Calibri"/>
              <a:cs typeface="Calibri"/>
              <a:sym typeface="Calibri"/>
            </a:endParaRPr>
          </a:p>
        </p:txBody>
      </p:sp>
      <p:sp>
        <p:nvSpPr>
          <p:cNvPr id="613" name="Google Shape;613;g265f2fceb09_0_553"/>
          <p:cNvSpPr/>
          <p:nvPr/>
        </p:nvSpPr>
        <p:spPr>
          <a:xfrm>
            <a:off x="14691503" y="121666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618" name="Shape 618"/>
        <p:cNvGrpSpPr/>
        <p:nvPr/>
      </p:nvGrpSpPr>
      <p:grpSpPr>
        <a:xfrm>
          <a:off x="0" y="0"/>
          <a:ext cx="0" cy="0"/>
          <a:chOff x="0" y="0"/>
          <a:chExt cx="0" cy="0"/>
        </a:xfrm>
      </p:grpSpPr>
      <p:pic>
        <p:nvPicPr>
          <p:cNvPr descr=" " id="619" name="Google Shape;619;g265f2fceb09_0_579"/>
          <p:cNvPicPr preferRelativeResize="0"/>
          <p:nvPr/>
        </p:nvPicPr>
        <p:blipFill rotWithShape="1">
          <a:blip r:embed="rId3">
            <a:alphaModFix/>
          </a:blip>
          <a:srcRect b="0" l="0" r="0" t="0"/>
          <a:stretch/>
        </p:blipFill>
        <p:spPr>
          <a:xfrm>
            <a:off x="15915089" y="850900"/>
            <a:ext cx="9170503" cy="13957152"/>
          </a:xfrm>
          <a:prstGeom prst="rect">
            <a:avLst/>
          </a:prstGeom>
          <a:noFill/>
          <a:ln>
            <a:noFill/>
          </a:ln>
        </p:spPr>
      </p:pic>
      <p:sp>
        <p:nvSpPr>
          <p:cNvPr id="620" name="Google Shape;620;g265f2fceb09_0_5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1" name="Google Shape;621;g265f2fceb09_0_57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622" name="Google Shape;622;g265f2fceb09_0_579"/>
          <p:cNvPicPr preferRelativeResize="0"/>
          <p:nvPr/>
        </p:nvPicPr>
        <p:blipFill rotWithShape="1">
          <a:blip r:embed="rId5">
            <a:alphaModFix/>
          </a:blip>
          <a:srcRect b="0" l="0" r="0" t="0"/>
          <a:stretch/>
        </p:blipFill>
        <p:spPr>
          <a:xfrm>
            <a:off x="1867133" y="1333500"/>
            <a:ext cx="7125591" cy="11061700"/>
          </a:xfrm>
          <a:prstGeom prst="rect">
            <a:avLst/>
          </a:prstGeom>
          <a:noFill/>
          <a:ln>
            <a:noFill/>
          </a:ln>
        </p:spPr>
      </p:pic>
      <p:sp>
        <p:nvSpPr>
          <p:cNvPr id="623" name="Google Shape;623;g265f2fceb09_0_579"/>
          <p:cNvSpPr/>
          <p:nvPr/>
        </p:nvSpPr>
        <p:spPr>
          <a:xfrm>
            <a:off x="9462683" y="1803400"/>
            <a:ext cx="16500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65f2fceb09_0_579"/>
          <p:cNvPicPr preferRelativeResize="0"/>
          <p:nvPr/>
        </p:nvPicPr>
        <p:blipFill rotWithShape="1">
          <a:blip r:embed="rId6">
            <a:alphaModFix/>
          </a:blip>
          <a:srcRect b="0" l="0" r="0" t="0"/>
          <a:stretch/>
        </p:blipFill>
        <p:spPr>
          <a:xfrm>
            <a:off x="9551814" y="1803400"/>
            <a:ext cx="1471852" cy="1625600"/>
          </a:xfrm>
          <a:prstGeom prst="rect">
            <a:avLst/>
          </a:prstGeom>
          <a:noFill/>
          <a:ln>
            <a:noFill/>
          </a:ln>
        </p:spPr>
      </p:pic>
      <p:pic>
        <p:nvPicPr>
          <p:cNvPr descr=" " id="625" name="Google Shape;625;g265f2fceb09_0_579"/>
          <p:cNvPicPr preferRelativeResize="0"/>
          <p:nvPr/>
        </p:nvPicPr>
        <p:blipFill rotWithShape="1">
          <a:blip r:embed="rId7">
            <a:alphaModFix/>
          </a:blip>
          <a:srcRect b="0" l="0" r="0" t="0"/>
          <a:stretch/>
        </p:blipFill>
        <p:spPr>
          <a:xfrm>
            <a:off x="10249635" y="3429000"/>
            <a:ext cx="38105" cy="1625600"/>
          </a:xfrm>
          <a:prstGeom prst="rect">
            <a:avLst/>
          </a:prstGeom>
          <a:noFill/>
          <a:ln>
            <a:noFill/>
          </a:ln>
        </p:spPr>
      </p:pic>
      <p:pic>
        <p:nvPicPr>
          <p:cNvPr descr=" " id="626" name="Google Shape;626;g265f2fceb09_0_579"/>
          <p:cNvPicPr preferRelativeResize="0"/>
          <p:nvPr/>
        </p:nvPicPr>
        <p:blipFill rotWithShape="1">
          <a:blip r:embed="rId8">
            <a:alphaModFix/>
          </a:blip>
          <a:srcRect b="0" l="0" r="0" t="0"/>
          <a:stretch/>
        </p:blipFill>
        <p:spPr>
          <a:xfrm>
            <a:off x="9462683" y="5054600"/>
            <a:ext cx="1650112" cy="1625625"/>
          </a:xfrm>
          <a:prstGeom prst="rect">
            <a:avLst/>
          </a:prstGeom>
          <a:noFill/>
          <a:ln>
            <a:noFill/>
          </a:ln>
        </p:spPr>
      </p:pic>
      <p:pic>
        <p:nvPicPr>
          <p:cNvPr descr=" " id="627" name="Google Shape;627;g265f2fceb09_0_579"/>
          <p:cNvPicPr preferRelativeResize="0"/>
          <p:nvPr/>
        </p:nvPicPr>
        <p:blipFill rotWithShape="1">
          <a:blip r:embed="rId7">
            <a:alphaModFix/>
          </a:blip>
          <a:srcRect b="0" l="0" r="0" t="0"/>
          <a:stretch/>
        </p:blipFill>
        <p:spPr>
          <a:xfrm>
            <a:off x="10249635" y="6680225"/>
            <a:ext cx="38105" cy="1625600"/>
          </a:xfrm>
          <a:prstGeom prst="rect">
            <a:avLst/>
          </a:prstGeom>
          <a:noFill/>
          <a:ln>
            <a:noFill/>
          </a:ln>
        </p:spPr>
      </p:pic>
      <p:pic>
        <p:nvPicPr>
          <p:cNvPr descr=" " id="628" name="Google Shape;628;g265f2fceb09_0_579"/>
          <p:cNvPicPr preferRelativeResize="0"/>
          <p:nvPr/>
        </p:nvPicPr>
        <p:blipFill rotWithShape="1">
          <a:blip r:embed="rId9">
            <a:alphaModFix/>
          </a:blip>
          <a:srcRect b="0" l="0" r="0" t="0"/>
          <a:stretch/>
        </p:blipFill>
        <p:spPr>
          <a:xfrm>
            <a:off x="9774600" y="8305825"/>
            <a:ext cx="1026276" cy="1625600"/>
          </a:xfrm>
          <a:prstGeom prst="rect">
            <a:avLst/>
          </a:prstGeom>
          <a:noFill/>
          <a:ln>
            <a:noFill/>
          </a:ln>
        </p:spPr>
      </p:pic>
      <p:pic>
        <p:nvPicPr>
          <p:cNvPr descr=" " id="629" name="Google Shape;629;g265f2fceb09_0_579"/>
          <p:cNvPicPr preferRelativeResize="0"/>
          <p:nvPr/>
        </p:nvPicPr>
        <p:blipFill rotWithShape="1">
          <a:blip r:embed="rId7">
            <a:alphaModFix/>
          </a:blip>
          <a:srcRect b="0" l="0" r="0" t="0"/>
          <a:stretch/>
        </p:blipFill>
        <p:spPr>
          <a:xfrm>
            <a:off x="10249635" y="9931400"/>
            <a:ext cx="38105" cy="1625600"/>
          </a:xfrm>
          <a:prstGeom prst="rect">
            <a:avLst/>
          </a:prstGeom>
          <a:noFill/>
          <a:ln>
            <a:noFill/>
          </a:ln>
        </p:spPr>
      </p:pic>
      <p:pic>
        <p:nvPicPr>
          <p:cNvPr descr=" " id="630" name="Google Shape;630;g265f2fceb09_0_579"/>
          <p:cNvPicPr preferRelativeResize="0"/>
          <p:nvPr/>
        </p:nvPicPr>
        <p:blipFill rotWithShape="1">
          <a:blip r:embed="rId10">
            <a:alphaModFix/>
          </a:blip>
          <a:srcRect b="0" l="0" r="0" t="0"/>
          <a:stretch/>
        </p:blipFill>
        <p:spPr>
          <a:xfrm>
            <a:off x="9591134" y="11557000"/>
            <a:ext cx="1393212" cy="1625575"/>
          </a:xfrm>
          <a:prstGeom prst="rect">
            <a:avLst/>
          </a:prstGeom>
          <a:noFill/>
          <a:ln>
            <a:noFill/>
          </a:ln>
        </p:spPr>
      </p:pic>
      <p:sp>
        <p:nvSpPr>
          <p:cNvPr id="631" name="Google Shape;631;g265f2fceb09_0_579"/>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32" name="Google Shape;632;g265f2fceb09_0_579"/>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33" name="Google Shape;633;g265f2fceb09_0_579"/>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34" name="Google Shape;634;g265f2fceb09_0_579"/>
          <p:cNvSpPr/>
          <p:nvPr/>
        </p:nvSpPr>
        <p:spPr>
          <a:xfrm>
            <a:off x="13810859" y="1104900"/>
            <a:ext cx="8810700" cy="1557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8000"/>
              <a:buFont typeface="Bebas Neue"/>
              <a:buNone/>
            </a:pPr>
            <a:r>
              <a:rPr b="0" i="0" lang="en-US" sz="8000" u="none" cap="none" strike="noStrike">
                <a:solidFill>
                  <a:srgbClr val="000000"/>
                </a:solidFill>
                <a:latin typeface="Bebas Neue"/>
                <a:ea typeface="Bebas Neue"/>
                <a:cs typeface="Bebas Neue"/>
                <a:sym typeface="Bebas Neue"/>
              </a:rPr>
              <a:t>The Step</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639" name="Shape 639"/>
        <p:cNvGrpSpPr/>
        <p:nvPr/>
      </p:nvGrpSpPr>
      <p:grpSpPr>
        <a:xfrm>
          <a:off x="0" y="0"/>
          <a:ext cx="0" cy="0"/>
          <a:chOff x="0" y="0"/>
          <a:chExt cx="0" cy="0"/>
        </a:xfrm>
      </p:grpSpPr>
      <p:pic>
        <p:nvPicPr>
          <p:cNvPr descr=" " id="640" name="Google Shape;640;g265f2fceb09_0_599"/>
          <p:cNvPicPr preferRelativeResize="0"/>
          <p:nvPr/>
        </p:nvPicPr>
        <p:blipFill rotWithShape="1">
          <a:blip r:embed="rId3">
            <a:alphaModFix/>
          </a:blip>
          <a:srcRect b="0" l="0" r="0" t="0"/>
          <a:stretch/>
        </p:blipFill>
        <p:spPr>
          <a:xfrm>
            <a:off x="15915089" y="850900"/>
            <a:ext cx="9170503" cy="13957152"/>
          </a:xfrm>
          <a:prstGeom prst="rect">
            <a:avLst/>
          </a:prstGeom>
          <a:noFill/>
          <a:ln>
            <a:noFill/>
          </a:ln>
        </p:spPr>
      </p:pic>
      <p:sp>
        <p:nvSpPr>
          <p:cNvPr id="641" name="Google Shape;641;g265f2fceb09_0_5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g265f2fceb09_0_59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43" name="Google Shape;643;g265f2fceb09_0_599"/>
          <p:cNvSpPr/>
          <p:nvPr/>
        </p:nvSpPr>
        <p:spPr>
          <a:xfrm>
            <a:off x="1359070" y="1346200"/>
            <a:ext cx="12053700" cy="11455500"/>
          </a:xfrm>
          <a:prstGeom prst="roundRect">
            <a:avLst>
              <a:gd fmla="val 1109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65f2fceb09_0_599"/>
          <p:cNvSpPr/>
          <p:nvPr/>
        </p:nvSpPr>
        <p:spPr>
          <a:xfrm>
            <a:off x="2171971" y="2159000"/>
            <a:ext cx="107541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Bebas Neue"/>
              <a:buNone/>
            </a:pPr>
            <a:r>
              <a:rPr b="0" i="0" lang="en-US" sz="8000" u="none" cap="none" strike="noStrike">
                <a:solidFill>
                  <a:srgbClr val="000000"/>
                </a:solidFill>
                <a:latin typeface="Bebas Neue"/>
                <a:ea typeface="Bebas Neue"/>
                <a:cs typeface="Bebas Neue"/>
                <a:sym typeface="Bebas Neue"/>
              </a:rPr>
              <a:t>Thank you for choosing EaTemp</a:t>
            </a:r>
            <a:endParaRPr b="0" i="0" sz="8000" u="none" cap="none" strike="noStrike">
              <a:solidFill>
                <a:schemeClr val="dk1"/>
              </a:solidFill>
              <a:latin typeface="Calibri"/>
              <a:ea typeface="Calibri"/>
              <a:cs typeface="Calibri"/>
              <a:sym typeface="Calibri"/>
            </a:endParaRPr>
          </a:p>
        </p:txBody>
      </p:sp>
      <p:sp>
        <p:nvSpPr>
          <p:cNvPr id="645" name="Google Shape;645;g265f2fceb09_0_599"/>
          <p:cNvSpPr/>
          <p:nvPr/>
        </p:nvSpPr>
        <p:spPr>
          <a:xfrm>
            <a:off x="2171971" y="5207000"/>
            <a:ext cx="10550700" cy="430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46" name="Google Shape;646;g265f2fceb09_0_599"/>
          <p:cNvSpPr/>
          <p:nvPr/>
        </p:nvSpPr>
        <p:spPr>
          <a:xfrm>
            <a:off x="2171971" y="9982200"/>
            <a:ext cx="10428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g265f2fceb09_0_599"/>
          <p:cNvSpPr/>
          <p:nvPr/>
        </p:nvSpPr>
        <p:spPr>
          <a:xfrm>
            <a:off x="2171971" y="9982200"/>
            <a:ext cx="39882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65f2fceb09_0_599"/>
          <p:cNvSpPr/>
          <p:nvPr/>
        </p:nvSpPr>
        <p:spPr>
          <a:xfrm>
            <a:off x="2171971" y="9982200"/>
            <a:ext cx="30231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9" name="Google Shape;649;g265f2fceb09_0_599"/>
          <p:cNvPicPr preferRelativeResize="0"/>
          <p:nvPr/>
        </p:nvPicPr>
        <p:blipFill rotWithShape="1">
          <a:blip r:embed="rId5">
            <a:alphaModFix/>
          </a:blip>
          <a:srcRect b="0" l="0" r="0" t="0"/>
          <a:stretch/>
        </p:blipFill>
        <p:spPr>
          <a:xfrm>
            <a:off x="2171971" y="9982200"/>
            <a:ext cx="812902" cy="812800"/>
          </a:xfrm>
          <a:prstGeom prst="rect">
            <a:avLst/>
          </a:prstGeom>
          <a:noFill/>
          <a:ln>
            <a:noFill/>
          </a:ln>
        </p:spPr>
      </p:pic>
      <p:pic>
        <p:nvPicPr>
          <p:cNvPr descr=" " id="650" name="Google Shape;650;g265f2fceb09_0_599"/>
          <p:cNvPicPr preferRelativeResize="0"/>
          <p:nvPr/>
        </p:nvPicPr>
        <p:blipFill rotWithShape="1">
          <a:blip r:embed="rId6">
            <a:alphaModFix/>
          </a:blip>
          <a:srcRect b="0" l="0" r="0" t="0"/>
          <a:stretch/>
        </p:blipFill>
        <p:spPr>
          <a:xfrm>
            <a:off x="2468341" y="10278517"/>
            <a:ext cx="220160" cy="220117"/>
          </a:xfrm>
          <a:prstGeom prst="rect">
            <a:avLst/>
          </a:prstGeom>
          <a:noFill/>
          <a:ln>
            <a:noFill/>
          </a:ln>
        </p:spPr>
      </p:pic>
      <p:pic>
        <p:nvPicPr>
          <p:cNvPr descr=" " id="651" name="Google Shape;651;g265f2fceb09_0_599"/>
          <p:cNvPicPr preferRelativeResize="0"/>
          <p:nvPr/>
        </p:nvPicPr>
        <p:blipFill rotWithShape="1">
          <a:blip r:embed="rId7">
            <a:alphaModFix/>
          </a:blip>
          <a:srcRect b="0" l="0" r="0" t="0"/>
          <a:stretch/>
        </p:blipFill>
        <p:spPr>
          <a:xfrm>
            <a:off x="2267075" y="10076805"/>
            <a:ext cx="622694" cy="623639"/>
          </a:xfrm>
          <a:prstGeom prst="rect">
            <a:avLst/>
          </a:prstGeom>
          <a:noFill/>
          <a:ln>
            <a:noFill/>
          </a:ln>
        </p:spPr>
      </p:pic>
      <p:sp>
        <p:nvSpPr>
          <p:cNvPr id="652" name="Google Shape;652;g265f2fceb09_0_599"/>
          <p:cNvSpPr/>
          <p:nvPr/>
        </p:nvSpPr>
        <p:spPr>
          <a:xfrm>
            <a:off x="3188098" y="10083800"/>
            <a:ext cx="2142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sng" cap="none" strike="noStrike">
                <a:solidFill>
                  <a:srgbClr val="000000"/>
                </a:solidFill>
                <a:latin typeface="Poppins"/>
                <a:ea typeface="Poppins"/>
                <a:cs typeface="Poppins"/>
                <a:sym typeface="Poppins"/>
                <a:hlinkClick r:id="rId8">
                  <a:extLst>
                    <a:ext uri="{A12FA001-AC4F-418D-AE19-62706E023703}">
                      <ahyp:hlinkClr val="tx"/>
                    </a:ext>
                  </a:extLst>
                </a:hlinkClick>
              </a:rPr>
              <a:t>eatemp._</a:t>
            </a:r>
            <a:endParaRPr b="0" i="0" sz="3200" u="none" cap="none" strike="noStrike">
              <a:solidFill>
                <a:schemeClr val="dk1"/>
              </a:solidFill>
              <a:latin typeface="Calibri"/>
              <a:ea typeface="Calibri"/>
              <a:cs typeface="Calibri"/>
              <a:sym typeface="Calibri"/>
            </a:endParaRPr>
          </a:p>
        </p:txBody>
      </p:sp>
      <p:sp>
        <p:nvSpPr>
          <p:cNvPr id="653" name="Google Shape;653;g265f2fceb09_0_599"/>
          <p:cNvSpPr/>
          <p:nvPr/>
        </p:nvSpPr>
        <p:spPr>
          <a:xfrm>
            <a:off x="2171971" y="11176000"/>
            <a:ext cx="39882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4" name="Google Shape;654;g265f2fceb09_0_599"/>
          <p:cNvPicPr preferRelativeResize="0"/>
          <p:nvPr/>
        </p:nvPicPr>
        <p:blipFill rotWithShape="1">
          <a:blip r:embed="rId5">
            <a:alphaModFix/>
          </a:blip>
          <a:srcRect b="0" l="0" r="0" t="0"/>
          <a:stretch/>
        </p:blipFill>
        <p:spPr>
          <a:xfrm>
            <a:off x="2171971" y="11176000"/>
            <a:ext cx="812902" cy="812800"/>
          </a:xfrm>
          <a:prstGeom prst="rect">
            <a:avLst/>
          </a:prstGeom>
          <a:noFill/>
          <a:ln>
            <a:noFill/>
          </a:ln>
        </p:spPr>
      </p:pic>
      <p:pic>
        <p:nvPicPr>
          <p:cNvPr descr=" " id="655" name="Google Shape;655;g265f2fceb09_0_599"/>
          <p:cNvPicPr preferRelativeResize="0"/>
          <p:nvPr/>
        </p:nvPicPr>
        <p:blipFill rotWithShape="1">
          <a:blip r:embed="rId9">
            <a:alphaModFix/>
          </a:blip>
          <a:srcRect b="0" l="0" r="0" t="0"/>
          <a:stretch/>
        </p:blipFill>
        <p:spPr>
          <a:xfrm>
            <a:off x="2239712" y="11243717"/>
            <a:ext cx="677417" cy="677317"/>
          </a:xfrm>
          <a:prstGeom prst="rect">
            <a:avLst/>
          </a:prstGeom>
          <a:noFill/>
          <a:ln>
            <a:noFill/>
          </a:ln>
        </p:spPr>
      </p:pic>
      <p:sp>
        <p:nvSpPr>
          <p:cNvPr id="656" name="Google Shape;656;g265f2fceb09_0_599"/>
          <p:cNvSpPr/>
          <p:nvPr/>
        </p:nvSpPr>
        <p:spPr>
          <a:xfrm>
            <a:off x="3188098" y="11277600"/>
            <a:ext cx="3107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sng" cap="none" strike="noStrike">
                <a:solidFill>
                  <a:srgbClr val="000000"/>
                </a:solidFill>
                <a:latin typeface="Poppins"/>
                <a:ea typeface="Poppins"/>
                <a:cs typeface="Poppins"/>
                <a:sym typeface="Poppins"/>
                <a:hlinkClick r:id="rId10">
                  <a:extLst>
                    <a:ext uri="{A12FA001-AC4F-418D-AE19-62706E023703}">
                      <ahyp:hlinkClr val="tx"/>
                    </a:ext>
                  </a:extLst>
                </a:hlinkClick>
              </a:rPr>
              <a:t>eatempofficial</a:t>
            </a:r>
            <a:endParaRPr b="0" i="0" sz="3200" u="none" cap="none" strike="noStrike">
              <a:solidFill>
                <a:schemeClr val="dk1"/>
              </a:solidFill>
              <a:latin typeface="Calibri"/>
              <a:ea typeface="Calibri"/>
              <a:cs typeface="Calibri"/>
              <a:sym typeface="Calibri"/>
            </a:endParaRPr>
          </a:p>
        </p:txBody>
      </p:sp>
      <p:sp>
        <p:nvSpPr>
          <p:cNvPr id="657" name="Google Shape;657;g265f2fceb09_0_599"/>
          <p:cNvSpPr/>
          <p:nvPr/>
        </p:nvSpPr>
        <p:spPr>
          <a:xfrm>
            <a:off x="8116314" y="9982200"/>
            <a:ext cx="44838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265f2fceb09_0_599"/>
          <p:cNvSpPr/>
          <p:nvPr/>
        </p:nvSpPr>
        <p:spPr>
          <a:xfrm>
            <a:off x="8116314" y="9982200"/>
            <a:ext cx="30483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g265f2fceb09_0_599"/>
          <p:cNvPicPr preferRelativeResize="0"/>
          <p:nvPr/>
        </p:nvPicPr>
        <p:blipFill rotWithShape="1">
          <a:blip r:embed="rId5">
            <a:alphaModFix/>
          </a:blip>
          <a:srcRect b="0" l="0" r="0" t="0"/>
          <a:stretch/>
        </p:blipFill>
        <p:spPr>
          <a:xfrm>
            <a:off x="8116314" y="9982200"/>
            <a:ext cx="812902" cy="812800"/>
          </a:xfrm>
          <a:prstGeom prst="rect">
            <a:avLst/>
          </a:prstGeom>
          <a:noFill/>
          <a:ln>
            <a:noFill/>
          </a:ln>
        </p:spPr>
      </p:pic>
      <p:pic>
        <p:nvPicPr>
          <p:cNvPr descr=" " id="660" name="Google Shape;660;g265f2fceb09_0_599"/>
          <p:cNvPicPr preferRelativeResize="0"/>
          <p:nvPr/>
        </p:nvPicPr>
        <p:blipFill rotWithShape="1">
          <a:blip r:embed="rId11">
            <a:alphaModFix/>
          </a:blip>
          <a:srcRect b="0" l="0" r="0" t="0"/>
          <a:stretch/>
        </p:blipFill>
        <p:spPr>
          <a:xfrm>
            <a:off x="8184055" y="10151517"/>
            <a:ext cx="677417" cy="474117"/>
          </a:xfrm>
          <a:prstGeom prst="rect">
            <a:avLst/>
          </a:prstGeom>
          <a:noFill/>
          <a:ln>
            <a:noFill/>
          </a:ln>
        </p:spPr>
      </p:pic>
      <p:sp>
        <p:nvSpPr>
          <p:cNvPr id="661" name="Google Shape;661;g265f2fceb09_0_599"/>
          <p:cNvSpPr/>
          <p:nvPr/>
        </p:nvSpPr>
        <p:spPr>
          <a:xfrm>
            <a:off x="9132441" y="10083800"/>
            <a:ext cx="2167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sng" cap="none" strike="noStrike">
                <a:solidFill>
                  <a:srgbClr val="000000"/>
                </a:solidFill>
                <a:latin typeface="Poppins"/>
                <a:ea typeface="Poppins"/>
                <a:cs typeface="Poppins"/>
                <a:sym typeface="Poppins"/>
                <a:hlinkClick r:id="rId12">
                  <a:extLst>
                    <a:ext uri="{A12FA001-AC4F-418D-AE19-62706E023703}">
                      <ahyp:hlinkClr val="tx"/>
                    </a:ext>
                  </a:extLst>
                </a:hlinkClick>
              </a:rPr>
              <a:t>@eatemp</a:t>
            </a:r>
            <a:endParaRPr b="0" i="0" sz="3200" u="none" cap="none" strike="noStrike">
              <a:solidFill>
                <a:schemeClr val="dk1"/>
              </a:solidFill>
              <a:latin typeface="Calibri"/>
              <a:ea typeface="Calibri"/>
              <a:cs typeface="Calibri"/>
              <a:sym typeface="Calibri"/>
            </a:endParaRPr>
          </a:p>
        </p:txBody>
      </p:sp>
      <p:sp>
        <p:nvSpPr>
          <p:cNvPr id="662" name="Google Shape;662;g265f2fceb09_0_599"/>
          <p:cNvSpPr/>
          <p:nvPr/>
        </p:nvSpPr>
        <p:spPr>
          <a:xfrm>
            <a:off x="8116314" y="11176000"/>
            <a:ext cx="44838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3" name="Google Shape;663;g265f2fceb09_0_599"/>
          <p:cNvPicPr preferRelativeResize="0"/>
          <p:nvPr/>
        </p:nvPicPr>
        <p:blipFill rotWithShape="1">
          <a:blip r:embed="rId5">
            <a:alphaModFix/>
          </a:blip>
          <a:srcRect b="0" l="0" r="0" t="0"/>
          <a:stretch/>
        </p:blipFill>
        <p:spPr>
          <a:xfrm>
            <a:off x="8116314" y="11176000"/>
            <a:ext cx="812902" cy="812800"/>
          </a:xfrm>
          <a:prstGeom prst="rect">
            <a:avLst/>
          </a:prstGeom>
          <a:noFill/>
          <a:ln>
            <a:noFill/>
          </a:ln>
        </p:spPr>
      </p:pic>
      <p:pic>
        <p:nvPicPr>
          <p:cNvPr descr=" " id="664" name="Google Shape;664;g265f2fceb09_0_599"/>
          <p:cNvPicPr preferRelativeResize="0"/>
          <p:nvPr/>
        </p:nvPicPr>
        <p:blipFill rotWithShape="1">
          <a:blip r:embed="rId13">
            <a:alphaModFix/>
          </a:blip>
          <a:srcRect b="0" l="0" r="0" t="0"/>
          <a:stretch/>
        </p:blipFill>
        <p:spPr>
          <a:xfrm>
            <a:off x="8257216" y="11277600"/>
            <a:ext cx="531094" cy="609600"/>
          </a:xfrm>
          <a:prstGeom prst="rect">
            <a:avLst/>
          </a:prstGeom>
          <a:noFill/>
          <a:ln>
            <a:noFill/>
          </a:ln>
        </p:spPr>
      </p:pic>
      <p:sp>
        <p:nvSpPr>
          <p:cNvPr id="665" name="Google Shape;665;g265f2fceb09_0_599"/>
          <p:cNvSpPr/>
          <p:nvPr/>
        </p:nvSpPr>
        <p:spPr>
          <a:xfrm>
            <a:off x="9132441" y="11277600"/>
            <a:ext cx="36030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sng" cap="none" strike="noStrike">
                <a:solidFill>
                  <a:srgbClr val="000000"/>
                </a:solidFill>
                <a:latin typeface="Poppins"/>
                <a:ea typeface="Poppins"/>
                <a:cs typeface="Poppins"/>
                <a:sym typeface="Poppins"/>
                <a:hlinkClick r:id="rId14">
                  <a:extLst>
                    <a:ext uri="{A12FA001-AC4F-418D-AE19-62706E023703}">
                      <ahyp:hlinkClr val="tx"/>
                    </a:ext>
                  </a:extLst>
                </a:hlinkClick>
              </a:rPr>
              <a:t>@eatemp.official</a:t>
            </a:r>
            <a:endParaRPr b="0" i="0" sz="3200" u="none" cap="none" strike="noStrike">
              <a:solidFill>
                <a:schemeClr val="dk1"/>
              </a:solidFill>
              <a:latin typeface="Calibri"/>
              <a:ea typeface="Calibri"/>
              <a:cs typeface="Calibri"/>
              <a:sym typeface="Calibri"/>
            </a:endParaRPr>
          </a:p>
        </p:txBody>
      </p:sp>
      <p:sp>
        <p:nvSpPr>
          <p:cNvPr id="666" name="Google Shape;666;g265f2fceb09_0_599"/>
          <p:cNvSpPr/>
          <p:nvPr/>
        </p:nvSpPr>
        <p:spPr>
          <a:xfrm rot="-5400000">
            <a:off x="20985096" y="7103262"/>
            <a:ext cx="60840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 Vector: </a:t>
            </a:r>
            <a:r>
              <a:rPr b="0" i="0" lang="en-US" sz="2400" u="sng" cap="none" strike="noStrike">
                <a:solidFill>
                  <a:srgbClr val="000000"/>
                </a:solidFill>
                <a:latin typeface="Inter"/>
                <a:ea typeface="Inter"/>
                <a:cs typeface="Inter"/>
                <a:sym typeface="Inter"/>
                <a:hlinkClick r:id="rId16">
                  <a:extLst>
                    <a:ext uri="{A12FA001-AC4F-418D-AE19-62706E023703}">
                      <ahyp:hlinkClr val="tx"/>
                    </a:ext>
                  </a:extLst>
                </a:hlinkClick>
              </a:rPr>
              <a:t>Freepik</a:t>
            </a:r>
            <a:endParaRPr b="0" i="0" sz="2400" u="none" cap="none" strike="noStrike">
              <a:solidFill>
                <a:schemeClr val="dk1"/>
              </a:solidFill>
              <a:latin typeface="Calibri"/>
              <a:ea typeface="Calibri"/>
              <a:cs typeface="Calibri"/>
              <a:sym typeface="Calibri"/>
            </a:endParaRPr>
          </a:p>
        </p:txBody>
      </p:sp>
      <p:pic>
        <p:nvPicPr>
          <p:cNvPr descr=" " id="667" name="Google Shape;667;g265f2fceb09_0_599"/>
          <p:cNvPicPr preferRelativeResize="0"/>
          <p:nvPr/>
        </p:nvPicPr>
        <p:blipFill rotWithShape="1">
          <a:blip r:embed="rId17">
            <a:alphaModFix/>
          </a:blip>
          <a:srcRect b="0" l="0" r="0" t="0"/>
          <a:stretch/>
        </p:blipFill>
        <p:spPr>
          <a:xfrm>
            <a:off x="12714292" y="1215330"/>
            <a:ext cx="11827611" cy="1319912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83" name="Shape 83"/>
        <p:cNvGrpSpPr/>
        <p:nvPr/>
      </p:nvGrpSpPr>
      <p:grpSpPr>
        <a:xfrm>
          <a:off x="0" y="0"/>
          <a:ext cx="0" cy="0"/>
          <a:chOff x="0" y="0"/>
          <a:chExt cx="0" cy="0"/>
        </a:xfrm>
      </p:grpSpPr>
      <p:pic>
        <p:nvPicPr>
          <p:cNvPr descr=" " id="84" name="Google Shape;84;g265f2fceb09_0_66"/>
          <p:cNvPicPr preferRelativeResize="0"/>
          <p:nvPr/>
        </p:nvPicPr>
        <p:blipFill rotWithShape="1">
          <a:blip r:embed="rId3">
            <a:alphaModFix/>
          </a:blip>
          <a:srcRect b="0" l="0" r="0" t="0"/>
          <a:stretch/>
        </p:blipFill>
        <p:spPr>
          <a:xfrm>
            <a:off x="15927791" y="469900"/>
            <a:ext cx="8459257" cy="13246100"/>
          </a:xfrm>
          <a:prstGeom prst="rect">
            <a:avLst/>
          </a:prstGeom>
          <a:noFill/>
          <a:ln>
            <a:noFill/>
          </a:ln>
        </p:spPr>
      </p:pic>
      <p:sp>
        <p:nvSpPr>
          <p:cNvPr id="85" name="Google Shape;85;g265f2fceb09_0_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6" name="Google Shape;86;g265f2fceb09_0_6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7" name="Google Shape;87;g265f2fceb09_0_66"/>
          <p:cNvSpPr/>
          <p:nvPr/>
        </p:nvSpPr>
        <p:spPr>
          <a:xfrm>
            <a:off x="8827603" y="5067300"/>
            <a:ext cx="71001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g265f2fceb09_0_66"/>
          <p:cNvSpPr/>
          <p:nvPr/>
        </p:nvSpPr>
        <p:spPr>
          <a:xfrm>
            <a:off x="8556636" y="5067300"/>
            <a:ext cx="76422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12800"/>
              <a:buFont typeface="Bebas Neue"/>
              <a:buNone/>
            </a:pPr>
            <a:r>
              <a:rPr b="0" i="0" lang="en-US" sz="12800" u="none" cap="none" strike="noStrike">
                <a:solidFill>
                  <a:srgbClr val="000000"/>
                </a:solidFill>
                <a:latin typeface="Bebas Neue"/>
                <a:ea typeface="Bebas Neue"/>
                <a:cs typeface="Bebas Neue"/>
                <a:sym typeface="Bebas Neue"/>
              </a:rPr>
              <a:t>Introduction</a:t>
            </a:r>
            <a:endParaRPr b="0" i="0" sz="12800" u="none" cap="none" strike="noStrike">
              <a:solidFill>
                <a:schemeClr val="dk1"/>
              </a:solidFill>
              <a:latin typeface="Calibri"/>
              <a:ea typeface="Calibri"/>
              <a:cs typeface="Calibri"/>
              <a:sym typeface="Calibri"/>
            </a:endParaRPr>
          </a:p>
        </p:txBody>
      </p:sp>
      <p:sp>
        <p:nvSpPr>
          <p:cNvPr id="89" name="Google Shape;89;g265f2fceb09_0_66"/>
          <p:cNvSpPr/>
          <p:nvPr/>
        </p:nvSpPr>
        <p:spPr>
          <a:xfrm>
            <a:off x="8827603" y="7327900"/>
            <a:ext cx="7235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pic>
        <p:nvPicPr>
          <p:cNvPr descr=" " id="90" name="Google Shape;90;g265f2fceb09_0_66"/>
          <p:cNvPicPr preferRelativeResize="0"/>
          <p:nvPr/>
        </p:nvPicPr>
        <p:blipFill rotWithShape="1">
          <a:blip r:embed="rId5">
            <a:alphaModFix/>
          </a:blip>
          <a:srcRect b="0" l="0" r="0" t="0"/>
          <a:stretch/>
        </p:blipFill>
        <p:spPr>
          <a:xfrm>
            <a:off x="1181248" y="1562100"/>
            <a:ext cx="6198375" cy="1241135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95" name="Shape 95"/>
        <p:cNvGrpSpPr/>
        <p:nvPr/>
      </p:nvGrpSpPr>
      <p:grpSpPr>
        <a:xfrm>
          <a:off x="0" y="0"/>
          <a:ext cx="0" cy="0"/>
          <a:chOff x="0" y="0"/>
          <a:chExt cx="0" cy="0"/>
        </a:xfrm>
      </p:grpSpPr>
      <p:pic>
        <p:nvPicPr>
          <p:cNvPr descr=" " id="96" name="Google Shape;96;g265f2fceb09_0_77"/>
          <p:cNvPicPr preferRelativeResize="0"/>
          <p:nvPr/>
        </p:nvPicPr>
        <p:blipFill rotWithShape="1">
          <a:blip r:embed="rId3">
            <a:alphaModFix/>
          </a:blip>
          <a:srcRect b="0" l="0" r="0" t="0"/>
          <a:stretch/>
        </p:blipFill>
        <p:spPr>
          <a:xfrm>
            <a:off x="20093911" y="5664200"/>
            <a:ext cx="4700828" cy="8051676"/>
          </a:xfrm>
          <a:prstGeom prst="rect">
            <a:avLst/>
          </a:prstGeom>
          <a:noFill/>
          <a:ln>
            <a:noFill/>
          </a:ln>
        </p:spPr>
      </p:pic>
      <p:pic>
        <p:nvPicPr>
          <p:cNvPr descr=" " id="97" name="Google Shape;97;g265f2fceb09_0_77"/>
          <p:cNvPicPr preferRelativeResize="0"/>
          <p:nvPr/>
        </p:nvPicPr>
        <p:blipFill rotWithShape="1">
          <a:blip r:embed="rId4">
            <a:alphaModFix/>
          </a:blip>
          <a:srcRect b="0" l="0" r="0" t="0"/>
          <a:stretch/>
        </p:blipFill>
        <p:spPr>
          <a:xfrm>
            <a:off x="2870559" y="3479800"/>
            <a:ext cx="17908523" cy="10987533"/>
          </a:xfrm>
          <a:prstGeom prst="rect">
            <a:avLst/>
          </a:prstGeom>
          <a:noFill/>
          <a:ln>
            <a:noFill/>
          </a:ln>
        </p:spPr>
      </p:pic>
      <p:sp>
        <p:nvSpPr>
          <p:cNvPr id="98" name="Google Shape;98;g265f2fceb09_0_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9" name="Google Shape;99;g265f2fceb09_0_7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00" name="Google Shape;100;g265f2fceb09_0_77"/>
          <p:cNvSpPr/>
          <p:nvPr/>
        </p:nvSpPr>
        <p:spPr>
          <a:xfrm>
            <a:off x="1625803" y="2743200"/>
            <a:ext cx="111987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Bebas Neue"/>
              <a:buNone/>
            </a:pPr>
            <a:r>
              <a:rPr b="0" i="0" lang="en-US" sz="8000" u="none" cap="none" strike="noStrike">
                <a:solidFill>
                  <a:srgbClr val="000000"/>
                </a:solidFill>
                <a:latin typeface="Bebas Neue"/>
                <a:ea typeface="Bebas Neue"/>
                <a:cs typeface="Bebas Neue"/>
                <a:sym typeface="Bebas Neue"/>
              </a:rPr>
              <a:t>The Realm of the Extraordinary</a:t>
            </a:r>
            <a:endParaRPr b="0" i="0" sz="8000" u="none" cap="none" strike="noStrike">
              <a:solidFill>
                <a:schemeClr val="dk1"/>
              </a:solidFill>
              <a:latin typeface="Calibri"/>
              <a:ea typeface="Calibri"/>
              <a:cs typeface="Calibri"/>
              <a:sym typeface="Calibri"/>
            </a:endParaRPr>
          </a:p>
        </p:txBody>
      </p:sp>
      <p:sp>
        <p:nvSpPr>
          <p:cNvPr id="101" name="Google Shape;101;g265f2fceb09_0_77"/>
          <p:cNvSpPr/>
          <p:nvPr/>
        </p:nvSpPr>
        <p:spPr>
          <a:xfrm>
            <a:off x="1625803"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2" name="Google Shape;102;g265f2fceb09_0_77"/>
          <p:cNvSpPr/>
          <p:nvPr/>
        </p:nvSpPr>
        <p:spPr>
          <a:xfrm>
            <a:off x="11367921"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107" name="Shape 107"/>
        <p:cNvGrpSpPr/>
        <p:nvPr/>
      </p:nvGrpSpPr>
      <p:grpSpPr>
        <a:xfrm>
          <a:off x="0" y="0"/>
          <a:ext cx="0" cy="0"/>
          <a:chOff x="0" y="0"/>
          <a:chExt cx="0" cy="0"/>
        </a:xfrm>
      </p:grpSpPr>
      <p:pic>
        <p:nvPicPr>
          <p:cNvPr descr=" " id="108" name="Google Shape;108;g265f2fceb09_0_88"/>
          <p:cNvPicPr preferRelativeResize="0"/>
          <p:nvPr/>
        </p:nvPicPr>
        <p:blipFill rotWithShape="1">
          <a:blip r:embed="rId3">
            <a:alphaModFix/>
          </a:blip>
          <a:srcRect b="0" l="0" r="0" t="0"/>
          <a:stretch/>
        </p:blipFill>
        <p:spPr>
          <a:xfrm>
            <a:off x="-2044956" y="-2451100"/>
            <a:ext cx="10798990" cy="16740474"/>
          </a:xfrm>
          <a:prstGeom prst="rect">
            <a:avLst/>
          </a:prstGeom>
          <a:noFill/>
          <a:ln>
            <a:noFill/>
          </a:ln>
        </p:spPr>
      </p:pic>
      <p:pic>
        <p:nvPicPr>
          <p:cNvPr descr=" " id="109" name="Google Shape;109;g265f2fceb09_0_88"/>
          <p:cNvPicPr preferRelativeResize="0"/>
          <p:nvPr/>
        </p:nvPicPr>
        <p:blipFill rotWithShape="1">
          <a:blip r:embed="rId4">
            <a:alphaModFix/>
          </a:blip>
          <a:srcRect b="0" l="0" r="0" t="0"/>
          <a:stretch/>
        </p:blipFill>
        <p:spPr>
          <a:xfrm>
            <a:off x="12701588" y="0"/>
            <a:ext cx="11685460" cy="13716000"/>
          </a:xfrm>
          <a:prstGeom prst="rect">
            <a:avLst/>
          </a:prstGeom>
          <a:noFill/>
          <a:ln>
            <a:noFill/>
          </a:ln>
        </p:spPr>
      </p:pic>
      <p:sp>
        <p:nvSpPr>
          <p:cNvPr id="110" name="Google Shape;110;g265f2fceb09_0_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g265f2fceb09_0_8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12" name="Google Shape;112;g265f2fceb09_0_88"/>
          <p:cNvSpPr/>
          <p:nvPr/>
        </p:nvSpPr>
        <p:spPr>
          <a:xfrm>
            <a:off x="1320965" y="2705100"/>
            <a:ext cx="99072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g265f2fceb09_0_88"/>
          <p:cNvPicPr preferRelativeResize="0"/>
          <p:nvPr/>
        </p:nvPicPr>
        <p:blipFill rotWithShape="1">
          <a:blip r:embed="rId6">
            <a:alphaModFix/>
          </a:blip>
          <a:srcRect b="0" l="0" r="0" t="0"/>
          <a:stretch/>
        </p:blipFill>
        <p:spPr>
          <a:xfrm>
            <a:off x="1320965" y="3489511"/>
            <a:ext cx="1625803" cy="1809372"/>
          </a:xfrm>
          <a:prstGeom prst="rect">
            <a:avLst/>
          </a:prstGeom>
          <a:noFill/>
          <a:ln>
            <a:noFill/>
          </a:ln>
        </p:spPr>
      </p:pic>
      <p:sp>
        <p:nvSpPr>
          <p:cNvPr id="114" name="Google Shape;114;g265f2fceb09_0_88"/>
          <p:cNvSpPr/>
          <p:nvPr/>
        </p:nvSpPr>
        <p:spPr>
          <a:xfrm>
            <a:off x="3353219" y="2705100"/>
            <a:ext cx="7875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265f2fceb09_0_88"/>
          <p:cNvSpPr/>
          <p:nvPr/>
        </p:nvSpPr>
        <p:spPr>
          <a:xfrm>
            <a:off x="3353219" y="27051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1739"/>
              </a:buClr>
              <a:buSzPts val="4800"/>
              <a:buFont typeface="Bebas Neue"/>
              <a:buNone/>
            </a:pPr>
            <a:r>
              <a:rPr b="0" i="0" lang="en-US" sz="4800" u="none" cap="none" strike="noStrike">
                <a:solidFill>
                  <a:srgbClr val="BC1739"/>
                </a:solidFill>
                <a:latin typeface="Bebas Neue"/>
                <a:ea typeface="Bebas Neue"/>
                <a:cs typeface="Bebas Neue"/>
                <a:sym typeface="Bebas Neue"/>
              </a:rPr>
              <a:t>Unicorn Sightings</a:t>
            </a:r>
            <a:endParaRPr b="0" i="0" sz="4800" u="none" cap="none" strike="noStrike">
              <a:solidFill>
                <a:schemeClr val="dk1"/>
              </a:solidFill>
              <a:latin typeface="Calibri"/>
              <a:ea typeface="Calibri"/>
              <a:cs typeface="Calibri"/>
              <a:sym typeface="Calibri"/>
            </a:endParaRPr>
          </a:p>
        </p:txBody>
      </p:sp>
      <p:sp>
        <p:nvSpPr>
          <p:cNvPr id="116" name="Google Shape;116;g265f2fceb09_0_88"/>
          <p:cNvSpPr/>
          <p:nvPr/>
        </p:nvSpPr>
        <p:spPr>
          <a:xfrm>
            <a:off x="3353219" y="36449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7" name="Google Shape;117;g265f2fceb09_0_88"/>
          <p:cNvSpPr/>
          <p:nvPr/>
        </p:nvSpPr>
        <p:spPr>
          <a:xfrm>
            <a:off x="1320965" y="6858000"/>
            <a:ext cx="99072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g265f2fceb09_0_88"/>
          <p:cNvPicPr preferRelativeResize="0"/>
          <p:nvPr/>
        </p:nvPicPr>
        <p:blipFill rotWithShape="1">
          <a:blip r:embed="rId7">
            <a:alphaModFix/>
          </a:blip>
          <a:srcRect b="0" l="0" r="0" t="0"/>
          <a:stretch/>
        </p:blipFill>
        <p:spPr>
          <a:xfrm>
            <a:off x="1320965" y="7611951"/>
            <a:ext cx="1625803" cy="1870292"/>
          </a:xfrm>
          <a:prstGeom prst="rect">
            <a:avLst/>
          </a:prstGeom>
          <a:noFill/>
          <a:ln>
            <a:noFill/>
          </a:ln>
        </p:spPr>
      </p:pic>
      <p:sp>
        <p:nvSpPr>
          <p:cNvPr id="119" name="Google Shape;119;g265f2fceb09_0_88"/>
          <p:cNvSpPr/>
          <p:nvPr/>
        </p:nvSpPr>
        <p:spPr>
          <a:xfrm>
            <a:off x="3353219" y="6858000"/>
            <a:ext cx="7875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65f2fceb09_0_88"/>
          <p:cNvSpPr/>
          <p:nvPr/>
        </p:nvSpPr>
        <p:spPr>
          <a:xfrm>
            <a:off x="3353219" y="68580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1739"/>
              </a:buClr>
              <a:buSzPts val="4800"/>
              <a:buFont typeface="Bebas Neue"/>
              <a:buNone/>
            </a:pPr>
            <a:r>
              <a:rPr b="0" i="0" lang="en-US" sz="4800" u="none" cap="none" strike="noStrike">
                <a:solidFill>
                  <a:srgbClr val="BC1739"/>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121" name="Google Shape;121;g265f2fceb09_0_88"/>
          <p:cNvSpPr/>
          <p:nvPr/>
        </p:nvSpPr>
        <p:spPr>
          <a:xfrm>
            <a:off x="3353219" y="77978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126" name="Shape 126"/>
        <p:cNvGrpSpPr/>
        <p:nvPr/>
      </p:nvGrpSpPr>
      <p:grpSpPr>
        <a:xfrm>
          <a:off x="0" y="0"/>
          <a:ext cx="0" cy="0"/>
          <a:chOff x="0" y="0"/>
          <a:chExt cx="0" cy="0"/>
        </a:xfrm>
      </p:grpSpPr>
      <p:pic>
        <p:nvPicPr>
          <p:cNvPr descr=" " id="127" name="Google Shape;127;g265f2fceb09_0_106"/>
          <p:cNvPicPr preferRelativeResize="0"/>
          <p:nvPr/>
        </p:nvPicPr>
        <p:blipFill rotWithShape="1">
          <a:blip r:embed="rId3">
            <a:alphaModFix/>
          </a:blip>
          <a:srcRect b="0" l="0" r="0" t="0"/>
          <a:stretch/>
        </p:blipFill>
        <p:spPr>
          <a:xfrm>
            <a:off x="15915089" y="850900"/>
            <a:ext cx="9170503" cy="13957152"/>
          </a:xfrm>
          <a:prstGeom prst="rect">
            <a:avLst/>
          </a:prstGeom>
          <a:noFill/>
          <a:ln>
            <a:noFill/>
          </a:ln>
        </p:spPr>
      </p:pic>
      <p:sp>
        <p:nvSpPr>
          <p:cNvPr id="128" name="Google Shape;128;g265f2fceb09_0_1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g265f2fceb09_0_10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30" name="Google Shape;130;g265f2fceb09_0_106"/>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g265f2fceb09_0_106"/>
          <p:cNvPicPr preferRelativeResize="0"/>
          <p:nvPr/>
        </p:nvPicPr>
        <p:blipFill rotWithShape="1">
          <a:blip r:embed="rId5">
            <a:alphaModFix/>
          </a:blip>
          <a:srcRect b="0" l="0" r="0" t="0"/>
          <a:stretch/>
        </p:blipFill>
        <p:spPr>
          <a:xfrm>
            <a:off x="7095111" y="1384300"/>
            <a:ext cx="1026276" cy="1625600"/>
          </a:xfrm>
          <a:prstGeom prst="rect">
            <a:avLst/>
          </a:prstGeom>
          <a:noFill/>
          <a:ln>
            <a:noFill/>
          </a:ln>
        </p:spPr>
      </p:pic>
      <p:sp>
        <p:nvSpPr>
          <p:cNvPr id="132" name="Google Shape;132;g265f2fceb09_0_106"/>
          <p:cNvSpPr/>
          <p:nvPr/>
        </p:nvSpPr>
        <p:spPr>
          <a:xfrm>
            <a:off x="5798275" y="3619500"/>
            <a:ext cx="3620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65f2fceb09_0_106"/>
          <p:cNvSpPr/>
          <p:nvPr/>
        </p:nvSpPr>
        <p:spPr>
          <a:xfrm>
            <a:off x="5798275" y="36195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Unicorn Sightings</a:t>
            </a:r>
            <a:endParaRPr b="0" i="0" sz="4800" u="none" cap="none" strike="noStrike">
              <a:solidFill>
                <a:schemeClr val="dk1"/>
              </a:solidFill>
              <a:latin typeface="Calibri"/>
              <a:ea typeface="Calibri"/>
              <a:cs typeface="Calibri"/>
              <a:sym typeface="Calibri"/>
            </a:endParaRPr>
          </a:p>
        </p:txBody>
      </p:sp>
      <p:sp>
        <p:nvSpPr>
          <p:cNvPr id="134" name="Google Shape;134;g265f2fceb09_0_106"/>
          <p:cNvSpPr/>
          <p:nvPr/>
        </p:nvSpPr>
        <p:spPr>
          <a:xfrm>
            <a:off x="3543743" y="49657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65f2fceb09_0_106"/>
          <p:cNvSpPr/>
          <p:nvPr/>
        </p:nvSpPr>
        <p:spPr>
          <a:xfrm>
            <a:off x="3476001" y="49657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6" name="Google Shape;136;g265f2fceb09_0_106"/>
          <p:cNvPicPr preferRelativeResize="0"/>
          <p:nvPr/>
        </p:nvPicPr>
        <p:blipFill rotWithShape="1">
          <a:blip r:embed="rId6">
            <a:alphaModFix/>
          </a:blip>
          <a:srcRect b="0" l="0" r="0" t="0"/>
          <a:stretch/>
        </p:blipFill>
        <p:spPr>
          <a:xfrm>
            <a:off x="3543743" y="7404100"/>
            <a:ext cx="8129016" cy="5194300"/>
          </a:xfrm>
          <a:prstGeom prst="rect">
            <a:avLst/>
          </a:prstGeom>
          <a:noFill/>
          <a:ln>
            <a:noFill/>
          </a:ln>
        </p:spPr>
      </p:pic>
      <p:sp>
        <p:nvSpPr>
          <p:cNvPr id="137" name="Google Shape;137;g265f2fceb09_0_106"/>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8" name="Google Shape;138;g265f2fceb09_0_106"/>
          <p:cNvPicPr preferRelativeResize="0"/>
          <p:nvPr/>
        </p:nvPicPr>
        <p:blipFill rotWithShape="1">
          <a:blip r:embed="rId7">
            <a:alphaModFix/>
          </a:blip>
          <a:srcRect b="0" l="0" r="0" t="0"/>
          <a:stretch/>
        </p:blipFill>
        <p:spPr>
          <a:xfrm>
            <a:off x="16281249" y="1384300"/>
            <a:ext cx="893487" cy="1625606"/>
          </a:xfrm>
          <a:prstGeom prst="rect">
            <a:avLst/>
          </a:prstGeom>
          <a:noFill/>
          <a:ln>
            <a:noFill/>
          </a:ln>
        </p:spPr>
      </p:pic>
      <p:sp>
        <p:nvSpPr>
          <p:cNvPr id="139" name="Google Shape;139;g265f2fceb09_0_106"/>
          <p:cNvSpPr/>
          <p:nvPr/>
        </p:nvSpPr>
        <p:spPr>
          <a:xfrm>
            <a:off x="15241905" y="3619506"/>
            <a:ext cx="2972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65f2fceb09_0_106"/>
          <p:cNvSpPr/>
          <p:nvPr/>
        </p:nvSpPr>
        <p:spPr>
          <a:xfrm>
            <a:off x="15241905" y="3619506"/>
            <a:ext cx="3175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141" name="Google Shape;141;g265f2fceb09_0_106"/>
          <p:cNvSpPr/>
          <p:nvPr/>
        </p:nvSpPr>
        <p:spPr>
          <a:xfrm>
            <a:off x="12663483" y="49657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65f2fceb09_0_106"/>
          <p:cNvSpPr/>
          <p:nvPr/>
        </p:nvSpPr>
        <p:spPr>
          <a:xfrm>
            <a:off x="12595741" y="49657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3" name="Google Shape;143;g265f2fceb09_0_106"/>
          <p:cNvPicPr preferRelativeResize="0"/>
          <p:nvPr/>
        </p:nvPicPr>
        <p:blipFill rotWithShape="1">
          <a:blip r:embed="rId8">
            <a:alphaModFix/>
          </a:blip>
          <a:srcRect b="0" l="0" r="0" t="0"/>
          <a:stretch/>
        </p:blipFill>
        <p:spPr>
          <a:xfrm>
            <a:off x="12663483" y="7404100"/>
            <a:ext cx="8129016" cy="5194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148" name="Shape 148"/>
        <p:cNvGrpSpPr/>
        <p:nvPr/>
      </p:nvGrpSpPr>
      <p:grpSpPr>
        <a:xfrm>
          <a:off x="0" y="0"/>
          <a:ext cx="0" cy="0"/>
          <a:chOff x="0" y="0"/>
          <a:chExt cx="0" cy="0"/>
        </a:xfrm>
      </p:grpSpPr>
      <p:pic>
        <p:nvPicPr>
          <p:cNvPr descr=" " id="149" name="Google Shape;149;g265f2fceb09_0_127"/>
          <p:cNvPicPr preferRelativeResize="0"/>
          <p:nvPr/>
        </p:nvPicPr>
        <p:blipFill rotWithShape="1">
          <a:blip r:embed="rId3">
            <a:alphaModFix/>
          </a:blip>
          <a:srcRect b="0" l="0" r="0" t="0"/>
          <a:stretch/>
        </p:blipFill>
        <p:spPr>
          <a:xfrm>
            <a:off x="533467" y="1803400"/>
            <a:ext cx="22837454" cy="14008100"/>
          </a:xfrm>
          <a:prstGeom prst="rect">
            <a:avLst/>
          </a:prstGeom>
          <a:noFill/>
          <a:ln>
            <a:noFill/>
          </a:ln>
        </p:spPr>
      </p:pic>
      <p:sp>
        <p:nvSpPr>
          <p:cNvPr id="150" name="Google Shape;150;g265f2fceb09_0_1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1" name="Google Shape;151;g265f2fceb09_0_12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52" name="Google Shape;152;g265f2fceb09_0_127"/>
          <p:cNvPicPr preferRelativeResize="0"/>
          <p:nvPr/>
        </p:nvPicPr>
        <p:blipFill rotWithShape="1">
          <a:blip r:embed="rId5">
            <a:alphaModFix/>
          </a:blip>
          <a:srcRect b="0" l="0" r="0" t="0"/>
          <a:stretch/>
        </p:blipFill>
        <p:spPr>
          <a:xfrm>
            <a:off x="2502213" y="2768600"/>
            <a:ext cx="5966698" cy="4437887"/>
          </a:xfrm>
          <a:prstGeom prst="rect">
            <a:avLst/>
          </a:prstGeom>
          <a:noFill/>
          <a:ln>
            <a:noFill/>
          </a:ln>
        </p:spPr>
      </p:pic>
      <p:sp>
        <p:nvSpPr>
          <p:cNvPr id="153" name="Google Shape;153;g265f2fceb09_0_127"/>
          <p:cNvSpPr/>
          <p:nvPr/>
        </p:nvSpPr>
        <p:spPr>
          <a:xfrm>
            <a:off x="6528616" y="5867400"/>
            <a:ext cx="12701700" cy="379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65f2fceb09_0_127"/>
          <p:cNvSpPr/>
          <p:nvPr/>
        </p:nvSpPr>
        <p:spPr>
          <a:xfrm>
            <a:off x="6528616" y="5867400"/>
            <a:ext cx="12904800" cy="314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5" name="Google Shape;155;g265f2fceb09_0_127"/>
          <p:cNvSpPr/>
          <p:nvPr/>
        </p:nvSpPr>
        <p:spPr>
          <a:xfrm>
            <a:off x="16473959" y="9118600"/>
            <a:ext cx="29088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ebas Neue"/>
              <a:buNone/>
            </a:pPr>
            <a:r>
              <a:rPr b="0" i="0" lang="en-US" sz="3600" u="none" cap="none" strike="noStrike">
                <a:solidFill>
                  <a:srgbClr val="000000"/>
                </a:solidFill>
                <a:latin typeface="Bebas Neue"/>
                <a:ea typeface="Bebas Neue"/>
                <a:cs typeface="Bebas Neue"/>
                <a:sym typeface="Bebas Neue"/>
              </a:rPr>
              <a:t>The Dream Weaver</a:t>
            </a:r>
            <a:endParaRPr b="0" i="0" sz="3600" u="none" cap="none" strike="noStrike">
              <a:solidFill>
                <a:schemeClr val="dk1"/>
              </a:solidFill>
              <a:latin typeface="Calibri"/>
              <a:ea typeface="Calibri"/>
              <a:cs typeface="Calibri"/>
              <a:sym typeface="Calibri"/>
            </a:endParaRPr>
          </a:p>
        </p:txBody>
      </p:sp>
      <p:pic>
        <p:nvPicPr>
          <p:cNvPr descr=" " id="156" name="Google Shape;156;g265f2fceb09_0_127"/>
          <p:cNvPicPr preferRelativeResize="0"/>
          <p:nvPr/>
        </p:nvPicPr>
        <p:blipFill rotWithShape="1">
          <a:blip r:embed="rId6">
            <a:alphaModFix/>
          </a:blip>
          <a:srcRect b="0" l="0" r="0" t="0"/>
          <a:stretch/>
        </p:blipFill>
        <p:spPr>
          <a:xfrm>
            <a:off x="10872559" y="-1041400"/>
            <a:ext cx="17332432" cy="695692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161" name="Shape 161"/>
        <p:cNvGrpSpPr/>
        <p:nvPr/>
      </p:nvGrpSpPr>
      <p:grpSpPr>
        <a:xfrm>
          <a:off x="0" y="0"/>
          <a:ext cx="0" cy="0"/>
          <a:chOff x="0" y="0"/>
          <a:chExt cx="0" cy="0"/>
        </a:xfrm>
      </p:grpSpPr>
      <p:pic>
        <p:nvPicPr>
          <p:cNvPr descr=" " id="162" name="Google Shape;162;g265f2fceb09_0_139"/>
          <p:cNvPicPr preferRelativeResize="0"/>
          <p:nvPr/>
        </p:nvPicPr>
        <p:blipFill rotWithShape="1">
          <a:blip r:embed="rId3">
            <a:alphaModFix/>
          </a:blip>
          <a:srcRect b="0" l="0" r="0" t="0"/>
          <a:stretch/>
        </p:blipFill>
        <p:spPr>
          <a:xfrm>
            <a:off x="-2044956" y="-2451100"/>
            <a:ext cx="10798990" cy="16740474"/>
          </a:xfrm>
          <a:prstGeom prst="rect">
            <a:avLst/>
          </a:prstGeom>
          <a:noFill/>
          <a:ln>
            <a:noFill/>
          </a:ln>
        </p:spPr>
      </p:pic>
      <p:sp>
        <p:nvSpPr>
          <p:cNvPr id="163" name="Google Shape;163;g265f2fceb09_0_1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4" name="Google Shape;164;g265f2fceb09_0_13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65" name="Google Shape;165;g265f2fceb09_0_139"/>
          <p:cNvPicPr preferRelativeResize="0"/>
          <p:nvPr/>
        </p:nvPicPr>
        <p:blipFill rotWithShape="1">
          <a:blip r:embed="rId5">
            <a:alphaModFix/>
          </a:blip>
          <a:srcRect b="0" l="0" r="0" t="0"/>
          <a:stretch/>
        </p:blipFill>
        <p:spPr>
          <a:xfrm>
            <a:off x="8751394" y="825500"/>
            <a:ext cx="6891582" cy="12879685"/>
          </a:xfrm>
          <a:prstGeom prst="rect">
            <a:avLst/>
          </a:prstGeom>
          <a:noFill/>
          <a:ln>
            <a:noFill/>
          </a:ln>
        </p:spPr>
      </p:pic>
      <p:sp>
        <p:nvSpPr>
          <p:cNvPr id="166" name="Google Shape;166;g265f2fceb09_0_139"/>
          <p:cNvSpPr/>
          <p:nvPr/>
        </p:nvSpPr>
        <p:spPr>
          <a:xfrm>
            <a:off x="3086486" y="1866900"/>
            <a:ext cx="4369200" cy="42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65f2fceb09_0_139"/>
          <p:cNvSpPr/>
          <p:nvPr/>
        </p:nvSpPr>
        <p:spPr>
          <a:xfrm>
            <a:off x="3086486" y="1866900"/>
            <a:ext cx="45726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Dragon Taming Technique</a:t>
            </a:r>
            <a:endParaRPr b="0" i="0" sz="4800" u="none" cap="none" strike="noStrike">
              <a:solidFill>
                <a:schemeClr val="dk1"/>
              </a:solidFill>
              <a:latin typeface="Calibri"/>
              <a:ea typeface="Calibri"/>
              <a:cs typeface="Calibri"/>
              <a:sym typeface="Calibri"/>
            </a:endParaRPr>
          </a:p>
        </p:txBody>
      </p:sp>
      <p:sp>
        <p:nvSpPr>
          <p:cNvPr id="168" name="Google Shape;168;g265f2fceb09_0_139"/>
          <p:cNvSpPr/>
          <p:nvPr/>
        </p:nvSpPr>
        <p:spPr>
          <a:xfrm>
            <a:off x="3086486" y="36449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9" name="Google Shape;169;g265f2fceb09_0_139"/>
          <p:cNvSpPr/>
          <p:nvPr/>
        </p:nvSpPr>
        <p:spPr>
          <a:xfrm>
            <a:off x="16931216" y="6527800"/>
            <a:ext cx="4369200" cy="42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65f2fceb09_0_139"/>
          <p:cNvSpPr/>
          <p:nvPr/>
        </p:nvSpPr>
        <p:spPr>
          <a:xfrm>
            <a:off x="16931216" y="6527800"/>
            <a:ext cx="45726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Bebas Neue"/>
              <a:buNone/>
            </a:pPr>
            <a:r>
              <a:rPr b="0" i="0" lang="en-US" sz="4800" u="none" cap="none" strike="noStrike">
                <a:solidFill>
                  <a:srgbClr val="000000"/>
                </a:solidFill>
                <a:latin typeface="Bebas Neue"/>
                <a:ea typeface="Bebas Neue"/>
                <a:cs typeface="Bebas Neue"/>
                <a:sym typeface="Bebas Neue"/>
              </a:rPr>
              <a:t>The Art of Unicorn Sighting</a:t>
            </a:r>
            <a:endParaRPr b="0" i="0" sz="4800" u="none" cap="none" strike="noStrike">
              <a:solidFill>
                <a:schemeClr val="dk1"/>
              </a:solidFill>
              <a:latin typeface="Calibri"/>
              <a:ea typeface="Calibri"/>
              <a:cs typeface="Calibri"/>
              <a:sym typeface="Calibri"/>
            </a:endParaRPr>
          </a:p>
        </p:txBody>
      </p:sp>
      <p:sp>
        <p:nvSpPr>
          <p:cNvPr id="171" name="Google Shape;171;g265f2fceb09_0_139"/>
          <p:cNvSpPr/>
          <p:nvPr/>
        </p:nvSpPr>
        <p:spPr>
          <a:xfrm>
            <a:off x="16931216" y="83058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1E0"/>
        </a:solidFill>
      </p:bgPr>
    </p:bg>
    <p:spTree>
      <p:nvGrpSpPr>
        <p:cNvPr id="176" name="Shape 176"/>
        <p:cNvGrpSpPr/>
        <p:nvPr/>
      </p:nvGrpSpPr>
      <p:grpSpPr>
        <a:xfrm>
          <a:off x="0" y="0"/>
          <a:ext cx="0" cy="0"/>
          <a:chOff x="0" y="0"/>
          <a:chExt cx="0" cy="0"/>
        </a:xfrm>
      </p:grpSpPr>
      <p:sp>
        <p:nvSpPr>
          <p:cNvPr id="177" name="Google Shape;177;g265f2fceb09_0_1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8" name="Google Shape;178;g265f2fceb09_0_15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79" name="Google Shape;179;g265f2fceb09_0_153"/>
          <p:cNvPicPr preferRelativeResize="0"/>
          <p:nvPr/>
        </p:nvPicPr>
        <p:blipFill rotWithShape="1">
          <a:blip r:embed="rId4">
            <a:alphaModFix/>
          </a:blip>
          <a:srcRect b="0" l="0" r="0" t="0"/>
          <a:stretch/>
        </p:blipFill>
        <p:spPr>
          <a:xfrm>
            <a:off x="13946343" y="635000"/>
            <a:ext cx="9170503" cy="13957152"/>
          </a:xfrm>
          <a:prstGeom prst="rect">
            <a:avLst/>
          </a:prstGeom>
          <a:noFill/>
          <a:ln>
            <a:noFill/>
          </a:ln>
        </p:spPr>
      </p:pic>
      <p:pic>
        <p:nvPicPr>
          <p:cNvPr descr=" " id="180" name="Google Shape;180;g265f2fceb09_0_153"/>
          <p:cNvPicPr preferRelativeResize="0"/>
          <p:nvPr/>
        </p:nvPicPr>
        <p:blipFill rotWithShape="1">
          <a:blip r:embed="rId5">
            <a:alphaModFix/>
          </a:blip>
          <a:srcRect b="0" l="0" r="0" t="0"/>
          <a:stretch/>
        </p:blipFill>
        <p:spPr>
          <a:xfrm>
            <a:off x="2019552" y="814239"/>
            <a:ext cx="9665908" cy="12279462"/>
          </a:xfrm>
          <a:prstGeom prst="rect">
            <a:avLst/>
          </a:prstGeom>
          <a:noFill/>
          <a:ln>
            <a:noFill/>
          </a:ln>
        </p:spPr>
      </p:pic>
      <p:pic>
        <p:nvPicPr>
          <p:cNvPr descr=" " id="181" name="Google Shape;181;g265f2fceb09_0_153"/>
          <p:cNvPicPr preferRelativeResize="0"/>
          <p:nvPr/>
        </p:nvPicPr>
        <p:blipFill rotWithShape="1">
          <a:blip r:embed="rId6">
            <a:alphaModFix/>
          </a:blip>
          <a:srcRect b="0" l="0" r="0" t="0"/>
          <a:stretch/>
        </p:blipFill>
        <p:spPr>
          <a:xfrm>
            <a:off x="3757431" y="4819129"/>
            <a:ext cx="6206704" cy="7910489"/>
          </a:xfrm>
          <a:prstGeom prst="rect">
            <a:avLst/>
          </a:prstGeom>
          <a:noFill/>
          <a:ln>
            <a:noFill/>
          </a:ln>
        </p:spPr>
      </p:pic>
      <p:pic>
        <p:nvPicPr>
          <p:cNvPr descr=" " id="182" name="Google Shape;182;g265f2fceb09_0_153"/>
          <p:cNvPicPr preferRelativeResize="0"/>
          <p:nvPr/>
        </p:nvPicPr>
        <p:blipFill rotWithShape="1">
          <a:blip r:embed="rId7">
            <a:alphaModFix/>
          </a:blip>
          <a:srcRect b="0" l="0" r="0" t="0"/>
          <a:stretch/>
        </p:blipFill>
        <p:spPr>
          <a:xfrm>
            <a:off x="5644268" y="8526140"/>
            <a:ext cx="2929564" cy="3740100"/>
          </a:xfrm>
          <a:prstGeom prst="rect">
            <a:avLst/>
          </a:prstGeom>
          <a:noFill/>
          <a:ln>
            <a:noFill/>
          </a:ln>
        </p:spPr>
      </p:pic>
      <p:sp>
        <p:nvSpPr>
          <p:cNvPr id="183" name="Google Shape;183;g265f2fceb09_0_153"/>
          <p:cNvSpPr/>
          <p:nvPr/>
        </p:nvSpPr>
        <p:spPr>
          <a:xfrm>
            <a:off x="6138498" y="10344237"/>
            <a:ext cx="1428000" cy="1163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C1739"/>
              </a:buClr>
              <a:buSzPts val="4800"/>
              <a:buFont typeface="Bebas Neue"/>
              <a:buNone/>
            </a:pPr>
            <a:r>
              <a:rPr b="0" i="0" lang="en-US" sz="4800" u="none" cap="none" strike="noStrike">
                <a:solidFill>
                  <a:srgbClr val="BC1739"/>
                </a:solidFill>
                <a:latin typeface="Bebas Neue"/>
                <a:ea typeface="Bebas Neue"/>
                <a:cs typeface="Bebas Neue"/>
                <a:sym typeface="Bebas Neue"/>
              </a:rPr>
              <a:t>2.3M</a:t>
            </a:r>
            <a:endParaRPr b="0" i="0" sz="4800" u="none" cap="none" strike="noStrike">
              <a:solidFill>
                <a:schemeClr val="dk1"/>
              </a:solidFill>
              <a:latin typeface="Calibri"/>
              <a:ea typeface="Calibri"/>
              <a:cs typeface="Calibri"/>
              <a:sym typeface="Calibri"/>
            </a:endParaRPr>
          </a:p>
        </p:txBody>
      </p:sp>
      <p:sp>
        <p:nvSpPr>
          <p:cNvPr id="184" name="Google Shape;184;g265f2fceb09_0_153"/>
          <p:cNvSpPr/>
          <p:nvPr/>
        </p:nvSpPr>
        <p:spPr>
          <a:xfrm>
            <a:off x="6138498" y="7282644"/>
            <a:ext cx="1428000" cy="1163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4.4M</a:t>
            </a:r>
            <a:endParaRPr b="0" i="0" sz="4800" u="none" cap="none" strike="noStrike">
              <a:solidFill>
                <a:schemeClr val="dk1"/>
              </a:solidFill>
              <a:latin typeface="Calibri"/>
              <a:ea typeface="Calibri"/>
              <a:cs typeface="Calibri"/>
              <a:sym typeface="Calibri"/>
            </a:endParaRPr>
          </a:p>
        </p:txBody>
      </p:sp>
      <p:sp>
        <p:nvSpPr>
          <p:cNvPr id="185" name="Google Shape;185;g265f2fceb09_0_153"/>
          <p:cNvSpPr/>
          <p:nvPr/>
        </p:nvSpPr>
        <p:spPr>
          <a:xfrm>
            <a:off x="6138498" y="3244652"/>
            <a:ext cx="1428000" cy="1163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6.7M</a:t>
            </a:r>
            <a:endParaRPr b="0" i="0" sz="4800" u="none" cap="none" strike="noStrike">
              <a:solidFill>
                <a:schemeClr val="dk1"/>
              </a:solidFill>
              <a:latin typeface="Calibri"/>
              <a:ea typeface="Calibri"/>
              <a:cs typeface="Calibri"/>
              <a:sym typeface="Calibri"/>
            </a:endParaRPr>
          </a:p>
        </p:txBody>
      </p:sp>
      <p:sp>
        <p:nvSpPr>
          <p:cNvPr id="186" name="Google Shape;186;g265f2fceb09_0_153"/>
          <p:cNvSpPr/>
          <p:nvPr/>
        </p:nvSpPr>
        <p:spPr>
          <a:xfrm>
            <a:off x="13374772" y="6743700"/>
            <a:ext cx="79596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Elegant inhabitants of enchanted forests, known for their mastery of magic and their close connection to nature. They possess an innate sense of harmony and balance, making them protectors of the natural world.</a:t>
            </a:r>
            <a:endParaRPr b="0" i="0" sz="3200" u="none" cap="none" strike="noStrike">
              <a:solidFill>
                <a:schemeClr val="dk1"/>
              </a:solidFill>
              <a:latin typeface="Calibri"/>
              <a:ea typeface="Calibri"/>
              <a:cs typeface="Calibri"/>
              <a:sym typeface="Calibri"/>
            </a:endParaRPr>
          </a:p>
        </p:txBody>
      </p:sp>
      <p:sp>
        <p:nvSpPr>
          <p:cNvPr id="187" name="Google Shape;187;g265f2fceb09_0_153"/>
          <p:cNvSpPr/>
          <p:nvPr/>
        </p:nvSpPr>
        <p:spPr>
          <a:xfrm>
            <a:off x="13374772" y="3848100"/>
            <a:ext cx="77946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Bebas Neue"/>
              <a:buNone/>
            </a:pPr>
            <a:r>
              <a:rPr b="0" i="0" lang="en-US" sz="8000" u="none" cap="none" strike="noStrike">
                <a:solidFill>
                  <a:srgbClr val="000000"/>
                </a:solidFill>
                <a:latin typeface="Bebas Neue"/>
                <a:ea typeface="Bebas Neue"/>
                <a:cs typeface="Bebas Neue"/>
                <a:sym typeface="Bebas Neue"/>
              </a:rPr>
              <a:t>The Magic of Dragons: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Bebas Neue"/>
              <a:buNone/>
            </a:pPr>
            <a:r>
              <a:rPr b="0" i="0" lang="en-US" sz="8000" u="none" cap="none" strike="noStrike">
                <a:solidFill>
                  <a:srgbClr val="000000"/>
                </a:solidFill>
                <a:latin typeface="Bebas Neue"/>
                <a:ea typeface="Bebas Neue"/>
                <a:cs typeface="Bebas Neue"/>
                <a:sym typeface="Bebas Neue"/>
              </a:rPr>
              <a:t>A Research</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2024-01-16T07:43:00Z</dcterms:created>
  <dc:creator>PptxGenJS</dc:creator>
</cp:coreProperties>
</file>