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bold r:id="rId31"/>
      <p:boldItalic r:id="rId32"/>
    </p:embeddedFont>
    <p:embeddedFont>
      <p:font typeface="Inter"/>
      <p:regular r:id="rId33"/>
      <p:bold r:id="rId34"/>
    </p:embeddedFont>
    <p:embeddedFont>
      <p:font typeface="Bebas Neue"/>
      <p:regular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joDgTZPO+PRsOjU1UTiGVrE1/o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Inter-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BebasNeue-regular.fntdata"/><Relationship Id="rId12" Type="http://schemas.openxmlformats.org/officeDocument/2006/relationships/slide" Target="slides/slide8.xml"/><Relationship Id="rId34" Type="http://schemas.openxmlformats.org/officeDocument/2006/relationships/font" Target="fonts/Inter-bold.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f2fceb0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f2fceb0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f2fceb0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65f2fceb09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265f2fceb09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265f2fceb09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65f2fceb09_0_1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265f2fceb09_0_1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265f2fceb09_0_1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65f2fceb09_0_2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g265f2fceb09_0_2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g265f2fceb09_0_2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65f2fceb09_0_2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265f2fceb09_0_2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265f2fceb09_0_2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65f2fceb09_0_2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65f2fceb09_0_2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265f2fceb09_0_2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65f2fceb09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65f2fceb09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65f2fceb09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65f2fceb09_0_3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g265f2fceb09_0_3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265f2fceb09_0_3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265f2fceb09_0_3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g265f2fceb09_0_3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g265f2fceb09_0_3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65f2fceb09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g265f2fceb09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g265f2fceb09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65f2fceb09_0_3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265f2fceb09_0_3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g265f2fceb09_0_3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65f2fceb09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65f2fceb09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65f2fceb09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65f2fceb09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65f2fceb09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265f2fceb09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65f2fceb09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g265f2fceb09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265f2fceb09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65f2fceb09_0_4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265f2fceb09_0_4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265f2fceb09_0_4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265f2fceb09_0_4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g265f2fceb09_0_4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g265f2fceb09_0_4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65f2fceb09_0_5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g265f2fceb09_0_5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g265f2fceb09_0_5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65f2fceb09_0_5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g265f2fceb09_0_5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g265f2fceb09_0_5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265f2fceb09_0_5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g265f2fceb09_0_5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g265f2fceb09_0_5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65f2fceb09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65f2fceb09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65f2fceb09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65f2fceb09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65f2fceb09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65f2fceb09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65f2fceb09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65f2fceb09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65f2fceb09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65f2fceb09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65f2fceb09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65f2fceb09_0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65f2fceb09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g265f2fceb09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g265f2fceb09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65f2fceb09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65f2fceb09_0_1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265f2fceb09_0_1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65f2fceb09_0_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g265f2fceb09_0_1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g265f2fceb09_0_1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17.png"/><Relationship Id="rId5"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3.png"/><Relationship Id="rId4" Type="http://schemas.openxmlformats.org/officeDocument/2006/relationships/image" Target="../media/image17.png"/><Relationship Id="rId9" Type="http://schemas.openxmlformats.org/officeDocument/2006/relationships/image" Target="../media/image44.png"/><Relationship Id="rId5" Type="http://schemas.openxmlformats.org/officeDocument/2006/relationships/image" Target="../media/image49.png"/><Relationship Id="rId6" Type="http://schemas.openxmlformats.org/officeDocument/2006/relationships/image" Target="../media/image45.png"/><Relationship Id="rId7" Type="http://schemas.openxmlformats.org/officeDocument/2006/relationships/image" Target="../media/image41.png"/><Relationship Id="rId8" Type="http://schemas.openxmlformats.org/officeDocument/2006/relationships/image" Target="../media/image5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8.png"/><Relationship Id="rId4" Type="http://schemas.openxmlformats.org/officeDocument/2006/relationships/image" Target="../media/image17.png"/><Relationship Id="rId5" Type="http://schemas.openxmlformats.org/officeDocument/2006/relationships/image" Target="../media/image6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17.png"/><Relationship Id="rId5" Type="http://schemas.openxmlformats.org/officeDocument/2006/relationships/image" Target="../media/image68.png"/><Relationship Id="rId6" Type="http://schemas.openxmlformats.org/officeDocument/2006/relationships/image" Target="../media/image6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3.png"/><Relationship Id="rId4" Type="http://schemas.openxmlformats.org/officeDocument/2006/relationships/image" Target="../media/image63.png"/><Relationship Id="rId5"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148.png"/><Relationship Id="rId5" Type="http://schemas.openxmlformats.org/officeDocument/2006/relationships/image" Target="../media/image17.png"/></Relationships>
</file>

<file path=ppt/slides/_rels/slide15.xml.rels><?xml version="1.0" encoding="UTF-8" standalone="yes"?><Relationships xmlns="http://schemas.openxmlformats.org/package/2006/relationships"><Relationship Id="rId11" Type="http://schemas.openxmlformats.org/officeDocument/2006/relationships/image" Target="../media/image101.png"/><Relationship Id="rId10" Type="http://schemas.openxmlformats.org/officeDocument/2006/relationships/image" Target="../media/image99.png"/><Relationship Id="rId13" Type="http://schemas.openxmlformats.org/officeDocument/2006/relationships/image" Target="../media/image80.png"/><Relationship Id="rId12"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17.png"/><Relationship Id="rId9" Type="http://schemas.openxmlformats.org/officeDocument/2006/relationships/image" Target="../media/image91.png"/><Relationship Id="rId15" Type="http://schemas.openxmlformats.org/officeDocument/2006/relationships/image" Target="../media/image81.png"/><Relationship Id="rId14" Type="http://schemas.openxmlformats.org/officeDocument/2006/relationships/image" Target="../media/image78.png"/><Relationship Id="rId17" Type="http://schemas.openxmlformats.org/officeDocument/2006/relationships/image" Target="../media/image118.png"/><Relationship Id="rId16" Type="http://schemas.openxmlformats.org/officeDocument/2006/relationships/image" Target="../media/image82.png"/><Relationship Id="rId5" Type="http://schemas.openxmlformats.org/officeDocument/2006/relationships/image" Target="../media/image98.png"/><Relationship Id="rId19" Type="http://schemas.openxmlformats.org/officeDocument/2006/relationships/image" Target="../media/image88.png"/><Relationship Id="rId6" Type="http://schemas.openxmlformats.org/officeDocument/2006/relationships/image" Target="../media/image57.png"/><Relationship Id="rId18" Type="http://schemas.openxmlformats.org/officeDocument/2006/relationships/image" Target="../media/image85.png"/><Relationship Id="rId7" Type="http://schemas.openxmlformats.org/officeDocument/2006/relationships/image" Target="../media/image60.png"/><Relationship Id="rId8" Type="http://schemas.openxmlformats.org/officeDocument/2006/relationships/image" Target="../media/image7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3.png"/><Relationship Id="rId4" Type="http://schemas.openxmlformats.org/officeDocument/2006/relationships/image" Target="../media/image17.png"/><Relationship Id="rId5" Type="http://schemas.openxmlformats.org/officeDocument/2006/relationships/image" Target="../media/image92.png"/><Relationship Id="rId6" Type="http://schemas.openxmlformats.org/officeDocument/2006/relationships/image" Target="../media/image1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17.png"/><Relationship Id="rId5" Type="http://schemas.openxmlformats.org/officeDocument/2006/relationships/image" Target="../media/image103.png"/><Relationship Id="rId6" Type="http://schemas.openxmlformats.org/officeDocument/2006/relationships/image" Target="../media/image1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117.png"/><Relationship Id="rId6" Type="http://schemas.openxmlformats.org/officeDocument/2006/relationships/image" Target="../media/image1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image" Target="../media/image16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1.png"/><Relationship Id="rId6"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17.png"/><Relationship Id="rId5" Type="http://schemas.openxmlformats.org/officeDocument/2006/relationships/image" Target="../media/image1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128.png"/><Relationship Id="rId6" Type="http://schemas.openxmlformats.org/officeDocument/2006/relationships/image" Target="../media/image1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3.png"/><Relationship Id="rId4" Type="http://schemas.openxmlformats.org/officeDocument/2006/relationships/image" Target="../media/image17.png"/><Relationship Id="rId5" Type="http://schemas.openxmlformats.org/officeDocument/2006/relationships/image" Target="../media/image154.png"/><Relationship Id="rId6" Type="http://schemas.openxmlformats.org/officeDocument/2006/relationships/image" Target="../media/image176.png"/><Relationship Id="rId7" Type="http://schemas.openxmlformats.org/officeDocument/2006/relationships/image" Target="../media/image158.png"/></Relationships>
</file>

<file path=ppt/slides/_rels/slide23.xml.rels><?xml version="1.0" encoding="UTF-8" standalone="yes"?><Relationships xmlns="http://schemas.openxmlformats.org/package/2006/relationships"><Relationship Id="rId20" Type="http://schemas.openxmlformats.org/officeDocument/2006/relationships/image" Target="../media/image190.png"/><Relationship Id="rId11" Type="http://schemas.openxmlformats.org/officeDocument/2006/relationships/image" Target="../media/image101.png"/><Relationship Id="rId22" Type="http://schemas.openxmlformats.org/officeDocument/2006/relationships/image" Target="../media/image175.png"/><Relationship Id="rId10" Type="http://schemas.openxmlformats.org/officeDocument/2006/relationships/image" Target="../media/image99.png"/><Relationship Id="rId21" Type="http://schemas.openxmlformats.org/officeDocument/2006/relationships/image" Target="../media/image178.png"/><Relationship Id="rId13" Type="http://schemas.openxmlformats.org/officeDocument/2006/relationships/image" Target="../media/image80.png"/><Relationship Id="rId12"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17.png"/><Relationship Id="rId9" Type="http://schemas.openxmlformats.org/officeDocument/2006/relationships/image" Target="../media/image91.png"/><Relationship Id="rId15" Type="http://schemas.openxmlformats.org/officeDocument/2006/relationships/image" Target="../media/image81.png"/><Relationship Id="rId14" Type="http://schemas.openxmlformats.org/officeDocument/2006/relationships/image" Target="../media/image78.png"/><Relationship Id="rId17" Type="http://schemas.openxmlformats.org/officeDocument/2006/relationships/image" Target="../media/image118.png"/><Relationship Id="rId16" Type="http://schemas.openxmlformats.org/officeDocument/2006/relationships/image" Target="../media/image82.png"/><Relationship Id="rId5" Type="http://schemas.openxmlformats.org/officeDocument/2006/relationships/image" Target="../media/image98.png"/><Relationship Id="rId19" Type="http://schemas.openxmlformats.org/officeDocument/2006/relationships/image" Target="../media/image88.png"/><Relationship Id="rId6" Type="http://schemas.openxmlformats.org/officeDocument/2006/relationships/image" Target="../media/image57.png"/><Relationship Id="rId18" Type="http://schemas.openxmlformats.org/officeDocument/2006/relationships/image" Target="../media/image85.png"/><Relationship Id="rId7" Type="http://schemas.openxmlformats.org/officeDocument/2006/relationships/image" Target="../media/image60.png"/><Relationship Id="rId8" Type="http://schemas.openxmlformats.org/officeDocument/2006/relationships/image" Target="../media/image7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169.png"/><Relationship Id="rId6" Type="http://schemas.openxmlformats.org/officeDocument/2006/relationships/image" Target="../media/image180.png"/><Relationship Id="rId7" Type="http://schemas.openxmlformats.org/officeDocument/2006/relationships/image" Target="../media/image181.png"/></Relationships>
</file>

<file path=ppt/slides/_rels/slide25.xml.rels><?xml version="1.0" encoding="UTF-8" standalone="yes"?><Relationships xmlns="http://schemas.openxmlformats.org/package/2006/relationships"><Relationship Id="rId10" Type="http://schemas.openxmlformats.org/officeDocument/2006/relationships/image" Target="../media/image185.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1.png"/><Relationship Id="rId4" Type="http://schemas.openxmlformats.org/officeDocument/2006/relationships/image" Target="../media/image174.png"/><Relationship Id="rId9" Type="http://schemas.openxmlformats.org/officeDocument/2006/relationships/image" Target="../media/image177.png"/><Relationship Id="rId5" Type="http://schemas.openxmlformats.org/officeDocument/2006/relationships/image" Target="../media/image179.png"/><Relationship Id="rId6" Type="http://schemas.openxmlformats.org/officeDocument/2006/relationships/image" Target="../media/image188.png"/><Relationship Id="rId7" Type="http://schemas.openxmlformats.org/officeDocument/2006/relationships/image" Target="../media/image182.png"/><Relationship Id="rId8" Type="http://schemas.openxmlformats.org/officeDocument/2006/relationships/image" Target="../media/image173.png"/></Relationships>
</file>

<file path=ppt/slides/_rels/slide26.xml.rels><?xml version="1.0" encoding="UTF-8" standalone="yes"?><Relationships xmlns="http://schemas.openxmlformats.org/package/2006/relationships"><Relationship Id="rId11" Type="http://schemas.openxmlformats.org/officeDocument/2006/relationships/image" Target="../media/image197.png"/><Relationship Id="rId10" Type="http://schemas.openxmlformats.org/officeDocument/2006/relationships/hyperlink" Target="https://www.pinterest.com/eatempofficial/" TargetMode="External"/><Relationship Id="rId13" Type="http://schemas.openxmlformats.org/officeDocument/2006/relationships/image" Target="../media/image193.png"/><Relationship Id="rId12" Type="http://schemas.openxmlformats.org/officeDocument/2006/relationships/hyperlink" Target="https://www.youtube.com/@eatemp" TargetMode="External"/><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1.png"/><Relationship Id="rId4" Type="http://schemas.openxmlformats.org/officeDocument/2006/relationships/image" Target="../media/image196.png"/><Relationship Id="rId9" Type="http://schemas.openxmlformats.org/officeDocument/2006/relationships/image" Target="../media/image192.png"/><Relationship Id="rId15" Type="http://schemas.openxmlformats.org/officeDocument/2006/relationships/hyperlink" Target="https://unsplash.com/" TargetMode="External"/><Relationship Id="rId14" Type="http://schemas.openxmlformats.org/officeDocument/2006/relationships/hyperlink" Target="https://www.tiktok.com/@eatemp.official" TargetMode="External"/><Relationship Id="rId17" Type="http://schemas.openxmlformats.org/officeDocument/2006/relationships/image" Target="../media/image194.png"/><Relationship Id="rId16" Type="http://schemas.openxmlformats.org/officeDocument/2006/relationships/hyperlink" Target="https://www.freepik.com/" TargetMode="External"/><Relationship Id="rId5" Type="http://schemas.openxmlformats.org/officeDocument/2006/relationships/image" Target="../media/image171.png"/><Relationship Id="rId6" Type="http://schemas.openxmlformats.org/officeDocument/2006/relationships/image" Target="../media/image191.png"/><Relationship Id="rId7" Type="http://schemas.openxmlformats.org/officeDocument/2006/relationships/image" Target="../media/image189.png"/><Relationship Id="rId8" Type="http://schemas.openxmlformats.org/officeDocument/2006/relationships/hyperlink" Target="https://www.instagram.com/eatemp._/"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6.png"/><Relationship Id="rId4" Type="http://schemas.openxmlformats.org/officeDocument/2006/relationships/image" Target="../media/image17.png"/><Relationship Id="rId5"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28.png"/><Relationship Id="rId5" Type="http://schemas.openxmlformats.org/officeDocument/2006/relationships/image" Target="../media/image19.png"/><Relationship Id="rId6" Type="http://schemas.openxmlformats.org/officeDocument/2006/relationships/image" Target="../media/image18.png"/><Relationship Id="rId7" Type="http://schemas.openxmlformats.org/officeDocument/2006/relationships/image" Target="../media/image3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1.png"/><Relationship Id="rId4" Type="http://schemas.openxmlformats.org/officeDocument/2006/relationships/image" Target="../media/image17.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0.png"/><Relationship Id="rId8" Type="http://schemas.openxmlformats.org/officeDocument/2006/relationships/image" Target="../media/image5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6.png"/><Relationship Id="rId4" Type="http://schemas.openxmlformats.org/officeDocument/2006/relationships/image" Target="../media/image17.png"/><Relationship Id="rId5" Type="http://schemas.openxmlformats.org/officeDocument/2006/relationships/image" Target="../media/image33.png"/><Relationship Id="rId6" Type="http://schemas.openxmlformats.org/officeDocument/2006/relationships/image" Target="../media/image5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21.png"/><Relationship Id="rId5" Type="http://schemas.openxmlformats.org/officeDocument/2006/relationships/image" Target="../media/image46.png"/><Relationship Id="rId6" Type="http://schemas.openxmlformats.org/officeDocument/2006/relationships/image" Target="../media/image37.png"/><Relationship Id="rId7"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15" name="Shape 15"/>
        <p:cNvGrpSpPr/>
        <p:nvPr/>
      </p:nvGrpSpPr>
      <p:grpSpPr>
        <a:xfrm>
          <a:off x="0" y="0"/>
          <a:ext cx="0" cy="0"/>
          <a:chOff x="0" y="0"/>
          <a:chExt cx="0" cy="0"/>
        </a:xfrm>
      </p:grpSpPr>
      <p:pic>
        <p:nvPicPr>
          <p:cNvPr descr=" " id="16" name="Google Shape;16;g265f2fceb09_0_0"/>
          <p:cNvPicPr preferRelativeResize="0"/>
          <p:nvPr/>
        </p:nvPicPr>
        <p:blipFill rotWithShape="1">
          <a:blip r:embed="rId3">
            <a:alphaModFix/>
          </a:blip>
          <a:srcRect b="0" l="0" r="0" t="0"/>
          <a:stretch/>
        </p:blipFill>
        <p:spPr>
          <a:xfrm>
            <a:off x="16009346" y="-1139680"/>
            <a:ext cx="11490162" cy="16783206"/>
          </a:xfrm>
          <a:prstGeom prst="rect">
            <a:avLst/>
          </a:prstGeom>
          <a:noFill/>
          <a:ln>
            <a:noFill/>
          </a:ln>
        </p:spPr>
      </p:pic>
      <p:sp>
        <p:nvSpPr>
          <p:cNvPr id="17" name="Google Shape;17;g265f2fceb09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g265f2fceb09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 name="Google Shape;19;g265f2fceb09_0_0"/>
          <p:cNvPicPr preferRelativeResize="0"/>
          <p:nvPr/>
        </p:nvPicPr>
        <p:blipFill rotWithShape="1">
          <a:blip r:embed="rId5">
            <a:alphaModFix/>
          </a:blip>
          <a:srcRect b="0" l="0" r="0" t="0"/>
          <a:stretch/>
        </p:blipFill>
        <p:spPr>
          <a:xfrm>
            <a:off x="-3353219" y="1752600"/>
            <a:ext cx="19255610" cy="11963400"/>
          </a:xfrm>
          <a:prstGeom prst="rect">
            <a:avLst/>
          </a:prstGeom>
          <a:noFill/>
          <a:ln>
            <a:noFill/>
          </a:ln>
        </p:spPr>
      </p:pic>
      <p:sp>
        <p:nvSpPr>
          <p:cNvPr id="20" name="Google Shape;20;g265f2fceb09_0_0"/>
          <p:cNvSpPr/>
          <p:nvPr/>
        </p:nvSpPr>
        <p:spPr>
          <a:xfrm>
            <a:off x="12608443" y="10833100"/>
            <a:ext cx="9720900" cy="2709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6400"/>
              <a:buFont typeface="Poppins"/>
              <a:buNone/>
            </a:pPr>
            <a:r>
              <a:rPr b="1" i="0" lang="en-US" sz="6400" u="none" cap="none" strike="noStrike">
                <a:solidFill>
                  <a:srgbClr val="000000"/>
                </a:solidFill>
                <a:latin typeface="Poppins"/>
                <a:ea typeface="Poppins"/>
                <a:cs typeface="Poppins"/>
                <a:sym typeface="Poppins"/>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g265f2fceb09_0_0"/>
          <p:cNvSpPr/>
          <p:nvPr/>
        </p:nvSpPr>
        <p:spPr>
          <a:xfrm>
            <a:off x="6706438" y="2374900"/>
            <a:ext cx="15800700" cy="833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C1739"/>
              </a:buClr>
              <a:buSzPts val="24000"/>
              <a:buFont typeface="Bebas Neue"/>
              <a:buNone/>
            </a:pPr>
            <a:r>
              <a:rPr b="0" i="0" lang="en-US" sz="24000" u="none" cap="none" strike="noStrike">
                <a:solidFill>
                  <a:srgbClr val="BC1739"/>
                </a:solidFill>
                <a:latin typeface="Bebas Neue"/>
                <a:ea typeface="Bebas Neue"/>
                <a:cs typeface="Bebas Neue"/>
                <a:sym typeface="Bebas Neue"/>
              </a:rPr>
              <a:t>Fire </a:t>
            </a:r>
            <a:r>
              <a:rPr b="0" i="0" lang="en-US" sz="24000" u="none" cap="none" strike="noStrike">
                <a:solidFill>
                  <a:srgbClr val="000000"/>
                </a:solidFill>
                <a:latin typeface="Bebas Neue"/>
                <a:ea typeface="Bebas Neue"/>
                <a:cs typeface="Bebas Neue"/>
                <a:sym typeface="Bebas Neue"/>
              </a:rPr>
              <a:t>Safety Training</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192" name="Shape 192"/>
        <p:cNvGrpSpPr/>
        <p:nvPr/>
      </p:nvGrpSpPr>
      <p:grpSpPr>
        <a:xfrm>
          <a:off x="0" y="0"/>
          <a:ext cx="0" cy="0"/>
          <a:chOff x="0" y="0"/>
          <a:chExt cx="0" cy="0"/>
        </a:xfrm>
      </p:grpSpPr>
      <p:pic>
        <p:nvPicPr>
          <p:cNvPr descr=" " id="193" name="Google Shape;193;g265f2fceb09_0_168"/>
          <p:cNvPicPr preferRelativeResize="0"/>
          <p:nvPr/>
        </p:nvPicPr>
        <p:blipFill rotWithShape="1">
          <a:blip r:embed="rId3">
            <a:alphaModFix/>
          </a:blip>
          <a:srcRect b="0" l="0" r="0" t="0"/>
          <a:stretch/>
        </p:blipFill>
        <p:spPr>
          <a:xfrm>
            <a:off x="533467" y="165100"/>
            <a:ext cx="22837454" cy="14008100"/>
          </a:xfrm>
          <a:prstGeom prst="rect">
            <a:avLst/>
          </a:prstGeom>
          <a:noFill/>
          <a:ln>
            <a:noFill/>
          </a:ln>
        </p:spPr>
      </p:pic>
      <p:sp>
        <p:nvSpPr>
          <p:cNvPr id="194" name="Google Shape;194;g265f2fceb09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65f2fceb09_0_16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6" name="Google Shape;196;g265f2fceb09_0_168"/>
          <p:cNvPicPr preferRelativeResize="0"/>
          <p:nvPr/>
        </p:nvPicPr>
        <p:blipFill rotWithShape="1">
          <a:blip r:embed="rId5">
            <a:alphaModFix/>
          </a:blip>
          <a:srcRect b="0" l="0" r="0" t="0"/>
          <a:stretch/>
        </p:blipFill>
        <p:spPr>
          <a:xfrm>
            <a:off x="16600975" y="5422900"/>
            <a:ext cx="7786073" cy="8293100"/>
          </a:xfrm>
          <a:prstGeom prst="rect">
            <a:avLst/>
          </a:prstGeom>
          <a:noFill/>
          <a:ln>
            <a:noFill/>
          </a:ln>
        </p:spPr>
      </p:pic>
      <p:sp>
        <p:nvSpPr>
          <p:cNvPr id="197" name="Google Shape;197;g265f2fceb09_0_168"/>
          <p:cNvSpPr/>
          <p:nvPr/>
        </p:nvSpPr>
        <p:spPr>
          <a:xfrm>
            <a:off x="2171971" y="1828800"/>
            <a:ext cx="12849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The Elves: A Glimpse into Their World</a:t>
            </a:r>
            <a:endParaRPr b="0" i="0" sz="8000" u="none" cap="none" strike="noStrike">
              <a:solidFill>
                <a:schemeClr val="dk1"/>
              </a:solidFill>
              <a:latin typeface="Calibri"/>
              <a:ea typeface="Calibri"/>
              <a:cs typeface="Calibri"/>
              <a:sym typeface="Calibri"/>
            </a:endParaRPr>
          </a:p>
        </p:txBody>
      </p:sp>
      <p:sp>
        <p:nvSpPr>
          <p:cNvPr id="198" name="Google Shape;198;g265f2fceb09_0_168"/>
          <p:cNvSpPr/>
          <p:nvPr/>
        </p:nvSpPr>
        <p:spPr>
          <a:xfrm>
            <a:off x="2171971" y="3517900"/>
            <a:ext cx="21639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199" name="Google Shape;199;g265f2fceb09_0_168"/>
          <p:cNvSpPr/>
          <p:nvPr/>
        </p:nvSpPr>
        <p:spPr>
          <a:xfrm>
            <a:off x="2171971" y="6858000"/>
            <a:ext cx="40644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65f2fceb09_0_168"/>
          <p:cNvSpPr/>
          <p:nvPr/>
        </p:nvSpPr>
        <p:spPr>
          <a:xfrm>
            <a:off x="2171971" y="6858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65f2fceb09_0_168"/>
          <p:cNvPicPr preferRelativeResize="0"/>
          <p:nvPr/>
        </p:nvPicPr>
        <p:blipFill rotWithShape="1">
          <a:blip r:embed="rId6">
            <a:alphaModFix/>
          </a:blip>
          <a:srcRect b="0" l="0" r="0" t="0"/>
          <a:stretch/>
        </p:blipFill>
        <p:spPr>
          <a:xfrm>
            <a:off x="2171971" y="6858000"/>
            <a:ext cx="1016127" cy="1016000"/>
          </a:xfrm>
          <a:prstGeom prst="rect">
            <a:avLst/>
          </a:prstGeom>
          <a:noFill/>
          <a:ln>
            <a:noFill/>
          </a:ln>
        </p:spPr>
      </p:pic>
      <p:pic>
        <p:nvPicPr>
          <p:cNvPr descr=" " id="202" name="Google Shape;202;g265f2fceb09_0_168"/>
          <p:cNvPicPr preferRelativeResize="0"/>
          <p:nvPr/>
        </p:nvPicPr>
        <p:blipFill rotWithShape="1">
          <a:blip r:embed="rId7">
            <a:alphaModFix/>
          </a:blip>
          <a:srcRect b="0" l="0" r="0" t="0"/>
          <a:stretch/>
        </p:blipFill>
        <p:spPr>
          <a:xfrm>
            <a:off x="2341328" y="6942671"/>
            <a:ext cx="677417" cy="846658"/>
          </a:xfrm>
          <a:prstGeom prst="rect">
            <a:avLst/>
          </a:prstGeom>
          <a:noFill/>
          <a:ln>
            <a:noFill/>
          </a:ln>
        </p:spPr>
      </p:pic>
      <p:sp>
        <p:nvSpPr>
          <p:cNvPr id="203" name="Google Shape;203;g265f2fceb09_0_168"/>
          <p:cNvSpPr/>
          <p:nvPr/>
        </p:nvSpPr>
        <p:spPr>
          <a:xfrm>
            <a:off x="2171971" y="8178800"/>
            <a:ext cx="4064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65f2fceb09_0_168"/>
          <p:cNvSpPr/>
          <p:nvPr/>
        </p:nvSpPr>
        <p:spPr>
          <a:xfrm>
            <a:off x="2171971" y="8178800"/>
            <a:ext cx="42000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05" name="Google Shape;205;g265f2fceb09_0_168"/>
          <p:cNvSpPr/>
          <p:nvPr/>
        </p:nvSpPr>
        <p:spPr>
          <a:xfrm>
            <a:off x="6642930" y="6858000"/>
            <a:ext cx="40644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65f2fceb09_0_168"/>
          <p:cNvSpPr/>
          <p:nvPr/>
        </p:nvSpPr>
        <p:spPr>
          <a:xfrm>
            <a:off x="6642930" y="6858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65f2fceb09_0_168"/>
          <p:cNvPicPr preferRelativeResize="0"/>
          <p:nvPr/>
        </p:nvPicPr>
        <p:blipFill rotWithShape="1">
          <a:blip r:embed="rId6">
            <a:alphaModFix/>
          </a:blip>
          <a:srcRect b="0" l="0" r="0" t="0"/>
          <a:stretch/>
        </p:blipFill>
        <p:spPr>
          <a:xfrm>
            <a:off x="6642930" y="6858000"/>
            <a:ext cx="1016127" cy="1016000"/>
          </a:xfrm>
          <a:prstGeom prst="rect">
            <a:avLst/>
          </a:prstGeom>
          <a:noFill/>
          <a:ln>
            <a:noFill/>
          </a:ln>
        </p:spPr>
      </p:pic>
      <p:pic>
        <p:nvPicPr>
          <p:cNvPr descr=" " id="208" name="Google Shape;208;g265f2fceb09_0_168"/>
          <p:cNvPicPr preferRelativeResize="0"/>
          <p:nvPr/>
        </p:nvPicPr>
        <p:blipFill rotWithShape="1">
          <a:blip r:embed="rId8">
            <a:alphaModFix/>
          </a:blip>
          <a:srcRect b="0" l="0" r="0" t="0"/>
          <a:stretch/>
        </p:blipFill>
        <p:spPr>
          <a:xfrm>
            <a:off x="6727609" y="6900342"/>
            <a:ext cx="863175" cy="931329"/>
          </a:xfrm>
          <a:prstGeom prst="rect">
            <a:avLst/>
          </a:prstGeom>
          <a:noFill/>
          <a:ln>
            <a:noFill/>
          </a:ln>
        </p:spPr>
      </p:pic>
      <p:sp>
        <p:nvSpPr>
          <p:cNvPr id="209" name="Google Shape;209;g265f2fceb09_0_168"/>
          <p:cNvSpPr/>
          <p:nvPr/>
        </p:nvSpPr>
        <p:spPr>
          <a:xfrm>
            <a:off x="6642930" y="8178800"/>
            <a:ext cx="4064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65f2fceb09_0_168"/>
          <p:cNvSpPr/>
          <p:nvPr/>
        </p:nvSpPr>
        <p:spPr>
          <a:xfrm>
            <a:off x="6642930" y="8178800"/>
            <a:ext cx="42000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11" name="Google Shape;211;g265f2fceb09_0_168"/>
          <p:cNvSpPr/>
          <p:nvPr/>
        </p:nvSpPr>
        <p:spPr>
          <a:xfrm>
            <a:off x="11113889" y="6858000"/>
            <a:ext cx="40644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65f2fceb09_0_168"/>
          <p:cNvSpPr/>
          <p:nvPr/>
        </p:nvSpPr>
        <p:spPr>
          <a:xfrm>
            <a:off x="11113889" y="68580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65f2fceb09_0_168"/>
          <p:cNvPicPr preferRelativeResize="0"/>
          <p:nvPr/>
        </p:nvPicPr>
        <p:blipFill rotWithShape="1">
          <a:blip r:embed="rId6">
            <a:alphaModFix/>
          </a:blip>
          <a:srcRect b="0" l="0" r="0" t="0"/>
          <a:stretch/>
        </p:blipFill>
        <p:spPr>
          <a:xfrm>
            <a:off x="11113889" y="6858000"/>
            <a:ext cx="1016127" cy="1016000"/>
          </a:xfrm>
          <a:prstGeom prst="rect">
            <a:avLst/>
          </a:prstGeom>
          <a:noFill/>
          <a:ln>
            <a:noFill/>
          </a:ln>
        </p:spPr>
      </p:pic>
      <p:pic>
        <p:nvPicPr>
          <p:cNvPr descr=" " id="214" name="Google Shape;214;g265f2fceb09_0_168"/>
          <p:cNvPicPr preferRelativeResize="0"/>
          <p:nvPr/>
        </p:nvPicPr>
        <p:blipFill rotWithShape="1">
          <a:blip r:embed="rId9">
            <a:alphaModFix/>
          </a:blip>
          <a:srcRect b="0" l="0" r="0" t="0"/>
          <a:stretch/>
        </p:blipFill>
        <p:spPr>
          <a:xfrm>
            <a:off x="11233977" y="6916713"/>
            <a:ext cx="769023" cy="880951"/>
          </a:xfrm>
          <a:prstGeom prst="rect">
            <a:avLst/>
          </a:prstGeom>
          <a:noFill/>
          <a:ln>
            <a:noFill/>
          </a:ln>
        </p:spPr>
      </p:pic>
      <p:sp>
        <p:nvSpPr>
          <p:cNvPr id="215" name="Google Shape;215;g265f2fceb09_0_168"/>
          <p:cNvSpPr/>
          <p:nvPr/>
        </p:nvSpPr>
        <p:spPr>
          <a:xfrm>
            <a:off x="11113889" y="8178800"/>
            <a:ext cx="4064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65f2fceb09_0_168"/>
          <p:cNvSpPr/>
          <p:nvPr/>
        </p:nvSpPr>
        <p:spPr>
          <a:xfrm>
            <a:off x="11113889" y="8178800"/>
            <a:ext cx="42000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221" name="Shape 221"/>
        <p:cNvGrpSpPr/>
        <p:nvPr/>
      </p:nvGrpSpPr>
      <p:grpSpPr>
        <a:xfrm>
          <a:off x="0" y="0"/>
          <a:ext cx="0" cy="0"/>
          <a:chOff x="0" y="0"/>
          <a:chExt cx="0" cy="0"/>
        </a:xfrm>
      </p:grpSpPr>
      <p:pic>
        <p:nvPicPr>
          <p:cNvPr descr=" " id="222" name="Google Shape;222;g265f2fceb09_0_196"/>
          <p:cNvPicPr preferRelativeResize="0"/>
          <p:nvPr/>
        </p:nvPicPr>
        <p:blipFill rotWithShape="1">
          <a:blip r:embed="rId3">
            <a:alphaModFix/>
          </a:blip>
          <a:srcRect b="0" l="0" r="0" t="0"/>
          <a:stretch/>
        </p:blipFill>
        <p:spPr>
          <a:xfrm>
            <a:off x="-2044957" y="-2451100"/>
            <a:ext cx="10798992" cy="16740474"/>
          </a:xfrm>
          <a:prstGeom prst="rect">
            <a:avLst/>
          </a:prstGeom>
          <a:noFill/>
          <a:ln>
            <a:noFill/>
          </a:ln>
        </p:spPr>
      </p:pic>
      <p:sp>
        <p:nvSpPr>
          <p:cNvPr id="223" name="Google Shape;223;g265f2fceb09_0_1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65f2fceb09_0_19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25" name="Google Shape;225;g265f2fceb09_0_196"/>
          <p:cNvPicPr preferRelativeResize="0"/>
          <p:nvPr/>
        </p:nvPicPr>
        <p:blipFill rotWithShape="1">
          <a:blip r:embed="rId5">
            <a:alphaModFix/>
          </a:blip>
          <a:srcRect b="0" l="0" r="0" t="0"/>
          <a:stretch/>
        </p:blipFill>
        <p:spPr>
          <a:xfrm>
            <a:off x="10072359" y="673100"/>
            <a:ext cx="12803200" cy="12369800"/>
          </a:xfrm>
          <a:prstGeom prst="rect">
            <a:avLst/>
          </a:prstGeom>
          <a:noFill/>
          <a:ln>
            <a:noFill/>
          </a:ln>
        </p:spPr>
      </p:pic>
      <p:sp>
        <p:nvSpPr>
          <p:cNvPr id="226" name="Google Shape;226;g265f2fceb09_0_196"/>
          <p:cNvSpPr/>
          <p:nvPr/>
        </p:nvSpPr>
        <p:spPr>
          <a:xfrm>
            <a:off x="2768946" y="5029200"/>
            <a:ext cx="10690500" cy="399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The Enchanter: Cast Spells, Create Illusions, Bring Magic to Life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231" name="Shape 231"/>
        <p:cNvGrpSpPr/>
        <p:nvPr/>
      </p:nvGrpSpPr>
      <p:grpSpPr>
        <a:xfrm>
          <a:off x="0" y="0"/>
          <a:ext cx="0" cy="0"/>
          <a:chOff x="0" y="0"/>
          <a:chExt cx="0" cy="0"/>
        </a:xfrm>
      </p:grpSpPr>
      <p:pic>
        <p:nvPicPr>
          <p:cNvPr descr=" " id="232" name="Google Shape;232;g265f2fceb09_0_205"/>
          <p:cNvPicPr preferRelativeResize="0"/>
          <p:nvPr/>
        </p:nvPicPr>
        <p:blipFill rotWithShape="1">
          <a:blip r:embed="rId3">
            <a:alphaModFix/>
          </a:blip>
          <a:srcRect b="0" l="0" r="0" t="0"/>
          <a:stretch/>
        </p:blipFill>
        <p:spPr>
          <a:xfrm>
            <a:off x="5233054" y="469900"/>
            <a:ext cx="9170503" cy="13957152"/>
          </a:xfrm>
          <a:prstGeom prst="rect">
            <a:avLst/>
          </a:prstGeom>
          <a:noFill/>
          <a:ln>
            <a:noFill/>
          </a:ln>
        </p:spPr>
      </p:pic>
      <p:sp>
        <p:nvSpPr>
          <p:cNvPr id="233" name="Google Shape;233;g265f2fceb09_0_2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65f2fceb09_0_2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35" name="Google Shape;235;g265f2fceb09_0_205"/>
          <p:cNvPicPr preferRelativeResize="0"/>
          <p:nvPr/>
        </p:nvPicPr>
        <p:blipFill rotWithShape="1">
          <a:blip r:embed="rId5">
            <a:alphaModFix/>
          </a:blip>
          <a:srcRect b="0" l="0" r="0" t="0"/>
          <a:stretch/>
        </p:blipFill>
        <p:spPr>
          <a:xfrm>
            <a:off x="16905813" y="-101600"/>
            <a:ext cx="6084060" cy="12369800"/>
          </a:xfrm>
          <a:prstGeom prst="rect">
            <a:avLst/>
          </a:prstGeom>
          <a:noFill/>
          <a:ln>
            <a:noFill/>
          </a:ln>
        </p:spPr>
      </p:pic>
      <p:pic>
        <p:nvPicPr>
          <p:cNvPr descr=" " id="236" name="Google Shape;236;g265f2fceb09_0_205"/>
          <p:cNvPicPr preferRelativeResize="0"/>
          <p:nvPr/>
        </p:nvPicPr>
        <p:blipFill rotWithShape="1">
          <a:blip r:embed="rId6">
            <a:alphaModFix/>
          </a:blip>
          <a:srcRect b="0" l="0" r="0" t="0"/>
          <a:stretch/>
        </p:blipFill>
        <p:spPr>
          <a:xfrm>
            <a:off x="10491511" y="1346200"/>
            <a:ext cx="6084060" cy="12369800"/>
          </a:xfrm>
          <a:prstGeom prst="rect">
            <a:avLst/>
          </a:prstGeom>
          <a:noFill/>
          <a:ln>
            <a:noFill/>
          </a:ln>
        </p:spPr>
      </p:pic>
      <p:sp>
        <p:nvSpPr>
          <p:cNvPr id="237" name="Google Shape;237;g265f2fceb09_0_205"/>
          <p:cNvSpPr/>
          <p:nvPr/>
        </p:nvSpPr>
        <p:spPr>
          <a:xfrm>
            <a:off x="1397175" y="11430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Some Data</a:t>
            </a:r>
            <a:endParaRPr b="0" i="0" sz="8000" u="none" cap="none" strike="noStrike">
              <a:solidFill>
                <a:schemeClr val="dk1"/>
              </a:solidFill>
              <a:latin typeface="Calibri"/>
              <a:ea typeface="Calibri"/>
              <a:cs typeface="Calibri"/>
              <a:sym typeface="Calibri"/>
            </a:endParaRPr>
          </a:p>
        </p:txBody>
      </p:sp>
      <p:sp>
        <p:nvSpPr>
          <p:cNvPr id="238" name="Google Shape;238;g265f2fceb09_0_205"/>
          <p:cNvSpPr/>
          <p:nvPr/>
        </p:nvSpPr>
        <p:spPr>
          <a:xfrm>
            <a:off x="1244756" y="5029200"/>
            <a:ext cx="8573700"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65f2fceb09_0_205"/>
          <p:cNvSpPr/>
          <p:nvPr/>
        </p:nvSpPr>
        <p:spPr>
          <a:xfrm>
            <a:off x="1244756" y="5029200"/>
            <a:ext cx="857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65f2fceb09_0_205"/>
          <p:cNvSpPr/>
          <p:nvPr/>
        </p:nvSpPr>
        <p:spPr>
          <a:xfrm>
            <a:off x="1244756" y="504825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65f2fceb09_0_205"/>
          <p:cNvSpPr/>
          <p:nvPr/>
        </p:nvSpPr>
        <p:spPr>
          <a:xfrm>
            <a:off x="1244756" y="504825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1739"/>
              </a:buClr>
              <a:buSzPts val="8000"/>
              <a:buFont typeface="Bebas Neue"/>
              <a:buNone/>
            </a:pPr>
            <a:r>
              <a:rPr b="0" i="0" lang="en-US" sz="8000" u="none" cap="none" strike="noStrike">
                <a:solidFill>
                  <a:srgbClr val="BC1739"/>
                </a:solidFill>
                <a:latin typeface="Bebas Neue"/>
                <a:ea typeface="Bebas Neue"/>
                <a:cs typeface="Bebas Neue"/>
                <a:sym typeface="Bebas Neue"/>
              </a:rPr>
              <a:t>75%</a:t>
            </a:r>
            <a:endParaRPr b="0" i="0" sz="8000" u="none" cap="none" strike="noStrike">
              <a:solidFill>
                <a:schemeClr val="dk1"/>
              </a:solidFill>
              <a:latin typeface="Calibri"/>
              <a:ea typeface="Calibri"/>
              <a:cs typeface="Calibri"/>
              <a:sym typeface="Calibri"/>
            </a:endParaRPr>
          </a:p>
        </p:txBody>
      </p:sp>
      <p:sp>
        <p:nvSpPr>
          <p:cNvPr id="242" name="Google Shape;242;g265f2fceb09_0_205"/>
          <p:cNvSpPr/>
          <p:nvPr/>
        </p:nvSpPr>
        <p:spPr>
          <a:xfrm>
            <a:off x="2870559" y="5029200"/>
            <a:ext cx="6947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65f2fceb09_0_205"/>
          <p:cNvSpPr/>
          <p:nvPr/>
        </p:nvSpPr>
        <p:spPr>
          <a:xfrm>
            <a:off x="2870559" y="5029200"/>
            <a:ext cx="7100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Enchanted Creatures</a:t>
            </a:r>
            <a:endParaRPr b="0" i="0" sz="3600" u="none" cap="none" strike="noStrike">
              <a:solidFill>
                <a:schemeClr val="dk1"/>
              </a:solidFill>
              <a:latin typeface="Calibri"/>
              <a:ea typeface="Calibri"/>
              <a:cs typeface="Calibri"/>
              <a:sym typeface="Calibri"/>
            </a:endParaRPr>
          </a:p>
        </p:txBody>
      </p:sp>
      <p:sp>
        <p:nvSpPr>
          <p:cNvPr id="244" name="Google Shape;244;g265f2fceb09_0_205"/>
          <p:cNvSpPr/>
          <p:nvPr/>
        </p:nvSpPr>
        <p:spPr>
          <a:xfrm>
            <a:off x="2870559" y="5676900"/>
            <a:ext cx="7083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45" name="Google Shape;245;g265f2fceb09_0_205"/>
          <p:cNvSpPr/>
          <p:nvPr/>
        </p:nvSpPr>
        <p:spPr>
          <a:xfrm>
            <a:off x="1244756" y="6896100"/>
            <a:ext cx="857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65f2fceb09_0_205"/>
          <p:cNvSpPr/>
          <p:nvPr/>
        </p:nvSpPr>
        <p:spPr>
          <a:xfrm>
            <a:off x="1244756" y="691515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65f2fceb09_0_205"/>
          <p:cNvSpPr/>
          <p:nvPr/>
        </p:nvSpPr>
        <p:spPr>
          <a:xfrm>
            <a:off x="1244756" y="691515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1739"/>
              </a:buClr>
              <a:buSzPts val="8000"/>
              <a:buFont typeface="Bebas Neue"/>
              <a:buNone/>
            </a:pPr>
            <a:r>
              <a:rPr b="0" i="0" lang="en-US" sz="8000" u="none" cap="none" strike="noStrike">
                <a:solidFill>
                  <a:srgbClr val="BC1739"/>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248" name="Google Shape;248;g265f2fceb09_0_205"/>
          <p:cNvSpPr/>
          <p:nvPr/>
        </p:nvSpPr>
        <p:spPr>
          <a:xfrm>
            <a:off x="2870559" y="6896100"/>
            <a:ext cx="6947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65f2fceb09_0_205"/>
          <p:cNvSpPr/>
          <p:nvPr/>
        </p:nvSpPr>
        <p:spPr>
          <a:xfrm>
            <a:off x="2870559" y="6896100"/>
            <a:ext cx="7100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Magic-Wielding Individuals</a:t>
            </a:r>
            <a:endParaRPr b="0" i="0" sz="3600" u="none" cap="none" strike="noStrike">
              <a:solidFill>
                <a:schemeClr val="dk1"/>
              </a:solidFill>
              <a:latin typeface="Calibri"/>
              <a:ea typeface="Calibri"/>
              <a:cs typeface="Calibri"/>
              <a:sym typeface="Calibri"/>
            </a:endParaRPr>
          </a:p>
        </p:txBody>
      </p:sp>
      <p:sp>
        <p:nvSpPr>
          <p:cNvPr id="250" name="Google Shape;250;g265f2fceb09_0_205"/>
          <p:cNvSpPr/>
          <p:nvPr/>
        </p:nvSpPr>
        <p:spPr>
          <a:xfrm>
            <a:off x="2870559" y="7543800"/>
            <a:ext cx="7083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51" name="Google Shape;251;g265f2fceb09_0_205"/>
          <p:cNvSpPr/>
          <p:nvPr/>
        </p:nvSpPr>
        <p:spPr>
          <a:xfrm>
            <a:off x="1244756" y="87630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5f2fceb09_0_205"/>
          <p:cNvSpPr/>
          <p:nvPr/>
        </p:nvSpPr>
        <p:spPr>
          <a:xfrm>
            <a:off x="1244756" y="908685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5f2fceb09_0_205"/>
          <p:cNvSpPr/>
          <p:nvPr/>
        </p:nvSpPr>
        <p:spPr>
          <a:xfrm>
            <a:off x="1244756" y="908685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1739"/>
              </a:buClr>
              <a:buSzPts val="8000"/>
              <a:buFont typeface="Bebas Neue"/>
              <a:buNone/>
            </a:pPr>
            <a:r>
              <a:rPr b="0" i="0" lang="en-US" sz="8000" u="none" cap="none" strike="noStrike">
                <a:solidFill>
                  <a:srgbClr val="BC1739"/>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254" name="Google Shape;254;g265f2fceb09_0_205"/>
          <p:cNvSpPr/>
          <p:nvPr/>
        </p:nvSpPr>
        <p:spPr>
          <a:xfrm>
            <a:off x="2870559" y="8763000"/>
            <a:ext cx="6947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5f2fceb09_0_205"/>
          <p:cNvSpPr/>
          <p:nvPr/>
        </p:nvSpPr>
        <p:spPr>
          <a:xfrm>
            <a:off x="2870559" y="8763000"/>
            <a:ext cx="7100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Spells Cast</a:t>
            </a:r>
            <a:endParaRPr b="0" i="0" sz="3600" u="none" cap="none" strike="noStrike">
              <a:solidFill>
                <a:schemeClr val="dk1"/>
              </a:solidFill>
              <a:latin typeface="Calibri"/>
              <a:ea typeface="Calibri"/>
              <a:cs typeface="Calibri"/>
              <a:sym typeface="Calibri"/>
            </a:endParaRPr>
          </a:p>
        </p:txBody>
      </p:sp>
      <p:sp>
        <p:nvSpPr>
          <p:cNvPr id="256" name="Google Shape;256;g265f2fceb09_0_205"/>
          <p:cNvSpPr/>
          <p:nvPr/>
        </p:nvSpPr>
        <p:spPr>
          <a:xfrm>
            <a:off x="2870559" y="9410700"/>
            <a:ext cx="7083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261" name="Shape 261"/>
        <p:cNvGrpSpPr/>
        <p:nvPr/>
      </p:nvGrpSpPr>
      <p:grpSpPr>
        <a:xfrm>
          <a:off x="0" y="0"/>
          <a:ext cx="0" cy="0"/>
          <a:chOff x="0" y="0"/>
          <a:chExt cx="0" cy="0"/>
        </a:xfrm>
      </p:grpSpPr>
      <p:pic>
        <p:nvPicPr>
          <p:cNvPr descr=" " id="262" name="Google Shape;262;g265f2fceb09_0_234"/>
          <p:cNvPicPr preferRelativeResize="0"/>
          <p:nvPr/>
        </p:nvPicPr>
        <p:blipFill rotWithShape="1">
          <a:blip r:embed="rId3">
            <a:alphaModFix/>
          </a:blip>
          <a:srcRect b="0" l="0" r="0" t="0"/>
          <a:stretch/>
        </p:blipFill>
        <p:spPr>
          <a:xfrm>
            <a:off x="533467" y="165100"/>
            <a:ext cx="22837454" cy="14008100"/>
          </a:xfrm>
          <a:prstGeom prst="rect">
            <a:avLst/>
          </a:prstGeom>
          <a:noFill/>
          <a:ln>
            <a:noFill/>
          </a:ln>
        </p:spPr>
      </p:pic>
      <p:pic>
        <p:nvPicPr>
          <p:cNvPr descr=" " id="263" name="Google Shape;263;g265f2fceb09_0_234"/>
          <p:cNvPicPr preferRelativeResize="0"/>
          <p:nvPr/>
        </p:nvPicPr>
        <p:blipFill rotWithShape="1">
          <a:blip r:embed="rId4">
            <a:alphaModFix/>
          </a:blip>
          <a:srcRect b="0" l="0" r="0" t="0"/>
          <a:stretch/>
        </p:blipFill>
        <p:spPr>
          <a:xfrm>
            <a:off x="-2895962" y="1473200"/>
            <a:ext cx="14848156" cy="11582400"/>
          </a:xfrm>
          <a:prstGeom prst="rect">
            <a:avLst/>
          </a:prstGeom>
          <a:noFill/>
          <a:ln>
            <a:noFill/>
          </a:ln>
        </p:spPr>
      </p:pic>
      <p:sp>
        <p:nvSpPr>
          <p:cNvPr id="264" name="Google Shape;264;g265f2fceb09_0_2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g265f2fceb09_0_2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66" name="Google Shape;266;g265f2fceb09_0_234"/>
          <p:cNvSpPr/>
          <p:nvPr/>
        </p:nvSpPr>
        <p:spPr>
          <a:xfrm>
            <a:off x="9373772" y="35052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65f2fceb09_0_234"/>
          <p:cNvSpPr/>
          <p:nvPr/>
        </p:nvSpPr>
        <p:spPr>
          <a:xfrm>
            <a:off x="9373772" y="35052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65f2fceb09_0_234"/>
          <p:cNvSpPr/>
          <p:nvPr/>
        </p:nvSpPr>
        <p:spPr>
          <a:xfrm>
            <a:off x="12796849" y="3505200"/>
            <a:ext cx="89166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C1739"/>
              </a:buClr>
              <a:buSzPts val="24000"/>
              <a:buFont typeface="Bebas Neue"/>
              <a:buNone/>
            </a:pPr>
            <a:r>
              <a:rPr b="0" i="0" lang="en-US" sz="24000" u="none" cap="none" strike="noStrike">
                <a:solidFill>
                  <a:srgbClr val="BC1739"/>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269" name="Google Shape;269;g265f2fceb09_0_234"/>
          <p:cNvSpPr/>
          <p:nvPr/>
        </p:nvSpPr>
        <p:spPr>
          <a:xfrm>
            <a:off x="9238288" y="7366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6400"/>
              <a:buFont typeface="Poppins"/>
              <a:buNone/>
            </a:pPr>
            <a:r>
              <a:rPr b="1" i="0" lang="en-US" sz="6400" u="none" cap="none" strike="noStrike">
                <a:solidFill>
                  <a:srgbClr val="4D4D4D"/>
                </a:solidFill>
                <a:latin typeface="Poppins"/>
                <a:ea typeface="Poppins"/>
                <a:cs typeface="Poppins"/>
                <a:sym typeface="Poppins"/>
              </a:rPr>
              <a:t>Unicorn Sightings</a:t>
            </a:r>
            <a:endParaRPr b="0" i="0" sz="6400" u="none" cap="none" strike="noStrike">
              <a:solidFill>
                <a:schemeClr val="dk1"/>
              </a:solidFill>
              <a:latin typeface="Calibri"/>
              <a:ea typeface="Calibri"/>
              <a:cs typeface="Calibri"/>
              <a:sym typeface="Calibri"/>
            </a:endParaRPr>
          </a:p>
        </p:txBody>
      </p:sp>
      <p:sp>
        <p:nvSpPr>
          <p:cNvPr id="270" name="Google Shape;270;g265f2fceb09_0_234"/>
          <p:cNvSpPr/>
          <p:nvPr/>
        </p:nvSpPr>
        <p:spPr>
          <a:xfrm>
            <a:off x="12551285" y="8991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275" name="Shape 275"/>
        <p:cNvGrpSpPr/>
        <p:nvPr/>
      </p:nvGrpSpPr>
      <p:grpSpPr>
        <a:xfrm>
          <a:off x="0" y="0"/>
          <a:ext cx="0" cy="0"/>
          <a:chOff x="0" y="0"/>
          <a:chExt cx="0" cy="0"/>
        </a:xfrm>
      </p:grpSpPr>
      <p:pic>
        <p:nvPicPr>
          <p:cNvPr descr=" " id="276" name="Google Shape;276;g265f2fceb09_0_247"/>
          <p:cNvPicPr preferRelativeResize="0"/>
          <p:nvPr/>
        </p:nvPicPr>
        <p:blipFill rotWithShape="1">
          <a:blip r:embed="rId3">
            <a:alphaModFix/>
          </a:blip>
          <a:srcRect b="0" l="0" r="0" t="0"/>
          <a:stretch/>
        </p:blipFill>
        <p:spPr>
          <a:xfrm>
            <a:off x="-2044956" y="-2451100"/>
            <a:ext cx="10798990" cy="16740484"/>
          </a:xfrm>
          <a:prstGeom prst="rect">
            <a:avLst/>
          </a:prstGeom>
          <a:noFill/>
          <a:ln>
            <a:noFill/>
          </a:ln>
        </p:spPr>
      </p:pic>
      <p:pic>
        <p:nvPicPr>
          <p:cNvPr descr=" " id="277" name="Google Shape;277;g265f2fceb09_0_247"/>
          <p:cNvPicPr preferRelativeResize="0"/>
          <p:nvPr/>
        </p:nvPicPr>
        <p:blipFill rotWithShape="1">
          <a:blip r:embed="rId4">
            <a:alphaModFix/>
          </a:blip>
          <a:srcRect b="0" l="0" r="0" t="0"/>
          <a:stretch/>
        </p:blipFill>
        <p:spPr>
          <a:xfrm>
            <a:off x="2565721" y="6858000"/>
            <a:ext cx="19239455" cy="9509572"/>
          </a:xfrm>
          <a:prstGeom prst="rect">
            <a:avLst/>
          </a:prstGeom>
          <a:noFill/>
          <a:ln>
            <a:noFill/>
          </a:ln>
        </p:spPr>
      </p:pic>
      <p:sp>
        <p:nvSpPr>
          <p:cNvPr id="278" name="Google Shape;278;g265f2fceb09_0_2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g265f2fceb09_0_2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0" name="Google Shape;280;g265f2fceb09_0_247"/>
          <p:cNvSpPr/>
          <p:nvPr/>
        </p:nvSpPr>
        <p:spPr>
          <a:xfrm>
            <a:off x="3797775" y="1155700"/>
            <a:ext cx="167916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5f2fceb09_0_247"/>
          <p:cNvSpPr/>
          <p:nvPr/>
        </p:nvSpPr>
        <p:spPr>
          <a:xfrm>
            <a:off x="3797775" y="11557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5f2fceb09_0_247"/>
          <p:cNvSpPr/>
          <p:nvPr/>
        </p:nvSpPr>
        <p:spPr>
          <a:xfrm>
            <a:off x="5182248" y="1155700"/>
            <a:ext cx="5106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5f2fceb09_0_247"/>
          <p:cNvSpPr/>
          <p:nvPr/>
        </p:nvSpPr>
        <p:spPr>
          <a:xfrm>
            <a:off x="5182248" y="1155700"/>
            <a:ext cx="5648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ebas Neue"/>
              <a:buNone/>
            </a:pPr>
            <a:r>
              <a:rPr b="0" i="0" lang="en-US" sz="12800" u="none" cap="none" strike="noStrike">
                <a:solidFill>
                  <a:srgbClr val="000000"/>
                </a:solidFill>
                <a:latin typeface="Bebas Neue"/>
                <a:ea typeface="Bebas Neue"/>
                <a:cs typeface="Bebas Neue"/>
                <a:sym typeface="Bebas Neue"/>
              </a:rPr>
              <a:t>233 Coins</a:t>
            </a:r>
            <a:endParaRPr b="0" i="0" sz="12800" u="none" cap="none" strike="noStrike">
              <a:solidFill>
                <a:schemeClr val="dk1"/>
              </a:solidFill>
              <a:latin typeface="Calibri"/>
              <a:ea typeface="Calibri"/>
              <a:cs typeface="Calibri"/>
              <a:sym typeface="Calibri"/>
            </a:endParaRPr>
          </a:p>
        </p:txBody>
      </p:sp>
      <p:sp>
        <p:nvSpPr>
          <p:cNvPr id="284" name="Google Shape;284;g265f2fceb09_0_247"/>
          <p:cNvSpPr/>
          <p:nvPr/>
        </p:nvSpPr>
        <p:spPr>
          <a:xfrm>
            <a:off x="3797775" y="3111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65f2fceb09_0_247"/>
          <p:cNvSpPr/>
          <p:nvPr/>
        </p:nvSpPr>
        <p:spPr>
          <a:xfrm>
            <a:off x="3730033" y="3111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86" name="Google Shape;286;g265f2fceb09_0_247"/>
          <p:cNvSpPr/>
          <p:nvPr/>
        </p:nvSpPr>
        <p:spPr>
          <a:xfrm>
            <a:off x="3797775" y="48768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5f2fceb09_0_247"/>
          <p:cNvSpPr/>
          <p:nvPr/>
        </p:nvSpPr>
        <p:spPr>
          <a:xfrm>
            <a:off x="5004425" y="4876800"/>
            <a:ext cx="5461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5f2fceb09_0_247"/>
          <p:cNvSpPr/>
          <p:nvPr/>
        </p:nvSpPr>
        <p:spPr>
          <a:xfrm>
            <a:off x="5004425" y="4876800"/>
            <a:ext cx="6003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ebas Neue"/>
              <a:buNone/>
            </a:pPr>
            <a:r>
              <a:rPr b="0" i="0" lang="en-US" sz="12800" u="none" cap="none" strike="noStrike">
                <a:solidFill>
                  <a:srgbClr val="000000"/>
                </a:solidFill>
                <a:latin typeface="Bebas Neue"/>
                <a:ea typeface="Bebas Neue"/>
                <a:cs typeface="Bebas Neue"/>
                <a:sym typeface="Bebas Neue"/>
              </a:rPr>
              <a:t>456 Hours</a:t>
            </a:r>
            <a:endParaRPr b="0" i="0" sz="12800" u="none" cap="none" strike="noStrike">
              <a:solidFill>
                <a:schemeClr val="dk1"/>
              </a:solidFill>
              <a:latin typeface="Calibri"/>
              <a:ea typeface="Calibri"/>
              <a:cs typeface="Calibri"/>
              <a:sym typeface="Calibri"/>
            </a:endParaRPr>
          </a:p>
        </p:txBody>
      </p:sp>
      <p:sp>
        <p:nvSpPr>
          <p:cNvPr id="289" name="Google Shape;289;g265f2fceb09_0_247"/>
          <p:cNvSpPr/>
          <p:nvPr/>
        </p:nvSpPr>
        <p:spPr>
          <a:xfrm>
            <a:off x="3797775" y="6832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5f2fceb09_0_247"/>
          <p:cNvSpPr/>
          <p:nvPr/>
        </p:nvSpPr>
        <p:spPr>
          <a:xfrm>
            <a:off x="3730033" y="6832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91" name="Google Shape;291;g265f2fceb09_0_247"/>
          <p:cNvSpPr/>
          <p:nvPr/>
        </p:nvSpPr>
        <p:spPr>
          <a:xfrm>
            <a:off x="12714289" y="11557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5f2fceb09_0_247"/>
          <p:cNvSpPr/>
          <p:nvPr/>
        </p:nvSpPr>
        <p:spPr>
          <a:xfrm>
            <a:off x="15521340" y="1155700"/>
            <a:ext cx="2260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5f2fceb09_0_247"/>
          <p:cNvSpPr/>
          <p:nvPr/>
        </p:nvSpPr>
        <p:spPr>
          <a:xfrm>
            <a:off x="15521340" y="1155700"/>
            <a:ext cx="2802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ebas Neue"/>
              <a:buNone/>
            </a:pPr>
            <a:r>
              <a:rPr b="0" i="0" lang="en-US" sz="12800" u="none" cap="none" strike="noStrike">
                <a:solidFill>
                  <a:srgbClr val="000000"/>
                </a:solidFill>
                <a:latin typeface="Bebas Neue"/>
                <a:ea typeface="Bebas Neue"/>
                <a:cs typeface="Bebas Neue"/>
                <a:sym typeface="Bebas Neue"/>
              </a:rPr>
              <a:t>85%</a:t>
            </a:r>
            <a:endParaRPr b="0" i="0" sz="12800" u="none" cap="none" strike="noStrike">
              <a:solidFill>
                <a:schemeClr val="dk1"/>
              </a:solidFill>
              <a:latin typeface="Calibri"/>
              <a:ea typeface="Calibri"/>
              <a:cs typeface="Calibri"/>
              <a:sym typeface="Calibri"/>
            </a:endParaRPr>
          </a:p>
        </p:txBody>
      </p:sp>
      <p:sp>
        <p:nvSpPr>
          <p:cNvPr id="294" name="Google Shape;294;g265f2fceb09_0_247"/>
          <p:cNvSpPr/>
          <p:nvPr/>
        </p:nvSpPr>
        <p:spPr>
          <a:xfrm>
            <a:off x="12714289" y="3111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65f2fceb09_0_247"/>
          <p:cNvSpPr/>
          <p:nvPr/>
        </p:nvSpPr>
        <p:spPr>
          <a:xfrm>
            <a:off x="12646547" y="3111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96" name="Google Shape;296;g265f2fceb09_0_247"/>
          <p:cNvSpPr/>
          <p:nvPr/>
        </p:nvSpPr>
        <p:spPr>
          <a:xfrm>
            <a:off x="12714289" y="48768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65f2fceb09_0_247"/>
          <p:cNvSpPr/>
          <p:nvPr/>
        </p:nvSpPr>
        <p:spPr>
          <a:xfrm>
            <a:off x="14765595" y="4876800"/>
            <a:ext cx="37725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65f2fceb09_0_247"/>
          <p:cNvSpPr/>
          <p:nvPr/>
        </p:nvSpPr>
        <p:spPr>
          <a:xfrm>
            <a:off x="14765595" y="4876800"/>
            <a:ext cx="4314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ebas Neue"/>
              <a:buNone/>
            </a:pPr>
            <a:r>
              <a:rPr b="0" i="0" lang="en-US" sz="12800" u="none" cap="none" strike="noStrike">
                <a:solidFill>
                  <a:srgbClr val="000000"/>
                </a:solidFill>
                <a:latin typeface="Bebas Neue"/>
                <a:ea typeface="Bebas Neue"/>
                <a:cs typeface="Bebas Neue"/>
                <a:sym typeface="Bebas Neue"/>
              </a:rPr>
              <a:t>535 Km</a:t>
            </a:r>
            <a:endParaRPr b="0" i="0" sz="12800" u="none" cap="none" strike="noStrike">
              <a:solidFill>
                <a:schemeClr val="dk1"/>
              </a:solidFill>
              <a:latin typeface="Calibri"/>
              <a:ea typeface="Calibri"/>
              <a:cs typeface="Calibri"/>
              <a:sym typeface="Calibri"/>
            </a:endParaRPr>
          </a:p>
        </p:txBody>
      </p:sp>
      <p:sp>
        <p:nvSpPr>
          <p:cNvPr id="299" name="Google Shape;299;g265f2fceb09_0_247"/>
          <p:cNvSpPr/>
          <p:nvPr/>
        </p:nvSpPr>
        <p:spPr>
          <a:xfrm>
            <a:off x="12714289" y="6832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65f2fceb09_0_247"/>
          <p:cNvSpPr/>
          <p:nvPr/>
        </p:nvSpPr>
        <p:spPr>
          <a:xfrm>
            <a:off x="12646547" y="6832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305" name="Shape 305"/>
        <p:cNvGrpSpPr/>
        <p:nvPr/>
      </p:nvGrpSpPr>
      <p:grpSpPr>
        <a:xfrm>
          <a:off x="0" y="0"/>
          <a:ext cx="0" cy="0"/>
          <a:chOff x="0" y="0"/>
          <a:chExt cx="0" cy="0"/>
        </a:xfrm>
      </p:grpSpPr>
      <p:pic>
        <p:nvPicPr>
          <p:cNvPr descr=" " id="306" name="Google Shape;306;g265f2fceb09_0_276"/>
          <p:cNvPicPr preferRelativeResize="0"/>
          <p:nvPr/>
        </p:nvPicPr>
        <p:blipFill rotWithShape="1">
          <a:blip r:embed="rId3">
            <a:alphaModFix/>
          </a:blip>
          <a:srcRect b="0" l="0" r="0" t="0"/>
          <a:stretch/>
        </p:blipFill>
        <p:spPr>
          <a:xfrm>
            <a:off x="15915089" y="850900"/>
            <a:ext cx="9170503" cy="13957152"/>
          </a:xfrm>
          <a:prstGeom prst="rect">
            <a:avLst/>
          </a:prstGeom>
          <a:noFill/>
          <a:ln>
            <a:noFill/>
          </a:ln>
        </p:spPr>
      </p:pic>
      <p:sp>
        <p:nvSpPr>
          <p:cNvPr id="307" name="Google Shape;307;g265f2fceb09_0_2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265f2fceb09_0_2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9" name="Google Shape;309;g265f2fceb09_0_276"/>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Graph</a:t>
            </a:r>
            <a:endParaRPr b="0" i="0" sz="8000" u="none" cap="none" strike="noStrike">
              <a:solidFill>
                <a:schemeClr val="dk1"/>
              </a:solidFill>
              <a:latin typeface="Calibri"/>
              <a:ea typeface="Calibri"/>
              <a:cs typeface="Calibri"/>
              <a:sym typeface="Calibri"/>
            </a:endParaRPr>
          </a:p>
        </p:txBody>
      </p:sp>
      <p:sp>
        <p:nvSpPr>
          <p:cNvPr id="310" name="Google Shape;310;g265f2fceb09_0_276"/>
          <p:cNvSpPr/>
          <p:nvPr/>
        </p:nvSpPr>
        <p:spPr>
          <a:xfrm>
            <a:off x="3010276" y="3441700"/>
            <a:ext cx="18366600"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g265f2fceb09_0_276"/>
          <p:cNvPicPr preferRelativeResize="0"/>
          <p:nvPr/>
        </p:nvPicPr>
        <p:blipFill rotWithShape="1">
          <a:blip r:embed="rId5">
            <a:alphaModFix/>
          </a:blip>
          <a:srcRect b="0" l="0" r="0" t="0"/>
          <a:stretch/>
        </p:blipFill>
        <p:spPr>
          <a:xfrm>
            <a:off x="3010276" y="3441700"/>
            <a:ext cx="18366496" cy="9258300"/>
          </a:xfrm>
          <a:prstGeom prst="rect">
            <a:avLst/>
          </a:prstGeom>
          <a:noFill/>
          <a:ln>
            <a:noFill/>
          </a:ln>
        </p:spPr>
      </p:pic>
      <p:pic>
        <p:nvPicPr>
          <p:cNvPr descr=" " id="312" name="Google Shape;312;g265f2fceb09_0_276"/>
          <p:cNvPicPr preferRelativeResize="0"/>
          <p:nvPr/>
        </p:nvPicPr>
        <p:blipFill rotWithShape="1">
          <a:blip r:embed="rId5">
            <a:alphaModFix/>
          </a:blip>
          <a:srcRect b="0" l="0" r="0" t="0"/>
          <a:stretch/>
        </p:blipFill>
        <p:spPr>
          <a:xfrm>
            <a:off x="3010276" y="3441700"/>
            <a:ext cx="18366496" cy="9258300"/>
          </a:xfrm>
          <a:prstGeom prst="rect">
            <a:avLst/>
          </a:prstGeom>
          <a:noFill/>
          <a:ln>
            <a:noFill/>
          </a:ln>
        </p:spPr>
      </p:pic>
      <p:sp>
        <p:nvSpPr>
          <p:cNvPr id="313" name="Google Shape;313;g265f2fceb09_0_276"/>
          <p:cNvSpPr/>
          <p:nvPr/>
        </p:nvSpPr>
        <p:spPr>
          <a:xfrm>
            <a:off x="3010276" y="3441700"/>
            <a:ext cx="18366600"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65f2fceb09_0_276"/>
          <p:cNvSpPr/>
          <p:nvPr/>
        </p:nvSpPr>
        <p:spPr>
          <a:xfrm>
            <a:off x="3010276" y="34417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65f2fceb09_0_276"/>
          <p:cNvSpPr/>
          <p:nvPr/>
        </p:nvSpPr>
        <p:spPr>
          <a:xfrm>
            <a:off x="2874793" y="34417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316" name="Google Shape;316;g265f2fceb09_0_276"/>
          <p:cNvPicPr preferRelativeResize="0"/>
          <p:nvPr/>
        </p:nvPicPr>
        <p:blipFill rotWithShape="1">
          <a:blip r:embed="rId6">
            <a:alphaModFix/>
          </a:blip>
          <a:srcRect b="0" l="0" r="0" t="0"/>
          <a:stretch/>
        </p:blipFill>
        <p:spPr>
          <a:xfrm>
            <a:off x="3619952" y="3746500"/>
            <a:ext cx="17756819" cy="1"/>
          </a:xfrm>
          <a:prstGeom prst="rect">
            <a:avLst/>
          </a:prstGeom>
          <a:noFill/>
          <a:ln>
            <a:noFill/>
          </a:ln>
        </p:spPr>
      </p:pic>
      <p:pic>
        <p:nvPicPr>
          <p:cNvPr descr=" " id="317" name="Google Shape;317;g265f2fceb09_0_276"/>
          <p:cNvPicPr preferRelativeResize="0"/>
          <p:nvPr/>
        </p:nvPicPr>
        <p:blipFill rotWithShape="1">
          <a:blip r:embed="rId7">
            <a:alphaModFix/>
          </a:blip>
          <a:srcRect b="0" l="0" r="0" t="0"/>
          <a:stretch/>
        </p:blipFill>
        <p:spPr>
          <a:xfrm>
            <a:off x="3619952" y="3733800"/>
            <a:ext cx="17756819" cy="12700"/>
          </a:xfrm>
          <a:prstGeom prst="rect">
            <a:avLst/>
          </a:prstGeom>
          <a:noFill/>
          <a:ln>
            <a:noFill/>
          </a:ln>
        </p:spPr>
      </p:pic>
      <p:sp>
        <p:nvSpPr>
          <p:cNvPr id="318" name="Google Shape;318;g265f2fceb09_0_276"/>
          <p:cNvSpPr/>
          <p:nvPr/>
        </p:nvSpPr>
        <p:spPr>
          <a:xfrm>
            <a:off x="3010276" y="48450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5f2fceb09_0_276"/>
          <p:cNvSpPr/>
          <p:nvPr/>
        </p:nvSpPr>
        <p:spPr>
          <a:xfrm>
            <a:off x="2874793" y="48450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320" name="Google Shape;320;g265f2fceb09_0_276"/>
          <p:cNvPicPr preferRelativeResize="0"/>
          <p:nvPr/>
        </p:nvPicPr>
        <p:blipFill rotWithShape="1">
          <a:blip r:embed="rId6">
            <a:alphaModFix/>
          </a:blip>
          <a:srcRect b="0" l="0" r="0" t="0"/>
          <a:stretch/>
        </p:blipFill>
        <p:spPr>
          <a:xfrm>
            <a:off x="3619952" y="5149850"/>
            <a:ext cx="17756819" cy="1"/>
          </a:xfrm>
          <a:prstGeom prst="rect">
            <a:avLst/>
          </a:prstGeom>
          <a:noFill/>
          <a:ln>
            <a:noFill/>
          </a:ln>
        </p:spPr>
      </p:pic>
      <p:pic>
        <p:nvPicPr>
          <p:cNvPr descr=" " id="321" name="Google Shape;321;g265f2fceb09_0_276"/>
          <p:cNvPicPr preferRelativeResize="0"/>
          <p:nvPr/>
        </p:nvPicPr>
        <p:blipFill rotWithShape="1">
          <a:blip r:embed="rId8">
            <a:alphaModFix/>
          </a:blip>
          <a:srcRect b="0" l="0" r="0" t="0"/>
          <a:stretch/>
        </p:blipFill>
        <p:spPr>
          <a:xfrm>
            <a:off x="3619952" y="5137150"/>
            <a:ext cx="17756819" cy="12700"/>
          </a:xfrm>
          <a:prstGeom prst="rect">
            <a:avLst/>
          </a:prstGeom>
          <a:noFill/>
          <a:ln>
            <a:noFill/>
          </a:ln>
        </p:spPr>
      </p:pic>
      <p:sp>
        <p:nvSpPr>
          <p:cNvPr id="322" name="Google Shape;322;g265f2fceb09_0_276"/>
          <p:cNvSpPr/>
          <p:nvPr/>
        </p:nvSpPr>
        <p:spPr>
          <a:xfrm>
            <a:off x="3010276" y="62484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5f2fceb09_0_276"/>
          <p:cNvSpPr/>
          <p:nvPr/>
        </p:nvSpPr>
        <p:spPr>
          <a:xfrm>
            <a:off x="2874793" y="62484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324" name="Google Shape;324;g265f2fceb09_0_276"/>
          <p:cNvPicPr preferRelativeResize="0"/>
          <p:nvPr/>
        </p:nvPicPr>
        <p:blipFill rotWithShape="1">
          <a:blip r:embed="rId6">
            <a:alphaModFix/>
          </a:blip>
          <a:srcRect b="0" l="0" r="0" t="0"/>
          <a:stretch/>
        </p:blipFill>
        <p:spPr>
          <a:xfrm>
            <a:off x="3619952" y="6553200"/>
            <a:ext cx="17756819" cy="1"/>
          </a:xfrm>
          <a:prstGeom prst="rect">
            <a:avLst/>
          </a:prstGeom>
          <a:noFill/>
          <a:ln>
            <a:noFill/>
          </a:ln>
        </p:spPr>
      </p:pic>
      <p:pic>
        <p:nvPicPr>
          <p:cNvPr descr=" " id="325" name="Google Shape;325;g265f2fceb09_0_276"/>
          <p:cNvPicPr preferRelativeResize="0"/>
          <p:nvPr/>
        </p:nvPicPr>
        <p:blipFill rotWithShape="1">
          <a:blip r:embed="rId7">
            <a:alphaModFix/>
          </a:blip>
          <a:srcRect b="0" l="0" r="0" t="0"/>
          <a:stretch/>
        </p:blipFill>
        <p:spPr>
          <a:xfrm>
            <a:off x="3619952" y="6540500"/>
            <a:ext cx="17756819" cy="12700"/>
          </a:xfrm>
          <a:prstGeom prst="rect">
            <a:avLst/>
          </a:prstGeom>
          <a:noFill/>
          <a:ln>
            <a:noFill/>
          </a:ln>
        </p:spPr>
      </p:pic>
      <p:sp>
        <p:nvSpPr>
          <p:cNvPr id="326" name="Google Shape;326;g265f2fceb09_0_276"/>
          <p:cNvSpPr/>
          <p:nvPr/>
        </p:nvSpPr>
        <p:spPr>
          <a:xfrm>
            <a:off x="3010276" y="76517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65f2fceb09_0_276"/>
          <p:cNvSpPr/>
          <p:nvPr/>
        </p:nvSpPr>
        <p:spPr>
          <a:xfrm>
            <a:off x="2874793" y="76517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328" name="Google Shape;328;g265f2fceb09_0_276"/>
          <p:cNvPicPr preferRelativeResize="0"/>
          <p:nvPr/>
        </p:nvPicPr>
        <p:blipFill rotWithShape="1">
          <a:blip r:embed="rId6">
            <a:alphaModFix/>
          </a:blip>
          <a:srcRect b="0" l="0" r="0" t="0"/>
          <a:stretch/>
        </p:blipFill>
        <p:spPr>
          <a:xfrm>
            <a:off x="3619952" y="7956550"/>
            <a:ext cx="17756819" cy="1"/>
          </a:xfrm>
          <a:prstGeom prst="rect">
            <a:avLst/>
          </a:prstGeom>
          <a:noFill/>
          <a:ln>
            <a:noFill/>
          </a:ln>
        </p:spPr>
      </p:pic>
      <p:pic>
        <p:nvPicPr>
          <p:cNvPr descr=" " id="329" name="Google Shape;329;g265f2fceb09_0_276"/>
          <p:cNvPicPr preferRelativeResize="0"/>
          <p:nvPr/>
        </p:nvPicPr>
        <p:blipFill rotWithShape="1">
          <a:blip r:embed="rId8">
            <a:alphaModFix/>
          </a:blip>
          <a:srcRect b="0" l="0" r="0" t="0"/>
          <a:stretch/>
        </p:blipFill>
        <p:spPr>
          <a:xfrm>
            <a:off x="3619952" y="7943850"/>
            <a:ext cx="17756819" cy="12700"/>
          </a:xfrm>
          <a:prstGeom prst="rect">
            <a:avLst/>
          </a:prstGeom>
          <a:noFill/>
          <a:ln>
            <a:noFill/>
          </a:ln>
        </p:spPr>
      </p:pic>
      <p:sp>
        <p:nvSpPr>
          <p:cNvPr id="330" name="Google Shape;330;g265f2fceb09_0_276"/>
          <p:cNvSpPr/>
          <p:nvPr/>
        </p:nvSpPr>
        <p:spPr>
          <a:xfrm>
            <a:off x="3010276" y="90551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65f2fceb09_0_276"/>
          <p:cNvSpPr/>
          <p:nvPr/>
        </p:nvSpPr>
        <p:spPr>
          <a:xfrm>
            <a:off x="2874793" y="90551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332" name="Google Shape;332;g265f2fceb09_0_276"/>
          <p:cNvPicPr preferRelativeResize="0"/>
          <p:nvPr/>
        </p:nvPicPr>
        <p:blipFill rotWithShape="1">
          <a:blip r:embed="rId6">
            <a:alphaModFix/>
          </a:blip>
          <a:srcRect b="0" l="0" r="0" t="0"/>
          <a:stretch/>
        </p:blipFill>
        <p:spPr>
          <a:xfrm>
            <a:off x="3619952" y="9359900"/>
            <a:ext cx="17756819" cy="1"/>
          </a:xfrm>
          <a:prstGeom prst="rect">
            <a:avLst/>
          </a:prstGeom>
          <a:noFill/>
          <a:ln>
            <a:noFill/>
          </a:ln>
        </p:spPr>
      </p:pic>
      <p:pic>
        <p:nvPicPr>
          <p:cNvPr descr=" " id="333" name="Google Shape;333;g265f2fceb09_0_276"/>
          <p:cNvPicPr preferRelativeResize="0"/>
          <p:nvPr/>
        </p:nvPicPr>
        <p:blipFill rotWithShape="1">
          <a:blip r:embed="rId7">
            <a:alphaModFix/>
          </a:blip>
          <a:srcRect b="0" l="0" r="0" t="0"/>
          <a:stretch/>
        </p:blipFill>
        <p:spPr>
          <a:xfrm>
            <a:off x="3619952" y="9347200"/>
            <a:ext cx="17756819" cy="12700"/>
          </a:xfrm>
          <a:prstGeom prst="rect">
            <a:avLst/>
          </a:prstGeom>
          <a:noFill/>
          <a:ln>
            <a:noFill/>
          </a:ln>
        </p:spPr>
      </p:pic>
      <p:sp>
        <p:nvSpPr>
          <p:cNvPr id="334" name="Google Shape;334;g265f2fceb09_0_276"/>
          <p:cNvSpPr/>
          <p:nvPr/>
        </p:nvSpPr>
        <p:spPr>
          <a:xfrm>
            <a:off x="3010276" y="104584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5f2fceb09_0_276"/>
          <p:cNvSpPr/>
          <p:nvPr/>
        </p:nvSpPr>
        <p:spPr>
          <a:xfrm>
            <a:off x="2874793" y="104584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336" name="Google Shape;336;g265f2fceb09_0_276"/>
          <p:cNvPicPr preferRelativeResize="0"/>
          <p:nvPr/>
        </p:nvPicPr>
        <p:blipFill rotWithShape="1">
          <a:blip r:embed="rId6">
            <a:alphaModFix/>
          </a:blip>
          <a:srcRect b="0" l="0" r="0" t="0"/>
          <a:stretch/>
        </p:blipFill>
        <p:spPr>
          <a:xfrm>
            <a:off x="3619952" y="10763250"/>
            <a:ext cx="17756819" cy="1"/>
          </a:xfrm>
          <a:prstGeom prst="rect">
            <a:avLst/>
          </a:prstGeom>
          <a:noFill/>
          <a:ln>
            <a:noFill/>
          </a:ln>
        </p:spPr>
      </p:pic>
      <p:pic>
        <p:nvPicPr>
          <p:cNvPr descr=" " id="337" name="Google Shape;337;g265f2fceb09_0_276"/>
          <p:cNvPicPr preferRelativeResize="0"/>
          <p:nvPr/>
        </p:nvPicPr>
        <p:blipFill rotWithShape="1">
          <a:blip r:embed="rId8">
            <a:alphaModFix/>
          </a:blip>
          <a:srcRect b="0" l="0" r="0" t="0"/>
          <a:stretch/>
        </p:blipFill>
        <p:spPr>
          <a:xfrm>
            <a:off x="3619952" y="10750550"/>
            <a:ext cx="17756819" cy="12700"/>
          </a:xfrm>
          <a:prstGeom prst="rect">
            <a:avLst/>
          </a:prstGeom>
          <a:noFill/>
          <a:ln>
            <a:noFill/>
          </a:ln>
        </p:spPr>
      </p:pic>
      <p:sp>
        <p:nvSpPr>
          <p:cNvPr id="338" name="Google Shape;338;g265f2fceb09_0_276"/>
          <p:cNvSpPr/>
          <p:nvPr/>
        </p:nvSpPr>
        <p:spPr>
          <a:xfrm>
            <a:off x="3010276" y="118618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65f2fceb09_0_276"/>
          <p:cNvSpPr/>
          <p:nvPr/>
        </p:nvSpPr>
        <p:spPr>
          <a:xfrm>
            <a:off x="2874793" y="118618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340" name="Google Shape;340;g265f2fceb09_0_276"/>
          <p:cNvPicPr preferRelativeResize="0"/>
          <p:nvPr/>
        </p:nvPicPr>
        <p:blipFill rotWithShape="1">
          <a:blip r:embed="rId9">
            <a:alphaModFix/>
          </a:blip>
          <a:srcRect b="0" l="0" r="0" t="0"/>
          <a:stretch/>
        </p:blipFill>
        <p:spPr>
          <a:xfrm>
            <a:off x="3619952" y="12369800"/>
            <a:ext cx="17756819" cy="101600"/>
          </a:xfrm>
          <a:prstGeom prst="rect">
            <a:avLst/>
          </a:prstGeom>
          <a:noFill/>
          <a:ln>
            <a:noFill/>
          </a:ln>
        </p:spPr>
      </p:pic>
      <p:pic>
        <p:nvPicPr>
          <p:cNvPr descr=" " id="341" name="Google Shape;341;g265f2fceb09_0_276"/>
          <p:cNvPicPr preferRelativeResize="0"/>
          <p:nvPr/>
        </p:nvPicPr>
        <p:blipFill rotWithShape="1">
          <a:blip r:embed="rId10">
            <a:alphaModFix/>
          </a:blip>
          <a:srcRect b="0" l="0" r="0" t="0"/>
          <a:stretch/>
        </p:blipFill>
        <p:spPr>
          <a:xfrm>
            <a:off x="3619952" y="12369800"/>
            <a:ext cx="17756819" cy="12700"/>
          </a:xfrm>
          <a:prstGeom prst="rect">
            <a:avLst/>
          </a:prstGeom>
          <a:noFill/>
          <a:ln>
            <a:noFill/>
          </a:ln>
        </p:spPr>
      </p:pic>
      <p:pic>
        <p:nvPicPr>
          <p:cNvPr descr=" " id="342" name="Google Shape;342;g265f2fceb09_0_276"/>
          <p:cNvPicPr preferRelativeResize="0"/>
          <p:nvPr/>
        </p:nvPicPr>
        <p:blipFill rotWithShape="1">
          <a:blip r:embed="rId11">
            <a:alphaModFix/>
          </a:blip>
          <a:srcRect b="0" l="0" r="0" t="0"/>
          <a:stretch/>
        </p:blipFill>
        <p:spPr>
          <a:xfrm>
            <a:off x="3619952" y="12369800"/>
            <a:ext cx="12702" cy="101600"/>
          </a:xfrm>
          <a:prstGeom prst="rect">
            <a:avLst/>
          </a:prstGeom>
          <a:noFill/>
          <a:ln>
            <a:noFill/>
          </a:ln>
        </p:spPr>
      </p:pic>
      <p:pic>
        <p:nvPicPr>
          <p:cNvPr descr=" " id="343" name="Google Shape;343;g265f2fceb09_0_276"/>
          <p:cNvPicPr preferRelativeResize="0"/>
          <p:nvPr/>
        </p:nvPicPr>
        <p:blipFill rotWithShape="1">
          <a:blip r:embed="rId11">
            <a:alphaModFix/>
          </a:blip>
          <a:srcRect b="0" l="0" r="0" t="0"/>
          <a:stretch/>
        </p:blipFill>
        <p:spPr>
          <a:xfrm>
            <a:off x="21364070" y="12369800"/>
            <a:ext cx="12702" cy="101600"/>
          </a:xfrm>
          <a:prstGeom prst="rect">
            <a:avLst/>
          </a:prstGeom>
          <a:noFill/>
          <a:ln>
            <a:noFill/>
          </a:ln>
        </p:spPr>
      </p:pic>
      <p:sp>
        <p:nvSpPr>
          <p:cNvPr id="344" name="Google Shape;344;g265f2fceb09_0_276"/>
          <p:cNvSpPr/>
          <p:nvPr/>
        </p:nvSpPr>
        <p:spPr>
          <a:xfrm>
            <a:off x="3619952" y="3441700"/>
            <a:ext cx="17756700"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g265f2fceb09_0_276"/>
          <p:cNvPicPr preferRelativeResize="0"/>
          <p:nvPr/>
        </p:nvPicPr>
        <p:blipFill rotWithShape="1">
          <a:blip r:embed="rId12">
            <a:alphaModFix/>
          </a:blip>
          <a:srcRect b="0" l="0" r="0" t="0"/>
          <a:stretch/>
        </p:blipFill>
        <p:spPr>
          <a:xfrm>
            <a:off x="3619952" y="3441700"/>
            <a:ext cx="2536689" cy="9258300"/>
          </a:xfrm>
          <a:prstGeom prst="rect">
            <a:avLst/>
          </a:prstGeom>
          <a:noFill/>
          <a:ln>
            <a:noFill/>
          </a:ln>
        </p:spPr>
      </p:pic>
      <p:sp>
        <p:nvSpPr>
          <p:cNvPr id="346" name="Google Shape;346;g265f2fceb09_0_276"/>
          <p:cNvSpPr/>
          <p:nvPr/>
        </p:nvSpPr>
        <p:spPr>
          <a:xfrm>
            <a:off x="4377814" y="124968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2015</a:t>
            </a:r>
            <a:endParaRPr b="0" i="0" sz="3200" u="none" cap="none" strike="noStrike">
              <a:solidFill>
                <a:schemeClr val="dk1"/>
              </a:solidFill>
              <a:latin typeface="Calibri"/>
              <a:ea typeface="Calibri"/>
              <a:cs typeface="Calibri"/>
              <a:sym typeface="Calibri"/>
            </a:endParaRPr>
          </a:p>
        </p:txBody>
      </p:sp>
      <p:pic>
        <p:nvPicPr>
          <p:cNvPr descr=" " id="347" name="Google Shape;347;g265f2fceb09_0_276"/>
          <p:cNvPicPr preferRelativeResize="0"/>
          <p:nvPr/>
        </p:nvPicPr>
        <p:blipFill rotWithShape="1">
          <a:blip r:embed="rId11">
            <a:alphaModFix/>
          </a:blip>
          <a:srcRect b="0" l="0" r="0" t="0"/>
          <a:stretch/>
        </p:blipFill>
        <p:spPr>
          <a:xfrm>
            <a:off x="3619952" y="12369800"/>
            <a:ext cx="12702" cy="101600"/>
          </a:xfrm>
          <a:prstGeom prst="rect">
            <a:avLst/>
          </a:prstGeom>
          <a:noFill/>
          <a:ln>
            <a:noFill/>
          </a:ln>
        </p:spPr>
      </p:pic>
      <p:pic>
        <p:nvPicPr>
          <p:cNvPr descr=" " id="348" name="Google Shape;348;g265f2fceb09_0_276"/>
          <p:cNvPicPr preferRelativeResize="0"/>
          <p:nvPr/>
        </p:nvPicPr>
        <p:blipFill rotWithShape="1">
          <a:blip r:embed="rId13">
            <a:alphaModFix/>
          </a:blip>
          <a:srcRect b="0" l="0" r="0" t="0"/>
          <a:stretch/>
        </p:blipFill>
        <p:spPr>
          <a:xfrm>
            <a:off x="6156642" y="3441700"/>
            <a:ext cx="2536689" cy="9258300"/>
          </a:xfrm>
          <a:prstGeom prst="rect">
            <a:avLst/>
          </a:prstGeom>
          <a:noFill/>
          <a:ln>
            <a:noFill/>
          </a:ln>
        </p:spPr>
      </p:pic>
      <p:sp>
        <p:nvSpPr>
          <p:cNvPr id="349" name="Google Shape;349;g265f2fceb09_0_276"/>
          <p:cNvSpPr/>
          <p:nvPr/>
        </p:nvSpPr>
        <p:spPr>
          <a:xfrm>
            <a:off x="6901802" y="12496800"/>
            <a:ext cx="10245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2016</a:t>
            </a:r>
            <a:endParaRPr b="0" i="0" sz="3200" u="none" cap="none" strike="noStrike">
              <a:solidFill>
                <a:schemeClr val="dk1"/>
              </a:solidFill>
              <a:latin typeface="Calibri"/>
              <a:ea typeface="Calibri"/>
              <a:cs typeface="Calibri"/>
              <a:sym typeface="Calibri"/>
            </a:endParaRPr>
          </a:p>
        </p:txBody>
      </p:sp>
      <p:pic>
        <p:nvPicPr>
          <p:cNvPr descr=" " id="350" name="Google Shape;350;g265f2fceb09_0_276"/>
          <p:cNvPicPr preferRelativeResize="0"/>
          <p:nvPr/>
        </p:nvPicPr>
        <p:blipFill rotWithShape="1">
          <a:blip r:embed="rId14">
            <a:alphaModFix/>
          </a:blip>
          <a:srcRect b="0" l="0" r="0" t="0"/>
          <a:stretch/>
        </p:blipFill>
        <p:spPr>
          <a:xfrm>
            <a:off x="6156642" y="12369800"/>
            <a:ext cx="12702" cy="101600"/>
          </a:xfrm>
          <a:prstGeom prst="rect">
            <a:avLst/>
          </a:prstGeom>
          <a:noFill/>
          <a:ln>
            <a:noFill/>
          </a:ln>
        </p:spPr>
      </p:pic>
      <p:pic>
        <p:nvPicPr>
          <p:cNvPr descr=" " id="351" name="Google Shape;351;g265f2fceb09_0_276"/>
          <p:cNvPicPr preferRelativeResize="0"/>
          <p:nvPr/>
        </p:nvPicPr>
        <p:blipFill rotWithShape="1">
          <a:blip r:embed="rId13">
            <a:alphaModFix/>
          </a:blip>
          <a:srcRect b="0" l="0" r="0" t="0"/>
          <a:stretch/>
        </p:blipFill>
        <p:spPr>
          <a:xfrm>
            <a:off x="8693328" y="3441700"/>
            <a:ext cx="2536689" cy="9258300"/>
          </a:xfrm>
          <a:prstGeom prst="rect">
            <a:avLst/>
          </a:prstGeom>
          <a:noFill/>
          <a:ln>
            <a:noFill/>
          </a:ln>
        </p:spPr>
      </p:pic>
      <p:sp>
        <p:nvSpPr>
          <p:cNvPr id="352" name="Google Shape;352;g265f2fceb09_0_276"/>
          <p:cNvSpPr/>
          <p:nvPr/>
        </p:nvSpPr>
        <p:spPr>
          <a:xfrm>
            <a:off x="9463891" y="12496800"/>
            <a:ext cx="9864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2017</a:t>
            </a:r>
            <a:endParaRPr b="0" i="0" sz="3200" u="none" cap="none" strike="noStrike">
              <a:solidFill>
                <a:schemeClr val="dk1"/>
              </a:solidFill>
              <a:latin typeface="Calibri"/>
              <a:ea typeface="Calibri"/>
              <a:cs typeface="Calibri"/>
              <a:sym typeface="Calibri"/>
            </a:endParaRPr>
          </a:p>
        </p:txBody>
      </p:sp>
      <p:pic>
        <p:nvPicPr>
          <p:cNvPr descr=" " id="353" name="Google Shape;353;g265f2fceb09_0_276"/>
          <p:cNvPicPr preferRelativeResize="0"/>
          <p:nvPr/>
        </p:nvPicPr>
        <p:blipFill rotWithShape="1">
          <a:blip r:embed="rId15">
            <a:alphaModFix/>
          </a:blip>
          <a:srcRect b="0" l="0" r="0" t="0"/>
          <a:stretch/>
        </p:blipFill>
        <p:spPr>
          <a:xfrm>
            <a:off x="8693328" y="12369800"/>
            <a:ext cx="12702" cy="101600"/>
          </a:xfrm>
          <a:prstGeom prst="rect">
            <a:avLst/>
          </a:prstGeom>
          <a:noFill/>
          <a:ln>
            <a:noFill/>
          </a:ln>
        </p:spPr>
      </p:pic>
      <p:pic>
        <p:nvPicPr>
          <p:cNvPr descr=" " id="354" name="Google Shape;354;g265f2fceb09_0_276"/>
          <p:cNvPicPr preferRelativeResize="0"/>
          <p:nvPr/>
        </p:nvPicPr>
        <p:blipFill rotWithShape="1">
          <a:blip r:embed="rId12">
            <a:alphaModFix/>
          </a:blip>
          <a:srcRect b="0" l="0" r="0" t="0"/>
          <a:stretch/>
        </p:blipFill>
        <p:spPr>
          <a:xfrm>
            <a:off x="11230017" y="3441700"/>
            <a:ext cx="2536689" cy="9258300"/>
          </a:xfrm>
          <a:prstGeom prst="rect">
            <a:avLst/>
          </a:prstGeom>
          <a:noFill/>
          <a:ln>
            <a:noFill/>
          </a:ln>
        </p:spPr>
      </p:pic>
      <p:sp>
        <p:nvSpPr>
          <p:cNvPr id="355" name="Google Shape;355;g265f2fceb09_0_276"/>
          <p:cNvSpPr/>
          <p:nvPr/>
        </p:nvSpPr>
        <p:spPr>
          <a:xfrm>
            <a:off x="11987879" y="124968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2018</a:t>
            </a:r>
            <a:endParaRPr b="0" i="0" sz="3200" u="none" cap="none" strike="noStrike">
              <a:solidFill>
                <a:schemeClr val="dk1"/>
              </a:solidFill>
              <a:latin typeface="Calibri"/>
              <a:ea typeface="Calibri"/>
              <a:cs typeface="Calibri"/>
              <a:sym typeface="Calibri"/>
            </a:endParaRPr>
          </a:p>
        </p:txBody>
      </p:sp>
      <p:pic>
        <p:nvPicPr>
          <p:cNvPr descr=" " id="356" name="Google Shape;356;g265f2fceb09_0_276"/>
          <p:cNvPicPr preferRelativeResize="0"/>
          <p:nvPr/>
        </p:nvPicPr>
        <p:blipFill rotWithShape="1">
          <a:blip r:embed="rId16">
            <a:alphaModFix/>
          </a:blip>
          <a:srcRect b="0" l="0" r="0" t="0"/>
          <a:stretch/>
        </p:blipFill>
        <p:spPr>
          <a:xfrm>
            <a:off x="11230017" y="12369800"/>
            <a:ext cx="12702" cy="101600"/>
          </a:xfrm>
          <a:prstGeom prst="rect">
            <a:avLst/>
          </a:prstGeom>
          <a:noFill/>
          <a:ln>
            <a:noFill/>
          </a:ln>
        </p:spPr>
      </p:pic>
      <p:pic>
        <p:nvPicPr>
          <p:cNvPr descr=" " id="357" name="Google Shape;357;g265f2fceb09_0_276"/>
          <p:cNvPicPr preferRelativeResize="0"/>
          <p:nvPr/>
        </p:nvPicPr>
        <p:blipFill rotWithShape="1">
          <a:blip r:embed="rId13">
            <a:alphaModFix/>
          </a:blip>
          <a:srcRect b="0" l="0" r="0" t="0"/>
          <a:stretch/>
        </p:blipFill>
        <p:spPr>
          <a:xfrm>
            <a:off x="13766707" y="3441700"/>
            <a:ext cx="2536689" cy="9258300"/>
          </a:xfrm>
          <a:prstGeom prst="rect">
            <a:avLst/>
          </a:prstGeom>
          <a:noFill/>
          <a:ln>
            <a:noFill/>
          </a:ln>
        </p:spPr>
      </p:pic>
      <p:sp>
        <p:nvSpPr>
          <p:cNvPr id="358" name="Google Shape;358;g265f2fceb09_0_276"/>
          <p:cNvSpPr/>
          <p:nvPr/>
        </p:nvSpPr>
        <p:spPr>
          <a:xfrm>
            <a:off x="14524568" y="124968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2019</a:t>
            </a:r>
            <a:endParaRPr b="0" i="0" sz="3200" u="none" cap="none" strike="noStrike">
              <a:solidFill>
                <a:schemeClr val="dk1"/>
              </a:solidFill>
              <a:latin typeface="Calibri"/>
              <a:ea typeface="Calibri"/>
              <a:cs typeface="Calibri"/>
              <a:sym typeface="Calibri"/>
            </a:endParaRPr>
          </a:p>
        </p:txBody>
      </p:sp>
      <p:pic>
        <p:nvPicPr>
          <p:cNvPr descr=" " id="359" name="Google Shape;359;g265f2fceb09_0_276"/>
          <p:cNvPicPr preferRelativeResize="0"/>
          <p:nvPr/>
        </p:nvPicPr>
        <p:blipFill rotWithShape="1">
          <a:blip r:embed="rId17">
            <a:alphaModFix/>
          </a:blip>
          <a:srcRect b="0" l="0" r="0" t="0"/>
          <a:stretch/>
        </p:blipFill>
        <p:spPr>
          <a:xfrm>
            <a:off x="13766707" y="12369800"/>
            <a:ext cx="12702" cy="101600"/>
          </a:xfrm>
          <a:prstGeom prst="rect">
            <a:avLst/>
          </a:prstGeom>
          <a:noFill/>
          <a:ln>
            <a:noFill/>
          </a:ln>
        </p:spPr>
      </p:pic>
      <p:pic>
        <p:nvPicPr>
          <p:cNvPr descr=" " id="360" name="Google Shape;360;g265f2fceb09_0_276"/>
          <p:cNvPicPr preferRelativeResize="0"/>
          <p:nvPr/>
        </p:nvPicPr>
        <p:blipFill rotWithShape="1">
          <a:blip r:embed="rId13">
            <a:alphaModFix/>
          </a:blip>
          <a:srcRect b="0" l="0" r="0" t="0"/>
          <a:stretch/>
        </p:blipFill>
        <p:spPr>
          <a:xfrm>
            <a:off x="16303393" y="3441700"/>
            <a:ext cx="2536689" cy="9258300"/>
          </a:xfrm>
          <a:prstGeom prst="rect">
            <a:avLst/>
          </a:prstGeom>
          <a:noFill/>
          <a:ln>
            <a:noFill/>
          </a:ln>
        </p:spPr>
      </p:pic>
      <p:sp>
        <p:nvSpPr>
          <p:cNvPr id="361" name="Google Shape;361;g265f2fceb09_0_276"/>
          <p:cNvSpPr/>
          <p:nvPr/>
        </p:nvSpPr>
        <p:spPr>
          <a:xfrm>
            <a:off x="17010448" y="12496800"/>
            <a:ext cx="1113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2020</a:t>
            </a:r>
            <a:endParaRPr b="0" i="0" sz="3200" u="none" cap="none" strike="noStrike">
              <a:solidFill>
                <a:schemeClr val="dk1"/>
              </a:solidFill>
              <a:latin typeface="Calibri"/>
              <a:ea typeface="Calibri"/>
              <a:cs typeface="Calibri"/>
              <a:sym typeface="Calibri"/>
            </a:endParaRPr>
          </a:p>
        </p:txBody>
      </p:sp>
      <p:pic>
        <p:nvPicPr>
          <p:cNvPr descr=" " id="362" name="Google Shape;362;g265f2fceb09_0_276"/>
          <p:cNvPicPr preferRelativeResize="0"/>
          <p:nvPr/>
        </p:nvPicPr>
        <p:blipFill rotWithShape="1">
          <a:blip r:embed="rId18">
            <a:alphaModFix/>
          </a:blip>
          <a:srcRect b="0" l="0" r="0" t="0"/>
          <a:stretch/>
        </p:blipFill>
        <p:spPr>
          <a:xfrm>
            <a:off x="16303393" y="12369800"/>
            <a:ext cx="12702" cy="101600"/>
          </a:xfrm>
          <a:prstGeom prst="rect">
            <a:avLst/>
          </a:prstGeom>
          <a:noFill/>
          <a:ln>
            <a:noFill/>
          </a:ln>
        </p:spPr>
      </p:pic>
      <p:pic>
        <p:nvPicPr>
          <p:cNvPr descr=" " id="363" name="Google Shape;363;g265f2fceb09_0_276"/>
          <p:cNvPicPr preferRelativeResize="0"/>
          <p:nvPr/>
        </p:nvPicPr>
        <p:blipFill rotWithShape="1">
          <a:blip r:embed="rId12">
            <a:alphaModFix/>
          </a:blip>
          <a:srcRect b="0" l="0" r="0" t="0"/>
          <a:stretch/>
        </p:blipFill>
        <p:spPr>
          <a:xfrm>
            <a:off x="18840082" y="3441700"/>
            <a:ext cx="2536689" cy="9258300"/>
          </a:xfrm>
          <a:prstGeom prst="rect">
            <a:avLst/>
          </a:prstGeom>
          <a:noFill/>
          <a:ln>
            <a:noFill/>
          </a:ln>
        </p:spPr>
      </p:pic>
      <p:sp>
        <p:nvSpPr>
          <p:cNvPr id="364" name="Google Shape;364;g265f2fceb09_0_276"/>
          <p:cNvSpPr/>
          <p:nvPr/>
        </p:nvSpPr>
        <p:spPr>
          <a:xfrm>
            <a:off x="19597944" y="12496800"/>
            <a:ext cx="9993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2021</a:t>
            </a:r>
            <a:endParaRPr b="0" i="0" sz="3200" u="none" cap="none" strike="noStrike">
              <a:solidFill>
                <a:schemeClr val="dk1"/>
              </a:solidFill>
              <a:latin typeface="Calibri"/>
              <a:ea typeface="Calibri"/>
              <a:cs typeface="Calibri"/>
              <a:sym typeface="Calibri"/>
            </a:endParaRPr>
          </a:p>
        </p:txBody>
      </p:sp>
      <p:pic>
        <p:nvPicPr>
          <p:cNvPr descr=" " id="365" name="Google Shape;365;g265f2fceb09_0_276"/>
          <p:cNvPicPr preferRelativeResize="0"/>
          <p:nvPr/>
        </p:nvPicPr>
        <p:blipFill rotWithShape="1">
          <a:blip r:embed="rId19">
            <a:alphaModFix/>
          </a:blip>
          <a:srcRect b="0" l="0" r="0" t="0"/>
          <a:stretch/>
        </p:blipFill>
        <p:spPr>
          <a:xfrm>
            <a:off x="18840082" y="12369800"/>
            <a:ext cx="12702" cy="101600"/>
          </a:xfrm>
          <a:prstGeom prst="rect">
            <a:avLst/>
          </a:prstGeom>
          <a:noFill/>
          <a:ln>
            <a:noFill/>
          </a:ln>
        </p:spPr>
      </p:pic>
      <p:sp>
        <p:nvSpPr>
          <p:cNvPr id="366" name="Google Shape;366;g265f2fceb09_0_276"/>
          <p:cNvSpPr/>
          <p:nvPr/>
        </p:nvSpPr>
        <p:spPr>
          <a:xfrm>
            <a:off x="4293137" y="7480300"/>
            <a:ext cx="1194000" cy="4889400"/>
          </a:xfrm>
          <a:prstGeom prst="rect">
            <a:avLst/>
          </a:prstGeom>
          <a:solidFill>
            <a:srgbClr val="B9153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65f2fceb09_0_276"/>
          <p:cNvSpPr/>
          <p:nvPr/>
        </p:nvSpPr>
        <p:spPr>
          <a:xfrm>
            <a:off x="6668333" y="5156200"/>
            <a:ext cx="1194000" cy="7213500"/>
          </a:xfrm>
          <a:prstGeom prst="rect">
            <a:avLst/>
          </a:prstGeom>
          <a:solidFill>
            <a:srgbClr val="DD68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65f2fceb09_0_276"/>
          <p:cNvSpPr/>
          <p:nvPr/>
        </p:nvSpPr>
        <p:spPr>
          <a:xfrm>
            <a:off x="9361070" y="8102600"/>
            <a:ext cx="1194000" cy="4267200"/>
          </a:xfrm>
          <a:prstGeom prst="rect">
            <a:avLst/>
          </a:prstGeom>
          <a:solidFill>
            <a:srgbClr val="FE77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65f2fceb09_0_276"/>
          <p:cNvSpPr/>
          <p:nvPr/>
        </p:nvSpPr>
        <p:spPr>
          <a:xfrm>
            <a:off x="12053807" y="6248400"/>
            <a:ext cx="1194000" cy="6121500"/>
          </a:xfrm>
          <a:prstGeom prst="rect">
            <a:avLst/>
          </a:prstGeom>
          <a:solidFill>
            <a:srgbClr val="EE97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65f2fceb09_0_276"/>
          <p:cNvSpPr/>
          <p:nvPr/>
        </p:nvSpPr>
        <p:spPr>
          <a:xfrm>
            <a:off x="14517915" y="9664700"/>
            <a:ext cx="1194000" cy="2705100"/>
          </a:xfrm>
          <a:prstGeom prst="rect">
            <a:avLst/>
          </a:prstGeom>
          <a:solidFill>
            <a:srgbClr val="FF9D0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65f2fceb09_0_276"/>
          <p:cNvSpPr/>
          <p:nvPr/>
        </p:nvSpPr>
        <p:spPr>
          <a:xfrm>
            <a:off x="16969321" y="4851400"/>
            <a:ext cx="1194000" cy="7518300"/>
          </a:xfrm>
          <a:prstGeom prst="rect">
            <a:avLst/>
          </a:prstGeom>
          <a:solidFill>
            <a:srgbClr val="FFC01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65f2fceb09_0_276"/>
          <p:cNvSpPr/>
          <p:nvPr/>
        </p:nvSpPr>
        <p:spPr>
          <a:xfrm>
            <a:off x="19509638" y="9359900"/>
            <a:ext cx="1194000" cy="3009900"/>
          </a:xfrm>
          <a:prstGeom prst="rect">
            <a:avLst/>
          </a:prstGeom>
          <a:solidFill>
            <a:srgbClr val="FFD91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377" name="Shape 377"/>
        <p:cNvGrpSpPr/>
        <p:nvPr/>
      </p:nvGrpSpPr>
      <p:grpSpPr>
        <a:xfrm>
          <a:off x="0" y="0"/>
          <a:ext cx="0" cy="0"/>
          <a:chOff x="0" y="0"/>
          <a:chExt cx="0" cy="0"/>
        </a:xfrm>
      </p:grpSpPr>
      <p:pic>
        <p:nvPicPr>
          <p:cNvPr descr=" " id="378" name="Google Shape;378;g265f2fceb09_0_347"/>
          <p:cNvPicPr preferRelativeResize="0"/>
          <p:nvPr/>
        </p:nvPicPr>
        <p:blipFill rotWithShape="1">
          <a:blip r:embed="rId3">
            <a:alphaModFix/>
          </a:blip>
          <a:srcRect b="0" l="0" r="0" t="0"/>
          <a:stretch/>
        </p:blipFill>
        <p:spPr>
          <a:xfrm>
            <a:off x="533467" y="165100"/>
            <a:ext cx="22837454" cy="14008100"/>
          </a:xfrm>
          <a:prstGeom prst="rect">
            <a:avLst/>
          </a:prstGeom>
          <a:noFill/>
          <a:ln>
            <a:noFill/>
          </a:ln>
        </p:spPr>
      </p:pic>
      <p:sp>
        <p:nvSpPr>
          <p:cNvPr id="379" name="Google Shape;379;g265f2fceb09_0_3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g265f2fceb09_0_34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1" name="Google Shape;381;g265f2fceb09_0_347"/>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65f2fceb09_0_347"/>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65f2fceb09_0_347"/>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384" name="Google Shape;384;g265f2fceb09_0_347"/>
          <p:cNvSpPr/>
          <p:nvPr/>
        </p:nvSpPr>
        <p:spPr>
          <a:xfrm>
            <a:off x="13450981" y="66929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85" name="Google Shape;385;g265f2fceb09_0_347"/>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86" name="Google Shape;386;g265f2fceb09_0_347"/>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87" name="Google Shape;387;g265f2fceb09_0_347"/>
          <p:cNvSpPr/>
          <p:nvPr/>
        </p:nvSpPr>
        <p:spPr>
          <a:xfrm>
            <a:off x="7011276" y="12192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392" name="Shape 392"/>
        <p:cNvGrpSpPr/>
        <p:nvPr/>
      </p:nvGrpSpPr>
      <p:grpSpPr>
        <a:xfrm>
          <a:off x="0" y="0"/>
          <a:ext cx="0" cy="0"/>
          <a:chOff x="0" y="0"/>
          <a:chExt cx="0" cy="0"/>
        </a:xfrm>
      </p:grpSpPr>
      <p:pic>
        <p:nvPicPr>
          <p:cNvPr descr=" " id="393" name="Google Shape;393;g265f2fceb09_0_361"/>
          <p:cNvPicPr preferRelativeResize="0"/>
          <p:nvPr/>
        </p:nvPicPr>
        <p:blipFill rotWithShape="1">
          <a:blip r:embed="rId3">
            <a:alphaModFix/>
          </a:blip>
          <a:srcRect b="0" l="0" r="0" t="0"/>
          <a:stretch/>
        </p:blipFill>
        <p:spPr>
          <a:xfrm>
            <a:off x="15915089" y="850900"/>
            <a:ext cx="9170503" cy="13957152"/>
          </a:xfrm>
          <a:prstGeom prst="rect">
            <a:avLst/>
          </a:prstGeom>
          <a:noFill/>
          <a:ln>
            <a:noFill/>
          </a:ln>
        </p:spPr>
      </p:pic>
      <p:sp>
        <p:nvSpPr>
          <p:cNvPr id="394" name="Google Shape;394;g265f2fceb09_0_3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g265f2fceb09_0_36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6" name="Google Shape;396;g265f2fceb09_0_361"/>
          <p:cNvSpPr/>
          <p:nvPr/>
        </p:nvSpPr>
        <p:spPr>
          <a:xfrm>
            <a:off x="2946768" y="41529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65f2fceb09_0_361"/>
          <p:cNvSpPr/>
          <p:nvPr/>
        </p:nvSpPr>
        <p:spPr>
          <a:xfrm>
            <a:off x="2946768" y="41529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65f2fceb09_0_361"/>
          <p:cNvSpPr/>
          <p:nvPr/>
        </p:nvSpPr>
        <p:spPr>
          <a:xfrm>
            <a:off x="2946768" y="4152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An mobile app</a:t>
            </a:r>
            <a:endParaRPr b="0" i="0" sz="4800" u="none" cap="none" strike="noStrike">
              <a:solidFill>
                <a:schemeClr val="dk1"/>
              </a:solidFill>
              <a:latin typeface="Calibri"/>
              <a:ea typeface="Calibri"/>
              <a:cs typeface="Calibri"/>
              <a:sym typeface="Calibri"/>
            </a:endParaRPr>
          </a:p>
        </p:txBody>
      </p:sp>
      <p:sp>
        <p:nvSpPr>
          <p:cNvPr id="399" name="Google Shape;399;g265f2fceb09_0_361"/>
          <p:cNvSpPr/>
          <p:nvPr/>
        </p:nvSpPr>
        <p:spPr>
          <a:xfrm>
            <a:off x="2946768" y="50927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00" name="Google Shape;400;g265f2fceb09_0_361"/>
          <p:cNvSpPr/>
          <p:nvPr/>
        </p:nvSpPr>
        <p:spPr>
          <a:xfrm>
            <a:off x="2946768" y="7404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01" name="Google Shape;401;g265f2fceb09_0_361"/>
          <p:cNvSpPr/>
          <p:nvPr/>
        </p:nvSpPr>
        <p:spPr>
          <a:xfrm>
            <a:off x="2895962" y="1854200"/>
            <a:ext cx="12900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The Future of Fantasy</a:t>
            </a:r>
            <a:endParaRPr b="0" i="0" sz="8000" u="none" cap="none" strike="noStrike">
              <a:solidFill>
                <a:schemeClr val="dk1"/>
              </a:solidFill>
              <a:latin typeface="Calibri"/>
              <a:ea typeface="Calibri"/>
              <a:cs typeface="Calibri"/>
              <a:sym typeface="Calibri"/>
            </a:endParaRPr>
          </a:p>
        </p:txBody>
      </p:sp>
      <p:pic>
        <p:nvPicPr>
          <p:cNvPr descr=" " id="402" name="Google Shape;402;g265f2fceb09_0_361"/>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03" name="Google Shape;403;g265f2fceb09_0_361"/>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408" name="Shape 408"/>
        <p:cNvGrpSpPr/>
        <p:nvPr/>
      </p:nvGrpSpPr>
      <p:grpSpPr>
        <a:xfrm>
          <a:off x="0" y="0"/>
          <a:ext cx="0" cy="0"/>
          <a:chOff x="0" y="0"/>
          <a:chExt cx="0" cy="0"/>
        </a:xfrm>
      </p:grpSpPr>
      <p:pic>
        <p:nvPicPr>
          <p:cNvPr descr=" " id="409" name="Google Shape;409;g265f2fceb09_0_376"/>
          <p:cNvPicPr preferRelativeResize="0"/>
          <p:nvPr/>
        </p:nvPicPr>
        <p:blipFill rotWithShape="1">
          <a:blip r:embed="rId3">
            <a:alphaModFix/>
          </a:blip>
          <a:srcRect b="0" l="0" r="0" t="0"/>
          <a:stretch/>
        </p:blipFill>
        <p:spPr>
          <a:xfrm>
            <a:off x="-2044956" y="-2451100"/>
            <a:ext cx="10798990" cy="16740484"/>
          </a:xfrm>
          <a:prstGeom prst="rect">
            <a:avLst/>
          </a:prstGeom>
          <a:noFill/>
          <a:ln>
            <a:noFill/>
          </a:ln>
        </p:spPr>
      </p:pic>
      <p:sp>
        <p:nvSpPr>
          <p:cNvPr id="410" name="Google Shape;410;g265f2fceb09_0_3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1" name="Google Shape;411;g265f2fceb09_0_3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2" name="Google Shape;412;g265f2fceb09_0_376"/>
          <p:cNvSpPr/>
          <p:nvPr/>
        </p:nvSpPr>
        <p:spPr>
          <a:xfrm>
            <a:off x="876410" y="71628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65f2fceb09_0_376"/>
          <p:cNvSpPr/>
          <p:nvPr/>
        </p:nvSpPr>
        <p:spPr>
          <a:xfrm>
            <a:off x="876410" y="71628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65f2fceb09_0_376"/>
          <p:cNvSpPr/>
          <p:nvPr/>
        </p:nvSpPr>
        <p:spPr>
          <a:xfrm>
            <a:off x="876410" y="71628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415" name="Google Shape;415;g265f2fceb09_0_376"/>
          <p:cNvSpPr/>
          <p:nvPr/>
        </p:nvSpPr>
        <p:spPr>
          <a:xfrm>
            <a:off x="876410" y="81026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16" name="Google Shape;416;g265f2fceb09_0_376"/>
          <p:cNvSpPr/>
          <p:nvPr/>
        </p:nvSpPr>
        <p:spPr>
          <a:xfrm>
            <a:off x="825603" y="1231900"/>
            <a:ext cx="7007100" cy="399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17" name="Google Shape;417;g265f2fceb09_0_376"/>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Poppins"/>
              <a:buChar char="•"/>
            </a:pPr>
            <a:r>
              <a:rPr b="0" i="0" lang="en-US" sz="3200" u="none" cap="none" strike="noStrike">
                <a:solidFill>
                  <a:srgbClr val="000000"/>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18" name="Google Shape;418;g265f2fceb09_0_376"/>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19" name="Google Shape;419;g265f2fceb09_0_376"/>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424" name="Shape 424"/>
        <p:cNvGrpSpPr/>
        <p:nvPr/>
      </p:nvGrpSpPr>
      <p:grpSpPr>
        <a:xfrm>
          <a:off x="0" y="0"/>
          <a:ext cx="0" cy="0"/>
          <a:chOff x="0" y="0"/>
          <a:chExt cx="0" cy="0"/>
        </a:xfrm>
      </p:grpSpPr>
      <p:sp>
        <p:nvSpPr>
          <p:cNvPr id="425" name="Google Shape;425;g265f2fceb09_0_3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g265f2fceb09_0_39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27" name="Google Shape;427;g265f2fceb09_0_391"/>
          <p:cNvPicPr preferRelativeResize="0"/>
          <p:nvPr/>
        </p:nvPicPr>
        <p:blipFill rotWithShape="1">
          <a:blip r:embed="rId4">
            <a:alphaModFix/>
          </a:blip>
          <a:srcRect b="0" l="0" r="0" t="0"/>
          <a:stretch/>
        </p:blipFill>
        <p:spPr>
          <a:xfrm>
            <a:off x="0" y="0"/>
            <a:ext cx="21986448" cy="11531600"/>
          </a:xfrm>
          <a:prstGeom prst="rect">
            <a:avLst/>
          </a:prstGeom>
          <a:noFill/>
          <a:ln>
            <a:noFill/>
          </a:ln>
        </p:spPr>
      </p:pic>
      <p:sp>
        <p:nvSpPr>
          <p:cNvPr id="428" name="Google Shape;428;g265f2fceb09_0_391"/>
          <p:cNvSpPr/>
          <p:nvPr/>
        </p:nvSpPr>
        <p:spPr>
          <a:xfrm>
            <a:off x="15462066" y="11836400"/>
            <a:ext cx="74643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C1739"/>
              </a:buClr>
              <a:buSzPts val="8000"/>
              <a:buFont typeface="Bebas Neue"/>
              <a:buNone/>
            </a:pPr>
            <a:r>
              <a:rPr b="0" i="0" lang="en-US" sz="8000" u="none" cap="none" strike="noStrike">
                <a:solidFill>
                  <a:srgbClr val="BC1739"/>
                </a:solidFill>
                <a:latin typeface="Bebas Neue"/>
                <a:ea typeface="Bebas Neue"/>
                <a:cs typeface="Bebas Neue"/>
                <a:sym typeface="Bebas Neu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26" name="Shape 26"/>
        <p:cNvGrpSpPr/>
        <p:nvPr/>
      </p:nvGrpSpPr>
      <p:grpSpPr>
        <a:xfrm>
          <a:off x="0" y="0"/>
          <a:ext cx="0" cy="0"/>
          <a:chOff x="0" y="0"/>
          <a:chExt cx="0" cy="0"/>
        </a:xfrm>
      </p:grpSpPr>
      <p:pic>
        <p:nvPicPr>
          <p:cNvPr descr=" " id="27" name="Google Shape;27;g265f2fceb09_0_10"/>
          <p:cNvPicPr preferRelativeResize="0"/>
          <p:nvPr/>
        </p:nvPicPr>
        <p:blipFill rotWithShape="1">
          <a:blip r:embed="rId3">
            <a:alphaModFix/>
          </a:blip>
          <a:srcRect b="0" l="0" r="0" t="0"/>
          <a:stretch/>
        </p:blipFill>
        <p:spPr>
          <a:xfrm>
            <a:off x="2870559" y="3479800"/>
            <a:ext cx="17908523" cy="10987533"/>
          </a:xfrm>
          <a:prstGeom prst="rect">
            <a:avLst/>
          </a:prstGeom>
          <a:noFill/>
          <a:ln>
            <a:noFill/>
          </a:ln>
        </p:spPr>
      </p:pic>
      <p:sp>
        <p:nvSpPr>
          <p:cNvPr id="28" name="Google Shape;28;g265f2fceb09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65f2fceb09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65f2fceb09_0_10"/>
          <p:cNvSpPr/>
          <p:nvPr/>
        </p:nvSpPr>
        <p:spPr>
          <a:xfrm>
            <a:off x="7045147" y="1320800"/>
            <a:ext cx="102969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12800"/>
              <a:buFont typeface="Bebas Neue"/>
              <a:buNone/>
            </a:pPr>
            <a:r>
              <a:rPr b="0" i="0" lang="en-US" sz="12800" u="none" cap="none" strike="noStrike">
                <a:solidFill>
                  <a:srgbClr val="000000"/>
                </a:solidFill>
                <a:latin typeface="Bebas Neue"/>
                <a:ea typeface="Bebas Neue"/>
                <a:cs typeface="Bebas Neue"/>
                <a:sym typeface="Bebas Neue"/>
              </a:rPr>
              <a:t>Table of Contents</a:t>
            </a:r>
            <a:endParaRPr b="0" i="0" sz="12800" u="none" cap="none" strike="noStrike">
              <a:solidFill>
                <a:schemeClr val="dk1"/>
              </a:solidFill>
              <a:latin typeface="Calibri"/>
              <a:ea typeface="Calibri"/>
              <a:cs typeface="Calibri"/>
              <a:sym typeface="Calibri"/>
            </a:endParaRPr>
          </a:p>
        </p:txBody>
      </p:sp>
      <p:sp>
        <p:nvSpPr>
          <p:cNvPr id="31" name="Google Shape;31;g265f2fceb09_0_10"/>
          <p:cNvSpPr/>
          <p:nvPr/>
        </p:nvSpPr>
        <p:spPr>
          <a:xfrm>
            <a:off x="1308264" y="55499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65f2fceb09_0_10"/>
          <p:cNvPicPr preferRelativeResize="0"/>
          <p:nvPr/>
        </p:nvPicPr>
        <p:blipFill rotWithShape="1">
          <a:blip r:embed="rId5">
            <a:alphaModFix/>
          </a:blip>
          <a:srcRect b="0" l="0" r="0" t="0"/>
          <a:stretch/>
        </p:blipFill>
        <p:spPr>
          <a:xfrm>
            <a:off x="1016127" y="5080000"/>
            <a:ext cx="2197375" cy="2197100"/>
          </a:xfrm>
          <a:prstGeom prst="rect">
            <a:avLst/>
          </a:prstGeom>
          <a:noFill/>
          <a:ln>
            <a:noFill/>
          </a:ln>
        </p:spPr>
      </p:pic>
      <p:pic>
        <p:nvPicPr>
          <p:cNvPr descr=" " id="33" name="Google Shape;33;g265f2fceb09_0_10"/>
          <p:cNvPicPr preferRelativeResize="0"/>
          <p:nvPr/>
        </p:nvPicPr>
        <p:blipFill rotWithShape="1">
          <a:blip r:embed="rId6">
            <a:alphaModFix/>
          </a:blip>
          <a:srcRect b="0" l="0" r="0" t="0"/>
          <a:stretch/>
        </p:blipFill>
        <p:spPr>
          <a:xfrm>
            <a:off x="1359467" y="5217965"/>
            <a:ext cx="1510698" cy="1919670"/>
          </a:xfrm>
          <a:prstGeom prst="rect">
            <a:avLst/>
          </a:prstGeom>
          <a:noFill/>
          <a:ln>
            <a:noFill/>
          </a:ln>
        </p:spPr>
      </p:pic>
      <p:sp>
        <p:nvSpPr>
          <p:cNvPr id="34" name="Google Shape;34;g265f2fceb09_0_10"/>
          <p:cNvSpPr/>
          <p:nvPr/>
        </p:nvSpPr>
        <p:spPr>
          <a:xfrm>
            <a:off x="1308264" y="55499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g265f2fceb09_0_10"/>
          <p:cNvSpPr/>
          <p:nvPr/>
        </p:nvSpPr>
        <p:spPr>
          <a:xfrm>
            <a:off x="1771871" y="58928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01</a:t>
            </a:r>
            <a:endParaRPr b="0" i="0" sz="4800" u="none" cap="none" strike="noStrike">
              <a:solidFill>
                <a:schemeClr val="dk1"/>
              </a:solidFill>
              <a:latin typeface="Calibri"/>
              <a:ea typeface="Calibri"/>
              <a:cs typeface="Calibri"/>
              <a:sym typeface="Calibri"/>
            </a:endParaRPr>
          </a:p>
        </p:txBody>
      </p:sp>
      <p:sp>
        <p:nvSpPr>
          <p:cNvPr id="36" name="Google Shape;36;g265f2fceb09_0_10"/>
          <p:cNvSpPr/>
          <p:nvPr/>
        </p:nvSpPr>
        <p:spPr>
          <a:xfrm>
            <a:off x="3137292" y="56388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g265f2fceb09_0_10"/>
          <p:cNvSpPr/>
          <p:nvPr/>
        </p:nvSpPr>
        <p:spPr>
          <a:xfrm>
            <a:off x="3137292" y="56388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Introduction</a:t>
            </a:r>
            <a:endParaRPr b="0" i="0" sz="4800" u="none" cap="none" strike="noStrike">
              <a:solidFill>
                <a:schemeClr val="dk1"/>
              </a:solidFill>
              <a:latin typeface="Calibri"/>
              <a:ea typeface="Calibri"/>
              <a:cs typeface="Calibri"/>
              <a:sym typeface="Calibri"/>
            </a:endParaRPr>
          </a:p>
        </p:txBody>
      </p:sp>
      <p:sp>
        <p:nvSpPr>
          <p:cNvPr id="38" name="Google Shape;38;g265f2fceb09_0_10"/>
          <p:cNvSpPr/>
          <p:nvPr/>
        </p:nvSpPr>
        <p:spPr>
          <a:xfrm>
            <a:off x="3137292" y="6477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39" name="Google Shape;39;g265f2fceb09_0_10"/>
          <p:cNvSpPr/>
          <p:nvPr/>
        </p:nvSpPr>
        <p:spPr>
          <a:xfrm>
            <a:off x="8586273" y="55499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65f2fceb09_0_10"/>
          <p:cNvPicPr preferRelativeResize="0"/>
          <p:nvPr/>
        </p:nvPicPr>
        <p:blipFill rotWithShape="1">
          <a:blip r:embed="rId5">
            <a:alphaModFix/>
          </a:blip>
          <a:srcRect b="0" l="0" r="0" t="0"/>
          <a:stretch/>
        </p:blipFill>
        <p:spPr>
          <a:xfrm>
            <a:off x="8294137" y="5080000"/>
            <a:ext cx="2197375" cy="2197100"/>
          </a:xfrm>
          <a:prstGeom prst="rect">
            <a:avLst/>
          </a:prstGeom>
          <a:noFill/>
          <a:ln>
            <a:noFill/>
          </a:ln>
        </p:spPr>
      </p:pic>
      <p:pic>
        <p:nvPicPr>
          <p:cNvPr descr=" " id="41" name="Google Shape;41;g265f2fceb09_0_10"/>
          <p:cNvPicPr preferRelativeResize="0"/>
          <p:nvPr/>
        </p:nvPicPr>
        <p:blipFill rotWithShape="1">
          <a:blip r:embed="rId6">
            <a:alphaModFix/>
          </a:blip>
          <a:srcRect b="0" l="0" r="0" t="0"/>
          <a:stretch/>
        </p:blipFill>
        <p:spPr>
          <a:xfrm>
            <a:off x="8637476" y="5217965"/>
            <a:ext cx="1510698" cy="1919670"/>
          </a:xfrm>
          <a:prstGeom prst="rect">
            <a:avLst/>
          </a:prstGeom>
          <a:noFill/>
          <a:ln>
            <a:noFill/>
          </a:ln>
        </p:spPr>
      </p:pic>
      <p:sp>
        <p:nvSpPr>
          <p:cNvPr id="42" name="Google Shape;42;g265f2fceb09_0_10"/>
          <p:cNvSpPr/>
          <p:nvPr/>
        </p:nvSpPr>
        <p:spPr>
          <a:xfrm>
            <a:off x="8586273" y="55499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65f2fceb09_0_10"/>
          <p:cNvSpPr/>
          <p:nvPr/>
        </p:nvSpPr>
        <p:spPr>
          <a:xfrm>
            <a:off x="9049881" y="58928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02</a:t>
            </a:r>
            <a:endParaRPr b="0" i="0" sz="4800" u="none" cap="none" strike="noStrike">
              <a:solidFill>
                <a:schemeClr val="dk1"/>
              </a:solidFill>
              <a:latin typeface="Calibri"/>
              <a:ea typeface="Calibri"/>
              <a:cs typeface="Calibri"/>
              <a:sym typeface="Calibri"/>
            </a:endParaRPr>
          </a:p>
        </p:txBody>
      </p:sp>
      <p:sp>
        <p:nvSpPr>
          <p:cNvPr id="44" name="Google Shape;44;g265f2fceb09_0_10"/>
          <p:cNvSpPr/>
          <p:nvPr/>
        </p:nvSpPr>
        <p:spPr>
          <a:xfrm>
            <a:off x="10415302" y="56388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65f2fceb09_0_10"/>
          <p:cNvSpPr/>
          <p:nvPr/>
        </p:nvSpPr>
        <p:spPr>
          <a:xfrm>
            <a:off x="10415302" y="56388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Encounters</a:t>
            </a:r>
            <a:endParaRPr b="0" i="0" sz="4800" u="none" cap="none" strike="noStrike">
              <a:solidFill>
                <a:schemeClr val="dk1"/>
              </a:solidFill>
              <a:latin typeface="Calibri"/>
              <a:ea typeface="Calibri"/>
              <a:cs typeface="Calibri"/>
              <a:sym typeface="Calibri"/>
            </a:endParaRPr>
          </a:p>
        </p:txBody>
      </p:sp>
      <p:sp>
        <p:nvSpPr>
          <p:cNvPr id="46" name="Google Shape;46;g265f2fceb09_0_10"/>
          <p:cNvSpPr/>
          <p:nvPr/>
        </p:nvSpPr>
        <p:spPr>
          <a:xfrm>
            <a:off x="10415302" y="6477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47" name="Google Shape;47;g265f2fceb09_0_10"/>
          <p:cNvSpPr/>
          <p:nvPr/>
        </p:nvSpPr>
        <p:spPr>
          <a:xfrm>
            <a:off x="15864283" y="55499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65f2fceb09_0_10"/>
          <p:cNvPicPr preferRelativeResize="0"/>
          <p:nvPr/>
        </p:nvPicPr>
        <p:blipFill rotWithShape="1">
          <a:blip r:embed="rId5">
            <a:alphaModFix/>
          </a:blip>
          <a:srcRect b="0" l="0" r="0" t="0"/>
          <a:stretch/>
        </p:blipFill>
        <p:spPr>
          <a:xfrm>
            <a:off x="15572146" y="5080000"/>
            <a:ext cx="2197375" cy="2197100"/>
          </a:xfrm>
          <a:prstGeom prst="rect">
            <a:avLst/>
          </a:prstGeom>
          <a:noFill/>
          <a:ln>
            <a:noFill/>
          </a:ln>
        </p:spPr>
      </p:pic>
      <p:pic>
        <p:nvPicPr>
          <p:cNvPr descr=" " id="49" name="Google Shape;49;g265f2fceb09_0_10"/>
          <p:cNvPicPr preferRelativeResize="0"/>
          <p:nvPr/>
        </p:nvPicPr>
        <p:blipFill rotWithShape="1">
          <a:blip r:embed="rId6">
            <a:alphaModFix/>
          </a:blip>
          <a:srcRect b="0" l="0" r="0" t="0"/>
          <a:stretch/>
        </p:blipFill>
        <p:spPr>
          <a:xfrm>
            <a:off x="15915486" y="5217965"/>
            <a:ext cx="1510698" cy="1919670"/>
          </a:xfrm>
          <a:prstGeom prst="rect">
            <a:avLst/>
          </a:prstGeom>
          <a:noFill/>
          <a:ln>
            <a:noFill/>
          </a:ln>
        </p:spPr>
      </p:pic>
      <p:sp>
        <p:nvSpPr>
          <p:cNvPr id="50" name="Google Shape;50;g265f2fceb09_0_10"/>
          <p:cNvSpPr/>
          <p:nvPr/>
        </p:nvSpPr>
        <p:spPr>
          <a:xfrm>
            <a:off x="15864283" y="55499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5f2fceb09_0_10"/>
          <p:cNvSpPr/>
          <p:nvPr/>
        </p:nvSpPr>
        <p:spPr>
          <a:xfrm>
            <a:off x="16327891" y="58928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03</a:t>
            </a:r>
            <a:endParaRPr b="0" i="0" sz="4800" u="none" cap="none" strike="noStrike">
              <a:solidFill>
                <a:schemeClr val="dk1"/>
              </a:solidFill>
              <a:latin typeface="Calibri"/>
              <a:ea typeface="Calibri"/>
              <a:cs typeface="Calibri"/>
              <a:sym typeface="Calibri"/>
            </a:endParaRPr>
          </a:p>
        </p:txBody>
      </p:sp>
      <p:sp>
        <p:nvSpPr>
          <p:cNvPr id="52" name="Google Shape;52;g265f2fceb09_0_10"/>
          <p:cNvSpPr/>
          <p:nvPr/>
        </p:nvSpPr>
        <p:spPr>
          <a:xfrm>
            <a:off x="17693311" y="56388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65f2fceb09_0_10"/>
          <p:cNvSpPr/>
          <p:nvPr/>
        </p:nvSpPr>
        <p:spPr>
          <a:xfrm>
            <a:off x="17693311" y="56388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Wonders</a:t>
            </a:r>
            <a:endParaRPr b="0" i="0" sz="4800" u="none" cap="none" strike="noStrike">
              <a:solidFill>
                <a:schemeClr val="dk1"/>
              </a:solidFill>
              <a:latin typeface="Calibri"/>
              <a:ea typeface="Calibri"/>
              <a:cs typeface="Calibri"/>
              <a:sym typeface="Calibri"/>
            </a:endParaRPr>
          </a:p>
        </p:txBody>
      </p:sp>
      <p:sp>
        <p:nvSpPr>
          <p:cNvPr id="54" name="Google Shape;54;g265f2fceb09_0_10"/>
          <p:cNvSpPr/>
          <p:nvPr/>
        </p:nvSpPr>
        <p:spPr>
          <a:xfrm>
            <a:off x="17693311" y="6477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55" name="Google Shape;55;g265f2fceb09_0_10"/>
          <p:cNvSpPr/>
          <p:nvPr/>
        </p:nvSpPr>
        <p:spPr>
          <a:xfrm>
            <a:off x="1308264" y="8890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 name="Google Shape;56;g265f2fceb09_0_10"/>
          <p:cNvPicPr preferRelativeResize="0"/>
          <p:nvPr/>
        </p:nvPicPr>
        <p:blipFill rotWithShape="1">
          <a:blip r:embed="rId5">
            <a:alphaModFix/>
          </a:blip>
          <a:srcRect b="0" l="0" r="0" t="0"/>
          <a:stretch/>
        </p:blipFill>
        <p:spPr>
          <a:xfrm>
            <a:off x="1016127" y="8420100"/>
            <a:ext cx="2197375" cy="2197100"/>
          </a:xfrm>
          <a:prstGeom prst="rect">
            <a:avLst/>
          </a:prstGeom>
          <a:noFill/>
          <a:ln>
            <a:noFill/>
          </a:ln>
        </p:spPr>
      </p:pic>
      <p:pic>
        <p:nvPicPr>
          <p:cNvPr descr=" " id="57" name="Google Shape;57;g265f2fceb09_0_10"/>
          <p:cNvPicPr preferRelativeResize="0"/>
          <p:nvPr/>
        </p:nvPicPr>
        <p:blipFill rotWithShape="1">
          <a:blip r:embed="rId6">
            <a:alphaModFix/>
          </a:blip>
          <a:srcRect b="0" l="0" r="0" t="0"/>
          <a:stretch/>
        </p:blipFill>
        <p:spPr>
          <a:xfrm>
            <a:off x="1359467" y="8558065"/>
            <a:ext cx="1510698" cy="1919670"/>
          </a:xfrm>
          <a:prstGeom prst="rect">
            <a:avLst/>
          </a:prstGeom>
          <a:noFill/>
          <a:ln>
            <a:noFill/>
          </a:ln>
        </p:spPr>
      </p:pic>
      <p:sp>
        <p:nvSpPr>
          <p:cNvPr id="58" name="Google Shape;58;g265f2fceb09_0_10"/>
          <p:cNvSpPr/>
          <p:nvPr/>
        </p:nvSpPr>
        <p:spPr>
          <a:xfrm>
            <a:off x="1308264" y="88900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5f2fceb09_0_10"/>
          <p:cNvSpPr/>
          <p:nvPr/>
        </p:nvSpPr>
        <p:spPr>
          <a:xfrm>
            <a:off x="1771871" y="92329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04</a:t>
            </a:r>
            <a:endParaRPr b="0" i="0" sz="4800" u="none" cap="none" strike="noStrike">
              <a:solidFill>
                <a:schemeClr val="dk1"/>
              </a:solidFill>
              <a:latin typeface="Calibri"/>
              <a:ea typeface="Calibri"/>
              <a:cs typeface="Calibri"/>
              <a:sym typeface="Calibri"/>
            </a:endParaRPr>
          </a:p>
        </p:txBody>
      </p:sp>
      <p:sp>
        <p:nvSpPr>
          <p:cNvPr id="60" name="Google Shape;60;g265f2fceb09_0_10"/>
          <p:cNvSpPr/>
          <p:nvPr/>
        </p:nvSpPr>
        <p:spPr>
          <a:xfrm>
            <a:off x="3137292" y="89789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5f2fceb09_0_10"/>
          <p:cNvSpPr/>
          <p:nvPr/>
        </p:nvSpPr>
        <p:spPr>
          <a:xfrm>
            <a:off x="3137292" y="89789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Magic</a:t>
            </a:r>
            <a:endParaRPr b="0" i="0" sz="4800" u="none" cap="none" strike="noStrike">
              <a:solidFill>
                <a:schemeClr val="dk1"/>
              </a:solidFill>
              <a:latin typeface="Calibri"/>
              <a:ea typeface="Calibri"/>
              <a:cs typeface="Calibri"/>
              <a:sym typeface="Calibri"/>
            </a:endParaRPr>
          </a:p>
        </p:txBody>
      </p:sp>
      <p:sp>
        <p:nvSpPr>
          <p:cNvPr id="62" name="Google Shape;62;g265f2fceb09_0_10"/>
          <p:cNvSpPr/>
          <p:nvPr/>
        </p:nvSpPr>
        <p:spPr>
          <a:xfrm>
            <a:off x="3137292" y="9817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3" name="Google Shape;63;g265f2fceb09_0_10"/>
          <p:cNvSpPr/>
          <p:nvPr/>
        </p:nvSpPr>
        <p:spPr>
          <a:xfrm>
            <a:off x="8586273" y="8890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265f2fceb09_0_10"/>
          <p:cNvPicPr preferRelativeResize="0"/>
          <p:nvPr/>
        </p:nvPicPr>
        <p:blipFill rotWithShape="1">
          <a:blip r:embed="rId5">
            <a:alphaModFix/>
          </a:blip>
          <a:srcRect b="0" l="0" r="0" t="0"/>
          <a:stretch/>
        </p:blipFill>
        <p:spPr>
          <a:xfrm>
            <a:off x="8294137" y="8420100"/>
            <a:ext cx="2197375" cy="2197100"/>
          </a:xfrm>
          <a:prstGeom prst="rect">
            <a:avLst/>
          </a:prstGeom>
          <a:noFill/>
          <a:ln>
            <a:noFill/>
          </a:ln>
        </p:spPr>
      </p:pic>
      <p:pic>
        <p:nvPicPr>
          <p:cNvPr descr=" " id="65" name="Google Shape;65;g265f2fceb09_0_10"/>
          <p:cNvPicPr preferRelativeResize="0"/>
          <p:nvPr/>
        </p:nvPicPr>
        <p:blipFill rotWithShape="1">
          <a:blip r:embed="rId6">
            <a:alphaModFix/>
          </a:blip>
          <a:srcRect b="0" l="0" r="0" t="0"/>
          <a:stretch/>
        </p:blipFill>
        <p:spPr>
          <a:xfrm>
            <a:off x="8637476" y="8558065"/>
            <a:ext cx="1510698" cy="1919670"/>
          </a:xfrm>
          <a:prstGeom prst="rect">
            <a:avLst/>
          </a:prstGeom>
          <a:noFill/>
          <a:ln>
            <a:noFill/>
          </a:ln>
        </p:spPr>
      </p:pic>
      <p:sp>
        <p:nvSpPr>
          <p:cNvPr id="66" name="Google Shape;66;g265f2fceb09_0_10"/>
          <p:cNvSpPr/>
          <p:nvPr/>
        </p:nvSpPr>
        <p:spPr>
          <a:xfrm>
            <a:off x="8586273" y="88900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5f2fceb09_0_10"/>
          <p:cNvSpPr/>
          <p:nvPr/>
        </p:nvSpPr>
        <p:spPr>
          <a:xfrm>
            <a:off x="9049881" y="92329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05</a:t>
            </a:r>
            <a:endParaRPr b="0" i="0" sz="4800" u="none" cap="none" strike="noStrike">
              <a:solidFill>
                <a:schemeClr val="dk1"/>
              </a:solidFill>
              <a:latin typeface="Calibri"/>
              <a:ea typeface="Calibri"/>
              <a:cs typeface="Calibri"/>
              <a:sym typeface="Calibri"/>
            </a:endParaRPr>
          </a:p>
        </p:txBody>
      </p:sp>
      <p:sp>
        <p:nvSpPr>
          <p:cNvPr id="68" name="Google Shape;68;g265f2fceb09_0_10"/>
          <p:cNvSpPr/>
          <p:nvPr/>
        </p:nvSpPr>
        <p:spPr>
          <a:xfrm>
            <a:off x="10415302" y="89789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5f2fceb09_0_10"/>
          <p:cNvSpPr/>
          <p:nvPr/>
        </p:nvSpPr>
        <p:spPr>
          <a:xfrm>
            <a:off x="10415302" y="89789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Adventure</a:t>
            </a:r>
            <a:endParaRPr b="0" i="0" sz="4800" u="none" cap="none" strike="noStrike">
              <a:solidFill>
                <a:schemeClr val="dk1"/>
              </a:solidFill>
              <a:latin typeface="Calibri"/>
              <a:ea typeface="Calibri"/>
              <a:cs typeface="Calibri"/>
              <a:sym typeface="Calibri"/>
            </a:endParaRPr>
          </a:p>
        </p:txBody>
      </p:sp>
      <p:sp>
        <p:nvSpPr>
          <p:cNvPr id="70" name="Google Shape;70;g265f2fceb09_0_10"/>
          <p:cNvSpPr/>
          <p:nvPr/>
        </p:nvSpPr>
        <p:spPr>
          <a:xfrm>
            <a:off x="10415302" y="9817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1" name="Google Shape;71;g265f2fceb09_0_10"/>
          <p:cNvSpPr/>
          <p:nvPr/>
        </p:nvSpPr>
        <p:spPr>
          <a:xfrm>
            <a:off x="15864283" y="8890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g265f2fceb09_0_10"/>
          <p:cNvPicPr preferRelativeResize="0"/>
          <p:nvPr/>
        </p:nvPicPr>
        <p:blipFill rotWithShape="1">
          <a:blip r:embed="rId5">
            <a:alphaModFix/>
          </a:blip>
          <a:srcRect b="0" l="0" r="0" t="0"/>
          <a:stretch/>
        </p:blipFill>
        <p:spPr>
          <a:xfrm>
            <a:off x="15572146" y="8420100"/>
            <a:ext cx="2197375" cy="2197100"/>
          </a:xfrm>
          <a:prstGeom prst="rect">
            <a:avLst/>
          </a:prstGeom>
          <a:noFill/>
          <a:ln>
            <a:noFill/>
          </a:ln>
        </p:spPr>
      </p:pic>
      <p:pic>
        <p:nvPicPr>
          <p:cNvPr descr=" " id="73" name="Google Shape;73;g265f2fceb09_0_10"/>
          <p:cNvPicPr preferRelativeResize="0"/>
          <p:nvPr/>
        </p:nvPicPr>
        <p:blipFill rotWithShape="1">
          <a:blip r:embed="rId6">
            <a:alphaModFix/>
          </a:blip>
          <a:srcRect b="0" l="0" r="0" t="0"/>
          <a:stretch/>
        </p:blipFill>
        <p:spPr>
          <a:xfrm>
            <a:off x="15915486" y="8558065"/>
            <a:ext cx="1510698" cy="1919670"/>
          </a:xfrm>
          <a:prstGeom prst="rect">
            <a:avLst/>
          </a:prstGeom>
          <a:noFill/>
          <a:ln>
            <a:noFill/>
          </a:ln>
        </p:spPr>
      </p:pic>
      <p:sp>
        <p:nvSpPr>
          <p:cNvPr id="74" name="Google Shape;74;g265f2fceb09_0_10"/>
          <p:cNvSpPr/>
          <p:nvPr/>
        </p:nvSpPr>
        <p:spPr>
          <a:xfrm>
            <a:off x="15864283" y="8890000"/>
            <a:ext cx="1625700" cy="1625700"/>
          </a:xfrm>
          <a:prstGeom prst="roundRect">
            <a:avLst>
              <a:gd fmla="val 78131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5f2fceb09_0_10"/>
          <p:cNvSpPr/>
          <p:nvPr/>
        </p:nvSpPr>
        <p:spPr>
          <a:xfrm>
            <a:off x="16327891" y="9232900"/>
            <a:ext cx="698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06</a:t>
            </a:r>
            <a:endParaRPr b="0" i="0" sz="4800" u="none" cap="none" strike="noStrike">
              <a:solidFill>
                <a:schemeClr val="dk1"/>
              </a:solidFill>
              <a:latin typeface="Calibri"/>
              <a:ea typeface="Calibri"/>
              <a:cs typeface="Calibri"/>
              <a:sym typeface="Calibri"/>
            </a:endParaRPr>
          </a:p>
        </p:txBody>
      </p:sp>
      <p:sp>
        <p:nvSpPr>
          <p:cNvPr id="76" name="Google Shape;76;g265f2fceb09_0_10"/>
          <p:cNvSpPr/>
          <p:nvPr/>
        </p:nvSpPr>
        <p:spPr>
          <a:xfrm>
            <a:off x="17693311" y="89789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5f2fceb09_0_10"/>
          <p:cNvSpPr/>
          <p:nvPr/>
        </p:nvSpPr>
        <p:spPr>
          <a:xfrm>
            <a:off x="17693311" y="89789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Conclusion</a:t>
            </a:r>
            <a:endParaRPr b="0" i="0" sz="4800" u="none" cap="none" strike="noStrike">
              <a:solidFill>
                <a:schemeClr val="dk1"/>
              </a:solidFill>
              <a:latin typeface="Calibri"/>
              <a:ea typeface="Calibri"/>
              <a:cs typeface="Calibri"/>
              <a:sym typeface="Calibri"/>
            </a:endParaRPr>
          </a:p>
        </p:txBody>
      </p:sp>
      <p:sp>
        <p:nvSpPr>
          <p:cNvPr id="78" name="Google Shape;78;g265f2fceb09_0_10"/>
          <p:cNvSpPr/>
          <p:nvPr/>
        </p:nvSpPr>
        <p:spPr>
          <a:xfrm>
            <a:off x="17693311" y="9817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433" name="Shape 433"/>
        <p:cNvGrpSpPr/>
        <p:nvPr/>
      </p:nvGrpSpPr>
      <p:grpSpPr>
        <a:xfrm>
          <a:off x="0" y="0"/>
          <a:ext cx="0" cy="0"/>
          <a:chOff x="0" y="0"/>
          <a:chExt cx="0" cy="0"/>
        </a:xfrm>
      </p:grpSpPr>
      <p:pic>
        <p:nvPicPr>
          <p:cNvPr descr=" " id="434" name="Google Shape;434;g265f2fceb09_0_399"/>
          <p:cNvPicPr preferRelativeResize="0"/>
          <p:nvPr/>
        </p:nvPicPr>
        <p:blipFill rotWithShape="1">
          <a:blip r:embed="rId3">
            <a:alphaModFix/>
          </a:blip>
          <a:srcRect b="0" l="0" r="0" t="0"/>
          <a:stretch/>
        </p:blipFill>
        <p:spPr>
          <a:xfrm>
            <a:off x="15915089" y="850900"/>
            <a:ext cx="9170503" cy="13957152"/>
          </a:xfrm>
          <a:prstGeom prst="rect">
            <a:avLst/>
          </a:prstGeom>
          <a:noFill/>
          <a:ln>
            <a:noFill/>
          </a:ln>
        </p:spPr>
      </p:pic>
      <p:sp>
        <p:nvSpPr>
          <p:cNvPr id="435" name="Google Shape;435;g265f2fceb09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g265f2fceb09_0_39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37" name="Google Shape;437;g265f2fceb09_0_399"/>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438" name="Google Shape;438;g265f2fceb09_0_399"/>
          <p:cNvSpPr/>
          <p:nvPr/>
        </p:nvSpPr>
        <p:spPr>
          <a:xfrm>
            <a:off x="8675184" y="2578100"/>
            <a:ext cx="66048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65f2fceb09_0_399"/>
          <p:cNvSpPr/>
          <p:nvPr/>
        </p:nvSpPr>
        <p:spPr>
          <a:xfrm>
            <a:off x="8675184" y="2933700"/>
            <a:ext cx="660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65f2fceb09_0_399"/>
          <p:cNvSpPr/>
          <p:nvPr/>
        </p:nvSpPr>
        <p:spPr>
          <a:xfrm>
            <a:off x="8675184" y="29337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1739"/>
              </a:buClr>
              <a:buSzPts val="12800"/>
              <a:buFont typeface="Bebas Neue"/>
              <a:buNone/>
            </a:pPr>
            <a:r>
              <a:rPr b="0" i="0" lang="en-US" sz="12800" u="none" cap="none" strike="noStrike">
                <a:solidFill>
                  <a:srgbClr val="BC1739"/>
                </a:solidFill>
                <a:latin typeface="Bebas Neue"/>
                <a:ea typeface="Bebas Neue"/>
                <a:cs typeface="Bebas Neue"/>
                <a:sym typeface="Bebas Neue"/>
              </a:rPr>
              <a:t>1</a:t>
            </a:r>
            <a:endParaRPr b="0" i="0" sz="12800" u="none" cap="none" strike="noStrike">
              <a:solidFill>
                <a:schemeClr val="dk1"/>
              </a:solidFill>
              <a:latin typeface="Calibri"/>
              <a:ea typeface="Calibri"/>
              <a:cs typeface="Calibri"/>
              <a:sym typeface="Calibri"/>
            </a:endParaRPr>
          </a:p>
        </p:txBody>
      </p:sp>
      <p:sp>
        <p:nvSpPr>
          <p:cNvPr id="441" name="Google Shape;441;g265f2fceb09_0_399"/>
          <p:cNvSpPr/>
          <p:nvPr/>
        </p:nvSpPr>
        <p:spPr>
          <a:xfrm>
            <a:off x="9538892" y="2578100"/>
            <a:ext cx="57411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65f2fceb09_0_399"/>
          <p:cNvSpPr/>
          <p:nvPr/>
        </p:nvSpPr>
        <p:spPr>
          <a:xfrm>
            <a:off x="9538892" y="2578100"/>
            <a:ext cx="594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Discover the secrets</a:t>
            </a:r>
            <a:endParaRPr b="0" i="0" sz="4800" u="none" cap="none" strike="noStrike">
              <a:solidFill>
                <a:schemeClr val="dk1"/>
              </a:solidFill>
              <a:latin typeface="Calibri"/>
              <a:ea typeface="Calibri"/>
              <a:cs typeface="Calibri"/>
              <a:sym typeface="Calibri"/>
            </a:endParaRPr>
          </a:p>
        </p:txBody>
      </p:sp>
      <p:sp>
        <p:nvSpPr>
          <p:cNvPr id="443" name="Google Shape;443;g265f2fceb09_0_399"/>
          <p:cNvSpPr/>
          <p:nvPr/>
        </p:nvSpPr>
        <p:spPr>
          <a:xfrm>
            <a:off x="9538892" y="3416300"/>
            <a:ext cx="5876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44" name="Google Shape;444;g265f2fceb09_0_399"/>
          <p:cNvSpPr/>
          <p:nvPr/>
        </p:nvSpPr>
        <p:spPr>
          <a:xfrm>
            <a:off x="8675184" y="6997700"/>
            <a:ext cx="6604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65f2fceb09_0_399"/>
          <p:cNvSpPr/>
          <p:nvPr/>
        </p:nvSpPr>
        <p:spPr>
          <a:xfrm>
            <a:off x="8675184" y="7658100"/>
            <a:ext cx="660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65f2fceb09_0_399"/>
          <p:cNvSpPr/>
          <p:nvPr/>
        </p:nvSpPr>
        <p:spPr>
          <a:xfrm>
            <a:off x="8675184" y="76581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1739"/>
              </a:buClr>
              <a:buSzPts val="12800"/>
              <a:buFont typeface="Bebas Neue"/>
              <a:buNone/>
            </a:pPr>
            <a:r>
              <a:rPr b="0" i="0" lang="en-US" sz="12800" u="none" cap="none" strike="noStrike">
                <a:solidFill>
                  <a:srgbClr val="BC1739"/>
                </a:solidFill>
                <a:latin typeface="Bebas Neue"/>
                <a:ea typeface="Bebas Neue"/>
                <a:cs typeface="Bebas Neue"/>
                <a:sym typeface="Bebas Neue"/>
              </a:rPr>
              <a:t>3</a:t>
            </a:r>
            <a:endParaRPr b="0" i="0" sz="12800" u="none" cap="none" strike="noStrike">
              <a:solidFill>
                <a:schemeClr val="dk1"/>
              </a:solidFill>
              <a:latin typeface="Calibri"/>
              <a:ea typeface="Calibri"/>
              <a:cs typeface="Calibri"/>
              <a:sym typeface="Calibri"/>
            </a:endParaRPr>
          </a:p>
        </p:txBody>
      </p:sp>
      <p:sp>
        <p:nvSpPr>
          <p:cNvPr id="447" name="Google Shape;447;g265f2fceb09_0_399"/>
          <p:cNvSpPr/>
          <p:nvPr/>
        </p:nvSpPr>
        <p:spPr>
          <a:xfrm>
            <a:off x="9538892" y="6997700"/>
            <a:ext cx="5741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65f2fceb09_0_399"/>
          <p:cNvSpPr/>
          <p:nvPr/>
        </p:nvSpPr>
        <p:spPr>
          <a:xfrm>
            <a:off x="9538892" y="6997700"/>
            <a:ext cx="594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Meet the creatures</a:t>
            </a:r>
            <a:endParaRPr b="0" i="0" sz="4800" u="none" cap="none" strike="noStrike">
              <a:solidFill>
                <a:schemeClr val="dk1"/>
              </a:solidFill>
              <a:latin typeface="Calibri"/>
              <a:ea typeface="Calibri"/>
              <a:cs typeface="Calibri"/>
              <a:sym typeface="Calibri"/>
            </a:endParaRPr>
          </a:p>
        </p:txBody>
      </p:sp>
      <p:sp>
        <p:nvSpPr>
          <p:cNvPr id="449" name="Google Shape;449;g265f2fceb09_0_399"/>
          <p:cNvSpPr/>
          <p:nvPr/>
        </p:nvSpPr>
        <p:spPr>
          <a:xfrm>
            <a:off x="9538892" y="7835900"/>
            <a:ext cx="5876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50" name="Google Shape;450;g265f2fceb09_0_399"/>
          <p:cNvSpPr/>
          <p:nvPr/>
        </p:nvSpPr>
        <p:spPr>
          <a:xfrm>
            <a:off x="16181822" y="6997700"/>
            <a:ext cx="6604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65f2fceb09_0_399"/>
          <p:cNvSpPr/>
          <p:nvPr/>
        </p:nvSpPr>
        <p:spPr>
          <a:xfrm>
            <a:off x="16181822" y="7658100"/>
            <a:ext cx="660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65f2fceb09_0_399"/>
          <p:cNvSpPr/>
          <p:nvPr/>
        </p:nvSpPr>
        <p:spPr>
          <a:xfrm>
            <a:off x="16181822" y="76581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1739"/>
              </a:buClr>
              <a:buSzPts val="12800"/>
              <a:buFont typeface="Bebas Neue"/>
              <a:buNone/>
            </a:pPr>
            <a:r>
              <a:rPr b="0" i="0" lang="en-US" sz="12800" u="none" cap="none" strike="noStrike">
                <a:solidFill>
                  <a:srgbClr val="BC1739"/>
                </a:solidFill>
                <a:latin typeface="Bebas Neue"/>
                <a:ea typeface="Bebas Neue"/>
                <a:cs typeface="Bebas Neue"/>
                <a:sym typeface="Bebas Neue"/>
              </a:rPr>
              <a:t>4</a:t>
            </a:r>
            <a:endParaRPr b="0" i="0" sz="12800" u="none" cap="none" strike="noStrike">
              <a:solidFill>
                <a:schemeClr val="dk1"/>
              </a:solidFill>
              <a:latin typeface="Calibri"/>
              <a:ea typeface="Calibri"/>
              <a:cs typeface="Calibri"/>
              <a:sym typeface="Calibri"/>
            </a:endParaRPr>
          </a:p>
        </p:txBody>
      </p:sp>
      <p:sp>
        <p:nvSpPr>
          <p:cNvPr id="453" name="Google Shape;453;g265f2fceb09_0_399"/>
          <p:cNvSpPr/>
          <p:nvPr/>
        </p:nvSpPr>
        <p:spPr>
          <a:xfrm>
            <a:off x="17045530" y="6997700"/>
            <a:ext cx="5741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65f2fceb09_0_399"/>
          <p:cNvSpPr/>
          <p:nvPr/>
        </p:nvSpPr>
        <p:spPr>
          <a:xfrm>
            <a:off x="17045530" y="6997700"/>
            <a:ext cx="594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Uncover the magic</a:t>
            </a:r>
            <a:endParaRPr b="0" i="0" sz="4800" u="none" cap="none" strike="noStrike">
              <a:solidFill>
                <a:schemeClr val="dk1"/>
              </a:solidFill>
              <a:latin typeface="Calibri"/>
              <a:ea typeface="Calibri"/>
              <a:cs typeface="Calibri"/>
              <a:sym typeface="Calibri"/>
            </a:endParaRPr>
          </a:p>
        </p:txBody>
      </p:sp>
      <p:sp>
        <p:nvSpPr>
          <p:cNvPr id="455" name="Google Shape;455;g265f2fceb09_0_399"/>
          <p:cNvSpPr/>
          <p:nvPr/>
        </p:nvSpPr>
        <p:spPr>
          <a:xfrm>
            <a:off x="17045530" y="7835900"/>
            <a:ext cx="5876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56" name="Google Shape;456;g265f2fceb09_0_399"/>
          <p:cNvSpPr/>
          <p:nvPr/>
        </p:nvSpPr>
        <p:spPr>
          <a:xfrm>
            <a:off x="16181822" y="2578100"/>
            <a:ext cx="66048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65f2fceb09_0_399"/>
          <p:cNvSpPr/>
          <p:nvPr/>
        </p:nvSpPr>
        <p:spPr>
          <a:xfrm>
            <a:off x="16181822" y="2933700"/>
            <a:ext cx="660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65f2fceb09_0_399"/>
          <p:cNvSpPr/>
          <p:nvPr/>
        </p:nvSpPr>
        <p:spPr>
          <a:xfrm>
            <a:off x="16181822" y="2933700"/>
            <a:ext cx="1202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1739"/>
              </a:buClr>
              <a:buSzPts val="12800"/>
              <a:buFont typeface="Bebas Neue"/>
              <a:buNone/>
            </a:pPr>
            <a:r>
              <a:rPr b="0" i="0" lang="en-US" sz="12800" u="none" cap="none" strike="noStrike">
                <a:solidFill>
                  <a:srgbClr val="BC1739"/>
                </a:solidFill>
                <a:latin typeface="Bebas Neue"/>
                <a:ea typeface="Bebas Neue"/>
                <a:cs typeface="Bebas Neue"/>
                <a:sym typeface="Bebas Neue"/>
              </a:rPr>
              <a:t>2</a:t>
            </a:r>
            <a:endParaRPr b="0" i="0" sz="12800" u="none" cap="none" strike="noStrike">
              <a:solidFill>
                <a:schemeClr val="dk1"/>
              </a:solidFill>
              <a:latin typeface="Calibri"/>
              <a:ea typeface="Calibri"/>
              <a:cs typeface="Calibri"/>
              <a:sym typeface="Calibri"/>
            </a:endParaRPr>
          </a:p>
        </p:txBody>
      </p:sp>
      <p:sp>
        <p:nvSpPr>
          <p:cNvPr id="459" name="Google Shape;459;g265f2fceb09_0_399"/>
          <p:cNvSpPr/>
          <p:nvPr/>
        </p:nvSpPr>
        <p:spPr>
          <a:xfrm>
            <a:off x="17045530" y="2578100"/>
            <a:ext cx="57411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65f2fceb09_0_399"/>
          <p:cNvSpPr/>
          <p:nvPr/>
        </p:nvSpPr>
        <p:spPr>
          <a:xfrm>
            <a:off x="17045530" y="2578100"/>
            <a:ext cx="5944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Find your own path</a:t>
            </a:r>
            <a:endParaRPr b="0" i="0" sz="4800" u="none" cap="none" strike="noStrike">
              <a:solidFill>
                <a:schemeClr val="dk1"/>
              </a:solidFill>
              <a:latin typeface="Calibri"/>
              <a:ea typeface="Calibri"/>
              <a:cs typeface="Calibri"/>
              <a:sym typeface="Calibri"/>
            </a:endParaRPr>
          </a:p>
        </p:txBody>
      </p:sp>
      <p:sp>
        <p:nvSpPr>
          <p:cNvPr id="461" name="Google Shape;461;g265f2fceb09_0_399"/>
          <p:cNvSpPr/>
          <p:nvPr/>
        </p:nvSpPr>
        <p:spPr>
          <a:xfrm>
            <a:off x="17045530" y="3416300"/>
            <a:ext cx="5876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466" name="Shape 466"/>
        <p:cNvGrpSpPr/>
        <p:nvPr/>
      </p:nvGrpSpPr>
      <p:grpSpPr>
        <a:xfrm>
          <a:off x="0" y="0"/>
          <a:ext cx="0" cy="0"/>
          <a:chOff x="0" y="0"/>
          <a:chExt cx="0" cy="0"/>
        </a:xfrm>
      </p:grpSpPr>
      <p:pic>
        <p:nvPicPr>
          <p:cNvPr descr=" " id="467" name="Google Shape;467;g265f2fceb09_0_431"/>
          <p:cNvPicPr preferRelativeResize="0"/>
          <p:nvPr/>
        </p:nvPicPr>
        <p:blipFill rotWithShape="1">
          <a:blip r:embed="rId3">
            <a:alphaModFix/>
          </a:blip>
          <a:srcRect b="0" l="0" r="0" t="0"/>
          <a:stretch/>
        </p:blipFill>
        <p:spPr>
          <a:xfrm>
            <a:off x="15724565" y="-2133600"/>
            <a:ext cx="10798990" cy="16740484"/>
          </a:xfrm>
          <a:prstGeom prst="rect">
            <a:avLst/>
          </a:prstGeom>
          <a:noFill/>
          <a:ln>
            <a:noFill/>
          </a:ln>
        </p:spPr>
      </p:pic>
      <p:sp>
        <p:nvSpPr>
          <p:cNvPr id="468" name="Google Shape;468;g265f2fceb09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65f2fceb09_0_4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70" name="Google Shape;470;g265f2fceb09_0_431"/>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471" name="Google Shape;471;g265f2fceb09_0_431"/>
          <p:cNvSpPr/>
          <p:nvPr/>
        </p:nvSpPr>
        <p:spPr>
          <a:xfrm>
            <a:off x="5012893" y="11696700"/>
            <a:ext cx="14348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Fantasy Realm at a Glance</a:t>
            </a:r>
            <a:endParaRPr b="0" i="0" sz="8000" u="none" cap="none" strike="noStrike">
              <a:solidFill>
                <a:schemeClr val="dk1"/>
              </a:solidFill>
              <a:latin typeface="Calibri"/>
              <a:ea typeface="Calibri"/>
              <a:cs typeface="Calibri"/>
              <a:sym typeface="Calibri"/>
            </a:endParaRPr>
          </a:p>
        </p:txBody>
      </p:sp>
      <p:sp>
        <p:nvSpPr>
          <p:cNvPr id="472" name="Google Shape;472;g265f2fceb09_0_431"/>
          <p:cNvSpPr/>
          <p:nvPr/>
        </p:nvSpPr>
        <p:spPr>
          <a:xfrm>
            <a:off x="15724565" y="1651000"/>
            <a:ext cx="69351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65f2fceb09_0_431"/>
          <p:cNvSpPr/>
          <p:nvPr/>
        </p:nvSpPr>
        <p:spPr>
          <a:xfrm>
            <a:off x="15724565" y="1651000"/>
            <a:ext cx="69351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65f2fceb09_0_431"/>
          <p:cNvSpPr/>
          <p:nvPr/>
        </p:nvSpPr>
        <p:spPr>
          <a:xfrm>
            <a:off x="15724565" y="16510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The Enchanted Forest</a:t>
            </a:r>
            <a:endParaRPr b="0" i="0" sz="4800" u="none" cap="none" strike="noStrike">
              <a:solidFill>
                <a:schemeClr val="dk1"/>
              </a:solidFill>
              <a:latin typeface="Calibri"/>
              <a:ea typeface="Calibri"/>
              <a:cs typeface="Calibri"/>
              <a:sym typeface="Calibri"/>
            </a:endParaRPr>
          </a:p>
        </p:txBody>
      </p:sp>
      <p:sp>
        <p:nvSpPr>
          <p:cNvPr id="475" name="Google Shape;475;g265f2fceb09_0_431"/>
          <p:cNvSpPr/>
          <p:nvPr/>
        </p:nvSpPr>
        <p:spPr>
          <a:xfrm>
            <a:off x="15724565" y="248920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76" name="Google Shape;476;g265f2fceb09_0_431"/>
          <p:cNvSpPr/>
          <p:nvPr/>
        </p:nvSpPr>
        <p:spPr>
          <a:xfrm>
            <a:off x="15724565" y="4953000"/>
            <a:ext cx="69351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65f2fceb09_0_431"/>
          <p:cNvSpPr/>
          <p:nvPr/>
        </p:nvSpPr>
        <p:spPr>
          <a:xfrm>
            <a:off x="15724565" y="4953000"/>
            <a:ext cx="69351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65f2fceb09_0_431"/>
          <p:cNvSpPr/>
          <p:nvPr/>
        </p:nvSpPr>
        <p:spPr>
          <a:xfrm>
            <a:off x="15724565" y="49530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The Crystal Caves</a:t>
            </a:r>
            <a:endParaRPr b="0" i="0" sz="4800" u="none" cap="none" strike="noStrike">
              <a:solidFill>
                <a:schemeClr val="dk1"/>
              </a:solidFill>
              <a:latin typeface="Calibri"/>
              <a:ea typeface="Calibri"/>
              <a:cs typeface="Calibri"/>
              <a:sym typeface="Calibri"/>
            </a:endParaRPr>
          </a:p>
        </p:txBody>
      </p:sp>
      <p:sp>
        <p:nvSpPr>
          <p:cNvPr id="479" name="Google Shape;479;g265f2fceb09_0_431"/>
          <p:cNvSpPr/>
          <p:nvPr/>
        </p:nvSpPr>
        <p:spPr>
          <a:xfrm>
            <a:off x="15724565" y="579120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80" name="Google Shape;480;g265f2fceb09_0_431"/>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65f2fceb09_0_431"/>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65f2fceb09_0_431"/>
          <p:cNvSpPr/>
          <p:nvPr/>
        </p:nvSpPr>
        <p:spPr>
          <a:xfrm>
            <a:off x="15724565" y="8280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The Dragon's Lair</a:t>
            </a:r>
            <a:endParaRPr b="0" i="0" sz="4800" u="none" cap="none" strike="noStrike">
              <a:solidFill>
                <a:schemeClr val="dk1"/>
              </a:solidFill>
              <a:latin typeface="Calibri"/>
              <a:ea typeface="Calibri"/>
              <a:cs typeface="Calibri"/>
              <a:sym typeface="Calibri"/>
            </a:endParaRPr>
          </a:p>
        </p:txBody>
      </p:sp>
      <p:sp>
        <p:nvSpPr>
          <p:cNvPr id="483" name="Google Shape;483;g265f2fceb09_0_431"/>
          <p:cNvSpPr/>
          <p:nvPr/>
        </p:nvSpPr>
        <p:spPr>
          <a:xfrm>
            <a:off x="15724565" y="9118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pic>
        <p:nvPicPr>
          <p:cNvPr descr=" " id="484" name="Google Shape;484;g265f2fceb09_0_431"/>
          <p:cNvPicPr preferRelativeResize="0"/>
          <p:nvPr/>
        </p:nvPicPr>
        <p:blipFill rotWithShape="1">
          <a:blip r:embed="rId6">
            <a:alphaModFix/>
          </a:blip>
          <a:srcRect b="0" l="0" r="0" t="0"/>
          <a:stretch/>
        </p:blipFill>
        <p:spPr>
          <a:xfrm>
            <a:off x="2489511" y="4673600"/>
            <a:ext cx="863708" cy="1333500"/>
          </a:xfrm>
          <a:prstGeom prst="rect">
            <a:avLst/>
          </a:prstGeom>
          <a:noFill/>
          <a:ln>
            <a:noFill/>
          </a:ln>
        </p:spPr>
      </p:pic>
      <p:pic>
        <p:nvPicPr>
          <p:cNvPr descr=" " id="485" name="Google Shape;485;g265f2fceb09_0_431"/>
          <p:cNvPicPr preferRelativeResize="0"/>
          <p:nvPr/>
        </p:nvPicPr>
        <p:blipFill rotWithShape="1">
          <a:blip r:embed="rId6">
            <a:alphaModFix/>
          </a:blip>
          <a:srcRect b="0" l="0" r="0" t="0"/>
          <a:stretch/>
        </p:blipFill>
        <p:spPr>
          <a:xfrm>
            <a:off x="9361070" y="4356100"/>
            <a:ext cx="863708" cy="1333500"/>
          </a:xfrm>
          <a:prstGeom prst="rect">
            <a:avLst/>
          </a:prstGeom>
          <a:noFill/>
          <a:ln>
            <a:noFill/>
          </a:ln>
        </p:spPr>
      </p:pic>
      <p:pic>
        <p:nvPicPr>
          <p:cNvPr descr=" " id="486" name="Google Shape;486;g265f2fceb09_0_431"/>
          <p:cNvPicPr preferRelativeResize="0"/>
          <p:nvPr/>
        </p:nvPicPr>
        <p:blipFill rotWithShape="1">
          <a:blip r:embed="rId6">
            <a:alphaModFix/>
          </a:blip>
          <a:srcRect b="0" l="0" r="0" t="0"/>
          <a:stretch/>
        </p:blipFill>
        <p:spPr>
          <a:xfrm>
            <a:off x="10834454" y="5562600"/>
            <a:ext cx="863708" cy="1333500"/>
          </a:xfrm>
          <a:prstGeom prst="rect">
            <a:avLst/>
          </a:prstGeom>
          <a:noFill/>
          <a:ln>
            <a:noFill/>
          </a:ln>
        </p:spPr>
      </p:pic>
      <p:pic>
        <p:nvPicPr>
          <p:cNvPr descr=" " id="487" name="Google Shape;487;g265f2fceb09_0_431"/>
          <p:cNvPicPr preferRelativeResize="0"/>
          <p:nvPr/>
        </p:nvPicPr>
        <p:blipFill rotWithShape="1">
          <a:blip r:embed="rId6">
            <a:alphaModFix/>
          </a:blip>
          <a:srcRect b="0" l="0" r="0" t="0"/>
          <a:stretch/>
        </p:blipFill>
        <p:spPr>
          <a:xfrm>
            <a:off x="11698162" y="4279900"/>
            <a:ext cx="863708" cy="1333500"/>
          </a:xfrm>
          <a:prstGeom prst="rect">
            <a:avLst/>
          </a:prstGeom>
          <a:noFill/>
          <a:ln>
            <a:noFill/>
          </a:ln>
        </p:spPr>
      </p:pic>
      <p:pic>
        <p:nvPicPr>
          <p:cNvPr descr=" " id="488" name="Google Shape;488;g265f2fceb09_0_431"/>
          <p:cNvPicPr preferRelativeResize="0"/>
          <p:nvPr/>
        </p:nvPicPr>
        <p:blipFill rotWithShape="1">
          <a:blip r:embed="rId6">
            <a:alphaModFix/>
          </a:blip>
          <a:srcRect b="0" l="0" r="0" t="0"/>
          <a:stretch/>
        </p:blipFill>
        <p:spPr>
          <a:xfrm>
            <a:off x="8065508" y="6553200"/>
            <a:ext cx="863708" cy="1333500"/>
          </a:xfrm>
          <a:prstGeom prst="rect">
            <a:avLst/>
          </a:prstGeom>
          <a:noFill/>
          <a:ln>
            <a:noFill/>
          </a:ln>
        </p:spPr>
      </p:pic>
      <p:pic>
        <p:nvPicPr>
          <p:cNvPr descr=" " id="489" name="Google Shape;489;g265f2fceb09_0_431"/>
          <p:cNvPicPr preferRelativeResize="0"/>
          <p:nvPr/>
        </p:nvPicPr>
        <p:blipFill rotWithShape="1">
          <a:blip r:embed="rId6">
            <a:alphaModFix/>
          </a:blip>
          <a:srcRect b="0" l="0" r="0" t="0"/>
          <a:stretch/>
        </p:blipFill>
        <p:spPr>
          <a:xfrm>
            <a:off x="12561870" y="8064500"/>
            <a:ext cx="863708" cy="133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494" name="Shape 494"/>
        <p:cNvGrpSpPr/>
        <p:nvPr/>
      </p:nvGrpSpPr>
      <p:grpSpPr>
        <a:xfrm>
          <a:off x="0" y="0"/>
          <a:ext cx="0" cy="0"/>
          <a:chOff x="0" y="0"/>
          <a:chExt cx="0" cy="0"/>
        </a:xfrm>
      </p:grpSpPr>
      <p:pic>
        <p:nvPicPr>
          <p:cNvPr descr=" " id="495" name="Google Shape;495;g265f2fceb09_0_458"/>
          <p:cNvPicPr preferRelativeResize="0"/>
          <p:nvPr/>
        </p:nvPicPr>
        <p:blipFill rotWithShape="1">
          <a:blip r:embed="rId3">
            <a:alphaModFix/>
          </a:blip>
          <a:srcRect b="0" l="0" r="0" t="0"/>
          <a:stretch/>
        </p:blipFill>
        <p:spPr>
          <a:xfrm>
            <a:off x="533467" y="165100"/>
            <a:ext cx="22837454" cy="14008100"/>
          </a:xfrm>
          <a:prstGeom prst="rect">
            <a:avLst/>
          </a:prstGeom>
          <a:noFill/>
          <a:ln>
            <a:noFill/>
          </a:ln>
        </p:spPr>
      </p:pic>
      <p:sp>
        <p:nvSpPr>
          <p:cNvPr id="496" name="Google Shape;496;g265f2fceb09_0_4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65f2fceb09_0_45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8" name="Google Shape;498;g265f2fceb09_0_458"/>
          <p:cNvSpPr/>
          <p:nvPr/>
        </p:nvSpPr>
        <p:spPr>
          <a:xfrm>
            <a:off x="6054423" y="14224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The Information</a:t>
            </a:r>
            <a:endParaRPr b="0" i="0" sz="8000" u="none" cap="none" strike="noStrike">
              <a:solidFill>
                <a:schemeClr val="dk1"/>
              </a:solidFill>
              <a:latin typeface="Calibri"/>
              <a:ea typeface="Calibri"/>
              <a:cs typeface="Calibri"/>
              <a:sym typeface="Calibri"/>
            </a:endParaRPr>
          </a:p>
        </p:txBody>
      </p:sp>
      <p:sp>
        <p:nvSpPr>
          <p:cNvPr id="499" name="Google Shape;499;g265f2fceb09_0_458"/>
          <p:cNvSpPr/>
          <p:nvPr/>
        </p:nvSpPr>
        <p:spPr>
          <a:xfrm>
            <a:off x="1714714" y="4203700"/>
            <a:ext cx="6122100" cy="64263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265f2fceb09_0_458"/>
          <p:cNvPicPr preferRelativeResize="0"/>
          <p:nvPr/>
        </p:nvPicPr>
        <p:blipFill rotWithShape="1">
          <a:blip r:embed="rId5">
            <a:alphaModFix/>
          </a:blip>
          <a:srcRect b="0" l="0" r="0" t="0"/>
          <a:stretch/>
        </p:blipFill>
        <p:spPr>
          <a:xfrm>
            <a:off x="3950739" y="4508500"/>
            <a:ext cx="1650112" cy="1625600"/>
          </a:xfrm>
          <a:prstGeom prst="rect">
            <a:avLst/>
          </a:prstGeom>
          <a:noFill/>
          <a:ln>
            <a:noFill/>
          </a:ln>
        </p:spPr>
      </p:pic>
      <p:sp>
        <p:nvSpPr>
          <p:cNvPr id="501" name="Google Shape;501;g265f2fceb09_0_458"/>
          <p:cNvSpPr/>
          <p:nvPr/>
        </p:nvSpPr>
        <p:spPr>
          <a:xfrm>
            <a:off x="2121165" y="6438900"/>
            <a:ext cx="5309400" cy="388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65f2fceb09_0_458"/>
          <p:cNvSpPr/>
          <p:nvPr/>
        </p:nvSpPr>
        <p:spPr>
          <a:xfrm>
            <a:off x="2019552" y="6438900"/>
            <a:ext cx="5512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Spellcasting Competition</a:t>
            </a:r>
            <a:endParaRPr b="0" i="0" sz="4800" u="none" cap="none" strike="noStrike">
              <a:solidFill>
                <a:schemeClr val="dk1"/>
              </a:solidFill>
              <a:latin typeface="Calibri"/>
              <a:ea typeface="Calibri"/>
              <a:cs typeface="Calibri"/>
              <a:sym typeface="Calibri"/>
            </a:endParaRPr>
          </a:p>
        </p:txBody>
      </p:sp>
      <p:sp>
        <p:nvSpPr>
          <p:cNvPr id="503" name="Google Shape;503;g265f2fceb09_0_458"/>
          <p:cNvSpPr/>
          <p:nvPr/>
        </p:nvSpPr>
        <p:spPr>
          <a:xfrm>
            <a:off x="2053423" y="72771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504" name="Google Shape;504;g265f2fceb09_0_458"/>
          <p:cNvSpPr/>
          <p:nvPr/>
        </p:nvSpPr>
        <p:spPr>
          <a:xfrm>
            <a:off x="9132441" y="4203700"/>
            <a:ext cx="6122100" cy="64263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g265f2fceb09_0_458"/>
          <p:cNvPicPr preferRelativeResize="0"/>
          <p:nvPr/>
        </p:nvPicPr>
        <p:blipFill rotWithShape="1">
          <a:blip r:embed="rId6">
            <a:alphaModFix/>
          </a:blip>
          <a:srcRect b="0" l="0" r="0" t="0"/>
          <a:stretch/>
        </p:blipFill>
        <p:spPr>
          <a:xfrm>
            <a:off x="11681938" y="4508500"/>
            <a:ext cx="1023172" cy="1625600"/>
          </a:xfrm>
          <a:prstGeom prst="rect">
            <a:avLst/>
          </a:prstGeom>
          <a:noFill/>
          <a:ln>
            <a:noFill/>
          </a:ln>
        </p:spPr>
      </p:pic>
      <p:sp>
        <p:nvSpPr>
          <p:cNvPr id="506" name="Google Shape;506;g265f2fceb09_0_458"/>
          <p:cNvSpPr/>
          <p:nvPr/>
        </p:nvSpPr>
        <p:spPr>
          <a:xfrm>
            <a:off x="9538892" y="6438900"/>
            <a:ext cx="5309400" cy="388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65f2fceb09_0_458"/>
          <p:cNvSpPr/>
          <p:nvPr/>
        </p:nvSpPr>
        <p:spPr>
          <a:xfrm>
            <a:off x="9437280" y="6438900"/>
            <a:ext cx="5512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Treasure Hunt</a:t>
            </a:r>
            <a:endParaRPr b="0" i="0" sz="4800" u="none" cap="none" strike="noStrike">
              <a:solidFill>
                <a:schemeClr val="dk1"/>
              </a:solidFill>
              <a:latin typeface="Calibri"/>
              <a:ea typeface="Calibri"/>
              <a:cs typeface="Calibri"/>
              <a:sym typeface="Calibri"/>
            </a:endParaRPr>
          </a:p>
        </p:txBody>
      </p:sp>
      <p:sp>
        <p:nvSpPr>
          <p:cNvPr id="508" name="Google Shape;508;g265f2fceb09_0_458"/>
          <p:cNvSpPr/>
          <p:nvPr/>
        </p:nvSpPr>
        <p:spPr>
          <a:xfrm>
            <a:off x="9471150" y="72771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509" name="Google Shape;509;g265f2fceb09_0_458"/>
          <p:cNvSpPr/>
          <p:nvPr/>
        </p:nvSpPr>
        <p:spPr>
          <a:xfrm>
            <a:off x="16550169" y="4203700"/>
            <a:ext cx="6122100" cy="64155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65f2fceb09_0_458"/>
          <p:cNvPicPr preferRelativeResize="0"/>
          <p:nvPr/>
        </p:nvPicPr>
        <p:blipFill rotWithShape="1">
          <a:blip r:embed="rId7">
            <a:alphaModFix/>
          </a:blip>
          <a:srcRect b="0" l="0" r="0" t="0"/>
          <a:stretch/>
        </p:blipFill>
        <p:spPr>
          <a:xfrm>
            <a:off x="18966332" y="4508500"/>
            <a:ext cx="1289836" cy="1614909"/>
          </a:xfrm>
          <a:prstGeom prst="rect">
            <a:avLst/>
          </a:prstGeom>
          <a:noFill/>
          <a:ln>
            <a:noFill/>
          </a:ln>
        </p:spPr>
      </p:pic>
      <p:sp>
        <p:nvSpPr>
          <p:cNvPr id="511" name="Google Shape;511;g265f2fceb09_0_458"/>
          <p:cNvSpPr/>
          <p:nvPr/>
        </p:nvSpPr>
        <p:spPr>
          <a:xfrm>
            <a:off x="16956619" y="6428209"/>
            <a:ext cx="5309400" cy="388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65f2fceb09_0_458"/>
          <p:cNvSpPr/>
          <p:nvPr/>
        </p:nvSpPr>
        <p:spPr>
          <a:xfrm>
            <a:off x="16855007" y="6428209"/>
            <a:ext cx="5512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Great Adventure</a:t>
            </a:r>
            <a:endParaRPr b="0" i="0" sz="4800" u="none" cap="none" strike="noStrike">
              <a:solidFill>
                <a:schemeClr val="dk1"/>
              </a:solidFill>
              <a:latin typeface="Calibri"/>
              <a:ea typeface="Calibri"/>
              <a:cs typeface="Calibri"/>
              <a:sym typeface="Calibri"/>
            </a:endParaRPr>
          </a:p>
        </p:txBody>
      </p:sp>
      <p:sp>
        <p:nvSpPr>
          <p:cNvPr id="513" name="Google Shape;513;g265f2fceb09_0_458"/>
          <p:cNvSpPr/>
          <p:nvPr/>
        </p:nvSpPr>
        <p:spPr>
          <a:xfrm>
            <a:off x="16888878" y="7266409"/>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518" name="Shape 518"/>
        <p:cNvGrpSpPr/>
        <p:nvPr/>
      </p:nvGrpSpPr>
      <p:grpSpPr>
        <a:xfrm>
          <a:off x="0" y="0"/>
          <a:ext cx="0" cy="0"/>
          <a:chOff x="0" y="0"/>
          <a:chExt cx="0" cy="0"/>
        </a:xfrm>
      </p:grpSpPr>
      <p:pic>
        <p:nvPicPr>
          <p:cNvPr descr=" " id="519" name="Google Shape;519;g265f2fceb09_0_481"/>
          <p:cNvPicPr preferRelativeResize="0"/>
          <p:nvPr/>
        </p:nvPicPr>
        <p:blipFill rotWithShape="1">
          <a:blip r:embed="rId3">
            <a:alphaModFix/>
          </a:blip>
          <a:srcRect b="0" l="0" r="0" t="0"/>
          <a:stretch/>
        </p:blipFill>
        <p:spPr>
          <a:xfrm>
            <a:off x="15915089" y="850900"/>
            <a:ext cx="9170503" cy="13957152"/>
          </a:xfrm>
          <a:prstGeom prst="rect">
            <a:avLst/>
          </a:prstGeom>
          <a:noFill/>
          <a:ln>
            <a:noFill/>
          </a:ln>
        </p:spPr>
      </p:pic>
      <p:sp>
        <p:nvSpPr>
          <p:cNvPr id="520" name="Google Shape;520;g265f2fceb09_0_4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g265f2fceb09_0_4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2" name="Google Shape;522;g265f2fceb09_0_481"/>
          <p:cNvSpPr/>
          <p:nvPr/>
        </p:nvSpPr>
        <p:spPr>
          <a:xfrm>
            <a:off x="3010276" y="927100"/>
            <a:ext cx="5851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The Graph</a:t>
            </a:r>
            <a:endParaRPr b="0" i="0" sz="8000" u="none" cap="none" strike="noStrike">
              <a:solidFill>
                <a:schemeClr val="dk1"/>
              </a:solidFill>
              <a:latin typeface="Calibri"/>
              <a:ea typeface="Calibri"/>
              <a:cs typeface="Calibri"/>
              <a:sym typeface="Calibri"/>
            </a:endParaRPr>
          </a:p>
        </p:txBody>
      </p:sp>
      <p:pic>
        <p:nvPicPr>
          <p:cNvPr descr=" " id="523" name="Google Shape;523;g265f2fceb09_0_481"/>
          <p:cNvPicPr preferRelativeResize="0"/>
          <p:nvPr/>
        </p:nvPicPr>
        <p:blipFill rotWithShape="1">
          <a:blip r:embed="rId5">
            <a:alphaModFix/>
          </a:blip>
          <a:srcRect b="0" l="0" r="0" t="0"/>
          <a:stretch/>
        </p:blipFill>
        <p:spPr>
          <a:xfrm>
            <a:off x="3010276" y="3162300"/>
            <a:ext cx="18366496" cy="9258300"/>
          </a:xfrm>
          <a:prstGeom prst="rect">
            <a:avLst/>
          </a:prstGeom>
          <a:noFill/>
          <a:ln>
            <a:noFill/>
          </a:ln>
        </p:spPr>
      </p:pic>
      <p:pic>
        <p:nvPicPr>
          <p:cNvPr descr=" " id="524" name="Google Shape;524;g265f2fceb09_0_481"/>
          <p:cNvPicPr preferRelativeResize="0"/>
          <p:nvPr/>
        </p:nvPicPr>
        <p:blipFill rotWithShape="1">
          <a:blip r:embed="rId5">
            <a:alphaModFix/>
          </a:blip>
          <a:srcRect b="0" l="0" r="0" t="0"/>
          <a:stretch/>
        </p:blipFill>
        <p:spPr>
          <a:xfrm>
            <a:off x="3010276" y="3162300"/>
            <a:ext cx="18366496" cy="9258300"/>
          </a:xfrm>
          <a:prstGeom prst="rect">
            <a:avLst/>
          </a:prstGeom>
          <a:noFill/>
          <a:ln>
            <a:noFill/>
          </a:ln>
        </p:spPr>
      </p:pic>
      <p:sp>
        <p:nvSpPr>
          <p:cNvPr id="525" name="Google Shape;525;g265f2fceb09_0_481"/>
          <p:cNvSpPr/>
          <p:nvPr/>
        </p:nvSpPr>
        <p:spPr>
          <a:xfrm>
            <a:off x="3010276" y="3162300"/>
            <a:ext cx="18366600"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65f2fceb09_0_481"/>
          <p:cNvSpPr/>
          <p:nvPr/>
        </p:nvSpPr>
        <p:spPr>
          <a:xfrm>
            <a:off x="3010276" y="31623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65f2fceb09_0_481"/>
          <p:cNvSpPr/>
          <p:nvPr/>
        </p:nvSpPr>
        <p:spPr>
          <a:xfrm>
            <a:off x="2874793" y="31623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528" name="Google Shape;528;g265f2fceb09_0_481"/>
          <p:cNvPicPr preferRelativeResize="0"/>
          <p:nvPr/>
        </p:nvPicPr>
        <p:blipFill rotWithShape="1">
          <a:blip r:embed="rId6">
            <a:alphaModFix/>
          </a:blip>
          <a:srcRect b="0" l="0" r="0" t="0"/>
          <a:stretch/>
        </p:blipFill>
        <p:spPr>
          <a:xfrm>
            <a:off x="3619952" y="3467100"/>
            <a:ext cx="17756819" cy="1"/>
          </a:xfrm>
          <a:prstGeom prst="rect">
            <a:avLst/>
          </a:prstGeom>
          <a:noFill/>
          <a:ln>
            <a:noFill/>
          </a:ln>
        </p:spPr>
      </p:pic>
      <p:pic>
        <p:nvPicPr>
          <p:cNvPr descr=" " id="529" name="Google Shape;529;g265f2fceb09_0_481"/>
          <p:cNvPicPr preferRelativeResize="0"/>
          <p:nvPr/>
        </p:nvPicPr>
        <p:blipFill rotWithShape="1">
          <a:blip r:embed="rId7">
            <a:alphaModFix/>
          </a:blip>
          <a:srcRect b="0" l="0" r="0" t="0"/>
          <a:stretch/>
        </p:blipFill>
        <p:spPr>
          <a:xfrm>
            <a:off x="3619952" y="3454400"/>
            <a:ext cx="17756819" cy="12700"/>
          </a:xfrm>
          <a:prstGeom prst="rect">
            <a:avLst/>
          </a:prstGeom>
          <a:noFill/>
          <a:ln>
            <a:noFill/>
          </a:ln>
        </p:spPr>
      </p:pic>
      <p:sp>
        <p:nvSpPr>
          <p:cNvPr id="530" name="Google Shape;530;g265f2fceb09_0_481"/>
          <p:cNvSpPr/>
          <p:nvPr/>
        </p:nvSpPr>
        <p:spPr>
          <a:xfrm>
            <a:off x="3010276" y="45656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65f2fceb09_0_481"/>
          <p:cNvSpPr/>
          <p:nvPr/>
        </p:nvSpPr>
        <p:spPr>
          <a:xfrm>
            <a:off x="2874793" y="45656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532" name="Google Shape;532;g265f2fceb09_0_481"/>
          <p:cNvPicPr preferRelativeResize="0"/>
          <p:nvPr/>
        </p:nvPicPr>
        <p:blipFill rotWithShape="1">
          <a:blip r:embed="rId6">
            <a:alphaModFix/>
          </a:blip>
          <a:srcRect b="0" l="0" r="0" t="0"/>
          <a:stretch/>
        </p:blipFill>
        <p:spPr>
          <a:xfrm>
            <a:off x="3619952" y="4870450"/>
            <a:ext cx="17756819" cy="1"/>
          </a:xfrm>
          <a:prstGeom prst="rect">
            <a:avLst/>
          </a:prstGeom>
          <a:noFill/>
          <a:ln>
            <a:noFill/>
          </a:ln>
        </p:spPr>
      </p:pic>
      <p:pic>
        <p:nvPicPr>
          <p:cNvPr descr=" " id="533" name="Google Shape;533;g265f2fceb09_0_481"/>
          <p:cNvPicPr preferRelativeResize="0"/>
          <p:nvPr/>
        </p:nvPicPr>
        <p:blipFill rotWithShape="1">
          <a:blip r:embed="rId8">
            <a:alphaModFix/>
          </a:blip>
          <a:srcRect b="0" l="0" r="0" t="0"/>
          <a:stretch/>
        </p:blipFill>
        <p:spPr>
          <a:xfrm>
            <a:off x="3619952" y="4857750"/>
            <a:ext cx="17756819" cy="12700"/>
          </a:xfrm>
          <a:prstGeom prst="rect">
            <a:avLst/>
          </a:prstGeom>
          <a:noFill/>
          <a:ln>
            <a:noFill/>
          </a:ln>
        </p:spPr>
      </p:pic>
      <p:sp>
        <p:nvSpPr>
          <p:cNvPr id="534" name="Google Shape;534;g265f2fceb09_0_481"/>
          <p:cNvSpPr/>
          <p:nvPr/>
        </p:nvSpPr>
        <p:spPr>
          <a:xfrm>
            <a:off x="3010276" y="59690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65f2fceb09_0_481"/>
          <p:cNvSpPr/>
          <p:nvPr/>
        </p:nvSpPr>
        <p:spPr>
          <a:xfrm>
            <a:off x="2874793" y="59690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536" name="Google Shape;536;g265f2fceb09_0_481"/>
          <p:cNvPicPr preferRelativeResize="0"/>
          <p:nvPr/>
        </p:nvPicPr>
        <p:blipFill rotWithShape="1">
          <a:blip r:embed="rId6">
            <a:alphaModFix/>
          </a:blip>
          <a:srcRect b="0" l="0" r="0" t="0"/>
          <a:stretch/>
        </p:blipFill>
        <p:spPr>
          <a:xfrm>
            <a:off x="3619952" y="6273800"/>
            <a:ext cx="17756819" cy="1"/>
          </a:xfrm>
          <a:prstGeom prst="rect">
            <a:avLst/>
          </a:prstGeom>
          <a:noFill/>
          <a:ln>
            <a:noFill/>
          </a:ln>
        </p:spPr>
      </p:pic>
      <p:pic>
        <p:nvPicPr>
          <p:cNvPr descr=" " id="537" name="Google Shape;537;g265f2fceb09_0_481"/>
          <p:cNvPicPr preferRelativeResize="0"/>
          <p:nvPr/>
        </p:nvPicPr>
        <p:blipFill rotWithShape="1">
          <a:blip r:embed="rId7">
            <a:alphaModFix/>
          </a:blip>
          <a:srcRect b="0" l="0" r="0" t="0"/>
          <a:stretch/>
        </p:blipFill>
        <p:spPr>
          <a:xfrm>
            <a:off x="3619952" y="6261100"/>
            <a:ext cx="17756819" cy="12700"/>
          </a:xfrm>
          <a:prstGeom prst="rect">
            <a:avLst/>
          </a:prstGeom>
          <a:noFill/>
          <a:ln>
            <a:noFill/>
          </a:ln>
        </p:spPr>
      </p:pic>
      <p:sp>
        <p:nvSpPr>
          <p:cNvPr id="538" name="Google Shape;538;g265f2fceb09_0_481"/>
          <p:cNvSpPr/>
          <p:nvPr/>
        </p:nvSpPr>
        <p:spPr>
          <a:xfrm>
            <a:off x="3010276" y="73723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5f2fceb09_0_481"/>
          <p:cNvSpPr/>
          <p:nvPr/>
        </p:nvSpPr>
        <p:spPr>
          <a:xfrm>
            <a:off x="2874793" y="73723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540" name="Google Shape;540;g265f2fceb09_0_481"/>
          <p:cNvPicPr preferRelativeResize="0"/>
          <p:nvPr/>
        </p:nvPicPr>
        <p:blipFill rotWithShape="1">
          <a:blip r:embed="rId6">
            <a:alphaModFix/>
          </a:blip>
          <a:srcRect b="0" l="0" r="0" t="0"/>
          <a:stretch/>
        </p:blipFill>
        <p:spPr>
          <a:xfrm>
            <a:off x="3619952" y="7677150"/>
            <a:ext cx="17756819" cy="1"/>
          </a:xfrm>
          <a:prstGeom prst="rect">
            <a:avLst/>
          </a:prstGeom>
          <a:noFill/>
          <a:ln>
            <a:noFill/>
          </a:ln>
        </p:spPr>
      </p:pic>
      <p:pic>
        <p:nvPicPr>
          <p:cNvPr descr=" " id="541" name="Google Shape;541;g265f2fceb09_0_481"/>
          <p:cNvPicPr preferRelativeResize="0"/>
          <p:nvPr/>
        </p:nvPicPr>
        <p:blipFill rotWithShape="1">
          <a:blip r:embed="rId8">
            <a:alphaModFix/>
          </a:blip>
          <a:srcRect b="0" l="0" r="0" t="0"/>
          <a:stretch/>
        </p:blipFill>
        <p:spPr>
          <a:xfrm>
            <a:off x="3619952" y="7664450"/>
            <a:ext cx="17756819" cy="12700"/>
          </a:xfrm>
          <a:prstGeom prst="rect">
            <a:avLst/>
          </a:prstGeom>
          <a:noFill/>
          <a:ln>
            <a:noFill/>
          </a:ln>
        </p:spPr>
      </p:pic>
      <p:sp>
        <p:nvSpPr>
          <p:cNvPr id="542" name="Google Shape;542;g265f2fceb09_0_481"/>
          <p:cNvSpPr/>
          <p:nvPr/>
        </p:nvSpPr>
        <p:spPr>
          <a:xfrm>
            <a:off x="3010276" y="87757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65f2fceb09_0_481"/>
          <p:cNvSpPr/>
          <p:nvPr/>
        </p:nvSpPr>
        <p:spPr>
          <a:xfrm>
            <a:off x="2874793" y="87757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544" name="Google Shape;544;g265f2fceb09_0_481"/>
          <p:cNvPicPr preferRelativeResize="0"/>
          <p:nvPr/>
        </p:nvPicPr>
        <p:blipFill rotWithShape="1">
          <a:blip r:embed="rId6">
            <a:alphaModFix/>
          </a:blip>
          <a:srcRect b="0" l="0" r="0" t="0"/>
          <a:stretch/>
        </p:blipFill>
        <p:spPr>
          <a:xfrm>
            <a:off x="3619952" y="9080500"/>
            <a:ext cx="17756819" cy="1"/>
          </a:xfrm>
          <a:prstGeom prst="rect">
            <a:avLst/>
          </a:prstGeom>
          <a:noFill/>
          <a:ln>
            <a:noFill/>
          </a:ln>
        </p:spPr>
      </p:pic>
      <p:pic>
        <p:nvPicPr>
          <p:cNvPr descr=" " id="545" name="Google Shape;545;g265f2fceb09_0_481"/>
          <p:cNvPicPr preferRelativeResize="0"/>
          <p:nvPr/>
        </p:nvPicPr>
        <p:blipFill rotWithShape="1">
          <a:blip r:embed="rId7">
            <a:alphaModFix/>
          </a:blip>
          <a:srcRect b="0" l="0" r="0" t="0"/>
          <a:stretch/>
        </p:blipFill>
        <p:spPr>
          <a:xfrm>
            <a:off x="3619952" y="9067800"/>
            <a:ext cx="17756819" cy="12700"/>
          </a:xfrm>
          <a:prstGeom prst="rect">
            <a:avLst/>
          </a:prstGeom>
          <a:noFill/>
          <a:ln>
            <a:noFill/>
          </a:ln>
        </p:spPr>
      </p:pic>
      <p:sp>
        <p:nvSpPr>
          <p:cNvPr id="546" name="Google Shape;546;g265f2fceb09_0_481"/>
          <p:cNvSpPr/>
          <p:nvPr/>
        </p:nvSpPr>
        <p:spPr>
          <a:xfrm>
            <a:off x="3010276" y="101790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65f2fceb09_0_481"/>
          <p:cNvSpPr/>
          <p:nvPr/>
        </p:nvSpPr>
        <p:spPr>
          <a:xfrm>
            <a:off x="2874793" y="101790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548" name="Google Shape;548;g265f2fceb09_0_481"/>
          <p:cNvPicPr preferRelativeResize="0"/>
          <p:nvPr/>
        </p:nvPicPr>
        <p:blipFill rotWithShape="1">
          <a:blip r:embed="rId6">
            <a:alphaModFix/>
          </a:blip>
          <a:srcRect b="0" l="0" r="0" t="0"/>
          <a:stretch/>
        </p:blipFill>
        <p:spPr>
          <a:xfrm>
            <a:off x="3619952" y="10483850"/>
            <a:ext cx="17756819" cy="1"/>
          </a:xfrm>
          <a:prstGeom prst="rect">
            <a:avLst/>
          </a:prstGeom>
          <a:noFill/>
          <a:ln>
            <a:noFill/>
          </a:ln>
        </p:spPr>
      </p:pic>
      <p:pic>
        <p:nvPicPr>
          <p:cNvPr descr=" " id="549" name="Google Shape;549;g265f2fceb09_0_481"/>
          <p:cNvPicPr preferRelativeResize="0"/>
          <p:nvPr/>
        </p:nvPicPr>
        <p:blipFill rotWithShape="1">
          <a:blip r:embed="rId8">
            <a:alphaModFix/>
          </a:blip>
          <a:srcRect b="0" l="0" r="0" t="0"/>
          <a:stretch/>
        </p:blipFill>
        <p:spPr>
          <a:xfrm>
            <a:off x="3619952" y="10471150"/>
            <a:ext cx="17756819" cy="12700"/>
          </a:xfrm>
          <a:prstGeom prst="rect">
            <a:avLst/>
          </a:prstGeom>
          <a:noFill/>
          <a:ln>
            <a:noFill/>
          </a:ln>
        </p:spPr>
      </p:pic>
      <p:sp>
        <p:nvSpPr>
          <p:cNvPr id="550" name="Google Shape;550;g265f2fceb09_0_481"/>
          <p:cNvSpPr/>
          <p:nvPr/>
        </p:nvSpPr>
        <p:spPr>
          <a:xfrm>
            <a:off x="3010276" y="115824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65f2fceb09_0_481"/>
          <p:cNvSpPr/>
          <p:nvPr/>
        </p:nvSpPr>
        <p:spPr>
          <a:xfrm>
            <a:off x="2874793" y="115824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552" name="Google Shape;552;g265f2fceb09_0_481"/>
          <p:cNvPicPr preferRelativeResize="0"/>
          <p:nvPr/>
        </p:nvPicPr>
        <p:blipFill rotWithShape="1">
          <a:blip r:embed="rId9">
            <a:alphaModFix/>
          </a:blip>
          <a:srcRect b="0" l="0" r="0" t="0"/>
          <a:stretch/>
        </p:blipFill>
        <p:spPr>
          <a:xfrm>
            <a:off x="3619952" y="12090400"/>
            <a:ext cx="17756819" cy="101600"/>
          </a:xfrm>
          <a:prstGeom prst="rect">
            <a:avLst/>
          </a:prstGeom>
          <a:noFill/>
          <a:ln>
            <a:noFill/>
          </a:ln>
        </p:spPr>
      </p:pic>
      <p:pic>
        <p:nvPicPr>
          <p:cNvPr descr=" " id="553" name="Google Shape;553;g265f2fceb09_0_481"/>
          <p:cNvPicPr preferRelativeResize="0"/>
          <p:nvPr/>
        </p:nvPicPr>
        <p:blipFill rotWithShape="1">
          <a:blip r:embed="rId10">
            <a:alphaModFix/>
          </a:blip>
          <a:srcRect b="0" l="0" r="0" t="0"/>
          <a:stretch/>
        </p:blipFill>
        <p:spPr>
          <a:xfrm>
            <a:off x="3619952" y="12090400"/>
            <a:ext cx="17756819" cy="12700"/>
          </a:xfrm>
          <a:prstGeom prst="rect">
            <a:avLst/>
          </a:prstGeom>
          <a:noFill/>
          <a:ln>
            <a:noFill/>
          </a:ln>
        </p:spPr>
      </p:pic>
      <p:pic>
        <p:nvPicPr>
          <p:cNvPr descr=" " id="554" name="Google Shape;554;g265f2fceb09_0_481"/>
          <p:cNvPicPr preferRelativeResize="0"/>
          <p:nvPr/>
        </p:nvPicPr>
        <p:blipFill rotWithShape="1">
          <a:blip r:embed="rId11">
            <a:alphaModFix/>
          </a:blip>
          <a:srcRect b="0" l="0" r="0" t="0"/>
          <a:stretch/>
        </p:blipFill>
        <p:spPr>
          <a:xfrm>
            <a:off x="3619952" y="12090400"/>
            <a:ext cx="12702" cy="101600"/>
          </a:xfrm>
          <a:prstGeom prst="rect">
            <a:avLst/>
          </a:prstGeom>
          <a:noFill/>
          <a:ln>
            <a:noFill/>
          </a:ln>
        </p:spPr>
      </p:pic>
      <p:pic>
        <p:nvPicPr>
          <p:cNvPr descr=" " id="555" name="Google Shape;555;g265f2fceb09_0_481"/>
          <p:cNvPicPr preferRelativeResize="0"/>
          <p:nvPr/>
        </p:nvPicPr>
        <p:blipFill rotWithShape="1">
          <a:blip r:embed="rId11">
            <a:alphaModFix/>
          </a:blip>
          <a:srcRect b="0" l="0" r="0" t="0"/>
          <a:stretch/>
        </p:blipFill>
        <p:spPr>
          <a:xfrm>
            <a:off x="21364070" y="12090400"/>
            <a:ext cx="12702" cy="101600"/>
          </a:xfrm>
          <a:prstGeom prst="rect">
            <a:avLst/>
          </a:prstGeom>
          <a:noFill/>
          <a:ln>
            <a:noFill/>
          </a:ln>
        </p:spPr>
      </p:pic>
      <p:sp>
        <p:nvSpPr>
          <p:cNvPr id="556" name="Google Shape;556;g265f2fceb09_0_481"/>
          <p:cNvSpPr/>
          <p:nvPr/>
        </p:nvSpPr>
        <p:spPr>
          <a:xfrm>
            <a:off x="3619952" y="3162300"/>
            <a:ext cx="17756700"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65f2fceb09_0_481"/>
          <p:cNvPicPr preferRelativeResize="0"/>
          <p:nvPr/>
        </p:nvPicPr>
        <p:blipFill rotWithShape="1">
          <a:blip r:embed="rId12">
            <a:alphaModFix/>
          </a:blip>
          <a:srcRect b="0" l="0" r="0" t="0"/>
          <a:stretch/>
        </p:blipFill>
        <p:spPr>
          <a:xfrm>
            <a:off x="3619952" y="3162300"/>
            <a:ext cx="2536689" cy="9258300"/>
          </a:xfrm>
          <a:prstGeom prst="rect">
            <a:avLst/>
          </a:prstGeom>
          <a:noFill/>
          <a:ln>
            <a:noFill/>
          </a:ln>
        </p:spPr>
      </p:pic>
      <p:sp>
        <p:nvSpPr>
          <p:cNvPr id="558" name="Google Shape;558;g265f2fceb09_0_481"/>
          <p:cNvSpPr/>
          <p:nvPr/>
        </p:nvSpPr>
        <p:spPr>
          <a:xfrm>
            <a:off x="4377814"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2015</a:t>
            </a:r>
            <a:endParaRPr b="0" i="0" sz="3200" u="none" cap="none" strike="noStrike">
              <a:solidFill>
                <a:schemeClr val="dk1"/>
              </a:solidFill>
              <a:latin typeface="Calibri"/>
              <a:ea typeface="Calibri"/>
              <a:cs typeface="Calibri"/>
              <a:sym typeface="Calibri"/>
            </a:endParaRPr>
          </a:p>
        </p:txBody>
      </p:sp>
      <p:pic>
        <p:nvPicPr>
          <p:cNvPr descr=" " id="559" name="Google Shape;559;g265f2fceb09_0_481"/>
          <p:cNvPicPr preferRelativeResize="0"/>
          <p:nvPr/>
        </p:nvPicPr>
        <p:blipFill rotWithShape="1">
          <a:blip r:embed="rId11">
            <a:alphaModFix/>
          </a:blip>
          <a:srcRect b="0" l="0" r="0" t="0"/>
          <a:stretch/>
        </p:blipFill>
        <p:spPr>
          <a:xfrm>
            <a:off x="3619952" y="12090400"/>
            <a:ext cx="12702" cy="101600"/>
          </a:xfrm>
          <a:prstGeom prst="rect">
            <a:avLst/>
          </a:prstGeom>
          <a:noFill/>
          <a:ln>
            <a:noFill/>
          </a:ln>
        </p:spPr>
      </p:pic>
      <p:pic>
        <p:nvPicPr>
          <p:cNvPr descr=" " id="560" name="Google Shape;560;g265f2fceb09_0_481"/>
          <p:cNvPicPr preferRelativeResize="0"/>
          <p:nvPr/>
        </p:nvPicPr>
        <p:blipFill rotWithShape="1">
          <a:blip r:embed="rId13">
            <a:alphaModFix/>
          </a:blip>
          <a:srcRect b="0" l="0" r="0" t="0"/>
          <a:stretch/>
        </p:blipFill>
        <p:spPr>
          <a:xfrm>
            <a:off x="6156642" y="3162300"/>
            <a:ext cx="2536689" cy="9258300"/>
          </a:xfrm>
          <a:prstGeom prst="rect">
            <a:avLst/>
          </a:prstGeom>
          <a:noFill/>
          <a:ln>
            <a:noFill/>
          </a:ln>
        </p:spPr>
      </p:pic>
      <p:sp>
        <p:nvSpPr>
          <p:cNvPr id="561" name="Google Shape;561;g265f2fceb09_0_481"/>
          <p:cNvSpPr/>
          <p:nvPr/>
        </p:nvSpPr>
        <p:spPr>
          <a:xfrm>
            <a:off x="6901802" y="12217400"/>
            <a:ext cx="10245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2016</a:t>
            </a:r>
            <a:endParaRPr b="0" i="0" sz="3200" u="none" cap="none" strike="noStrike">
              <a:solidFill>
                <a:schemeClr val="dk1"/>
              </a:solidFill>
              <a:latin typeface="Calibri"/>
              <a:ea typeface="Calibri"/>
              <a:cs typeface="Calibri"/>
              <a:sym typeface="Calibri"/>
            </a:endParaRPr>
          </a:p>
        </p:txBody>
      </p:sp>
      <p:pic>
        <p:nvPicPr>
          <p:cNvPr descr=" " id="562" name="Google Shape;562;g265f2fceb09_0_481"/>
          <p:cNvPicPr preferRelativeResize="0"/>
          <p:nvPr/>
        </p:nvPicPr>
        <p:blipFill rotWithShape="1">
          <a:blip r:embed="rId14">
            <a:alphaModFix/>
          </a:blip>
          <a:srcRect b="0" l="0" r="0" t="0"/>
          <a:stretch/>
        </p:blipFill>
        <p:spPr>
          <a:xfrm>
            <a:off x="6156642" y="12090400"/>
            <a:ext cx="12702" cy="101600"/>
          </a:xfrm>
          <a:prstGeom prst="rect">
            <a:avLst/>
          </a:prstGeom>
          <a:noFill/>
          <a:ln>
            <a:noFill/>
          </a:ln>
        </p:spPr>
      </p:pic>
      <p:pic>
        <p:nvPicPr>
          <p:cNvPr descr=" " id="563" name="Google Shape;563;g265f2fceb09_0_481"/>
          <p:cNvPicPr preferRelativeResize="0"/>
          <p:nvPr/>
        </p:nvPicPr>
        <p:blipFill rotWithShape="1">
          <a:blip r:embed="rId13">
            <a:alphaModFix/>
          </a:blip>
          <a:srcRect b="0" l="0" r="0" t="0"/>
          <a:stretch/>
        </p:blipFill>
        <p:spPr>
          <a:xfrm>
            <a:off x="8693328" y="3162300"/>
            <a:ext cx="2536689" cy="9258300"/>
          </a:xfrm>
          <a:prstGeom prst="rect">
            <a:avLst/>
          </a:prstGeom>
          <a:noFill/>
          <a:ln>
            <a:noFill/>
          </a:ln>
        </p:spPr>
      </p:pic>
      <p:sp>
        <p:nvSpPr>
          <p:cNvPr id="564" name="Google Shape;564;g265f2fceb09_0_481"/>
          <p:cNvSpPr/>
          <p:nvPr/>
        </p:nvSpPr>
        <p:spPr>
          <a:xfrm>
            <a:off x="9463891" y="12217400"/>
            <a:ext cx="9864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2017</a:t>
            </a:r>
            <a:endParaRPr b="0" i="0" sz="3200" u="none" cap="none" strike="noStrike">
              <a:solidFill>
                <a:schemeClr val="dk1"/>
              </a:solidFill>
              <a:latin typeface="Calibri"/>
              <a:ea typeface="Calibri"/>
              <a:cs typeface="Calibri"/>
              <a:sym typeface="Calibri"/>
            </a:endParaRPr>
          </a:p>
        </p:txBody>
      </p:sp>
      <p:pic>
        <p:nvPicPr>
          <p:cNvPr descr=" " id="565" name="Google Shape;565;g265f2fceb09_0_481"/>
          <p:cNvPicPr preferRelativeResize="0"/>
          <p:nvPr/>
        </p:nvPicPr>
        <p:blipFill rotWithShape="1">
          <a:blip r:embed="rId15">
            <a:alphaModFix/>
          </a:blip>
          <a:srcRect b="0" l="0" r="0" t="0"/>
          <a:stretch/>
        </p:blipFill>
        <p:spPr>
          <a:xfrm>
            <a:off x="8693328" y="12090400"/>
            <a:ext cx="12702" cy="101600"/>
          </a:xfrm>
          <a:prstGeom prst="rect">
            <a:avLst/>
          </a:prstGeom>
          <a:noFill/>
          <a:ln>
            <a:noFill/>
          </a:ln>
        </p:spPr>
      </p:pic>
      <p:pic>
        <p:nvPicPr>
          <p:cNvPr descr=" " id="566" name="Google Shape;566;g265f2fceb09_0_481"/>
          <p:cNvPicPr preferRelativeResize="0"/>
          <p:nvPr/>
        </p:nvPicPr>
        <p:blipFill rotWithShape="1">
          <a:blip r:embed="rId12">
            <a:alphaModFix/>
          </a:blip>
          <a:srcRect b="0" l="0" r="0" t="0"/>
          <a:stretch/>
        </p:blipFill>
        <p:spPr>
          <a:xfrm>
            <a:off x="11230017" y="3162300"/>
            <a:ext cx="2536689" cy="9258300"/>
          </a:xfrm>
          <a:prstGeom prst="rect">
            <a:avLst/>
          </a:prstGeom>
          <a:noFill/>
          <a:ln>
            <a:noFill/>
          </a:ln>
        </p:spPr>
      </p:pic>
      <p:sp>
        <p:nvSpPr>
          <p:cNvPr id="567" name="Google Shape;567;g265f2fceb09_0_481"/>
          <p:cNvSpPr/>
          <p:nvPr/>
        </p:nvSpPr>
        <p:spPr>
          <a:xfrm>
            <a:off x="11987879"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2018</a:t>
            </a:r>
            <a:endParaRPr b="0" i="0" sz="3200" u="none" cap="none" strike="noStrike">
              <a:solidFill>
                <a:schemeClr val="dk1"/>
              </a:solidFill>
              <a:latin typeface="Calibri"/>
              <a:ea typeface="Calibri"/>
              <a:cs typeface="Calibri"/>
              <a:sym typeface="Calibri"/>
            </a:endParaRPr>
          </a:p>
        </p:txBody>
      </p:sp>
      <p:pic>
        <p:nvPicPr>
          <p:cNvPr descr=" " id="568" name="Google Shape;568;g265f2fceb09_0_481"/>
          <p:cNvPicPr preferRelativeResize="0"/>
          <p:nvPr/>
        </p:nvPicPr>
        <p:blipFill rotWithShape="1">
          <a:blip r:embed="rId16">
            <a:alphaModFix/>
          </a:blip>
          <a:srcRect b="0" l="0" r="0" t="0"/>
          <a:stretch/>
        </p:blipFill>
        <p:spPr>
          <a:xfrm>
            <a:off x="11230017" y="12090400"/>
            <a:ext cx="12702" cy="101600"/>
          </a:xfrm>
          <a:prstGeom prst="rect">
            <a:avLst/>
          </a:prstGeom>
          <a:noFill/>
          <a:ln>
            <a:noFill/>
          </a:ln>
        </p:spPr>
      </p:pic>
      <p:pic>
        <p:nvPicPr>
          <p:cNvPr descr=" " id="569" name="Google Shape;569;g265f2fceb09_0_481"/>
          <p:cNvPicPr preferRelativeResize="0"/>
          <p:nvPr/>
        </p:nvPicPr>
        <p:blipFill rotWithShape="1">
          <a:blip r:embed="rId13">
            <a:alphaModFix/>
          </a:blip>
          <a:srcRect b="0" l="0" r="0" t="0"/>
          <a:stretch/>
        </p:blipFill>
        <p:spPr>
          <a:xfrm>
            <a:off x="13766707" y="3162300"/>
            <a:ext cx="2536689" cy="9258300"/>
          </a:xfrm>
          <a:prstGeom prst="rect">
            <a:avLst/>
          </a:prstGeom>
          <a:noFill/>
          <a:ln>
            <a:noFill/>
          </a:ln>
        </p:spPr>
      </p:pic>
      <p:sp>
        <p:nvSpPr>
          <p:cNvPr id="570" name="Google Shape;570;g265f2fceb09_0_481"/>
          <p:cNvSpPr/>
          <p:nvPr/>
        </p:nvSpPr>
        <p:spPr>
          <a:xfrm>
            <a:off x="14524568"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2019</a:t>
            </a:r>
            <a:endParaRPr b="0" i="0" sz="3200" u="none" cap="none" strike="noStrike">
              <a:solidFill>
                <a:schemeClr val="dk1"/>
              </a:solidFill>
              <a:latin typeface="Calibri"/>
              <a:ea typeface="Calibri"/>
              <a:cs typeface="Calibri"/>
              <a:sym typeface="Calibri"/>
            </a:endParaRPr>
          </a:p>
        </p:txBody>
      </p:sp>
      <p:pic>
        <p:nvPicPr>
          <p:cNvPr descr=" " id="571" name="Google Shape;571;g265f2fceb09_0_481"/>
          <p:cNvPicPr preferRelativeResize="0"/>
          <p:nvPr/>
        </p:nvPicPr>
        <p:blipFill rotWithShape="1">
          <a:blip r:embed="rId17">
            <a:alphaModFix/>
          </a:blip>
          <a:srcRect b="0" l="0" r="0" t="0"/>
          <a:stretch/>
        </p:blipFill>
        <p:spPr>
          <a:xfrm>
            <a:off x="13766707" y="12090400"/>
            <a:ext cx="12702" cy="101600"/>
          </a:xfrm>
          <a:prstGeom prst="rect">
            <a:avLst/>
          </a:prstGeom>
          <a:noFill/>
          <a:ln>
            <a:noFill/>
          </a:ln>
        </p:spPr>
      </p:pic>
      <p:pic>
        <p:nvPicPr>
          <p:cNvPr descr=" " id="572" name="Google Shape;572;g265f2fceb09_0_481"/>
          <p:cNvPicPr preferRelativeResize="0"/>
          <p:nvPr/>
        </p:nvPicPr>
        <p:blipFill rotWithShape="1">
          <a:blip r:embed="rId13">
            <a:alphaModFix/>
          </a:blip>
          <a:srcRect b="0" l="0" r="0" t="0"/>
          <a:stretch/>
        </p:blipFill>
        <p:spPr>
          <a:xfrm>
            <a:off x="16303393" y="3162300"/>
            <a:ext cx="2536689" cy="9258300"/>
          </a:xfrm>
          <a:prstGeom prst="rect">
            <a:avLst/>
          </a:prstGeom>
          <a:noFill/>
          <a:ln>
            <a:noFill/>
          </a:ln>
        </p:spPr>
      </p:pic>
      <p:sp>
        <p:nvSpPr>
          <p:cNvPr id="573" name="Google Shape;573;g265f2fceb09_0_481"/>
          <p:cNvSpPr/>
          <p:nvPr/>
        </p:nvSpPr>
        <p:spPr>
          <a:xfrm>
            <a:off x="17010448" y="12217400"/>
            <a:ext cx="1113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2020</a:t>
            </a:r>
            <a:endParaRPr b="0" i="0" sz="3200" u="none" cap="none" strike="noStrike">
              <a:solidFill>
                <a:schemeClr val="dk1"/>
              </a:solidFill>
              <a:latin typeface="Calibri"/>
              <a:ea typeface="Calibri"/>
              <a:cs typeface="Calibri"/>
              <a:sym typeface="Calibri"/>
            </a:endParaRPr>
          </a:p>
        </p:txBody>
      </p:sp>
      <p:pic>
        <p:nvPicPr>
          <p:cNvPr descr=" " id="574" name="Google Shape;574;g265f2fceb09_0_481"/>
          <p:cNvPicPr preferRelativeResize="0"/>
          <p:nvPr/>
        </p:nvPicPr>
        <p:blipFill rotWithShape="1">
          <a:blip r:embed="rId18">
            <a:alphaModFix/>
          </a:blip>
          <a:srcRect b="0" l="0" r="0" t="0"/>
          <a:stretch/>
        </p:blipFill>
        <p:spPr>
          <a:xfrm>
            <a:off x="16303393" y="12090400"/>
            <a:ext cx="12702" cy="101600"/>
          </a:xfrm>
          <a:prstGeom prst="rect">
            <a:avLst/>
          </a:prstGeom>
          <a:noFill/>
          <a:ln>
            <a:noFill/>
          </a:ln>
        </p:spPr>
      </p:pic>
      <p:pic>
        <p:nvPicPr>
          <p:cNvPr descr=" " id="575" name="Google Shape;575;g265f2fceb09_0_481"/>
          <p:cNvPicPr preferRelativeResize="0"/>
          <p:nvPr/>
        </p:nvPicPr>
        <p:blipFill rotWithShape="1">
          <a:blip r:embed="rId12">
            <a:alphaModFix/>
          </a:blip>
          <a:srcRect b="0" l="0" r="0" t="0"/>
          <a:stretch/>
        </p:blipFill>
        <p:spPr>
          <a:xfrm>
            <a:off x="18840082" y="3162300"/>
            <a:ext cx="2536689" cy="9258300"/>
          </a:xfrm>
          <a:prstGeom prst="rect">
            <a:avLst/>
          </a:prstGeom>
          <a:noFill/>
          <a:ln>
            <a:noFill/>
          </a:ln>
        </p:spPr>
      </p:pic>
      <p:sp>
        <p:nvSpPr>
          <p:cNvPr id="576" name="Google Shape;576;g265f2fceb09_0_481"/>
          <p:cNvSpPr/>
          <p:nvPr/>
        </p:nvSpPr>
        <p:spPr>
          <a:xfrm>
            <a:off x="19597944" y="12217400"/>
            <a:ext cx="9993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2021</a:t>
            </a:r>
            <a:endParaRPr b="0" i="0" sz="3200" u="none" cap="none" strike="noStrike">
              <a:solidFill>
                <a:schemeClr val="dk1"/>
              </a:solidFill>
              <a:latin typeface="Calibri"/>
              <a:ea typeface="Calibri"/>
              <a:cs typeface="Calibri"/>
              <a:sym typeface="Calibri"/>
            </a:endParaRPr>
          </a:p>
        </p:txBody>
      </p:sp>
      <p:pic>
        <p:nvPicPr>
          <p:cNvPr descr=" " id="577" name="Google Shape;577;g265f2fceb09_0_481"/>
          <p:cNvPicPr preferRelativeResize="0"/>
          <p:nvPr/>
        </p:nvPicPr>
        <p:blipFill rotWithShape="1">
          <a:blip r:embed="rId19">
            <a:alphaModFix/>
          </a:blip>
          <a:srcRect b="0" l="0" r="0" t="0"/>
          <a:stretch/>
        </p:blipFill>
        <p:spPr>
          <a:xfrm>
            <a:off x="18840082" y="12090400"/>
            <a:ext cx="12702" cy="101600"/>
          </a:xfrm>
          <a:prstGeom prst="rect">
            <a:avLst/>
          </a:prstGeom>
          <a:noFill/>
          <a:ln>
            <a:noFill/>
          </a:ln>
        </p:spPr>
      </p:pic>
      <p:sp>
        <p:nvSpPr>
          <p:cNvPr id="578" name="Google Shape;578;g265f2fceb09_0_481"/>
          <p:cNvSpPr/>
          <p:nvPr/>
        </p:nvSpPr>
        <p:spPr>
          <a:xfrm>
            <a:off x="5588698" y="7175500"/>
            <a:ext cx="19053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265f2fceb09_0_481"/>
          <p:cNvPicPr preferRelativeResize="0"/>
          <p:nvPr/>
        </p:nvPicPr>
        <p:blipFill rotWithShape="1">
          <a:blip r:embed="rId20">
            <a:alphaModFix/>
          </a:blip>
          <a:srcRect b="0" l="0" r="0" t="0"/>
          <a:stretch/>
        </p:blipFill>
        <p:spPr>
          <a:xfrm>
            <a:off x="5588698" y="7175500"/>
            <a:ext cx="1905238" cy="2413000"/>
          </a:xfrm>
          <a:prstGeom prst="rect">
            <a:avLst/>
          </a:prstGeom>
          <a:noFill/>
          <a:ln>
            <a:noFill/>
          </a:ln>
        </p:spPr>
      </p:pic>
      <p:sp>
        <p:nvSpPr>
          <p:cNvPr id="580" name="Google Shape;580;g265f2fceb09_0_481"/>
          <p:cNvSpPr/>
          <p:nvPr/>
        </p:nvSpPr>
        <p:spPr>
          <a:xfrm>
            <a:off x="6168738" y="7857067"/>
            <a:ext cx="757800" cy="155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A</a:t>
            </a:r>
            <a:endParaRPr b="0" i="0" sz="8000" u="none" cap="none" strike="noStrike">
              <a:solidFill>
                <a:schemeClr val="dk1"/>
              </a:solidFill>
              <a:latin typeface="Calibri"/>
              <a:ea typeface="Calibri"/>
              <a:cs typeface="Calibri"/>
              <a:sym typeface="Calibri"/>
            </a:endParaRPr>
          </a:p>
        </p:txBody>
      </p:sp>
      <p:sp>
        <p:nvSpPr>
          <p:cNvPr id="581" name="Google Shape;581;g265f2fceb09_0_481"/>
          <p:cNvSpPr/>
          <p:nvPr/>
        </p:nvSpPr>
        <p:spPr>
          <a:xfrm>
            <a:off x="11240905" y="5613400"/>
            <a:ext cx="1638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65f2fceb09_0_481"/>
          <p:cNvPicPr preferRelativeResize="0"/>
          <p:nvPr/>
        </p:nvPicPr>
        <p:blipFill rotWithShape="1">
          <a:blip r:embed="rId21">
            <a:alphaModFix/>
          </a:blip>
          <a:srcRect b="0" l="0" r="0" t="0"/>
          <a:stretch/>
        </p:blipFill>
        <p:spPr>
          <a:xfrm>
            <a:off x="11240905" y="5613400"/>
            <a:ext cx="1638505" cy="2070100"/>
          </a:xfrm>
          <a:prstGeom prst="rect">
            <a:avLst/>
          </a:prstGeom>
          <a:noFill/>
          <a:ln>
            <a:noFill/>
          </a:ln>
        </p:spPr>
      </p:pic>
      <p:sp>
        <p:nvSpPr>
          <p:cNvPr id="583" name="Google Shape;583;g265f2fceb09_0_481"/>
          <p:cNvSpPr/>
          <p:nvPr/>
        </p:nvSpPr>
        <p:spPr>
          <a:xfrm>
            <a:off x="11617719" y="6040967"/>
            <a:ext cx="757800" cy="155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B</a:t>
            </a:r>
            <a:endParaRPr b="0" i="0" sz="8000" u="none" cap="none" strike="noStrike">
              <a:solidFill>
                <a:schemeClr val="dk1"/>
              </a:solidFill>
              <a:latin typeface="Calibri"/>
              <a:ea typeface="Calibri"/>
              <a:cs typeface="Calibri"/>
              <a:sym typeface="Calibri"/>
            </a:endParaRPr>
          </a:p>
        </p:txBody>
      </p:sp>
      <p:sp>
        <p:nvSpPr>
          <p:cNvPr id="584" name="Google Shape;584;g265f2fceb09_0_481"/>
          <p:cNvSpPr/>
          <p:nvPr/>
        </p:nvSpPr>
        <p:spPr>
          <a:xfrm>
            <a:off x="18938067" y="7378700"/>
            <a:ext cx="14352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65f2fceb09_0_481"/>
          <p:cNvPicPr preferRelativeResize="0"/>
          <p:nvPr/>
        </p:nvPicPr>
        <p:blipFill rotWithShape="1">
          <a:blip r:embed="rId22">
            <a:alphaModFix/>
          </a:blip>
          <a:srcRect b="0" l="0" r="0" t="0"/>
          <a:stretch/>
        </p:blipFill>
        <p:spPr>
          <a:xfrm>
            <a:off x="18938067" y="7378700"/>
            <a:ext cx="1435279" cy="1816100"/>
          </a:xfrm>
          <a:prstGeom prst="rect">
            <a:avLst/>
          </a:prstGeom>
          <a:noFill/>
          <a:ln>
            <a:noFill/>
          </a:ln>
        </p:spPr>
      </p:pic>
      <p:sp>
        <p:nvSpPr>
          <p:cNvPr id="586" name="Google Shape;586;g265f2fceb09_0_481"/>
          <p:cNvSpPr/>
          <p:nvPr/>
        </p:nvSpPr>
        <p:spPr>
          <a:xfrm>
            <a:off x="19251373" y="7780867"/>
            <a:ext cx="732600" cy="1557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C1739"/>
              </a:buClr>
              <a:buSzPts val="8000"/>
              <a:buFont typeface="Bebas Neue"/>
              <a:buNone/>
            </a:pPr>
            <a:r>
              <a:rPr b="0" i="0" lang="en-US" sz="8000" u="none" cap="none" strike="noStrike">
                <a:solidFill>
                  <a:srgbClr val="BC1739"/>
                </a:solidFill>
                <a:latin typeface="Bebas Neue"/>
                <a:ea typeface="Bebas Neue"/>
                <a:cs typeface="Bebas Neue"/>
                <a:sym typeface="Bebas Neue"/>
              </a:rPr>
              <a:t>C</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591" name="Shape 591"/>
        <p:cNvGrpSpPr/>
        <p:nvPr/>
      </p:nvGrpSpPr>
      <p:grpSpPr>
        <a:xfrm>
          <a:off x="0" y="0"/>
          <a:ext cx="0" cy="0"/>
          <a:chOff x="0" y="0"/>
          <a:chExt cx="0" cy="0"/>
        </a:xfrm>
      </p:grpSpPr>
      <p:pic>
        <p:nvPicPr>
          <p:cNvPr descr=" " id="592" name="Google Shape;592;g265f2fceb09_0_553"/>
          <p:cNvPicPr preferRelativeResize="0"/>
          <p:nvPr/>
        </p:nvPicPr>
        <p:blipFill rotWithShape="1">
          <a:blip r:embed="rId3">
            <a:alphaModFix/>
          </a:blip>
          <a:srcRect b="0" l="0" r="0" t="0"/>
          <a:stretch/>
        </p:blipFill>
        <p:spPr>
          <a:xfrm>
            <a:off x="-2044956" y="-2451100"/>
            <a:ext cx="10798990" cy="16740484"/>
          </a:xfrm>
          <a:prstGeom prst="rect">
            <a:avLst/>
          </a:prstGeom>
          <a:noFill/>
          <a:ln>
            <a:noFill/>
          </a:ln>
        </p:spPr>
      </p:pic>
      <p:sp>
        <p:nvSpPr>
          <p:cNvPr id="593" name="Google Shape;593;g265f2fceb09_0_5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65f2fceb09_0_5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5" name="Google Shape;595;g265f2fceb09_0_553"/>
          <p:cNvSpPr/>
          <p:nvPr/>
        </p:nvSpPr>
        <p:spPr>
          <a:xfrm>
            <a:off x="3581848" y="711200"/>
            <a:ext cx="5851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Our Team</a:t>
            </a:r>
            <a:endParaRPr b="0" i="0" sz="8000" u="none" cap="none" strike="noStrike">
              <a:solidFill>
                <a:schemeClr val="dk1"/>
              </a:solidFill>
              <a:latin typeface="Calibri"/>
              <a:ea typeface="Calibri"/>
              <a:cs typeface="Calibri"/>
              <a:sym typeface="Calibri"/>
            </a:endParaRPr>
          </a:p>
        </p:txBody>
      </p:sp>
      <p:sp>
        <p:nvSpPr>
          <p:cNvPr id="596" name="Google Shape;596;g265f2fceb09_0_553"/>
          <p:cNvSpPr/>
          <p:nvPr/>
        </p:nvSpPr>
        <p:spPr>
          <a:xfrm>
            <a:off x="35564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65f2fceb09_0_553"/>
          <p:cNvPicPr preferRelativeResize="0"/>
          <p:nvPr/>
        </p:nvPicPr>
        <p:blipFill rotWithShape="1">
          <a:blip r:embed="rId5">
            <a:alphaModFix/>
          </a:blip>
          <a:srcRect b="0" l="0" r="0" t="0"/>
          <a:stretch/>
        </p:blipFill>
        <p:spPr>
          <a:xfrm>
            <a:off x="3556445" y="2844800"/>
            <a:ext cx="4788498" cy="8229600"/>
          </a:xfrm>
          <a:prstGeom prst="rect">
            <a:avLst/>
          </a:prstGeom>
          <a:noFill/>
          <a:ln>
            <a:noFill/>
          </a:ln>
        </p:spPr>
      </p:pic>
      <p:sp>
        <p:nvSpPr>
          <p:cNvPr id="598" name="Google Shape;598;g265f2fceb09_0_553"/>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65f2fceb09_0_553"/>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65f2fceb09_0_553"/>
          <p:cNvSpPr/>
          <p:nvPr/>
        </p:nvSpPr>
        <p:spPr>
          <a:xfrm>
            <a:off x="34548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601" name="Google Shape;601;g265f2fceb09_0_553"/>
          <p:cNvSpPr/>
          <p:nvPr/>
        </p:nvSpPr>
        <p:spPr>
          <a:xfrm>
            <a:off x="34887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02" name="Google Shape;602;g265f2fceb09_0_553"/>
          <p:cNvSpPr/>
          <p:nvPr/>
        </p:nvSpPr>
        <p:spPr>
          <a:xfrm>
            <a:off x="91578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65f2fceb09_0_553"/>
          <p:cNvPicPr preferRelativeResize="0"/>
          <p:nvPr/>
        </p:nvPicPr>
        <p:blipFill rotWithShape="1">
          <a:blip r:embed="rId6">
            <a:alphaModFix/>
          </a:blip>
          <a:srcRect b="0" l="0" r="0" t="0"/>
          <a:stretch/>
        </p:blipFill>
        <p:spPr>
          <a:xfrm>
            <a:off x="9157845" y="2844800"/>
            <a:ext cx="4788498" cy="8229600"/>
          </a:xfrm>
          <a:prstGeom prst="rect">
            <a:avLst/>
          </a:prstGeom>
          <a:noFill/>
          <a:ln>
            <a:noFill/>
          </a:ln>
        </p:spPr>
      </p:pic>
      <p:sp>
        <p:nvSpPr>
          <p:cNvPr id="604" name="Google Shape;604;g265f2fceb09_0_553"/>
          <p:cNvSpPr/>
          <p:nvPr/>
        </p:nvSpPr>
        <p:spPr>
          <a:xfrm>
            <a:off x="91578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65f2fceb09_0_553"/>
          <p:cNvSpPr/>
          <p:nvPr/>
        </p:nvSpPr>
        <p:spPr>
          <a:xfrm>
            <a:off x="91578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65f2fceb09_0_553"/>
          <p:cNvSpPr/>
          <p:nvPr/>
        </p:nvSpPr>
        <p:spPr>
          <a:xfrm>
            <a:off x="90562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Elementalen</a:t>
            </a:r>
            <a:endParaRPr b="0" i="0" sz="4800" u="none" cap="none" strike="noStrike">
              <a:solidFill>
                <a:schemeClr val="dk1"/>
              </a:solidFill>
              <a:latin typeface="Calibri"/>
              <a:ea typeface="Calibri"/>
              <a:cs typeface="Calibri"/>
              <a:sym typeface="Calibri"/>
            </a:endParaRPr>
          </a:p>
        </p:txBody>
      </p:sp>
      <p:sp>
        <p:nvSpPr>
          <p:cNvPr id="607" name="Google Shape;607;g265f2fceb09_0_553"/>
          <p:cNvSpPr/>
          <p:nvPr/>
        </p:nvSpPr>
        <p:spPr>
          <a:xfrm>
            <a:off x="90901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08" name="Google Shape;608;g265f2fceb09_0_553"/>
          <p:cNvSpPr/>
          <p:nvPr/>
        </p:nvSpPr>
        <p:spPr>
          <a:xfrm>
            <a:off x="147592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65f2fceb09_0_553"/>
          <p:cNvPicPr preferRelativeResize="0"/>
          <p:nvPr/>
        </p:nvPicPr>
        <p:blipFill rotWithShape="1">
          <a:blip r:embed="rId7">
            <a:alphaModFix/>
          </a:blip>
          <a:srcRect b="0" l="0" r="0" t="0"/>
          <a:stretch/>
        </p:blipFill>
        <p:spPr>
          <a:xfrm>
            <a:off x="14759245" y="2844800"/>
            <a:ext cx="4788498" cy="8229600"/>
          </a:xfrm>
          <a:prstGeom prst="rect">
            <a:avLst/>
          </a:prstGeom>
          <a:noFill/>
          <a:ln>
            <a:noFill/>
          </a:ln>
        </p:spPr>
      </p:pic>
      <p:sp>
        <p:nvSpPr>
          <p:cNvPr id="610" name="Google Shape;610;g265f2fceb09_0_553"/>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65f2fceb09_0_553"/>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65f2fceb09_0_553"/>
          <p:cNvSpPr/>
          <p:nvPr/>
        </p:nvSpPr>
        <p:spPr>
          <a:xfrm>
            <a:off x="146576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Lunaria</a:t>
            </a:r>
            <a:endParaRPr b="0" i="0" sz="4800" u="none" cap="none" strike="noStrike">
              <a:solidFill>
                <a:schemeClr val="dk1"/>
              </a:solidFill>
              <a:latin typeface="Calibri"/>
              <a:ea typeface="Calibri"/>
              <a:cs typeface="Calibri"/>
              <a:sym typeface="Calibri"/>
            </a:endParaRPr>
          </a:p>
        </p:txBody>
      </p:sp>
      <p:sp>
        <p:nvSpPr>
          <p:cNvPr id="613" name="Google Shape;613;g265f2fceb09_0_553"/>
          <p:cNvSpPr/>
          <p:nvPr/>
        </p:nvSpPr>
        <p:spPr>
          <a:xfrm>
            <a:off x="146915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618" name="Shape 618"/>
        <p:cNvGrpSpPr/>
        <p:nvPr/>
      </p:nvGrpSpPr>
      <p:grpSpPr>
        <a:xfrm>
          <a:off x="0" y="0"/>
          <a:ext cx="0" cy="0"/>
          <a:chOff x="0" y="0"/>
          <a:chExt cx="0" cy="0"/>
        </a:xfrm>
      </p:grpSpPr>
      <p:pic>
        <p:nvPicPr>
          <p:cNvPr descr=" " id="619" name="Google Shape;619;g265f2fceb09_0_579"/>
          <p:cNvPicPr preferRelativeResize="0"/>
          <p:nvPr/>
        </p:nvPicPr>
        <p:blipFill rotWithShape="1">
          <a:blip r:embed="rId3">
            <a:alphaModFix/>
          </a:blip>
          <a:srcRect b="0" l="0" r="0" t="0"/>
          <a:stretch/>
        </p:blipFill>
        <p:spPr>
          <a:xfrm>
            <a:off x="15915089" y="850900"/>
            <a:ext cx="9170503" cy="13957152"/>
          </a:xfrm>
          <a:prstGeom prst="rect">
            <a:avLst/>
          </a:prstGeom>
          <a:noFill/>
          <a:ln>
            <a:noFill/>
          </a:ln>
        </p:spPr>
      </p:pic>
      <p:sp>
        <p:nvSpPr>
          <p:cNvPr id="620" name="Google Shape;620;g265f2fceb09_0_5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65f2fceb09_0_57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622" name="Google Shape;622;g265f2fceb09_0_579"/>
          <p:cNvPicPr preferRelativeResize="0"/>
          <p:nvPr/>
        </p:nvPicPr>
        <p:blipFill rotWithShape="1">
          <a:blip r:embed="rId5">
            <a:alphaModFix/>
          </a:blip>
          <a:srcRect b="0" l="0" r="0" t="0"/>
          <a:stretch/>
        </p:blipFill>
        <p:spPr>
          <a:xfrm>
            <a:off x="1867133" y="1333500"/>
            <a:ext cx="7125591" cy="11061700"/>
          </a:xfrm>
          <a:prstGeom prst="rect">
            <a:avLst/>
          </a:prstGeom>
          <a:noFill/>
          <a:ln>
            <a:noFill/>
          </a:ln>
        </p:spPr>
      </p:pic>
      <p:sp>
        <p:nvSpPr>
          <p:cNvPr id="623" name="Google Shape;623;g265f2fceb09_0_579"/>
          <p:cNvSpPr/>
          <p:nvPr/>
        </p:nvSpPr>
        <p:spPr>
          <a:xfrm>
            <a:off x="9462683" y="1803400"/>
            <a:ext cx="16500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65f2fceb09_0_579"/>
          <p:cNvPicPr preferRelativeResize="0"/>
          <p:nvPr/>
        </p:nvPicPr>
        <p:blipFill rotWithShape="1">
          <a:blip r:embed="rId6">
            <a:alphaModFix/>
          </a:blip>
          <a:srcRect b="0" l="0" r="0" t="0"/>
          <a:stretch/>
        </p:blipFill>
        <p:spPr>
          <a:xfrm>
            <a:off x="9551814" y="1803400"/>
            <a:ext cx="1471852" cy="1625600"/>
          </a:xfrm>
          <a:prstGeom prst="rect">
            <a:avLst/>
          </a:prstGeom>
          <a:noFill/>
          <a:ln>
            <a:noFill/>
          </a:ln>
        </p:spPr>
      </p:pic>
      <p:pic>
        <p:nvPicPr>
          <p:cNvPr descr=" " id="625" name="Google Shape;625;g265f2fceb09_0_579"/>
          <p:cNvPicPr preferRelativeResize="0"/>
          <p:nvPr/>
        </p:nvPicPr>
        <p:blipFill rotWithShape="1">
          <a:blip r:embed="rId7">
            <a:alphaModFix/>
          </a:blip>
          <a:srcRect b="0" l="0" r="0" t="0"/>
          <a:stretch/>
        </p:blipFill>
        <p:spPr>
          <a:xfrm>
            <a:off x="10249635" y="3429000"/>
            <a:ext cx="38105" cy="1625600"/>
          </a:xfrm>
          <a:prstGeom prst="rect">
            <a:avLst/>
          </a:prstGeom>
          <a:noFill/>
          <a:ln>
            <a:noFill/>
          </a:ln>
        </p:spPr>
      </p:pic>
      <p:pic>
        <p:nvPicPr>
          <p:cNvPr descr=" " id="626" name="Google Shape;626;g265f2fceb09_0_579"/>
          <p:cNvPicPr preferRelativeResize="0"/>
          <p:nvPr/>
        </p:nvPicPr>
        <p:blipFill rotWithShape="1">
          <a:blip r:embed="rId8">
            <a:alphaModFix/>
          </a:blip>
          <a:srcRect b="0" l="0" r="0" t="0"/>
          <a:stretch/>
        </p:blipFill>
        <p:spPr>
          <a:xfrm>
            <a:off x="9462683" y="5054600"/>
            <a:ext cx="1650112" cy="1625625"/>
          </a:xfrm>
          <a:prstGeom prst="rect">
            <a:avLst/>
          </a:prstGeom>
          <a:noFill/>
          <a:ln>
            <a:noFill/>
          </a:ln>
        </p:spPr>
      </p:pic>
      <p:pic>
        <p:nvPicPr>
          <p:cNvPr descr=" " id="627" name="Google Shape;627;g265f2fceb09_0_579"/>
          <p:cNvPicPr preferRelativeResize="0"/>
          <p:nvPr/>
        </p:nvPicPr>
        <p:blipFill rotWithShape="1">
          <a:blip r:embed="rId7">
            <a:alphaModFix/>
          </a:blip>
          <a:srcRect b="0" l="0" r="0" t="0"/>
          <a:stretch/>
        </p:blipFill>
        <p:spPr>
          <a:xfrm>
            <a:off x="10249635" y="6680225"/>
            <a:ext cx="38105" cy="1625600"/>
          </a:xfrm>
          <a:prstGeom prst="rect">
            <a:avLst/>
          </a:prstGeom>
          <a:noFill/>
          <a:ln>
            <a:noFill/>
          </a:ln>
        </p:spPr>
      </p:pic>
      <p:pic>
        <p:nvPicPr>
          <p:cNvPr descr=" " id="628" name="Google Shape;628;g265f2fceb09_0_579"/>
          <p:cNvPicPr preferRelativeResize="0"/>
          <p:nvPr/>
        </p:nvPicPr>
        <p:blipFill rotWithShape="1">
          <a:blip r:embed="rId9">
            <a:alphaModFix/>
          </a:blip>
          <a:srcRect b="0" l="0" r="0" t="0"/>
          <a:stretch/>
        </p:blipFill>
        <p:spPr>
          <a:xfrm>
            <a:off x="9774600" y="8305825"/>
            <a:ext cx="1026276" cy="1625600"/>
          </a:xfrm>
          <a:prstGeom prst="rect">
            <a:avLst/>
          </a:prstGeom>
          <a:noFill/>
          <a:ln>
            <a:noFill/>
          </a:ln>
        </p:spPr>
      </p:pic>
      <p:pic>
        <p:nvPicPr>
          <p:cNvPr descr=" " id="629" name="Google Shape;629;g265f2fceb09_0_579"/>
          <p:cNvPicPr preferRelativeResize="0"/>
          <p:nvPr/>
        </p:nvPicPr>
        <p:blipFill rotWithShape="1">
          <a:blip r:embed="rId7">
            <a:alphaModFix/>
          </a:blip>
          <a:srcRect b="0" l="0" r="0" t="0"/>
          <a:stretch/>
        </p:blipFill>
        <p:spPr>
          <a:xfrm>
            <a:off x="10249635" y="9931400"/>
            <a:ext cx="38105" cy="1625600"/>
          </a:xfrm>
          <a:prstGeom prst="rect">
            <a:avLst/>
          </a:prstGeom>
          <a:noFill/>
          <a:ln>
            <a:noFill/>
          </a:ln>
        </p:spPr>
      </p:pic>
      <p:pic>
        <p:nvPicPr>
          <p:cNvPr descr=" " id="630" name="Google Shape;630;g265f2fceb09_0_579"/>
          <p:cNvPicPr preferRelativeResize="0"/>
          <p:nvPr/>
        </p:nvPicPr>
        <p:blipFill rotWithShape="1">
          <a:blip r:embed="rId10">
            <a:alphaModFix/>
          </a:blip>
          <a:srcRect b="0" l="0" r="0" t="0"/>
          <a:stretch/>
        </p:blipFill>
        <p:spPr>
          <a:xfrm>
            <a:off x="9591134" y="11557000"/>
            <a:ext cx="1393212" cy="1625575"/>
          </a:xfrm>
          <a:prstGeom prst="rect">
            <a:avLst/>
          </a:prstGeom>
          <a:noFill/>
          <a:ln>
            <a:noFill/>
          </a:ln>
        </p:spPr>
      </p:pic>
      <p:sp>
        <p:nvSpPr>
          <p:cNvPr id="631" name="Google Shape;631;g265f2fceb09_0_579"/>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32" name="Google Shape;632;g265f2fceb09_0_579"/>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33" name="Google Shape;633;g265f2fceb09_0_579"/>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34" name="Google Shape;634;g265f2fceb09_0_579"/>
          <p:cNvSpPr/>
          <p:nvPr/>
        </p:nvSpPr>
        <p:spPr>
          <a:xfrm>
            <a:off x="13810859" y="1104900"/>
            <a:ext cx="88107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The Step</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639" name="Shape 639"/>
        <p:cNvGrpSpPr/>
        <p:nvPr/>
      </p:nvGrpSpPr>
      <p:grpSpPr>
        <a:xfrm>
          <a:off x="0" y="0"/>
          <a:ext cx="0" cy="0"/>
          <a:chOff x="0" y="0"/>
          <a:chExt cx="0" cy="0"/>
        </a:xfrm>
      </p:grpSpPr>
      <p:pic>
        <p:nvPicPr>
          <p:cNvPr descr=" " id="640" name="Google Shape;640;g265f2fceb09_0_599"/>
          <p:cNvPicPr preferRelativeResize="0"/>
          <p:nvPr/>
        </p:nvPicPr>
        <p:blipFill rotWithShape="1">
          <a:blip r:embed="rId3">
            <a:alphaModFix/>
          </a:blip>
          <a:srcRect b="0" l="0" r="0" t="0"/>
          <a:stretch/>
        </p:blipFill>
        <p:spPr>
          <a:xfrm>
            <a:off x="15915089" y="850900"/>
            <a:ext cx="9170503" cy="13957152"/>
          </a:xfrm>
          <a:prstGeom prst="rect">
            <a:avLst/>
          </a:prstGeom>
          <a:noFill/>
          <a:ln>
            <a:noFill/>
          </a:ln>
        </p:spPr>
      </p:pic>
      <p:sp>
        <p:nvSpPr>
          <p:cNvPr id="641" name="Google Shape;641;g265f2fceb09_0_5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65f2fceb09_0_59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43" name="Google Shape;643;g265f2fceb09_0_599"/>
          <p:cNvSpPr/>
          <p:nvPr/>
        </p:nvSpPr>
        <p:spPr>
          <a:xfrm>
            <a:off x="1359070" y="1346200"/>
            <a:ext cx="12053700" cy="11455500"/>
          </a:xfrm>
          <a:prstGeom prst="roundRect">
            <a:avLst>
              <a:gd fmla="val 1109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65f2fceb09_0_599"/>
          <p:cNvSpPr/>
          <p:nvPr/>
        </p:nvSpPr>
        <p:spPr>
          <a:xfrm>
            <a:off x="2171971" y="2159000"/>
            <a:ext cx="107541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Thank you for choosing EaTemp</a:t>
            </a:r>
            <a:endParaRPr b="0" i="0" sz="8000" u="none" cap="none" strike="noStrike">
              <a:solidFill>
                <a:schemeClr val="dk1"/>
              </a:solidFill>
              <a:latin typeface="Calibri"/>
              <a:ea typeface="Calibri"/>
              <a:cs typeface="Calibri"/>
              <a:sym typeface="Calibri"/>
            </a:endParaRPr>
          </a:p>
        </p:txBody>
      </p:sp>
      <p:sp>
        <p:nvSpPr>
          <p:cNvPr id="645" name="Google Shape;645;g265f2fceb09_0_599"/>
          <p:cNvSpPr/>
          <p:nvPr/>
        </p:nvSpPr>
        <p:spPr>
          <a:xfrm>
            <a:off x="2171971" y="5207000"/>
            <a:ext cx="105507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46" name="Google Shape;646;g265f2fceb09_0_599"/>
          <p:cNvSpPr/>
          <p:nvPr/>
        </p:nvSpPr>
        <p:spPr>
          <a:xfrm>
            <a:off x="2171971" y="9982200"/>
            <a:ext cx="10428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65f2fceb09_0_599"/>
          <p:cNvSpPr/>
          <p:nvPr/>
        </p:nvSpPr>
        <p:spPr>
          <a:xfrm>
            <a:off x="2171971" y="9982200"/>
            <a:ext cx="39882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65f2fceb09_0_599"/>
          <p:cNvSpPr/>
          <p:nvPr/>
        </p:nvSpPr>
        <p:spPr>
          <a:xfrm>
            <a:off x="2171971" y="9982200"/>
            <a:ext cx="30231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65f2fceb09_0_599"/>
          <p:cNvPicPr preferRelativeResize="0"/>
          <p:nvPr/>
        </p:nvPicPr>
        <p:blipFill rotWithShape="1">
          <a:blip r:embed="rId5">
            <a:alphaModFix/>
          </a:blip>
          <a:srcRect b="0" l="0" r="0" t="0"/>
          <a:stretch/>
        </p:blipFill>
        <p:spPr>
          <a:xfrm>
            <a:off x="2171971" y="9982200"/>
            <a:ext cx="812902" cy="812800"/>
          </a:xfrm>
          <a:prstGeom prst="rect">
            <a:avLst/>
          </a:prstGeom>
          <a:noFill/>
          <a:ln>
            <a:noFill/>
          </a:ln>
        </p:spPr>
      </p:pic>
      <p:pic>
        <p:nvPicPr>
          <p:cNvPr descr=" " id="650" name="Google Shape;650;g265f2fceb09_0_599"/>
          <p:cNvPicPr preferRelativeResize="0"/>
          <p:nvPr/>
        </p:nvPicPr>
        <p:blipFill rotWithShape="1">
          <a:blip r:embed="rId6">
            <a:alphaModFix/>
          </a:blip>
          <a:srcRect b="0" l="0" r="0" t="0"/>
          <a:stretch/>
        </p:blipFill>
        <p:spPr>
          <a:xfrm>
            <a:off x="2468341" y="10278517"/>
            <a:ext cx="220160" cy="220117"/>
          </a:xfrm>
          <a:prstGeom prst="rect">
            <a:avLst/>
          </a:prstGeom>
          <a:noFill/>
          <a:ln>
            <a:noFill/>
          </a:ln>
        </p:spPr>
      </p:pic>
      <p:pic>
        <p:nvPicPr>
          <p:cNvPr descr=" " id="651" name="Google Shape;651;g265f2fceb09_0_599"/>
          <p:cNvPicPr preferRelativeResize="0"/>
          <p:nvPr/>
        </p:nvPicPr>
        <p:blipFill rotWithShape="1">
          <a:blip r:embed="rId7">
            <a:alphaModFix/>
          </a:blip>
          <a:srcRect b="0" l="0" r="0" t="0"/>
          <a:stretch/>
        </p:blipFill>
        <p:spPr>
          <a:xfrm>
            <a:off x="2267075" y="10076805"/>
            <a:ext cx="622694" cy="623639"/>
          </a:xfrm>
          <a:prstGeom prst="rect">
            <a:avLst/>
          </a:prstGeom>
          <a:noFill/>
          <a:ln>
            <a:noFill/>
          </a:ln>
        </p:spPr>
      </p:pic>
      <p:sp>
        <p:nvSpPr>
          <p:cNvPr id="652" name="Google Shape;652;g265f2fceb09_0_599"/>
          <p:cNvSpPr/>
          <p:nvPr/>
        </p:nvSpPr>
        <p:spPr>
          <a:xfrm>
            <a:off x="3188098" y="10083800"/>
            <a:ext cx="2142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8">
                  <a:extLst>
                    <a:ext uri="{A12FA001-AC4F-418D-AE19-62706E023703}">
                      <ahyp:hlinkClr val="tx"/>
                    </a:ext>
                  </a:extLst>
                </a:hlinkClick>
              </a:rPr>
              <a:t>eatemp._</a:t>
            </a:r>
            <a:endParaRPr b="0" i="0" sz="3200" u="none" cap="none" strike="noStrike">
              <a:solidFill>
                <a:schemeClr val="dk1"/>
              </a:solidFill>
              <a:latin typeface="Calibri"/>
              <a:ea typeface="Calibri"/>
              <a:cs typeface="Calibri"/>
              <a:sym typeface="Calibri"/>
            </a:endParaRPr>
          </a:p>
        </p:txBody>
      </p:sp>
      <p:sp>
        <p:nvSpPr>
          <p:cNvPr id="653" name="Google Shape;653;g265f2fceb09_0_599"/>
          <p:cNvSpPr/>
          <p:nvPr/>
        </p:nvSpPr>
        <p:spPr>
          <a:xfrm>
            <a:off x="2171971" y="11176000"/>
            <a:ext cx="39882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65f2fceb09_0_599"/>
          <p:cNvPicPr preferRelativeResize="0"/>
          <p:nvPr/>
        </p:nvPicPr>
        <p:blipFill rotWithShape="1">
          <a:blip r:embed="rId5">
            <a:alphaModFix/>
          </a:blip>
          <a:srcRect b="0" l="0" r="0" t="0"/>
          <a:stretch/>
        </p:blipFill>
        <p:spPr>
          <a:xfrm>
            <a:off x="2171971" y="11176000"/>
            <a:ext cx="812902" cy="812800"/>
          </a:xfrm>
          <a:prstGeom prst="rect">
            <a:avLst/>
          </a:prstGeom>
          <a:noFill/>
          <a:ln>
            <a:noFill/>
          </a:ln>
        </p:spPr>
      </p:pic>
      <p:pic>
        <p:nvPicPr>
          <p:cNvPr descr=" " id="655" name="Google Shape;655;g265f2fceb09_0_599"/>
          <p:cNvPicPr preferRelativeResize="0"/>
          <p:nvPr/>
        </p:nvPicPr>
        <p:blipFill rotWithShape="1">
          <a:blip r:embed="rId9">
            <a:alphaModFix/>
          </a:blip>
          <a:srcRect b="0" l="0" r="0" t="0"/>
          <a:stretch/>
        </p:blipFill>
        <p:spPr>
          <a:xfrm>
            <a:off x="2239712" y="11243717"/>
            <a:ext cx="677417" cy="677317"/>
          </a:xfrm>
          <a:prstGeom prst="rect">
            <a:avLst/>
          </a:prstGeom>
          <a:noFill/>
          <a:ln>
            <a:noFill/>
          </a:ln>
        </p:spPr>
      </p:pic>
      <p:sp>
        <p:nvSpPr>
          <p:cNvPr id="656" name="Google Shape;656;g265f2fceb09_0_599"/>
          <p:cNvSpPr/>
          <p:nvPr/>
        </p:nvSpPr>
        <p:spPr>
          <a:xfrm>
            <a:off x="3188098" y="11277600"/>
            <a:ext cx="3107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10">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sp>
        <p:nvSpPr>
          <p:cNvPr id="657" name="Google Shape;657;g265f2fceb09_0_599"/>
          <p:cNvSpPr/>
          <p:nvPr/>
        </p:nvSpPr>
        <p:spPr>
          <a:xfrm>
            <a:off x="8116314" y="9982200"/>
            <a:ext cx="44838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65f2fceb09_0_599"/>
          <p:cNvSpPr/>
          <p:nvPr/>
        </p:nvSpPr>
        <p:spPr>
          <a:xfrm>
            <a:off x="8116314" y="9982200"/>
            <a:ext cx="30483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65f2fceb09_0_599"/>
          <p:cNvPicPr preferRelativeResize="0"/>
          <p:nvPr/>
        </p:nvPicPr>
        <p:blipFill rotWithShape="1">
          <a:blip r:embed="rId5">
            <a:alphaModFix/>
          </a:blip>
          <a:srcRect b="0" l="0" r="0" t="0"/>
          <a:stretch/>
        </p:blipFill>
        <p:spPr>
          <a:xfrm>
            <a:off x="8116314" y="9982200"/>
            <a:ext cx="812902" cy="812800"/>
          </a:xfrm>
          <a:prstGeom prst="rect">
            <a:avLst/>
          </a:prstGeom>
          <a:noFill/>
          <a:ln>
            <a:noFill/>
          </a:ln>
        </p:spPr>
      </p:pic>
      <p:pic>
        <p:nvPicPr>
          <p:cNvPr descr=" " id="660" name="Google Shape;660;g265f2fceb09_0_599"/>
          <p:cNvPicPr preferRelativeResize="0"/>
          <p:nvPr/>
        </p:nvPicPr>
        <p:blipFill rotWithShape="1">
          <a:blip r:embed="rId11">
            <a:alphaModFix/>
          </a:blip>
          <a:srcRect b="0" l="0" r="0" t="0"/>
          <a:stretch/>
        </p:blipFill>
        <p:spPr>
          <a:xfrm>
            <a:off x="8184055" y="10151517"/>
            <a:ext cx="677417" cy="474117"/>
          </a:xfrm>
          <a:prstGeom prst="rect">
            <a:avLst/>
          </a:prstGeom>
          <a:noFill/>
          <a:ln>
            <a:noFill/>
          </a:ln>
        </p:spPr>
      </p:pic>
      <p:sp>
        <p:nvSpPr>
          <p:cNvPr id="661" name="Google Shape;661;g265f2fceb09_0_599"/>
          <p:cNvSpPr/>
          <p:nvPr/>
        </p:nvSpPr>
        <p:spPr>
          <a:xfrm>
            <a:off x="9132441" y="10083800"/>
            <a:ext cx="2167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12">
                  <a:extLst>
                    <a:ext uri="{A12FA001-AC4F-418D-AE19-62706E023703}">
                      <ahyp:hlinkClr val="tx"/>
                    </a:ext>
                  </a:extLst>
                </a:hlinkClick>
              </a:rPr>
              <a:t>@eatemp</a:t>
            </a:r>
            <a:endParaRPr b="0" i="0" sz="3200" u="none" cap="none" strike="noStrike">
              <a:solidFill>
                <a:schemeClr val="dk1"/>
              </a:solidFill>
              <a:latin typeface="Calibri"/>
              <a:ea typeface="Calibri"/>
              <a:cs typeface="Calibri"/>
              <a:sym typeface="Calibri"/>
            </a:endParaRPr>
          </a:p>
        </p:txBody>
      </p:sp>
      <p:sp>
        <p:nvSpPr>
          <p:cNvPr id="662" name="Google Shape;662;g265f2fceb09_0_599"/>
          <p:cNvSpPr/>
          <p:nvPr/>
        </p:nvSpPr>
        <p:spPr>
          <a:xfrm>
            <a:off x="8116314" y="11176000"/>
            <a:ext cx="44838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g265f2fceb09_0_599"/>
          <p:cNvPicPr preferRelativeResize="0"/>
          <p:nvPr/>
        </p:nvPicPr>
        <p:blipFill rotWithShape="1">
          <a:blip r:embed="rId5">
            <a:alphaModFix/>
          </a:blip>
          <a:srcRect b="0" l="0" r="0" t="0"/>
          <a:stretch/>
        </p:blipFill>
        <p:spPr>
          <a:xfrm>
            <a:off x="8116314" y="11176000"/>
            <a:ext cx="812902" cy="812800"/>
          </a:xfrm>
          <a:prstGeom prst="rect">
            <a:avLst/>
          </a:prstGeom>
          <a:noFill/>
          <a:ln>
            <a:noFill/>
          </a:ln>
        </p:spPr>
      </p:pic>
      <p:pic>
        <p:nvPicPr>
          <p:cNvPr descr=" " id="664" name="Google Shape;664;g265f2fceb09_0_599"/>
          <p:cNvPicPr preferRelativeResize="0"/>
          <p:nvPr/>
        </p:nvPicPr>
        <p:blipFill rotWithShape="1">
          <a:blip r:embed="rId13">
            <a:alphaModFix/>
          </a:blip>
          <a:srcRect b="0" l="0" r="0" t="0"/>
          <a:stretch/>
        </p:blipFill>
        <p:spPr>
          <a:xfrm>
            <a:off x="8257216" y="11277600"/>
            <a:ext cx="531094" cy="609600"/>
          </a:xfrm>
          <a:prstGeom prst="rect">
            <a:avLst/>
          </a:prstGeom>
          <a:noFill/>
          <a:ln>
            <a:noFill/>
          </a:ln>
        </p:spPr>
      </p:pic>
      <p:sp>
        <p:nvSpPr>
          <p:cNvPr id="665" name="Google Shape;665;g265f2fceb09_0_599"/>
          <p:cNvSpPr/>
          <p:nvPr/>
        </p:nvSpPr>
        <p:spPr>
          <a:xfrm>
            <a:off x="9132441" y="11277600"/>
            <a:ext cx="360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sng" cap="none" strike="noStrike">
                <a:solidFill>
                  <a:srgbClr val="000000"/>
                </a:solidFill>
                <a:latin typeface="Poppins"/>
                <a:ea typeface="Poppins"/>
                <a:cs typeface="Poppins"/>
                <a:sym typeface="Poppins"/>
                <a:hlinkClick r:id="rId14">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sp>
        <p:nvSpPr>
          <p:cNvPr id="666" name="Google Shape;666;g265f2fceb09_0_599"/>
          <p:cNvSpPr/>
          <p:nvPr/>
        </p:nvSpPr>
        <p:spPr>
          <a:xfrm rot="-5400000">
            <a:off x="20985096" y="7103262"/>
            <a:ext cx="60840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 Vector: </a:t>
            </a:r>
            <a:r>
              <a:rPr b="0" i="0" lang="en-US" sz="2400" u="sng" cap="none" strike="noStrike">
                <a:solidFill>
                  <a:srgbClr val="000000"/>
                </a:solidFill>
                <a:latin typeface="Inter"/>
                <a:ea typeface="Inter"/>
                <a:cs typeface="Inter"/>
                <a:sym typeface="Inter"/>
                <a:hlinkClick r:id="rId16">
                  <a:extLst>
                    <a:ext uri="{A12FA001-AC4F-418D-AE19-62706E023703}">
                      <ahyp:hlinkClr val="tx"/>
                    </a:ext>
                  </a:extLst>
                </a:hlinkClick>
              </a:rPr>
              <a:t>Freepik</a:t>
            </a:r>
            <a:endParaRPr b="0" i="0" sz="2400" u="none" cap="none" strike="noStrike">
              <a:solidFill>
                <a:schemeClr val="dk1"/>
              </a:solidFill>
              <a:latin typeface="Calibri"/>
              <a:ea typeface="Calibri"/>
              <a:cs typeface="Calibri"/>
              <a:sym typeface="Calibri"/>
            </a:endParaRPr>
          </a:p>
        </p:txBody>
      </p:sp>
      <p:pic>
        <p:nvPicPr>
          <p:cNvPr descr=" " id="667" name="Google Shape;667;g265f2fceb09_0_599"/>
          <p:cNvPicPr preferRelativeResize="0"/>
          <p:nvPr/>
        </p:nvPicPr>
        <p:blipFill rotWithShape="1">
          <a:blip r:embed="rId17">
            <a:alphaModFix/>
          </a:blip>
          <a:srcRect b="0" l="0" r="0" t="0"/>
          <a:stretch/>
        </p:blipFill>
        <p:spPr>
          <a:xfrm>
            <a:off x="12714292" y="1215330"/>
            <a:ext cx="11827611" cy="1319912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83" name="Shape 83"/>
        <p:cNvGrpSpPr/>
        <p:nvPr/>
      </p:nvGrpSpPr>
      <p:grpSpPr>
        <a:xfrm>
          <a:off x="0" y="0"/>
          <a:ext cx="0" cy="0"/>
          <a:chOff x="0" y="0"/>
          <a:chExt cx="0" cy="0"/>
        </a:xfrm>
      </p:grpSpPr>
      <p:pic>
        <p:nvPicPr>
          <p:cNvPr descr=" " id="84" name="Google Shape;84;g265f2fceb09_0_66"/>
          <p:cNvPicPr preferRelativeResize="0"/>
          <p:nvPr/>
        </p:nvPicPr>
        <p:blipFill rotWithShape="1">
          <a:blip r:embed="rId3">
            <a:alphaModFix/>
          </a:blip>
          <a:srcRect b="0" l="0" r="0" t="0"/>
          <a:stretch/>
        </p:blipFill>
        <p:spPr>
          <a:xfrm>
            <a:off x="15927791" y="469900"/>
            <a:ext cx="8459257" cy="13246100"/>
          </a:xfrm>
          <a:prstGeom prst="rect">
            <a:avLst/>
          </a:prstGeom>
          <a:noFill/>
          <a:ln>
            <a:noFill/>
          </a:ln>
        </p:spPr>
      </p:pic>
      <p:sp>
        <p:nvSpPr>
          <p:cNvPr id="85" name="Google Shape;85;g265f2fceb09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265f2fceb09_0_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7" name="Google Shape;87;g265f2fceb09_0_66"/>
          <p:cNvSpPr/>
          <p:nvPr/>
        </p:nvSpPr>
        <p:spPr>
          <a:xfrm>
            <a:off x="8827603" y="5067300"/>
            <a:ext cx="71001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265f2fceb09_0_66"/>
          <p:cNvSpPr/>
          <p:nvPr/>
        </p:nvSpPr>
        <p:spPr>
          <a:xfrm>
            <a:off x="8556636" y="5067300"/>
            <a:ext cx="76422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12800"/>
              <a:buFont typeface="Bebas Neue"/>
              <a:buNone/>
            </a:pPr>
            <a:r>
              <a:rPr b="0" i="0" lang="en-US" sz="12800" u="none" cap="none" strike="noStrike">
                <a:solidFill>
                  <a:srgbClr val="000000"/>
                </a:solidFill>
                <a:latin typeface="Bebas Neue"/>
                <a:ea typeface="Bebas Neue"/>
                <a:cs typeface="Bebas Neue"/>
                <a:sym typeface="Bebas Neue"/>
              </a:rPr>
              <a:t>Introduction</a:t>
            </a:r>
            <a:endParaRPr b="0" i="0" sz="12800" u="none" cap="none" strike="noStrike">
              <a:solidFill>
                <a:schemeClr val="dk1"/>
              </a:solidFill>
              <a:latin typeface="Calibri"/>
              <a:ea typeface="Calibri"/>
              <a:cs typeface="Calibri"/>
              <a:sym typeface="Calibri"/>
            </a:endParaRPr>
          </a:p>
        </p:txBody>
      </p:sp>
      <p:sp>
        <p:nvSpPr>
          <p:cNvPr id="89" name="Google Shape;89;g265f2fceb09_0_66"/>
          <p:cNvSpPr/>
          <p:nvPr/>
        </p:nvSpPr>
        <p:spPr>
          <a:xfrm>
            <a:off x="8827603" y="7327900"/>
            <a:ext cx="7235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 " id="90" name="Google Shape;90;g265f2fceb09_0_66"/>
          <p:cNvPicPr preferRelativeResize="0"/>
          <p:nvPr/>
        </p:nvPicPr>
        <p:blipFill rotWithShape="1">
          <a:blip r:embed="rId5">
            <a:alphaModFix/>
          </a:blip>
          <a:srcRect b="0" l="0" r="0" t="0"/>
          <a:stretch/>
        </p:blipFill>
        <p:spPr>
          <a:xfrm>
            <a:off x="1181248" y="1562100"/>
            <a:ext cx="6198375" cy="1241135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95" name="Shape 95"/>
        <p:cNvGrpSpPr/>
        <p:nvPr/>
      </p:nvGrpSpPr>
      <p:grpSpPr>
        <a:xfrm>
          <a:off x="0" y="0"/>
          <a:ext cx="0" cy="0"/>
          <a:chOff x="0" y="0"/>
          <a:chExt cx="0" cy="0"/>
        </a:xfrm>
      </p:grpSpPr>
      <p:pic>
        <p:nvPicPr>
          <p:cNvPr descr=" " id="96" name="Google Shape;96;g265f2fceb09_0_77"/>
          <p:cNvPicPr preferRelativeResize="0"/>
          <p:nvPr/>
        </p:nvPicPr>
        <p:blipFill rotWithShape="1">
          <a:blip r:embed="rId3">
            <a:alphaModFix/>
          </a:blip>
          <a:srcRect b="0" l="0" r="0" t="0"/>
          <a:stretch/>
        </p:blipFill>
        <p:spPr>
          <a:xfrm>
            <a:off x="20093911" y="5664200"/>
            <a:ext cx="4700828" cy="8051676"/>
          </a:xfrm>
          <a:prstGeom prst="rect">
            <a:avLst/>
          </a:prstGeom>
          <a:noFill/>
          <a:ln>
            <a:noFill/>
          </a:ln>
        </p:spPr>
      </p:pic>
      <p:pic>
        <p:nvPicPr>
          <p:cNvPr descr=" " id="97" name="Google Shape;97;g265f2fceb09_0_77"/>
          <p:cNvPicPr preferRelativeResize="0"/>
          <p:nvPr/>
        </p:nvPicPr>
        <p:blipFill rotWithShape="1">
          <a:blip r:embed="rId4">
            <a:alphaModFix/>
          </a:blip>
          <a:srcRect b="0" l="0" r="0" t="0"/>
          <a:stretch/>
        </p:blipFill>
        <p:spPr>
          <a:xfrm>
            <a:off x="2870559" y="3479800"/>
            <a:ext cx="17908523" cy="10987533"/>
          </a:xfrm>
          <a:prstGeom prst="rect">
            <a:avLst/>
          </a:prstGeom>
          <a:noFill/>
          <a:ln>
            <a:noFill/>
          </a:ln>
        </p:spPr>
      </p:pic>
      <p:sp>
        <p:nvSpPr>
          <p:cNvPr id="98" name="Google Shape;98;g265f2fceb09_0_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65f2fceb09_0_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0" name="Google Shape;100;g265f2fceb09_0_77"/>
          <p:cNvSpPr/>
          <p:nvPr/>
        </p:nvSpPr>
        <p:spPr>
          <a:xfrm>
            <a:off x="1625803" y="2743200"/>
            <a:ext cx="11198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g265f2fceb09_0_77"/>
          <p:cNvSpPr/>
          <p:nvPr/>
        </p:nvSpPr>
        <p:spPr>
          <a:xfrm>
            <a:off x="1625803"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265f2fceb09_0_77"/>
          <p:cNvSpPr/>
          <p:nvPr/>
        </p:nvSpPr>
        <p:spPr>
          <a:xfrm>
            <a:off x="11367921"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107" name="Shape 107"/>
        <p:cNvGrpSpPr/>
        <p:nvPr/>
      </p:nvGrpSpPr>
      <p:grpSpPr>
        <a:xfrm>
          <a:off x="0" y="0"/>
          <a:ext cx="0" cy="0"/>
          <a:chOff x="0" y="0"/>
          <a:chExt cx="0" cy="0"/>
        </a:xfrm>
      </p:grpSpPr>
      <p:pic>
        <p:nvPicPr>
          <p:cNvPr descr=" " id="108" name="Google Shape;108;g265f2fceb09_0_88"/>
          <p:cNvPicPr preferRelativeResize="0"/>
          <p:nvPr/>
        </p:nvPicPr>
        <p:blipFill rotWithShape="1">
          <a:blip r:embed="rId3">
            <a:alphaModFix/>
          </a:blip>
          <a:srcRect b="0" l="0" r="0" t="0"/>
          <a:stretch/>
        </p:blipFill>
        <p:spPr>
          <a:xfrm>
            <a:off x="-2044956" y="-2451100"/>
            <a:ext cx="10798990" cy="16740474"/>
          </a:xfrm>
          <a:prstGeom prst="rect">
            <a:avLst/>
          </a:prstGeom>
          <a:noFill/>
          <a:ln>
            <a:noFill/>
          </a:ln>
        </p:spPr>
      </p:pic>
      <p:pic>
        <p:nvPicPr>
          <p:cNvPr descr=" " id="109" name="Google Shape;109;g265f2fceb09_0_88"/>
          <p:cNvPicPr preferRelativeResize="0"/>
          <p:nvPr/>
        </p:nvPicPr>
        <p:blipFill rotWithShape="1">
          <a:blip r:embed="rId4">
            <a:alphaModFix/>
          </a:blip>
          <a:srcRect b="0" l="0" r="0" t="0"/>
          <a:stretch/>
        </p:blipFill>
        <p:spPr>
          <a:xfrm>
            <a:off x="12701588" y="0"/>
            <a:ext cx="11685460" cy="13716000"/>
          </a:xfrm>
          <a:prstGeom prst="rect">
            <a:avLst/>
          </a:prstGeom>
          <a:noFill/>
          <a:ln>
            <a:noFill/>
          </a:ln>
        </p:spPr>
      </p:pic>
      <p:sp>
        <p:nvSpPr>
          <p:cNvPr id="110" name="Google Shape;110;g265f2fceb09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65f2fceb09_0_8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2" name="Google Shape;112;g265f2fceb09_0_88"/>
          <p:cNvSpPr/>
          <p:nvPr/>
        </p:nvSpPr>
        <p:spPr>
          <a:xfrm>
            <a:off x="1320965" y="27051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65f2fceb09_0_88"/>
          <p:cNvPicPr preferRelativeResize="0"/>
          <p:nvPr/>
        </p:nvPicPr>
        <p:blipFill rotWithShape="1">
          <a:blip r:embed="rId6">
            <a:alphaModFix/>
          </a:blip>
          <a:srcRect b="0" l="0" r="0" t="0"/>
          <a:stretch/>
        </p:blipFill>
        <p:spPr>
          <a:xfrm>
            <a:off x="1320965" y="3489511"/>
            <a:ext cx="1625803" cy="1809372"/>
          </a:xfrm>
          <a:prstGeom prst="rect">
            <a:avLst/>
          </a:prstGeom>
          <a:noFill/>
          <a:ln>
            <a:noFill/>
          </a:ln>
        </p:spPr>
      </p:pic>
      <p:sp>
        <p:nvSpPr>
          <p:cNvPr id="114" name="Google Shape;114;g265f2fceb09_0_88"/>
          <p:cNvSpPr/>
          <p:nvPr/>
        </p:nvSpPr>
        <p:spPr>
          <a:xfrm>
            <a:off x="3353219" y="27051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65f2fceb09_0_88"/>
          <p:cNvSpPr/>
          <p:nvPr/>
        </p:nvSpPr>
        <p:spPr>
          <a:xfrm>
            <a:off x="3353219" y="27051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1739"/>
              </a:buClr>
              <a:buSzPts val="4800"/>
              <a:buFont typeface="Bebas Neue"/>
              <a:buNone/>
            </a:pPr>
            <a:r>
              <a:rPr b="0" i="0" lang="en-US" sz="4800" u="none" cap="none" strike="noStrike">
                <a:solidFill>
                  <a:srgbClr val="BC1739"/>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g265f2fceb09_0_88"/>
          <p:cNvSpPr/>
          <p:nvPr/>
        </p:nvSpPr>
        <p:spPr>
          <a:xfrm>
            <a:off x="3353219" y="36449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7" name="Google Shape;117;g265f2fceb09_0_88"/>
          <p:cNvSpPr/>
          <p:nvPr/>
        </p:nvSpPr>
        <p:spPr>
          <a:xfrm>
            <a:off x="1320965" y="68580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65f2fceb09_0_88"/>
          <p:cNvPicPr preferRelativeResize="0"/>
          <p:nvPr/>
        </p:nvPicPr>
        <p:blipFill rotWithShape="1">
          <a:blip r:embed="rId7">
            <a:alphaModFix/>
          </a:blip>
          <a:srcRect b="0" l="0" r="0" t="0"/>
          <a:stretch/>
        </p:blipFill>
        <p:spPr>
          <a:xfrm>
            <a:off x="1320965" y="7611951"/>
            <a:ext cx="1625803" cy="1870292"/>
          </a:xfrm>
          <a:prstGeom prst="rect">
            <a:avLst/>
          </a:prstGeom>
          <a:noFill/>
          <a:ln>
            <a:noFill/>
          </a:ln>
        </p:spPr>
      </p:pic>
      <p:sp>
        <p:nvSpPr>
          <p:cNvPr id="119" name="Google Shape;119;g265f2fceb09_0_88"/>
          <p:cNvSpPr/>
          <p:nvPr/>
        </p:nvSpPr>
        <p:spPr>
          <a:xfrm>
            <a:off x="3353219" y="68580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65f2fceb09_0_88"/>
          <p:cNvSpPr/>
          <p:nvPr/>
        </p:nvSpPr>
        <p:spPr>
          <a:xfrm>
            <a:off x="3353219" y="68580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C1739"/>
              </a:buClr>
              <a:buSzPts val="4800"/>
              <a:buFont typeface="Bebas Neue"/>
              <a:buNone/>
            </a:pPr>
            <a:r>
              <a:rPr b="0" i="0" lang="en-US" sz="4800" u="none" cap="none" strike="noStrike">
                <a:solidFill>
                  <a:srgbClr val="BC1739"/>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21" name="Google Shape;121;g265f2fceb09_0_88"/>
          <p:cNvSpPr/>
          <p:nvPr/>
        </p:nvSpPr>
        <p:spPr>
          <a:xfrm>
            <a:off x="3353219" y="7797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126" name="Shape 126"/>
        <p:cNvGrpSpPr/>
        <p:nvPr/>
      </p:nvGrpSpPr>
      <p:grpSpPr>
        <a:xfrm>
          <a:off x="0" y="0"/>
          <a:ext cx="0" cy="0"/>
          <a:chOff x="0" y="0"/>
          <a:chExt cx="0" cy="0"/>
        </a:xfrm>
      </p:grpSpPr>
      <p:pic>
        <p:nvPicPr>
          <p:cNvPr descr=" " id="127" name="Google Shape;127;g265f2fceb09_0_106"/>
          <p:cNvPicPr preferRelativeResize="0"/>
          <p:nvPr/>
        </p:nvPicPr>
        <p:blipFill rotWithShape="1">
          <a:blip r:embed="rId3">
            <a:alphaModFix/>
          </a:blip>
          <a:srcRect b="0" l="0" r="0" t="0"/>
          <a:stretch/>
        </p:blipFill>
        <p:spPr>
          <a:xfrm>
            <a:off x="15915089" y="850900"/>
            <a:ext cx="9170503" cy="13957152"/>
          </a:xfrm>
          <a:prstGeom prst="rect">
            <a:avLst/>
          </a:prstGeom>
          <a:noFill/>
          <a:ln>
            <a:noFill/>
          </a:ln>
        </p:spPr>
      </p:pic>
      <p:sp>
        <p:nvSpPr>
          <p:cNvPr id="128" name="Google Shape;128;g265f2fceb09_0_1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65f2fceb09_0_1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30" name="Google Shape;130;g265f2fceb09_0_106"/>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65f2fceb09_0_106"/>
          <p:cNvPicPr preferRelativeResize="0"/>
          <p:nvPr/>
        </p:nvPicPr>
        <p:blipFill rotWithShape="1">
          <a:blip r:embed="rId5">
            <a:alphaModFix/>
          </a:blip>
          <a:srcRect b="0" l="0" r="0" t="0"/>
          <a:stretch/>
        </p:blipFill>
        <p:spPr>
          <a:xfrm>
            <a:off x="7095111" y="1384300"/>
            <a:ext cx="1026276" cy="1625600"/>
          </a:xfrm>
          <a:prstGeom prst="rect">
            <a:avLst/>
          </a:prstGeom>
          <a:noFill/>
          <a:ln>
            <a:noFill/>
          </a:ln>
        </p:spPr>
      </p:pic>
      <p:sp>
        <p:nvSpPr>
          <p:cNvPr id="132" name="Google Shape;132;g265f2fceb09_0_106"/>
          <p:cNvSpPr/>
          <p:nvPr/>
        </p:nvSpPr>
        <p:spPr>
          <a:xfrm>
            <a:off x="5798275" y="3619500"/>
            <a:ext cx="3620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65f2fceb09_0_106"/>
          <p:cNvSpPr/>
          <p:nvPr/>
        </p:nvSpPr>
        <p:spPr>
          <a:xfrm>
            <a:off x="5798275" y="36195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34" name="Google Shape;134;g265f2fceb09_0_106"/>
          <p:cNvSpPr/>
          <p:nvPr/>
        </p:nvSpPr>
        <p:spPr>
          <a:xfrm>
            <a:off x="3543743" y="49657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65f2fceb09_0_106"/>
          <p:cNvSpPr/>
          <p:nvPr/>
        </p:nvSpPr>
        <p:spPr>
          <a:xfrm>
            <a:off x="3476001" y="49657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6" name="Google Shape;136;g265f2fceb09_0_106"/>
          <p:cNvPicPr preferRelativeResize="0"/>
          <p:nvPr/>
        </p:nvPicPr>
        <p:blipFill rotWithShape="1">
          <a:blip r:embed="rId6">
            <a:alphaModFix/>
          </a:blip>
          <a:srcRect b="0" l="0" r="0" t="0"/>
          <a:stretch/>
        </p:blipFill>
        <p:spPr>
          <a:xfrm>
            <a:off x="3543743" y="7404100"/>
            <a:ext cx="8129016" cy="5194300"/>
          </a:xfrm>
          <a:prstGeom prst="rect">
            <a:avLst/>
          </a:prstGeom>
          <a:noFill/>
          <a:ln>
            <a:noFill/>
          </a:ln>
        </p:spPr>
      </p:pic>
      <p:sp>
        <p:nvSpPr>
          <p:cNvPr id="137" name="Google Shape;137;g265f2fceb09_0_106"/>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65f2fceb09_0_106"/>
          <p:cNvPicPr preferRelativeResize="0"/>
          <p:nvPr/>
        </p:nvPicPr>
        <p:blipFill rotWithShape="1">
          <a:blip r:embed="rId7">
            <a:alphaModFix/>
          </a:blip>
          <a:srcRect b="0" l="0" r="0" t="0"/>
          <a:stretch/>
        </p:blipFill>
        <p:spPr>
          <a:xfrm>
            <a:off x="16281249" y="1384300"/>
            <a:ext cx="893487" cy="1625606"/>
          </a:xfrm>
          <a:prstGeom prst="rect">
            <a:avLst/>
          </a:prstGeom>
          <a:noFill/>
          <a:ln>
            <a:noFill/>
          </a:ln>
        </p:spPr>
      </p:pic>
      <p:sp>
        <p:nvSpPr>
          <p:cNvPr id="139" name="Google Shape;139;g265f2fceb09_0_106"/>
          <p:cNvSpPr/>
          <p:nvPr/>
        </p:nvSpPr>
        <p:spPr>
          <a:xfrm>
            <a:off x="15241905" y="3619506"/>
            <a:ext cx="2972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65f2fceb09_0_106"/>
          <p:cNvSpPr/>
          <p:nvPr/>
        </p:nvSpPr>
        <p:spPr>
          <a:xfrm>
            <a:off x="15241905" y="3619506"/>
            <a:ext cx="3175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41" name="Google Shape;141;g265f2fceb09_0_106"/>
          <p:cNvSpPr/>
          <p:nvPr/>
        </p:nvSpPr>
        <p:spPr>
          <a:xfrm>
            <a:off x="12663483" y="49657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65f2fceb09_0_106"/>
          <p:cNvSpPr/>
          <p:nvPr/>
        </p:nvSpPr>
        <p:spPr>
          <a:xfrm>
            <a:off x="12595741" y="49657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3" name="Google Shape;143;g265f2fceb09_0_106"/>
          <p:cNvPicPr preferRelativeResize="0"/>
          <p:nvPr/>
        </p:nvPicPr>
        <p:blipFill rotWithShape="1">
          <a:blip r:embed="rId8">
            <a:alphaModFix/>
          </a:blip>
          <a:srcRect b="0" l="0" r="0" t="0"/>
          <a:stretch/>
        </p:blipFill>
        <p:spPr>
          <a:xfrm>
            <a:off x="12663483" y="7404100"/>
            <a:ext cx="8129016" cy="5194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148" name="Shape 148"/>
        <p:cNvGrpSpPr/>
        <p:nvPr/>
      </p:nvGrpSpPr>
      <p:grpSpPr>
        <a:xfrm>
          <a:off x="0" y="0"/>
          <a:ext cx="0" cy="0"/>
          <a:chOff x="0" y="0"/>
          <a:chExt cx="0" cy="0"/>
        </a:xfrm>
      </p:grpSpPr>
      <p:pic>
        <p:nvPicPr>
          <p:cNvPr descr=" " id="149" name="Google Shape;149;g265f2fceb09_0_127"/>
          <p:cNvPicPr preferRelativeResize="0"/>
          <p:nvPr/>
        </p:nvPicPr>
        <p:blipFill rotWithShape="1">
          <a:blip r:embed="rId3">
            <a:alphaModFix/>
          </a:blip>
          <a:srcRect b="0" l="0" r="0" t="0"/>
          <a:stretch/>
        </p:blipFill>
        <p:spPr>
          <a:xfrm>
            <a:off x="533467" y="1803400"/>
            <a:ext cx="22837454" cy="14008100"/>
          </a:xfrm>
          <a:prstGeom prst="rect">
            <a:avLst/>
          </a:prstGeom>
          <a:noFill/>
          <a:ln>
            <a:noFill/>
          </a:ln>
        </p:spPr>
      </p:pic>
      <p:sp>
        <p:nvSpPr>
          <p:cNvPr id="150" name="Google Shape;150;g265f2fceb09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65f2fceb09_0_1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2" name="Google Shape;152;g265f2fceb09_0_127"/>
          <p:cNvPicPr preferRelativeResize="0"/>
          <p:nvPr/>
        </p:nvPicPr>
        <p:blipFill rotWithShape="1">
          <a:blip r:embed="rId5">
            <a:alphaModFix/>
          </a:blip>
          <a:srcRect b="0" l="0" r="0" t="0"/>
          <a:stretch/>
        </p:blipFill>
        <p:spPr>
          <a:xfrm>
            <a:off x="2502213" y="2768600"/>
            <a:ext cx="5966698" cy="4437887"/>
          </a:xfrm>
          <a:prstGeom prst="rect">
            <a:avLst/>
          </a:prstGeom>
          <a:noFill/>
          <a:ln>
            <a:noFill/>
          </a:ln>
        </p:spPr>
      </p:pic>
      <p:sp>
        <p:nvSpPr>
          <p:cNvPr id="153" name="Google Shape;153;g265f2fceb09_0_127"/>
          <p:cNvSpPr/>
          <p:nvPr/>
        </p:nvSpPr>
        <p:spPr>
          <a:xfrm>
            <a:off x="6528616" y="5867400"/>
            <a:ext cx="12701700" cy="379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65f2fceb09_0_127"/>
          <p:cNvSpPr/>
          <p:nvPr/>
        </p:nvSpPr>
        <p:spPr>
          <a:xfrm>
            <a:off x="6528616" y="5867400"/>
            <a:ext cx="12904800" cy="314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5" name="Google Shape;155;g265f2fceb09_0_127"/>
          <p:cNvSpPr/>
          <p:nvPr/>
        </p:nvSpPr>
        <p:spPr>
          <a:xfrm>
            <a:off x="16473959" y="9118600"/>
            <a:ext cx="2908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The Dream Weaver</a:t>
            </a:r>
            <a:endParaRPr b="0" i="0" sz="3600" u="none" cap="none" strike="noStrike">
              <a:solidFill>
                <a:schemeClr val="dk1"/>
              </a:solidFill>
              <a:latin typeface="Calibri"/>
              <a:ea typeface="Calibri"/>
              <a:cs typeface="Calibri"/>
              <a:sym typeface="Calibri"/>
            </a:endParaRPr>
          </a:p>
        </p:txBody>
      </p:sp>
      <p:pic>
        <p:nvPicPr>
          <p:cNvPr descr=" " id="156" name="Google Shape;156;g265f2fceb09_0_127"/>
          <p:cNvPicPr preferRelativeResize="0"/>
          <p:nvPr/>
        </p:nvPicPr>
        <p:blipFill rotWithShape="1">
          <a:blip r:embed="rId6">
            <a:alphaModFix/>
          </a:blip>
          <a:srcRect b="0" l="0" r="0" t="0"/>
          <a:stretch/>
        </p:blipFill>
        <p:spPr>
          <a:xfrm>
            <a:off x="10872559" y="-1041400"/>
            <a:ext cx="17332432" cy="695692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161" name="Shape 161"/>
        <p:cNvGrpSpPr/>
        <p:nvPr/>
      </p:nvGrpSpPr>
      <p:grpSpPr>
        <a:xfrm>
          <a:off x="0" y="0"/>
          <a:ext cx="0" cy="0"/>
          <a:chOff x="0" y="0"/>
          <a:chExt cx="0" cy="0"/>
        </a:xfrm>
      </p:grpSpPr>
      <p:pic>
        <p:nvPicPr>
          <p:cNvPr descr=" " id="162" name="Google Shape;162;g265f2fceb09_0_139"/>
          <p:cNvPicPr preferRelativeResize="0"/>
          <p:nvPr/>
        </p:nvPicPr>
        <p:blipFill rotWithShape="1">
          <a:blip r:embed="rId3">
            <a:alphaModFix/>
          </a:blip>
          <a:srcRect b="0" l="0" r="0" t="0"/>
          <a:stretch/>
        </p:blipFill>
        <p:spPr>
          <a:xfrm>
            <a:off x="-2044956" y="-2451100"/>
            <a:ext cx="10798990" cy="16740474"/>
          </a:xfrm>
          <a:prstGeom prst="rect">
            <a:avLst/>
          </a:prstGeom>
          <a:noFill/>
          <a:ln>
            <a:noFill/>
          </a:ln>
        </p:spPr>
      </p:pic>
      <p:sp>
        <p:nvSpPr>
          <p:cNvPr id="163" name="Google Shape;163;g265f2fceb09_0_1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265f2fceb09_0_13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5" name="Google Shape;165;g265f2fceb09_0_139"/>
          <p:cNvPicPr preferRelativeResize="0"/>
          <p:nvPr/>
        </p:nvPicPr>
        <p:blipFill rotWithShape="1">
          <a:blip r:embed="rId5">
            <a:alphaModFix/>
          </a:blip>
          <a:srcRect b="0" l="0" r="0" t="0"/>
          <a:stretch/>
        </p:blipFill>
        <p:spPr>
          <a:xfrm>
            <a:off x="8751394" y="825500"/>
            <a:ext cx="6891582" cy="12879685"/>
          </a:xfrm>
          <a:prstGeom prst="rect">
            <a:avLst/>
          </a:prstGeom>
          <a:noFill/>
          <a:ln>
            <a:noFill/>
          </a:ln>
        </p:spPr>
      </p:pic>
      <p:sp>
        <p:nvSpPr>
          <p:cNvPr id="166" name="Google Shape;166;g265f2fceb09_0_139"/>
          <p:cNvSpPr/>
          <p:nvPr/>
        </p:nvSpPr>
        <p:spPr>
          <a:xfrm>
            <a:off x="3086486" y="1866900"/>
            <a:ext cx="43692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65f2fceb09_0_139"/>
          <p:cNvSpPr/>
          <p:nvPr/>
        </p:nvSpPr>
        <p:spPr>
          <a:xfrm>
            <a:off x="3086486" y="1866900"/>
            <a:ext cx="45726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Dragon Taming Technique</a:t>
            </a:r>
            <a:endParaRPr b="0" i="0" sz="4800" u="none" cap="none" strike="noStrike">
              <a:solidFill>
                <a:schemeClr val="dk1"/>
              </a:solidFill>
              <a:latin typeface="Calibri"/>
              <a:ea typeface="Calibri"/>
              <a:cs typeface="Calibri"/>
              <a:sym typeface="Calibri"/>
            </a:endParaRPr>
          </a:p>
        </p:txBody>
      </p:sp>
      <p:sp>
        <p:nvSpPr>
          <p:cNvPr id="168" name="Google Shape;168;g265f2fceb09_0_139"/>
          <p:cNvSpPr/>
          <p:nvPr/>
        </p:nvSpPr>
        <p:spPr>
          <a:xfrm>
            <a:off x="3086486" y="36449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9" name="Google Shape;169;g265f2fceb09_0_139"/>
          <p:cNvSpPr/>
          <p:nvPr/>
        </p:nvSpPr>
        <p:spPr>
          <a:xfrm>
            <a:off x="16931216" y="6527800"/>
            <a:ext cx="43692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65f2fceb09_0_139"/>
          <p:cNvSpPr/>
          <p:nvPr/>
        </p:nvSpPr>
        <p:spPr>
          <a:xfrm>
            <a:off x="16931216" y="6527800"/>
            <a:ext cx="45726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The Art of Unicorn Sighting</a:t>
            </a:r>
            <a:endParaRPr b="0" i="0" sz="4800" u="none" cap="none" strike="noStrike">
              <a:solidFill>
                <a:schemeClr val="dk1"/>
              </a:solidFill>
              <a:latin typeface="Calibri"/>
              <a:ea typeface="Calibri"/>
              <a:cs typeface="Calibri"/>
              <a:sym typeface="Calibri"/>
            </a:endParaRPr>
          </a:p>
        </p:txBody>
      </p:sp>
      <p:sp>
        <p:nvSpPr>
          <p:cNvPr id="171" name="Google Shape;171;g265f2fceb09_0_139"/>
          <p:cNvSpPr/>
          <p:nvPr/>
        </p:nvSpPr>
        <p:spPr>
          <a:xfrm>
            <a:off x="16931216" y="83058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E0"/>
        </a:solidFill>
      </p:bgPr>
    </p:bg>
    <p:spTree>
      <p:nvGrpSpPr>
        <p:cNvPr id="176" name="Shape 176"/>
        <p:cNvGrpSpPr/>
        <p:nvPr/>
      </p:nvGrpSpPr>
      <p:grpSpPr>
        <a:xfrm>
          <a:off x="0" y="0"/>
          <a:ext cx="0" cy="0"/>
          <a:chOff x="0" y="0"/>
          <a:chExt cx="0" cy="0"/>
        </a:xfrm>
      </p:grpSpPr>
      <p:sp>
        <p:nvSpPr>
          <p:cNvPr id="177" name="Google Shape;177;g265f2fceb09_0_1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65f2fceb09_0_15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79" name="Google Shape;179;g265f2fceb09_0_153"/>
          <p:cNvPicPr preferRelativeResize="0"/>
          <p:nvPr/>
        </p:nvPicPr>
        <p:blipFill rotWithShape="1">
          <a:blip r:embed="rId4">
            <a:alphaModFix/>
          </a:blip>
          <a:srcRect b="0" l="0" r="0" t="0"/>
          <a:stretch/>
        </p:blipFill>
        <p:spPr>
          <a:xfrm>
            <a:off x="13946343" y="635000"/>
            <a:ext cx="9170503" cy="13957152"/>
          </a:xfrm>
          <a:prstGeom prst="rect">
            <a:avLst/>
          </a:prstGeom>
          <a:noFill/>
          <a:ln>
            <a:noFill/>
          </a:ln>
        </p:spPr>
      </p:pic>
      <p:pic>
        <p:nvPicPr>
          <p:cNvPr descr=" " id="180" name="Google Shape;180;g265f2fceb09_0_153"/>
          <p:cNvPicPr preferRelativeResize="0"/>
          <p:nvPr/>
        </p:nvPicPr>
        <p:blipFill rotWithShape="1">
          <a:blip r:embed="rId5">
            <a:alphaModFix/>
          </a:blip>
          <a:srcRect b="0" l="0" r="0" t="0"/>
          <a:stretch/>
        </p:blipFill>
        <p:spPr>
          <a:xfrm>
            <a:off x="2019552" y="814239"/>
            <a:ext cx="9665908" cy="12279462"/>
          </a:xfrm>
          <a:prstGeom prst="rect">
            <a:avLst/>
          </a:prstGeom>
          <a:noFill/>
          <a:ln>
            <a:noFill/>
          </a:ln>
        </p:spPr>
      </p:pic>
      <p:pic>
        <p:nvPicPr>
          <p:cNvPr descr=" " id="181" name="Google Shape;181;g265f2fceb09_0_153"/>
          <p:cNvPicPr preferRelativeResize="0"/>
          <p:nvPr/>
        </p:nvPicPr>
        <p:blipFill rotWithShape="1">
          <a:blip r:embed="rId6">
            <a:alphaModFix/>
          </a:blip>
          <a:srcRect b="0" l="0" r="0" t="0"/>
          <a:stretch/>
        </p:blipFill>
        <p:spPr>
          <a:xfrm>
            <a:off x="3757431" y="4819129"/>
            <a:ext cx="6206704" cy="7910489"/>
          </a:xfrm>
          <a:prstGeom prst="rect">
            <a:avLst/>
          </a:prstGeom>
          <a:noFill/>
          <a:ln>
            <a:noFill/>
          </a:ln>
        </p:spPr>
      </p:pic>
      <p:pic>
        <p:nvPicPr>
          <p:cNvPr descr=" " id="182" name="Google Shape;182;g265f2fceb09_0_153"/>
          <p:cNvPicPr preferRelativeResize="0"/>
          <p:nvPr/>
        </p:nvPicPr>
        <p:blipFill rotWithShape="1">
          <a:blip r:embed="rId7">
            <a:alphaModFix/>
          </a:blip>
          <a:srcRect b="0" l="0" r="0" t="0"/>
          <a:stretch/>
        </p:blipFill>
        <p:spPr>
          <a:xfrm>
            <a:off x="5644268" y="8526140"/>
            <a:ext cx="2929564" cy="3740100"/>
          </a:xfrm>
          <a:prstGeom prst="rect">
            <a:avLst/>
          </a:prstGeom>
          <a:noFill/>
          <a:ln>
            <a:noFill/>
          </a:ln>
        </p:spPr>
      </p:pic>
      <p:sp>
        <p:nvSpPr>
          <p:cNvPr id="183" name="Google Shape;183;g265f2fceb09_0_153"/>
          <p:cNvSpPr/>
          <p:nvPr/>
        </p:nvSpPr>
        <p:spPr>
          <a:xfrm>
            <a:off x="6138498" y="10344237"/>
            <a:ext cx="1428000" cy="1163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C1739"/>
              </a:buClr>
              <a:buSzPts val="4800"/>
              <a:buFont typeface="Bebas Neue"/>
              <a:buNone/>
            </a:pPr>
            <a:r>
              <a:rPr b="0" i="0" lang="en-US" sz="4800" u="none" cap="none" strike="noStrike">
                <a:solidFill>
                  <a:srgbClr val="BC1739"/>
                </a:solidFill>
                <a:latin typeface="Bebas Neue"/>
                <a:ea typeface="Bebas Neue"/>
                <a:cs typeface="Bebas Neue"/>
                <a:sym typeface="Bebas Neue"/>
              </a:rPr>
              <a:t>2.3M</a:t>
            </a:r>
            <a:endParaRPr b="0" i="0" sz="4800" u="none" cap="none" strike="noStrike">
              <a:solidFill>
                <a:schemeClr val="dk1"/>
              </a:solidFill>
              <a:latin typeface="Calibri"/>
              <a:ea typeface="Calibri"/>
              <a:cs typeface="Calibri"/>
              <a:sym typeface="Calibri"/>
            </a:endParaRPr>
          </a:p>
        </p:txBody>
      </p:sp>
      <p:sp>
        <p:nvSpPr>
          <p:cNvPr id="184" name="Google Shape;184;g265f2fceb09_0_153"/>
          <p:cNvSpPr/>
          <p:nvPr/>
        </p:nvSpPr>
        <p:spPr>
          <a:xfrm>
            <a:off x="6138498" y="7282644"/>
            <a:ext cx="1428000" cy="1163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4.4M</a:t>
            </a:r>
            <a:endParaRPr b="0" i="0" sz="4800" u="none" cap="none" strike="noStrike">
              <a:solidFill>
                <a:schemeClr val="dk1"/>
              </a:solidFill>
              <a:latin typeface="Calibri"/>
              <a:ea typeface="Calibri"/>
              <a:cs typeface="Calibri"/>
              <a:sym typeface="Calibri"/>
            </a:endParaRPr>
          </a:p>
        </p:txBody>
      </p:sp>
      <p:sp>
        <p:nvSpPr>
          <p:cNvPr id="185" name="Google Shape;185;g265f2fceb09_0_153"/>
          <p:cNvSpPr/>
          <p:nvPr/>
        </p:nvSpPr>
        <p:spPr>
          <a:xfrm>
            <a:off x="6138498" y="3244652"/>
            <a:ext cx="1428000" cy="1163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6.7M</a:t>
            </a:r>
            <a:endParaRPr b="0" i="0" sz="4800" u="none" cap="none" strike="noStrike">
              <a:solidFill>
                <a:schemeClr val="dk1"/>
              </a:solidFill>
              <a:latin typeface="Calibri"/>
              <a:ea typeface="Calibri"/>
              <a:cs typeface="Calibri"/>
              <a:sym typeface="Calibri"/>
            </a:endParaRPr>
          </a:p>
        </p:txBody>
      </p:sp>
      <p:sp>
        <p:nvSpPr>
          <p:cNvPr id="186" name="Google Shape;186;g265f2fceb09_0_153"/>
          <p:cNvSpPr/>
          <p:nvPr/>
        </p:nvSpPr>
        <p:spPr>
          <a:xfrm>
            <a:off x="13374772" y="6743700"/>
            <a:ext cx="79596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187" name="Google Shape;187;g265f2fceb09_0_153"/>
          <p:cNvSpPr/>
          <p:nvPr/>
        </p:nvSpPr>
        <p:spPr>
          <a:xfrm>
            <a:off x="13374772" y="3848100"/>
            <a:ext cx="7794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A Research</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2024-01-16T07:43:00Z</dcterms:created>
  <dc:creator>PptxGenJS</dc:creator>
</cp:coreProperties>
</file>