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29966B-5681-8623-61CF-571B24588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ECE2250-A074-30C4-FE3F-D25060A5C69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ECE2250-A074-30C4-FE3F-D25060A5C6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5CB5022-BD90-FC35-658B-0F7E182D2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EB2CB43-93C4-EE45-7435-69B138BEA96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Google Shape;1643;p29">
            <a:extLst>
              <a:ext uri="{FF2B5EF4-FFF2-40B4-BE49-F238E27FC236}">
                <a16:creationId xmlns:a16="http://schemas.microsoft.com/office/drawing/2014/main" id="{913E497F-C7EC-1839-0448-E41972EA3708}"/>
              </a:ext>
            </a:extLst>
          </p:cNvPr>
          <p:cNvSpPr/>
          <p:nvPr/>
        </p:nvSpPr>
        <p:spPr>
          <a:xfrm>
            <a:off x="2901353" y="1170830"/>
            <a:ext cx="357804" cy="49443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5" name="Google Shape;1645;p29">
            <a:extLst>
              <a:ext uri="{FF2B5EF4-FFF2-40B4-BE49-F238E27FC236}">
                <a16:creationId xmlns:a16="http://schemas.microsoft.com/office/drawing/2014/main" id="{104C7133-AE12-C73C-DEC7-D4FA1A348CC1}"/>
              </a:ext>
            </a:extLst>
          </p:cNvPr>
          <p:cNvSpPr/>
          <p:nvPr/>
        </p:nvSpPr>
        <p:spPr>
          <a:xfrm>
            <a:off x="2901353" y="1642574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" name="Google Shape;1646;p29">
            <a:extLst>
              <a:ext uri="{FF2B5EF4-FFF2-40B4-BE49-F238E27FC236}">
                <a16:creationId xmlns:a16="http://schemas.microsoft.com/office/drawing/2014/main" id="{88C5E69A-7116-93EE-7284-5204A209425D}"/>
              </a:ext>
            </a:extLst>
          </p:cNvPr>
          <p:cNvSpPr/>
          <p:nvPr/>
        </p:nvSpPr>
        <p:spPr>
          <a:xfrm rot="5400000">
            <a:off x="3388852" y="1758823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7" name="Google Shape;1647;p29">
            <a:extLst>
              <a:ext uri="{FF2B5EF4-FFF2-40B4-BE49-F238E27FC236}">
                <a16:creationId xmlns:a16="http://schemas.microsoft.com/office/drawing/2014/main" id="{FBDB90AD-503B-1E22-5F81-634133BE1B71}"/>
              </a:ext>
            </a:extLst>
          </p:cNvPr>
          <p:cNvSpPr txBox="1"/>
          <p:nvPr/>
        </p:nvSpPr>
        <p:spPr>
          <a:xfrm>
            <a:off x="614291" y="1689139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10:00 AM – 11:00 AM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" name="Google Shape;1648;p29">
            <a:extLst>
              <a:ext uri="{FF2B5EF4-FFF2-40B4-BE49-F238E27FC236}">
                <a16:creationId xmlns:a16="http://schemas.microsoft.com/office/drawing/2014/main" id="{DC013150-2E56-6FCB-256C-4CC3A78B6724}"/>
              </a:ext>
            </a:extLst>
          </p:cNvPr>
          <p:cNvSpPr txBox="1"/>
          <p:nvPr/>
        </p:nvSpPr>
        <p:spPr>
          <a:xfrm>
            <a:off x="3726158" y="1867733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9" name="Google Shape;1649;p29">
            <a:extLst>
              <a:ext uri="{FF2B5EF4-FFF2-40B4-BE49-F238E27FC236}">
                <a16:creationId xmlns:a16="http://schemas.microsoft.com/office/drawing/2014/main" id="{D5EBD7DA-1B0A-26B3-4185-F072B59CDA55}"/>
              </a:ext>
            </a:extLst>
          </p:cNvPr>
          <p:cNvSpPr txBox="1"/>
          <p:nvPr/>
        </p:nvSpPr>
        <p:spPr>
          <a:xfrm>
            <a:off x="3726158" y="1532043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0" name="Google Shape;1650;p29">
            <a:extLst>
              <a:ext uri="{FF2B5EF4-FFF2-40B4-BE49-F238E27FC236}">
                <a16:creationId xmlns:a16="http://schemas.microsoft.com/office/drawing/2014/main" id="{86A1DA94-CED6-1C85-6DF5-B622A6866B67}"/>
              </a:ext>
            </a:extLst>
          </p:cNvPr>
          <p:cNvSpPr/>
          <p:nvPr/>
        </p:nvSpPr>
        <p:spPr>
          <a:xfrm>
            <a:off x="2901353" y="2850750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1" name="Google Shape;1651;p29">
            <a:extLst>
              <a:ext uri="{FF2B5EF4-FFF2-40B4-BE49-F238E27FC236}">
                <a16:creationId xmlns:a16="http://schemas.microsoft.com/office/drawing/2014/main" id="{11AEB5A2-3A42-CA11-8C04-708EDE1D673D}"/>
              </a:ext>
            </a:extLst>
          </p:cNvPr>
          <p:cNvSpPr/>
          <p:nvPr/>
        </p:nvSpPr>
        <p:spPr>
          <a:xfrm rot="5400000">
            <a:off x="3388852" y="2967001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2" name="Google Shape;1652;p29">
            <a:extLst>
              <a:ext uri="{FF2B5EF4-FFF2-40B4-BE49-F238E27FC236}">
                <a16:creationId xmlns:a16="http://schemas.microsoft.com/office/drawing/2014/main" id="{8625FD46-FE63-2A82-D11F-87500A5D19FC}"/>
              </a:ext>
            </a:extLst>
          </p:cNvPr>
          <p:cNvSpPr txBox="1"/>
          <p:nvPr/>
        </p:nvSpPr>
        <p:spPr>
          <a:xfrm>
            <a:off x="614291" y="2897317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11:00 AM – 12:00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3" name="Google Shape;1653;p29">
            <a:extLst>
              <a:ext uri="{FF2B5EF4-FFF2-40B4-BE49-F238E27FC236}">
                <a16:creationId xmlns:a16="http://schemas.microsoft.com/office/drawing/2014/main" id="{BFC01357-4285-DD34-A2C8-7B5C60BB057B}"/>
              </a:ext>
            </a:extLst>
          </p:cNvPr>
          <p:cNvSpPr txBox="1"/>
          <p:nvPr/>
        </p:nvSpPr>
        <p:spPr>
          <a:xfrm>
            <a:off x="3726158" y="3073758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4" name="Google Shape;1654;p29">
            <a:extLst>
              <a:ext uri="{FF2B5EF4-FFF2-40B4-BE49-F238E27FC236}">
                <a16:creationId xmlns:a16="http://schemas.microsoft.com/office/drawing/2014/main" id="{FCC6D01D-C3F9-2BF7-7B83-076E53B38D07}"/>
              </a:ext>
            </a:extLst>
          </p:cNvPr>
          <p:cNvSpPr txBox="1"/>
          <p:nvPr/>
        </p:nvSpPr>
        <p:spPr>
          <a:xfrm>
            <a:off x="3726158" y="2738070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5" name="Google Shape;1655;p29">
            <a:extLst>
              <a:ext uri="{FF2B5EF4-FFF2-40B4-BE49-F238E27FC236}">
                <a16:creationId xmlns:a16="http://schemas.microsoft.com/office/drawing/2014/main" id="{79098A9D-EB65-A0CC-FCF3-52CA9AB4E9A5}"/>
              </a:ext>
            </a:extLst>
          </p:cNvPr>
          <p:cNvSpPr/>
          <p:nvPr/>
        </p:nvSpPr>
        <p:spPr>
          <a:xfrm>
            <a:off x="2901353" y="4058925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6" name="Google Shape;1656;p29">
            <a:extLst>
              <a:ext uri="{FF2B5EF4-FFF2-40B4-BE49-F238E27FC236}">
                <a16:creationId xmlns:a16="http://schemas.microsoft.com/office/drawing/2014/main" id="{103ED63F-74F2-EEE6-D292-7D2ED6610C6D}"/>
              </a:ext>
            </a:extLst>
          </p:cNvPr>
          <p:cNvSpPr/>
          <p:nvPr/>
        </p:nvSpPr>
        <p:spPr>
          <a:xfrm rot="5400000">
            <a:off x="3388852" y="4175176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7" name="Google Shape;1657;p29">
            <a:extLst>
              <a:ext uri="{FF2B5EF4-FFF2-40B4-BE49-F238E27FC236}">
                <a16:creationId xmlns:a16="http://schemas.microsoft.com/office/drawing/2014/main" id="{0242BD5B-D57F-6957-3CCC-99D7DEEA2417}"/>
              </a:ext>
            </a:extLst>
          </p:cNvPr>
          <p:cNvSpPr txBox="1"/>
          <p:nvPr/>
        </p:nvSpPr>
        <p:spPr>
          <a:xfrm>
            <a:off x="614291" y="4105495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12:00 PM – 01:00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8" name="Google Shape;1658;p29">
            <a:extLst>
              <a:ext uri="{FF2B5EF4-FFF2-40B4-BE49-F238E27FC236}">
                <a16:creationId xmlns:a16="http://schemas.microsoft.com/office/drawing/2014/main" id="{758FC41D-AE35-CC56-2099-F13BFD3A231C}"/>
              </a:ext>
            </a:extLst>
          </p:cNvPr>
          <p:cNvSpPr txBox="1"/>
          <p:nvPr/>
        </p:nvSpPr>
        <p:spPr>
          <a:xfrm>
            <a:off x="3726158" y="4289009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19" name="Google Shape;1659;p29">
            <a:extLst>
              <a:ext uri="{FF2B5EF4-FFF2-40B4-BE49-F238E27FC236}">
                <a16:creationId xmlns:a16="http://schemas.microsoft.com/office/drawing/2014/main" id="{7D3FE82C-B327-C6A4-7838-D1D8026807CD}"/>
              </a:ext>
            </a:extLst>
          </p:cNvPr>
          <p:cNvSpPr txBox="1"/>
          <p:nvPr/>
        </p:nvSpPr>
        <p:spPr>
          <a:xfrm>
            <a:off x="3726158" y="3944096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0" name="Google Shape;1660;p29">
            <a:extLst>
              <a:ext uri="{FF2B5EF4-FFF2-40B4-BE49-F238E27FC236}">
                <a16:creationId xmlns:a16="http://schemas.microsoft.com/office/drawing/2014/main" id="{ECB49A29-D500-03A8-333E-04C9ECB5FB12}"/>
              </a:ext>
            </a:extLst>
          </p:cNvPr>
          <p:cNvSpPr/>
          <p:nvPr/>
        </p:nvSpPr>
        <p:spPr>
          <a:xfrm>
            <a:off x="2901353" y="5267103"/>
            <a:ext cx="357804" cy="357803"/>
          </a:xfrm>
          <a:prstGeom prst="donut">
            <a:avLst>
              <a:gd name="adj" fmla="val 25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" name="Google Shape;1661;p29">
            <a:extLst>
              <a:ext uri="{FF2B5EF4-FFF2-40B4-BE49-F238E27FC236}">
                <a16:creationId xmlns:a16="http://schemas.microsoft.com/office/drawing/2014/main" id="{6CB5A982-DDE9-8FCD-1D12-1AE67213FFDD}"/>
              </a:ext>
            </a:extLst>
          </p:cNvPr>
          <p:cNvSpPr/>
          <p:nvPr/>
        </p:nvSpPr>
        <p:spPr>
          <a:xfrm rot="5400000">
            <a:off x="3388852" y="5383352"/>
            <a:ext cx="207610" cy="125308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600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2" name="Google Shape;1662;p29">
            <a:extLst>
              <a:ext uri="{FF2B5EF4-FFF2-40B4-BE49-F238E27FC236}">
                <a16:creationId xmlns:a16="http://schemas.microsoft.com/office/drawing/2014/main" id="{1A98A8A8-22EC-7B1C-A494-0C76BCA82E8F}"/>
              </a:ext>
            </a:extLst>
          </p:cNvPr>
          <p:cNvSpPr txBox="1"/>
          <p:nvPr/>
        </p:nvSpPr>
        <p:spPr>
          <a:xfrm>
            <a:off x="614291" y="5322895"/>
            <a:ext cx="205356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01:00 PM – 02:00 PM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23" name="Google Shape;1663;p29">
            <a:extLst>
              <a:ext uri="{FF2B5EF4-FFF2-40B4-BE49-F238E27FC236}">
                <a16:creationId xmlns:a16="http://schemas.microsoft.com/office/drawing/2014/main" id="{0EDCACED-5A09-7374-7733-8E350E7AAA7A}"/>
              </a:ext>
            </a:extLst>
          </p:cNvPr>
          <p:cNvSpPr txBox="1"/>
          <p:nvPr/>
        </p:nvSpPr>
        <p:spPr>
          <a:xfrm>
            <a:off x="3726158" y="5495036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4" name="Google Shape;1664;p29">
            <a:extLst>
              <a:ext uri="{FF2B5EF4-FFF2-40B4-BE49-F238E27FC236}">
                <a16:creationId xmlns:a16="http://schemas.microsoft.com/office/drawing/2014/main" id="{D90C0C96-7C45-DBE6-7672-3CED504A5E7B}"/>
              </a:ext>
            </a:extLst>
          </p:cNvPr>
          <p:cNvSpPr txBox="1"/>
          <p:nvPr/>
        </p:nvSpPr>
        <p:spPr>
          <a:xfrm>
            <a:off x="3726158" y="5159349"/>
            <a:ext cx="548201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117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9663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682</cp:revision>
  <dcterms:created xsi:type="dcterms:W3CDTF">2021-03-31T02:49:57Z</dcterms:created>
  <dcterms:modified xsi:type="dcterms:W3CDTF">2025-10-15T02:42:38Z</dcterms:modified>
  <cp:category/>
</cp:coreProperties>
</file>