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0" name="Google Shape;86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5" name="Google Shape;87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showMasterSp="0">
  <p:cSld name="Slide 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2917" l="17049" r="14551" t="52499"/>
          <a:stretch/>
        </p:blipFill>
        <p:spPr>
          <a:xfrm>
            <a:off x="6096000" y="-11112"/>
            <a:ext cx="6096000" cy="686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2917" l="17049" r="14551" t="52499"/>
          <a:stretch/>
        </p:blipFill>
        <p:spPr>
          <a:xfrm flipH="1">
            <a:off x="0" y="-11112"/>
            <a:ext cx="6096000" cy="6869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419100" y="439320"/>
            <a:ext cx="11353800" cy="5979361"/>
          </a:xfrm>
          <a:prstGeom prst="roundRect">
            <a:avLst>
              <a:gd fmla="val 5600" name="adj"/>
            </a:avLst>
          </a:prstGeom>
          <a:solidFill>
            <a:schemeClr val="lt1"/>
          </a:solidFill>
          <a:ln>
            <a:noFill/>
          </a:ln>
          <a:effectLst>
            <a:outerShdw blurRad="279400" sx="102000" rotWithShape="0" algn="ctr" sy="1020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>
            <p:ph idx="2" type="pic"/>
          </p:nvPr>
        </p:nvSpPr>
        <p:spPr>
          <a:xfrm>
            <a:off x="1448970" y="2460573"/>
            <a:ext cx="4010860" cy="217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6" name="Google Shape;26;p5"/>
          <p:cNvSpPr/>
          <p:nvPr>
            <p:ph idx="3" type="pic"/>
          </p:nvPr>
        </p:nvSpPr>
        <p:spPr>
          <a:xfrm>
            <a:off x="6732170" y="2460573"/>
            <a:ext cx="4010860" cy="217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>
            <p:ph idx="2" type="pic"/>
          </p:nvPr>
        </p:nvSpPr>
        <p:spPr>
          <a:xfrm>
            <a:off x="8095141" y="1900355"/>
            <a:ext cx="3222147" cy="111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9" name="Google Shape;29;p6"/>
          <p:cNvSpPr/>
          <p:nvPr>
            <p:ph idx="3" type="pic"/>
          </p:nvPr>
        </p:nvSpPr>
        <p:spPr>
          <a:xfrm>
            <a:off x="5011780" y="2706435"/>
            <a:ext cx="2169484" cy="2169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>
            <p:ph idx="2" type="pic"/>
          </p:nvPr>
        </p:nvSpPr>
        <p:spPr>
          <a:xfrm>
            <a:off x="8095141" y="1900355"/>
            <a:ext cx="3222147" cy="111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7" name="Google Shape;37;p9"/>
          <p:cNvSpPr/>
          <p:nvPr>
            <p:ph idx="3" type="pic"/>
          </p:nvPr>
        </p:nvSpPr>
        <p:spPr>
          <a:xfrm>
            <a:off x="5011780" y="2706435"/>
            <a:ext cx="2169484" cy="2169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2917" l="17049" r="14551" t="52499"/>
          <a:stretch/>
        </p:blipFill>
        <p:spPr>
          <a:xfrm flipH="1">
            <a:off x="0" y="-11112"/>
            <a:ext cx="6096000" cy="686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2917" l="17049" r="14551" t="52499"/>
          <a:stretch/>
        </p:blipFill>
        <p:spPr>
          <a:xfrm>
            <a:off x="6096000" y="-11112"/>
            <a:ext cx="6096000" cy="6869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419100" y="439320"/>
            <a:ext cx="11353800" cy="5979361"/>
          </a:xfrm>
          <a:prstGeom prst="roundRect">
            <a:avLst>
              <a:gd fmla="val 5600" name="adj"/>
            </a:avLst>
          </a:prstGeom>
          <a:solidFill>
            <a:schemeClr val="lt1"/>
          </a:solidFill>
          <a:ln>
            <a:noFill/>
          </a:ln>
          <a:effectLst>
            <a:outerShdw blurRad="279400" sx="102000" rotWithShape="0" algn="ctr" sy="1020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5454651" y="6085030"/>
            <a:ext cx="1282698" cy="447390"/>
            <a:chOff x="4104681" y="4185599"/>
            <a:chExt cx="3982639" cy="1389096"/>
          </a:xfrm>
        </p:grpSpPr>
        <p:grpSp>
          <p:nvGrpSpPr>
            <p:cNvPr id="14" name="Google Shape;14;p1"/>
            <p:cNvGrpSpPr/>
            <p:nvPr/>
          </p:nvGrpSpPr>
          <p:grpSpPr>
            <a:xfrm flipH="1" rot="10800000"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15" name="Google Shape;15;p1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rect b="b" l="l" r="r" t="t"/>
                <a:pathLst>
                  <a:path extrusionOk="0" h="348342" w="3982639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rgbClr val="5C0B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rect b="b" l="l" r="r" t="t"/>
                <a:pathLst>
                  <a:path extrusionOk="0" h="1389096" w="3186644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rgbClr val="8A1115"/>
              </a:solidFill>
              <a:ln>
                <a:noFill/>
              </a:ln>
              <a:effectLst>
                <a:outerShdw blurRad="228600" rotWithShape="0" algn="t" dir="5400000" dist="38100">
                  <a:srgbClr val="000000">
                    <a:alpha val="2588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7" name="Google Shape;17;p1"/>
            <p:cNvSpPr/>
            <p:nvPr/>
          </p:nvSpPr>
          <p:spPr>
            <a:xfrm>
              <a:off x="5848350" y="4468994"/>
              <a:ext cx="495300" cy="817730"/>
            </a:xfrm>
            <a:custGeom>
              <a:rect b="b" l="l" r="r" t="t"/>
              <a:pathLst>
                <a:path extrusionOk="0" h="178" w="10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Relationship Id="rId7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10"/>
          <p:cNvGrpSpPr/>
          <p:nvPr/>
        </p:nvGrpSpPr>
        <p:grpSpPr>
          <a:xfrm>
            <a:off x="419100" y="4185599"/>
            <a:ext cx="11351986" cy="2243775"/>
            <a:chOff x="419100" y="4185599"/>
            <a:chExt cx="11351986" cy="2243775"/>
          </a:xfrm>
        </p:grpSpPr>
        <p:pic>
          <p:nvPicPr>
            <p:cNvPr id="44" name="Google Shape;4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9100" y="4529517"/>
              <a:ext cx="11351986" cy="1899857"/>
            </a:xfrm>
            <a:custGeom>
              <a:rect b="b" l="l" r="r" t="t"/>
              <a:pathLst>
                <a:path extrusionOk="0" h="1899857" w="11351986">
                  <a:moveTo>
                    <a:pt x="0" y="0"/>
                  </a:moveTo>
                  <a:lnTo>
                    <a:pt x="11351986" y="0"/>
                  </a:lnTo>
                  <a:lnTo>
                    <a:pt x="11351986" y="1582355"/>
                  </a:lnTo>
                  <a:lnTo>
                    <a:pt x="11327486" y="1703707"/>
                  </a:lnTo>
                  <a:cubicBezTo>
                    <a:pt x="11293598" y="1783827"/>
                    <a:pt x="11229413" y="1848012"/>
                    <a:pt x="11149292" y="1881901"/>
                  </a:cubicBezTo>
                  <a:lnTo>
                    <a:pt x="11091445" y="1899857"/>
                  </a:lnTo>
                  <a:lnTo>
                    <a:pt x="262355" y="1899857"/>
                  </a:lnTo>
                  <a:lnTo>
                    <a:pt x="204508" y="1881901"/>
                  </a:lnTo>
                  <a:cubicBezTo>
                    <a:pt x="84327" y="1831068"/>
                    <a:pt x="0" y="1712067"/>
                    <a:pt x="0" y="157337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45" name="Google Shape;45;p10"/>
            <p:cNvGrpSpPr/>
            <p:nvPr/>
          </p:nvGrpSpPr>
          <p:grpSpPr>
            <a:xfrm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46" name="Google Shape;46;p10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rect b="b" l="l" r="r" t="t"/>
                <a:pathLst>
                  <a:path extrusionOk="0" h="348342" w="3982639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rgbClr val="5C0B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0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rect b="b" l="l" r="r" t="t"/>
                <a:pathLst>
                  <a:path extrusionOk="0" h="1389096" w="3186644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rgbClr val="8A1115"/>
              </a:solidFill>
              <a:ln>
                <a:noFill/>
              </a:ln>
              <a:effectLst>
                <a:outerShdw blurRad="228600" rotWithShape="0" algn="t" dir="5400000" dist="38100">
                  <a:srgbClr val="000000">
                    <a:alpha val="2588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" name="Google Shape;48;p10"/>
            <p:cNvSpPr/>
            <p:nvPr/>
          </p:nvSpPr>
          <p:spPr>
            <a:xfrm>
              <a:off x="5848350" y="4468994"/>
              <a:ext cx="495300" cy="817730"/>
            </a:xfrm>
            <a:custGeom>
              <a:rect b="b" l="l" r="r" t="t"/>
              <a:pathLst>
                <a:path extrusionOk="0" h="178" w="10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0"/>
          <p:cNvSpPr txBox="1"/>
          <p:nvPr/>
        </p:nvSpPr>
        <p:spPr>
          <a:xfrm>
            <a:off x="3136489" y="3306894"/>
            <a:ext cx="5919022" cy="60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The user can demonstrate on a projector or computer, or print the presentation and make it into a film to in a wider field</a:t>
            </a:r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419100" y="908782"/>
            <a:ext cx="11351985" cy="1444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80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Leather</a:t>
            </a:r>
            <a:endParaRPr b="0" i="1" sz="8000" u="none" cap="none" strike="noStrik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" name="Google Shape;51;p10"/>
          <p:cNvSpPr/>
          <p:nvPr/>
        </p:nvSpPr>
        <p:spPr>
          <a:xfrm>
            <a:off x="419100" y="2102717"/>
            <a:ext cx="11351986" cy="12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66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Presentation Title</a:t>
            </a:r>
            <a:endParaRPr b="1" i="0" sz="6600" u="none" cap="none" strike="noStrik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1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i="0" lang="tr-TR" sz="11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b="0" i="0" lang="tr-TR" sz="11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19"/>
          <p:cNvGrpSpPr/>
          <p:nvPr/>
        </p:nvGrpSpPr>
        <p:grpSpPr>
          <a:xfrm>
            <a:off x="1488341" y="1658347"/>
            <a:ext cx="4056960" cy="4100235"/>
            <a:chOff x="833880" y="1358668"/>
            <a:chExt cx="4613410" cy="4662620"/>
          </a:xfrm>
        </p:grpSpPr>
        <p:sp>
          <p:nvSpPr>
            <p:cNvPr id="384" name="Google Shape;384;p19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fmla="val 20230496" name="adj1"/>
                <a:gd fmla="val 21370915" name="adj2"/>
              </a:avLst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fmla="val 43325" name="adj1"/>
                <a:gd fmla="val 3696807" name="adj2"/>
              </a:avLst>
            </a:pr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3" name="Google Shape;393;p19"/>
            <p:cNvGrpSpPr/>
            <p:nvPr/>
          </p:nvGrpSpPr>
          <p:grpSpPr>
            <a:xfrm flipH="1" rot="-2627672">
              <a:off x="1710883" y="1269514"/>
              <a:ext cx="907690" cy="2899258"/>
              <a:chOff x="943993" y="1899821"/>
              <a:chExt cx="584445" cy="1866782"/>
            </a:xfrm>
          </p:grpSpPr>
          <p:sp>
            <p:nvSpPr>
              <p:cNvPr id="394" name="Google Shape;394;p19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rect b="b" l="l" r="r" t="t"/>
                <a:pathLst>
                  <a:path extrusionOk="0" h="1793289" w="44388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9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rect b="b" l="l" r="r" t="t"/>
                <a:pathLst>
                  <a:path extrusionOk="0" h="1793289" w="44388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9"/>
              <p:cNvSpPr/>
              <p:nvPr/>
            </p:nvSpPr>
            <p:spPr>
              <a:xfrm flipH="1" rot="5400000">
                <a:off x="1159899" y="1993153"/>
                <a:ext cx="461872" cy="275207"/>
              </a:xfrm>
              <a:prstGeom prst="parallelogram">
                <a:avLst>
                  <a:gd fmla="val 57754" name="adj"/>
                </a:avLst>
              </a:prstGeom>
              <a:solidFill>
                <a:srgbClr val="424242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9"/>
              <p:cNvSpPr/>
              <p:nvPr/>
            </p:nvSpPr>
            <p:spPr>
              <a:xfrm rot="-5400000">
                <a:off x="834385" y="2009429"/>
                <a:ext cx="461872" cy="242655"/>
              </a:xfrm>
              <a:prstGeom prst="parallelogram">
                <a:avLst>
                  <a:gd fmla="val 65071" name="adj"/>
                </a:avLst>
              </a:prstGeom>
              <a:solidFill>
                <a:srgbClr val="BCBCB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8" name="Google Shape;398;p19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fmla="val 19067119" name="adj1"/>
                <a:gd fmla="val 19881577" name="adj2"/>
              </a:avLst>
            </a:prstGeom>
            <a:noFill/>
            <a:ln cap="rnd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19"/>
          <p:cNvGrpSpPr/>
          <p:nvPr/>
        </p:nvGrpSpPr>
        <p:grpSpPr>
          <a:xfrm>
            <a:off x="6525627" y="5174041"/>
            <a:ext cx="525206" cy="493332"/>
            <a:chOff x="2824761" y="1419473"/>
            <a:chExt cx="496888" cy="466725"/>
          </a:xfrm>
        </p:grpSpPr>
        <p:sp>
          <p:nvSpPr>
            <p:cNvPr id="400" name="Google Shape;400;p19"/>
            <p:cNvSpPr/>
            <p:nvPr/>
          </p:nvSpPr>
          <p:spPr>
            <a:xfrm>
              <a:off x="3066061" y="1676648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824761" y="1419473"/>
              <a:ext cx="496888" cy="466725"/>
            </a:xfrm>
            <a:custGeom>
              <a:rect b="b" l="l" r="r" t="t"/>
              <a:pathLst>
                <a:path extrusionOk="0" h="124" w="132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5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7" y="124"/>
                    <a:pt x="116" y="115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7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7"/>
                    <a:pt x="106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3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0"/>
                    <a:pt x="8" y="26"/>
                    <a:pt x="8" y="22"/>
                  </a:cubicBezTo>
                  <a:cubicBezTo>
                    <a:pt x="8" y="15"/>
                    <a:pt x="15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5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3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7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4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6" y="88"/>
                    <a:pt x="60" y="83"/>
                    <a:pt x="60" y="76"/>
                  </a:cubicBezTo>
                  <a:cubicBezTo>
                    <a:pt x="60" y="70"/>
                    <a:pt x="66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64"/>
                    <a:pt x="113" y="63"/>
                    <a:pt x="115" y="61"/>
                  </a:cubicBezTo>
                  <a:cubicBezTo>
                    <a:pt x="115" y="61"/>
                    <a:pt x="116" y="60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63"/>
                    <a:pt x="120" y="67"/>
                    <a:pt x="120" y="72"/>
                  </a:cubicBezTo>
                  <a:cubicBezTo>
                    <a:pt x="120" y="79"/>
                    <a:pt x="118" y="84"/>
                    <a:pt x="114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19"/>
          <p:cNvGrpSpPr/>
          <p:nvPr/>
        </p:nvGrpSpPr>
        <p:grpSpPr>
          <a:xfrm>
            <a:off x="6534015" y="4088021"/>
            <a:ext cx="508431" cy="510108"/>
            <a:chOff x="1567461" y="2198935"/>
            <a:chExt cx="481013" cy="482600"/>
          </a:xfrm>
        </p:grpSpPr>
        <p:sp>
          <p:nvSpPr>
            <p:cNvPr id="403" name="Google Shape;403;p19"/>
            <p:cNvSpPr/>
            <p:nvPr/>
          </p:nvSpPr>
          <p:spPr>
            <a:xfrm>
              <a:off x="1567461" y="2198935"/>
              <a:ext cx="481013" cy="482600"/>
            </a:xfrm>
            <a:custGeom>
              <a:rect b="b" l="l" r="r" t="t"/>
              <a:pathLst>
                <a:path extrusionOk="0" h="128" w="128">
                  <a:moveTo>
                    <a:pt x="121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29"/>
                    <a:pt x="116" y="25"/>
                    <a:pt x="113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2"/>
                    <a:pt x="100" y="12"/>
                  </a:cubicBezTo>
                  <a:cubicBezTo>
                    <a:pt x="98" y="12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1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2"/>
                    <a:pt x="28" y="12"/>
                  </a:cubicBezTo>
                  <a:cubicBezTo>
                    <a:pt x="26" y="12"/>
                    <a:pt x="24" y="13"/>
                    <a:pt x="22" y="1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5"/>
                    <a:pt x="12" y="29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6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1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1" y="125"/>
                    <a:pt x="55" y="128"/>
                    <a:pt x="58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6" y="125"/>
                    <a:pt x="77" y="121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1"/>
                    <a:pt x="109" y="80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5" y="76"/>
                    <a:pt x="128" y="73"/>
                    <a:pt x="128" y="69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5"/>
                    <a:pt x="125" y="51"/>
                    <a:pt x="121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8"/>
                    <a:pt x="101" y="80"/>
                    <a:pt x="100" y="81"/>
                  </a:cubicBezTo>
                  <a:cubicBezTo>
                    <a:pt x="99" y="84"/>
                    <a:pt x="99" y="87"/>
                    <a:pt x="100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6" y="99"/>
                    <a:pt x="85" y="99"/>
                  </a:cubicBezTo>
                  <a:cubicBezTo>
                    <a:pt x="84" y="99"/>
                    <a:pt x="82" y="99"/>
                    <a:pt x="81" y="100"/>
                  </a:cubicBezTo>
                  <a:cubicBezTo>
                    <a:pt x="80" y="101"/>
                    <a:pt x="78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5" y="105"/>
                    <a:pt x="53" y="103"/>
                    <a:pt x="51" y="102"/>
                  </a:cubicBezTo>
                  <a:cubicBezTo>
                    <a:pt x="49" y="101"/>
                    <a:pt x="48" y="101"/>
                    <a:pt x="46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1" y="99"/>
                    <a:pt x="40" y="99"/>
                    <a:pt x="39" y="100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8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5"/>
                    <a:pt x="25" y="53"/>
                    <a:pt x="26" y="51"/>
                  </a:cubicBezTo>
                  <a:cubicBezTo>
                    <a:pt x="27" y="49"/>
                    <a:pt x="27" y="48"/>
                    <a:pt x="28" y="46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1" y="29"/>
                    <a:pt x="43" y="29"/>
                  </a:cubicBezTo>
                  <a:cubicBezTo>
                    <a:pt x="44" y="29"/>
                    <a:pt x="45" y="28"/>
                    <a:pt x="46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3" y="25"/>
                    <a:pt x="55" y="23"/>
                    <a:pt x="56" y="2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8" y="27"/>
                    <a:pt x="80" y="27"/>
                    <a:pt x="81" y="28"/>
                  </a:cubicBezTo>
                  <a:cubicBezTo>
                    <a:pt x="82" y="28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1"/>
                    <a:pt x="99" y="44"/>
                    <a:pt x="100" y="46"/>
                  </a:cubicBezTo>
                  <a:cubicBezTo>
                    <a:pt x="100" y="48"/>
                    <a:pt x="101" y="49"/>
                    <a:pt x="102" y="51"/>
                  </a:cubicBezTo>
                  <a:cubicBezTo>
                    <a:pt x="103" y="53"/>
                    <a:pt x="105" y="55"/>
                    <a:pt x="108" y="56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1702398" y="2335460"/>
              <a:ext cx="209550" cy="211137"/>
            </a:xfrm>
            <a:custGeom>
              <a:rect b="b" l="l" r="r" t="t"/>
              <a:pathLst>
                <a:path extrusionOk="0" h="56" w="56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4" y="52"/>
                    <a:pt x="3" y="41"/>
                    <a:pt x="3" y="28"/>
                  </a:cubicBezTo>
                  <a:cubicBezTo>
                    <a:pt x="3" y="14"/>
                    <a:pt x="14" y="3"/>
                    <a:pt x="28" y="3"/>
                  </a:cubicBezTo>
                  <a:cubicBezTo>
                    <a:pt x="41" y="3"/>
                    <a:pt x="52" y="14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1746848" y="2379910"/>
              <a:ext cx="120650" cy="120650"/>
            </a:xfrm>
            <a:custGeom>
              <a:rect b="b" l="l" r="r" t="t"/>
              <a:pathLst>
                <a:path extrusionOk="0" h="32" w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2" y="4"/>
                    <a:pt x="28" y="9"/>
                    <a:pt x="28" y="16"/>
                  </a:cubicBezTo>
                  <a:cubicBezTo>
                    <a:pt x="28" y="23"/>
                    <a:pt x="22" y="28"/>
                    <a:pt x="16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19"/>
          <p:cNvSpPr/>
          <p:nvPr/>
        </p:nvSpPr>
        <p:spPr>
          <a:xfrm>
            <a:off x="6525625" y="3002001"/>
            <a:ext cx="525210" cy="510108"/>
          </a:xfrm>
          <a:custGeom>
            <a:rect b="b" l="l" r="r" t="t"/>
            <a:pathLst>
              <a:path extrusionOk="0"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9"/>
          <p:cNvGrpSpPr/>
          <p:nvPr/>
        </p:nvGrpSpPr>
        <p:grpSpPr>
          <a:xfrm>
            <a:off x="6613720" y="1917658"/>
            <a:ext cx="349021" cy="508431"/>
            <a:chOff x="4174136" y="3762623"/>
            <a:chExt cx="330200" cy="481012"/>
          </a:xfrm>
        </p:grpSpPr>
        <p:sp>
          <p:nvSpPr>
            <p:cNvPr id="408" name="Google Shape;408;p19"/>
            <p:cNvSpPr/>
            <p:nvPr/>
          </p:nvSpPr>
          <p:spPr>
            <a:xfrm>
              <a:off x="4174136" y="3762623"/>
              <a:ext cx="330200" cy="481012"/>
            </a:xfrm>
            <a:custGeom>
              <a:rect b="b" l="l" r="r" t="t"/>
              <a:pathLst>
                <a:path extrusionOk="0" h="128" w="88">
                  <a:moveTo>
                    <a:pt x="44" y="0"/>
                  </a:moveTo>
                  <a:cubicBezTo>
                    <a:pt x="20" y="0"/>
                    <a:pt x="0" y="19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4"/>
                    <a:pt x="27" y="128"/>
                    <a:pt x="44" y="128"/>
                  </a:cubicBezTo>
                  <a:cubicBezTo>
                    <a:pt x="61" y="128"/>
                    <a:pt x="60" y="114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55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6" y="103"/>
                    <a:pt x="56" y="104"/>
                  </a:cubicBezTo>
                  <a:cubicBezTo>
                    <a:pt x="55" y="106"/>
                    <a:pt x="55" y="107"/>
                    <a:pt x="55" y="109"/>
                  </a:cubicBezTo>
                  <a:close/>
                  <a:moveTo>
                    <a:pt x="31" y="99"/>
                  </a:moveTo>
                  <a:cubicBezTo>
                    <a:pt x="30" y="97"/>
                    <a:pt x="30" y="94"/>
                    <a:pt x="29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99"/>
                  </a:lnTo>
                  <a:close/>
                  <a:moveTo>
                    <a:pt x="44" y="120"/>
                  </a:moveTo>
                  <a:cubicBezTo>
                    <a:pt x="40" y="120"/>
                    <a:pt x="38" y="119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4" y="79"/>
                    <a:pt x="21" y="75"/>
                    <a:pt x="19" y="71"/>
                  </a:cubicBezTo>
                  <a:cubicBezTo>
                    <a:pt x="14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70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4248748" y="3837235"/>
              <a:ext cx="96838" cy="98425"/>
            </a:xfrm>
            <a:custGeom>
              <a:rect b="b" l="l" r="r" t="t"/>
              <a:pathLst>
                <a:path extrusionOk="0" h="26" w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19"/>
          <p:cNvGrpSpPr/>
          <p:nvPr/>
        </p:nvGrpSpPr>
        <p:grpSpPr>
          <a:xfrm>
            <a:off x="7317207" y="1734404"/>
            <a:ext cx="3785768" cy="888155"/>
            <a:chOff x="6302885" y="1678126"/>
            <a:chExt cx="3785768" cy="888155"/>
          </a:xfrm>
        </p:grpSpPr>
        <p:sp>
          <p:nvSpPr>
            <p:cNvPr id="411" name="Google Shape;411;p19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6302885" y="1678126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Idea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3" name="Google Shape;413;p19"/>
          <p:cNvGrpSpPr/>
          <p:nvPr/>
        </p:nvGrpSpPr>
        <p:grpSpPr>
          <a:xfrm>
            <a:off x="7317207" y="2817349"/>
            <a:ext cx="3785768" cy="888155"/>
            <a:chOff x="6302885" y="1678126"/>
            <a:chExt cx="3785768" cy="888155"/>
          </a:xfrm>
        </p:grpSpPr>
        <p:sp>
          <p:nvSpPr>
            <p:cNvPr id="414" name="Google Shape;414;p19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6302885" y="1678126"/>
              <a:ext cx="2241974" cy="396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Education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6" name="Google Shape;416;p19"/>
          <p:cNvGrpSpPr/>
          <p:nvPr/>
        </p:nvGrpSpPr>
        <p:grpSpPr>
          <a:xfrm>
            <a:off x="7317207" y="3900294"/>
            <a:ext cx="3785768" cy="867765"/>
            <a:chOff x="6302885" y="1678126"/>
            <a:chExt cx="3785768" cy="867765"/>
          </a:xfrm>
        </p:grpSpPr>
        <p:sp>
          <p:nvSpPr>
            <p:cNvPr id="417" name="Google Shape;417;p19"/>
            <p:cNvSpPr/>
            <p:nvPr/>
          </p:nvSpPr>
          <p:spPr>
            <a:xfrm>
              <a:off x="6302885" y="2030750"/>
              <a:ext cx="3785768" cy="5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6302885" y="1678126"/>
              <a:ext cx="2241974" cy="396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Program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9" name="Google Shape;419;p19"/>
          <p:cNvGrpSpPr/>
          <p:nvPr/>
        </p:nvGrpSpPr>
        <p:grpSpPr>
          <a:xfrm>
            <a:off x="7317207" y="4983238"/>
            <a:ext cx="3785768" cy="888155"/>
            <a:chOff x="6302885" y="1678126"/>
            <a:chExt cx="3785768" cy="888155"/>
          </a:xfrm>
        </p:grpSpPr>
        <p:sp>
          <p:nvSpPr>
            <p:cNvPr id="420" name="Google Shape;420;p19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302885" y="1678126"/>
              <a:ext cx="2241974" cy="396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Presentation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22" name="Google Shape;422;p19"/>
          <p:cNvSpPr txBox="1"/>
          <p:nvPr/>
        </p:nvSpPr>
        <p:spPr>
          <a:xfrm>
            <a:off x="5272346" y="653650"/>
            <a:ext cx="16473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Portfolio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19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072" y="2201449"/>
            <a:ext cx="4858656" cy="263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8272" y="2201449"/>
            <a:ext cx="4858656" cy="2637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20"/>
          <p:cNvGrpSpPr/>
          <p:nvPr/>
        </p:nvGrpSpPr>
        <p:grpSpPr>
          <a:xfrm>
            <a:off x="1028057" y="1618811"/>
            <a:ext cx="4852686" cy="468000"/>
            <a:chOff x="2378201" y="2258841"/>
            <a:chExt cx="2152398" cy="468000"/>
          </a:xfrm>
        </p:grpSpPr>
        <p:sp>
          <p:nvSpPr>
            <p:cNvPr id="432" name="Google Shape;432;p20"/>
            <p:cNvSpPr/>
            <p:nvPr/>
          </p:nvSpPr>
          <p:spPr>
            <a:xfrm>
              <a:off x="2378201" y="2258841"/>
              <a:ext cx="2152398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2707616" y="2291497"/>
              <a:ext cx="14935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Image gallery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4" name="Google Shape;434;p20"/>
          <p:cNvGrpSpPr/>
          <p:nvPr/>
        </p:nvGrpSpPr>
        <p:grpSpPr>
          <a:xfrm>
            <a:off x="1028057" y="4954159"/>
            <a:ext cx="4852686" cy="738721"/>
            <a:chOff x="1028057" y="4360474"/>
            <a:chExt cx="4852686" cy="959411"/>
          </a:xfrm>
        </p:grpSpPr>
        <p:sp>
          <p:nvSpPr>
            <p:cNvPr id="435" name="Google Shape;435;p20"/>
            <p:cNvSpPr/>
            <p:nvPr/>
          </p:nvSpPr>
          <p:spPr>
            <a:xfrm>
              <a:off x="1028057" y="4360474"/>
              <a:ext cx="4852686" cy="959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6" name="Google Shape;436;p20"/>
            <p:cNvSpPr txBox="1"/>
            <p:nvPr/>
          </p:nvSpPr>
          <p:spPr>
            <a:xfrm>
              <a:off x="1116545" y="4547058"/>
              <a:ext cx="4652457" cy="679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437" name="Google Shape;437;p20"/>
          <p:cNvGrpSpPr/>
          <p:nvPr/>
        </p:nvGrpSpPr>
        <p:grpSpPr>
          <a:xfrm>
            <a:off x="6311255" y="1618811"/>
            <a:ext cx="4852686" cy="468000"/>
            <a:chOff x="7661401" y="2258841"/>
            <a:chExt cx="2152398" cy="468000"/>
          </a:xfrm>
        </p:grpSpPr>
        <p:sp>
          <p:nvSpPr>
            <p:cNvPr id="438" name="Google Shape;438;p20"/>
            <p:cNvSpPr/>
            <p:nvPr/>
          </p:nvSpPr>
          <p:spPr>
            <a:xfrm>
              <a:off x="7661401" y="2258841"/>
              <a:ext cx="2152398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20"/>
            <p:cNvSpPr txBox="1"/>
            <p:nvPr/>
          </p:nvSpPr>
          <p:spPr>
            <a:xfrm>
              <a:off x="8342322" y="2291497"/>
              <a:ext cx="7905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Image gallery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0" name="Google Shape;440;p20"/>
          <p:cNvGrpSpPr/>
          <p:nvPr/>
        </p:nvGrpSpPr>
        <p:grpSpPr>
          <a:xfrm>
            <a:off x="6311257" y="4954159"/>
            <a:ext cx="4852686" cy="738721"/>
            <a:chOff x="6311257" y="4360474"/>
            <a:chExt cx="4852686" cy="959411"/>
          </a:xfrm>
        </p:grpSpPr>
        <p:sp>
          <p:nvSpPr>
            <p:cNvPr id="441" name="Google Shape;441;p20"/>
            <p:cNvSpPr/>
            <p:nvPr/>
          </p:nvSpPr>
          <p:spPr>
            <a:xfrm>
              <a:off x="6311257" y="4360474"/>
              <a:ext cx="4852686" cy="959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6444343" y="4547058"/>
              <a:ext cx="4586514" cy="679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sp>
        <p:nvSpPr>
          <p:cNvPr id="443" name="Google Shape;443;p20"/>
          <p:cNvSpPr txBox="1"/>
          <p:nvPr/>
        </p:nvSpPr>
        <p:spPr>
          <a:xfrm>
            <a:off x="5272346" y="653650"/>
            <a:ext cx="16473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Portfolio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4" name="Google Shape;444;p20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2373085" y="1838869"/>
            <a:ext cx="7445830" cy="3410402"/>
          </a:xfrm>
          <a:prstGeom prst="bracePair">
            <a:avLst/>
          </a:prstGeom>
          <a:noFill/>
          <a:ln cap="flat" cmpd="sng" w="9525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451;p21"/>
          <p:cNvGrpSpPr/>
          <p:nvPr/>
        </p:nvGrpSpPr>
        <p:grpSpPr>
          <a:xfrm>
            <a:off x="1181100" y="3119541"/>
            <a:ext cx="849058" cy="849058"/>
            <a:chOff x="5600698" y="4141987"/>
            <a:chExt cx="849058" cy="849058"/>
          </a:xfrm>
        </p:grpSpPr>
        <p:sp>
          <p:nvSpPr>
            <p:cNvPr id="452" name="Google Shape;452;p21"/>
            <p:cNvSpPr/>
            <p:nvPr/>
          </p:nvSpPr>
          <p:spPr>
            <a:xfrm>
              <a:off x="5600698" y="4141987"/>
              <a:ext cx="849058" cy="84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5791041" y="4324204"/>
              <a:ext cx="468371" cy="484624"/>
            </a:xfrm>
            <a:custGeom>
              <a:rect b="b" l="l" r="r" t="t"/>
              <a:pathLst>
                <a:path extrusionOk="0" h="328468" w="317452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21"/>
          <p:cNvGrpSpPr/>
          <p:nvPr/>
        </p:nvGrpSpPr>
        <p:grpSpPr>
          <a:xfrm>
            <a:off x="10238014" y="3119541"/>
            <a:ext cx="849058" cy="849058"/>
            <a:chOff x="5600698" y="4141987"/>
            <a:chExt cx="849058" cy="849058"/>
          </a:xfrm>
        </p:grpSpPr>
        <p:sp>
          <p:nvSpPr>
            <p:cNvPr id="455" name="Google Shape;455;p21"/>
            <p:cNvSpPr/>
            <p:nvPr/>
          </p:nvSpPr>
          <p:spPr>
            <a:xfrm>
              <a:off x="5600698" y="4141987"/>
              <a:ext cx="849058" cy="84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5782915" y="4345752"/>
              <a:ext cx="484624" cy="441528"/>
            </a:xfrm>
            <a:custGeom>
              <a:rect b="b" l="l" r="r" t="t"/>
              <a:pathLst>
                <a:path extrusionOk="0" h="305176" w="334963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1"/>
          <p:cNvGrpSpPr/>
          <p:nvPr/>
        </p:nvGrpSpPr>
        <p:grpSpPr>
          <a:xfrm>
            <a:off x="3149600" y="2056582"/>
            <a:ext cx="5892800" cy="812800"/>
            <a:chOff x="3149600" y="2336800"/>
            <a:chExt cx="5892800" cy="812800"/>
          </a:xfrm>
        </p:grpSpPr>
        <p:sp>
          <p:nvSpPr>
            <p:cNvPr id="458" name="Google Shape;458;p21"/>
            <p:cNvSpPr/>
            <p:nvPr/>
          </p:nvSpPr>
          <p:spPr>
            <a:xfrm>
              <a:off x="3149600" y="2336800"/>
              <a:ext cx="5892800" cy="812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3309257" y="2431580"/>
              <a:ext cx="5558971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b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460" name="Google Shape;460;p21"/>
          <p:cNvGrpSpPr/>
          <p:nvPr/>
        </p:nvGrpSpPr>
        <p:grpSpPr>
          <a:xfrm>
            <a:off x="3149600" y="3144072"/>
            <a:ext cx="5892800" cy="812800"/>
            <a:chOff x="3149600" y="3424290"/>
            <a:chExt cx="5892800" cy="812800"/>
          </a:xfrm>
        </p:grpSpPr>
        <p:sp>
          <p:nvSpPr>
            <p:cNvPr id="461" name="Google Shape;461;p21"/>
            <p:cNvSpPr/>
            <p:nvPr/>
          </p:nvSpPr>
          <p:spPr>
            <a:xfrm>
              <a:off x="3149600" y="3424290"/>
              <a:ext cx="5892800" cy="812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3309257" y="3519589"/>
              <a:ext cx="5558971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b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463" name="Google Shape;463;p21"/>
          <p:cNvGrpSpPr/>
          <p:nvPr/>
        </p:nvGrpSpPr>
        <p:grpSpPr>
          <a:xfrm>
            <a:off x="3149600" y="4231563"/>
            <a:ext cx="5892800" cy="812800"/>
            <a:chOff x="3149600" y="4511781"/>
            <a:chExt cx="5892800" cy="812800"/>
          </a:xfrm>
        </p:grpSpPr>
        <p:sp>
          <p:nvSpPr>
            <p:cNvPr id="464" name="Google Shape;464;p21"/>
            <p:cNvSpPr/>
            <p:nvPr/>
          </p:nvSpPr>
          <p:spPr>
            <a:xfrm>
              <a:off x="3149600" y="4511781"/>
              <a:ext cx="5892800" cy="812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3309257" y="4613482"/>
              <a:ext cx="5558971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b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/>
            </a:p>
          </p:txBody>
        </p:sp>
      </p:grpSp>
      <p:sp>
        <p:nvSpPr>
          <p:cNvPr id="466" name="Google Shape;466;p21"/>
          <p:cNvSpPr txBox="1"/>
          <p:nvPr/>
        </p:nvSpPr>
        <p:spPr>
          <a:xfrm>
            <a:off x="5272346" y="653650"/>
            <a:ext cx="16473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Portfolio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"/>
          <p:cNvSpPr/>
          <p:nvPr/>
        </p:nvSpPr>
        <p:spPr>
          <a:xfrm>
            <a:off x="3760018" y="2033135"/>
            <a:ext cx="800788" cy="80078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2463351" y="2542270"/>
            <a:ext cx="978170" cy="97817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2275422" y="4021688"/>
            <a:ext cx="1178520" cy="117852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3881877" y="3290220"/>
            <a:ext cx="1268287" cy="1268287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3607794" y="3027733"/>
            <a:ext cx="1793262" cy="1793263"/>
          </a:xfrm>
          <a:custGeom>
            <a:rect b="b" l="l" r="r" t="t"/>
            <a:pathLst>
              <a:path extrusionOk="0" h="971" w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2246896" y="2338730"/>
            <a:ext cx="1416569" cy="1416569"/>
          </a:xfrm>
          <a:custGeom>
            <a:rect b="b" l="l" r="r" t="t"/>
            <a:pathLst>
              <a:path extrusionOk="0" h="971" w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3583987" y="1851700"/>
            <a:ext cx="1144285" cy="1144285"/>
          </a:xfrm>
          <a:custGeom>
            <a:rect b="b" l="l" r="r" t="t"/>
            <a:pathLst>
              <a:path extrusionOk="0" h="971" w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2"/>
          <p:cNvSpPr/>
          <p:nvPr/>
        </p:nvSpPr>
        <p:spPr>
          <a:xfrm rot="-744074">
            <a:off x="2034669" y="3785682"/>
            <a:ext cx="1684067" cy="1684067"/>
          </a:xfrm>
          <a:custGeom>
            <a:rect b="b" l="l" r="r" t="t"/>
            <a:pathLst>
              <a:path extrusionOk="0" h="971" w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2"/>
          <p:cNvSpPr/>
          <p:nvPr/>
        </p:nvSpPr>
        <p:spPr>
          <a:xfrm>
            <a:off x="5847557" y="1852229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endParaRPr/>
          </a:p>
        </p:txBody>
      </p:sp>
      <p:sp>
        <p:nvSpPr>
          <p:cNvPr id="481" name="Google Shape;481;p22"/>
          <p:cNvSpPr/>
          <p:nvPr/>
        </p:nvSpPr>
        <p:spPr>
          <a:xfrm>
            <a:off x="5847557" y="2888297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02</a:t>
            </a:r>
            <a:endParaRPr/>
          </a:p>
        </p:txBody>
      </p:sp>
      <p:sp>
        <p:nvSpPr>
          <p:cNvPr id="482" name="Google Shape;482;p22"/>
          <p:cNvSpPr/>
          <p:nvPr/>
        </p:nvSpPr>
        <p:spPr>
          <a:xfrm>
            <a:off x="5847557" y="3924365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03</a:t>
            </a:r>
            <a:endParaRPr/>
          </a:p>
        </p:txBody>
      </p:sp>
      <p:sp>
        <p:nvSpPr>
          <p:cNvPr id="483" name="Google Shape;483;p22"/>
          <p:cNvSpPr/>
          <p:nvPr/>
        </p:nvSpPr>
        <p:spPr>
          <a:xfrm>
            <a:off x="5847557" y="4960433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04</a:t>
            </a:r>
            <a:endParaRPr/>
          </a:p>
        </p:txBody>
      </p:sp>
      <p:grpSp>
        <p:nvGrpSpPr>
          <p:cNvPr id="484" name="Google Shape;484;p22"/>
          <p:cNvGrpSpPr/>
          <p:nvPr/>
        </p:nvGrpSpPr>
        <p:grpSpPr>
          <a:xfrm>
            <a:off x="6500057" y="1772354"/>
            <a:ext cx="3888767" cy="850949"/>
            <a:chOff x="7805427" y="3341205"/>
            <a:chExt cx="3888767" cy="850949"/>
          </a:xfrm>
        </p:grpSpPr>
        <p:sp>
          <p:nvSpPr>
            <p:cNvPr id="485" name="Google Shape;485;p22"/>
            <p:cNvSpPr/>
            <p:nvPr/>
          </p:nvSpPr>
          <p:spPr>
            <a:xfrm>
              <a:off x="7805427" y="3660855"/>
              <a:ext cx="3888767" cy="531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7805427" y="334120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Company 1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87" name="Google Shape;487;p22"/>
          <p:cNvGrpSpPr/>
          <p:nvPr/>
        </p:nvGrpSpPr>
        <p:grpSpPr>
          <a:xfrm>
            <a:off x="6500057" y="2808422"/>
            <a:ext cx="3888767" cy="850949"/>
            <a:chOff x="7805427" y="3341205"/>
            <a:chExt cx="3888767" cy="850949"/>
          </a:xfrm>
        </p:grpSpPr>
        <p:sp>
          <p:nvSpPr>
            <p:cNvPr id="488" name="Google Shape;488;p22"/>
            <p:cNvSpPr/>
            <p:nvPr/>
          </p:nvSpPr>
          <p:spPr>
            <a:xfrm>
              <a:off x="7805427" y="3660855"/>
              <a:ext cx="3888767" cy="531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7805427" y="334120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Company 2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90" name="Google Shape;490;p22"/>
          <p:cNvGrpSpPr/>
          <p:nvPr/>
        </p:nvGrpSpPr>
        <p:grpSpPr>
          <a:xfrm>
            <a:off x="6500057" y="3844490"/>
            <a:ext cx="3888767" cy="850949"/>
            <a:chOff x="7805427" y="3341205"/>
            <a:chExt cx="3888767" cy="850949"/>
          </a:xfrm>
        </p:grpSpPr>
        <p:sp>
          <p:nvSpPr>
            <p:cNvPr id="491" name="Google Shape;491;p22"/>
            <p:cNvSpPr/>
            <p:nvPr/>
          </p:nvSpPr>
          <p:spPr>
            <a:xfrm>
              <a:off x="7805427" y="3660855"/>
              <a:ext cx="3888767" cy="531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7805427" y="334120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Company 3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93" name="Google Shape;493;p22"/>
          <p:cNvGrpSpPr/>
          <p:nvPr/>
        </p:nvGrpSpPr>
        <p:grpSpPr>
          <a:xfrm>
            <a:off x="6500057" y="4880558"/>
            <a:ext cx="3888767" cy="850949"/>
            <a:chOff x="7805427" y="3341205"/>
            <a:chExt cx="3888767" cy="850949"/>
          </a:xfrm>
        </p:grpSpPr>
        <p:sp>
          <p:nvSpPr>
            <p:cNvPr id="494" name="Google Shape;494;p22"/>
            <p:cNvSpPr/>
            <p:nvPr/>
          </p:nvSpPr>
          <p:spPr>
            <a:xfrm>
              <a:off x="7805427" y="3660855"/>
              <a:ext cx="3888767" cy="531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7805427" y="334120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Company 4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96" name="Google Shape;496;p22"/>
          <p:cNvSpPr txBox="1"/>
          <p:nvPr/>
        </p:nvSpPr>
        <p:spPr>
          <a:xfrm>
            <a:off x="5272346" y="653650"/>
            <a:ext cx="16473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Portfolio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23"/>
          <p:cNvGrpSpPr/>
          <p:nvPr/>
        </p:nvGrpSpPr>
        <p:grpSpPr>
          <a:xfrm>
            <a:off x="1613713" y="2092131"/>
            <a:ext cx="8964575" cy="3060546"/>
            <a:chOff x="1613713" y="2092131"/>
            <a:chExt cx="8964575" cy="3060546"/>
          </a:xfrm>
        </p:grpSpPr>
        <p:grpSp>
          <p:nvGrpSpPr>
            <p:cNvPr descr="OQAAAB+LCAAAAAAABACrVlIpqSxIVbJSCs5NLCpxyUxML0rM9SxJzVXSUfJMUbLKK83J0VFyysxLycxLdy/KLy0oVrKKjq0FALpUkis5AAAA" id="503" name="Google Shape;503;p23" title="iSlide™ 版权声明  COPYRIGHT NOTICE"/>
            <p:cNvGrpSpPr/>
            <p:nvPr/>
          </p:nvGrpSpPr>
          <p:grpSpPr>
            <a:xfrm>
              <a:off x="1613713" y="2092131"/>
              <a:ext cx="8964575" cy="3060546"/>
              <a:chOff x="2265951" y="2590801"/>
              <a:chExt cx="7626533" cy="2603848"/>
            </a:xfrm>
          </p:grpSpPr>
          <p:cxnSp>
            <p:nvCxnSpPr>
              <p:cNvPr id="504" name="Google Shape;504;p23"/>
              <p:cNvCxnSpPr/>
              <p:nvPr/>
            </p:nvCxnSpPr>
            <p:spPr>
              <a:xfrm rot="-5400000">
                <a:off x="6079930" y="90648"/>
                <a:ext cx="15451" cy="6002620"/>
              </a:xfrm>
              <a:prstGeom prst="bentConnector3">
                <a:avLst>
                  <a:gd fmla="val -452716" name="adj1"/>
                </a:avLst>
              </a:prstGeom>
              <a:noFill/>
              <a:ln cap="flat" cmpd="sng" w="19050">
                <a:solidFill>
                  <a:srgbClr val="A5A5A5"/>
                </a:solidFill>
                <a:prstDash val="dash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505" name="Google Shape;505;p23"/>
              <p:cNvCxnSpPr/>
              <p:nvPr/>
            </p:nvCxnSpPr>
            <p:spPr>
              <a:xfrm rot="5400000">
                <a:off x="6079929" y="1692156"/>
                <a:ext cx="15451" cy="6002620"/>
              </a:xfrm>
              <a:prstGeom prst="bentConnector3">
                <a:avLst>
                  <a:gd fmla="val 2524248" name="adj1"/>
                </a:avLst>
              </a:prstGeom>
              <a:noFill/>
              <a:ln cap="flat" cmpd="sng" w="19050">
                <a:solidFill>
                  <a:srgbClr val="A5A5A5"/>
                </a:solidFill>
                <a:prstDash val="dash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506" name="Google Shape;506;p23"/>
              <p:cNvSpPr/>
              <p:nvPr/>
            </p:nvSpPr>
            <p:spPr>
              <a:xfrm>
                <a:off x="5003060" y="2590801"/>
                <a:ext cx="2126238" cy="378944"/>
              </a:xfrm>
              <a:prstGeom prst="roundRect">
                <a:avLst>
                  <a:gd fmla="val 50000" name="adj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003058" y="4815705"/>
                <a:ext cx="2126238" cy="378944"/>
              </a:xfrm>
              <a:prstGeom prst="roundRect">
                <a:avLst>
                  <a:gd fmla="val 50000" name="adj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2265951" y="3113388"/>
                <a:ext cx="1640785" cy="16407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251067" y="3113086"/>
                <a:ext cx="1641417" cy="16414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851855" y="3355825"/>
                <a:ext cx="473405" cy="568774"/>
              </a:xfrm>
              <a:custGeom>
                <a:rect b="b" l="l" r="r" t="t"/>
                <a:pathLst>
                  <a:path extrusionOk="0" h="607286" w="505460">
                    <a:moveTo>
                      <a:pt x="166861" y="355015"/>
                    </a:moveTo>
                    <a:lnTo>
                      <a:pt x="421301" y="355015"/>
                    </a:lnTo>
                    <a:cubicBezTo>
                      <a:pt x="430910" y="355015"/>
                      <a:pt x="438634" y="362720"/>
                      <a:pt x="438634" y="372303"/>
                    </a:cubicBezTo>
                    <a:cubicBezTo>
                      <a:pt x="438634" y="381793"/>
                      <a:pt x="430910" y="389592"/>
                      <a:pt x="421301" y="389592"/>
                    </a:cubicBezTo>
                    <a:lnTo>
                      <a:pt x="166861" y="389592"/>
                    </a:lnTo>
                    <a:cubicBezTo>
                      <a:pt x="157253" y="389592"/>
                      <a:pt x="149528" y="381887"/>
                      <a:pt x="149528" y="372303"/>
                    </a:cubicBezTo>
                    <a:cubicBezTo>
                      <a:pt x="149528" y="362720"/>
                      <a:pt x="157253" y="355015"/>
                      <a:pt x="166861" y="355015"/>
                    </a:cubicBezTo>
                    <a:close/>
                    <a:moveTo>
                      <a:pt x="166861" y="272524"/>
                    </a:moveTo>
                    <a:lnTo>
                      <a:pt x="421301" y="272524"/>
                    </a:lnTo>
                    <a:cubicBezTo>
                      <a:pt x="430910" y="272524"/>
                      <a:pt x="438634" y="280229"/>
                      <a:pt x="438634" y="289813"/>
                    </a:cubicBezTo>
                    <a:cubicBezTo>
                      <a:pt x="438634" y="299396"/>
                      <a:pt x="430910" y="307101"/>
                      <a:pt x="421301" y="307101"/>
                    </a:cubicBezTo>
                    <a:lnTo>
                      <a:pt x="166861" y="307101"/>
                    </a:lnTo>
                    <a:cubicBezTo>
                      <a:pt x="157253" y="307101"/>
                      <a:pt x="149528" y="299396"/>
                      <a:pt x="149528" y="289813"/>
                    </a:cubicBezTo>
                    <a:cubicBezTo>
                      <a:pt x="149528" y="280229"/>
                      <a:pt x="157253" y="272524"/>
                      <a:pt x="166861" y="272524"/>
                    </a:cubicBezTo>
                    <a:close/>
                    <a:moveTo>
                      <a:pt x="166861" y="190033"/>
                    </a:moveTo>
                    <a:lnTo>
                      <a:pt x="421301" y="190033"/>
                    </a:lnTo>
                    <a:cubicBezTo>
                      <a:pt x="430910" y="190033"/>
                      <a:pt x="438634" y="197842"/>
                      <a:pt x="438634" y="207439"/>
                    </a:cubicBezTo>
                    <a:cubicBezTo>
                      <a:pt x="438634" y="216942"/>
                      <a:pt x="430910" y="224751"/>
                      <a:pt x="421301" y="224751"/>
                    </a:cubicBezTo>
                    <a:lnTo>
                      <a:pt x="166861" y="224751"/>
                    </a:lnTo>
                    <a:cubicBezTo>
                      <a:pt x="157253" y="224751"/>
                      <a:pt x="149528" y="216942"/>
                      <a:pt x="149528" y="207439"/>
                    </a:cubicBezTo>
                    <a:cubicBezTo>
                      <a:pt x="149528" y="197842"/>
                      <a:pt x="157253" y="190033"/>
                      <a:pt x="166861" y="190033"/>
                    </a:cubicBezTo>
                    <a:close/>
                    <a:moveTo>
                      <a:pt x="166861" y="107612"/>
                    </a:moveTo>
                    <a:lnTo>
                      <a:pt x="421301" y="107612"/>
                    </a:lnTo>
                    <a:cubicBezTo>
                      <a:pt x="430910" y="107612"/>
                      <a:pt x="438634" y="115317"/>
                      <a:pt x="438634" y="124901"/>
                    </a:cubicBezTo>
                    <a:cubicBezTo>
                      <a:pt x="438634" y="134484"/>
                      <a:pt x="430910" y="142189"/>
                      <a:pt x="421301" y="142189"/>
                    </a:cubicBezTo>
                    <a:lnTo>
                      <a:pt x="166861" y="142189"/>
                    </a:lnTo>
                    <a:cubicBezTo>
                      <a:pt x="157253" y="142189"/>
                      <a:pt x="149528" y="134484"/>
                      <a:pt x="149528" y="124901"/>
                    </a:cubicBezTo>
                    <a:cubicBezTo>
                      <a:pt x="149528" y="115317"/>
                      <a:pt x="157253" y="107612"/>
                      <a:pt x="166861" y="107612"/>
                    </a:cubicBezTo>
                    <a:close/>
                    <a:moveTo>
                      <a:pt x="43330" y="105635"/>
                    </a:moveTo>
                    <a:cubicBezTo>
                      <a:pt x="38526" y="105635"/>
                      <a:pt x="34664" y="109492"/>
                      <a:pt x="34664" y="114289"/>
                    </a:cubicBezTo>
                    <a:lnTo>
                      <a:pt x="34664" y="563922"/>
                    </a:lnTo>
                    <a:cubicBezTo>
                      <a:pt x="34664" y="568719"/>
                      <a:pt x="38526" y="572576"/>
                      <a:pt x="43330" y="572576"/>
                    </a:cubicBezTo>
                    <a:lnTo>
                      <a:pt x="379237" y="572576"/>
                    </a:lnTo>
                    <a:cubicBezTo>
                      <a:pt x="384041" y="572576"/>
                      <a:pt x="387903" y="568719"/>
                      <a:pt x="387903" y="563922"/>
                    </a:cubicBezTo>
                    <a:lnTo>
                      <a:pt x="387903" y="536267"/>
                    </a:lnTo>
                    <a:lnTo>
                      <a:pt x="126223" y="536267"/>
                    </a:lnTo>
                    <a:cubicBezTo>
                      <a:pt x="102297" y="536267"/>
                      <a:pt x="82799" y="516889"/>
                      <a:pt x="82799" y="492997"/>
                    </a:cubicBezTo>
                    <a:lnTo>
                      <a:pt x="82799" y="105635"/>
                    </a:lnTo>
                    <a:close/>
                    <a:moveTo>
                      <a:pt x="126223" y="34616"/>
                    </a:moveTo>
                    <a:cubicBezTo>
                      <a:pt x="121419" y="34616"/>
                      <a:pt x="117557" y="38567"/>
                      <a:pt x="117557" y="43270"/>
                    </a:cubicBezTo>
                    <a:lnTo>
                      <a:pt x="117557" y="492997"/>
                    </a:lnTo>
                    <a:cubicBezTo>
                      <a:pt x="117557" y="497794"/>
                      <a:pt x="121419" y="501651"/>
                      <a:pt x="126223" y="501651"/>
                    </a:cubicBezTo>
                    <a:lnTo>
                      <a:pt x="462130" y="501651"/>
                    </a:lnTo>
                    <a:cubicBezTo>
                      <a:pt x="466840" y="501651"/>
                      <a:pt x="470796" y="497794"/>
                      <a:pt x="470796" y="492997"/>
                    </a:cubicBezTo>
                    <a:lnTo>
                      <a:pt x="470796" y="43270"/>
                    </a:lnTo>
                    <a:cubicBezTo>
                      <a:pt x="470796" y="38567"/>
                      <a:pt x="466840" y="34616"/>
                      <a:pt x="462130" y="34616"/>
                    </a:cubicBezTo>
                    <a:close/>
                    <a:moveTo>
                      <a:pt x="126223" y="0"/>
                    </a:moveTo>
                    <a:lnTo>
                      <a:pt x="462130" y="0"/>
                    </a:lnTo>
                    <a:cubicBezTo>
                      <a:pt x="485961" y="0"/>
                      <a:pt x="505460" y="19472"/>
                      <a:pt x="505460" y="43270"/>
                    </a:cubicBezTo>
                    <a:lnTo>
                      <a:pt x="505460" y="492997"/>
                    </a:lnTo>
                    <a:cubicBezTo>
                      <a:pt x="505460" y="516889"/>
                      <a:pt x="485961" y="536267"/>
                      <a:pt x="462130" y="536267"/>
                    </a:cubicBezTo>
                    <a:lnTo>
                      <a:pt x="422661" y="536267"/>
                    </a:lnTo>
                    <a:lnTo>
                      <a:pt x="422661" y="563922"/>
                    </a:lnTo>
                    <a:cubicBezTo>
                      <a:pt x="422661" y="587815"/>
                      <a:pt x="403163" y="607286"/>
                      <a:pt x="379237" y="607286"/>
                    </a:cubicBezTo>
                    <a:lnTo>
                      <a:pt x="43330" y="607286"/>
                    </a:lnTo>
                    <a:cubicBezTo>
                      <a:pt x="19404" y="607286"/>
                      <a:pt x="0" y="587815"/>
                      <a:pt x="0" y="563922"/>
                    </a:cubicBezTo>
                    <a:lnTo>
                      <a:pt x="0" y="114289"/>
                    </a:lnTo>
                    <a:cubicBezTo>
                      <a:pt x="0" y="90397"/>
                      <a:pt x="19404" y="70925"/>
                      <a:pt x="43330" y="70925"/>
                    </a:cubicBezTo>
                    <a:lnTo>
                      <a:pt x="82799" y="70925"/>
                    </a:lnTo>
                    <a:lnTo>
                      <a:pt x="82799" y="43270"/>
                    </a:lnTo>
                    <a:cubicBezTo>
                      <a:pt x="82799" y="19472"/>
                      <a:pt x="102297" y="0"/>
                      <a:pt x="126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2801957" y="3406267"/>
                <a:ext cx="568774" cy="467889"/>
              </a:xfrm>
              <a:custGeom>
                <a:rect b="b" l="l" r="r" t="t"/>
                <a:pathLst>
                  <a:path extrusionOk="0" h="499744" w="607497">
                    <a:moveTo>
                      <a:pt x="440068" y="391268"/>
                    </a:moveTo>
                    <a:lnTo>
                      <a:pt x="440068" y="469334"/>
                    </a:lnTo>
                    <a:lnTo>
                      <a:pt x="577038" y="469334"/>
                    </a:lnTo>
                    <a:lnTo>
                      <a:pt x="577038" y="391268"/>
                    </a:lnTo>
                    <a:close/>
                    <a:moveTo>
                      <a:pt x="508507" y="291692"/>
                    </a:moveTo>
                    <a:cubicBezTo>
                      <a:pt x="485848" y="291692"/>
                      <a:pt x="467462" y="310049"/>
                      <a:pt x="467462" y="332672"/>
                    </a:cubicBezTo>
                    <a:lnTo>
                      <a:pt x="467462" y="361043"/>
                    </a:lnTo>
                    <a:lnTo>
                      <a:pt x="549644" y="361043"/>
                    </a:lnTo>
                    <a:lnTo>
                      <a:pt x="549644" y="332672"/>
                    </a:lnTo>
                    <a:cubicBezTo>
                      <a:pt x="549644" y="310049"/>
                      <a:pt x="531165" y="291692"/>
                      <a:pt x="508507" y="291692"/>
                    </a:cubicBezTo>
                    <a:close/>
                    <a:moveTo>
                      <a:pt x="508507" y="261374"/>
                    </a:moveTo>
                    <a:cubicBezTo>
                      <a:pt x="547880" y="261374"/>
                      <a:pt x="580010" y="293361"/>
                      <a:pt x="580010" y="332672"/>
                    </a:cubicBezTo>
                    <a:lnTo>
                      <a:pt x="580010" y="361228"/>
                    </a:lnTo>
                    <a:cubicBezTo>
                      <a:pt x="595239" y="362526"/>
                      <a:pt x="607311" y="375228"/>
                      <a:pt x="607497" y="390804"/>
                    </a:cubicBezTo>
                    <a:lnTo>
                      <a:pt x="607497" y="469890"/>
                    </a:lnTo>
                    <a:cubicBezTo>
                      <a:pt x="607497" y="486393"/>
                      <a:pt x="594125" y="499744"/>
                      <a:pt x="577596" y="499744"/>
                    </a:cubicBezTo>
                    <a:lnTo>
                      <a:pt x="439603" y="499744"/>
                    </a:lnTo>
                    <a:cubicBezTo>
                      <a:pt x="423074" y="499744"/>
                      <a:pt x="409702" y="486393"/>
                      <a:pt x="409702" y="469890"/>
                    </a:cubicBezTo>
                    <a:lnTo>
                      <a:pt x="409702" y="390804"/>
                    </a:lnTo>
                    <a:cubicBezTo>
                      <a:pt x="409702" y="375228"/>
                      <a:pt x="421867" y="362526"/>
                      <a:pt x="437096" y="361228"/>
                    </a:cubicBezTo>
                    <a:lnTo>
                      <a:pt x="437096" y="332672"/>
                    </a:lnTo>
                    <a:cubicBezTo>
                      <a:pt x="437096" y="293361"/>
                      <a:pt x="469133" y="261374"/>
                      <a:pt x="508507" y="261374"/>
                    </a:cubicBezTo>
                    <a:close/>
                    <a:moveTo>
                      <a:pt x="360977" y="231737"/>
                    </a:moveTo>
                    <a:cubicBezTo>
                      <a:pt x="370973" y="231737"/>
                      <a:pt x="379077" y="239809"/>
                      <a:pt x="379077" y="249767"/>
                    </a:cubicBezTo>
                    <a:cubicBezTo>
                      <a:pt x="379077" y="259725"/>
                      <a:pt x="370973" y="267797"/>
                      <a:pt x="360977" y="267797"/>
                    </a:cubicBezTo>
                    <a:cubicBezTo>
                      <a:pt x="350981" y="267797"/>
                      <a:pt x="342877" y="259725"/>
                      <a:pt x="342877" y="249767"/>
                    </a:cubicBezTo>
                    <a:cubicBezTo>
                      <a:pt x="342877" y="239809"/>
                      <a:pt x="350981" y="231737"/>
                      <a:pt x="360977" y="231737"/>
                    </a:cubicBezTo>
                    <a:close/>
                    <a:moveTo>
                      <a:pt x="283108" y="231737"/>
                    </a:moveTo>
                    <a:cubicBezTo>
                      <a:pt x="293085" y="231737"/>
                      <a:pt x="301173" y="239809"/>
                      <a:pt x="301173" y="249767"/>
                    </a:cubicBezTo>
                    <a:cubicBezTo>
                      <a:pt x="301173" y="259725"/>
                      <a:pt x="293085" y="267797"/>
                      <a:pt x="283108" y="267797"/>
                    </a:cubicBezTo>
                    <a:cubicBezTo>
                      <a:pt x="273131" y="267797"/>
                      <a:pt x="265043" y="259725"/>
                      <a:pt x="265043" y="249767"/>
                    </a:cubicBezTo>
                    <a:cubicBezTo>
                      <a:pt x="265043" y="239809"/>
                      <a:pt x="273131" y="231737"/>
                      <a:pt x="283108" y="231737"/>
                    </a:cubicBezTo>
                    <a:close/>
                    <a:moveTo>
                      <a:pt x="205240" y="231737"/>
                    </a:moveTo>
                    <a:cubicBezTo>
                      <a:pt x="215198" y="231737"/>
                      <a:pt x="223270" y="239809"/>
                      <a:pt x="223270" y="249767"/>
                    </a:cubicBezTo>
                    <a:cubicBezTo>
                      <a:pt x="223270" y="259725"/>
                      <a:pt x="215198" y="267797"/>
                      <a:pt x="205240" y="267797"/>
                    </a:cubicBezTo>
                    <a:cubicBezTo>
                      <a:pt x="195282" y="267797"/>
                      <a:pt x="187210" y="259725"/>
                      <a:pt x="187210" y="249767"/>
                    </a:cubicBezTo>
                    <a:cubicBezTo>
                      <a:pt x="187210" y="239809"/>
                      <a:pt x="195282" y="231737"/>
                      <a:pt x="205240" y="231737"/>
                    </a:cubicBezTo>
                    <a:close/>
                    <a:moveTo>
                      <a:pt x="283279" y="0"/>
                    </a:moveTo>
                    <a:cubicBezTo>
                      <a:pt x="427843" y="0"/>
                      <a:pt x="548917" y="95568"/>
                      <a:pt x="564608" y="221726"/>
                    </a:cubicBezTo>
                    <a:cubicBezTo>
                      <a:pt x="565722" y="229976"/>
                      <a:pt x="559780" y="237669"/>
                      <a:pt x="551516" y="238689"/>
                    </a:cubicBezTo>
                    <a:cubicBezTo>
                      <a:pt x="543253" y="239801"/>
                      <a:pt x="535546" y="233869"/>
                      <a:pt x="534525" y="225526"/>
                    </a:cubicBezTo>
                    <a:cubicBezTo>
                      <a:pt x="520598" y="114107"/>
                      <a:pt x="412523" y="30033"/>
                      <a:pt x="283093" y="30033"/>
                    </a:cubicBezTo>
                    <a:cubicBezTo>
                      <a:pt x="143636" y="30033"/>
                      <a:pt x="30176" y="128568"/>
                      <a:pt x="30176" y="249534"/>
                    </a:cubicBezTo>
                    <a:cubicBezTo>
                      <a:pt x="30176" y="299960"/>
                      <a:pt x="49395" y="347420"/>
                      <a:pt x="85791" y="386723"/>
                    </a:cubicBezTo>
                    <a:cubicBezTo>
                      <a:pt x="89598" y="390894"/>
                      <a:pt x="90898" y="397012"/>
                      <a:pt x="88855" y="402295"/>
                    </a:cubicBezTo>
                    <a:cubicBezTo>
                      <a:pt x="81613" y="421947"/>
                      <a:pt x="70843" y="438539"/>
                      <a:pt x="56823" y="451609"/>
                    </a:cubicBezTo>
                    <a:cubicBezTo>
                      <a:pt x="77342" y="451980"/>
                      <a:pt x="104454" y="448643"/>
                      <a:pt x="129708" y="433533"/>
                    </a:cubicBezTo>
                    <a:cubicBezTo>
                      <a:pt x="134444" y="430845"/>
                      <a:pt x="140386" y="430753"/>
                      <a:pt x="145121" y="433441"/>
                    </a:cubicBezTo>
                    <a:cubicBezTo>
                      <a:pt x="186346" y="456800"/>
                      <a:pt x="234069" y="469128"/>
                      <a:pt x="283279" y="469128"/>
                    </a:cubicBezTo>
                    <a:cubicBezTo>
                      <a:pt x="310112" y="469128"/>
                      <a:pt x="336481" y="465606"/>
                      <a:pt x="361735" y="458376"/>
                    </a:cubicBezTo>
                    <a:cubicBezTo>
                      <a:pt x="369813" y="456151"/>
                      <a:pt x="378169" y="460878"/>
                      <a:pt x="380398" y="468943"/>
                    </a:cubicBezTo>
                    <a:cubicBezTo>
                      <a:pt x="382812" y="476915"/>
                      <a:pt x="378076" y="485257"/>
                      <a:pt x="369999" y="487574"/>
                    </a:cubicBezTo>
                    <a:cubicBezTo>
                      <a:pt x="342051" y="495639"/>
                      <a:pt x="312804" y="499532"/>
                      <a:pt x="283279" y="499532"/>
                    </a:cubicBezTo>
                    <a:cubicBezTo>
                      <a:pt x="231748" y="499532"/>
                      <a:pt x="181610" y="487296"/>
                      <a:pt x="137693" y="464123"/>
                    </a:cubicBezTo>
                    <a:cubicBezTo>
                      <a:pt x="97305" y="485072"/>
                      <a:pt x="55337" y="483403"/>
                      <a:pt x="33054" y="480252"/>
                    </a:cubicBezTo>
                    <a:cubicBezTo>
                      <a:pt x="23676" y="479047"/>
                      <a:pt x="16341" y="472280"/>
                      <a:pt x="14206" y="463103"/>
                    </a:cubicBezTo>
                    <a:cubicBezTo>
                      <a:pt x="12256" y="453834"/>
                      <a:pt x="15970" y="444471"/>
                      <a:pt x="24048" y="439280"/>
                    </a:cubicBezTo>
                    <a:cubicBezTo>
                      <a:pt x="38346" y="429826"/>
                      <a:pt x="49395" y="416756"/>
                      <a:pt x="57101" y="400163"/>
                    </a:cubicBezTo>
                    <a:cubicBezTo>
                      <a:pt x="20148" y="357060"/>
                      <a:pt x="0" y="304039"/>
                      <a:pt x="0" y="249812"/>
                    </a:cubicBezTo>
                    <a:cubicBezTo>
                      <a:pt x="0" y="112068"/>
                      <a:pt x="127016" y="0"/>
                      <a:pt x="2832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2" name="Google Shape;512;p23"/>
            <p:cNvSpPr txBox="1"/>
            <p:nvPr/>
          </p:nvSpPr>
          <p:spPr>
            <a:xfrm>
              <a:off x="1742261" y="3839640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Security</a:t>
              </a:r>
              <a:endParaRPr b="1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23"/>
            <p:cNvSpPr txBox="1"/>
            <p:nvPr/>
          </p:nvSpPr>
          <p:spPr>
            <a:xfrm>
              <a:off x="8777811" y="3839640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Policy</a:t>
              </a:r>
              <a:endParaRPr b="1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4" name="Google Shape;514;p23"/>
            <p:cNvSpPr txBox="1"/>
            <p:nvPr/>
          </p:nvSpPr>
          <p:spPr>
            <a:xfrm>
              <a:off x="5254418" y="2160746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Text here</a:t>
              </a:r>
              <a:endParaRPr b="1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5" name="Google Shape;515;p23"/>
            <p:cNvSpPr txBox="1"/>
            <p:nvPr/>
          </p:nvSpPr>
          <p:spPr>
            <a:xfrm>
              <a:off x="5254418" y="4776119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Text here</a:t>
              </a:r>
              <a:endParaRPr b="1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6" name="Google Shape;516;p23"/>
            <p:cNvSpPr txBox="1"/>
            <p:nvPr/>
          </p:nvSpPr>
          <p:spPr>
            <a:xfrm>
              <a:off x="3952875" y="3077633"/>
              <a:ext cx="4290706" cy="133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 that is beautifully designed.</a:t>
              </a:r>
              <a:br>
                <a:rPr lang="tr-TR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tr-TR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br>
                <a:rPr lang="tr-TR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tr-TR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Presentation that is beautifully designed.</a:t>
              </a:r>
              <a:br>
                <a:rPr lang="tr-TR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tr-TR" sz="1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sp>
        <p:nvSpPr>
          <p:cNvPr id="517" name="Google Shape;517;p23"/>
          <p:cNvSpPr txBox="1"/>
          <p:nvPr/>
        </p:nvSpPr>
        <p:spPr>
          <a:xfrm>
            <a:off x="5272346" y="653650"/>
            <a:ext cx="16473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Portfolio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24"/>
          <p:cNvGrpSpPr/>
          <p:nvPr/>
        </p:nvGrpSpPr>
        <p:grpSpPr>
          <a:xfrm flipH="1">
            <a:off x="8933008" y="429508"/>
            <a:ext cx="2850024" cy="5998984"/>
            <a:chOff x="417657" y="429508"/>
            <a:chExt cx="2850024" cy="5998984"/>
          </a:xfrm>
        </p:grpSpPr>
        <p:pic>
          <p:nvPicPr>
            <p:cNvPr id="524" name="Google Shape;524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5" name="Google Shape;525;p24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526" name="Google Shape;526;p24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527" name="Google Shape;527;p24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rect b="b" l="l" r="r" t="t"/>
                  <a:pathLst>
                    <a:path extrusionOk="0" h="348342" w="3982639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rgbClr val="5C0B0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24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rect b="b" l="l" r="r" t="t"/>
                  <a:pathLst>
                    <a:path extrusionOk="0" h="1389096" w="3186644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rgbClr val="8A1115"/>
                </a:solidFill>
                <a:ln>
                  <a:noFill/>
                </a:ln>
                <a:effectLst>
                  <a:outerShdw blurRad="228600" rotWithShape="0" algn="t" dir="5400000" dist="38100">
                    <a:srgbClr val="000000">
                      <a:alpha val="25882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9" name="Google Shape;529;p24"/>
              <p:cNvSpPr/>
              <p:nvPr/>
            </p:nvSpPr>
            <p:spPr>
              <a:xfrm>
                <a:off x="5848350" y="4468994"/>
                <a:ext cx="495300" cy="817730"/>
              </a:xfrm>
              <a:custGeom>
                <a:rect b="b" l="l" r="r" t="t"/>
                <a:pathLst>
                  <a:path extrusionOk="0" h="178" w="10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0" name="Google Shape;530;p24"/>
          <p:cNvSpPr txBox="1"/>
          <p:nvPr/>
        </p:nvSpPr>
        <p:spPr>
          <a:xfrm>
            <a:off x="1622846" y="4011646"/>
            <a:ext cx="60286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Google Slide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Easy to change colors, photos and text.</a:t>
            </a:r>
            <a:endParaRPr/>
          </a:p>
        </p:txBody>
      </p:sp>
      <p:sp>
        <p:nvSpPr>
          <p:cNvPr id="531" name="Google Shape;531;p24"/>
          <p:cNvSpPr txBox="1"/>
          <p:nvPr/>
        </p:nvSpPr>
        <p:spPr>
          <a:xfrm>
            <a:off x="1622847" y="3265401"/>
            <a:ext cx="18726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Leather co.</a:t>
            </a:r>
            <a:endParaRPr sz="28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2" name="Google Shape;532;p24"/>
          <p:cNvSpPr txBox="1"/>
          <p:nvPr/>
        </p:nvSpPr>
        <p:spPr>
          <a:xfrm>
            <a:off x="1622847" y="2519155"/>
            <a:ext cx="21408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Services</a:t>
            </a:r>
            <a:endParaRPr b="1" sz="4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3" name="Google Shape;533;p24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25"/>
          <p:cNvGrpSpPr/>
          <p:nvPr/>
        </p:nvGrpSpPr>
        <p:grpSpPr>
          <a:xfrm>
            <a:off x="1141158" y="4516536"/>
            <a:ext cx="3371850" cy="779463"/>
            <a:chOff x="1200150" y="4286250"/>
            <a:chExt cx="3371850" cy="1409700"/>
          </a:xfrm>
        </p:grpSpPr>
        <p:sp>
          <p:nvSpPr>
            <p:cNvPr id="540" name="Google Shape;540;p25"/>
            <p:cNvSpPr/>
            <p:nvPr/>
          </p:nvSpPr>
          <p:spPr>
            <a:xfrm>
              <a:off x="1200150" y="4286250"/>
              <a:ext cx="2628900" cy="352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1200150" y="4814653"/>
              <a:ext cx="1943100" cy="352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200150" y="5343057"/>
              <a:ext cx="3371850" cy="352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25"/>
          <p:cNvGrpSpPr/>
          <p:nvPr/>
        </p:nvGrpSpPr>
        <p:grpSpPr>
          <a:xfrm>
            <a:off x="4045487" y="2083636"/>
            <a:ext cx="3990662" cy="2915310"/>
            <a:chOff x="4104479" y="2319609"/>
            <a:chExt cx="3990662" cy="2915310"/>
          </a:xfrm>
        </p:grpSpPr>
        <p:cxnSp>
          <p:nvCxnSpPr>
            <p:cNvPr id="544" name="Google Shape;544;p25"/>
            <p:cNvCxnSpPr/>
            <p:nvPr/>
          </p:nvCxnSpPr>
          <p:spPr>
            <a:xfrm>
              <a:off x="4641087" y="2324057"/>
              <a:ext cx="2910861" cy="2910862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545" name="Google Shape;545;p25"/>
            <p:cNvSpPr/>
            <p:nvPr/>
          </p:nvSpPr>
          <p:spPr>
            <a:xfrm>
              <a:off x="4747205" y="2441860"/>
              <a:ext cx="2698623" cy="2698621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6" name="Google Shape;546;p25"/>
            <p:cNvCxnSpPr/>
            <p:nvPr/>
          </p:nvCxnSpPr>
          <p:spPr>
            <a:xfrm>
              <a:off x="4104479" y="2319609"/>
              <a:ext cx="543192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7" name="Google Shape;547;p25"/>
            <p:cNvCxnSpPr/>
            <p:nvPr/>
          </p:nvCxnSpPr>
          <p:spPr>
            <a:xfrm>
              <a:off x="7551949" y="5229432"/>
              <a:ext cx="543192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48" name="Google Shape;548;p25"/>
          <p:cNvGrpSpPr/>
          <p:nvPr/>
        </p:nvGrpSpPr>
        <p:grpSpPr>
          <a:xfrm>
            <a:off x="1055434" y="1827824"/>
            <a:ext cx="3297168" cy="1175167"/>
            <a:chOff x="7483989" y="3314482"/>
            <a:chExt cx="3297168" cy="1175167"/>
          </a:xfrm>
        </p:grpSpPr>
        <p:sp>
          <p:nvSpPr>
            <p:cNvPr id="549" name="Google Shape;549;p25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 Get a modern PowerPoint  Presentation that is beautifully designed.</a:t>
              </a: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7483989" y="3314482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Services name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1" name="Google Shape;551;p25"/>
          <p:cNvGrpSpPr/>
          <p:nvPr/>
        </p:nvGrpSpPr>
        <p:grpSpPr>
          <a:xfrm>
            <a:off x="8029714" y="3175815"/>
            <a:ext cx="3297168" cy="1175167"/>
            <a:chOff x="7483989" y="3314482"/>
            <a:chExt cx="3297168" cy="1175167"/>
          </a:xfrm>
        </p:grpSpPr>
        <p:sp>
          <p:nvSpPr>
            <p:cNvPr id="552" name="Google Shape;552;p25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 Get a modern PowerPoint  Presentation that is beautifully designed.</a:t>
              </a: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7483989" y="3314482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Services name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4" name="Google Shape;554;p25"/>
          <p:cNvGrpSpPr/>
          <p:nvPr/>
        </p:nvGrpSpPr>
        <p:grpSpPr>
          <a:xfrm>
            <a:off x="8029714" y="4523805"/>
            <a:ext cx="3297168" cy="1175167"/>
            <a:chOff x="7483989" y="3314482"/>
            <a:chExt cx="3297168" cy="1175167"/>
          </a:xfrm>
        </p:grpSpPr>
        <p:sp>
          <p:nvSpPr>
            <p:cNvPr id="555" name="Google Shape;555;p25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 Get a modern PowerPoint  Presentation that is beautifully designed.</a:t>
              </a: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7483989" y="3314482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Services name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7" name="Google Shape;557;p25"/>
          <p:cNvGrpSpPr/>
          <p:nvPr/>
        </p:nvGrpSpPr>
        <p:grpSpPr>
          <a:xfrm>
            <a:off x="1055434" y="3175815"/>
            <a:ext cx="3297168" cy="1175167"/>
            <a:chOff x="7483989" y="3314482"/>
            <a:chExt cx="3297168" cy="1175167"/>
          </a:xfrm>
        </p:grpSpPr>
        <p:sp>
          <p:nvSpPr>
            <p:cNvPr id="558" name="Google Shape;558;p25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 Get a modern PowerPoint  Presentation that is beautifully designed.</a:t>
              </a: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7483989" y="3314482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Services name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560" name="Google Shape;560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5141" y="1665004"/>
            <a:ext cx="3222147" cy="111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780" y="2471084"/>
            <a:ext cx="2169484" cy="2169476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5"/>
          <p:cNvSpPr txBox="1"/>
          <p:nvPr/>
        </p:nvSpPr>
        <p:spPr>
          <a:xfrm>
            <a:off x="5319828" y="653650"/>
            <a:ext cx="1552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Services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3" name="Google Shape;563;p25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OQAAAB+LCAAAAAAABACrVlIpqSxIVbJSCs5NLCpxyUxML0rM9SxJzVXSUfJMUbLKK83J0VFyysxLycxLdy/KLy0oVrKKjq0FALpUkis5AAAA" id="569" name="Google Shape;569;p26" title="iSlide™ 版权声明  COPYRIGHT NOTICE"/>
          <p:cNvGrpSpPr/>
          <p:nvPr/>
        </p:nvGrpSpPr>
        <p:grpSpPr>
          <a:xfrm>
            <a:off x="1593586" y="2707159"/>
            <a:ext cx="9007740" cy="2022668"/>
            <a:chOff x="753786" y="1906178"/>
            <a:chExt cx="10684429" cy="2399164"/>
          </a:xfrm>
        </p:grpSpPr>
        <p:sp>
          <p:nvSpPr>
            <p:cNvPr id="570" name="Google Shape;570;p26"/>
            <p:cNvSpPr/>
            <p:nvPr/>
          </p:nvSpPr>
          <p:spPr>
            <a:xfrm rot="10800000">
              <a:off x="753786" y="1906178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846735" y="1906178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 rot="10800000">
              <a:off x="4939684" y="1906179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7032634" y="1906181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753786" y="1906178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6"/>
            <p:cNvSpPr/>
            <p:nvPr/>
          </p:nvSpPr>
          <p:spPr>
            <a:xfrm rot="10800000">
              <a:off x="9125583" y="1906181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6"/>
            <p:cNvSpPr/>
            <p:nvPr/>
          </p:nvSpPr>
          <p:spPr>
            <a:xfrm rot="10800000">
              <a:off x="2846735" y="1906178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 rot="10800000">
              <a:off x="7032634" y="1906181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4939684" y="1906179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9125583" y="1906181"/>
              <a:ext cx="2312632" cy="2399161"/>
            </a:xfrm>
            <a:prstGeom prst="blockArc">
              <a:avLst>
                <a:gd fmla="val 10800000" name="adj1"/>
                <a:gd fmla="val 0" name="adj2"/>
                <a:gd fmla="val 9694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1083885" y="2275413"/>
              <a:ext cx="1628917" cy="162891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3184603" y="2275413"/>
              <a:ext cx="1628917" cy="162891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5269831" y="2275413"/>
              <a:ext cx="1628917" cy="162891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7370502" y="2302374"/>
              <a:ext cx="1628917" cy="162891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9484780" y="2302374"/>
              <a:ext cx="1628917" cy="1628917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26"/>
          <p:cNvGrpSpPr/>
          <p:nvPr/>
        </p:nvGrpSpPr>
        <p:grpSpPr>
          <a:xfrm>
            <a:off x="1278024" y="1763067"/>
            <a:ext cx="2566578" cy="746660"/>
            <a:chOff x="1589601" y="2349127"/>
            <a:chExt cx="2566578" cy="746660"/>
          </a:xfrm>
        </p:grpSpPr>
        <p:sp>
          <p:nvSpPr>
            <p:cNvPr id="586" name="Google Shape;586;p2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Step name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7" name="Google Shape;587;p2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588" name="Google Shape;588;p26"/>
          <p:cNvGrpSpPr/>
          <p:nvPr/>
        </p:nvGrpSpPr>
        <p:grpSpPr>
          <a:xfrm>
            <a:off x="4807077" y="1763067"/>
            <a:ext cx="2566578" cy="746660"/>
            <a:chOff x="1589601" y="2349127"/>
            <a:chExt cx="2566578" cy="746660"/>
          </a:xfrm>
        </p:grpSpPr>
        <p:sp>
          <p:nvSpPr>
            <p:cNvPr id="589" name="Google Shape;589;p2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Step name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0" name="Google Shape;590;p2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591" name="Google Shape;591;p26"/>
          <p:cNvGrpSpPr/>
          <p:nvPr/>
        </p:nvGrpSpPr>
        <p:grpSpPr>
          <a:xfrm>
            <a:off x="8343179" y="1763067"/>
            <a:ext cx="2566578" cy="746660"/>
            <a:chOff x="1589601" y="2349127"/>
            <a:chExt cx="2566578" cy="746660"/>
          </a:xfrm>
        </p:grpSpPr>
        <p:sp>
          <p:nvSpPr>
            <p:cNvPr id="592" name="Google Shape;592;p2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Step name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3" name="Google Shape;593;p2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594" name="Google Shape;594;p26"/>
          <p:cNvGrpSpPr/>
          <p:nvPr/>
        </p:nvGrpSpPr>
        <p:grpSpPr>
          <a:xfrm>
            <a:off x="3074636" y="4927256"/>
            <a:ext cx="2566578" cy="746660"/>
            <a:chOff x="1589601" y="2349127"/>
            <a:chExt cx="2566578" cy="746660"/>
          </a:xfrm>
        </p:grpSpPr>
        <p:sp>
          <p:nvSpPr>
            <p:cNvPr id="595" name="Google Shape;595;p2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Step name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6" name="Google Shape;596;p2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597" name="Google Shape;597;p26"/>
          <p:cNvGrpSpPr/>
          <p:nvPr/>
        </p:nvGrpSpPr>
        <p:grpSpPr>
          <a:xfrm>
            <a:off x="6578672" y="4927256"/>
            <a:ext cx="2566578" cy="746660"/>
            <a:chOff x="1589601" y="2349127"/>
            <a:chExt cx="2566578" cy="746660"/>
          </a:xfrm>
        </p:grpSpPr>
        <p:sp>
          <p:nvSpPr>
            <p:cNvPr id="598" name="Google Shape;598;p2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Step name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" name="Google Shape;599;p2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sp>
        <p:nvSpPr>
          <p:cNvPr id="600" name="Google Shape;600;p26"/>
          <p:cNvSpPr txBox="1"/>
          <p:nvPr/>
        </p:nvSpPr>
        <p:spPr>
          <a:xfrm>
            <a:off x="5319828" y="653650"/>
            <a:ext cx="1552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Services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1" name="Google Shape;601;p26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7"/>
          <p:cNvGrpSpPr/>
          <p:nvPr/>
        </p:nvGrpSpPr>
        <p:grpSpPr>
          <a:xfrm>
            <a:off x="1502118" y="1841909"/>
            <a:ext cx="9196299" cy="2837478"/>
            <a:chOff x="1352296" y="2075616"/>
            <a:chExt cx="9196299" cy="2837478"/>
          </a:xfrm>
        </p:grpSpPr>
        <p:sp>
          <p:nvSpPr>
            <p:cNvPr id="608" name="Google Shape;608;p27"/>
            <p:cNvSpPr/>
            <p:nvPr/>
          </p:nvSpPr>
          <p:spPr>
            <a:xfrm>
              <a:off x="7903489" y="4066475"/>
              <a:ext cx="461062" cy="455213"/>
            </a:xfrm>
            <a:custGeom>
              <a:rect b="b" l="l" r="r" t="t"/>
              <a:pathLst>
                <a:path extrusionOk="0" h="197" w="200">
                  <a:moveTo>
                    <a:pt x="18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5"/>
                    <a:pt x="6" y="141"/>
                    <a:pt x="14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4" y="191"/>
                    <a:pt x="55" y="195"/>
                    <a:pt x="58" y="197"/>
                  </a:cubicBezTo>
                  <a:cubicBezTo>
                    <a:pt x="59" y="197"/>
                    <a:pt x="60" y="197"/>
                    <a:pt x="61" y="197"/>
                  </a:cubicBezTo>
                  <a:cubicBezTo>
                    <a:pt x="63" y="197"/>
                    <a:pt x="65" y="196"/>
                    <a:pt x="66" y="194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35" y="196"/>
                    <a:pt x="137" y="197"/>
                    <a:pt x="140" y="197"/>
                  </a:cubicBezTo>
                  <a:cubicBezTo>
                    <a:pt x="140" y="197"/>
                    <a:pt x="141" y="197"/>
                    <a:pt x="142" y="197"/>
                  </a:cubicBezTo>
                  <a:cubicBezTo>
                    <a:pt x="145" y="195"/>
                    <a:pt x="146" y="191"/>
                    <a:pt x="145" y="189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94" y="141"/>
                    <a:pt x="200" y="135"/>
                    <a:pt x="200" y="127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4" y="0"/>
                    <a:pt x="186" y="0"/>
                  </a:cubicBezTo>
                  <a:close/>
                  <a:moveTo>
                    <a:pt x="188" y="120"/>
                  </a:moveTo>
                  <a:cubicBezTo>
                    <a:pt x="12" y="120"/>
                    <a:pt x="12" y="120"/>
                    <a:pt x="12" y="12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88" y="14"/>
                    <a:pt x="188" y="14"/>
                    <a:pt x="188" y="14"/>
                  </a:cubicBezTo>
                  <a:lnTo>
                    <a:pt x="188" y="120"/>
                  </a:lnTo>
                  <a:close/>
                  <a:moveTo>
                    <a:pt x="148" y="99"/>
                  </a:moveTo>
                  <a:cubicBezTo>
                    <a:pt x="124" y="99"/>
                    <a:pt x="124" y="99"/>
                    <a:pt x="124" y="9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48" y="29"/>
                    <a:pt x="148" y="29"/>
                    <a:pt x="148" y="29"/>
                  </a:cubicBezTo>
                  <a:lnTo>
                    <a:pt x="148" y="99"/>
                  </a:lnTo>
                  <a:close/>
                  <a:moveTo>
                    <a:pt x="76" y="99"/>
                  </a:moveTo>
                  <a:cubicBezTo>
                    <a:pt x="52" y="99"/>
                    <a:pt x="52" y="99"/>
                    <a:pt x="52" y="99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6" y="66"/>
                    <a:pt x="76" y="66"/>
                    <a:pt x="76" y="66"/>
                  </a:cubicBezTo>
                  <a:lnTo>
                    <a:pt x="76" y="99"/>
                  </a:lnTo>
                  <a:close/>
                  <a:moveTo>
                    <a:pt x="112" y="99"/>
                  </a:moveTo>
                  <a:cubicBezTo>
                    <a:pt x="88" y="99"/>
                    <a:pt x="88" y="99"/>
                    <a:pt x="88" y="9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112" y="47"/>
                    <a:pt x="112" y="47"/>
                    <a:pt x="112" y="47"/>
                  </a:cubicBezTo>
                  <a:lnTo>
                    <a:pt x="112" y="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1356335" y="2075616"/>
              <a:ext cx="361721" cy="468171"/>
            </a:xfrm>
            <a:custGeom>
              <a:rect b="b" l="l" r="r" t="t"/>
              <a:pathLst>
                <a:path extrusionOk="0" h="191" w="148">
                  <a:moveTo>
                    <a:pt x="130" y="112"/>
                  </a:moveTo>
                  <a:cubicBezTo>
                    <a:pt x="142" y="92"/>
                    <a:pt x="148" y="84"/>
                    <a:pt x="148" y="67"/>
                  </a:cubicBezTo>
                  <a:cubicBezTo>
                    <a:pt x="148" y="30"/>
                    <a:pt x="118" y="0"/>
                    <a:pt x="82" y="0"/>
                  </a:cubicBezTo>
                  <a:cubicBezTo>
                    <a:pt x="68" y="0"/>
                    <a:pt x="55" y="5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3" y="13"/>
                  </a:cubicBezTo>
                  <a:cubicBezTo>
                    <a:pt x="37" y="17"/>
                    <a:pt x="32" y="22"/>
                    <a:pt x="28" y="28"/>
                  </a:cubicBezTo>
                  <a:cubicBezTo>
                    <a:pt x="23" y="35"/>
                    <a:pt x="19" y="44"/>
                    <a:pt x="17" y="53"/>
                  </a:cubicBezTo>
                  <a:cubicBezTo>
                    <a:pt x="14" y="68"/>
                    <a:pt x="20" y="68"/>
                    <a:pt x="20" y="74"/>
                  </a:cubicBezTo>
                  <a:cubicBezTo>
                    <a:pt x="20" y="79"/>
                    <a:pt x="11" y="89"/>
                    <a:pt x="2" y="101"/>
                  </a:cubicBezTo>
                  <a:cubicBezTo>
                    <a:pt x="0" y="104"/>
                    <a:pt x="1" y="110"/>
                    <a:pt x="7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25" y="110"/>
                    <a:pt x="20" y="117"/>
                    <a:pt x="19" y="118"/>
                  </a:cubicBezTo>
                  <a:cubicBezTo>
                    <a:pt x="19" y="119"/>
                    <a:pt x="22" y="122"/>
                    <a:pt x="22" y="122"/>
                  </a:cubicBezTo>
                  <a:cubicBezTo>
                    <a:pt x="22" y="122"/>
                    <a:pt x="18" y="126"/>
                    <a:pt x="20" y="129"/>
                  </a:cubicBezTo>
                  <a:cubicBezTo>
                    <a:pt x="20" y="130"/>
                    <a:pt x="26" y="129"/>
                    <a:pt x="25" y="133"/>
                  </a:cubicBezTo>
                  <a:cubicBezTo>
                    <a:pt x="21" y="150"/>
                    <a:pt x="30" y="152"/>
                    <a:pt x="35" y="152"/>
                  </a:cubicBezTo>
                  <a:cubicBezTo>
                    <a:pt x="38" y="152"/>
                    <a:pt x="41" y="152"/>
                    <a:pt x="44" y="151"/>
                  </a:cubicBezTo>
                  <a:cubicBezTo>
                    <a:pt x="46" y="150"/>
                    <a:pt x="49" y="150"/>
                    <a:pt x="51" y="150"/>
                  </a:cubicBezTo>
                  <a:cubicBezTo>
                    <a:pt x="57" y="150"/>
                    <a:pt x="61" y="153"/>
                    <a:pt x="60" y="159"/>
                  </a:cubicBezTo>
                  <a:cubicBezTo>
                    <a:pt x="58" y="164"/>
                    <a:pt x="58" y="167"/>
                    <a:pt x="58" y="171"/>
                  </a:cubicBezTo>
                  <a:cubicBezTo>
                    <a:pt x="57" y="175"/>
                    <a:pt x="49" y="191"/>
                    <a:pt x="49" y="191"/>
                  </a:cubicBezTo>
                  <a:cubicBezTo>
                    <a:pt x="49" y="191"/>
                    <a:pt x="62" y="182"/>
                    <a:pt x="89" y="171"/>
                  </a:cubicBezTo>
                  <a:cubicBezTo>
                    <a:pt x="115" y="159"/>
                    <a:pt x="131" y="163"/>
                    <a:pt x="131" y="163"/>
                  </a:cubicBezTo>
                  <a:cubicBezTo>
                    <a:pt x="131" y="163"/>
                    <a:pt x="118" y="132"/>
                    <a:pt x="130" y="112"/>
                  </a:cubicBezTo>
                  <a:close/>
                  <a:moveTo>
                    <a:pt x="104" y="76"/>
                  </a:moveTo>
                  <a:cubicBezTo>
                    <a:pt x="103" y="75"/>
                    <a:pt x="102" y="73"/>
                    <a:pt x="101" y="72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4" y="59"/>
                    <a:pt x="62" y="59"/>
                  </a:cubicBezTo>
                  <a:cubicBezTo>
                    <a:pt x="37" y="62"/>
                    <a:pt x="30" y="36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9" y="14"/>
                    <a:pt x="70" y="11"/>
                    <a:pt x="82" y="11"/>
                  </a:cubicBezTo>
                  <a:cubicBezTo>
                    <a:pt x="106" y="11"/>
                    <a:pt x="127" y="26"/>
                    <a:pt x="135" y="48"/>
                  </a:cubicBezTo>
                  <a:cubicBezTo>
                    <a:pt x="138" y="57"/>
                    <a:pt x="138" y="63"/>
                    <a:pt x="135" y="70"/>
                  </a:cubicBezTo>
                  <a:cubicBezTo>
                    <a:pt x="130" y="82"/>
                    <a:pt x="108" y="83"/>
                    <a:pt x="104" y="76"/>
                  </a:cubicBezTo>
                  <a:close/>
                  <a:moveTo>
                    <a:pt x="90" y="61"/>
                  </a:moveTo>
                  <a:cubicBezTo>
                    <a:pt x="103" y="61"/>
                    <a:pt x="103" y="61"/>
                    <a:pt x="103" y="61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97" y="40"/>
                    <a:pt x="97" y="40"/>
                    <a:pt x="97" y="40"/>
                  </a:cubicBezTo>
                  <a:lnTo>
                    <a:pt x="90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4655249" y="2104199"/>
              <a:ext cx="520028" cy="411005"/>
            </a:xfrm>
            <a:custGeom>
              <a:rect b="b" l="l" r="r" t="t"/>
              <a:pathLst>
                <a:path extrusionOk="0" h="180" w="228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7950606" y="2127162"/>
              <a:ext cx="366829" cy="365078"/>
            </a:xfrm>
            <a:custGeom>
              <a:rect b="b" l="l" r="r" t="t"/>
              <a:pathLst>
                <a:path extrusionOk="0" h="176" w="177">
                  <a:moveTo>
                    <a:pt x="171" y="27"/>
                  </a:moveTo>
                  <a:cubicBezTo>
                    <a:pt x="149" y="6"/>
                    <a:pt x="149" y="6"/>
                    <a:pt x="149" y="6"/>
                  </a:cubicBezTo>
                  <a:cubicBezTo>
                    <a:pt x="145" y="1"/>
                    <a:pt x="137" y="1"/>
                    <a:pt x="132" y="6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7" y="154"/>
                    <a:pt x="7" y="154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2" y="173"/>
                    <a:pt x="4" y="175"/>
                    <a:pt x="9" y="174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54" y="162"/>
                    <a:pt x="54" y="162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6" y="40"/>
                    <a:pt x="176" y="32"/>
                    <a:pt x="171" y="27"/>
                  </a:cubicBezTo>
                  <a:close/>
                  <a:moveTo>
                    <a:pt x="44" y="157"/>
                  </a:moveTo>
                  <a:cubicBezTo>
                    <a:pt x="25" y="162"/>
                    <a:pt x="25" y="162"/>
                    <a:pt x="25" y="162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1"/>
                    <a:pt x="20" y="129"/>
                    <a:pt x="21" y="128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7" y="156"/>
                    <a:pt x="46" y="157"/>
                    <a:pt x="44" y="157"/>
                  </a:cubicBezTo>
                  <a:close/>
                  <a:moveTo>
                    <a:pt x="54" y="152"/>
                  </a:moveTo>
                  <a:cubicBezTo>
                    <a:pt x="25" y="122"/>
                    <a:pt x="25" y="122"/>
                    <a:pt x="25" y="12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34" y="72"/>
                    <a:pt x="134" y="72"/>
                    <a:pt x="134" y="72"/>
                  </a:cubicBezTo>
                  <a:lnTo>
                    <a:pt x="54" y="152"/>
                  </a:lnTo>
                  <a:close/>
                  <a:moveTo>
                    <a:pt x="166" y="40"/>
                  </a:moveTo>
                  <a:cubicBezTo>
                    <a:pt x="153" y="53"/>
                    <a:pt x="153" y="53"/>
                    <a:pt x="153" y="53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4" y="39"/>
                    <a:pt x="165" y="37"/>
                    <a:pt x="165" y="35"/>
                  </a:cubicBezTo>
                  <a:cubicBezTo>
                    <a:pt x="165" y="32"/>
                    <a:pt x="162" y="29"/>
                    <a:pt x="161" y="29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4"/>
                    <a:pt x="160" y="35"/>
                    <a:pt x="160" y="35"/>
                  </a:cubicBezTo>
                  <a:cubicBezTo>
                    <a:pt x="160" y="36"/>
                    <a:pt x="160" y="36"/>
                    <a:pt x="159" y="36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9" y="9"/>
                    <a:pt x="142" y="9"/>
                    <a:pt x="144" y="1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8" y="34"/>
                    <a:pt x="168" y="38"/>
                    <a:pt x="166" y="40"/>
                  </a:cubicBezTo>
                  <a:close/>
                  <a:moveTo>
                    <a:pt x="6" y="46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6" y="46"/>
                  </a:lnTo>
                  <a:close/>
                  <a:moveTo>
                    <a:pt x="177" y="135"/>
                  </a:moveTo>
                  <a:cubicBezTo>
                    <a:pt x="172" y="140"/>
                    <a:pt x="172" y="140"/>
                    <a:pt x="172" y="140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72" y="130"/>
                    <a:pt x="172" y="130"/>
                    <a:pt x="172" y="130"/>
                  </a:cubicBezTo>
                  <a:lnTo>
                    <a:pt x="177" y="1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689914" y="4080125"/>
              <a:ext cx="450698" cy="427913"/>
            </a:xfrm>
            <a:custGeom>
              <a:rect b="b" l="l" r="r" t="t"/>
              <a:pathLst>
                <a:path extrusionOk="0" h="254" w="268">
                  <a:moveTo>
                    <a:pt x="257" y="234"/>
                  </a:moveTo>
                  <a:cubicBezTo>
                    <a:pt x="245" y="234"/>
                    <a:pt x="245" y="234"/>
                    <a:pt x="245" y="234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49" y="3"/>
                    <a:pt x="139" y="0"/>
                    <a:pt x="134" y="0"/>
                  </a:cubicBezTo>
                  <a:cubicBezTo>
                    <a:pt x="128" y="0"/>
                    <a:pt x="118" y="3"/>
                    <a:pt x="111" y="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11" y="234"/>
                    <a:pt x="11" y="234"/>
                    <a:pt x="11" y="234"/>
                  </a:cubicBezTo>
                  <a:cubicBezTo>
                    <a:pt x="5" y="234"/>
                    <a:pt x="0" y="238"/>
                    <a:pt x="0" y="244"/>
                  </a:cubicBezTo>
                  <a:cubicBezTo>
                    <a:pt x="0" y="249"/>
                    <a:pt x="5" y="254"/>
                    <a:pt x="11" y="254"/>
                  </a:cubicBezTo>
                  <a:cubicBezTo>
                    <a:pt x="257" y="254"/>
                    <a:pt x="257" y="254"/>
                    <a:pt x="257" y="254"/>
                  </a:cubicBezTo>
                  <a:cubicBezTo>
                    <a:pt x="263" y="254"/>
                    <a:pt x="268" y="249"/>
                    <a:pt x="268" y="244"/>
                  </a:cubicBezTo>
                  <a:cubicBezTo>
                    <a:pt x="268" y="238"/>
                    <a:pt x="263" y="234"/>
                    <a:pt x="257" y="234"/>
                  </a:cubicBezTo>
                  <a:close/>
                  <a:moveTo>
                    <a:pt x="121" y="26"/>
                  </a:moveTo>
                  <a:cubicBezTo>
                    <a:pt x="125" y="17"/>
                    <a:pt x="130" y="11"/>
                    <a:pt x="134" y="11"/>
                  </a:cubicBezTo>
                  <a:cubicBezTo>
                    <a:pt x="138" y="11"/>
                    <a:pt x="143" y="17"/>
                    <a:pt x="147" y="26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06" y="63"/>
                    <a:pt x="106" y="63"/>
                    <a:pt x="106" y="63"/>
                  </a:cubicBezTo>
                  <a:lnTo>
                    <a:pt x="121" y="26"/>
                  </a:lnTo>
                  <a:close/>
                  <a:moveTo>
                    <a:pt x="58" y="178"/>
                  </a:moveTo>
                  <a:cubicBezTo>
                    <a:pt x="82" y="120"/>
                    <a:pt x="82" y="120"/>
                    <a:pt x="82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209" y="178"/>
                    <a:pt x="209" y="178"/>
                    <a:pt x="209" y="178"/>
                  </a:cubicBezTo>
                  <a:lnTo>
                    <a:pt x="58" y="1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1395303" y="4059819"/>
              <a:ext cx="283785" cy="468524"/>
            </a:xfrm>
            <a:custGeom>
              <a:rect b="b" l="l" r="r" t="t"/>
              <a:pathLst>
                <a:path extrusionOk="0" h="178" w="10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4" name="Google Shape;614;p27"/>
            <p:cNvCxnSpPr/>
            <p:nvPr/>
          </p:nvCxnSpPr>
          <p:spPr>
            <a:xfrm>
              <a:off x="2087904" y="2330333"/>
              <a:ext cx="2166115" cy="0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cxnSp>
          <p:nvCxnSpPr>
            <p:cNvPr id="615" name="Google Shape;615;p27"/>
            <p:cNvCxnSpPr/>
            <p:nvPr/>
          </p:nvCxnSpPr>
          <p:spPr>
            <a:xfrm>
              <a:off x="5361570" y="2330333"/>
              <a:ext cx="2166115" cy="0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cxnSp>
          <p:nvCxnSpPr>
            <p:cNvPr id="616" name="Google Shape;616;p27"/>
            <p:cNvCxnSpPr/>
            <p:nvPr/>
          </p:nvCxnSpPr>
          <p:spPr>
            <a:xfrm>
              <a:off x="8609911" y="2330333"/>
              <a:ext cx="1938684" cy="0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617" name="Google Shape;617;p27"/>
            <p:cNvCxnSpPr/>
            <p:nvPr/>
          </p:nvCxnSpPr>
          <p:spPr>
            <a:xfrm flipH="1">
              <a:off x="8542581" y="2330332"/>
              <a:ext cx="2006014" cy="1946889"/>
            </a:xfrm>
            <a:prstGeom prst="bentConnector3">
              <a:avLst>
                <a:gd fmla="val 7613" name="adj1"/>
              </a:avLst>
            </a:prstGeom>
            <a:noFill/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18" name="Google Shape;618;p27"/>
            <p:cNvCxnSpPr/>
            <p:nvPr/>
          </p:nvCxnSpPr>
          <p:spPr>
            <a:xfrm rot="10800000">
              <a:off x="5315356" y="4277223"/>
              <a:ext cx="2166115" cy="0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cxnSp>
          <p:nvCxnSpPr>
            <p:cNvPr id="619" name="Google Shape;619;p27"/>
            <p:cNvCxnSpPr/>
            <p:nvPr/>
          </p:nvCxnSpPr>
          <p:spPr>
            <a:xfrm rot="10800000">
              <a:off x="2041691" y="4277223"/>
              <a:ext cx="2166115" cy="0"/>
            </a:xfrm>
            <a:prstGeom prst="straightConnector1">
              <a:avLst/>
            </a:prstGeom>
            <a:noFill/>
            <a:ln cap="rnd" cmpd="sng" w="19050">
              <a:solidFill>
                <a:srgbClr val="BFBFBF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cxnSp>
          <p:nvCxnSpPr>
            <p:cNvPr id="620" name="Google Shape;620;p27"/>
            <p:cNvCxnSpPr/>
            <p:nvPr/>
          </p:nvCxnSpPr>
          <p:spPr>
            <a:xfrm>
              <a:off x="1352296" y="2974263"/>
              <a:ext cx="365760" cy="0"/>
            </a:xfrm>
            <a:prstGeom prst="straightConnector1">
              <a:avLst/>
            </a:prstGeom>
            <a:noFill/>
            <a:ln cap="rnd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1" name="Google Shape;621;p27"/>
            <p:cNvCxnSpPr/>
            <p:nvPr/>
          </p:nvCxnSpPr>
          <p:spPr>
            <a:xfrm>
              <a:off x="4664383" y="2974263"/>
              <a:ext cx="365760" cy="0"/>
            </a:xfrm>
            <a:prstGeom prst="straightConnector1">
              <a:avLst/>
            </a:prstGeom>
            <a:noFill/>
            <a:ln cap="rnd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2" name="Google Shape;622;p27"/>
            <p:cNvCxnSpPr/>
            <p:nvPr/>
          </p:nvCxnSpPr>
          <p:spPr>
            <a:xfrm>
              <a:off x="7903489" y="2974263"/>
              <a:ext cx="365760" cy="0"/>
            </a:xfrm>
            <a:prstGeom prst="straightConnector1">
              <a:avLst/>
            </a:prstGeom>
            <a:noFill/>
            <a:ln cap="rnd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3" name="Google Shape;623;p27"/>
            <p:cNvCxnSpPr/>
            <p:nvPr/>
          </p:nvCxnSpPr>
          <p:spPr>
            <a:xfrm>
              <a:off x="1352296" y="4913094"/>
              <a:ext cx="365760" cy="0"/>
            </a:xfrm>
            <a:prstGeom prst="straightConnector1">
              <a:avLst/>
            </a:pr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4" name="Google Shape;624;p27"/>
            <p:cNvCxnSpPr/>
            <p:nvPr/>
          </p:nvCxnSpPr>
          <p:spPr>
            <a:xfrm>
              <a:off x="4664383" y="4913094"/>
              <a:ext cx="365760" cy="0"/>
            </a:xfrm>
            <a:prstGeom prst="straightConnector1">
              <a:avLst/>
            </a:prstGeom>
            <a:noFill/>
            <a:ln cap="rnd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5" name="Google Shape;625;p27"/>
            <p:cNvCxnSpPr/>
            <p:nvPr/>
          </p:nvCxnSpPr>
          <p:spPr>
            <a:xfrm>
              <a:off x="7903489" y="4913094"/>
              <a:ext cx="365760" cy="0"/>
            </a:xfrm>
            <a:prstGeom prst="straightConnector1">
              <a:avLst/>
            </a:prstGeom>
            <a:noFill/>
            <a:ln cap="rnd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26" name="Google Shape;626;p27"/>
          <p:cNvGrpSpPr/>
          <p:nvPr/>
        </p:nvGrpSpPr>
        <p:grpSpPr>
          <a:xfrm>
            <a:off x="1502118" y="2401040"/>
            <a:ext cx="2847685" cy="765285"/>
            <a:chOff x="6736921" y="2180774"/>
            <a:chExt cx="2847685" cy="765285"/>
          </a:xfrm>
        </p:grpSpPr>
        <p:sp>
          <p:nvSpPr>
            <p:cNvPr id="627" name="Google Shape;627;p27"/>
            <p:cNvSpPr txBox="1"/>
            <p:nvPr/>
          </p:nvSpPr>
          <p:spPr>
            <a:xfrm>
              <a:off x="6736921" y="2586986"/>
              <a:ext cx="2847685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28" name="Google Shape;628;p27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Idea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29" name="Google Shape;629;p27"/>
          <p:cNvGrpSpPr/>
          <p:nvPr/>
        </p:nvGrpSpPr>
        <p:grpSpPr>
          <a:xfrm>
            <a:off x="4792171" y="2401040"/>
            <a:ext cx="2847685" cy="765285"/>
            <a:chOff x="6736921" y="2180774"/>
            <a:chExt cx="2847685" cy="765285"/>
          </a:xfrm>
        </p:grpSpPr>
        <p:sp>
          <p:nvSpPr>
            <p:cNvPr id="630" name="Google Shape;630;p27"/>
            <p:cNvSpPr txBox="1"/>
            <p:nvPr/>
          </p:nvSpPr>
          <p:spPr>
            <a:xfrm>
              <a:off x="6736921" y="2586986"/>
              <a:ext cx="2847685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31" name="Google Shape;631;p27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Think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2" name="Google Shape;632;p27"/>
          <p:cNvGrpSpPr/>
          <p:nvPr/>
        </p:nvGrpSpPr>
        <p:grpSpPr>
          <a:xfrm>
            <a:off x="8016529" y="2401040"/>
            <a:ext cx="2847685" cy="765285"/>
            <a:chOff x="6736921" y="2180774"/>
            <a:chExt cx="2847685" cy="765285"/>
          </a:xfrm>
        </p:grpSpPr>
        <p:sp>
          <p:nvSpPr>
            <p:cNvPr id="633" name="Google Shape;633;p27"/>
            <p:cNvSpPr txBox="1"/>
            <p:nvPr/>
          </p:nvSpPr>
          <p:spPr>
            <a:xfrm>
              <a:off x="6736921" y="2586986"/>
              <a:ext cx="2847685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34" name="Google Shape;634;p27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Project</a:t>
              </a:r>
              <a:endParaRPr/>
            </a:p>
          </p:txBody>
        </p:sp>
      </p:grpSp>
      <p:grpSp>
        <p:nvGrpSpPr>
          <p:cNvPr id="635" name="Google Shape;635;p27"/>
          <p:cNvGrpSpPr/>
          <p:nvPr/>
        </p:nvGrpSpPr>
        <p:grpSpPr>
          <a:xfrm>
            <a:off x="1502118" y="4339177"/>
            <a:ext cx="2847685" cy="765285"/>
            <a:chOff x="6736921" y="2180774"/>
            <a:chExt cx="2847685" cy="765285"/>
          </a:xfrm>
        </p:grpSpPr>
        <p:sp>
          <p:nvSpPr>
            <p:cNvPr id="636" name="Google Shape;636;p27"/>
            <p:cNvSpPr txBox="1"/>
            <p:nvPr/>
          </p:nvSpPr>
          <p:spPr>
            <a:xfrm>
              <a:off x="6736921" y="2586986"/>
              <a:ext cx="2847685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37" name="Google Shape;637;p27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Success!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8" name="Google Shape;638;p27"/>
          <p:cNvGrpSpPr/>
          <p:nvPr/>
        </p:nvGrpSpPr>
        <p:grpSpPr>
          <a:xfrm>
            <a:off x="4792171" y="4339177"/>
            <a:ext cx="2847685" cy="765285"/>
            <a:chOff x="6736921" y="2180774"/>
            <a:chExt cx="2847685" cy="765285"/>
          </a:xfrm>
        </p:grpSpPr>
        <p:sp>
          <p:nvSpPr>
            <p:cNvPr id="639" name="Google Shape;639;p27"/>
            <p:cNvSpPr txBox="1"/>
            <p:nvPr/>
          </p:nvSpPr>
          <p:spPr>
            <a:xfrm>
              <a:off x="6736921" y="2586986"/>
              <a:ext cx="2847685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40" name="Google Shape;640;p27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Transport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1" name="Google Shape;641;p27"/>
          <p:cNvGrpSpPr/>
          <p:nvPr/>
        </p:nvGrpSpPr>
        <p:grpSpPr>
          <a:xfrm>
            <a:off x="8016529" y="4339177"/>
            <a:ext cx="2847685" cy="765285"/>
            <a:chOff x="6736921" y="2180774"/>
            <a:chExt cx="2847685" cy="765285"/>
          </a:xfrm>
        </p:grpSpPr>
        <p:sp>
          <p:nvSpPr>
            <p:cNvPr id="642" name="Google Shape;642;p27"/>
            <p:cNvSpPr txBox="1"/>
            <p:nvPr/>
          </p:nvSpPr>
          <p:spPr>
            <a:xfrm>
              <a:off x="6736921" y="2586986"/>
              <a:ext cx="2847685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43" name="Google Shape;643;p27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Analysis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44" name="Google Shape;644;p27"/>
          <p:cNvSpPr txBox="1"/>
          <p:nvPr/>
        </p:nvSpPr>
        <p:spPr>
          <a:xfrm>
            <a:off x="5319828" y="653650"/>
            <a:ext cx="1552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Services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5" name="Google Shape;645;p27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8"/>
          <p:cNvGrpSpPr/>
          <p:nvPr/>
        </p:nvGrpSpPr>
        <p:grpSpPr>
          <a:xfrm>
            <a:off x="4067866" y="1600658"/>
            <a:ext cx="4011150" cy="4011145"/>
            <a:chOff x="4288228" y="1544342"/>
            <a:chExt cx="3685876" cy="3685876"/>
          </a:xfrm>
        </p:grpSpPr>
        <p:grpSp>
          <p:nvGrpSpPr>
            <p:cNvPr id="652" name="Google Shape;652;p28"/>
            <p:cNvGrpSpPr/>
            <p:nvPr/>
          </p:nvGrpSpPr>
          <p:grpSpPr>
            <a:xfrm rot="2700000">
              <a:off x="4822854" y="2089284"/>
              <a:ext cx="2616623" cy="2595992"/>
              <a:chOff x="4567237" y="1765300"/>
              <a:chExt cx="3422651" cy="3395663"/>
            </a:xfrm>
          </p:grpSpPr>
          <p:sp>
            <p:nvSpPr>
              <p:cNvPr id="653" name="Google Shape;653;p28"/>
              <p:cNvSpPr/>
              <p:nvPr/>
            </p:nvSpPr>
            <p:spPr>
              <a:xfrm flipH="1" rot="10800000">
                <a:off x="4567237" y="1765300"/>
                <a:ext cx="1711326" cy="2068513"/>
              </a:xfrm>
              <a:custGeom>
                <a:rect b="b" l="l" r="r" t="t"/>
                <a:pathLst>
                  <a:path extrusionOk="0" h="2068513" w="1711326">
                    <a:moveTo>
                      <a:pt x="0" y="2068513"/>
                    </a:moveTo>
                    <a:lnTo>
                      <a:pt x="1354138" y="2068513"/>
                    </a:lnTo>
                    <a:lnTo>
                      <a:pt x="1711326" y="1711326"/>
                    </a:lnTo>
                    <a:lnTo>
                      <a:pt x="0" y="0"/>
                    </a:lnTo>
                    <a:lnTo>
                      <a:pt x="0" y="2068513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76200">
                <a:solidFill>
                  <a:schemeClr val="l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>
                <a:off x="4567237" y="3463131"/>
                <a:ext cx="2068513" cy="1697832"/>
              </a:xfrm>
              <a:custGeom>
                <a:rect b="b" l="l" r="r" t="t"/>
                <a:pathLst>
                  <a:path extrusionOk="0" h="1697832" w="2068513">
                    <a:moveTo>
                      <a:pt x="370681" y="0"/>
                    </a:moveTo>
                    <a:lnTo>
                      <a:pt x="2068513" y="1697832"/>
                    </a:lnTo>
                    <a:lnTo>
                      <a:pt x="0" y="1697832"/>
                    </a:lnTo>
                    <a:lnTo>
                      <a:pt x="0" y="370681"/>
                    </a:lnTo>
                    <a:lnTo>
                      <a:pt x="3706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76200">
                <a:solidFill>
                  <a:schemeClr val="l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6278562" y="3092450"/>
                <a:ext cx="1711326" cy="2068513"/>
              </a:xfrm>
              <a:custGeom>
                <a:rect b="b" l="l" r="r" t="t"/>
                <a:pathLst>
                  <a:path extrusionOk="0" h="2068513" w="1711326">
                    <a:moveTo>
                      <a:pt x="0" y="0"/>
                    </a:moveTo>
                    <a:lnTo>
                      <a:pt x="0" y="2068513"/>
                    </a:lnTo>
                    <a:lnTo>
                      <a:pt x="1354138" y="2068513"/>
                    </a:lnTo>
                    <a:lnTo>
                      <a:pt x="1711326" y="17113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76200">
                <a:solidFill>
                  <a:schemeClr val="l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10800000">
                <a:off x="5921374" y="1765300"/>
                <a:ext cx="2068513" cy="2068513"/>
              </a:xfrm>
              <a:custGeom>
                <a:rect b="b" l="l" r="r" t="t"/>
                <a:pathLst>
                  <a:path extrusionOk="0" h="2068513" w="2068513">
                    <a:moveTo>
                      <a:pt x="2068513" y="2068513"/>
                    </a:moveTo>
                    <a:lnTo>
                      <a:pt x="0" y="206851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741363"/>
                    </a:lnTo>
                    <a:lnTo>
                      <a:pt x="370682" y="370682"/>
                    </a:lnTo>
                    <a:lnTo>
                      <a:pt x="2068513" y="2068513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76200">
                <a:solidFill>
                  <a:schemeClr val="l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7" name="Google Shape;657;p28"/>
            <p:cNvSpPr/>
            <p:nvPr/>
          </p:nvSpPr>
          <p:spPr>
            <a:xfrm>
              <a:off x="4849521" y="3186897"/>
              <a:ext cx="199613" cy="359303"/>
            </a:xfrm>
            <a:custGeom>
              <a:rect b="b" l="l" r="r" t="t"/>
              <a:pathLst>
                <a:path extrusionOk="0" h="286" w="159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5949020" y="2051499"/>
              <a:ext cx="364295" cy="299419"/>
            </a:xfrm>
            <a:custGeom>
              <a:rect b="b" l="l" r="r" t="t"/>
              <a:pathLst>
                <a:path extrusionOk="0"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997166" y="4387227"/>
              <a:ext cx="388375" cy="374251"/>
            </a:xfrm>
            <a:custGeom>
              <a:rect b="b" l="l" r="r" t="t"/>
              <a:pathLst>
                <a:path extrusionOk="0"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7143001" y="3159921"/>
              <a:ext cx="327619" cy="327010"/>
            </a:xfrm>
            <a:custGeom>
              <a:rect b="b" l="l" r="r" t="t"/>
              <a:pathLst>
                <a:path extrusionOk="0"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28"/>
          <p:cNvGrpSpPr/>
          <p:nvPr/>
        </p:nvGrpSpPr>
        <p:grpSpPr>
          <a:xfrm>
            <a:off x="7480179" y="1689545"/>
            <a:ext cx="2917434" cy="867765"/>
            <a:chOff x="6462712" y="2410788"/>
            <a:chExt cx="3327637" cy="867765"/>
          </a:xfrm>
        </p:grpSpPr>
        <p:sp>
          <p:nvSpPr>
            <p:cNvPr id="662" name="Google Shape;662;p28"/>
            <p:cNvSpPr/>
            <p:nvPr/>
          </p:nvSpPr>
          <p:spPr>
            <a:xfrm>
              <a:off x="6462713" y="2763412"/>
              <a:ext cx="3327636" cy="5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462712" y="2410788"/>
              <a:ext cx="2742068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Twitter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64" name="Google Shape;664;p28"/>
          <p:cNvGrpSpPr/>
          <p:nvPr/>
        </p:nvGrpSpPr>
        <p:grpSpPr>
          <a:xfrm>
            <a:off x="7480180" y="4319929"/>
            <a:ext cx="2917433" cy="867765"/>
            <a:chOff x="6462713" y="2410788"/>
            <a:chExt cx="3327636" cy="867765"/>
          </a:xfrm>
        </p:grpSpPr>
        <p:sp>
          <p:nvSpPr>
            <p:cNvPr id="665" name="Google Shape;665;p28"/>
            <p:cNvSpPr/>
            <p:nvPr/>
          </p:nvSpPr>
          <p:spPr>
            <a:xfrm>
              <a:off x="6462713" y="2763412"/>
              <a:ext cx="3327636" cy="5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6462713" y="2410788"/>
              <a:ext cx="3067550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Instagram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67" name="Google Shape;667;p28"/>
          <p:cNvGrpSpPr/>
          <p:nvPr/>
        </p:nvGrpSpPr>
        <p:grpSpPr>
          <a:xfrm>
            <a:off x="1548582" y="1689545"/>
            <a:ext cx="3060275" cy="867765"/>
            <a:chOff x="6462713" y="2410788"/>
            <a:chExt cx="3327636" cy="867765"/>
          </a:xfrm>
        </p:grpSpPr>
        <p:sp>
          <p:nvSpPr>
            <p:cNvPr id="668" name="Google Shape;668;p28"/>
            <p:cNvSpPr/>
            <p:nvPr/>
          </p:nvSpPr>
          <p:spPr>
            <a:xfrm>
              <a:off x="6462713" y="2763412"/>
              <a:ext cx="3327636" cy="5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7548375" y="2410788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Facebook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70" name="Google Shape;670;p28"/>
          <p:cNvGrpSpPr/>
          <p:nvPr/>
        </p:nvGrpSpPr>
        <p:grpSpPr>
          <a:xfrm>
            <a:off x="1548582" y="4319929"/>
            <a:ext cx="3060275" cy="1010391"/>
            <a:chOff x="6462713" y="2410788"/>
            <a:chExt cx="3327636" cy="1010391"/>
          </a:xfrm>
        </p:grpSpPr>
        <p:sp>
          <p:nvSpPr>
            <p:cNvPr id="671" name="Google Shape;671;p28"/>
            <p:cNvSpPr/>
            <p:nvPr/>
          </p:nvSpPr>
          <p:spPr>
            <a:xfrm>
              <a:off x="6462713" y="2906038"/>
              <a:ext cx="3327636" cy="5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7548375" y="2410788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Vimeo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73" name="Google Shape;673;p28"/>
          <p:cNvSpPr txBox="1"/>
          <p:nvPr/>
        </p:nvSpPr>
        <p:spPr>
          <a:xfrm>
            <a:off x="5319828" y="653650"/>
            <a:ext cx="1552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Services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4" name="Google Shape;674;p28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1"/>
          <p:cNvGrpSpPr/>
          <p:nvPr/>
        </p:nvGrpSpPr>
        <p:grpSpPr>
          <a:xfrm>
            <a:off x="417657" y="429508"/>
            <a:ext cx="2850024" cy="5998984"/>
            <a:chOff x="417657" y="429508"/>
            <a:chExt cx="2850024" cy="5998984"/>
          </a:xfrm>
        </p:grpSpPr>
        <p:pic>
          <p:nvPicPr>
            <p:cNvPr id="59" name="Google Shape;5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11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61" name="Google Shape;61;p11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rect b="b" l="l" r="r" t="t"/>
                  <a:pathLst>
                    <a:path extrusionOk="0" h="348342" w="3982639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rgbClr val="5C0B0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rect b="b" l="l" r="r" t="t"/>
                  <a:pathLst>
                    <a:path extrusionOk="0" h="1389096" w="3186644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rgbClr val="8A1115"/>
                </a:solidFill>
                <a:ln>
                  <a:noFill/>
                </a:ln>
                <a:effectLst>
                  <a:outerShdw blurRad="228600" rotWithShape="0" algn="t" dir="5400000" dist="38100">
                    <a:srgbClr val="000000">
                      <a:alpha val="25882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" name="Google Shape;64;p11"/>
              <p:cNvSpPr/>
              <p:nvPr/>
            </p:nvSpPr>
            <p:spPr>
              <a:xfrm>
                <a:off x="5848350" y="4468994"/>
                <a:ext cx="495300" cy="817730"/>
              </a:xfrm>
              <a:custGeom>
                <a:rect b="b" l="l" r="r" t="t"/>
                <a:pathLst>
                  <a:path extrusionOk="0" h="178" w="10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" name="Google Shape;65;p11"/>
          <p:cNvGrpSpPr/>
          <p:nvPr/>
        </p:nvGrpSpPr>
        <p:grpSpPr>
          <a:xfrm>
            <a:off x="6096000" y="1773670"/>
            <a:ext cx="3766991" cy="621470"/>
            <a:chOff x="2976152" y="4708118"/>
            <a:chExt cx="3766991" cy="621470"/>
          </a:xfrm>
        </p:grpSpPr>
        <p:sp>
          <p:nvSpPr>
            <p:cNvPr id="66" name="Google Shape;66;p11"/>
            <p:cNvSpPr txBox="1"/>
            <p:nvPr/>
          </p:nvSpPr>
          <p:spPr>
            <a:xfrm>
              <a:off x="2976152" y="5067978"/>
              <a:ext cx="3766991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100" u="none" cap="none" strike="noStrike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The user can demonstrate on a projector or computer</a:t>
              </a:r>
              <a:endParaRPr/>
            </a:p>
          </p:txBody>
        </p:sp>
        <p:sp>
          <p:nvSpPr>
            <p:cNvPr id="67" name="Google Shape;67;p11"/>
            <p:cNvSpPr txBox="1"/>
            <p:nvPr/>
          </p:nvSpPr>
          <p:spPr>
            <a:xfrm>
              <a:off x="2976152" y="4708118"/>
              <a:ext cx="15417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01. About</a:t>
              </a:r>
              <a:endParaRPr b="1" sz="24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8" name="Google Shape;68;p11"/>
          <p:cNvGrpSpPr/>
          <p:nvPr/>
        </p:nvGrpSpPr>
        <p:grpSpPr>
          <a:xfrm>
            <a:off x="6096000" y="2736294"/>
            <a:ext cx="3766991" cy="621470"/>
            <a:chOff x="2976152" y="4708118"/>
            <a:chExt cx="3766991" cy="621470"/>
          </a:xfrm>
        </p:grpSpPr>
        <p:sp>
          <p:nvSpPr>
            <p:cNvPr id="69" name="Google Shape;69;p11"/>
            <p:cNvSpPr txBox="1"/>
            <p:nvPr/>
          </p:nvSpPr>
          <p:spPr>
            <a:xfrm>
              <a:off x="2976152" y="5067978"/>
              <a:ext cx="3766991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The user can demonstrate on a projector or computer</a:t>
              </a:r>
              <a:endParaRPr/>
            </a:p>
          </p:txBody>
        </p:sp>
        <p:sp>
          <p:nvSpPr>
            <p:cNvPr id="70" name="Google Shape;70;p11"/>
            <p:cNvSpPr txBox="1"/>
            <p:nvPr/>
          </p:nvSpPr>
          <p:spPr>
            <a:xfrm>
              <a:off x="2976152" y="4708118"/>
              <a:ext cx="19418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02. Portfolio</a:t>
              </a:r>
              <a:endParaRPr b="1" sz="24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1" name="Google Shape;71;p11"/>
          <p:cNvGrpSpPr/>
          <p:nvPr/>
        </p:nvGrpSpPr>
        <p:grpSpPr>
          <a:xfrm>
            <a:off x="6096000" y="3698918"/>
            <a:ext cx="3766991" cy="621470"/>
            <a:chOff x="2976152" y="4708118"/>
            <a:chExt cx="3766991" cy="621470"/>
          </a:xfrm>
        </p:grpSpPr>
        <p:sp>
          <p:nvSpPr>
            <p:cNvPr id="72" name="Google Shape;72;p11"/>
            <p:cNvSpPr txBox="1"/>
            <p:nvPr/>
          </p:nvSpPr>
          <p:spPr>
            <a:xfrm>
              <a:off x="2976152" y="5067978"/>
              <a:ext cx="3766991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The user can demonstrate on a projector or computer</a:t>
              </a:r>
              <a:endParaRPr/>
            </a:p>
          </p:txBody>
        </p:sp>
        <p:sp>
          <p:nvSpPr>
            <p:cNvPr id="73" name="Google Shape;73;p11"/>
            <p:cNvSpPr txBox="1"/>
            <p:nvPr/>
          </p:nvSpPr>
          <p:spPr>
            <a:xfrm>
              <a:off x="2976152" y="4708118"/>
              <a:ext cx="1863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03. Services</a:t>
              </a:r>
              <a:endParaRPr b="1" sz="24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4" name="Google Shape;74;p11"/>
          <p:cNvGrpSpPr/>
          <p:nvPr/>
        </p:nvGrpSpPr>
        <p:grpSpPr>
          <a:xfrm>
            <a:off x="6096000" y="4661543"/>
            <a:ext cx="3766991" cy="621470"/>
            <a:chOff x="2976152" y="4708118"/>
            <a:chExt cx="3766991" cy="621470"/>
          </a:xfrm>
        </p:grpSpPr>
        <p:sp>
          <p:nvSpPr>
            <p:cNvPr id="75" name="Google Shape;75;p11"/>
            <p:cNvSpPr txBox="1"/>
            <p:nvPr/>
          </p:nvSpPr>
          <p:spPr>
            <a:xfrm>
              <a:off x="2976152" y="5067978"/>
              <a:ext cx="3766991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The user can demonstrate on a projector or computer</a:t>
              </a:r>
              <a:endParaRPr/>
            </a:p>
          </p:txBody>
        </p:sp>
        <p:sp>
          <p:nvSpPr>
            <p:cNvPr id="76" name="Google Shape;76;p11"/>
            <p:cNvSpPr txBox="1"/>
            <p:nvPr/>
          </p:nvSpPr>
          <p:spPr>
            <a:xfrm>
              <a:off x="2976152" y="4708118"/>
              <a:ext cx="17583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04. Contact</a:t>
              </a:r>
              <a:endParaRPr b="1" sz="24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7" name="Google Shape;77;p11"/>
          <p:cNvSpPr txBox="1"/>
          <p:nvPr/>
        </p:nvSpPr>
        <p:spPr>
          <a:xfrm rot="5400000">
            <a:off x="101644" y="2859708"/>
            <a:ext cx="329667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contents</a:t>
            </a:r>
            <a:endParaRPr sz="6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29"/>
          <p:cNvGrpSpPr/>
          <p:nvPr/>
        </p:nvGrpSpPr>
        <p:grpSpPr>
          <a:xfrm flipH="1">
            <a:off x="8933008" y="429508"/>
            <a:ext cx="2850024" cy="5998984"/>
            <a:chOff x="417657" y="429508"/>
            <a:chExt cx="2850024" cy="5998984"/>
          </a:xfrm>
        </p:grpSpPr>
        <p:pic>
          <p:nvPicPr>
            <p:cNvPr id="681" name="Google Shape;68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2" name="Google Shape;682;p29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683" name="Google Shape;683;p29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84" name="Google Shape;684;p29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rect b="b" l="l" r="r" t="t"/>
                  <a:pathLst>
                    <a:path extrusionOk="0" h="348342" w="3982639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rgbClr val="5C0B0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" name="Google Shape;685;p29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rect b="b" l="l" r="r" t="t"/>
                  <a:pathLst>
                    <a:path extrusionOk="0" h="1389096" w="3186644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rgbClr val="8A1115"/>
                </a:solidFill>
                <a:ln>
                  <a:noFill/>
                </a:ln>
                <a:effectLst>
                  <a:outerShdw blurRad="228600" rotWithShape="0" algn="t" dir="5400000" dist="38100">
                    <a:srgbClr val="000000">
                      <a:alpha val="25882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6" name="Google Shape;686;p29"/>
              <p:cNvSpPr/>
              <p:nvPr/>
            </p:nvSpPr>
            <p:spPr>
              <a:xfrm>
                <a:off x="5848350" y="4468994"/>
                <a:ext cx="495300" cy="817730"/>
              </a:xfrm>
              <a:custGeom>
                <a:rect b="b" l="l" r="r" t="t"/>
                <a:pathLst>
                  <a:path extrusionOk="0" h="178" w="10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7" name="Google Shape;687;p29"/>
          <p:cNvSpPr txBox="1"/>
          <p:nvPr/>
        </p:nvSpPr>
        <p:spPr>
          <a:xfrm>
            <a:off x="1622846" y="4011646"/>
            <a:ext cx="60286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Google Slide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Easy to change colors, photos and text.</a:t>
            </a:r>
            <a:endParaRPr/>
          </a:p>
        </p:txBody>
      </p:sp>
      <p:sp>
        <p:nvSpPr>
          <p:cNvPr id="688" name="Google Shape;688;p29"/>
          <p:cNvSpPr txBox="1"/>
          <p:nvPr/>
        </p:nvSpPr>
        <p:spPr>
          <a:xfrm>
            <a:off x="1622847" y="3265401"/>
            <a:ext cx="18726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Leather co.</a:t>
            </a:r>
            <a:endParaRPr sz="28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9" name="Google Shape;689;p29"/>
          <p:cNvSpPr txBox="1"/>
          <p:nvPr/>
        </p:nvSpPr>
        <p:spPr>
          <a:xfrm>
            <a:off x="1622847" y="2519155"/>
            <a:ext cx="19652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Contact</a:t>
            </a:r>
            <a:endParaRPr b="1" sz="4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0" name="Google Shape;690;p29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0"/>
          <p:cNvSpPr/>
          <p:nvPr/>
        </p:nvSpPr>
        <p:spPr>
          <a:xfrm>
            <a:off x="8702352" y="2477903"/>
            <a:ext cx="2217007" cy="84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</a:t>
            </a:r>
            <a:endParaRPr/>
          </a:p>
        </p:txBody>
      </p:sp>
      <p:grpSp>
        <p:nvGrpSpPr>
          <p:cNvPr id="697" name="Google Shape;697;p30"/>
          <p:cNvGrpSpPr/>
          <p:nvPr/>
        </p:nvGrpSpPr>
        <p:grpSpPr>
          <a:xfrm>
            <a:off x="3442158" y="2189202"/>
            <a:ext cx="5395910" cy="3023344"/>
            <a:chOff x="3442158" y="2277691"/>
            <a:chExt cx="5395910" cy="3023344"/>
          </a:xfrm>
        </p:grpSpPr>
        <p:grpSp>
          <p:nvGrpSpPr>
            <p:cNvPr id="698" name="Google Shape;698;p30"/>
            <p:cNvGrpSpPr/>
            <p:nvPr/>
          </p:nvGrpSpPr>
          <p:grpSpPr>
            <a:xfrm rot="5400000">
              <a:off x="4628441" y="1091408"/>
              <a:ext cx="3023344" cy="5395910"/>
              <a:chOff x="2689" y="825"/>
              <a:chExt cx="2311" cy="3300"/>
            </a:xfrm>
          </p:grpSpPr>
          <p:sp>
            <p:nvSpPr>
              <p:cNvPr id="699" name="Google Shape;699;p30"/>
              <p:cNvSpPr/>
              <p:nvPr/>
            </p:nvSpPr>
            <p:spPr>
              <a:xfrm>
                <a:off x="4311" y="1179"/>
                <a:ext cx="462" cy="2068"/>
              </a:xfrm>
              <a:custGeom>
                <a:rect b="b" l="l" r="r" t="t"/>
                <a:pathLst>
                  <a:path extrusionOk="0" h="2068" w="462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4311" y="1179"/>
                <a:ext cx="462" cy="2068"/>
              </a:xfrm>
              <a:custGeom>
                <a:rect b="b" l="l" r="r" t="t"/>
                <a:pathLst>
                  <a:path extrusionOk="0" h="2068" w="462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0"/>
              <p:cNvSpPr/>
              <p:nvPr/>
            </p:nvSpPr>
            <p:spPr>
              <a:xfrm>
                <a:off x="4084" y="825"/>
                <a:ext cx="916" cy="395"/>
              </a:xfrm>
              <a:custGeom>
                <a:rect b="b" l="l" r="r" t="t"/>
                <a:pathLst>
                  <a:path extrusionOk="0" h="395" w="916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0"/>
              <p:cNvSpPr/>
              <p:nvPr/>
            </p:nvSpPr>
            <p:spPr>
              <a:xfrm>
                <a:off x="4084" y="825"/>
                <a:ext cx="916" cy="395"/>
              </a:xfrm>
              <a:custGeom>
                <a:rect b="b" l="l" r="r" t="t"/>
                <a:pathLst>
                  <a:path extrusionOk="0" h="395" w="916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0"/>
              <p:cNvSpPr/>
              <p:nvPr/>
            </p:nvSpPr>
            <p:spPr>
              <a:xfrm>
                <a:off x="4084" y="825"/>
                <a:ext cx="458" cy="395"/>
              </a:xfrm>
              <a:custGeom>
                <a:rect b="b" l="l" r="r" t="t"/>
                <a:pathLst>
                  <a:path extrusionOk="0" h="395" w="458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0"/>
              <p:cNvSpPr/>
              <p:nvPr/>
            </p:nvSpPr>
            <p:spPr>
              <a:xfrm>
                <a:off x="4084" y="825"/>
                <a:ext cx="458" cy="395"/>
              </a:xfrm>
              <a:custGeom>
                <a:rect b="b" l="l" r="r" t="t"/>
                <a:pathLst>
                  <a:path extrusionOk="0" h="395" w="458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0"/>
              <p:cNvSpPr/>
              <p:nvPr/>
            </p:nvSpPr>
            <p:spPr>
              <a:xfrm>
                <a:off x="4542" y="825"/>
                <a:ext cx="458" cy="395"/>
              </a:xfrm>
              <a:custGeom>
                <a:rect b="b" l="l" r="r" t="t"/>
                <a:pathLst>
                  <a:path extrusionOk="0" h="395" w="458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0"/>
              <p:cNvSpPr/>
              <p:nvPr/>
            </p:nvSpPr>
            <p:spPr>
              <a:xfrm>
                <a:off x="4542" y="825"/>
                <a:ext cx="458" cy="395"/>
              </a:xfrm>
              <a:custGeom>
                <a:rect b="b" l="l" r="r" t="t"/>
                <a:pathLst>
                  <a:path extrusionOk="0" h="395" w="458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0"/>
              <p:cNvSpPr/>
              <p:nvPr/>
            </p:nvSpPr>
            <p:spPr>
              <a:xfrm>
                <a:off x="4311" y="1220"/>
                <a:ext cx="462" cy="2027"/>
              </a:xfrm>
              <a:custGeom>
                <a:rect b="b" l="l" r="r" t="t"/>
                <a:pathLst>
                  <a:path extrusionOk="0" h="2027" w="462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0"/>
              <p:cNvSpPr/>
              <p:nvPr/>
            </p:nvSpPr>
            <p:spPr>
              <a:xfrm>
                <a:off x="4311" y="1220"/>
                <a:ext cx="462" cy="2027"/>
              </a:xfrm>
              <a:custGeom>
                <a:rect b="b" l="l" r="r" t="t"/>
                <a:pathLst>
                  <a:path extrusionOk="0" h="2027" w="462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0"/>
              <p:cNvSpPr/>
              <p:nvPr/>
            </p:nvSpPr>
            <p:spPr>
              <a:xfrm>
                <a:off x="4084" y="825"/>
                <a:ext cx="916" cy="395"/>
              </a:xfrm>
              <a:custGeom>
                <a:rect b="b" l="l" r="r" t="t"/>
                <a:pathLst>
                  <a:path extrusionOk="0" h="395" w="916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0"/>
              <p:cNvSpPr/>
              <p:nvPr/>
            </p:nvSpPr>
            <p:spPr>
              <a:xfrm>
                <a:off x="4084" y="825"/>
                <a:ext cx="916" cy="395"/>
              </a:xfrm>
              <a:custGeom>
                <a:rect b="b" l="l" r="r" t="t"/>
                <a:pathLst>
                  <a:path extrusionOk="0" h="395" w="916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0"/>
              <p:cNvSpPr/>
              <p:nvPr/>
            </p:nvSpPr>
            <p:spPr>
              <a:xfrm>
                <a:off x="3844" y="1950"/>
                <a:ext cx="467" cy="1532"/>
              </a:xfrm>
              <a:custGeom>
                <a:rect b="b" l="l" r="r" t="t"/>
                <a:pathLst>
                  <a:path extrusionOk="0" h="1532" w="467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0"/>
              <p:cNvSpPr/>
              <p:nvPr/>
            </p:nvSpPr>
            <p:spPr>
              <a:xfrm>
                <a:off x="3844" y="1950"/>
                <a:ext cx="467" cy="1532"/>
              </a:xfrm>
              <a:custGeom>
                <a:rect b="b" l="l" r="r" t="t"/>
                <a:pathLst>
                  <a:path extrusionOk="0" h="1532" w="467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0"/>
              <p:cNvSpPr/>
              <p:nvPr/>
            </p:nvSpPr>
            <p:spPr>
              <a:xfrm>
                <a:off x="3617" y="3441"/>
                <a:ext cx="917" cy="396"/>
              </a:xfrm>
              <a:custGeom>
                <a:rect b="b" l="l" r="r" t="t"/>
                <a:pathLst>
                  <a:path extrusionOk="0" h="396" w="917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0"/>
              <p:cNvSpPr/>
              <p:nvPr/>
            </p:nvSpPr>
            <p:spPr>
              <a:xfrm>
                <a:off x="3617" y="3441"/>
                <a:ext cx="917" cy="396"/>
              </a:xfrm>
              <a:custGeom>
                <a:rect b="b" l="l" r="r" t="t"/>
                <a:pathLst>
                  <a:path extrusionOk="0" h="396" w="917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0"/>
              <p:cNvSpPr/>
              <p:nvPr/>
            </p:nvSpPr>
            <p:spPr>
              <a:xfrm>
                <a:off x="3617" y="3441"/>
                <a:ext cx="917" cy="396"/>
              </a:xfrm>
              <a:custGeom>
                <a:rect b="b" l="l" r="r" t="t"/>
                <a:pathLst>
                  <a:path extrusionOk="0" h="396" w="917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3617" y="3441"/>
                <a:ext cx="917" cy="396"/>
              </a:xfrm>
              <a:custGeom>
                <a:rect b="b" l="l" r="r" t="t"/>
                <a:pathLst>
                  <a:path extrusionOk="0" h="396" w="917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3617" y="1950"/>
                <a:ext cx="917" cy="1491"/>
              </a:xfrm>
              <a:custGeom>
                <a:rect b="b" l="l" r="r" t="t"/>
                <a:pathLst>
                  <a:path extrusionOk="0" h="1491" w="917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close/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3617" y="1950"/>
                <a:ext cx="917" cy="1491"/>
              </a:xfrm>
              <a:custGeom>
                <a:rect b="b" l="l" r="r" t="t"/>
                <a:pathLst>
                  <a:path extrusionOk="0" h="1491" w="917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0"/>
              <p:cNvSpPr/>
              <p:nvPr/>
            </p:nvSpPr>
            <p:spPr>
              <a:xfrm>
                <a:off x="3844" y="1950"/>
                <a:ext cx="467" cy="1491"/>
              </a:xfrm>
              <a:custGeom>
                <a:rect b="b" l="l" r="r" t="t"/>
                <a:pathLst>
                  <a:path extrusionOk="0" h="1491" w="467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0"/>
              <p:cNvSpPr/>
              <p:nvPr/>
            </p:nvSpPr>
            <p:spPr>
              <a:xfrm>
                <a:off x="3844" y="1950"/>
                <a:ext cx="467" cy="1491"/>
              </a:xfrm>
              <a:custGeom>
                <a:rect b="b" l="l" r="r" t="t"/>
                <a:pathLst>
                  <a:path extrusionOk="0" h="1491" w="467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0"/>
              <p:cNvSpPr/>
              <p:nvPr/>
            </p:nvSpPr>
            <p:spPr>
              <a:xfrm>
                <a:off x="3617" y="3441"/>
                <a:ext cx="917" cy="396"/>
              </a:xfrm>
              <a:custGeom>
                <a:rect b="b" l="l" r="r" t="t"/>
                <a:pathLst>
                  <a:path extrusionOk="0" h="396" w="917">
                    <a:moveTo>
                      <a:pt x="917" y="0"/>
                    </a:moveTo>
                    <a:lnTo>
                      <a:pt x="694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3378" y="1426"/>
                <a:ext cx="466" cy="1591"/>
              </a:xfrm>
              <a:custGeom>
                <a:rect b="b" l="l" r="r" t="t"/>
                <a:pathLst>
                  <a:path extrusionOk="0" h="1591" w="466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0"/>
              <p:cNvSpPr/>
              <p:nvPr/>
            </p:nvSpPr>
            <p:spPr>
              <a:xfrm>
                <a:off x="3378" y="1426"/>
                <a:ext cx="466" cy="1591"/>
              </a:xfrm>
              <a:custGeom>
                <a:rect b="b" l="l" r="r" t="t"/>
                <a:pathLst>
                  <a:path extrusionOk="0" h="1591" w="466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0"/>
              <p:cNvSpPr/>
              <p:nvPr/>
            </p:nvSpPr>
            <p:spPr>
              <a:xfrm>
                <a:off x="3151" y="1072"/>
                <a:ext cx="920" cy="396"/>
              </a:xfrm>
              <a:custGeom>
                <a:rect b="b" l="l" r="r" t="t"/>
                <a:pathLst>
                  <a:path extrusionOk="0" h="396" w="920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0"/>
              <p:cNvSpPr/>
              <p:nvPr/>
            </p:nvSpPr>
            <p:spPr>
              <a:xfrm>
                <a:off x="3151" y="1072"/>
                <a:ext cx="920" cy="396"/>
              </a:xfrm>
              <a:custGeom>
                <a:rect b="b" l="l" r="r" t="t"/>
                <a:pathLst>
                  <a:path extrusionOk="0" h="396" w="920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0"/>
              <p:cNvSpPr/>
              <p:nvPr/>
            </p:nvSpPr>
            <p:spPr>
              <a:xfrm>
                <a:off x="3378" y="1468"/>
                <a:ext cx="466" cy="1549"/>
              </a:xfrm>
              <a:custGeom>
                <a:rect b="b" l="l" r="r" t="t"/>
                <a:pathLst>
                  <a:path extrusionOk="0" h="1549" w="466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3378" y="1468"/>
                <a:ext cx="466" cy="1549"/>
              </a:xfrm>
              <a:custGeom>
                <a:rect b="b" l="l" r="r" t="t"/>
                <a:pathLst>
                  <a:path extrusionOk="0" h="1549" w="466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3151" y="1072"/>
                <a:ext cx="920" cy="396"/>
              </a:xfrm>
              <a:custGeom>
                <a:rect b="b" l="l" r="r" t="t"/>
                <a:pathLst>
                  <a:path extrusionOk="0" h="396" w="920">
                    <a:moveTo>
                      <a:pt x="462" y="0"/>
                    </a:moveTo>
                    <a:lnTo>
                      <a:pt x="0" y="396"/>
                    </a:lnTo>
                    <a:lnTo>
                      <a:pt x="227" y="396"/>
                    </a:lnTo>
                    <a:lnTo>
                      <a:pt x="462" y="396"/>
                    </a:lnTo>
                    <a:lnTo>
                      <a:pt x="693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>
                <a:off x="2916" y="2007"/>
                <a:ext cx="462" cy="1768"/>
              </a:xfrm>
              <a:custGeom>
                <a:rect b="b" l="l" r="r" t="t"/>
                <a:pathLst>
                  <a:path extrusionOk="0" h="1768" w="462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>
                <a:off x="2916" y="2007"/>
                <a:ext cx="462" cy="1768"/>
              </a:xfrm>
              <a:custGeom>
                <a:rect b="b" l="l" r="r" t="t"/>
                <a:pathLst>
                  <a:path extrusionOk="0" h="1768" w="462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0"/>
              <p:cNvSpPr/>
              <p:nvPr/>
            </p:nvSpPr>
            <p:spPr>
              <a:xfrm>
                <a:off x="2689" y="3729"/>
                <a:ext cx="916" cy="396"/>
              </a:xfrm>
              <a:custGeom>
                <a:rect b="b" l="l" r="r" t="t"/>
                <a:pathLst>
                  <a:path extrusionOk="0" h="396" w="91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0"/>
              <p:cNvSpPr/>
              <p:nvPr/>
            </p:nvSpPr>
            <p:spPr>
              <a:xfrm>
                <a:off x="2689" y="3729"/>
                <a:ext cx="916" cy="396"/>
              </a:xfrm>
              <a:custGeom>
                <a:rect b="b" l="l" r="r" t="t"/>
                <a:pathLst>
                  <a:path extrusionOk="0" h="396" w="91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0"/>
              <p:cNvSpPr/>
              <p:nvPr/>
            </p:nvSpPr>
            <p:spPr>
              <a:xfrm>
                <a:off x="3147" y="3729"/>
                <a:ext cx="458" cy="396"/>
              </a:xfrm>
              <a:custGeom>
                <a:rect b="b" l="l" r="r" t="t"/>
                <a:pathLst>
                  <a:path extrusionOk="0" h="396" w="458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3147" y="3729"/>
                <a:ext cx="458" cy="396"/>
              </a:xfrm>
              <a:custGeom>
                <a:rect b="b" l="l" r="r" t="t"/>
                <a:pathLst>
                  <a:path extrusionOk="0" h="396" w="458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2916" y="2007"/>
                <a:ext cx="462" cy="1722"/>
              </a:xfrm>
              <a:custGeom>
                <a:rect b="b" l="l" r="r" t="t"/>
                <a:pathLst>
                  <a:path extrusionOk="0" h="1722" w="46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2916" y="2007"/>
                <a:ext cx="462" cy="1722"/>
              </a:xfrm>
              <a:custGeom>
                <a:rect b="b" l="l" r="r" t="t"/>
                <a:pathLst>
                  <a:path extrusionOk="0" h="1722" w="46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2689" y="3729"/>
                <a:ext cx="916" cy="396"/>
              </a:xfrm>
              <a:custGeom>
                <a:rect b="b" l="l" r="r" t="t"/>
                <a:pathLst>
                  <a:path extrusionOk="0" h="396" w="91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2689" y="3729"/>
                <a:ext cx="916" cy="396"/>
              </a:xfrm>
              <a:custGeom>
                <a:rect b="b" l="l" r="r" t="t"/>
                <a:pathLst>
                  <a:path extrusionOk="0" h="396" w="91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9" name="Google Shape;739;p30"/>
            <p:cNvSpPr/>
            <p:nvPr/>
          </p:nvSpPr>
          <p:spPr>
            <a:xfrm>
              <a:off x="4173814" y="2672962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Wifi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4173814" y="3849907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Photography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5579047" y="3277649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Computer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5579047" y="4496753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Share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43" name="Google Shape;743;p30"/>
          <p:cNvSpPr/>
          <p:nvPr/>
        </p:nvSpPr>
        <p:spPr>
          <a:xfrm>
            <a:off x="8702352" y="4948347"/>
            <a:ext cx="2217007" cy="84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</a:t>
            </a:r>
            <a:endParaRPr/>
          </a:p>
        </p:txBody>
      </p:sp>
      <p:sp>
        <p:nvSpPr>
          <p:cNvPr id="744" name="Google Shape;744;p30"/>
          <p:cNvSpPr/>
          <p:nvPr/>
        </p:nvSpPr>
        <p:spPr>
          <a:xfrm>
            <a:off x="1298795" y="1573364"/>
            <a:ext cx="2217007" cy="84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</a:t>
            </a:r>
            <a:endParaRPr/>
          </a:p>
        </p:txBody>
      </p:sp>
      <p:sp>
        <p:nvSpPr>
          <p:cNvPr id="745" name="Google Shape;745;p30"/>
          <p:cNvSpPr/>
          <p:nvPr/>
        </p:nvSpPr>
        <p:spPr>
          <a:xfrm>
            <a:off x="1298795" y="3997190"/>
            <a:ext cx="2217007" cy="84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</a:t>
            </a:r>
            <a:endParaRPr/>
          </a:p>
        </p:txBody>
      </p:sp>
      <p:sp>
        <p:nvSpPr>
          <p:cNvPr id="746" name="Google Shape;746;p30"/>
          <p:cNvSpPr/>
          <p:nvPr/>
        </p:nvSpPr>
        <p:spPr>
          <a:xfrm>
            <a:off x="3708667" y="2595004"/>
            <a:ext cx="381000" cy="380202"/>
          </a:xfrm>
          <a:custGeom>
            <a:rect b="b" l="l" r="r" t="t"/>
            <a:pathLst>
              <a:path extrusionOk="0" h="605099" w="606368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0"/>
          <p:cNvSpPr/>
          <p:nvPr/>
        </p:nvSpPr>
        <p:spPr>
          <a:xfrm>
            <a:off x="7743653" y="3241022"/>
            <a:ext cx="381000" cy="324453"/>
          </a:xfrm>
          <a:custGeom>
            <a:rect b="b" l="l" r="r" t="t"/>
            <a:pathLst>
              <a:path extrusionOk="0" h="517456" w="607639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0"/>
          <p:cNvSpPr/>
          <p:nvPr/>
        </p:nvSpPr>
        <p:spPr>
          <a:xfrm>
            <a:off x="4123163" y="3858175"/>
            <a:ext cx="381000" cy="312046"/>
          </a:xfrm>
          <a:custGeom>
            <a:rect b="b" l="l" r="r" t="t"/>
            <a:pathLst>
              <a:path extrusionOk="0" h="495934" w="605522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0"/>
          <p:cNvSpPr/>
          <p:nvPr/>
        </p:nvSpPr>
        <p:spPr>
          <a:xfrm>
            <a:off x="8141272" y="4428606"/>
            <a:ext cx="380999" cy="369529"/>
          </a:xfrm>
          <a:custGeom>
            <a:rect b="b" l="l" r="r" t="t"/>
            <a:pathLst>
              <a:path extrusionOk="0" h="561315" w="578738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0"/>
          <p:cNvSpPr txBox="1"/>
          <p:nvPr/>
        </p:nvSpPr>
        <p:spPr>
          <a:xfrm>
            <a:off x="5379717" y="653650"/>
            <a:ext cx="14325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Contact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1" name="Google Shape;751;p30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1"/>
          <p:cNvSpPr/>
          <p:nvPr/>
        </p:nvSpPr>
        <p:spPr>
          <a:xfrm>
            <a:off x="1168401" y="1804035"/>
            <a:ext cx="9855200" cy="4733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8" name="Google Shape;758;p31"/>
          <p:cNvGrpSpPr/>
          <p:nvPr/>
        </p:nvGrpSpPr>
        <p:grpSpPr>
          <a:xfrm>
            <a:off x="1168402" y="1791335"/>
            <a:ext cx="9776432" cy="3694616"/>
            <a:chOff x="1168402" y="1791335"/>
            <a:chExt cx="9776432" cy="3694616"/>
          </a:xfrm>
        </p:grpSpPr>
        <p:sp>
          <p:nvSpPr>
            <p:cNvPr id="759" name="Google Shape;759;p31"/>
            <p:cNvSpPr/>
            <p:nvPr/>
          </p:nvSpPr>
          <p:spPr>
            <a:xfrm flipH="1" rot="10800000">
              <a:off x="8067124" y="2287910"/>
              <a:ext cx="2428604" cy="3198041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 flipH="1" rot="10800000">
              <a:off x="6455416" y="2287910"/>
              <a:ext cx="2428604" cy="3198041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 flipH="1" rot="10800000">
              <a:off x="4816561" y="2287910"/>
              <a:ext cx="2428604" cy="3198041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 flipH="1" rot="10800000">
              <a:off x="3232002" y="2287910"/>
              <a:ext cx="2428604" cy="3198041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 flipH="1" rot="10800000">
              <a:off x="1569183" y="2287910"/>
              <a:ext cx="2428604" cy="3198041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4" name="Google Shape;764;p31"/>
            <p:cNvCxnSpPr/>
            <p:nvPr/>
          </p:nvCxnSpPr>
          <p:spPr>
            <a:xfrm>
              <a:off x="1168402" y="2295647"/>
              <a:ext cx="9776432" cy="0"/>
            </a:xfrm>
            <a:prstGeom prst="straightConnector1">
              <a:avLst/>
            </a:prstGeom>
            <a:noFill/>
            <a:ln cap="flat" cmpd="sng" w="571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65" name="Google Shape;765;p31"/>
            <p:cNvSpPr/>
            <p:nvPr/>
          </p:nvSpPr>
          <p:spPr>
            <a:xfrm>
              <a:off x="2210639" y="1791335"/>
              <a:ext cx="1053300" cy="31671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Cambria"/>
                <a:buNone/>
              </a:pPr>
              <a:r>
                <a:rPr i="0" lang="tr-TR" sz="18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Text here</a:t>
              </a: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 flipH="1" rot="10800000">
              <a:off x="1569183" y="2287910"/>
              <a:ext cx="2428604" cy="1790903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 flipH="1" rot="10800000">
              <a:off x="3232002" y="2287910"/>
              <a:ext cx="2428604" cy="799510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3918988" y="1791335"/>
              <a:ext cx="1054630" cy="31671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Cambria"/>
                <a:buNone/>
              </a:pPr>
              <a:r>
                <a:rPr i="0" lang="tr-TR" sz="18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Text here</a:t>
              </a: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5531361" y="1791335"/>
              <a:ext cx="1053302" cy="31671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Cambria"/>
                <a:buNone/>
              </a:pPr>
              <a:r>
                <a:rPr i="0" lang="tr-TR" sz="18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Text here</a:t>
              </a: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 flipH="1" rot="10800000">
              <a:off x="4816561" y="2287910"/>
              <a:ext cx="2428604" cy="1982785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7143067" y="1791335"/>
              <a:ext cx="1053302" cy="31671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Cambria"/>
                <a:buNone/>
              </a:pPr>
              <a:r>
                <a:rPr i="0" lang="tr-TR" sz="18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Text here</a:t>
              </a: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 flipH="1" rot="10800000">
              <a:off x="6455416" y="2287910"/>
              <a:ext cx="2428604" cy="1055354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8754111" y="1791335"/>
              <a:ext cx="1054630" cy="31671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Cambria"/>
                <a:buNone/>
              </a:pPr>
              <a:r>
                <a:rPr i="0" lang="tr-TR" sz="1800" u="none" cap="none" strike="noStrik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Text here</a:t>
              </a: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 flipH="1" rot="10800000">
              <a:off x="8067124" y="2287910"/>
              <a:ext cx="2428604" cy="2014766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2740480" y="4133891"/>
              <a:ext cx="86009" cy="55078"/>
            </a:xfrm>
            <a:prstGeom prst="triangle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2399795" y="4396316"/>
              <a:ext cx="767377" cy="34557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3F3F3F"/>
                  </a:solidFill>
                  <a:latin typeface="Cambria"/>
                </a:rPr>
                <a:t>56%</a:t>
              </a: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4403299" y="3739474"/>
              <a:ext cx="86009" cy="55078"/>
            </a:xfrm>
            <a:prstGeom prst="triangle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4062615" y="3953951"/>
              <a:ext cx="767377" cy="34557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3F3F3F"/>
                  </a:solidFill>
                  <a:latin typeface="Cambria"/>
                </a:rPr>
                <a:t>25%</a:t>
              </a: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5987858" y="4922749"/>
              <a:ext cx="86009" cy="55078"/>
            </a:xfrm>
            <a:prstGeom prst="triangle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5647175" y="5137226"/>
              <a:ext cx="767377" cy="34557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3F3F3F"/>
                  </a:solidFill>
                  <a:latin typeface="Cambria"/>
                </a:rPr>
                <a:t>62%</a:t>
              </a: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7626713" y="3995318"/>
              <a:ext cx="86009" cy="55078"/>
            </a:xfrm>
            <a:prstGeom prst="triangle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7286030" y="4209795"/>
              <a:ext cx="767377" cy="34557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3F3F3F"/>
                  </a:solidFill>
                  <a:latin typeface="Cambria"/>
                </a:rPr>
                <a:t>33%</a:t>
              </a:r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9238421" y="4357754"/>
              <a:ext cx="86009" cy="55078"/>
            </a:xfrm>
            <a:prstGeom prst="triangle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8897738" y="4620179"/>
              <a:ext cx="767377" cy="34557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3F3F3F"/>
                  </a:solidFill>
                  <a:latin typeface="Cambria"/>
                </a:rPr>
                <a:t>63%</a:t>
              </a:r>
            </a:p>
          </p:txBody>
        </p:sp>
      </p:grpSp>
      <p:sp>
        <p:nvSpPr>
          <p:cNvPr id="785" name="Google Shape;785;p31"/>
          <p:cNvSpPr txBox="1"/>
          <p:nvPr/>
        </p:nvSpPr>
        <p:spPr>
          <a:xfrm>
            <a:off x="5379717" y="653650"/>
            <a:ext cx="14325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Contact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6" name="Google Shape;786;p31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32"/>
          <p:cNvGrpSpPr/>
          <p:nvPr/>
        </p:nvGrpSpPr>
        <p:grpSpPr>
          <a:xfrm>
            <a:off x="1190222" y="2169259"/>
            <a:ext cx="1148254" cy="981381"/>
            <a:chOff x="914713" y="4776540"/>
            <a:chExt cx="1181330" cy="1009650"/>
          </a:xfrm>
        </p:grpSpPr>
        <p:sp>
          <p:nvSpPr>
            <p:cNvPr id="793" name="Google Shape;793;p32"/>
            <p:cNvSpPr/>
            <p:nvPr/>
          </p:nvSpPr>
          <p:spPr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47</a:t>
              </a: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%</a:t>
              </a:r>
              <a:endParaRPr/>
            </a:p>
          </p:txBody>
        </p:sp>
        <p:cxnSp>
          <p:nvCxnSpPr>
            <p:cNvPr id="795" name="Google Shape;795;p32"/>
            <p:cNvCxnSpPr/>
            <p:nvPr/>
          </p:nvCxnSpPr>
          <p:spPr>
            <a:xfrm>
              <a:off x="2096043" y="4955928"/>
              <a:ext cx="0" cy="777328"/>
            </a:xfrm>
            <a:prstGeom prst="straightConnector1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96" name="Google Shape;796;p32"/>
          <p:cNvGrpSpPr/>
          <p:nvPr/>
        </p:nvGrpSpPr>
        <p:grpSpPr>
          <a:xfrm>
            <a:off x="1190222" y="3731374"/>
            <a:ext cx="1148254" cy="981381"/>
            <a:chOff x="914713" y="4776540"/>
            <a:chExt cx="1181330" cy="1009650"/>
          </a:xfrm>
        </p:grpSpPr>
        <p:sp>
          <p:nvSpPr>
            <p:cNvPr id="797" name="Google Shape;797;p32"/>
            <p:cNvSpPr/>
            <p:nvPr/>
          </p:nvSpPr>
          <p:spPr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33</a:t>
              </a: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%</a:t>
              </a:r>
              <a:endParaRPr/>
            </a:p>
          </p:txBody>
        </p:sp>
        <p:cxnSp>
          <p:nvCxnSpPr>
            <p:cNvPr id="799" name="Google Shape;799;p32"/>
            <p:cNvCxnSpPr/>
            <p:nvPr/>
          </p:nvCxnSpPr>
          <p:spPr>
            <a:xfrm>
              <a:off x="2096043" y="4955928"/>
              <a:ext cx="0" cy="777328"/>
            </a:xfrm>
            <a:prstGeom prst="straightConnector1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800" name="Google Shape;800;p32"/>
          <p:cNvCxnSpPr/>
          <p:nvPr/>
        </p:nvCxnSpPr>
        <p:spPr>
          <a:xfrm>
            <a:off x="1190222" y="3453724"/>
            <a:ext cx="4332432" cy="0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01" name="Google Shape;801;p32"/>
          <p:cNvGrpSpPr/>
          <p:nvPr/>
        </p:nvGrpSpPr>
        <p:grpSpPr>
          <a:xfrm>
            <a:off x="5858639" y="2022744"/>
            <a:ext cx="5473339" cy="3026431"/>
            <a:chOff x="503602" y="2132856"/>
            <a:chExt cx="5859098" cy="3239723"/>
          </a:xfrm>
        </p:grpSpPr>
        <p:grpSp>
          <p:nvGrpSpPr>
            <p:cNvPr id="802" name="Google Shape;802;p32"/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803" name="Google Shape;803;p32"/>
              <p:cNvSpPr/>
              <p:nvPr/>
            </p:nvSpPr>
            <p:spPr>
              <a:xfrm flipH="1" rot="10800000">
                <a:off x="-1348120" y="5928916"/>
                <a:ext cx="9361040" cy="36576"/>
              </a:xfrm>
              <a:prstGeom prst="trapezoid">
                <a:avLst>
                  <a:gd fmla="val 814192" name="adj"/>
                </a:avLst>
              </a:pr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2"/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5" name="Google Shape;805;p32"/>
            <p:cNvGrpSpPr/>
            <p:nvPr/>
          </p:nvGrpSpPr>
          <p:grpSpPr>
            <a:xfrm>
              <a:off x="1002671" y="2132856"/>
              <a:ext cx="4860959" cy="3080807"/>
              <a:chOff x="-375492" y="1139528"/>
              <a:chExt cx="7415784" cy="4700016"/>
            </a:xfrm>
          </p:grpSpPr>
          <p:grpSp>
            <p:nvGrpSpPr>
              <p:cNvPr id="806" name="Google Shape;806;p32"/>
              <p:cNvGrpSpPr/>
              <p:nvPr/>
            </p:nvGrpSpPr>
            <p:grpSpPr>
              <a:xfrm>
                <a:off x="-375492" y="1139528"/>
                <a:ext cx="7415784" cy="4700016"/>
                <a:chOff x="-375492" y="1139528"/>
                <a:chExt cx="7415784" cy="4700016"/>
              </a:xfrm>
            </p:grpSpPr>
            <p:sp>
              <p:nvSpPr>
                <p:cNvPr id="807" name="Google Shape;807;p32"/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rect b="b" l="l" r="r" t="t"/>
                  <a:pathLst>
                    <a:path extrusionOk="0" h="4700016" w="7415784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32"/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rect b="b" l="l" r="r" t="t"/>
                  <a:pathLst>
                    <a:path extrusionOk="0" h="4658912" w="7380820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9" name="Google Shape;809;p32"/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7000">
                    <a:schemeClr val="dk1"/>
                  </a:gs>
                  <a:gs pos="34000">
                    <a:srgbClr val="282828"/>
                  </a:gs>
                  <a:gs pos="100000">
                    <a:srgbClr val="FEFEFE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0" name="Google Shape;810;p32"/>
          <p:cNvGrpSpPr/>
          <p:nvPr/>
        </p:nvGrpSpPr>
        <p:grpSpPr>
          <a:xfrm>
            <a:off x="2492983" y="2254061"/>
            <a:ext cx="3200511" cy="908099"/>
            <a:chOff x="7805427" y="3341205"/>
            <a:chExt cx="3200511" cy="908099"/>
          </a:xfrm>
        </p:grpSpPr>
        <p:sp>
          <p:nvSpPr>
            <p:cNvPr id="811" name="Google Shape;811;p32"/>
            <p:cNvSpPr/>
            <p:nvPr/>
          </p:nvSpPr>
          <p:spPr>
            <a:xfrm>
              <a:off x="7805427" y="3718005"/>
              <a:ext cx="3200511" cy="531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7805427" y="334120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Online Shopping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13" name="Google Shape;813;p32"/>
          <p:cNvGrpSpPr/>
          <p:nvPr/>
        </p:nvGrpSpPr>
        <p:grpSpPr>
          <a:xfrm>
            <a:off x="2492982" y="3808783"/>
            <a:ext cx="3200512" cy="908099"/>
            <a:chOff x="7805426" y="3341205"/>
            <a:chExt cx="3200512" cy="908099"/>
          </a:xfrm>
        </p:grpSpPr>
        <p:sp>
          <p:nvSpPr>
            <p:cNvPr id="814" name="Google Shape;814;p32"/>
            <p:cNvSpPr/>
            <p:nvPr/>
          </p:nvSpPr>
          <p:spPr>
            <a:xfrm>
              <a:off x="7805427" y="3718005"/>
              <a:ext cx="3200511" cy="531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7805426" y="3341205"/>
              <a:ext cx="2404135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TV Shopping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816" name="Google Shape;816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9357" y="2200049"/>
            <a:ext cx="42467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32"/>
          <p:cNvSpPr txBox="1"/>
          <p:nvPr/>
        </p:nvSpPr>
        <p:spPr>
          <a:xfrm>
            <a:off x="5379717" y="653650"/>
            <a:ext cx="14325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Contact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8" name="Google Shape;818;p32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" name="Google Shape;824;p33"/>
          <p:cNvGrpSpPr/>
          <p:nvPr/>
        </p:nvGrpSpPr>
        <p:grpSpPr>
          <a:xfrm>
            <a:off x="1041898" y="1646085"/>
            <a:ext cx="10121809" cy="2593722"/>
            <a:chOff x="894415" y="1483855"/>
            <a:chExt cx="10121809" cy="2593722"/>
          </a:xfrm>
        </p:grpSpPr>
        <p:sp>
          <p:nvSpPr>
            <p:cNvPr id="825" name="Google Shape;825;p3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1849953" y="2295670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4176615" y="3002513"/>
              <a:ext cx="351924" cy="368215"/>
            </a:xfrm>
            <a:custGeom>
              <a:rect b="b" l="l" r="r" t="t"/>
              <a:pathLst>
                <a:path extrusionOk="0" h="190" w="181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7550112" y="3002513"/>
              <a:ext cx="351924" cy="368215"/>
            </a:xfrm>
            <a:custGeom>
              <a:rect b="b" l="l" r="r" t="t"/>
              <a:pathLst>
                <a:path extrusionOk="0" h="190" w="181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5945027" y="2670448"/>
              <a:ext cx="423005" cy="383365"/>
            </a:xfrm>
            <a:custGeom>
              <a:rect b="b" l="l" r="r" t="t"/>
              <a:pathLst>
                <a:path extrusionOk="0" h="564606" w="622984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9319630" y="2660204"/>
              <a:ext cx="393506" cy="393609"/>
            </a:xfrm>
            <a:custGeom>
              <a:rect b="b" l="l" r="r" t="t"/>
              <a:pathLst>
                <a:path extrusionOk="0" h="21579" w="21600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550053" y="2639691"/>
              <a:ext cx="371709" cy="444880"/>
            </a:xfrm>
            <a:custGeom>
              <a:rect b="b" l="l" r="r" t="t"/>
              <a:pathLst>
                <a:path extrusionOk="0" h="538305" w="449768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028510" y="3194346"/>
              <a:ext cx="14255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Project</a:t>
              </a:r>
              <a:b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b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- Leather</a:t>
              </a: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5392208" y="3194346"/>
              <a:ext cx="14255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Settings</a:t>
              </a:r>
              <a:b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endParaRPr sz="14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- Leather</a:t>
              </a:r>
              <a:endParaRPr sz="14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8803590" y="3194346"/>
              <a:ext cx="14255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Presentation</a:t>
              </a:r>
              <a:b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endParaRPr sz="14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- Leather</a:t>
              </a:r>
              <a:endParaRPr/>
            </a:p>
          </p:txBody>
        </p:sp>
        <p:cxnSp>
          <p:nvCxnSpPr>
            <p:cNvPr id="844" name="Google Shape;844;p33"/>
            <p:cNvCxnSpPr>
              <a:stCxn id="834" idx="0"/>
              <a:endCxn id="845" idx="4"/>
            </p:cNvCxnSpPr>
            <p:nvPr/>
          </p:nvCxnSpPr>
          <p:spPr>
            <a:xfrm rot="10800000">
              <a:off x="4362742" y="2240901"/>
              <a:ext cx="0" cy="442800"/>
            </a:xfrm>
            <a:prstGeom prst="straightConnector1">
              <a:avLst/>
            </a:prstGeom>
            <a:noFill/>
            <a:ln cap="flat" cmpd="sng" w="9525">
              <a:solidFill>
                <a:srgbClr val="ACB5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845" name="Google Shape;845;p33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7" name="Google Shape;847;p33"/>
            <p:cNvCxnSpPr>
              <a:stCxn id="835" idx="0"/>
              <a:endCxn id="846" idx="4"/>
            </p:cNvCxnSpPr>
            <p:nvPr/>
          </p:nvCxnSpPr>
          <p:spPr>
            <a:xfrm rot="10800000">
              <a:off x="7732818" y="2239701"/>
              <a:ext cx="0" cy="444000"/>
            </a:xfrm>
            <a:prstGeom prst="straightConnector1">
              <a:avLst/>
            </a:prstGeom>
            <a:noFill/>
            <a:ln cap="flat" cmpd="sng" w="9525">
              <a:solidFill>
                <a:srgbClr val="ACB5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848" name="Google Shape;848;p33"/>
            <p:cNvSpPr txBox="1"/>
            <p:nvPr/>
          </p:nvSpPr>
          <p:spPr>
            <a:xfrm>
              <a:off x="3986067" y="1742325"/>
              <a:ext cx="7533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Concept</a:t>
              </a:r>
              <a:endParaRPr b="1" sz="12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9" name="Google Shape;849;p33"/>
            <p:cNvSpPr txBox="1"/>
            <p:nvPr/>
          </p:nvSpPr>
          <p:spPr>
            <a:xfrm>
              <a:off x="7399233" y="1742325"/>
              <a:ext cx="6671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Design</a:t>
              </a:r>
              <a:endParaRPr b="1" sz="12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50" name="Google Shape;850;p33"/>
          <p:cNvGrpSpPr/>
          <p:nvPr/>
        </p:nvGrpSpPr>
        <p:grpSpPr>
          <a:xfrm>
            <a:off x="1495043" y="4750447"/>
            <a:ext cx="3889971" cy="960794"/>
            <a:chOff x="7583812" y="3362125"/>
            <a:chExt cx="3889971" cy="960794"/>
          </a:xfrm>
        </p:grpSpPr>
        <p:sp>
          <p:nvSpPr>
            <p:cNvPr id="851" name="Google Shape;851;p33"/>
            <p:cNvSpPr/>
            <p:nvPr/>
          </p:nvSpPr>
          <p:spPr>
            <a:xfrm>
              <a:off x="7583812" y="3718458"/>
              <a:ext cx="3889971" cy="604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7583812" y="336212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Concept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53" name="Google Shape;853;p33"/>
          <p:cNvGrpSpPr/>
          <p:nvPr/>
        </p:nvGrpSpPr>
        <p:grpSpPr>
          <a:xfrm>
            <a:off x="6715375" y="4750447"/>
            <a:ext cx="3889971" cy="960794"/>
            <a:chOff x="7583812" y="3362125"/>
            <a:chExt cx="3889971" cy="960794"/>
          </a:xfrm>
        </p:grpSpPr>
        <p:sp>
          <p:nvSpPr>
            <p:cNvPr id="854" name="Google Shape;854;p33"/>
            <p:cNvSpPr/>
            <p:nvPr/>
          </p:nvSpPr>
          <p:spPr>
            <a:xfrm>
              <a:off x="7583812" y="3718458"/>
              <a:ext cx="3889971" cy="604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7583812" y="336212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Design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56" name="Google Shape;856;p33"/>
          <p:cNvSpPr txBox="1"/>
          <p:nvPr/>
        </p:nvSpPr>
        <p:spPr>
          <a:xfrm>
            <a:off x="5379717" y="653650"/>
            <a:ext cx="14325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Contact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7" name="Google Shape;857;p33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34"/>
          <p:cNvGrpSpPr/>
          <p:nvPr/>
        </p:nvGrpSpPr>
        <p:grpSpPr>
          <a:xfrm>
            <a:off x="419100" y="4185599"/>
            <a:ext cx="11351986" cy="2243775"/>
            <a:chOff x="419100" y="4185599"/>
            <a:chExt cx="11351986" cy="2243775"/>
          </a:xfrm>
        </p:grpSpPr>
        <p:pic>
          <p:nvPicPr>
            <p:cNvPr id="864" name="Google Shape;86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9100" y="4529517"/>
              <a:ext cx="11351986" cy="1899857"/>
            </a:xfrm>
            <a:custGeom>
              <a:rect b="b" l="l" r="r" t="t"/>
              <a:pathLst>
                <a:path extrusionOk="0" h="1899857" w="11351986">
                  <a:moveTo>
                    <a:pt x="0" y="0"/>
                  </a:moveTo>
                  <a:lnTo>
                    <a:pt x="11351986" y="0"/>
                  </a:lnTo>
                  <a:lnTo>
                    <a:pt x="11351986" y="1582355"/>
                  </a:lnTo>
                  <a:lnTo>
                    <a:pt x="11327486" y="1703707"/>
                  </a:lnTo>
                  <a:cubicBezTo>
                    <a:pt x="11293598" y="1783827"/>
                    <a:pt x="11229413" y="1848012"/>
                    <a:pt x="11149292" y="1881901"/>
                  </a:cubicBezTo>
                  <a:lnTo>
                    <a:pt x="11091445" y="1899857"/>
                  </a:lnTo>
                  <a:lnTo>
                    <a:pt x="262355" y="1899857"/>
                  </a:lnTo>
                  <a:lnTo>
                    <a:pt x="204508" y="1881901"/>
                  </a:lnTo>
                  <a:cubicBezTo>
                    <a:pt x="84327" y="1831068"/>
                    <a:pt x="0" y="1712067"/>
                    <a:pt x="0" y="157337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865" name="Google Shape;865;p34"/>
            <p:cNvGrpSpPr/>
            <p:nvPr/>
          </p:nvGrpSpPr>
          <p:grpSpPr>
            <a:xfrm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866" name="Google Shape;866;p34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rect b="b" l="l" r="r" t="t"/>
                <a:pathLst>
                  <a:path extrusionOk="0" h="348342" w="3982639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rgbClr val="5C0B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4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rect b="b" l="l" r="r" t="t"/>
                <a:pathLst>
                  <a:path extrusionOk="0" h="1389096" w="3186644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rgbClr val="8A1115"/>
              </a:solidFill>
              <a:ln>
                <a:noFill/>
              </a:ln>
              <a:effectLst>
                <a:outerShdw blurRad="228600" rotWithShape="0" algn="t" dir="5400000" dist="38100">
                  <a:srgbClr val="000000">
                    <a:alpha val="2588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8" name="Google Shape;868;p34"/>
            <p:cNvSpPr/>
            <p:nvPr/>
          </p:nvSpPr>
          <p:spPr>
            <a:xfrm>
              <a:off x="5848350" y="4468994"/>
              <a:ext cx="495300" cy="817730"/>
            </a:xfrm>
            <a:custGeom>
              <a:rect b="b" l="l" r="r" t="t"/>
              <a:pathLst>
                <a:path extrusionOk="0" h="178" w="10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34"/>
          <p:cNvSpPr txBox="1"/>
          <p:nvPr/>
        </p:nvSpPr>
        <p:spPr>
          <a:xfrm>
            <a:off x="3136489" y="3306894"/>
            <a:ext cx="5919022" cy="33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Presentation template powered by </a:t>
            </a:r>
            <a:r>
              <a:rPr b="1"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GoogleSlides.org</a:t>
            </a:r>
            <a:endParaRPr b="1" sz="1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0" name="Google Shape;870;p34"/>
          <p:cNvSpPr/>
          <p:nvPr/>
        </p:nvSpPr>
        <p:spPr>
          <a:xfrm>
            <a:off x="419100" y="908782"/>
            <a:ext cx="11351985" cy="1444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8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  <a:endParaRPr i="1" sz="8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1" name="Google Shape;871;p34"/>
          <p:cNvSpPr/>
          <p:nvPr/>
        </p:nvSpPr>
        <p:spPr>
          <a:xfrm>
            <a:off x="419100" y="2102717"/>
            <a:ext cx="11351986" cy="12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Best regards,</a:t>
            </a:r>
            <a:endParaRPr b="1" sz="6600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2" name="Google Shape;872;p34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5"/>
          <p:cNvSpPr/>
          <p:nvPr/>
        </p:nvSpPr>
        <p:spPr>
          <a:xfrm>
            <a:off x="1241485" y="3718501"/>
            <a:ext cx="9908675" cy="2598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8" name="Google Shape;878;p35"/>
          <p:cNvSpPr/>
          <p:nvPr/>
        </p:nvSpPr>
        <p:spPr>
          <a:xfrm>
            <a:off x="1587" y="1831485"/>
            <a:ext cx="12188828" cy="1818775"/>
          </a:xfrm>
          <a:prstGeom prst="rect">
            <a:avLst/>
          </a:prstGeom>
          <a:solidFill>
            <a:srgbClr val="900000"/>
          </a:solidFill>
          <a:ln>
            <a:noFill/>
          </a:ln>
        </p:spPr>
        <p:txBody>
          <a:bodyPr anchorCtr="0" anchor="ctr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5"/>
          <p:cNvSpPr/>
          <p:nvPr/>
        </p:nvSpPr>
        <p:spPr>
          <a:xfrm>
            <a:off x="943639" y="2093227"/>
            <a:ext cx="5300157" cy="1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0" name="Google Shape;880;p35"/>
          <p:cNvSpPr/>
          <p:nvPr/>
        </p:nvSpPr>
        <p:spPr>
          <a:xfrm>
            <a:off x="6720254" y="2118125"/>
            <a:ext cx="5300159" cy="1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1" name="Google Shape;881;p35"/>
          <p:cNvSpPr txBox="1"/>
          <p:nvPr/>
        </p:nvSpPr>
        <p:spPr>
          <a:xfrm>
            <a:off x="2680737" y="530036"/>
            <a:ext cx="6421881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2"/>
          <p:cNvGrpSpPr/>
          <p:nvPr/>
        </p:nvGrpSpPr>
        <p:grpSpPr>
          <a:xfrm flipH="1">
            <a:off x="8933008" y="429508"/>
            <a:ext cx="2850024" cy="5998984"/>
            <a:chOff x="417657" y="429508"/>
            <a:chExt cx="2850024" cy="5998984"/>
          </a:xfrm>
        </p:grpSpPr>
        <p:pic>
          <p:nvPicPr>
            <p:cNvPr id="85" name="Google Shape;8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6" name="Google Shape;86;p1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87" name="Google Shape;87;p12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88" name="Google Shape;88;p12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rect b="b" l="l" r="r" t="t"/>
                  <a:pathLst>
                    <a:path extrusionOk="0" h="348342" w="3982639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rgbClr val="5C0B0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12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rect b="b" l="l" r="r" t="t"/>
                  <a:pathLst>
                    <a:path extrusionOk="0" h="1389096" w="3186644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rgbClr val="8A1115"/>
                </a:solidFill>
                <a:ln>
                  <a:noFill/>
                </a:ln>
                <a:effectLst>
                  <a:outerShdw blurRad="228600" rotWithShape="0" algn="t" dir="5400000" dist="38100">
                    <a:srgbClr val="000000">
                      <a:alpha val="25882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" name="Google Shape;90;p12"/>
              <p:cNvSpPr/>
              <p:nvPr/>
            </p:nvSpPr>
            <p:spPr>
              <a:xfrm>
                <a:off x="5848350" y="4468994"/>
                <a:ext cx="495300" cy="817730"/>
              </a:xfrm>
              <a:custGeom>
                <a:rect b="b" l="l" r="r" t="t"/>
                <a:pathLst>
                  <a:path extrusionOk="0" h="178" w="10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" name="Google Shape;91;p12"/>
          <p:cNvSpPr txBox="1"/>
          <p:nvPr/>
        </p:nvSpPr>
        <p:spPr>
          <a:xfrm>
            <a:off x="1622846" y="4011646"/>
            <a:ext cx="60286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Google Slide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Easy to change colors, photos and text.</a:t>
            </a:r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1622847" y="3265401"/>
            <a:ext cx="13244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History</a:t>
            </a:r>
            <a:endParaRPr sz="28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1622847" y="2519155"/>
            <a:ext cx="16043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About</a:t>
            </a:r>
            <a:endParaRPr b="1" sz="4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3"/>
          <p:cNvGrpSpPr/>
          <p:nvPr/>
        </p:nvGrpSpPr>
        <p:grpSpPr>
          <a:xfrm>
            <a:off x="4952100" y="2156644"/>
            <a:ext cx="2309312" cy="2989198"/>
            <a:chOff x="4511824" y="2580652"/>
            <a:chExt cx="2731732" cy="3535984"/>
          </a:xfrm>
        </p:grpSpPr>
        <p:grpSp>
          <p:nvGrpSpPr>
            <p:cNvPr id="101" name="Google Shape;101;p13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102" name="Google Shape;102;p13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rect b="b" l="l" r="r" t="t"/>
                <a:pathLst>
                  <a:path extrusionOk="0" h="120000" w="12000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30450" lIns="60925" spcFirstLastPara="1" rIns="60925" wrap="square" tIns="30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rect b="b" l="l" r="r" t="t"/>
                <a:pathLst>
                  <a:path extrusionOk="0" h="120000" w="12000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5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5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5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30450" lIns="60925" spcFirstLastPara="1" rIns="60925" wrap="square" tIns="30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13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rect b="b" l="l" r="r" t="t"/>
              <a:pathLst>
                <a:path extrusionOk="0" h="120000" w="12000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0450" lIns="60925" spcFirstLastPara="1" rIns="60925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rect b="b" l="l" r="r" t="t"/>
              <a:pathLst>
                <a:path extrusionOk="0" h="120000" w="12000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rgbClr val="3A414B"/>
            </a:solidFill>
            <a:ln>
              <a:noFill/>
            </a:ln>
          </p:spPr>
          <p:txBody>
            <a:bodyPr anchorCtr="0" anchor="t" bIns="30450" lIns="60925" spcFirstLastPara="1" rIns="60925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rect b="b" l="l" r="r" t="t"/>
              <a:pathLst>
                <a:path extrusionOk="0" h="120000" w="12000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0450" lIns="60925" spcFirstLastPara="1" rIns="60925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rect b="b" l="l" r="r" t="t"/>
              <a:pathLst>
                <a:path extrusionOk="0" h="120000" w="12000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rgbClr val="3A414B"/>
            </a:solidFill>
            <a:ln>
              <a:noFill/>
            </a:ln>
          </p:spPr>
          <p:txBody>
            <a:bodyPr anchorCtr="0" anchor="t" bIns="30450" lIns="60925" spcFirstLastPara="1" rIns="60925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rect b="b" l="l" r="r" t="t"/>
              <a:pathLst>
                <a:path extrusionOk="0" h="120000" w="12000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rgbClr val="3A414B"/>
            </a:solidFill>
            <a:ln>
              <a:noFill/>
            </a:ln>
          </p:spPr>
          <p:txBody>
            <a:bodyPr anchorCtr="0" anchor="t" bIns="30450" lIns="60925" spcFirstLastPara="1" rIns="60925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rect b="b" l="l" r="r" t="t"/>
              <a:pathLst>
                <a:path extrusionOk="0" h="120000" w="12000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0450" lIns="60925" spcFirstLastPara="1" rIns="60925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rect b="b" l="l" r="r" t="t"/>
              <a:pathLst>
                <a:path extrusionOk="0" h="120000" w="12000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0450" lIns="60925" spcFirstLastPara="1" rIns="60925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3A414B"/>
            </a:solidFill>
            <a:ln>
              <a:noFill/>
            </a:ln>
          </p:spPr>
          <p:txBody>
            <a:bodyPr anchorCtr="0" anchor="t" bIns="30450" lIns="60925" spcFirstLastPara="1" rIns="60925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688338" y="3247260"/>
              <a:ext cx="380293" cy="366291"/>
            </a:xfrm>
            <a:custGeom>
              <a:rect b="b" l="l" r="r" t="t"/>
              <a:pathLst>
                <a:path extrusionOk="0" h="598324" w="597921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508532" y="2766317"/>
              <a:ext cx="554844" cy="534416"/>
            </a:xfrm>
            <a:custGeom>
              <a:rect b="b" l="l" r="r" t="t"/>
              <a:pathLst>
                <a:path extrusionOk="0" h="5912" w="6827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724866" y="4493802"/>
              <a:ext cx="307238" cy="295926"/>
            </a:xfrm>
            <a:custGeom>
              <a:rect b="b" l="l" r="r" t="t"/>
              <a:pathLst>
                <a:path extrusionOk="0" h="6827" w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00" lIns="288000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660143" y="4158322"/>
              <a:ext cx="324508" cy="312560"/>
            </a:xfrm>
            <a:custGeom>
              <a:rect b="b" l="l" r="r" t="t"/>
              <a:pathLst>
                <a:path extrusionOk="0" h="606722" w="582235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3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7607914" y="1971978"/>
            <a:ext cx="3575232" cy="1147109"/>
            <a:chOff x="1085274" y="2349127"/>
            <a:chExt cx="3575232" cy="1147109"/>
          </a:xfrm>
        </p:grpSpPr>
        <p:sp>
          <p:nvSpPr>
            <p:cNvPr id="117" name="Google Shape;117;p13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Manager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1085274" y="2687681"/>
              <a:ext cx="3575232" cy="80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The user can demonstrate on a projector or computer, or print the presentation and make it film to be used in a wider field</a:t>
              </a:r>
              <a:endParaRPr/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7607914" y="4219878"/>
            <a:ext cx="3575232" cy="1147109"/>
            <a:chOff x="1085274" y="2349127"/>
            <a:chExt cx="3575232" cy="1147109"/>
          </a:xfrm>
        </p:grpSpPr>
        <p:sp>
          <p:nvSpPr>
            <p:cNvPr id="120" name="Google Shape;120;p13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Manager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1085274" y="2687681"/>
              <a:ext cx="3575232" cy="80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The user can demonstrate on a projector or computer, or print the presentation and make it film to be used in a wider field</a:t>
              </a: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08855" y="1971978"/>
            <a:ext cx="3575232" cy="1147109"/>
            <a:chOff x="1085274" y="2349127"/>
            <a:chExt cx="3575232" cy="1147109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Manager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1085274" y="2687681"/>
              <a:ext cx="3575232" cy="80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The user can demonstrate on a projector or computer, or print the presentation and make it film to be used in a wider field</a:t>
              </a:r>
              <a:endParaRPr/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1008855" y="4219878"/>
            <a:ext cx="3575232" cy="1147109"/>
            <a:chOff x="1085274" y="2349127"/>
            <a:chExt cx="3575232" cy="1147109"/>
          </a:xfrm>
        </p:grpSpPr>
        <p:sp>
          <p:nvSpPr>
            <p:cNvPr id="126" name="Google Shape;126;p13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Manager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1085274" y="2687681"/>
              <a:ext cx="3575232" cy="80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The user can demonstrate on a projector or computer, or print the presentation and make it film to be used in a wider field</a:t>
              </a:r>
              <a:endParaRPr/>
            </a:p>
          </p:txBody>
        </p:sp>
      </p:grpSp>
      <p:sp>
        <p:nvSpPr>
          <p:cNvPr id="128" name="Google Shape;128;p13"/>
          <p:cNvSpPr txBox="1"/>
          <p:nvPr/>
        </p:nvSpPr>
        <p:spPr>
          <a:xfrm>
            <a:off x="5277220" y="653650"/>
            <a:ext cx="16375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About us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4"/>
          <p:cNvGrpSpPr/>
          <p:nvPr/>
        </p:nvGrpSpPr>
        <p:grpSpPr>
          <a:xfrm>
            <a:off x="989832" y="1527637"/>
            <a:ext cx="4848838" cy="2016224"/>
            <a:chOff x="989832" y="1552471"/>
            <a:chExt cx="4848838" cy="2016224"/>
          </a:xfrm>
        </p:grpSpPr>
        <p:grpSp>
          <p:nvGrpSpPr>
            <p:cNvPr id="136" name="Google Shape;136;p14"/>
            <p:cNvGrpSpPr/>
            <p:nvPr/>
          </p:nvGrpSpPr>
          <p:grpSpPr>
            <a:xfrm>
              <a:off x="989832" y="1552471"/>
              <a:ext cx="4848838" cy="2016224"/>
              <a:chOff x="815114" y="2276872"/>
              <a:chExt cx="4848838" cy="2016224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15114" y="2276872"/>
                <a:ext cx="4848838" cy="2016224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3359696" y="2276872"/>
                <a:ext cx="2304256" cy="20162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4281284" y="2501789"/>
                <a:ext cx="461080" cy="460669"/>
              </a:xfrm>
              <a:custGeom>
                <a:rect b="b" l="l" r="r" t="t"/>
                <a:pathLst>
                  <a:path extrusionOk="0" h="606722" w="607263">
                    <a:moveTo>
                      <a:pt x="399175" y="204850"/>
                    </a:moveTo>
                    <a:cubicBezTo>
                      <a:pt x="403624" y="200406"/>
                      <a:pt x="410744" y="200406"/>
                      <a:pt x="415104" y="204850"/>
                    </a:cubicBezTo>
                    <a:cubicBezTo>
                      <a:pt x="419465" y="209206"/>
                      <a:pt x="419465" y="216316"/>
                      <a:pt x="415104" y="220672"/>
                    </a:cubicBezTo>
                    <a:lnTo>
                      <a:pt x="251537" y="384040"/>
                    </a:lnTo>
                    <a:lnTo>
                      <a:pt x="348093" y="384040"/>
                    </a:lnTo>
                    <a:cubicBezTo>
                      <a:pt x="354234" y="384040"/>
                      <a:pt x="359306" y="389107"/>
                      <a:pt x="359306" y="395240"/>
                    </a:cubicBezTo>
                    <a:cubicBezTo>
                      <a:pt x="359306" y="401462"/>
                      <a:pt x="354234" y="406528"/>
                      <a:pt x="348093" y="406528"/>
                    </a:cubicBezTo>
                    <a:lnTo>
                      <a:pt x="224839" y="406528"/>
                    </a:lnTo>
                    <a:cubicBezTo>
                      <a:pt x="218699" y="406528"/>
                      <a:pt x="213626" y="401462"/>
                      <a:pt x="213626" y="395240"/>
                    </a:cubicBezTo>
                    <a:lnTo>
                      <a:pt x="213626" y="272224"/>
                    </a:lnTo>
                    <a:cubicBezTo>
                      <a:pt x="213626" y="266002"/>
                      <a:pt x="218699" y="261025"/>
                      <a:pt x="224839" y="261025"/>
                    </a:cubicBezTo>
                    <a:cubicBezTo>
                      <a:pt x="231068" y="261025"/>
                      <a:pt x="236141" y="266002"/>
                      <a:pt x="236141" y="272224"/>
                    </a:cubicBezTo>
                    <a:lnTo>
                      <a:pt x="236141" y="367686"/>
                    </a:lnTo>
                    <a:close/>
                    <a:moveTo>
                      <a:pt x="303588" y="22484"/>
                    </a:moveTo>
                    <a:cubicBezTo>
                      <a:pt x="228475" y="22484"/>
                      <a:pt x="157812" y="51723"/>
                      <a:pt x="104771" y="104779"/>
                    </a:cubicBezTo>
                    <a:cubicBezTo>
                      <a:pt x="-4961" y="214268"/>
                      <a:pt x="-4961" y="392454"/>
                      <a:pt x="104771" y="501943"/>
                    </a:cubicBezTo>
                    <a:cubicBezTo>
                      <a:pt x="157812" y="554999"/>
                      <a:pt x="228475" y="584238"/>
                      <a:pt x="303588" y="584238"/>
                    </a:cubicBezTo>
                    <a:cubicBezTo>
                      <a:pt x="378789" y="584238"/>
                      <a:pt x="449363" y="554999"/>
                      <a:pt x="502493" y="501943"/>
                    </a:cubicBezTo>
                    <a:cubicBezTo>
                      <a:pt x="612136" y="392454"/>
                      <a:pt x="612136" y="214268"/>
                      <a:pt x="502493" y="104779"/>
                    </a:cubicBezTo>
                    <a:cubicBezTo>
                      <a:pt x="449363" y="51723"/>
                      <a:pt x="378789" y="22484"/>
                      <a:pt x="303588" y="22484"/>
                    </a:cubicBezTo>
                    <a:close/>
                    <a:moveTo>
                      <a:pt x="303588" y="0"/>
                    </a:moveTo>
                    <a:cubicBezTo>
                      <a:pt x="384752" y="0"/>
                      <a:pt x="461021" y="31549"/>
                      <a:pt x="518424" y="88871"/>
                    </a:cubicBezTo>
                    <a:cubicBezTo>
                      <a:pt x="636877" y="207158"/>
                      <a:pt x="636877" y="399564"/>
                      <a:pt x="518424" y="517851"/>
                    </a:cubicBezTo>
                    <a:cubicBezTo>
                      <a:pt x="461021" y="575173"/>
                      <a:pt x="384752" y="606722"/>
                      <a:pt x="303588" y="606722"/>
                    </a:cubicBezTo>
                    <a:cubicBezTo>
                      <a:pt x="222512" y="606722"/>
                      <a:pt x="146154" y="575173"/>
                      <a:pt x="88840" y="517851"/>
                    </a:cubicBezTo>
                    <a:cubicBezTo>
                      <a:pt x="-29613" y="399564"/>
                      <a:pt x="-29613" y="207158"/>
                      <a:pt x="88840" y="88871"/>
                    </a:cubicBezTo>
                    <a:cubicBezTo>
                      <a:pt x="146154" y="31549"/>
                      <a:pt x="222512" y="0"/>
                      <a:pt x="3035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14"/>
            <p:cNvGrpSpPr/>
            <p:nvPr/>
          </p:nvGrpSpPr>
          <p:grpSpPr>
            <a:xfrm>
              <a:off x="3699661" y="2403505"/>
              <a:ext cx="1973762" cy="969867"/>
              <a:chOff x="2197445" y="2412894"/>
              <a:chExt cx="1973762" cy="969867"/>
            </a:xfrm>
          </p:grpSpPr>
          <p:sp>
            <p:nvSpPr>
              <p:cNvPr id="141" name="Google Shape;141;p14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Analysis</a:t>
                </a:r>
                <a:endParaRPr b="1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42" name="Google Shape;142;p14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Get a modern PowerPoint Presentation that is beautifully designed.</a:t>
                </a:r>
                <a:endParaRPr/>
              </a:p>
            </p:txBody>
          </p:sp>
        </p:grpSp>
      </p:grpSp>
      <p:grpSp>
        <p:nvGrpSpPr>
          <p:cNvPr id="143" name="Google Shape;143;p14"/>
          <p:cNvGrpSpPr/>
          <p:nvPr/>
        </p:nvGrpSpPr>
        <p:grpSpPr>
          <a:xfrm>
            <a:off x="989832" y="3719729"/>
            <a:ext cx="4848838" cy="2016224"/>
            <a:chOff x="989832" y="4010031"/>
            <a:chExt cx="4848838" cy="2016224"/>
          </a:xfrm>
        </p:grpSpPr>
        <p:grpSp>
          <p:nvGrpSpPr>
            <p:cNvPr id="144" name="Google Shape;144;p14"/>
            <p:cNvGrpSpPr/>
            <p:nvPr/>
          </p:nvGrpSpPr>
          <p:grpSpPr>
            <a:xfrm>
              <a:off x="989832" y="4010031"/>
              <a:ext cx="4848838" cy="2016224"/>
              <a:chOff x="977132" y="4005063"/>
              <a:chExt cx="4848838" cy="2016224"/>
            </a:xfrm>
          </p:grpSpPr>
          <p:sp>
            <p:nvSpPr>
              <p:cNvPr id="145" name="Google Shape;145;p14"/>
              <p:cNvSpPr/>
              <p:nvPr/>
            </p:nvSpPr>
            <p:spPr>
              <a:xfrm flipH="1">
                <a:off x="977132" y="4005063"/>
                <a:ext cx="4848838" cy="2016224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3521714" y="4005063"/>
                <a:ext cx="2304256" cy="20162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4"/>
              <p:cNvSpPr/>
              <p:nvPr/>
            </p:nvSpPr>
            <p:spPr>
              <a:xfrm>
                <a:off x="4443302" y="4230123"/>
                <a:ext cx="461080" cy="460384"/>
              </a:xfrm>
              <a:custGeom>
                <a:rect b="b" l="l" r="r" t="t"/>
                <a:pathLst>
                  <a:path extrusionOk="0" h="606722" w="607639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4"/>
            <p:cNvGrpSpPr/>
            <p:nvPr/>
          </p:nvGrpSpPr>
          <p:grpSpPr>
            <a:xfrm>
              <a:off x="3699661" y="4860575"/>
              <a:ext cx="1973762" cy="969867"/>
              <a:chOff x="2197445" y="2412894"/>
              <a:chExt cx="1973762" cy="969867"/>
            </a:xfrm>
          </p:grpSpPr>
          <p:sp>
            <p:nvSpPr>
              <p:cNvPr id="149" name="Google Shape;149;p14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Online</a:t>
                </a:r>
                <a:endParaRPr b="1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0" name="Google Shape;150;p14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Get a modern PowerPoint Presentation that is beautifully designed.</a:t>
                </a:r>
                <a:endParaRPr/>
              </a:p>
            </p:txBody>
          </p:sp>
        </p:grpSp>
      </p:grpSp>
      <p:grpSp>
        <p:nvGrpSpPr>
          <p:cNvPr id="151" name="Google Shape;151;p14"/>
          <p:cNvGrpSpPr/>
          <p:nvPr/>
        </p:nvGrpSpPr>
        <p:grpSpPr>
          <a:xfrm>
            <a:off x="6372430" y="1527637"/>
            <a:ext cx="4848838" cy="2016224"/>
            <a:chOff x="6372430" y="1552471"/>
            <a:chExt cx="4848838" cy="2016224"/>
          </a:xfrm>
        </p:grpSpPr>
        <p:grpSp>
          <p:nvGrpSpPr>
            <p:cNvPr id="152" name="Google Shape;152;p14"/>
            <p:cNvGrpSpPr/>
            <p:nvPr/>
          </p:nvGrpSpPr>
          <p:grpSpPr>
            <a:xfrm>
              <a:off x="6372430" y="1552471"/>
              <a:ext cx="4848838" cy="2016224"/>
              <a:chOff x="6359730" y="1547503"/>
              <a:chExt cx="4848838" cy="2016224"/>
            </a:xfrm>
          </p:grpSpPr>
          <p:sp>
            <p:nvSpPr>
              <p:cNvPr id="153" name="Google Shape;153;p14"/>
              <p:cNvSpPr/>
              <p:nvPr/>
            </p:nvSpPr>
            <p:spPr>
              <a:xfrm flipH="1">
                <a:off x="6359730" y="1547503"/>
                <a:ext cx="4848838" cy="2016224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4"/>
              <p:cNvSpPr/>
              <p:nvPr/>
            </p:nvSpPr>
            <p:spPr>
              <a:xfrm>
                <a:off x="8904312" y="1547503"/>
                <a:ext cx="2304256" cy="20162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4"/>
              <p:cNvSpPr/>
              <p:nvPr/>
            </p:nvSpPr>
            <p:spPr>
              <a:xfrm>
                <a:off x="9825900" y="1772357"/>
                <a:ext cx="461080" cy="460795"/>
              </a:xfrm>
              <a:custGeom>
                <a:rect b="b" l="l" r="r" t="t"/>
                <a:pathLst>
                  <a:path extrusionOk="0" h="606722" w="607097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14"/>
            <p:cNvGrpSpPr/>
            <p:nvPr/>
          </p:nvGrpSpPr>
          <p:grpSpPr>
            <a:xfrm>
              <a:off x="9084461" y="2403505"/>
              <a:ext cx="1973762" cy="969867"/>
              <a:chOff x="2197445" y="2412894"/>
              <a:chExt cx="1973762" cy="969867"/>
            </a:xfrm>
          </p:grpSpPr>
          <p:sp>
            <p:nvSpPr>
              <p:cNvPr id="157" name="Google Shape;157;p14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Support</a:t>
                </a:r>
                <a:endParaRPr b="1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8" name="Google Shape;158;p14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Get a modern PowerPoint Presentation that is beautifully designed.</a:t>
                </a:r>
                <a:endParaRPr/>
              </a:p>
            </p:txBody>
          </p:sp>
        </p:grpSp>
      </p:grpSp>
      <p:grpSp>
        <p:nvGrpSpPr>
          <p:cNvPr id="159" name="Google Shape;159;p14"/>
          <p:cNvGrpSpPr/>
          <p:nvPr/>
        </p:nvGrpSpPr>
        <p:grpSpPr>
          <a:xfrm>
            <a:off x="6372430" y="3719729"/>
            <a:ext cx="4848838" cy="2016224"/>
            <a:chOff x="6372430" y="4010031"/>
            <a:chExt cx="4848838" cy="2016224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6372430" y="4010031"/>
              <a:ext cx="4848838" cy="2016224"/>
              <a:chOff x="6359730" y="4005063"/>
              <a:chExt cx="4848838" cy="2016224"/>
            </a:xfrm>
          </p:grpSpPr>
          <p:sp>
            <p:nvSpPr>
              <p:cNvPr id="161" name="Google Shape;161;p14"/>
              <p:cNvSpPr/>
              <p:nvPr/>
            </p:nvSpPr>
            <p:spPr>
              <a:xfrm flipH="1">
                <a:off x="6359730" y="4005063"/>
                <a:ext cx="4848838" cy="2016224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8904312" y="4005063"/>
                <a:ext cx="2304256" cy="20162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4"/>
              <p:cNvSpPr/>
              <p:nvPr/>
            </p:nvSpPr>
            <p:spPr>
              <a:xfrm>
                <a:off x="9825900" y="4230073"/>
                <a:ext cx="461080" cy="460484"/>
              </a:xfrm>
              <a:custGeom>
                <a:rect b="b" l="l" r="r" t="t"/>
                <a:pathLst>
                  <a:path extrusionOk="0" h="602041" w="602819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" name="Google Shape;164;p14"/>
            <p:cNvGrpSpPr/>
            <p:nvPr/>
          </p:nvGrpSpPr>
          <p:grpSpPr>
            <a:xfrm>
              <a:off x="9084461" y="4860575"/>
              <a:ext cx="1973762" cy="969867"/>
              <a:chOff x="2197445" y="2412894"/>
              <a:chExt cx="1973762" cy="969867"/>
            </a:xfrm>
          </p:grpSpPr>
          <p:sp>
            <p:nvSpPr>
              <p:cNvPr id="165" name="Google Shape;165;p14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Success!</a:t>
                </a:r>
                <a:endParaRPr b="1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6" name="Google Shape;166;p14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Get a modern PowerPoint Presentation that is beautifully designed.</a:t>
                </a:r>
                <a:endParaRPr/>
              </a:p>
            </p:txBody>
          </p:sp>
        </p:grpSp>
      </p:grpSp>
      <p:sp>
        <p:nvSpPr>
          <p:cNvPr id="167" name="Google Shape;167;p14"/>
          <p:cNvSpPr txBox="1"/>
          <p:nvPr/>
        </p:nvSpPr>
        <p:spPr>
          <a:xfrm>
            <a:off x="5363270" y="653650"/>
            <a:ext cx="14654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Mission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5"/>
          <p:cNvGrpSpPr/>
          <p:nvPr/>
        </p:nvGrpSpPr>
        <p:grpSpPr>
          <a:xfrm>
            <a:off x="1495043" y="4988702"/>
            <a:ext cx="3889971" cy="960794"/>
            <a:chOff x="7583812" y="3362125"/>
            <a:chExt cx="3889971" cy="960794"/>
          </a:xfrm>
        </p:grpSpPr>
        <p:sp>
          <p:nvSpPr>
            <p:cNvPr id="175" name="Google Shape;175;p15"/>
            <p:cNvSpPr/>
            <p:nvPr/>
          </p:nvSpPr>
          <p:spPr>
            <a:xfrm>
              <a:off x="7583812" y="3718458"/>
              <a:ext cx="3889971" cy="604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7583812" y="336212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Call Center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7355591" y="2148765"/>
            <a:ext cx="2117436" cy="1751543"/>
            <a:chOff x="7568889" y="2089772"/>
            <a:chExt cx="2117436" cy="1751543"/>
          </a:xfrm>
        </p:grpSpPr>
        <p:grpSp>
          <p:nvGrpSpPr>
            <p:cNvPr id="178" name="Google Shape;178;p15"/>
            <p:cNvGrpSpPr/>
            <p:nvPr/>
          </p:nvGrpSpPr>
          <p:grpSpPr>
            <a:xfrm>
              <a:off x="7568889" y="2089772"/>
              <a:ext cx="2117436" cy="1751543"/>
              <a:chOff x="7578726" y="2528888"/>
              <a:chExt cx="1984375" cy="1641475"/>
            </a:xfrm>
          </p:grpSpPr>
          <p:sp>
            <p:nvSpPr>
              <p:cNvPr id="179" name="Google Shape;179;p15"/>
              <p:cNvSpPr/>
              <p:nvPr/>
            </p:nvSpPr>
            <p:spPr>
              <a:xfrm>
                <a:off x="7578726" y="2528888"/>
                <a:ext cx="1984375" cy="1641475"/>
              </a:xfrm>
              <a:custGeom>
                <a:rect b="b" l="l" r="r" t="t"/>
                <a:pathLst>
                  <a:path extrusionOk="0" h="279" w="338">
                    <a:moveTo>
                      <a:pt x="180" y="2"/>
                    </a:moveTo>
                    <a:cubicBezTo>
                      <a:pt x="89" y="0"/>
                      <a:pt x="11" y="46"/>
                      <a:pt x="5" y="106"/>
                    </a:cubicBezTo>
                    <a:cubicBezTo>
                      <a:pt x="0" y="151"/>
                      <a:pt x="38" y="190"/>
                      <a:pt x="96" y="208"/>
                    </a:cubicBezTo>
                    <a:cubicBezTo>
                      <a:pt x="121" y="239"/>
                      <a:pt x="191" y="279"/>
                      <a:pt x="191" y="279"/>
                    </a:cubicBezTo>
                    <a:cubicBezTo>
                      <a:pt x="191" y="279"/>
                      <a:pt x="180" y="235"/>
                      <a:pt x="161" y="217"/>
                    </a:cubicBezTo>
                    <a:cubicBezTo>
                      <a:pt x="250" y="218"/>
                      <a:pt x="326" y="172"/>
                      <a:pt x="332" y="114"/>
                    </a:cubicBezTo>
                    <a:cubicBezTo>
                      <a:pt x="338" y="54"/>
                      <a:pt x="270" y="4"/>
                      <a:pt x="180" y="2"/>
                    </a:cubicBezTo>
                    <a:close/>
                  </a:path>
                </a:pathLst>
              </a:custGeom>
              <a:solidFill>
                <a:srgbClr val="98021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8247063" y="2870201"/>
                <a:ext cx="733425" cy="447675"/>
              </a:xfrm>
              <a:custGeom>
                <a:rect b="b" l="l" r="r" t="t"/>
                <a:pathLst>
                  <a:path extrusionOk="0" h="282" w="462">
                    <a:moveTo>
                      <a:pt x="462" y="0"/>
                    </a:moveTo>
                    <a:lnTo>
                      <a:pt x="370" y="4"/>
                    </a:lnTo>
                    <a:lnTo>
                      <a:pt x="366" y="0"/>
                    </a:lnTo>
                    <a:lnTo>
                      <a:pt x="340" y="100"/>
                    </a:lnTo>
                    <a:lnTo>
                      <a:pt x="48" y="107"/>
                    </a:lnTo>
                    <a:lnTo>
                      <a:pt x="45" y="96"/>
                    </a:lnTo>
                    <a:lnTo>
                      <a:pt x="0" y="96"/>
                    </a:lnTo>
                    <a:lnTo>
                      <a:pt x="78" y="282"/>
                    </a:lnTo>
                    <a:lnTo>
                      <a:pt x="82" y="282"/>
                    </a:lnTo>
                    <a:lnTo>
                      <a:pt x="82" y="282"/>
                    </a:lnTo>
                    <a:lnTo>
                      <a:pt x="340" y="278"/>
                    </a:lnTo>
                    <a:lnTo>
                      <a:pt x="348" y="278"/>
                    </a:lnTo>
                    <a:lnTo>
                      <a:pt x="403" y="44"/>
                    </a:lnTo>
                    <a:lnTo>
                      <a:pt x="462" y="44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  <a:moveTo>
                      <a:pt x="107" y="233"/>
                    </a:moveTo>
                    <a:lnTo>
                      <a:pt x="104" y="222"/>
                    </a:lnTo>
                    <a:lnTo>
                      <a:pt x="119" y="222"/>
                    </a:lnTo>
                    <a:lnTo>
                      <a:pt x="122" y="233"/>
                    </a:lnTo>
                    <a:lnTo>
                      <a:pt x="107" y="233"/>
                    </a:lnTo>
                    <a:close/>
                    <a:moveTo>
                      <a:pt x="96" y="207"/>
                    </a:moveTo>
                    <a:lnTo>
                      <a:pt x="96" y="196"/>
                    </a:lnTo>
                    <a:lnTo>
                      <a:pt x="119" y="196"/>
                    </a:lnTo>
                    <a:lnTo>
                      <a:pt x="119" y="207"/>
                    </a:lnTo>
                    <a:lnTo>
                      <a:pt x="96" y="207"/>
                    </a:lnTo>
                    <a:lnTo>
                      <a:pt x="96" y="207"/>
                    </a:lnTo>
                    <a:close/>
                    <a:moveTo>
                      <a:pt x="278" y="181"/>
                    </a:moveTo>
                    <a:lnTo>
                      <a:pt x="252" y="181"/>
                    </a:lnTo>
                    <a:lnTo>
                      <a:pt x="252" y="167"/>
                    </a:lnTo>
                    <a:lnTo>
                      <a:pt x="278" y="167"/>
                    </a:lnTo>
                    <a:lnTo>
                      <a:pt x="278" y="181"/>
                    </a:lnTo>
                    <a:close/>
                    <a:moveTo>
                      <a:pt x="285" y="167"/>
                    </a:moveTo>
                    <a:lnTo>
                      <a:pt x="307" y="167"/>
                    </a:lnTo>
                    <a:lnTo>
                      <a:pt x="307" y="178"/>
                    </a:lnTo>
                    <a:lnTo>
                      <a:pt x="285" y="181"/>
                    </a:lnTo>
                    <a:lnTo>
                      <a:pt x="285" y="167"/>
                    </a:lnTo>
                    <a:close/>
                    <a:moveTo>
                      <a:pt x="189" y="170"/>
                    </a:moveTo>
                    <a:lnTo>
                      <a:pt x="215" y="170"/>
                    </a:lnTo>
                    <a:lnTo>
                      <a:pt x="215" y="181"/>
                    </a:lnTo>
                    <a:lnTo>
                      <a:pt x="189" y="181"/>
                    </a:lnTo>
                    <a:lnTo>
                      <a:pt x="189" y="170"/>
                    </a:lnTo>
                    <a:close/>
                    <a:moveTo>
                      <a:pt x="181" y="181"/>
                    </a:moveTo>
                    <a:lnTo>
                      <a:pt x="159" y="181"/>
                    </a:lnTo>
                    <a:lnTo>
                      <a:pt x="159" y="170"/>
                    </a:lnTo>
                    <a:lnTo>
                      <a:pt x="181" y="170"/>
                    </a:lnTo>
                    <a:lnTo>
                      <a:pt x="181" y="181"/>
                    </a:lnTo>
                    <a:close/>
                    <a:moveTo>
                      <a:pt x="222" y="170"/>
                    </a:moveTo>
                    <a:lnTo>
                      <a:pt x="244" y="167"/>
                    </a:lnTo>
                    <a:lnTo>
                      <a:pt x="244" y="181"/>
                    </a:lnTo>
                    <a:lnTo>
                      <a:pt x="222" y="181"/>
                    </a:lnTo>
                    <a:lnTo>
                      <a:pt x="222" y="170"/>
                    </a:lnTo>
                    <a:close/>
                    <a:moveTo>
                      <a:pt x="252" y="156"/>
                    </a:moveTo>
                    <a:lnTo>
                      <a:pt x="252" y="144"/>
                    </a:lnTo>
                    <a:lnTo>
                      <a:pt x="278" y="141"/>
                    </a:lnTo>
                    <a:lnTo>
                      <a:pt x="278" y="156"/>
                    </a:lnTo>
                    <a:lnTo>
                      <a:pt x="252" y="156"/>
                    </a:lnTo>
                    <a:close/>
                    <a:moveTo>
                      <a:pt x="244" y="156"/>
                    </a:moveTo>
                    <a:lnTo>
                      <a:pt x="218" y="156"/>
                    </a:lnTo>
                    <a:lnTo>
                      <a:pt x="218" y="144"/>
                    </a:lnTo>
                    <a:lnTo>
                      <a:pt x="244" y="144"/>
                    </a:lnTo>
                    <a:lnTo>
                      <a:pt x="244" y="156"/>
                    </a:lnTo>
                    <a:close/>
                    <a:moveTo>
                      <a:pt x="215" y="156"/>
                    </a:moveTo>
                    <a:lnTo>
                      <a:pt x="189" y="156"/>
                    </a:lnTo>
                    <a:lnTo>
                      <a:pt x="189" y="144"/>
                    </a:lnTo>
                    <a:lnTo>
                      <a:pt x="215" y="144"/>
                    </a:lnTo>
                    <a:lnTo>
                      <a:pt x="215" y="156"/>
                    </a:lnTo>
                    <a:close/>
                    <a:moveTo>
                      <a:pt x="181" y="156"/>
                    </a:moveTo>
                    <a:lnTo>
                      <a:pt x="159" y="156"/>
                    </a:lnTo>
                    <a:lnTo>
                      <a:pt x="159" y="144"/>
                    </a:lnTo>
                    <a:lnTo>
                      <a:pt x="181" y="144"/>
                    </a:lnTo>
                    <a:lnTo>
                      <a:pt x="181" y="156"/>
                    </a:lnTo>
                    <a:close/>
                    <a:moveTo>
                      <a:pt x="152" y="156"/>
                    </a:moveTo>
                    <a:lnTo>
                      <a:pt x="126" y="156"/>
                    </a:lnTo>
                    <a:lnTo>
                      <a:pt x="126" y="144"/>
                    </a:lnTo>
                    <a:lnTo>
                      <a:pt x="152" y="144"/>
                    </a:lnTo>
                    <a:lnTo>
                      <a:pt x="152" y="156"/>
                    </a:lnTo>
                    <a:close/>
                    <a:moveTo>
                      <a:pt x="152" y="170"/>
                    </a:moveTo>
                    <a:lnTo>
                      <a:pt x="152" y="181"/>
                    </a:lnTo>
                    <a:lnTo>
                      <a:pt x="126" y="181"/>
                    </a:lnTo>
                    <a:lnTo>
                      <a:pt x="126" y="170"/>
                    </a:lnTo>
                    <a:lnTo>
                      <a:pt x="152" y="170"/>
                    </a:lnTo>
                    <a:close/>
                    <a:moveTo>
                      <a:pt x="119" y="181"/>
                    </a:moveTo>
                    <a:lnTo>
                      <a:pt x="96" y="181"/>
                    </a:lnTo>
                    <a:lnTo>
                      <a:pt x="96" y="170"/>
                    </a:lnTo>
                    <a:lnTo>
                      <a:pt x="119" y="170"/>
                    </a:lnTo>
                    <a:lnTo>
                      <a:pt x="119" y="181"/>
                    </a:lnTo>
                    <a:close/>
                    <a:moveTo>
                      <a:pt x="126" y="196"/>
                    </a:moveTo>
                    <a:lnTo>
                      <a:pt x="152" y="196"/>
                    </a:lnTo>
                    <a:lnTo>
                      <a:pt x="152" y="207"/>
                    </a:lnTo>
                    <a:lnTo>
                      <a:pt x="126" y="207"/>
                    </a:lnTo>
                    <a:lnTo>
                      <a:pt x="126" y="196"/>
                    </a:lnTo>
                    <a:close/>
                    <a:moveTo>
                      <a:pt x="159" y="196"/>
                    </a:moveTo>
                    <a:lnTo>
                      <a:pt x="185" y="196"/>
                    </a:lnTo>
                    <a:lnTo>
                      <a:pt x="185" y="207"/>
                    </a:lnTo>
                    <a:lnTo>
                      <a:pt x="159" y="207"/>
                    </a:lnTo>
                    <a:lnTo>
                      <a:pt x="159" y="196"/>
                    </a:lnTo>
                    <a:close/>
                    <a:moveTo>
                      <a:pt x="189" y="196"/>
                    </a:moveTo>
                    <a:lnTo>
                      <a:pt x="215" y="193"/>
                    </a:lnTo>
                    <a:lnTo>
                      <a:pt x="215" y="207"/>
                    </a:lnTo>
                    <a:lnTo>
                      <a:pt x="189" y="207"/>
                    </a:lnTo>
                    <a:lnTo>
                      <a:pt x="189" y="196"/>
                    </a:lnTo>
                    <a:close/>
                    <a:moveTo>
                      <a:pt x="222" y="193"/>
                    </a:moveTo>
                    <a:lnTo>
                      <a:pt x="244" y="193"/>
                    </a:lnTo>
                    <a:lnTo>
                      <a:pt x="244" y="207"/>
                    </a:lnTo>
                    <a:lnTo>
                      <a:pt x="222" y="207"/>
                    </a:lnTo>
                    <a:lnTo>
                      <a:pt x="222" y="193"/>
                    </a:lnTo>
                    <a:close/>
                    <a:moveTo>
                      <a:pt x="252" y="193"/>
                    </a:moveTo>
                    <a:lnTo>
                      <a:pt x="278" y="193"/>
                    </a:lnTo>
                    <a:lnTo>
                      <a:pt x="278" y="207"/>
                    </a:lnTo>
                    <a:lnTo>
                      <a:pt x="252" y="207"/>
                    </a:lnTo>
                    <a:lnTo>
                      <a:pt x="252" y="193"/>
                    </a:lnTo>
                    <a:close/>
                    <a:moveTo>
                      <a:pt x="285" y="193"/>
                    </a:moveTo>
                    <a:lnTo>
                      <a:pt x="307" y="193"/>
                    </a:lnTo>
                    <a:lnTo>
                      <a:pt x="307" y="204"/>
                    </a:lnTo>
                    <a:lnTo>
                      <a:pt x="285" y="204"/>
                    </a:lnTo>
                    <a:lnTo>
                      <a:pt x="285" y="193"/>
                    </a:lnTo>
                    <a:close/>
                    <a:moveTo>
                      <a:pt x="315" y="193"/>
                    </a:moveTo>
                    <a:lnTo>
                      <a:pt x="318" y="193"/>
                    </a:lnTo>
                    <a:lnTo>
                      <a:pt x="315" y="204"/>
                    </a:lnTo>
                    <a:lnTo>
                      <a:pt x="315" y="204"/>
                    </a:lnTo>
                    <a:lnTo>
                      <a:pt x="315" y="193"/>
                    </a:lnTo>
                    <a:close/>
                    <a:moveTo>
                      <a:pt x="315" y="178"/>
                    </a:moveTo>
                    <a:lnTo>
                      <a:pt x="315" y="167"/>
                    </a:lnTo>
                    <a:lnTo>
                      <a:pt x="326" y="167"/>
                    </a:lnTo>
                    <a:lnTo>
                      <a:pt x="322" y="178"/>
                    </a:lnTo>
                    <a:lnTo>
                      <a:pt x="315" y="178"/>
                    </a:lnTo>
                    <a:close/>
                    <a:moveTo>
                      <a:pt x="329" y="152"/>
                    </a:moveTo>
                    <a:lnTo>
                      <a:pt x="315" y="152"/>
                    </a:lnTo>
                    <a:lnTo>
                      <a:pt x="315" y="141"/>
                    </a:lnTo>
                    <a:lnTo>
                      <a:pt x="329" y="141"/>
                    </a:lnTo>
                    <a:lnTo>
                      <a:pt x="329" y="152"/>
                    </a:lnTo>
                    <a:close/>
                    <a:moveTo>
                      <a:pt x="307" y="152"/>
                    </a:moveTo>
                    <a:lnTo>
                      <a:pt x="285" y="156"/>
                    </a:lnTo>
                    <a:lnTo>
                      <a:pt x="285" y="141"/>
                    </a:lnTo>
                    <a:lnTo>
                      <a:pt x="307" y="141"/>
                    </a:lnTo>
                    <a:lnTo>
                      <a:pt x="307" y="152"/>
                    </a:lnTo>
                    <a:close/>
                    <a:moveTo>
                      <a:pt x="281" y="130"/>
                    </a:moveTo>
                    <a:lnTo>
                      <a:pt x="281" y="115"/>
                    </a:lnTo>
                    <a:lnTo>
                      <a:pt x="307" y="115"/>
                    </a:lnTo>
                    <a:lnTo>
                      <a:pt x="307" y="130"/>
                    </a:lnTo>
                    <a:lnTo>
                      <a:pt x="281" y="130"/>
                    </a:lnTo>
                    <a:close/>
                    <a:moveTo>
                      <a:pt x="278" y="130"/>
                    </a:moveTo>
                    <a:lnTo>
                      <a:pt x="252" y="130"/>
                    </a:lnTo>
                    <a:lnTo>
                      <a:pt x="252" y="118"/>
                    </a:lnTo>
                    <a:lnTo>
                      <a:pt x="278" y="115"/>
                    </a:lnTo>
                    <a:lnTo>
                      <a:pt x="278" y="130"/>
                    </a:lnTo>
                    <a:close/>
                    <a:moveTo>
                      <a:pt x="244" y="130"/>
                    </a:moveTo>
                    <a:lnTo>
                      <a:pt x="218" y="130"/>
                    </a:lnTo>
                    <a:lnTo>
                      <a:pt x="218" y="118"/>
                    </a:lnTo>
                    <a:lnTo>
                      <a:pt x="244" y="118"/>
                    </a:lnTo>
                    <a:lnTo>
                      <a:pt x="244" y="130"/>
                    </a:lnTo>
                    <a:close/>
                    <a:moveTo>
                      <a:pt x="211" y="130"/>
                    </a:moveTo>
                    <a:lnTo>
                      <a:pt x="189" y="130"/>
                    </a:lnTo>
                    <a:lnTo>
                      <a:pt x="189" y="118"/>
                    </a:lnTo>
                    <a:lnTo>
                      <a:pt x="211" y="118"/>
                    </a:lnTo>
                    <a:lnTo>
                      <a:pt x="211" y="130"/>
                    </a:lnTo>
                    <a:close/>
                    <a:moveTo>
                      <a:pt x="181" y="130"/>
                    </a:moveTo>
                    <a:lnTo>
                      <a:pt x="156" y="130"/>
                    </a:lnTo>
                    <a:lnTo>
                      <a:pt x="156" y="118"/>
                    </a:lnTo>
                    <a:lnTo>
                      <a:pt x="181" y="118"/>
                    </a:lnTo>
                    <a:lnTo>
                      <a:pt x="181" y="130"/>
                    </a:lnTo>
                    <a:close/>
                    <a:moveTo>
                      <a:pt x="152" y="130"/>
                    </a:moveTo>
                    <a:lnTo>
                      <a:pt x="126" y="130"/>
                    </a:lnTo>
                    <a:lnTo>
                      <a:pt x="126" y="118"/>
                    </a:lnTo>
                    <a:lnTo>
                      <a:pt x="148" y="118"/>
                    </a:lnTo>
                    <a:lnTo>
                      <a:pt x="152" y="130"/>
                    </a:lnTo>
                    <a:close/>
                    <a:moveTo>
                      <a:pt x="119" y="130"/>
                    </a:moveTo>
                    <a:lnTo>
                      <a:pt x="96" y="133"/>
                    </a:lnTo>
                    <a:lnTo>
                      <a:pt x="96" y="118"/>
                    </a:lnTo>
                    <a:lnTo>
                      <a:pt x="119" y="118"/>
                    </a:lnTo>
                    <a:lnTo>
                      <a:pt x="119" y="130"/>
                    </a:lnTo>
                    <a:close/>
                    <a:moveTo>
                      <a:pt x="119" y="144"/>
                    </a:moveTo>
                    <a:lnTo>
                      <a:pt x="119" y="156"/>
                    </a:lnTo>
                    <a:lnTo>
                      <a:pt x="96" y="156"/>
                    </a:lnTo>
                    <a:lnTo>
                      <a:pt x="96" y="144"/>
                    </a:lnTo>
                    <a:lnTo>
                      <a:pt x="119" y="144"/>
                    </a:lnTo>
                    <a:close/>
                    <a:moveTo>
                      <a:pt x="89" y="156"/>
                    </a:moveTo>
                    <a:lnTo>
                      <a:pt x="74" y="156"/>
                    </a:lnTo>
                    <a:lnTo>
                      <a:pt x="67" y="144"/>
                    </a:lnTo>
                    <a:lnTo>
                      <a:pt x="89" y="144"/>
                    </a:lnTo>
                    <a:lnTo>
                      <a:pt x="89" y="156"/>
                    </a:lnTo>
                    <a:close/>
                    <a:moveTo>
                      <a:pt x="89" y="170"/>
                    </a:moveTo>
                    <a:lnTo>
                      <a:pt x="89" y="181"/>
                    </a:lnTo>
                    <a:lnTo>
                      <a:pt x="85" y="181"/>
                    </a:lnTo>
                    <a:lnTo>
                      <a:pt x="78" y="170"/>
                    </a:lnTo>
                    <a:lnTo>
                      <a:pt x="89" y="170"/>
                    </a:lnTo>
                    <a:close/>
                    <a:moveTo>
                      <a:pt x="126" y="222"/>
                    </a:moveTo>
                    <a:lnTo>
                      <a:pt x="152" y="222"/>
                    </a:lnTo>
                    <a:lnTo>
                      <a:pt x="152" y="233"/>
                    </a:lnTo>
                    <a:lnTo>
                      <a:pt x="126" y="233"/>
                    </a:lnTo>
                    <a:lnTo>
                      <a:pt x="126" y="222"/>
                    </a:lnTo>
                    <a:close/>
                    <a:moveTo>
                      <a:pt x="159" y="222"/>
                    </a:moveTo>
                    <a:lnTo>
                      <a:pt x="185" y="222"/>
                    </a:lnTo>
                    <a:lnTo>
                      <a:pt x="185" y="233"/>
                    </a:lnTo>
                    <a:lnTo>
                      <a:pt x="159" y="233"/>
                    </a:lnTo>
                    <a:lnTo>
                      <a:pt x="159" y="222"/>
                    </a:lnTo>
                    <a:close/>
                    <a:moveTo>
                      <a:pt x="192" y="222"/>
                    </a:moveTo>
                    <a:lnTo>
                      <a:pt x="215" y="219"/>
                    </a:lnTo>
                    <a:lnTo>
                      <a:pt x="215" y="230"/>
                    </a:lnTo>
                    <a:lnTo>
                      <a:pt x="192" y="233"/>
                    </a:lnTo>
                    <a:lnTo>
                      <a:pt x="192" y="222"/>
                    </a:lnTo>
                    <a:close/>
                    <a:moveTo>
                      <a:pt x="222" y="219"/>
                    </a:moveTo>
                    <a:lnTo>
                      <a:pt x="248" y="219"/>
                    </a:lnTo>
                    <a:lnTo>
                      <a:pt x="248" y="230"/>
                    </a:lnTo>
                    <a:lnTo>
                      <a:pt x="222" y="230"/>
                    </a:lnTo>
                    <a:lnTo>
                      <a:pt x="222" y="219"/>
                    </a:lnTo>
                    <a:close/>
                    <a:moveTo>
                      <a:pt x="252" y="219"/>
                    </a:moveTo>
                    <a:lnTo>
                      <a:pt x="278" y="219"/>
                    </a:lnTo>
                    <a:lnTo>
                      <a:pt x="278" y="230"/>
                    </a:lnTo>
                    <a:lnTo>
                      <a:pt x="252" y="230"/>
                    </a:lnTo>
                    <a:lnTo>
                      <a:pt x="252" y="219"/>
                    </a:lnTo>
                    <a:close/>
                    <a:moveTo>
                      <a:pt x="285" y="219"/>
                    </a:moveTo>
                    <a:lnTo>
                      <a:pt x="307" y="219"/>
                    </a:lnTo>
                    <a:lnTo>
                      <a:pt x="307" y="230"/>
                    </a:lnTo>
                    <a:lnTo>
                      <a:pt x="285" y="230"/>
                    </a:lnTo>
                    <a:lnTo>
                      <a:pt x="285" y="219"/>
                    </a:lnTo>
                    <a:close/>
                    <a:moveTo>
                      <a:pt x="333" y="130"/>
                    </a:moveTo>
                    <a:lnTo>
                      <a:pt x="315" y="130"/>
                    </a:lnTo>
                    <a:lnTo>
                      <a:pt x="315" y="115"/>
                    </a:lnTo>
                    <a:lnTo>
                      <a:pt x="337" y="115"/>
                    </a:lnTo>
                    <a:lnTo>
                      <a:pt x="333" y="130"/>
                    </a:lnTo>
                    <a:close/>
                    <a:moveTo>
                      <a:pt x="89" y="118"/>
                    </a:moveTo>
                    <a:lnTo>
                      <a:pt x="89" y="133"/>
                    </a:lnTo>
                    <a:lnTo>
                      <a:pt x="59" y="133"/>
                    </a:lnTo>
                    <a:lnTo>
                      <a:pt x="56" y="118"/>
                    </a:lnTo>
                    <a:lnTo>
                      <a:pt x="89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" name="Google Shape;181;p15"/>
            <p:cNvSpPr/>
            <p:nvPr/>
          </p:nvSpPr>
          <p:spPr>
            <a:xfrm>
              <a:off x="8739407" y="2936747"/>
              <a:ext cx="138904" cy="143986"/>
            </a:xfrm>
            <a:custGeom>
              <a:rect b="b" l="l" r="r" t="t"/>
              <a:pathLst>
                <a:path extrusionOk="0" h="23" w="22">
                  <a:moveTo>
                    <a:pt x="11" y="0"/>
                  </a:moveTo>
                  <a:cubicBezTo>
                    <a:pt x="17" y="0"/>
                    <a:pt x="22" y="6"/>
                    <a:pt x="22" y="12"/>
                  </a:cubicBezTo>
                  <a:cubicBezTo>
                    <a:pt x="21" y="18"/>
                    <a:pt x="16" y="23"/>
                    <a:pt x="10" y="23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8400617" y="2950298"/>
              <a:ext cx="145680" cy="143986"/>
            </a:xfrm>
            <a:custGeom>
              <a:rect b="b" l="l" r="r" t="t"/>
              <a:pathLst>
                <a:path extrusionOk="0" h="23" w="23">
                  <a:moveTo>
                    <a:pt x="12" y="0"/>
                  </a:moveTo>
                  <a:cubicBezTo>
                    <a:pt x="18" y="0"/>
                    <a:pt x="23" y="5"/>
                    <a:pt x="22" y="11"/>
                  </a:cubicBezTo>
                  <a:cubicBezTo>
                    <a:pt x="22" y="18"/>
                    <a:pt x="17" y="23"/>
                    <a:pt x="11" y="22"/>
                  </a:cubicBezTo>
                  <a:cubicBezTo>
                    <a:pt x="5" y="22"/>
                    <a:pt x="0" y="17"/>
                    <a:pt x="1" y="11"/>
                  </a:cubicBezTo>
                  <a:cubicBezTo>
                    <a:pt x="1" y="4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15"/>
          <p:cNvGrpSpPr/>
          <p:nvPr/>
        </p:nvGrpSpPr>
        <p:grpSpPr>
          <a:xfrm>
            <a:off x="4045614" y="1922793"/>
            <a:ext cx="2474860" cy="2066618"/>
            <a:chOff x="4537076" y="2357438"/>
            <a:chExt cx="2319338" cy="1936750"/>
          </a:xfrm>
        </p:grpSpPr>
        <p:sp>
          <p:nvSpPr>
            <p:cNvPr id="184" name="Google Shape;184;p15"/>
            <p:cNvSpPr/>
            <p:nvPr/>
          </p:nvSpPr>
          <p:spPr>
            <a:xfrm>
              <a:off x="4537076" y="2357438"/>
              <a:ext cx="2319338" cy="1936750"/>
            </a:xfrm>
            <a:custGeom>
              <a:rect b="b" l="l" r="r" t="t"/>
              <a:pathLst>
                <a:path extrusionOk="0" h="329" w="395">
                  <a:moveTo>
                    <a:pt x="220" y="12"/>
                  </a:moveTo>
                  <a:cubicBezTo>
                    <a:pt x="117" y="0"/>
                    <a:pt x="23" y="45"/>
                    <a:pt x="10" y="112"/>
                  </a:cubicBezTo>
                  <a:cubicBezTo>
                    <a:pt x="0" y="163"/>
                    <a:pt x="39" y="212"/>
                    <a:pt x="103" y="238"/>
                  </a:cubicBezTo>
                  <a:cubicBezTo>
                    <a:pt x="128" y="276"/>
                    <a:pt x="204" y="329"/>
                    <a:pt x="204" y="329"/>
                  </a:cubicBezTo>
                  <a:cubicBezTo>
                    <a:pt x="204" y="329"/>
                    <a:pt x="197" y="277"/>
                    <a:pt x="177" y="256"/>
                  </a:cubicBezTo>
                  <a:cubicBezTo>
                    <a:pt x="278" y="266"/>
                    <a:pt x="369" y="221"/>
                    <a:pt x="382" y="155"/>
                  </a:cubicBezTo>
                  <a:cubicBezTo>
                    <a:pt x="395" y="88"/>
                    <a:pt x="323" y="24"/>
                    <a:pt x="220" y="1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5070476" y="2693988"/>
              <a:ext cx="911225" cy="793750"/>
            </a:xfrm>
            <a:custGeom>
              <a:rect b="b" l="l" r="r" t="t"/>
              <a:pathLst>
                <a:path extrusionOk="0" h="135" w="155">
                  <a:moveTo>
                    <a:pt x="112" y="21"/>
                  </a:moveTo>
                  <a:cubicBezTo>
                    <a:pt x="104" y="4"/>
                    <a:pt x="87" y="0"/>
                    <a:pt x="69" y="4"/>
                  </a:cubicBezTo>
                  <a:cubicBezTo>
                    <a:pt x="58" y="7"/>
                    <a:pt x="54" y="19"/>
                    <a:pt x="48" y="21"/>
                  </a:cubicBezTo>
                  <a:cubicBezTo>
                    <a:pt x="42" y="23"/>
                    <a:pt x="36" y="20"/>
                    <a:pt x="31" y="22"/>
                  </a:cubicBezTo>
                  <a:cubicBezTo>
                    <a:pt x="19" y="25"/>
                    <a:pt x="9" y="37"/>
                    <a:pt x="6" y="49"/>
                  </a:cubicBezTo>
                  <a:cubicBezTo>
                    <a:pt x="2" y="62"/>
                    <a:pt x="0" y="89"/>
                    <a:pt x="7" y="107"/>
                  </a:cubicBezTo>
                  <a:cubicBezTo>
                    <a:pt x="16" y="134"/>
                    <a:pt x="40" y="133"/>
                    <a:pt x="74" y="133"/>
                  </a:cubicBezTo>
                  <a:cubicBezTo>
                    <a:pt x="89" y="133"/>
                    <a:pt x="105" y="135"/>
                    <a:pt x="115" y="133"/>
                  </a:cubicBezTo>
                  <a:cubicBezTo>
                    <a:pt x="155" y="124"/>
                    <a:pt x="155" y="23"/>
                    <a:pt x="112" y="21"/>
                  </a:cubicBezTo>
                  <a:close/>
                  <a:moveTo>
                    <a:pt x="25" y="49"/>
                  </a:moveTo>
                  <a:cubicBezTo>
                    <a:pt x="26" y="44"/>
                    <a:pt x="27" y="43"/>
                    <a:pt x="34" y="41"/>
                  </a:cubicBezTo>
                  <a:cubicBezTo>
                    <a:pt x="41" y="40"/>
                    <a:pt x="44" y="43"/>
                    <a:pt x="45" y="47"/>
                  </a:cubicBezTo>
                  <a:cubicBezTo>
                    <a:pt x="49" y="64"/>
                    <a:pt x="24" y="68"/>
                    <a:pt x="25" y="49"/>
                  </a:cubicBezTo>
                  <a:close/>
                  <a:moveTo>
                    <a:pt x="99" y="100"/>
                  </a:moveTo>
                  <a:cubicBezTo>
                    <a:pt x="75" y="121"/>
                    <a:pt x="49" y="81"/>
                    <a:pt x="66" y="57"/>
                  </a:cubicBezTo>
                  <a:cubicBezTo>
                    <a:pt x="69" y="53"/>
                    <a:pt x="74" y="49"/>
                    <a:pt x="82" y="48"/>
                  </a:cubicBezTo>
                  <a:cubicBezTo>
                    <a:pt x="104" y="45"/>
                    <a:pt x="120" y="83"/>
                    <a:pt x="99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15"/>
          <p:cNvGrpSpPr/>
          <p:nvPr/>
        </p:nvGrpSpPr>
        <p:grpSpPr>
          <a:xfrm>
            <a:off x="7912898" y="1587220"/>
            <a:ext cx="299829" cy="431958"/>
            <a:chOff x="7606156" y="1669673"/>
            <a:chExt cx="299829" cy="431958"/>
          </a:xfrm>
        </p:grpSpPr>
        <p:sp>
          <p:nvSpPr>
            <p:cNvPr id="187" name="Google Shape;187;p15"/>
            <p:cNvSpPr/>
            <p:nvPr/>
          </p:nvSpPr>
          <p:spPr>
            <a:xfrm>
              <a:off x="7724732" y="1669673"/>
              <a:ext cx="181253" cy="431958"/>
            </a:xfrm>
            <a:custGeom>
              <a:rect b="b" l="l" r="r" t="t"/>
              <a:pathLst>
                <a:path extrusionOk="0" h="69" w="29">
                  <a:moveTo>
                    <a:pt x="26" y="0"/>
                  </a:moveTo>
                  <a:cubicBezTo>
                    <a:pt x="26" y="0"/>
                    <a:pt x="27" y="0"/>
                    <a:pt x="27" y="0"/>
                  </a:cubicBezTo>
                  <a:cubicBezTo>
                    <a:pt x="29" y="21"/>
                    <a:pt x="29" y="48"/>
                    <a:pt x="27" y="69"/>
                  </a:cubicBezTo>
                  <a:cubicBezTo>
                    <a:pt x="18" y="64"/>
                    <a:pt x="10" y="59"/>
                    <a:pt x="2" y="53"/>
                  </a:cubicBezTo>
                  <a:cubicBezTo>
                    <a:pt x="2" y="47"/>
                    <a:pt x="2" y="41"/>
                    <a:pt x="2" y="35"/>
                  </a:cubicBezTo>
                  <a:cubicBezTo>
                    <a:pt x="2" y="29"/>
                    <a:pt x="0" y="22"/>
                    <a:pt x="2" y="17"/>
                  </a:cubicBezTo>
                  <a:cubicBezTo>
                    <a:pt x="2" y="15"/>
                    <a:pt x="10" y="11"/>
                    <a:pt x="13" y="9"/>
                  </a:cubicBezTo>
                  <a:cubicBezTo>
                    <a:pt x="18" y="5"/>
                    <a:pt x="22" y="3"/>
                    <a:pt x="26" y="0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7606156" y="1769616"/>
              <a:ext cx="111801" cy="232072"/>
            </a:xfrm>
            <a:custGeom>
              <a:rect b="b" l="l" r="r" t="t"/>
              <a:pathLst>
                <a:path extrusionOk="0" h="37" w="18">
                  <a:moveTo>
                    <a:pt x="18" y="0"/>
                  </a:moveTo>
                  <a:cubicBezTo>
                    <a:pt x="18" y="13"/>
                    <a:pt x="18" y="25"/>
                    <a:pt x="18" y="37"/>
                  </a:cubicBezTo>
                  <a:cubicBezTo>
                    <a:pt x="12" y="37"/>
                    <a:pt x="6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15"/>
          <p:cNvSpPr/>
          <p:nvPr/>
        </p:nvSpPr>
        <p:spPr>
          <a:xfrm>
            <a:off x="4963312" y="4182045"/>
            <a:ext cx="596270" cy="433651"/>
          </a:xfrm>
          <a:custGeom>
            <a:rect b="b" l="l" r="r" t="t"/>
            <a:pathLst>
              <a:path extrusionOk="0" h="69" w="95">
                <a:moveTo>
                  <a:pt x="68" y="11"/>
                </a:moveTo>
                <a:cubicBezTo>
                  <a:pt x="63" y="3"/>
                  <a:pt x="53" y="0"/>
                  <a:pt x="43" y="3"/>
                </a:cubicBezTo>
                <a:cubicBezTo>
                  <a:pt x="36" y="4"/>
                  <a:pt x="33" y="10"/>
                  <a:pt x="30" y="11"/>
                </a:cubicBezTo>
                <a:cubicBezTo>
                  <a:pt x="26" y="12"/>
                  <a:pt x="22" y="11"/>
                  <a:pt x="19" y="12"/>
                </a:cubicBezTo>
                <a:cubicBezTo>
                  <a:pt x="12" y="14"/>
                  <a:pt x="6" y="19"/>
                  <a:pt x="4" y="26"/>
                </a:cubicBezTo>
                <a:cubicBezTo>
                  <a:pt x="1" y="32"/>
                  <a:pt x="0" y="46"/>
                  <a:pt x="4" y="55"/>
                </a:cubicBezTo>
                <a:cubicBezTo>
                  <a:pt x="10" y="69"/>
                  <a:pt x="24" y="68"/>
                  <a:pt x="45" y="68"/>
                </a:cubicBezTo>
                <a:cubicBezTo>
                  <a:pt x="54" y="68"/>
                  <a:pt x="64" y="69"/>
                  <a:pt x="70" y="68"/>
                </a:cubicBezTo>
                <a:cubicBezTo>
                  <a:pt x="95" y="64"/>
                  <a:pt x="95" y="12"/>
                  <a:pt x="68" y="11"/>
                </a:cubicBezTo>
                <a:close/>
                <a:moveTo>
                  <a:pt x="15" y="26"/>
                </a:moveTo>
                <a:cubicBezTo>
                  <a:pt x="16" y="23"/>
                  <a:pt x="17" y="22"/>
                  <a:pt x="21" y="22"/>
                </a:cubicBezTo>
                <a:cubicBezTo>
                  <a:pt x="25" y="21"/>
                  <a:pt x="27" y="22"/>
                  <a:pt x="28" y="25"/>
                </a:cubicBezTo>
                <a:cubicBezTo>
                  <a:pt x="30" y="33"/>
                  <a:pt x="14" y="35"/>
                  <a:pt x="15" y="26"/>
                </a:cubicBezTo>
                <a:close/>
                <a:moveTo>
                  <a:pt x="61" y="52"/>
                </a:moveTo>
                <a:cubicBezTo>
                  <a:pt x="46" y="62"/>
                  <a:pt x="30" y="42"/>
                  <a:pt x="40" y="30"/>
                </a:cubicBezTo>
                <a:cubicBezTo>
                  <a:pt x="42" y="28"/>
                  <a:pt x="45" y="26"/>
                  <a:pt x="50" y="25"/>
                </a:cubicBezTo>
                <a:cubicBezTo>
                  <a:pt x="64" y="24"/>
                  <a:pt x="73" y="43"/>
                  <a:pt x="61" y="5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15"/>
          <p:cNvGrpSpPr/>
          <p:nvPr/>
        </p:nvGrpSpPr>
        <p:grpSpPr>
          <a:xfrm>
            <a:off x="4917996" y="1448631"/>
            <a:ext cx="450590" cy="408241"/>
            <a:chOff x="4787425" y="1386784"/>
            <a:chExt cx="450590" cy="408241"/>
          </a:xfrm>
        </p:grpSpPr>
        <p:sp>
          <p:nvSpPr>
            <p:cNvPr id="191" name="Google Shape;191;p15"/>
            <p:cNvSpPr/>
            <p:nvPr/>
          </p:nvSpPr>
          <p:spPr>
            <a:xfrm>
              <a:off x="4952026" y="1386784"/>
              <a:ext cx="108000" cy="357424"/>
            </a:xfrm>
            <a:prstGeom prst="roundRect">
              <a:avLst>
                <a:gd fmla="val 50000" name="adj"/>
              </a:avLst>
            </a:pr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112664" y="1479952"/>
              <a:ext cx="108000" cy="264256"/>
            </a:xfrm>
            <a:prstGeom prst="roundRect">
              <a:avLst>
                <a:gd fmla="val 50000" name="adj"/>
              </a:avLst>
            </a:pr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4791387" y="1587823"/>
              <a:ext cx="108000" cy="156385"/>
            </a:xfrm>
            <a:prstGeom prst="roundRect">
              <a:avLst>
                <a:gd fmla="val 50000" name="adj"/>
              </a:avLst>
            </a:pr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4787425" y="1744207"/>
              <a:ext cx="450590" cy="50818"/>
            </a:xfrm>
            <a:custGeom>
              <a:rect b="b" l="l" r="r" t="t"/>
              <a:pathLst>
                <a:path extrusionOk="0" h="8" w="72">
                  <a:moveTo>
                    <a:pt x="2" y="1"/>
                  </a:moveTo>
                  <a:cubicBezTo>
                    <a:pt x="19" y="1"/>
                    <a:pt x="37" y="1"/>
                    <a:pt x="56" y="1"/>
                  </a:cubicBezTo>
                  <a:cubicBezTo>
                    <a:pt x="60" y="1"/>
                    <a:pt x="71" y="0"/>
                    <a:pt x="71" y="3"/>
                  </a:cubicBezTo>
                  <a:cubicBezTo>
                    <a:pt x="72" y="8"/>
                    <a:pt x="61" y="6"/>
                    <a:pt x="55" y="6"/>
                  </a:cubicBezTo>
                  <a:cubicBezTo>
                    <a:pt x="42" y="6"/>
                    <a:pt x="30" y="6"/>
                    <a:pt x="17" y="6"/>
                  </a:cubicBezTo>
                  <a:cubicBezTo>
                    <a:pt x="11" y="6"/>
                    <a:pt x="3" y="8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15"/>
          <p:cNvSpPr/>
          <p:nvPr/>
        </p:nvSpPr>
        <p:spPr>
          <a:xfrm>
            <a:off x="8851347" y="3630971"/>
            <a:ext cx="382832" cy="394691"/>
          </a:xfrm>
          <a:custGeom>
            <a:rect b="b" l="l" r="r" t="t"/>
            <a:pathLst>
              <a:path extrusionOk="0" h="63" w="61">
                <a:moveTo>
                  <a:pt x="26" y="3"/>
                </a:moveTo>
                <a:cubicBezTo>
                  <a:pt x="46" y="0"/>
                  <a:pt x="61" y="14"/>
                  <a:pt x="61" y="32"/>
                </a:cubicBezTo>
                <a:cubicBezTo>
                  <a:pt x="61" y="49"/>
                  <a:pt x="46" y="63"/>
                  <a:pt x="29" y="62"/>
                </a:cubicBezTo>
                <a:cubicBezTo>
                  <a:pt x="13" y="60"/>
                  <a:pt x="0" y="47"/>
                  <a:pt x="2" y="29"/>
                </a:cubicBezTo>
                <a:cubicBezTo>
                  <a:pt x="3" y="16"/>
                  <a:pt x="13" y="5"/>
                  <a:pt x="26" y="3"/>
                </a:cubicBezTo>
                <a:close/>
                <a:moveTo>
                  <a:pt x="16" y="27"/>
                </a:moveTo>
                <a:cubicBezTo>
                  <a:pt x="13" y="28"/>
                  <a:pt x="14" y="31"/>
                  <a:pt x="11" y="32"/>
                </a:cubicBezTo>
                <a:cubicBezTo>
                  <a:pt x="11" y="33"/>
                  <a:pt x="12" y="34"/>
                  <a:pt x="11" y="34"/>
                </a:cubicBezTo>
                <a:cubicBezTo>
                  <a:pt x="11" y="32"/>
                  <a:pt x="9" y="33"/>
                  <a:pt x="7" y="33"/>
                </a:cubicBezTo>
                <a:cubicBezTo>
                  <a:pt x="7" y="34"/>
                  <a:pt x="7" y="35"/>
                  <a:pt x="7" y="36"/>
                </a:cubicBezTo>
                <a:cubicBezTo>
                  <a:pt x="8" y="37"/>
                  <a:pt x="8" y="35"/>
                  <a:pt x="10" y="35"/>
                </a:cubicBezTo>
                <a:cubicBezTo>
                  <a:pt x="8" y="37"/>
                  <a:pt x="12" y="38"/>
                  <a:pt x="10" y="39"/>
                </a:cubicBezTo>
                <a:cubicBezTo>
                  <a:pt x="10" y="38"/>
                  <a:pt x="9" y="37"/>
                  <a:pt x="8" y="38"/>
                </a:cubicBezTo>
                <a:cubicBezTo>
                  <a:pt x="9" y="43"/>
                  <a:pt x="11" y="47"/>
                  <a:pt x="15" y="50"/>
                </a:cubicBezTo>
                <a:cubicBezTo>
                  <a:pt x="13" y="45"/>
                  <a:pt x="9" y="42"/>
                  <a:pt x="14" y="38"/>
                </a:cubicBezTo>
                <a:cubicBezTo>
                  <a:pt x="17" y="39"/>
                  <a:pt x="20" y="39"/>
                  <a:pt x="21" y="42"/>
                </a:cubicBezTo>
                <a:cubicBezTo>
                  <a:pt x="22" y="42"/>
                  <a:pt x="24" y="43"/>
                  <a:pt x="25" y="44"/>
                </a:cubicBezTo>
                <a:cubicBezTo>
                  <a:pt x="24" y="48"/>
                  <a:pt x="22" y="50"/>
                  <a:pt x="19" y="52"/>
                </a:cubicBezTo>
                <a:cubicBezTo>
                  <a:pt x="32" y="63"/>
                  <a:pt x="55" y="52"/>
                  <a:pt x="55" y="36"/>
                </a:cubicBezTo>
                <a:cubicBezTo>
                  <a:pt x="52" y="36"/>
                  <a:pt x="53" y="39"/>
                  <a:pt x="51" y="40"/>
                </a:cubicBezTo>
                <a:cubicBezTo>
                  <a:pt x="50" y="37"/>
                  <a:pt x="48" y="34"/>
                  <a:pt x="45" y="35"/>
                </a:cubicBezTo>
                <a:cubicBezTo>
                  <a:pt x="45" y="35"/>
                  <a:pt x="46" y="36"/>
                  <a:pt x="46" y="36"/>
                </a:cubicBezTo>
                <a:cubicBezTo>
                  <a:pt x="45" y="38"/>
                  <a:pt x="42" y="38"/>
                  <a:pt x="41" y="39"/>
                </a:cubicBezTo>
                <a:cubicBezTo>
                  <a:pt x="42" y="39"/>
                  <a:pt x="43" y="39"/>
                  <a:pt x="43" y="40"/>
                </a:cubicBezTo>
                <a:cubicBezTo>
                  <a:pt x="38" y="43"/>
                  <a:pt x="41" y="52"/>
                  <a:pt x="34" y="53"/>
                </a:cubicBezTo>
                <a:cubicBezTo>
                  <a:pt x="30" y="49"/>
                  <a:pt x="34" y="39"/>
                  <a:pt x="25" y="41"/>
                </a:cubicBezTo>
                <a:cubicBezTo>
                  <a:pt x="21" y="39"/>
                  <a:pt x="24" y="33"/>
                  <a:pt x="26" y="31"/>
                </a:cubicBezTo>
                <a:cubicBezTo>
                  <a:pt x="24" y="31"/>
                  <a:pt x="25" y="30"/>
                  <a:pt x="25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8" y="26"/>
                  <a:pt x="27" y="27"/>
                  <a:pt x="26" y="25"/>
                </a:cubicBezTo>
                <a:cubicBezTo>
                  <a:pt x="26" y="25"/>
                  <a:pt x="26" y="26"/>
                  <a:pt x="25" y="26"/>
                </a:cubicBezTo>
                <a:cubicBezTo>
                  <a:pt x="25" y="24"/>
                  <a:pt x="26" y="23"/>
                  <a:pt x="27" y="22"/>
                </a:cubicBezTo>
                <a:cubicBezTo>
                  <a:pt x="27" y="24"/>
                  <a:pt x="28" y="24"/>
                  <a:pt x="28" y="26"/>
                </a:cubicBezTo>
                <a:cubicBezTo>
                  <a:pt x="30" y="25"/>
                  <a:pt x="31" y="24"/>
                  <a:pt x="34" y="25"/>
                </a:cubicBezTo>
                <a:cubicBezTo>
                  <a:pt x="34" y="24"/>
                  <a:pt x="34" y="23"/>
                  <a:pt x="35" y="23"/>
                </a:cubicBezTo>
                <a:cubicBezTo>
                  <a:pt x="34" y="22"/>
                  <a:pt x="35" y="20"/>
                  <a:pt x="35" y="19"/>
                </a:cubicBezTo>
                <a:cubicBezTo>
                  <a:pt x="33" y="20"/>
                  <a:pt x="34" y="23"/>
                  <a:pt x="32" y="24"/>
                </a:cubicBezTo>
                <a:cubicBezTo>
                  <a:pt x="31" y="23"/>
                  <a:pt x="31" y="22"/>
                  <a:pt x="30" y="21"/>
                </a:cubicBezTo>
                <a:cubicBezTo>
                  <a:pt x="31" y="17"/>
                  <a:pt x="38" y="15"/>
                  <a:pt x="40" y="19"/>
                </a:cubicBezTo>
                <a:cubicBezTo>
                  <a:pt x="39" y="19"/>
                  <a:pt x="38" y="19"/>
                  <a:pt x="38" y="19"/>
                </a:cubicBezTo>
                <a:cubicBezTo>
                  <a:pt x="40" y="22"/>
                  <a:pt x="45" y="15"/>
                  <a:pt x="48" y="18"/>
                </a:cubicBezTo>
                <a:cubicBezTo>
                  <a:pt x="50" y="13"/>
                  <a:pt x="36" y="7"/>
                  <a:pt x="29" y="9"/>
                </a:cubicBezTo>
                <a:cubicBezTo>
                  <a:pt x="29" y="10"/>
                  <a:pt x="31" y="8"/>
                  <a:pt x="32" y="10"/>
                </a:cubicBezTo>
                <a:cubicBezTo>
                  <a:pt x="31" y="10"/>
                  <a:pt x="30" y="11"/>
                  <a:pt x="29" y="11"/>
                </a:cubicBezTo>
                <a:cubicBezTo>
                  <a:pt x="31" y="17"/>
                  <a:pt x="24" y="18"/>
                  <a:pt x="22" y="21"/>
                </a:cubicBezTo>
                <a:cubicBezTo>
                  <a:pt x="20" y="20"/>
                  <a:pt x="19" y="19"/>
                  <a:pt x="20" y="16"/>
                </a:cubicBezTo>
                <a:cubicBezTo>
                  <a:pt x="19" y="15"/>
                  <a:pt x="19" y="14"/>
                  <a:pt x="18" y="13"/>
                </a:cubicBezTo>
                <a:cubicBezTo>
                  <a:pt x="16" y="13"/>
                  <a:pt x="16" y="15"/>
                  <a:pt x="15" y="15"/>
                </a:cubicBezTo>
                <a:cubicBezTo>
                  <a:pt x="15" y="17"/>
                  <a:pt x="16" y="17"/>
                  <a:pt x="17" y="18"/>
                </a:cubicBezTo>
                <a:cubicBezTo>
                  <a:pt x="16" y="19"/>
                  <a:pt x="15" y="19"/>
                  <a:pt x="15" y="20"/>
                </a:cubicBezTo>
                <a:cubicBezTo>
                  <a:pt x="13" y="20"/>
                  <a:pt x="14" y="18"/>
                  <a:pt x="13" y="17"/>
                </a:cubicBezTo>
                <a:cubicBezTo>
                  <a:pt x="12" y="19"/>
                  <a:pt x="10" y="21"/>
                  <a:pt x="9" y="23"/>
                </a:cubicBezTo>
                <a:cubicBezTo>
                  <a:pt x="11" y="23"/>
                  <a:pt x="11" y="25"/>
                  <a:pt x="12" y="25"/>
                </a:cubicBezTo>
                <a:cubicBezTo>
                  <a:pt x="13" y="23"/>
                  <a:pt x="12" y="21"/>
                  <a:pt x="13" y="20"/>
                </a:cubicBezTo>
                <a:cubicBezTo>
                  <a:pt x="15" y="20"/>
                  <a:pt x="15" y="23"/>
                  <a:pt x="17" y="22"/>
                </a:cubicBezTo>
                <a:cubicBezTo>
                  <a:pt x="17" y="23"/>
                  <a:pt x="17" y="25"/>
                  <a:pt x="18" y="25"/>
                </a:cubicBezTo>
                <a:cubicBezTo>
                  <a:pt x="17" y="26"/>
                  <a:pt x="16" y="25"/>
                  <a:pt x="16" y="26"/>
                </a:cubicBezTo>
                <a:cubicBezTo>
                  <a:pt x="16" y="26"/>
                  <a:pt x="16" y="27"/>
                  <a:pt x="16" y="27"/>
                </a:cubicBezTo>
                <a:close/>
                <a:moveTo>
                  <a:pt x="37" y="28"/>
                </a:moveTo>
                <a:cubicBezTo>
                  <a:pt x="37" y="29"/>
                  <a:pt x="36" y="29"/>
                  <a:pt x="36" y="29"/>
                </a:cubicBezTo>
                <a:cubicBezTo>
                  <a:pt x="37" y="29"/>
                  <a:pt x="40" y="30"/>
                  <a:pt x="40" y="29"/>
                </a:cubicBezTo>
                <a:cubicBezTo>
                  <a:pt x="39" y="29"/>
                  <a:pt x="40" y="27"/>
                  <a:pt x="39" y="27"/>
                </a:cubicBezTo>
                <a:cubicBezTo>
                  <a:pt x="39" y="29"/>
                  <a:pt x="38" y="28"/>
                  <a:pt x="37" y="28"/>
                </a:cubicBezTo>
                <a:close/>
                <a:moveTo>
                  <a:pt x="32" y="29"/>
                </a:moveTo>
                <a:cubicBezTo>
                  <a:pt x="31" y="29"/>
                  <a:pt x="31" y="28"/>
                  <a:pt x="29" y="29"/>
                </a:cubicBezTo>
                <a:cubicBezTo>
                  <a:pt x="28" y="30"/>
                  <a:pt x="28" y="31"/>
                  <a:pt x="27" y="31"/>
                </a:cubicBezTo>
                <a:cubicBezTo>
                  <a:pt x="28" y="31"/>
                  <a:pt x="29" y="31"/>
                  <a:pt x="31" y="31"/>
                </a:cubicBezTo>
                <a:cubicBezTo>
                  <a:pt x="31" y="33"/>
                  <a:pt x="32" y="32"/>
                  <a:pt x="33" y="33"/>
                </a:cubicBezTo>
                <a:cubicBezTo>
                  <a:pt x="35" y="32"/>
                  <a:pt x="37" y="33"/>
                  <a:pt x="38" y="33"/>
                </a:cubicBezTo>
                <a:cubicBezTo>
                  <a:pt x="38" y="32"/>
                  <a:pt x="39" y="32"/>
                  <a:pt x="39" y="31"/>
                </a:cubicBezTo>
                <a:cubicBezTo>
                  <a:pt x="38" y="31"/>
                  <a:pt x="36" y="32"/>
                  <a:pt x="36" y="30"/>
                </a:cubicBezTo>
                <a:cubicBezTo>
                  <a:pt x="35" y="30"/>
                  <a:pt x="35" y="30"/>
                  <a:pt x="34" y="31"/>
                </a:cubicBezTo>
                <a:cubicBezTo>
                  <a:pt x="34" y="29"/>
                  <a:pt x="33" y="28"/>
                  <a:pt x="32" y="28"/>
                </a:cubicBezTo>
                <a:cubicBezTo>
                  <a:pt x="31" y="29"/>
                  <a:pt x="33" y="29"/>
                  <a:pt x="32" y="29"/>
                </a:cubicBezTo>
                <a:close/>
                <a:moveTo>
                  <a:pt x="41" y="38"/>
                </a:moveTo>
                <a:cubicBezTo>
                  <a:pt x="40" y="37"/>
                  <a:pt x="39" y="34"/>
                  <a:pt x="38" y="35"/>
                </a:cubicBezTo>
                <a:cubicBezTo>
                  <a:pt x="39" y="35"/>
                  <a:pt x="39" y="39"/>
                  <a:pt x="41" y="38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/>
          <p:nvPr/>
        </p:nvSpPr>
        <p:spPr>
          <a:xfrm>
            <a:off x="6877049" y="4341414"/>
            <a:ext cx="513267" cy="408242"/>
          </a:xfrm>
          <a:custGeom>
            <a:rect b="b" l="l" r="r" t="t"/>
            <a:pathLst>
              <a:path extrusionOk="0" h="65" w="82">
                <a:moveTo>
                  <a:pt x="81" y="49"/>
                </a:moveTo>
                <a:cubicBezTo>
                  <a:pt x="59" y="39"/>
                  <a:pt x="59" y="39"/>
                  <a:pt x="59" y="39"/>
                </a:cubicBezTo>
                <a:cubicBezTo>
                  <a:pt x="60" y="34"/>
                  <a:pt x="59" y="28"/>
                  <a:pt x="57" y="23"/>
                </a:cubicBezTo>
                <a:cubicBezTo>
                  <a:pt x="51" y="8"/>
                  <a:pt x="34" y="0"/>
                  <a:pt x="20" y="6"/>
                </a:cubicBezTo>
                <a:cubicBezTo>
                  <a:pt x="6" y="11"/>
                  <a:pt x="0" y="28"/>
                  <a:pt x="6" y="43"/>
                </a:cubicBezTo>
                <a:cubicBezTo>
                  <a:pt x="12" y="57"/>
                  <a:pt x="28" y="65"/>
                  <a:pt x="42" y="60"/>
                </a:cubicBezTo>
                <a:cubicBezTo>
                  <a:pt x="47" y="58"/>
                  <a:pt x="51" y="54"/>
                  <a:pt x="54" y="50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1"/>
                  <a:pt x="79" y="60"/>
                  <a:pt x="79" y="6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0"/>
                  <a:pt x="81" y="49"/>
                </a:cubicBezTo>
                <a:close/>
                <a:moveTo>
                  <a:pt x="14" y="39"/>
                </a:moveTo>
                <a:cubicBezTo>
                  <a:pt x="10" y="29"/>
                  <a:pt x="14" y="18"/>
                  <a:pt x="24" y="14"/>
                </a:cubicBezTo>
                <a:cubicBezTo>
                  <a:pt x="33" y="10"/>
                  <a:pt x="45" y="16"/>
                  <a:pt x="49" y="26"/>
                </a:cubicBezTo>
                <a:cubicBezTo>
                  <a:pt x="53" y="36"/>
                  <a:pt x="48" y="47"/>
                  <a:pt x="39" y="51"/>
                </a:cubicBezTo>
                <a:cubicBezTo>
                  <a:pt x="29" y="55"/>
                  <a:pt x="18" y="50"/>
                  <a:pt x="14" y="39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/>
          <p:nvPr/>
        </p:nvSpPr>
        <p:spPr>
          <a:xfrm>
            <a:off x="2449590" y="3903697"/>
            <a:ext cx="320157" cy="281196"/>
          </a:xfrm>
          <a:custGeom>
            <a:rect b="b" l="l" r="r" t="t"/>
            <a:pathLst>
              <a:path extrusionOk="0" h="166" w="189">
                <a:moveTo>
                  <a:pt x="26" y="166"/>
                </a:moveTo>
                <a:lnTo>
                  <a:pt x="30" y="96"/>
                </a:lnTo>
                <a:lnTo>
                  <a:pt x="0" y="96"/>
                </a:lnTo>
                <a:lnTo>
                  <a:pt x="37" y="55"/>
                </a:lnTo>
                <a:lnTo>
                  <a:pt x="37" y="11"/>
                </a:lnTo>
                <a:lnTo>
                  <a:pt x="63" y="11"/>
                </a:lnTo>
                <a:lnTo>
                  <a:pt x="63" y="29"/>
                </a:lnTo>
                <a:lnTo>
                  <a:pt x="96" y="0"/>
                </a:lnTo>
                <a:lnTo>
                  <a:pt x="189" y="96"/>
                </a:lnTo>
                <a:lnTo>
                  <a:pt x="159" y="96"/>
                </a:lnTo>
                <a:lnTo>
                  <a:pt x="159" y="144"/>
                </a:lnTo>
                <a:lnTo>
                  <a:pt x="26" y="166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15"/>
          <p:cNvGrpSpPr/>
          <p:nvPr/>
        </p:nvGrpSpPr>
        <p:grpSpPr>
          <a:xfrm>
            <a:off x="2368606" y="2475698"/>
            <a:ext cx="2142846" cy="1844711"/>
            <a:chOff x="2905126" y="2835276"/>
            <a:chExt cx="2008188" cy="1728788"/>
          </a:xfrm>
        </p:grpSpPr>
        <p:sp>
          <p:nvSpPr>
            <p:cNvPr id="199" name="Google Shape;199;p15"/>
            <p:cNvSpPr/>
            <p:nvPr/>
          </p:nvSpPr>
          <p:spPr>
            <a:xfrm>
              <a:off x="2905126" y="2835276"/>
              <a:ext cx="2008188" cy="1728788"/>
            </a:xfrm>
            <a:custGeom>
              <a:rect b="b" l="l" r="r" t="t"/>
              <a:pathLst>
                <a:path extrusionOk="0" h="294" w="342">
                  <a:moveTo>
                    <a:pt x="190" y="11"/>
                  </a:moveTo>
                  <a:cubicBezTo>
                    <a:pt x="101" y="0"/>
                    <a:pt x="20" y="40"/>
                    <a:pt x="9" y="100"/>
                  </a:cubicBezTo>
                  <a:cubicBezTo>
                    <a:pt x="0" y="146"/>
                    <a:pt x="34" y="189"/>
                    <a:pt x="89" y="213"/>
                  </a:cubicBezTo>
                  <a:cubicBezTo>
                    <a:pt x="111" y="247"/>
                    <a:pt x="177" y="294"/>
                    <a:pt x="177" y="294"/>
                  </a:cubicBezTo>
                  <a:cubicBezTo>
                    <a:pt x="177" y="294"/>
                    <a:pt x="170" y="248"/>
                    <a:pt x="153" y="229"/>
                  </a:cubicBezTo>
                  <a:cubicBezTo>
                    <a:pt x="240" y="238"/>
                    <a:pt x="319" y="198"/>
                    <a:pt x="330" y="139"/>
                  </a:cubicBezTo>
                  <a:cubicBezTo>
                    <a:pt x="342" y="79"/>
                    <a:pt x="279" y="21"/>
                    <a:pt x="190" y="11"/>
                  </a:cubicBezTo>
                  <a:close/>
                </a:path>
              </a:pathLst>
            </a:custGeom>
            <a:solidFill>
              <a:srgbClr val="C70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862388" y="3717926"/>
              <a:ext cx="117475" cy="169863"/>
            </a:xfrm>
            <a:custGeom>
              <a:rect b="b" l="l" r="r" t="t"/>
              <a:pathLst>
                <a:path extrusionOk="0" h="29" w="20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" y="27"/>
                    <a:pt x="15" y="18"/>
                    <a:pt x="20" y="5"/>
                  </a:cubicBezTo>
                  <a:cubicBezTo>
                    <a:pt x="13" y="3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862388" y="3546476"/>
              <a:ext cx="146050" cy="165100"/>
            </a:xfrm>
            <a:custGeom>
              <a:rect b="b" l="l" r="r" t="t"/>
              <a:pathLst>
                <a:path extrusionOk="0" h="28" w="2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15" y="25"/>
                    <a:pt x="22" y="28"/>
                  </a:cubicBezTo>
                  <a:cubicBezTo>
                    <a:pt x="24" y="20"/>
                    <a:pt x="25" y="1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862388" y="3357563"/>
              <a:ext cx="146050" cy="160338"/>
            </a:xfrm>
            <a:custGeom>
              <a:rect b="b" l="l" r="r" t="t"/>
              <a:pathLst>
                <a:path extrusionOk="0" h="27" w="25">
                  <a:moveTo>
                    <a:pt x="0" y="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17"/>
                    <a:pt x="23" y="8"/>
                    <a:pt x="21" y="0"/>
                  </a:cubicBezTo>
                  <a:cubicBezTo>
                    <a:pt x="14" y="3"/>
                    <a:pt x="7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703638" y="3717926"/>
              <a:ext cx="122238" cy="176213"/>
            </a:xfrm>
            <a:custGeom>
              <a:rect b="b" l="l" r="r" t="t"/>
              <a:pathLst>
                <a:path extrusionOk="0" h="30" w="21">
                  <a:moveTo>
                    <a:pt x="21" y="3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1"/>
                    <a:pt x="6" y="2"/>
                    <a:pt x="0" y="5"/>
                  </a:cubicBezTo>
                  <a:cubicBezTo>
                    <a:pt x="5" y="18"/>
                    <a:pt x="12" y="28"/>
                    <a:pt x="2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668713" y="3363913"/>
              <a:ext cx="157163" cy="153988"/>
            </a:xfrm>
            <a:custGeom>
              <a:rect b="b" l="l" r="r" t="t"/>
              <a:pathLst>
                <a:path extrusionOk="0" h="26" w="27">
                  <a:moveTo>
                    <a:pt x="0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9" y="4"/>
                    <a:pt x="11" y="2"/>
                    <a:pt x="4" y="0"/>
                  </a:cubicBezTo>
                  <a:cubicBezTo>
                    <a:pt x="2" y="7"/>
                    <a:pt x="1" y="16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862388" y="3194051"/>
              <a:ext cx="111125" cy="152400"/>
            </a:xfrm>
            <a:custGeom>
              <a:rect b="b" l="l" r="r" t="t"/>
              <a:pathLst>
                <a:path extrusionOk="0" h="26" w="19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6" y="26"/>
                    <a:pt x="13" y="24"/>
                    <a:pt x="19" y="22"/>
                  </a:cubicBezTo>
                  <a:cubicBezTo>
                    <a:pt x="14" y="10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708401" y="3187701"/>
              <a:ext cx="117475" cy="158750"/>
            </a:xfrm>
            <a:custGeom>
              <a:rect b="b" l="l" r="r" t="t"/>
              <a:pathLst>
                <a:path extrusionOk="0" h="27" w="20">
                  <a:moveTo>
                    <a:pt x="20" y="2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2"/>
                    <a:pt x="5" y="11"/>
                    <a:pt x="0" y="23"/>
                  </a:cubicBezTo>
                  <a:cubicBezTo>
                    <a:pt x="6" y="26"/>
                    <a:pt x="13" y="27"/>
                    <a:pt x="2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668713" y="3546476"/>
              <a:ext cx="157163" cy="158750"/>
            </a:xfrm>
            <a:custGeom>
              <a:rect b="b" l="l" r="r" t="t"/>
              <a:pathLst>
                <a:path extrusionOk="0" h="27" w="27">
                  <a:moveTo>
                    <a:pt x="4" y="27"/>
                  </a:moveTo>
                  <a:cubicBezTo>
                    <a:pt x="11" y="24"/>
                    <a:pt x="19" y="23"/>
                    <a:pt x="27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" y="19"/>
                    <a:pt x="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475038" y="3546476"/>
              <a:ext cx="174625" cy="241300"/>
            </a:xfrm>
            <a:custGeom>
              <a:rect b="b" l="l" r="r" t="t"/>
              <a:pathLst>
                <a:path extrusionOk="0" h="41" w="30">
                  <a:moveTo>
                    <a:pt x="30" y="30"/>
                  </a:moveTo>
                  <a:cubicBezTo>
                    <a:pt x="28" y="21"/>
                    <a:pt x="27" y="11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6" y="30"/>
                    <a:pt x="16" y="41"/>
                  </a:cubicBezTo>
                  <a:cubicBezTo>
                    <a:pt x="20" y="37"/>
                    <a:pt x="25" y="33"/>
                    <a:pt x="3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21126" y="3176588"/>
              <a:ext cx="157163" cy="128588"/>
            </a:xfrm>
            <a:custGeom>
              <a:rect b="b" l="l" r="r" t="t"/>
              <a:pathLst>
                <a:path extrusionOk="0" h="22" w="27">
                  <a:moveTo>
                    <a:pt x="0" y="0"/>
                  </a:moveTo>
                  <a:cubicBezTo>
                    <a:pt x="6" y="4"/>
                    <a:pt x="11" y="12"/>
                    <a:pt x="15" y="22"/>
                  </a:cubicBezTo>
                  <a:cubicBezTo>
                    <a:pt x="19" y="19"/>
                    <a:pt x="24" y="16"/>
                    <a:pt x="27" y="13"/>
                  </a:cubicBezTo>
                  <a:cubicBezTo>
                    <a:pt x="19" y="6"/>
                    <a:pt x="1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025901" y="3546476"/>
              <a:ext cx="193675" cy="247650"/>
            </a:xfrm>
            <a:custGeom>
              <a:rect b="b" l="l" r="r" t="t"/>
              <a:pathLst>
                <a:path extrusionOk="0" h="42" w="33">
                  <a:moveTo>
                    <a:pt x="4" y="0"/>
                  </a:moveTo>
                  <a:cubicBezTo>
                    <a:pt x="4" y="11"/>
                    <a:pt x="2" y="22"/>
                    <a:pt x="0" y="31"/>
                  </a:cubicBezTo>
                  <a:cubicBezTo>
                    <a:pt x="6" y="34"/>
                    <a:pt x="11" y="38"/>
                    <a:pt x="15" y="42"/>
                  </a:cubicBezTo>
                  <a:cubicBezTo>
                    <a:pt x="26" y="31"/>
                    <a:pt x="32" y="17"/>
                    <a:pt x="3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03626" y="3176588"/>
              <a:ext cx="152400" cy="128588"/>
            </a:xfrm>
            <a:custGeom>
              <a:rect b="b" l="l" r="r" t="t"/>
              <a:pathLst>
                <a:path extrusionOk="0" h="22" w="26">
                  <a:moveTo>
                    <a:pt x="11" y="22"/>
                  </a:moveTo>
                  <a:cubicBezTo>
                    <a:pt x="15" y="12"/>
                    <a:pt x="20" y="5"/>
                    <a:pt x="26" y="0"/>
                  </a:cubicBezTo>
                  <a:cubicBezTo>
                    <a:pt x="16" y="3"/>
                    <a:pt x="7" y="7"/>
                    <a:pt x="0" y="14"/>
                  </a:cubicBezTo>
                  <a:cubicBezTo>
                    <a:pt x="3" y="17"/>
                    <a:pt x="7" y="20"/>
                    <a:pt x="1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019551" y="3276601"/>
              <a:ext cx="193675" cy="241300"/>
            </a:xfrm>
            <a:custGeom>
              <a:rect b="b" l="l" r="r" t="t"/>
              <a:pathLst>
                <a:path extrusionOk="0" h="41" w="33">
                  <a:moveTo>
                    <a:pt x="0" y="11"/>
                  </a:moveTo>
                  <a:cubicBezTo>
                    <a:pt x="3" y="20"/>
                    <a:pt x="5" y="30"/>
                    <a:pt x="5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25"/>
                    <a:pt x="26" y="11"/>
                    <a:pt x="15" y="0"/>
                  </a:cubicBezTo>
                  <a:cubicBezTo>
                    <a:pt x="11" y="5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475038" y="3287713"/>
              <a:ext cx="180975" cy="230188"/>
            </a:xfrm>
            <a:custGeom>
              <a:rect b="b" l="l" r="r" t="t"/>
              <a:pathLst>
                <a:path extrusionOk="0" h="39" w="31">
                  <a:moveTo>
                    <a:pt x="27" y="39"/>
                  </a:moveTo>
                  <a:cubicBezTo>
                    <a:pt x="27" y="28"/>
                    <a:pt x="29" y="18"/>
                    <a:pt x="31" y="10"/>
                  </a:cubicBezTo>
                  <a:cubicBezTo>
                    <a:pt x="26" y="7"/>
                    <a:pt x="21" y="4"/>
                    <a:pt x="17" y="0"/>
                  </a:cubicBezTo>
                  <a:cubicBezTo>
                    <a:pt x="7" y="10"/>
                    <a:pt x="1" y="24"/>
                    <a:pt x="0" y="39"/>
                  </a:cubicBezTo>
                  <a:cubicBezTo>
                    <a:pt x="27" y="39"/>
                    <a:pt x="27" y="39"/>
                    <a:pt x="2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925888" y="3763963"/>
              <a:ext cx="158750" cy="141288"/>
            </a:xfrm>
            <a:custGeom>
              <a:rect b="b" l="l" r="r" t="t"/>
              <a:pathLst>
                <a:path extrusionOk="0" h="24" w="27">
                  <a:moveTo>
                    <a:pt x="15" y="0"/>
                  </a:moveTo>
                  <a:cubicBezTo>
                    <a:pt x="11" y="11"/>
                    <a:pt x="6" y="19"/>
                    <a:pt x="0" y="24"/>
                  </a:cubicBezTo>
                  <a:cubicBezTo>
                    <a:pt x="10" y="21"/>
                    <a:pt x="20" y="17"/>
                    <a:pt x="27" y="10"/>
                  </a:cubicBezTo>
                  <a:cubicBezTo>
                    <a:pt x="24" y="6"/>
                    <a:pt x="19" y="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590926" y="3763963"/>
              <a:ext cx="158750" cy="134938"/>
            </a:xfrm>
            <a:custGeom>
              <a:rect b="b" l="l" r="r" t="t"/>
              <a:pathLst>
                <a:path extrusionOk="0" h="23" w="27">
                  <a:moveTo>
                    <a:pt x="12" y="0"/>
                  </a:moveTo>
                  <a:cubicBezTo>
                    <a:pt x="8" y="2"/>
                    <a:pt x="4" y="5"/>
                    <a:pt x="0" y="9"/>
                  </a:cubicBezTo>
                  <a:cubicBezTo>
                    <a:pt x="8" y="16"/>
                    <a:pt x="17" y="20"/>
                    <a:pt x="27" y="23"/>
                  </a:cubicBezTo>
                  <a:cubicBezTo>
                    <a:pt x="21" y="18"/>
                    <a:pt x="16" y="1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163888" y="4276726"/>
              <a:ext cx="28575" cy="1746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3209926" y="4276726"/>
              <a:ext cx="30163" cy="1746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163888" y="4305301"/>
              <a:ext cx="28575" cy="2381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209926" y="4305301"/>
              <a:ext cx="30163" cy="2381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15"/>
          <p:cNvSpPr/>
          <p:nvPr/>
        </p:nvSpPr>
        <p:spPr>
          <a:xfrm>
            <a:off x="7484330" y="4176423"/>
            <a:ext cx="220213" cy="206662"/>
          </a:xfrm>
          <a:custGeom>
            <a:rect b="b" l="l" r="r" t="t"/>
            <a:pathLst>
              <a:path extrusionOk="0" h="33" w="35">
                <a:moveTo>
                  <a:pt x="17" y="0"/>
                </a:moveTo>
                <a:cubicBezTo>
                  <a:pt x="20" y="3"/>
                  <a:pt x="21" y="7"/>
                  <a:pt x="23" y="10"/>
                </a:cubicBezTo>
                <a:cubicBezTo>
                  <a:pt x="27" y="11"/>
                  <a:pt x="31" y="12"/>
                  <a:pt x="35" y="12"/>
                </a:cubicBezTo>
                <a:cubicBezTo>
                  <a:pt x="35" y="14"/>
                  <a:pt x="32" y="15"/>
                  <a:pt x="31" y="17"/>
                </a:cubicBezTo>
                <a:cubicBezTo>
                  <a:pt x="30" y="18"/>
                  <a:pt x="28" y="20"/>
                  <a:pt x="27" y="21"/>
                </a:cubicBezTo>
                <a:cubicBezTo>
                  <a:pt x="27" y="25"/>
                  <a:pt x="28" y="29"/>
                  <a:pt x="28" y="33"/>
                </a:cubicBezTo>
                <a:cubicBezTo>
                  <a:pt x="24" y="32"/>
                  <a:pt x="21" y="30"/>
                  <a:pt x="17" y="28"/>
                </a:cubicBezTo>
                <a:cubicBezTo>
                  <a:pt x="14" y="30"/>
                  <a:pt x="10" y="32"/>
                  <a:pt x="6" y="33"/>
                </a:cubicBezTo>
                <a:cubicBezTo>
                  <a:pt x="7" y="29"/>
                  <a:pt x="7" y="25"/>
                  <a:pt x="8" y="22"/>
                </a:cubicBezTo>
                <a:cubicBezTo>
                  <a:pt x="6" y="18"/>
                  <a:pt x="2" y="16"/>
                  <a:pt x="0" y="12"/>
                </a:cubicBezTo>
                <a:cubicBezTo>
                  <a:pt x="4" y="12"/>
                  <a:pt x="7" y="11"/>
                  <a:pt x="11" y="10"/>
                </a:cubicBezTo>
                <a:cubicBezTo>
                  <a:pt x="14" y="7"/>
                  <a:pt x="15" y="3"/>
                  <a:pt x="17" y="0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8156828" y="4101889"/>
            <a:ext cx="332014" cy="401466"/>
          </a:xfrm>
          <a:custGeom>
            <a:rect b="b" l="l" r="r" t="t"/>
            <a:pathLst>
              <a:path extrusionOk="0" h="64" w="53">
                <a:moveTo>
                  <a:pt x="34" y="39"/>
                </a:moveTo>
                <a:cubicBezTo>
                  <a:pt x="33" y="39"/>
                  <a:pt x="33" y="37"/>
                  <a:pt x="33" y="36"/>
                </a:cubicBezTo>
                <a:cubicBezTo>
                  <a:pt x="33" y="32"/>
                  <a:pt x="35" y="28"/>
                  <a:pt x="35" y="28"/>
                </a:cubicBezTo>
                <a:cubicBezTo>
                  <a:pt x="35" y="28"/>
                  <a:pt x="36" y="27"/>
                  <a:pt x="37" y="25"/>
                </a:cubicBezTo>
                <a:cubicBezTo>
                  <a:pt x="37" y="24"/>
                  <a:pt x="37" y="22"/>
                  <a:pt x="37" y="22"/>
                </a:cubicBezTo>
                <a:cubicBezTo>
                  <a:pt x="37" y="22"/>
                  <a:pt x="36" y="21"/>
                  <a:pt x="37" y="20"/>
                </a:cubicBezTo>
                <a:cubicBezTo>
                  <a:pt x="37" y="19"/>
                  <a:pt x="38" y="15"/>
                  <a:pt x="37" y="11"/>
                </a:cubicBezTo>
                <a:cubicBezTo>
                  <a:pt x="37" y="4"/>
                  <a:pt x="32" y="2"/>
                  <a:pt x="29" y="1"/>
                </a:cubicBezTo>
                <a:cubicBezTo>
                  <a:pt x="27" y="0"/>
                  <a:pt x="23" y="0"/>
                  <a:pt x="20" y="2"/>
                </a:cubicBezTo>
                <a:cubicBezTo>
                  <a:pt x="16" y="4"/>
                  <a:pt x="15" y="9"/>
                  <a:pt x="15" y="11"/>
                </a:cubicBezTo>
                <a:cubicBezTo>
                  <a:pt x="14" y="14"/>
                  <a:pt x="16" y="21"/>
                  <a:pt x="16" y="21"/>
                </a:cubicBezTo>
                <a:cubicBezTo>
                  <a:pt x="16" y="21"/>
                  <a:pt x="15" y="21"/>
                  <a:pt x="15" y="24"/>
                </a:cubicBezTo>
                <a:cubicBezTo>
                  <a:pt x="15" y="26"/>
                  <a:pt x="17" y="27"/>
                  <a:pt x="17" y="27"/>
                </a:cubicBezTo>
                <a:cubicBezTo>
                  <a:pt x="17" y="27"/>
                  <a:pt x="20" y="35"/>
                  <a:pt x="19" y="38"/>
                </a:cubicBezTo>
                <a:cubicBezTo>
                  <a:pt x="18" y="41"/>
                  <a:pt x="12" y="44"/>
                  <a:pt x="7" y="48"/>
                </a:cubicBezTo>
                <a:cubicBezTo>
                  <a:pt x="1" y="52"/>
                  <a:pt x="0" y="64"/>
                  <a:pt x="0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2" y="53"/>
                  <a:pt x="48" y="49"/>
                </a:cubicBezTo>
                <a:cubicBezTo>
                  <a:pt x="45" y="44"/>
                  <a:pt x="35" y="43"/>
                  <a:pt x="34" y="39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2292378" y="1921776"/>
            <a:ext cx="464142" cy="484469"/>
          </a:xfrm>
          <a:custGeom>
            <a:rect b="b" l="l" r="r" t="t"/>
            <a:pathLst>
              <a:path extrusionOk="0" h="77" w="74">
                <a:moveTo>
                  <a:pt x="54" y="73"/>
                </a:moveTo>
                <a:cubicBezTo>
                  <a:pt x="48" y="76"/>
                  <a:pt x="42" y="77"/>
                  <a:pt x="34" y="77"/>
                </a:cubicBezTo>
                <a:cubicBezTo>
                  <a:pt x="16" y="77"/>
                  <a:pt x="0" y="64"/>
                  <a:pt x="0" y="42"/>
                </a:cubicBezTo>
                <a:cubicBezTo>
                  <a:pt x="0" y="19"/>
                  <a:pt x="16" y="0"/>
                  <a:pt x="41" y="0"/>
                </a:cubicBezTo>
                <a:cubicBezTo>
                  <a:pt x="60" y="0"/>
                  <a:pt x="74" y="13"/>
                  <a:pt x="74" y="32"/>
                </a:cubicBezTo>
                <a:cubicBezTo>
                  <a:pt x="74" y="48"/>
                  <a:pt x="65" y="58"/>
                  <a:pt x="53" y="58"/>
                </a:cubicBezTo>
                <a:cubicBezTo>
                  <a:pt x="48" y="58"/>
                  <a:pt x="44" y="55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0" y="55"/>
                  <a:pt x="35" y="58"/>
                  <a:pt x="29" y="58"/>
                </a:cubicBezTo>
                <a:cubicBezTo>
                  <a:pt x="22" y="58"/>
                  <a:pt x="17" y="53"/>
                  <a:pt x="17" y="44"/>
                </a:cubicBezTo>
                <a:cubicBezTo>
                  <a:pt x="17" y="30"/>
                  <a:pt x="27" y="18"/>
                  <a:pt x="43" y="18"/>
                </a:cubicBezTo>
                <a:cubicBezTo>
                  <a:pt x="48" y="18"/>
                  <a:pt x="53" y="19"/>
                  <a:pt x="56" y="2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8"/>
                  <a:pt x="52" y="51"/>
                  <a:pt x="55" y="51"/>
                </a:cubicBezTo>
                <a:cubicBezTo>
                  <a:pt x="60" y="51"/>
                  <a:pt x="66" y="45"/>
                  <a:pt x="66" y="32"/>
                </a:cubicBezTo>
                <a:cubicBezTo>
                  <a:pt x="66" y="18"/>
                  <a:pt x="57" y="6"/>
                  <a:pt x="40" y="6"/>
                </a:cubicBezTo>
                <a:cubicBezTo>
                  <a:pt x="23" y="6"/>
                  <a:pt x="8" y="20"/>
                  <a:pt x="8" y="41"/>
                </a:cubicBezTo>
                <a:cubicBezTo>
                  <a:pt x="8" y="59"/>
                  <a:pt x="20" y="70"/>
                  <a:pt x="36" y="70"/>
                </a:cubicBezTo>
                <a:cubicBezTo>
                  <a:pt x="42" y="70"/>
                  <a:pt x="48" y="69"/>
                  <a:pt x="52" y="66"/>
                </a:cubicBezTo>
                <a:lnTo>
                  <a:pt x="54" y="73"/>
                </a:lnTo>
                <a:close/>
                <a:moveTo>
                  <a:pt x="44" y="27"/>
                </a:moveTo>
                <a:cubicBezTo>
                  <a:pt x="44" y="27"/>
                  <a:pt x="42" y="27"/>
                  <a:pt x="41" y="27"/>
                </a:cubicBezTo>
                <a:cubicBezTo>
                  <a:pt x="34" y="27"/>
                  <a:pt x="28" y="34"/>
                  <a:pt x="28" y="42"/>
                </a:cubicBezTo>
                <a:cubicBezTo>
                  <a:pt x="28" y="47"/>
                  <a:pt x="30" y="49"/>
                  <a:pt x="34" y="49"/>
                </a:cubicBezTo>
                <a:cubicBezTo>
                  <a:pt x="38" y="49"/>
                  <a:pt x="42" y="44"/>
                  <a:pt x="43" y="38"/>
                </a:cubicBezTo>
                <a:lnTo>
                  <a:pt x="44" y="27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3752562" y="2048823"/>
            <a:ext cx="306605" cy="225296"/>
          </a:xfrm>
          <a:custGeom>
            <a:rect b="b" l="l" r="r" t="t"/>
            <a:pathLst>
              <a:path extrusionOk="0" h="133" w="181">
                <a:moveTo>
                  <a:pt x="0" y="0"/>
                </a:moveTo>
                <a:lnTo>
                  <a:pt x="0" y="133"/>
                </a:lnTo>
                <a:lnTo>
                  <a:pt x="181" y="133"/>
                </a:lnTo>
                <a:lnTo>
                  <a:pt x="178" y="0"/>
                </a:lnTo>
                <a:lnTo>
                  <a:pt x="0" y="0"/>
                </a:lnTo>
                <a:close/>
                <a:moveTo>
                  <a:pt x="155" y="18"/>
                </a:moveTo>
                <a:lnTo>
                  <a:pt x="89" y="59"/>
                </a:lnTo>
                <a:lnTo>
                  <a:pt x="26" y="18"/>
                </a:lnTo>
                <a:lnTo>
                  <a:pt x="155" y="18"/>
                </a:lnTo>
                <a:close/>
                <a:moveTo>
                  <a:pt x="19" y="114"/>
                </a:moveTo>
                <a:lnTo>
                  <a:pt x="19" y="26"/>
                </a:lnTo>
                <a:lnTo>
                  <a:pt x="89" y="74"/>
                </a:lnTo>
                <a:lnTo>
                  <a:pt x="89" y="74"/>
                </a:lnTo>
                <a:lnTo>
                  <a:pt x="93" y="74"/>
                </a:lnTo>
                <a:lnTo>
                  <a:pt x="163" y="26"/>
                </a:lnTo>
                <a:lnTo>
                  <a:pt x="163" y="114"/>
                </a:lnTo>
                <a:lnTo>
                  <a:pt x="19" y="11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6613639" y="1618838"/>
            <a:ext cx="220213" cy="306605"/>
          </a:xfrm>
          <a:custGeom>
            <a:rect b="b" l="l" r="r" t="t"/>
            <a:pathLst>
              <a:path extrusionOk="0" h="49" w="35">
                <a:moveTo>
                  <a:pt x="35" y="46"/>
                </a:moveTo>
                <a:cubicBezTo>
                  <a:pt x="33" y="48"/>
                  <a:pt x="29" y="49"/>
                  <a:pt x="24" y="49"/>
                </a:cubicBezTo>
                <a:cubicBezTo>
                  <a:pt x="18" y="49"/>
                  <a:pt x="12" y="46"/>
                  <a:pt x="8" y="41"/>
                </a:cubicBezTo>
                <a:cubicBezTo>
                  <a:pt x="6" y="38"/>
                  <a:pt x="5" y="35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6"/>
                  <a:pt x="0" y="26"/>
                  <a:pt x="0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5"/>
                  <a:pt x="3" y="25"/>
                </a:cubicBezTo>
                <a:cubicBezTo>
                  <a:pt x="3" y="24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7"/>
                  <a:pt x="0" y="17"/>
                  <a:pt x="0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3"/>
                  <a:pt x="7" y="10"/>
                  <a:pt x="9" y="7"/>
                </a:cubicBezTo>
                <a:cubicBezTo>
                  <a:pt x="13" y="3"/>
                  <a:pt x="18" y="0"/>
                  <a:pt x="24" y="0"/>
                </a:cubicBezTo>
                <a:cubicBezTo>
                  <a:pt x="28" y="0"/>
                  <a:pt x="32" y="1"/>
                  <a:pt x="34" y="2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9"/>
                  <a:pt x="28" y="8"/>
                  <a:pt x="25" y="8"/>
                </a:cubicBezTo>
                <a:cubicBezTo>
                  <a:pt x="22" y="9"/>
                  <a:pt x="19" y="10"/>
                  <a:pt x="17" y="12"/>
                </a:cubicBezTo>
                <a:cubicBezTo>
                  <a:pt x="16" y="14"/>
                  <a:pt x="15" y="15"/>
                  <a:pt x="15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22"/>
                  <a:pt x="31" y="22"/>
                  <a:pt x="31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3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31"/>
                  <a:pt x="31" y="31"/>
                  <a:pt x="31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3"/>
                  <a:pt x="16" y="35"/>
                  <a:pt x="17" y="36"/>
                </a:cubicBezTo>
                <a:cubicBezTo>
                  <a:pt x="19" y="39"/>
                  <a:pt x="22" y="40"/>
                  <a:pt x="26" y="40"/>
                </a:cubicBezTo>
                <a:cubicBezTo>
                  <a:pt x="29" y="40"/>
                  <a:pt x="32" y="39"/>
                  <a:pt x="33" y="38"/>
                </a:cubicBezTo>
                <a:lnTo>
                  <a:pt x="35" y="46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3678028" y="4157789"/>
            <a:ext cx="450590" cy="501409"/>
          </a:xfrm>
          <a:custGeom>
            <a:rect b="b" l="l" r="r" t="t"/>
            <a:pathLst>
              <a:path extrusionOk="0" h="80" w="72">
                <a:moveTo>
                  <a:pt x="65" y="11"/>
                </a:moveTo>
                <a:cubicBezTo>
                  <a:pt x="36" y="1"/>
                  <a:pt x="36" y="1"/>
                  <a:pt x="36" y="1"/>
                </a:cubicBezTo>
                <a:cubicBezTo>
                  <a:pt x="32" y="0"/>
                  <a:pt x="27" y="2"/>
                  <a:pt x="27" y="2"/>
                </a:cubicBezTo>
                <a:cubicBezTo>
                  <a:pt x="3" y="56"/>
                  <a:pt x="3" y="56"/>
                  <a:pt x="3" y="56"/>
                </a:cubicBezTo>
                <a:cubicBezTo>
                  <a:pt x="0" y="63"/>
                  <a:pt x="2" y="67"/>
                  <a:pt x="7" y="69"/>
                </a:cubicBezTo>
                <a:cubicBezTo>
                  <a:pt x="36" y="78"/>
                  <a:pt x="36" y="78"/>
                  <a:pt x="36" y="78"/>
                </a:cubicBezTo>
                <a:cubicBezTo>
                  <a:pt x="40" y="80"/>
                  <a:pt x="45" y="78"/>
                  <a:pt x="49" y="71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7"/>
                  <a:pt x="70" y="12"/>
                  <a:pt x="65" y="11"/>
                </a:cubicBezTo>
                <a:close/>
                <a:moveTo>
                  <a:pt x="22" y="71"/>
                </a:moveTo>
                <a:cubicBezTo>
                  <a:pt x="19" y="70"/>
                  <a:pt x="17" y="67"/>
                  <a:pt x="19" y="64"/>
                </a:cubicBezTo>
                <a:cubicBezTo>
                  <a:pt x="20" y="62"/>
                  <a:pt x="23" y="60"/>
                  <a:pt x="27" y="61"/>
                </a:cubicBezTo>
                <a:cubicBezTo>
                  <a:pt x="30" y="62"/>
                  <a:pt x="31" y="66"/>
                  <a:pt x="30" y="68"/>
                </a:cubicBezTo>
                <a:cubicBezTo>
                  <a:pt x="29" y="71"/>
                  <a:pt x="25" y="72"/>
                  <a:pt x="22" y="71"/>
                </a:cubicBezTo>
                <a:close/>
                <a:moveTo>
                  <a:pt x="11" y="54"/>
                </a:moveTo>
                <a:cubicBezTo>
                  <a:pt x="31" y="9"/>
                  <a:pt x="31" y="9"/>
                  <a:pt x="31" y="9"/>
                </a:cubicBezTo>
                <a:cubicBezTo>
                  <a:pt x="64" y="19"/>
                  <a:pt x="64" y="19"/>
                  <a:pt x="64" y="19"/>
                </a:cubicBezTo>
                <a:cubicBezTo>
                  <a:pt x="44" y="65"/>
                  <a:pt x="44" y="65"/>
                  <a:pt x="44" y="65"/>
                </a:cubicBezTo>
                <a:cubicBezTo>
                  <a:pt x="11" y="54"/>
                  <a:pt x="11" y="54"/>
                  <a:pt x="11" y="54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3722071" y="2877163"/>
            <a:ext cx="1790504" cy="1438163"/>
            <a:chOff x="4173538" y="3211513"/>
            <a:chExt cx="1677988" cy="1347788"/>
          </a:xfrm>
        </p:grpSpPr>
        <p:sp>
          <p:nvSpPr>
            <p:cNvPr id="227" name="Google Shape;227;p15"/>
            <p:cNvSpPr/>
            <p:nvPr/>
          </p:nvSpPr>
          <p:spPr>
            <a:xfrm>
              <a:off x="4173538" y="3211513"/>
              <a:ext cx="1677988" cy="1347788"/>
            </a:xfrm>
            <a:custGeom>
              <a:rect b="b" l="l" r="r" t="t"/>
              <a:pathLst>
                <a:path extrusionOk="0" h="229" w="286">
                  <a:moveTo>
                    <a:pt x="159" y="6"/>
                  </a:moveTo>
                  <a:cubicBezTo>
                    <a:pt x="85" y="0"/>
                    <a:pt x="17" y="36"/>
                    <a:pt x="8" y="88"/>
                  </a:cubicBezTo>
                  <a:cubicBezTo>
                    <a:pt x="0" y="127"/>
                    <a:pt x="29" y="163"/>
                    <a:pt x="75" y="181"/>
                  </a:cubicBezTo>
                  <a:cubicBezTo>
                    <a:pt x="93" y="209"/>
                    <a:pt x="122" y="229"/>
                    <a:pt x="161" y="227"/>
                  </a:cubicBezTo>
                  <a:cubicBezTo>
                    <a:pt x="167" y="227"/>
                    <a:pt x="172" y="227"/>
                    <a:pt x="177" y="226"/>
                  </a:cubicBezTo>
                  <a:cubicBezTo>
                    <a:pt x="153" y="221"/>
                    <a:pt x="143" y="208"/>
                    <a:pt x="128" y="192"/>
                  </a:cubicBezTo>
                  <a:cubicBezTo>
                    <a:pt x="201" y="197"/>
                    <a:pt x="267" y="161"/>
                    <a:pt x="276" y="110"/>
                  </a:cubicBezTo>
                  <a:cubicBezTo>
                    <a:pt x="286" y="58"/>
                    <a:pt x="233" y="12"/>
                    <a:pt x="159" y="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4719638" y="3481388"/>
              <a:ext cx="485775" cy="636588"/>
            </a:xfrm>
            <a:custGeom>
              <a:rect b="b" l="l" r="r" t="t"/>
              <a:pathLst>
                <a:path extrusionOk="0" h="108" w="83">
                  <a:moveTo>
                    <a:pt x="2" y="71"/>
                  </a:moveTo>
                  <a:cubicBezTo>
                    <a:pt x="3" y="69"/>
                    <a:pt x="7" y="77"/>
                    <a:pt x="10" y="78"/>
                  </a:cubicBezTo>
                  <a:cubicBezTo>
                    <a:pt x="10" y="81"/>
                    <a:pt x="10" y="85"/>
                    <a:pt x="11" y="88"/>
                  </a:cubicBezTo>
                  <a:cubicBezTo>
                    <a:pt x="16" y="98"/>
                    <a:pt x="46" y="100"/>
                    <a:pt x="59" y="96"/>
                  </a:cubicBezTo>
                  <a:cubicBezTo>
                    <a:pt x="73" y="91"/>
                    <a:pt x="70" y="74"/>
                    <a:pt x="70" y="53"/>
                  </a:cubicBezTo>
                  <a:cubicBezTo>
                    <a:pt x="70" y="35"/>
                    <a:pt x="73" y="19"/>
                    <a:pt x="60" y="15"/>
                  </a:cubicBezTo>
                  <a:cubicBezTo>
                    <a:pt x="52" y="13"/>
                    <a:pt x="32" y="12"/>
                    <a:pt x="22" y="14"/>
                  </a:cubicBezTo>
                  <a:cubicBezTo>
                    <a:pt x="11" y="17"/>
                    <a:pt x="9" y="28"/>
                    <a:pt x="10" y="38"/>
                  </a:cubicBezTo>
                  <a:cubicBezTo>
                    <a:pt x="8" y="41"/>
                    <a:pt x="4" y="34"/>
                    <a:pt x="2" y="32"/>
                  </a:cubicBezTo>
                  <a:cubicBezTo>
                    <a:pt x="0" y="14"/>
                    <a:pt x="8" y="5"/>
                    <a:pt x="19" y="3"/>
                  </a:cubicBezTo>
                  <a:cubicBezTo>
                    <a:pt x="36" y="0"/>
                    <a:pt x="66" y="2"/>
                    <a:pt x="73" y="9"/>
                  </a:cubicBezTo>
                  <a:cubicBezTo>
                    <a:pt x="82" y="17"/>
                    <a:pt x="79" y="36"/>
                    <a:pt x="79" y="56"/>
                  </a:cubicBezTo>
                  <a:cubicBezTo>
                    <a:pt x="79" y="77"/>
                    <a:pt x="83" y="101"/>
                    <a:pt x="65" y="106"/>
                  </a:cubicBezTo>
                  <a:cubicBezTo>
                    <a:pt x="59" y="108"/>
                    <a:pt x="25" y="108"/>
                    <a:pt x="16" y="106"/>
                  </a:cubicBezTo>
                  <a:cubicBezTo>
                    <a:pt x="2" y="102"/>
                    <a:pt x="1" y="90"/>
                    <a:pt x="2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800601" y="3635376"/>
              <a:ext cx="306388" cy="76200"/>
            </a:xfrm>
            <a:custGeom>
              <a:rect b="b" l="l" r="r" t="t"/>
              <a:pathLst>
                <a:path extrusionOk="0" h="13" w="52">
                  <a:moveTo>
                    <a:pt x="51" y="9"/>
                  </a:moveTo>
                  <a:cubicBezTo>
                    <a:pt x="45" y="13"/>
                    <a:pt x="36" y="11"/>
                    <a:pt x="27" y="11"/>
                  </a:cubicBezTo>
                  <a:cubicBezTo>
                    <a:pt x="18" y="11"/>
                    <a:pt x="9" y="12"/>
                    <a:pt x="3" y="10"/>
                  </a:cubicBezTo>
                  <a:cubicBezTo>
                    <a:pt x="0" y="0"/>
                    <a:pt x="18" y="3"/>
                    <a:pt x="31" y="3"/>
                  </a:cubicBezTo>
                  <a:cubicBezTo>
                    <a:pt x="41" y="3"/>
                    <a:pt x="52" y="1"/>
                    <a:pt x="5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4602163" y="3652838"/>
              <a:ext cx="263525" cy="269875"/>
            </a:xfrm>
            <a:custGeom>
              <a:rect b="b" l="l" r="r" t="t"/>
              <a:pathLst>
                <a:path extrusionOk="0" h="46" w="45">
                  <a:moveTo>
                    <a:pt x="45" y="33"/>
                  </a:moveTo>
                  <a:cubicBezTo>
                    <a:pt x="41" y="37"/>
                    <a:pt x="34" y="38"/>
                    <a:pt x="34" y="46"/>
                  </a:cubicBezTo>
                  <a:cubicBezTo>
                    <a:pt x="20" y="37"/>
                    <a:pt x="11" y="24"/>
                    <a:pt x="0" y="13"/>
                  </a:cubicBezTo>
                  <a:cubicBezTo>
                    <a:pt x="2" y="6"/>
                    <a:pt x="7" y="0"/>
                    <a:pt x="12" y="1"/>
                  </a:cubicBezTo>
                  <a:cubicBezTo>
                    <a:pt x="17" y="1"/>
                    <a:pt x="24" y="12"/>
                    <a:pt x="29" y="16"/>
                  </a:cubicBezTo>
                  <a:cubicBezTo>
                    <a:pt x="36" y="23"/>
                    <a:pt x="42" y="28"/>
                    <a:pt x="45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818063" y="3717926"/>
              <a:ext cx="282575" cy="80963"/>
            </a:xfrm>
            <a:custGeom>
              <a:rect b="b" l="l" r="r" t="t"/>
              <a:pathLst>
                <a:path extrusionOk="0" h="14" w="48">
                  <a:moveTo>
                    <a:pt x="5" y="12"/>
                  </a:moveTo>
                  <a:cubicBezTo>
                    <a:pt x="4" y="9"/>
                    <a:pt x="0" y="9"/>
                    <a:pt x="0" y="5"/>
                  </a:cubicBezTo>
                  <a:cubicBezTo>
                    <a:pt x="3" y="4"/>
                    <a:pt x="47" y="0"/>
                    <a:pt x="48" y="8"/>
                  </a:cubicBezTo>
                  <a:cubicBezTo>
                    <a:pt x="48" y="14"/>
                    <a:pt x="34" y="12"/>
                    <a:pt x="28" y="12"/>
                  </a:cubicBezTo>
                  <a:cubicBezTo>
                    <a:pt x="19" y="12"/>
                    <a:pt x="12" y="12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4883151" y="3811588"/>
              <a:ext cx="217488" cy="93663"/>
            </a:xfrm>
            <a:custGeom>
              <a:rect b="b" l="l" r="r" t="t"/>
              <a:pathLst>
                <a:path extrusionOk="0" h="16" w="37">
                  <a:moveTo>
                    <a:pt x="0" y="3"/>
                  </a:moveTo>
                  <a:cubicBezTo>
                    <a:pt x="10" y="2"/>
                    <a:pt x="29" y="0"/>
                    <a:pt x="37" y="4"/>
                  </a:cubicBezTo>
                  <a:cubicBezTo>
                    <a:pt x="35" y="16"/>
                    <a:pt x="13" y="8"/>
                    <a:pt x="3" y="10"/>
                  </a:cubicBezTo>
                  <a:cubicBezTo>
                    <a:pt x="1" y="8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4859338" y="3911601"/>
              <a:ext cx="41275" cy="41275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cubicBezTo>
                    <a:pt x="5" y="2"/>
                    <a:pt x="6" y="3"/>
                    <a:pt x="7" y="5"/>
                  </a:cubicBezTo>
                  <a:cubicBezTo>
                    <a:pt x="5" y="7"/>
                    <a:pt x="2" y="5"/>
                    <a:pt x="0" y="5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15"/>
          <p:cNvGrpSpPr/>
          <p:nvPr/>
        </p:nvGrpSpPr>
        <p:grpSpPr>
          <a:xfrm>
            <a:off x="4785870" y="1965819"/>
            <a:ext cx="3152439" cy="2637479"/>
            <a:chOff x="5170488" y="2357438"/>
            <a:chExt cx="2954338" cy="2471738"/>
          </a:xfrm>
        </p:grpSpPr>
        <p:sp>
          <p:nvSpPr>
            <p:cNvPr id="235" name="Google Shape;235;p15"/>
            <p:cNvSpPr/>
            <p:nvPr/>
          </p:nvSpPr>
          <p:spPr>
            <a:xfrm>
              <a:off x="5170488" y="2357438"/>
              <a:ext cx="2954338" cy="2471738"/>
            </a:xfrm>
            <a:custGeom>
              <a:rect b="b" l="l" r="r" t="t"/>
              <a:pathLst>
                <a:path extrusionOk="0" h="420" w="503">
                  <a:moveTo>
                    <a:pt x="214" y="19"/>
                  </a:moveTo>
                  <a:cubicBezTo>
                    <a:pt x="342" y="0"/>
                    <a:pt x="464" y="61"/>
                    <a:pt x="487" y="153"/>
                  </a:cubicBezTo>
                  <a:cubicBezTo>
                    <a:pt x="503" y="223"/>
                    <a:pt x="458" y="291"/>
                    <a:pt x="380" y="328"/>
                  </a:cubicBezTo>
                  <a:cubicBezTo>
                    <a:pt x="351" y="382"/>
                    <a:pt x="284" y="419"/>
                    <a:pt x="216" y="420"/>
                  </a:cubicBezTo>
                  <a:cubicBezTo>
                    <a:pt x="206" y="420"/>
                    <a:pt x="197" y="420"/>
                    <a:pt x="188" y="419"/>
                  </a:cubicBezTo>
                  <a:cubicBezTo>
                    <a:pt x="230" y="408"/>
                    <a:pt x="265" y="385"/>
                    <a:pt x="288" y="354"/>
                  </a:cubicBezTo>
                  <a:cubicBezTo>
                    <a:pt x="162" y="370"/>
                    <a:pt x="44" y="310"/>
                    <a:pt x="22" y="219"/>
                  </a:cubicBezTo>
                  <a:cubicBezTo>
                    <a:pt x="0" y="127"/>
                    <a:pt x="86" y="37"/>
                    <a:pt x="214" y="19"/>
                  </a:cubicBezTo>
                  <a:close/>
                </a:path>
              </a:pathLst>
            </a:custGeom>
            <a:solidFill>
              <a:srgbClr val="C70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216651" y="2798763"/>
              <a:ext cx="892175" cy="1271588"/>
            </a:xfrm>
            <a:custGeom>
              <a:rect b="b" l="l" r="r" t="t"/>
              <a:pathLst>
                <a:path extrusionOk="0" h="216" w="152">
                  <a:moveTo>
                    <a:pt x="99" y="21"/>
                  </a:moveTo>
                  <a:cubicBezTo>
                    <a:pt x="95" y="10"/>
                    <a:pt x="95" y="10"/>
                    <a:pt x="95" y="10"/>
                  </a:cubicBezTo>
                  <a:cubicBezTo>
                    <a:pt x="94" y="4"/>
                    <a:pt x="87" y="0"/>
                    <a:pt x="81" y="2"/>
                  </a:cubicBezTo>
                  <a:cubicBezTo>
                    <a:pt x="75" y="4"/>
                    <a:pt x="72" y="10"/>
                    <a:pt x="73" y="16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7" y="40"/>
                    <a:pt x="0" y="57"/>
                    <a:pt x="5" y="75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206"/>
                    <a:pt x="57" y="216"/>
                    <a:pt x="72" y="212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45" y="191"/>
                    <a:pt x="152" y="174"/>
                    <a:pt x="148" y="157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3" y="33"/>
                    <a:pt x="106" y="25"/>
                    <a:pt x="99" y="21"/>
                  </a:cubicBezTo>
                  <a:close/>
                  <a:moveTo>
                    <a:pt x="17" y="75"/>
                  </a:moveTo>
                  <a:cubicBezTo>
                    <a:pt x="14" y="64"/>
                    <a:pt x="19" y="53"/>
                    <a:pt x="27" y="51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93" y="32"/>
                    <a:pt x="102" y="39"/>
                    <a:pt x="105" y="4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8" y="93"/>
                    <a:pt x="113" y="103"/>
                    <a:pt x="104" y="10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39" y="125"/>
                    <a:pt x="29" y="118"/>
                    <a:pt x="26" y="108"/>
                  </a:cubicBezTo>
                  <a:lnTo>
                    <a:pt x="17" y="75"/>
                  </a:lnTo>
                  <a:close/>
                  <a:moveTo>
                    <a:pt x="41" y="161"/>
                  </a:moveTo>
                  <a:cubicBezTo>
                    <a:pt x="40" y="159"/>
                    <a:pt x="41" y="158"/>
                    <a:pt x="42" y="158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57" y="153"/>
                    <a:pt x="59" y="154"/>
                    <a:pt x="59" y="156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2" y="165"/>
                    <a:pt x="61" y="166"/>
                    <a:pt x="60" y="167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1"/>
                    <a:pt x="43" y="170"/>
                    <a:pt x="43" y="169"/>
                  </a:cubicBezTo>
                  <a:lnTo>
                    <a:pt x="41" y="161"/>
                  </a:lnTo>
                  <a:close/>
                  <a:moveTo>
                    <a:pt x="67" y="184"/>
                  </a:moveTo>
                  <a:cubicBezTo>
                    <a:pt x="68" y="185"/>
                    <a:pt x="67" y="187"/>
                    <a:pt x="66" y="187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51" y="191"/>
                    <a:pt x="49" y="190"/>
                    <a:pt x="49" y="189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6" y="180"/>
                    <a:pt x="47" y="178"/>
                    <a:pt x="48" y="178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3" y="174"/>
                    <a:pt x="65" y="174"/>
                    <a:pt x="65" y="176"/>
                  </a:cubicBezTo>
                  <a:lnTo>
                    <a:pt x="67" y="184"/>
                  </a:lnTo>
                  <a:close/>
                  <a:moveTo>
                    <a:pt x="56" y="143"/>
                  </a:moveTo>
                  <a:cubicBezTo>
                    <a:pt x="56" y="144"/>
                    <a:pt x="56" y="146"/>
                    <a:pt x="55" y="146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39" y="151"/>
                    <a:pt x="38" y="150"/>
                    <a:pt x="38" y="148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39"/>
                    <a:pt x="36" y="138"/>
                    <a:pt x="37" y="137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2" y="133"/>
                    <a:pt x="53" y="134"/>
                    <a:pt x="54" y="135"/>
                  </a:cubicBezTo>
                  <a:lnTo>
                    <a:pt x="56" y="143"/>
                  </a:lnTo>
                  <a:close/>
                  <a:moveTo>
                    <a:pt x="64" y="154"/>
                  </a:moveTo>
                  <a:cubicBezTo>
                    <a:pt x="64" y="152"/>
                    <a:pt x="65" y="151"/>
                    <a:pt x="66" y="150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1" y="146"/>
                    <a:pt x="82" y="147"/>
                    <a:pt x="83" y="148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58"/>
                    <a:pt x="85" y="159"/>
                    <a:pt x="83" y="160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8" y="164"/>
                    <a:pt x="67" y="163"/>
                    <a:pt x="67" y="162"/>
                  </a:cubicBezTo>
                  <a:lnTo>
                    <a:pt x="64" y="154"/>
                  </a:lnTo>
                  <a:close/>
                  <a:moveTo>
                    <a:pt x="91" y="177"/>
                  </a:moveTo>
                  <a:cubicBezTo>
                    <a:pt x="91" y="178"/>
                    <a:pt x="91" y="179"/>
                    <a:pt x="89" y="18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4" y="184"/>
                    <a:pt x="73" y="183"/>
                    <a:pt x="73" y="182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70" y="172"/>
                    <a:pt x="71" y="171"/>
                    <a:pt x="72" y="171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66"/>
                    <a:pt x="88" y="167"/>
                    <a:pt x="89" y="169"/>
                  </a:cubicBezTo>
                  <a:lnTo>
                    <a:pt x="91" y="177"/>
                  </a:lnTo>
                  <a:close/>
                  <a:moveTo>
                    <a:pt x="80" y="136"/>
                  </a:moveTo>
                  <a:cubicBezTo>
                    <a:pt x="80" y="137"/>
                    <a:pt x="79" y="139"/>
                    <a:pt x="78" y="139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63" y="143"/>
                    <a:pt x="62" y="142"/>
                    <a:pt x="61" y="141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9" y="132"/>
                    <a:pt x="59" y="130"/>
                    <a:pt x="61" y="130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6" y="126"/>
                    <a:pt x="77" y="126"/>
                    <a:pt x="77" y="128"/>
                  </a:cubicBezTo>
                  <a:lnTo>
                    <a:pt x="80" y="136"/>
                  </a:lnTo>
                  <a:close/>
                  <a:moveTo>
                    <a:pt x="88" y="147"/>
                  </a:moveTo>
                  <a:cubicBezTo>
                    <a:pt x="87" y="146"/>
                    <a:pt x="88" y="144"/>
                    <a:pt x="89" y="144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4" y="140"/>
                    <a:pt x="105" y="141"/>
                    <a:pt x="106" y="142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8" y="153"/>
                    <a:pt x="107" y="153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2" y="157"/>
                    <a:pt x="90" y="157"/>
                    <a:pt x="90" y="155"/>
                  </a:cubicBezTo>
                  <a:lnTo>
                    <a:pt x="88" y="147"/>
                  </a:lnTo>
                  <a:close/>
                  <a:moveTo>
                    <a:pt x="114" y="170"/>
                  </a:moveTo>
                  <a:cubicBezTo>
                    <a:pt x="114" y="171"/>
                    <a:pt x="114" y="173"/>
                    <a:pt x="113" y="173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7" y="178"/>
                    <a:pt x="96" y="177"/>
                    <a:pt x="96" y="175"/>
                  </a:cubicBezTo>
                  <a:cubicBezTo>
                    <a:pt x="94" y="167"/>
                    <a:pt x="94" y="167"/>
                    <a:pt x="94" y="167"/>
                  </a:cubicBezTo>
                  <a:cubicBezTo>
                    <a:pt x="93" y="166"/>
                    <a:pt x="94" y="165"/>
                    <a:pt x="95" y="164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10" y="160"/>
                    <a:pt x="111" y="161"/>
                    <a:pt x="112" y="162"/>
                  </a:cubicBezTo>
                  <a:lnTo>
                    <a:pt x="114" y="170"/>
                  </a:lnTo>
                  <a:close/>
                  <a:moveTo>
                    <a:pt x="103" y="129"/>
                  </a:moveTo>
                  <a:cubicBezTo>
                    <a:pt x="103" y="131"/>
                    <a:pt x="103" y="132"/>
                    <a:pt x="101" y="13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6" y="137"/>
                    <a:pt x="85" y="136"/>
                    <a:pt x="85" y="135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82" y="125"/>
                    <a:pt x="83" y="124"/>
                    <a:pt x="84" y="123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99" y="119"/>
                    <a:pt x="100" y="120"/>
                    <a:pt x="101" y="121"/>
                  </a:cubicBezTo>
                  <a:lnTo>
                    <a:pt x="103" y="129"/>
                  </a:lnTo>
                  <a:close/>
                  <a:moveTo>
                    <a:pt x="111" y="140"/>
                  </a:moveTo>
                  <a:cubicBezTo>
                    <a:pt x="111" y="139"/>
                    <a:pt x="112" y="137"/>
                    <a:pt x="113" y="137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8" y="132"/>
                    <a:pt x="129" y="133"/>
                    <a:pt x="130" y="135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2" y="144"/>
                    <a:pt x="132" y="145"/>
                    <a:pt x="130" y="146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5" y="150"/>
                    <a:pt x="114" y="149"/>
                    <a:pt x="114" y="148"/>
                  </a:cubicBezTo>
                  <a:lnTo>
                    <a:pt x="111" y="140"/>
                  </a:lnTo>
                  <a:close/>
                  <a:moveTo>
                    <a:pt x="138" y="163"/>
                  </a:moveTo>
                  <a:cubicBezTo>
                    <a:pt x="138" y="164"/>
                    <a:pt x="137" y="166"/>
                    <a:pt x="136" y="166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1" y="170"/>
                    <a:pt x="120" y="169"/>
                    <a:pt x="119" y="168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7"/>
                    <a:pt x="119" y="157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4" y="153"/>
                    <a:pt x="135" y="153"/>
                    <a:pt x="135" y="155"/>
                  </a:cubicBezTo>
                  <a:lnTo>
                    <a:pt x="138" y="163"/>
                  </a:lnTo>
                  <a:close/>
                  <a:moveTo>
                    <a:pt x="126" y="122"/>
                  </a:moveTo>
                  <a:cubicBezTo>
                    <a:pt x="127" y="124"/>
                    <a:pt x="126" y="125"/>
                    <a:pt x="125" y="125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0" y="130"/>
                    <a:pt x="109" y="129"/>
                    <a:pt x="108" y="127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8"/>
                    <a:pt x="106" y="117"/>
                    <a:pt x="107" y="116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2" y="112"/>
                    <a:pt x="124" y="113"/>
                    <a:pt x="124" y="114"/>
                  </a:cubicBezTo>
                  <a:lnTo>
                    <a:pt x="12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15"/>
          <p:cNvGrpSpPr/>
          <p:nvPr/>
        </p:nvGrpSpPr>
        <p:grpSpPr>
          <a:xfrm>
            <a:off x="7133683" y="2736727"/>
            <a:ext cx="1141721" cy="1277076"/>
            <a:chOff x="7370763" y="3079902"/>
            <a:chExt cx="1069975" cy="1196824"/>
          </a:xfrm>
        </p:grpSpPr>
        <p:sp>
          <p:nvSpPr>
            <p:cNvPr id="238" name="Google Shape;238;p15"/>
            <p:cNvSpPr/>
            <p:nvPr/>
          </p:nvSpPr>
          <p:spPr>
            <a:xfrm>
              <a:off x="7370763" y="3079902"/>
              <a:ext cx="1069975" cy="1196824"/>
            </a:xfrm>
            <a:custGeom>
              <a:rect b="b" l="l" r="r" t="t"/>
              <a:pathLst>
                <a:path extrusionOk="0" h="279" w="338">
                  <a:moveTo>
                    <a:pt x="180" y="2"/>
                  </a:moveTo>
                  <a:cubicBezTo>
                    <a:pt x="89" y="0"/>
                    <a:pt x="11" y="46"/>
                    <a:pt x="5" y="106"/>
                  </a:cubicBezTo>
                  <a:cubicBezTo>
                    <a:pt x="0" y="151"/>
                    <a:pt x="38" y="190"/>
                    <a:pt x="96" y="208"/>
                  </a:cubicBezTo>
                  <a:cubicBezTo>
                    <a:pt x="121" y="239"/>
                    <a:pt x="191" y="279"/>
                    <a:pt x="191" y="279"/>
                  </a:cubicBezTo>
                  <a:cubicBezTo>
                    <a:pt x="191" y="279"/>
                    <a:pt x="180" y="235"/>
                    <a:pt x="161" y="217"/>
                  </a:cubicBezTo>
                  <a:cubicBezTo>
                    <a:pt x="250" y="218"/>
                    <a:pt x="326" y="172"/>
                    <a:pt x="332" y="114"/>
                  </a:cubicBezTo>
                  <a:cubicBezTo>
                    <a:pt x="338" y="54"/>
                    <a:pt x="270" y="4"/>
                    <a:pt x="180" y="2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89851" y="3294063"/>
              <a:ext cx="434975" cy="569913"/>
            </a:xfrm>
            <a:custGeom>
              <a:rect b="b" l="l" r="r" t="t"/>
              <a:pathLst>
                <a:path extrusionOk="0" h="97" w="74">
                  <a:moveTo>
                    <a:pt x="17" y="3"/>
                  </a:moveTo>
                  <a:cubicBezTo>
                    <a:pt x="26" y="1"/>
                    <a:pt x="54" y="0"/>
                    <a:pt x="62" y="4"/>
                  </a:cubicBezTo>
                  <a:cubicBezTo>
                    <a:pt x="73" y="10"/>
                    <a:pt x="70" y="33"/>
                    <a:pt x="70" y="49"/>
                  </a:cubicBezTo>
                  <a:cubicBezTo>
                    <a:pt x="70" y="66"/>
                    <a:pt x="74" y="88"/>
                    <a:pt x="61" y="94"/>
                  </a:cubicBezTo>
                  <a:cubicBezTo>
                    <a:pt x="54" y="97"/>
                    <a:pt x="19" y="96"/>
                    <a:pt x="13" y="94"/>
                  </a:cubicBezTo>
                  <a:cubicBezTo>
                    <a:pt x="0" y="88"/>
                    <a:pt x="4" y="67"/>
                    <a:pt x="4" y="49"/>
                  </a:cubicBezTo>
                  <a:cubicBezTo>
                    <a:pt x="4" y="41"/>
                    <a:pt x="4" y="35"/>
                    <a:pt x="4" y="30"/>
                  </a:cubicBezTo>
                  <a:cubicBezTo>
                    <a:pt x="4" y="16"/>
                    <a:pt x="2" y="6"/>
                    <a:pt x="17" y="3"/>
                  </a:cubicBezTo>
                  <a:close/>
                  <a:moveTo>
                    <a:pt x="13" y="44"/>
                  </a:moveTo>
                  <a:cubicBezTo>
                    <a:pt x="13" y="56"/>
                    <a:pt x="11" y="69"/>
                    <a:pt x="15" y="72"/>
                  </a:cubicBezTo>
                  <a:cubicBezTo>
                    <a:pt x="19" y="75"/>
                    <a:pt x="32" y="74"/>
                    <a:pt x="37" y="74"/>
                  </a:cubicBezTo>
                  <a:cubicBezTo>
                    <a:pt x="42" y="74"/>
                    <a:pt x="55" y="75"/>
                    <a:pt x="59" y="72"/>
                  </a:cubicBezTo>
                  <a:cubicBezTo>
                    <a:pt x="64" y="68"/>
                    <a:pt x="61" y="53"/>
                    <a:pt x="61" y="44"/>
                  </a:cubicBezTo>
                  <a:cubicBezTo>
                    <a:pt x="61" y="33"/>
                    <a:pt x="63" y="19"/>
                    <a:pt x="59" y="15"/>
                  </a:cubicBezTo>
                  <a:cubicBezTo>
                    <a:pt x="55" y="11"/>
                    <a:pt x="28" y="10"/>
                    <a:pt x="19" y="13"/>
                  </a:cubicBezTo>
                  <a:cubicBezTo>
                    <a:pt x="10" y="16"/>
                    <a:pt x="13" y="29"/>
                    <a:pt x="13" y="44"/>
                  </a:cubicBezTo>
                  <a:close/>
                  <a:moveTo>
                    <a:pt x="37" y="89"/>
                  </a:moveTo>
                  <a:cubicBezTo>
                    <a:pt x="44" y="88"/>
                    <a:pt x="44" y="75"/>
                    <a:pt x="35" y="78"/>
                  </a:cubicBezTo>
                  <a:cubicBezTo>
                    <a:pt x="28" y="81"/>
                    <a:pt x="32" y="89"/>
                    <a:pt x="3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5"/>
          <p:cNvSpPr txBox="1"/>
          <p:nvPr/>
        </p:nvSpPr>
        <p:spPr>
          <a:xfrm>
            <a:off x="5485610" y="653650"/>
            <a:ext cx="12207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Vision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1" name="Google Shape;241;p15"/>
          <p:cNvGrpSpPr/>
          <p:nvPr/>
        </p:nvGrpSpPr>
        <p:grpSpPr>
          <a:xfrm>
            <a:off x="6715375" y="4988702"/>
            <a:ext cx="3889971" cy="960794"/>
            <a:chOff x="7583812" y="3362125"/>
            <a:chExt cx="3889971" cy="960794"/>
          </a:xfrm>
        </p:grpSpPr>
        <p:sp>
          <p:nvSpPr>
            <p:cNvPr id="242" name="Google Shape;242;p15"/>
            <p:cNvSpPr/>
            <p:nvPr/>
          </p:nvSpPr>
          <p:spPr>
            <a:xfrm>
              <a:off x="7583812" y="3718458"/>
              <a:ext cx="3889971" cy="604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7583812" y="3362125"/>
              <a:ext cx="2050552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Support Desk</a:t>
              </a:r>
              <a:endParaRPr b="1" sz="1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4" name="Google Shape;244;p15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6"/>
          <p:cNvGrpSpPr/>
          <p:nvPr/>
        </p:nvGrpSpPr>
        <p:grpSpPr>
          <a:xfrm>
            <a:off x="1489380" y="1994684"/>
            <a:ext cx="2566578" cy="992177"/>
            <a:chOff x="1589601" y="2349127"/>
            <a:chExt cx="2566578" cy="992177"/>
          </a:xfrm>
        </p:grpSpPr>
        <p:sp>
          <p:nvSpPr>
            <p:cNvPr id="251" name="Google Shape;251;p1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Timeline Style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6"/>
            <p:cNvSpPr txBox="1"/>
            <p:nvPr/>
          </p:nvSpPr>
          <p:spPr>
            <a:xfrm>
              <a:off x="1589601" y="2635020"/>
              <a:ext cx="2566578" cy="70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253" name="Google Shape;253;p16"/>
          <p:cNvGrpSpPr/>
          <p:nvPr/>
        </p:nvGrpSpPr>
        <p:grpSpPr>
          <a:xfrm>
            <a:off x="1489380" y="3317145"/>
            <a:ext cx="2566578" cy="992177"/>
            <a:chOff x="1589601" y="2349127"/>
            <a:chExt cx="2566578" cy="992177"/>
          </a:xfrm>
        </p:grpSpPr>
        <p:sp>
          <p:nvSpPr>
            <p:cNvPr id="254" name="Google Shape;254;p1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Infographic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16"/>
            <p:cNvSpPr txBox="1"/>
            <p:nvPr/>
          </p:nvSpPr>
          <p:spPr>
            <a:xfrm>
              <a:off x="1589601" y="2635020"/>
              <a:ext cx="2566578" cy="70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1489380" y="4639606"/>
            <a:ext cx="2566578" cy="992177"/>
            <a:chOff x="1589601" y="2349127"/>
            <a:chExt cx="2566578" cy="992177"/>
          </a:xfrm>
        </p:grpSpPr>
        <p:sp>
          <p:nvSpPr>
            <p:cNvPr id="257" name="Google Shape;257;p1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Chart Style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1589601" y="2635020"/>
              <a:ext cx="2566578" cy="70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259" name="Google Shape;259;p16"/>
          <p:cNvGrpSpPr/>
          <p:nvPr/>
        </p:nvGrpSpPr>
        <p:grpSpPr>
          <a:xfrm>
            <a:off x="7967687" y="1994684"/>
            <a:ext cx="2734933" cy="992177"/>
            <a:chOff x="1421246" y="2349127"/>
            <a:chExt cx="2734933" cy="992177"/>
          </a:xfrm>
        </p:grpSpPr>
        <p:sp>
          <p:nvSpPr>
            <p:cNvPr id="260" name="Google Shape;260;p16"/>
            <p:cNvSpPr txBox="1"/>
            <p:nvPr/>
          </p:nvSpPr>
          <p:spPr>
            <a:xfrm>
              <a:off x="1421246" y="2349127"/>
              <a:ext cx="273493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Image &amp; Content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1589601" y="2635020"/>
              <a:ext cx="2566578" cy="70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262" name="Google Shape;262;p16"/>
          <p:cNvGrpSpPr/>
          <p:nvPr/>
        </p:nvGrpSpPr>
        <p:grpSpPr>
          <a:xfrm>
            <a:off x="8136042" y="3317145"/>
            <a:ext cx="2566578" cy="992177"/>
            <a:chOff x="1589601" y="2349127"/>
            <a:chExt cx="2566578" cy="992177"/>
          </a:xfrm>
        </p:grpSpPr>
        <p:sp>
          <p:nvSpPr>
            <p:cNvPr id="263" name="Google Shape;263;p16"/>
            <p:cNvSpPr txBox="1"/>
            <p:nvPr/>
          </p:nvSpPr>
          <p:spPr>
            <a:xfrm>
              <a:off x="1796965" y="2349127"/>
              <a:ext cx="191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Worldmap Style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1589601" y="2635020"/>
              <a:ext cx="2566578" cy="70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265" name="Google Shape;265;p16"/>
          <p:cNvGrpSpPr/>
          <p:nvPr/>
        </p:nvGrpSpPr>
        <p:grpSpPr>
          <a:xfrm>
            <a:off x="8136042" y="4639606"/>
            <a:ext cx="2566578" cy="992177"/>
            <a:chOff x="1589601" y="2349127"/>
            <a:chExt cx="2566578" cy="992177"/>
          </a:xfrm>
        </p:grpSpPr>
        <p:sp>
          <p:nvSpPr>
            <p:cNvPr id="266" name="Google Shape;266;p1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Table Style</a:t>
              </a:r>
              <a:endParaRPr b="1" sz="16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16"/>
            <p:cNvSpPr txBox="1"/>
            <p:nvPr/>
          </p:nvSpPr>
          <p:spPr>
            <a:xfrm>
              <a:off x="1589601" y="2635020"/>
              <a:ext cx="2566578" cy="70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endParaRPr/>
            </a:p>
          </p:txBody>
        </p:sp>
      </p:grpSp>
      <p:grpSp>
        <p:nvGrpSpPr>
          <p:cNvPr id="268" name="Google Shape;268;p16"/>
          <p:cNvGrpSpPr/>
          <p:nvPr/>
        </p:nvGrpSpPr>
        <p:grpSpPr>
          <a:xfrm>
            <a:off x="4280786" y="1752966"/>
            <a:ext cx="3630424" cy="3816878"/>
            <a:chOff x="4280786" y="1929943"/>
            <a:chExt cx="3630424" cy="3816878"/>
          </a:xfrm>
        </p:grpSpPr>
        <p:grpSp>
          <p:nvGrpSpPr>
            <p:cNvPr id="269" name="Google Shape;269;p16"/>
            <p:cNvGrpSpPr/>
            <p:nvPr/>
          </p:nvGrpSpPr>
          <p:grpSpPr>
            <a:xfrm>
              <a:off x="4280786" y="1929943"/>
              <a:ext cx="3630424" cy="3816878"/>
              <a:chOff x="4261841" y="1937379"/>
              <a:chExt cx="3423875" cy="3599719"/>
            </a:xfrm>
          </p:grpSpPr>
          <p:grpSp>
            <p:nvGrpSpPr>
              <p:cNvPr id="270" name="Google Shape;270;p16"/>
              <p:cNvGrpSpPr/>
              <p:nvPr/>
            </p:nvGrpSpPr>
            <p:grpSpPr>
              <a:xfrm>
                <a:off x="4261841" y="1937379"/>
                <a:ext cx="3423875" cy="3599719"/>
                <a:chOff x="3009124" y="1980394"/>
                <a:chExt cx="3135086" cy="3296098"/>
              </a:xfrm>
            </p:grpSpPr>
            <p:sp>
              <p:nvSpPr>
                <p:cNvPr id="271" name="Google Shape;271;p16"/>
                <p:cNvSpPr/>
                <p:nvPr/>
              </p:nvSpPr>
              <p:spPr>
                <a:xfrm>
                  <a:off x="3009124" y="2865913"/>
                  <a:ext cx="995934" cy="1732385"/>
                </a:xfrm>
                <a:custGeom>
                  <a:rect b="b" l="l" r="r" t="t"/>
                  <a:pathLst>
                    <a:path extrusionOk="0" h="466" w="268">
                      <a:moveTo>
                        <a:pt x="167" y="466"/>
                      </a:moveTo>
                      <a:cubicBezTo>
                        <a:pt x="167" y="466"/>
                        <a:pt x="37" y="425"/>
                        <a:pt x="21" y="289"/>
                      </a:cubicBezTo>
                      <a:cubicBezTo>
                        <a:pt x="0" y="124"/>
                        <a:pt x="268" y="0"/>
                        <a:pt x="268" y="0"/>
                      </a:cubicBezTo>
                      <a:cubicBezTo>
                        <a:pt x="268" y="0"/>
                        <a:pt x="158" y="137"/>
                        <a:pt x="143" y="251"/>
                      </a:cubicBezTo>
                      <a:cubicBezTo>
                        <a:pt x="127" y="376"/>
                        <a:pt x="167" y="466"/>
                        <a:pt x="167" y="4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16"/>
                <p:cNvSpPr/>
                <p:nvPr/>
              </p:nvSpPr>
              <p:spPr>
                <a:xfrm>
                  <a:off x="3156409" y="2117437"/>
                  <a:ext cx="1795486" cy="1177179"/>
                </a:xfrm>
                <a:custGeom>
                  <a:rect b="b" l="l" r="r" t="t"/>
                  <a:pathLst>
                    <a:path extrusionOk="0" h="316" w="483">
                      <a:moveTo>
                        <a:pt x="29" y="316"/>
                      </a:moveTo>
                      <a:cubicBezTo>
                        <a:pt x="29" y="316"/>
                        <a:pt x="0" y="183"/>
                        <a:pt x="109" y="101"/>
                      </a:cubicBezTo>
                      <a:cubicBezTo>
                        <a:pt x="242" y="0"/>
                        <a:pt x="483" y="170"/>
                        <a:pt x="483" y="170"/>
                      </a:cubicBezTo>
                      <a:cubicBezTo>
                        <a:pt x="483" y="170"/>
                        <a:pt x="310" y="144"/>
                        <a:pt x="204" y="188"/>
                      </a:cubicBezTo>
                      <a:cubicBezTo>
                        <a:pt x="87" y="236"/>
                        <a:pt x="29" y="316"/>
                        <a:pt x="29" y="3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16"/>
                <p:cNvSpPr/>
                <p:nvPr/>
              </p:nvSpPr>
              <p:spPr>
                <a:xfrm>
                  <a:off x="4211960" y="1980394"/>
                  <a:ext cx="1409737" cy="1532089"/>
                </a:xfrm>
                <a:custGeom>
                  <a:rect b="b" l="l" r="r" t="t"/>
                  <a:pathLst>
                    <a:path extrusionOk="0" h="412" w="380">
                      <a:moveTo>
                        <a:pt x="0" y="93"/>
                      </a:moveTo>
                      <a:cubicBezTo>
                        <a:pt x="0" y="93"/>
                        <a:pt x="100" y="0"/>
                        <a:pt x="226" y="54"/>
                      </a:cubicBezTo>
                      <a:cubicBezTo>
                        <a:pt x="380" y="119"/>
                        <a:pt x="353" y="412"/>
                        <a:pt x="353" y="412"/>
                      </a:cubicBezTo>
                      <a:cubicBezTo>
                        <a:pt x="353" y="412"/>
                        <a:pt x="289" y="249"/>
                        <a:pt x="198" y="179"/>
                      </a:cubicBezTo>
                      <a:cubicBezTo>
                        <a:pt x="98" y="102"/>
                        <a:pt x="0" y="93"/>
                        <a:pt x="0" y="9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16"/>
                <p:cNvSpPr/>
                <p:nvPr/>
              </p:nvSpPr>
              <p:spPr>
                <a:xfrm>
                  <a:off x="5148276" y="2662103"/>
                  <a:ext cx="995934" cy="1732385"/>
                </a:xfrm>
                <a:custGeom>
                  <a:rect b="b" l="l" r="r" t="t"/>
                  <a:pathLst>
                    <a:path extrusionOk="0" h="466" w="268">
                      <a:moveTo>
                        <a:pt x="101" y="0"/>
                      </a:moveTo>
                      <a:cubicBezTo>
                        <a:pt x="101" y="0"/>
                        <a:pt x="231" y="41"/>
                        <a:pt x="247" y="177"/>
                      </a:cubicBezTo>
                      <a:cubicBezTo>
                        <a:pt x="268" y="342"/>
                        <a:pt x="0" y="466"/>
                        <a:pt x="0" y="466"/>
                      </a:cubicBezTo>
                      <a:cubicBezTo>
                        <a:pt x="0" y="466"/>
                        <a:pt x="110" y="329"/>
                        <a:pt x="125" y="215"/>
                      </a:cubicBezTo>
                      <a:cubicBezTo>
                        <a:pt x="141" y="9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16"/>
                <p:cNvSpPr/>
                <p:nvPr/>
              </p:nvSpPr>
              <p:spPr>
                <a:xfrm>
                  <a:off x="4201439" y="3965783"/>
                  <a:ext cx="1791980" cy="1177179"/>
                </a:xfrm>
                <a:custGeom>
                  <a:rect b="b" l="l" r="r" t="t"/>
                  <a:pathLst>
                    <a:path extrusionOk="0" h="316" w="483">
                      <a:moveTo>
                        <a:pt x="454" y="0"/>
                      </a:moveTo>
                      <a:cubicBezTo>
                        <a:pt x="454" y="0"/>
                        <a:pt x="483" y="133"/>
                        <a:pt x="374" y="215"/>
                      </a:cubicBezTo>
                      <a:cubicBezTo>
                        <a:pt x="241" y="316"/>
                        <a:pt x="0" y="146"/>
                        <a:pt x="0" y="146"/>
                      </a:cubicBezTo>
                      <a:cubicBezTo>
                        <a:pt x="0" y="146"/>
                        <a:pt x="173" y="172"/>
                        <a:pt x="280" y="128"/>
                      </a:cubicBezTo>
                      <a:cubicBezTo>
                        <a:pt x="396" y="80"/>
                        <a:pt x="454" y="0"/>
                        <a:pt x="4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16"/>
                <p:cNvSpPr/>
                <p:nvPr/>
              </p:nvSpPr>
              <p:spPr>
                <a:xfrm>
                  <a:off x="3528131" y="3744403"/>
                  <a:ext cx="1409737" cy="1532089"/>
                </a:xfrm>
                <a:custGeom>
                  <a:rect b="b" l="l" r="r" t="t"/>
                  <a:pathLst>
                    <a:path extrusionOk="0" h="412" w="380">
                      <a:moveTo>
                        <a:pt x="380" y="320"/>
                      </a:moveTo>
                      <a:cubicBezTo>
                        <a:pt x="380" y="320"/>
                        <a:pt x="280" y="412"/>
                        <a:pt x="154" y="359"/>
                      </a:cubicBezTo>
                      <a:cubicBezTo>
                        <a:pt x="0" y="294"/>
                        <a:pt x="27" y="0"/>
                        <a:pt x="27" y="0"/>
                      </a:cubicBezTo>
                      <a:cubicBezTo>
                        <a:pt x="27" y="0"/>
                        <a:pt x="91" y="163"/>
                        <a:pt x="182" y="233"/>
                      </a:cubicBezTo>
                      <a:cubicBezTo>
                        <a:pt x="282" y="310"/>
                        <a:pt x="380" y="320"/>
                        <a:pt x="380" y="3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" name="Google Shape;277;p16"/>
              <p:cNvGrpSpPr/>
              <p:nvPr/>
            </p:nvGrpSpPr>
            <p:grpSpPr>
              <a:xfrm>
                <a:off x="4455030" y="3764797"/>
                <a:ext cx="280865" cy="432098"/>
                <a:chOff x="4235451" y="4579938"/>
                <a:chExt cx="123825" cy="190499"/>
              </a:xfrm>
            </p:grpSpPr>
            <p:sp>
              <p:nvSpPr>
                <p:cNvPr id="278" name="Google Shape;278;p16"/>
                <p:cNvSpPr/>
                <p:nvPr/>
              </p:nvSpPr>
              <p:spPr>
                <a:xfrm>
                  <a:off x="4235451" y="4721225"/>
                  <a:ext cx="123825" cy="49212"/>
                </a:xfrm>
                <a:custGeom>
                  <a:rect b="b" l="l" r="r" t="t"/>
                  <a:pathLst>
                    <a:path extrusionOk="0" h="17" w="43">
                      <a:moveTo>
                        <a:pt x="0" y="8"/>
                      </a:moveTo>
                      <a:cubicBezTo>
                        <a:pt x="0" y="11"/>
                        <a:pt x="5" y="16"/>
                        <a:pt x="8" y="17"/>
                      </a:cubicBezTo>
                      <a:cubicBezTo>
                        <a:pt x="9" y="17"/>
                        <a:pt x="10" y="16"/>
                        <a:pt x="12" y="16"/>
                      </a:cubicBezTo>
                      <a:cubicBezTo>
                        <a:pt x="12" y="16"/>
                        <a:pt x="26" y="17"/>
                        <a:pt x="30" y="15"/>
                      </a:cubicBezTo>
                      <a:cubicBezTo>
                        <a:pt x="33" y="14"/>
                        <a:pt x="43" y="5"/>
                        <a:pt x="43" y="3"/>
                      </a:cubicBezTo>
                      <a:cubicBezTo>
                        <a:pt x="43" y="1"/>
                        <a:pt x="42" y="0"/>
                        <a:pt x="40" y="2"/>
                      </a:cubicBezTo>
                      <a:cubicBezTo>
                        <a:pt x="37" y="3"/>
                        <a:pt x="35" y="6"/>
                        <a:pt x="33" y="8"/>
                      </a:cubicBezTo>
                      <a:cubicBezTo>
                        <a:pt x="29" y="11"/>
                        <a:pt x="21" y="12"/>
                        <a:pt x="17" y="7"/>
                      </a:cubicBezTo>
                      <a:cubicBezTo>
                        <a:pt x="17" y="7"/>
                        <a:pt x="28" y="8"/>
                        <a:pt x="30" y="5"/>
                      </a:cubicBezTo>
                      <a:cubicBezTo>
                        <a:pt x="31" y="3"/>
                        <a:pt x="30" y="1"/>
                        <a:pt x="28" y="2"/>
                      </a:cubicBezTo>
                      <a:cubicBezTo>
                        <a:pt x="26" y="2"/>
                        <a:pt x="17" y="2"/>
                        <a:pt x="15" y="2"/>
                      </a:cubicBezTo>
                      <a:cubicBezTo>
                        <a:pt x="12" y="1"/>
                        <a:pt x="8" y="0"/>
                        <a:pt x="7" y="1"/>
                      </a:cubicBezTo>
                      <a:cubicBezTo>
                        <a:pt x="5" y="2"/>
                        <a:pt x="1" y="5"/>
                        <a:pt x="0" y="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16"/>
                <p:cNvSpPr/>
                <p:nvPr/>
              </p:nvSpPr>
              <p:spPr>
                <a:xfrm>
                  <a:off x="4281488" y="4695825"/>
                  <a:ext cx="49213" cy="19050"/>
                </a:xfrm>
                <a:custGeom>
                  <a:rect b="b" l="l" r="r" t="t"/>
                  <a:pathLst>
                    <a:path extrusionOk="0" h="7" w="17">
                      <a:moveTo>
                        <a:pt x="15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6"/>
                        <a:pt x="6" y="7"/>
                        <a:pt x="9" y="7"/>
                      </a:cubicBezTo>
                      <a:cubicBezTo>
                        <a:pt x="11" y="7"/>
                        <a:pt x="13" y="6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7" y="3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16"/>
                <p:cNvSpPr/>
                <p:nvPr/>
              </p:nvSpPr>
              <p:spPr>
                <a:xfrm>
                  <a:off x="4260851" y="4579938"/>
                  <a:ext cx="88900" cy="100012"/>
                </a:xfrm>
                <a:custGeom>
                  <a:rect b="b" l="l" r="r" t="t"/>
                  <a:pathLst>
                    <a:path extrusionOk="0" h="35" w="31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3"/>
                        <a:pt x="7" y="27"/>
                        <a:pt x="7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27"/>
                        <a:pt x="31" y="23"/>
                        <a:pt x="31" y="16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  <a:moveTo>
                        <a:pt x="19" y="21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16"/>
                <p:cNvSpPr/>
                <p:nvPr/>
              </p:nvSpPr>
              <p:spPr>
                <a:xfrm>
                  <a:off x="4281488" y="4683125"/>
                  <a:ext cx="49213" cy="9525"/>
                </a:xfrm>
                <a:custGeom>
                  <a:rect b="b" l="l" r="r" t="t"/>
                  <a:pathLst>
                    <a:path extrusionOk="0" h="3" w="17">
                      <a:moveTo>
                        <a:pt x="1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" name="Google Shape;282;p16"/>
              <p:cNvGrpSpPr/>
              <p:nvPr/>
            </p:nvGrpSpPr>
            <p:grpSpPr>
              <a:xfrm>
                <a:off x="4891897" y="2526889"/>
                <a:ext cx="393274" cy="322756"/>
                <a:chOff x="2551113" y="4586288"/>
                <a:chExt cx="230188" cy="188912"/>
              </a:xfrm>
            </p:grpSpPr>
            <p:sp>
              <p:nvSpPr>
                <p:cNvPr id="283" name="Google Shape;283;p16"/>
                <p:cNvSpPr/>
                <p:nvPr/>
              </p:nvSpPr>
              <p:spPr>
                <a:xfrm>
                  <a:off x="2732088" y="4678363"/>
                  <a:ext cx="20638" cy="1905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16"/>
                <p:cNvSpPr/>
                <p:nvPr/>
              </p:nvSpPr>
              <p:spPr>
                <a:xfrm>
                  <a:off x="2697163" y="4679950"/>
                  <a:ext cx="49213" cy="95250"/>
                </a:xfrm>
                <a:custGeom>
                  <a:rect b="b" l="l" r="r" t="t"/>
                  <a:pathLst>
                    <a:path extrusionOk="0" h="33" w="17">
                      <a:moveTo>
                        <a:pt x="17" y="29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3" y="20"/>
                        <a:pt x="13" y="19"/>
                        <a:pt x="13" y="18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5" y="9"/>
                        <a:pt x="14" y="8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1" y="6"/>
                        <a:pt x="1" y="7"/>
                      </a:cubicBezTo>
                      <a:cubicBezTo>
                        <a:pt x="0" y="9"/>
                        <a:pt x="1" y="10"/>
                        <a:pt x="2" y="10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6"/>
                        <a:pt x="6" y="19"/>
                        <a:pt x="5" y="22"/>
                      </a:cubicBezTo>
                      <a:cubicBezTo>
                        <a:pt x="5" y="24"/>
                        <a:pt x="4" y="26"/>
                        <a:pt x="4" y="29"/>
                      </a:cubicBezTo>
                      <a:cubicBezTo>
                        <a:pt x="4" y="29"/>
                        <a:pt x="3" y="30"/>
                        <a:pt x="3" y="30"/>
                      </a:cubicBezTo>
                      <a:cubicBezTo>
                        <a:pt x="3" y="31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6" y="33"/>
                        <a:pt x="7" y="32"/>
                        <a:pt x="8" y="3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2"/>
                        <a:pt x="14" y="33"/>
                        <a:pt x="16" y="32"/>
                      </a:cubicBezTo>
                      <a:cubicBezTo>
                        <a:pt x="17" y="32"/>
                        <a:pt x="17" y="31"/>
                        <a:pt x="17" y="2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16"/>
                <p:cNvSpPr/>
                <p:nvPr/>
              </p:nvSpPr>
              <p:spPr>
                <a:xfrm>
                  <a:off x="2565401" y="4678363"/>
                  <a:ext cx="20638" cy="1905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16"/>
                <p:cNvSpPr/>
                <p:nvPr/>
              </p:nvSpPr>
              <p:spPr>
                <a:xfrm>
                  <a:off x="2571751" y="4679950"/>
                  <a:ext cx="49213" cy="95250"/>
                </a:xfrm>
                <a:custGeom>
                  <a:rect b="b" l="l" r="r" t="t"/>
                  <a:pathLst>
                    <a:path extrusionOk="0" h="33" w="17">
                      <a:moveTo>
                        <a:pt x="0" y="29"/>
                      </a:move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4" y="20"/>
                        <a:pt x="4" y="19"/>
                        <a:pt x="3" y="18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9"/>
                        <a:pt x="3" y="8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2"/>
                        <a:pt x="14" y="3"/>
                        <a:pt x="13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6" y="6"/>
                        <a:pt x="16" y="7"/>
                      </a:cubicBezTo>
                      <a:cubicBezTo>
                        <a:pt x="17" y="9"/>
                        <a:pt x="16" y="10"/>
                        <a:pt x="15" y="10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6"/>
                        <a:pt x="11" y="19"/>
                        <a:pt x="11" y="22"/>
                      </a:cubicBezTo>
                      <a:cubicBezTo>
                        <a:pt x="12" y="24"/>
                        <a:pt x="13" y="26"/>
                        <a:pt x="13" y="29"/>
                      </a:cubicBezTo>
                      <a:cubicBezTo>
                        <a:pt x="13" y="29"/>
                        <a:pt x="13" y="30"/>
                        <a:pt x="14" y="30"/>
                      </a:cubicBezTo>
                      <a:cubicBezTo>
                        <a:pt x="14" y="31"/>
                        <a:pt x="13" y="33"/>
                        <a:pt x="12" y="33"/>
                      </a:cubicBezTo>
                      <a:cubicBezTo>
                        <a:pt x="12" y="33"/>
                        <a:pt x="12" y="33"/>
                        <a:pt x="11" y="33"/>
                      </a:cubicBezTo>
                      <a:cubicBezTo>
                        <a:pt x="10" y="33"/>
                        <a:pt x="10" y="32"/>
                        <a:pt x="9" y="31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2"/>
                        <a:pt x="2" y="33"/>
                        <a:pt x="1" y="32"/>
                      </a:cubicBezTo>
                      <a:cubicBezTo>
                        <a:pt x="0" y="32"/>
                        <a:pt x="0" y="31"/>
                        <a:pt x="0" y="2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16"/>
                <p:cNvSpPr/>
                <p:nvPr/>
              </p:nvSpPr>
              <p:spPr>
                <a:xfrm>
                  <a:off x="2649538" y="4692650"/>
                  <a:ext cx="19050" cy="222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16"/>
                <p:cNvSpPr/>
                <p:nvPr/>
              </p:nvSpPr>
              <p:spPr>
                <a:xfrm>
                  <a:off x="2625726" y="4689475"/>
                  <a:ext cx="63500" cy="85725"/>
                </a:xfrm>
                <a:custGeom>
                  <a:rect b="b" l="l" r="r" t="t"/>
                  <a:pathLst>
                    <a:path extrusionOk="0" h="30" w="22">
                      <a:moveTo>
                        <a:pt x="19" y="18"/>
                      </a:move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3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ubicBezTo>
                        <a:pt x="1" y="4"/>
                        <a:pt x="1" y="5"/>
                        <a:pt x="1" y="7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6"/>
                        <a:pt x="0" y="27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3" y="29"/>
                        <a:pt x="13" y="28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8" y="30"/>
                        <a:pt x="19" y="30"/>
                      </a:cubicBezTo>
                      <a:cubicBezTo>
                        <a:pt x="21" y="30"/>
                        <a:pt x="22" y="29"/>
                        <a:pt x="22" y="28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9"/>
                        <a:pt x="21" y="18"/>
                        <a:pt x="19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16"/>
                <p:cNvSpPr/>
                <p:nvPr/>
              </p:nvSpPr>
              <p:spPr>
                <a:xfrm>
                  <a:off x="2660651" y="4586288"/>
                  <a:ext cx="120650" cy="77787"/>
                </a:xfrm>
                <a:custGeom>
                  <a:rect b="b" l="l" r="r" t="t"/>
                  <a:pathLst>
                    <a:path extrusionOk="0" h="49" w="76">
                      <a:moveTo>
                        <a:pt x="0" y="49"/>
                      </a:moveTo>
                      <a:lnTo>
                        <a:pt x="31" y="49"/>
                      </a:lnTo>
                      <a:lnTo>
                        <a:pt x="62" y="25"/>
                      </a:lnTo>
                      <a:lnTo>
                        <a:pt x="60" y="39"/>
                      </a:lnTo>
                      <a:lnTo>
                        <a:pt x="72" y="29"/>
                      </a:lnTo>
                      <a:lnTo>
                        <a:pt x="76" y="3"/>
                      </a:lnTo>
                      <a:lnTo>
                        <a:pt x="49" y="0"/>
                      </a:lnTo>
                      <a:lnTo>
                        <a:pt x="36" y="9"/>
                      </a:lnTo>
                      <a:lnTo>
                        <a:pt x="51" y="1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16"/>
                <p:cNvSpPr/>
                <p:nvPr/>
              </p:nvSpPr>
              <p:spPr>
                <a:xfrm>
                  <a:off x="2551113" y="4625975"/>
                  <a:ext cx="130175" cy="42862"/>
                </a:xfrm>
                <a:custGeom>
                  <a:rect b="b" l="l" r="r" t="t"/>
                  <a:pathLst>
                    <a:path extrusionOk="0" h="27" w="82">
                      <a:moveTo>
                        <a:pt x="58" y="20"/>
                      </a:moveTo>
                      <a:lnTo>
                        <a:pt x="63" y="22"/>
                      </a:lnTo>
                      <a:lnTo>
                        <a:pt x="82" y="7"/>
                      </a:lnTo>
                      <a:lnTo>
                        <a:pt x="56" y="0"/>
                      </a:lnTo>
                      <a:lnTo>
                        <a:pt x="0" y="27"/>
                      </a:lnTo>
                      <a:lnTo>
                        <a:pt x="42" y="27"/>
                      </a:lnTo>
                      <a:lnTo>
                        <a:pt x="58" y="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1" name="Google Shape;291;p16"/>
              <p:cNvGrpSpPr/>
              <p:nvPr/>
            </p:nvGrpSpPr>
            <p:grpSpPr>
              <a:xfrm>
                <a:off x="7180513" y="3359124"/>
                <a:ext cx="326488" cy="368338"/>
                <a:chOff x="5010151" y="4568825"/>
                <a:chExt cx="185737" cy="209550"/>
              </a:xfrm>
            </p:grpSpPr>
            <p:sp>
              <p:nvSpPr>
                <p:cNvPr id="292" name="Google Shape;292;p16"/>
                <p:cNvSpPr/>
                <p:nvPr/>
              </p:nvSpPr>
              <p:spPr>
                <a:xfrm>
                  <a:off x="5073651" y="4654550"/>
                  <a:ext cx="28575" cy="2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16"/>
                <p:cNvSpPr/>
                <p:nvPr/>
              </p:nvSpPr>
              <p:spPr>
                <a:xfrm>
                  <a:off x="5010151" y="4679950"/>
                  <a:ext cx="114300" cy="98425"/>
                </a:xfrm>
                <a:custGeom>
                  <a:rect b="b" l="l" r="r" t="t"/>
                  <a:pathLst>
                    <a:path extrusionOk="0" h="34" w="40">
                      <a:moveTo>
                        <a:pt x="38" y="10"/>
                      </a:move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6" y="2"/>
                        <a:pt x="25" y="2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0"/>
                        <a:pt x="18" y="1"/>
                        <a:pt x="17" y="3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1" y="22"/>
                        <a:pt x="0" y="23"/>
                        <a:pt x="0" y="25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8"/>
                        <a:pt x="15" y="27"/>
                        <a:pt x="15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1"/>
                        <a:pt x="20" y="21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4"/>
                        <a:pt x="26" y="34"/>
                        <a:pt x="27" y="34"/>
                      </a:cubicBezTo>
                      <a:cubicBezTo>
                        <a:pt x="27" y="34"/>
                        <a:pt x="28" y="34"/>
                        <a:pt x="28" y="34"/>
                      </a:cubicBezTo>
                      <a:cubicBezTo>
                        <a:pt x="29" y="34"/>
                        <a:pt x="30" y="32"/>
                        <a:pt x="30" y="3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3"/>
                        <a:pt x="27" y="13"/>
                        <a:pt x="27" y="13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5"/>
                        <a:pt x="40" y="14"/>
                        <a:pt x="40" y="13"/>
                      </a:cubicBezTo>
                      <a:cubicBezTo>
                        <a:pt x="40" y="11"/>
                        <a:pt x="39" y="10"/>
                        <a:pt x="38" y="1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16"/>
                <p:cNvSpPr/>
                <p:nvPr/>
              </p:nvSpPr>
              <p:spPr>
                <a:xfrm>
                  <a:off x="5119688" y="4689475"/>
                  <a:ext cx="11113" cy="14287"/>
                </a:xfrm>
                <a:custGeom>
                  <a:rect b="b" l="l" r="r" t="t"/>
                  <a:pathLst>
                    <a:path extrusionOk="0" h="5" w="4">
                      <a:moveTo>
                        <a:pt x="2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4" y="4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16"/>
                <p:cNvSpPr/>
                <p:nvPr/>
              </p:nvSpPr>
              <p:spPr>
                <a:xfrm>
                  <a:off x="5089526" y="4724400"/>
                  <a:ext cx="17463" cy="17462"/>
                </a:xfrm>
                <a:custGeom>
                  <a:rect b="b" l="l" r="r" t="t"/>
                  <a:pathLst>
                    <a:path extrusionOk="0" h="6" w="6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16"/>
                <p:cNvSpPr/>
                <p:nvPr/>
              </p:nvSpPr>
              <p:spPr>
                <a:xfrm>
                  <a:off x="5110163" y="4678363"/>
                  <a:ext cx="17463" cy="7937"/>
                </a:xfrm>
                <a:custGeom>
                  <a:rect b="b" l="l" r="r" t="t"/>
                  <a:pathLst>
                    <a:path extrusionOk="0" h="3" w="6">
                      <a:moveTo>
                        <a:pt x="5" y="3"/>
                      </a:moveTo>
                      <a:cubicBezTo>
                        <a:pt x="6" y="2"/>
                        <a:pt x="5" y="2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16"/>
                <p:cNvSpPr/>
                <p:nvPr/>
              </p:nvSpPr>
              <p:spPr>
                <a:xfrm>
                  <a:off x="5116513" y="4672013"/>
                  <a:ext cx="11113" cy="7937"/>
                </a:xfrm>
                <a:custGeom>
                  <a:rect b="b" l="l" r="r" t="t"/>
                  <a:pathLst>
                    <a:path extrusionOk="0" h="5" w="7">
                      <a:moveTo>
                        <a:pt x="7" y="5"/>
                      </a:move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16"/>
                <p:cNvSpPr/>
                <p:nvPr/>
              </p:nvSpPr>
              <p:spPr>
                <a:xfrm>
                  <a:off x="5084763" y="4568825"/>
                  <a:ext cx="111125" cy="109537"/>
                </a:xfrm>
                <a:custGeom>
                  <a:rect b="b" l="l" r="r" t="t"/>
                  <a:pathLst>
                    <a:path extrusionOk="0" h="38" w="39">
                      <a:moveTo>
                        <a:pt x="20" y="38"/>
                      </a:moveTo>
                      <a:cubicBezTo>
                        <a:pt x="18" y="38"/>
                        <a:pt x="15" y="37"/>
                        <a:pt x="13" y="37"/>
                      </a:cubicBezTo>
                      <a:cubicBezTo>
                        <a:pt x="4" y="33"/>
                        <a:pt x="0" y="22"/>
                        <a:pt x="4" y="12"/>
                      </a:cubicBezTo>
                      <a:cubicBezTo>
                        <a:pt x="7" y="5"/>
                        <a:pt x="14" y="0"/>
                        <a:pt x="21" y="0"/>
                      </a:cubicBezTo>
                      <a:cubicBezTo>
                        <a:pt x="24" y="0"/>
                        <a:pt x="26" y="1"/>
                        <a:pt x="28" y="2"/>
                      </a:cubicBezTo>
                      <a:cubicBezTo>
                        <a:pt x="32" y="3"/>
                        <a:pt x="36" y="7"/>
                        <a:pt x="37" y="12"/>
                      </a:cubicBezTo>
                      <a:cubicBezTo>
                        <a:pt x="39" y="16"/>
                        <a:pt x="39" y="21"/>
                        <a:pt x="37" y="26"/>
                      </a:cubicBezTo>
                      <a:cubicBezTo>
                        <a:pt x="34" y="33"/>
                        <a:pt x="27" y="38"/>
                        <a:pt x="20" y="38"/>
                      </a:cubicBezTo>
                      <a:close/>
                      <a:moveTo>
                        <a:pt x="21" y="4"/>
                      </a:moveTo>
                      <a:cubicBezTo>
                        <a:pt x="16" y="4"/>
                        <a:pt x="10" y="8"/>
                        <a:pt x="8" y="14"/>
                      </a:cubicBezTo>
                      <a:cubicBezTo>
                        <a:pt x="4" y="21"/>
                        <a:pt x="8" y="30"/>
                        <a:pt x="15" y="33"/>
                      </a:cubicBezTo>
                      <a:cubicBezTo>
                        <a:pt x="16" y="34"/>
                        <a:pt x="18" y="34"/>
                        <a:pt x="20" y="34"/>
                      </a:cubicBezTo>
                      <a:cubicBezTo>
                        <a:pt x="26" y="34"/>
                        <a:pt x="31" y="30"/>
                        <a:pt x="33" y="24"/>
                      </a:cubicBezTo>
                      <a:cubicBezTo>
                        <a:pt x="35" y="21"/>
                        <a:pt x="35" y="17"/>
                        <a:pt x="34" y="13"/>
                      </a:cubicBezTo>
                      <a:cubicBezTo>
                        <a:pt x="32" y="9"/>
                        <a:pt x="30" y="7"/>
                        <a:pt x="26" y="5"/>
                      </a:cubicBezTo>
                      <a:cubicBezTo>
                        <a:pt x="25" y="4"/>
                        <a:pt x="23" y="4"/>
                        <a:pt x="21" y="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16"/>
                <p:cNvSpPr/>
                <p:nvPr/>
              </p:nvSpPr>
              <p:spPr>
                <a:xfrm>
                  <a:off x="5103813" y="4605338"/>
                  <a:ext cx="52388" cy="58737"/>
                </a:xfrm>
                <a:custGeom>
                  <a:rect b="b" l="l" r="r" t="t"/>
                  <a:pathLst>
                    <a:path extrusionOk="0" h="20" w="18">
                      <a:moveTo>
                        <a:pt x="13" y="20"/>
                      </a:moveTo>
                      <a:cubicBezTo>
                        <a:pt x="11" y="20"/>
                        <a:pt x="10" y="19"/>
                        <a:pt x="8" y="19"/>
                      </a:cubicBezTo>
                      <a:cubicBezTo>
                        <a:pt x="5" y="17"/>
                        <a:pt x="3" y="15"/>
                        <a:pt x="2" y="11"/>
                      </a:cubicBezTo>
                      <a:cubicBezTo>
                        <a:pt x="0" y="8"/>
                        <a:pt x="0" y="5"/>
                        <a:pt x="2" y="1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3" y="5"/>
                        <a:pt x="3" y="8"/>
                        <a:pt x="4" y="11"/>
                      </a:cubicBezTo>
                      <a:cubicBezTo>
                        <a:pt x="5" y="13"/>
                        <a:pt x="7" y="15"/>
                        <a:pt x="9" y="16"/>
                      </a:cubicBezTo>
                      <a:cubicBezTo>
                        <a:pt x="11" y="17"/>
                        <a:pt x="14" y="17"/>
                        <a:pt x="16" y="16"/>
                      </a:cubicBezTo>
                      <a:cubicBezTo>
                        <a:pt x="16" y="16"/>
                        <a:pt x="17" y="17"/>
                        <a:pt x="17" y="17"/>
                      </a:cubicBezTo>
                      <a:cubicBezTo>
                        <a:pt x="18" y="18"/>
                        <a:pt x="17" y="19"/>
                        <a:pt x="16" y="19"/>
                      </a:cubicBezTo>
                      <a:cubicBezTo>
                        <a:pt x="15" y="19"/>
                        <a:pt x="14" y="20"/>
                        <a:pt x="13" y="2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16"/>
                <p:cNvSpPr/>
                <p:nvPr/>
              </p:nvSpPr>
              <p:spPr>
                <a:xfrm>
                  <a:off x="5102226" y="4683125"/>
                  <a:ext cx="19050" cy="23812"/>
                </a:xfrm>
                <a:custGeom>
                  <a:rect b="b" l="l" r="r" t="t"/>
                  <a:pathLst>
                    <a:path extrusionOk="0" h="8" w="7">
                      <a:moveTo>
                        <a:pt x="0" y="8"/>
                      </a:moveTo>
                      <a:cubicBezTo>
                        <a:pt x="2" y="8"/>
                        <a:pt x="3" y="8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" name="Google Shape;301;p16"/>
              <p:cNvGrpSpPr/>
              <p:nvPr/>
            </p:nvGrpSpPr>
            <p:grpSpPr>
              <a:xfrm>
                <a:off x="6753962" y="4617770"/>
                <a:ext cx="284332" cy="361339"/>
                <a:chOff x="3949701" y="4570413"/>
                <a:chExt cx="152400" cy="193675"/>
              </a:xfrm>
            </p:grpSpPr>
            <p:sp>
              <p:nvSpPr>
                <p:cNvPr id="302" name="Google Shape;302;p16"/>
                <p:cNvSpPr/>
                <p:nvPr/>
              </p:nvSpPr>
              <p:spPr>
                <a:xfrm>
                  <a:off x="4079876" y="4657725"/>
                  <a:ext cx="22225" cy="222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16"/>
                <p:cNvSpPr/>
                <p:nvPr/>
              </p:nvSpPr>
              <p:spPr>
                <a:xfrm>
                  <a:off x="4041776" y="4660900"/>
                  <a:ext cx="55563" cy="103187"/>
                </a:xfrm>
                <a:custGeom>
                  <a:rect b="b" l="l" r="r" t="t"/>
                  <a:pathLst>
                    <a:path extrusionOk="0" h="36" w="19">
                      <a:moveTo>
                        <a:pt x="18" y="32"/>
                      </a:move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1"/>
                        <a:pt x="14" y="21"/>
                        <a:pt x="15" y="20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0"/>
                        <a:pt x="15" y="9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6"/>
                        <a:pt x="1" y="7"/>
                        <a:pt x="1" y="8"/>
                      </a:cubicBezTo>
                      <a:cubicBezTo>
                        <a:pt x="0" y="9"/>
                        <a:pt x="1" y="11"/>
                        <a:pt x="2" y="11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7"/>
                        <a:pt x="7" y="21"/>
                        <a:pt x="6" y="23"/>
                      </a:cubicBezTo>
                      <a:cubicBezTo>
                        <a:pt x="5" y="26"/>
                        <a:pt x="5" y="28"/>
                        <a:pt x="4" y="31"/>
                      </a:cubicBezTo>
                      <a:cubicBezTo>
                        <a:pt x="4" y="31"/>
                        <a:pt x="4" y="32"/>
                        <a:pt x="4" y="33"/>
                      </a:cubicBezTo>
                      <a:cubicBezTo>
                        <a:pt x="3" y="34"/>
                        <a:pt x="4" y="35"/>
                        <a:pt x="5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5"/>
                        <a:pt x="16" y="36"/>
                        <a:pt x="17" y="35"/>
                      </a:cubicBezTo>
                      <a:cubicBezTo>
                        <a:pt x="18" y="34"/>
                        <a:pt x="19" y="33"/>
                        <a:pt x="18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16"/>
                <p:cNvSpPr/>
                <p:nvPr/>
              </p:nvSpPr>
              <p:spPr>
                <a:xfrm>
                  <a:off x="3987801" y="4675188"/>
                  <a:ext cx="25400" cy="222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16"/>
                <p:cNvSpPr/>
                <p:nvPr/>
              </p:nvSpPr>
              <p:spPr>
                <a:xfrm>
                  <a:off x="3963988" y="4672013"/>
                  <a:ext cx="69850" cy="92075"/>
                </a:xfrm>
                <a:custGeom>
                  <a:rect b="b" l="l" r="r" t="t"/>
                  <a:pathLst>
                    <a:path extrusionOk="0" h="32" w="24">
                      <a:moveTo>
                        <a:pt x="21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4" y="9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3" y="0"/>
                        <a:pt x="21" y="0"/>
                      </a:cubicBezTo>
                      <a:cubicBezTo>
                        <a:pt x="20" y="0"/>
                        <a:pt x="19" y="1"/>
                        <a:pt x="19" y="2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4" y="3"/>
                        <a:pt x="3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5" y="14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4" y="31"/>
                        <a:pt x="14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1"/>
                        <a:pt x="20" y="32"/>
                        <a:pt x="21" y="32"/>
                      </a:cubicBezTo>
                      <a:cubicBezTo>
                        <a:pt x="22" y="32"/>
                        <a:pt x="23" y="31"/>
                        <a:pt x="23" y="29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0"/>
                        <a:pt x="22" y="19"/>
                        <a:pt x="21" y="1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16"/>
                <p:cNvSpPr/>
                <p:nvPr/>
              </p:nvSpPr>
              <p:spPr>
                <a:xfrm>
                  <a:off x="3949701" y="4570413"/>
                  <a:ext cx="87313" cy="95250"/>
                </a:xfrm>
                <a:custGeom>
                  <a:rect b="b" l="l" r="r" t="t"/>
                  <a:pathLst>
                    <a:path extrusionOk="0" h="33" w="30">
                      <a:moveTo>
                        <a:pt x="29" y="25"/>
                      </a:move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29" y="9"/>
                        <a:pt x="29" y="9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9"/>
                        <a:pt x="10" y="29"/>
                        <a:pt x="11" y="29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7" y="31"/>
                        <a:pt x="17" y="31"/>
                        <a:pt x="18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4" y="29"/>
                        <a:pt x="24" y="29"/>
                        <a:pt x="25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lose/>
                      <a:moveTo>
                        <a:pt x="14" y="19"/>
                      </a:moveTo>
                      <a:cubicBezTo>
                        <a:pt x="13" y="18"/>
                        <a:pt x="13" y="15"/>
                        <a:pt x="14" y="14"/>
                      </a:cubicBezTo>
                      <a:cubicBezTo>
                        <a:pt x="16" y="13"/>
                        <a:pt x="18" y="13"/>
                        <a:pt x="20" y="14"/>
                      </a:cubicBezTo>
                      <a:cubicBezTo>
                        <a:pt x="21" y="15"/>
                        <a:pt x="21" y="18"/>
                        <a:pt x="20" y="19"/>
                      </a:cubicBezTo>
                      <a:cubicBezTo>
                        <a:pt x="18" y="21"/>
                        <a:pt x="16" y="21"/>
                        <a:pt x="14" y="1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16"/>
                <p:cNvSpPr/>
                <p:nvPr/>
              </p:nvSpPr>
              <p:spPr>
                <a:xfrm>
                  <a:off x="4033838" y="4594225"/>
                  <a:ext cx="57150" cy="60325"/>
                </a:xfrm>
                <a:custGeom>
                  <a:rect b="b" l="l" r="r" t="t"/>
                  <a:pathLst>
                    <a:path extrusionOk="0" h="21" w="20">
                      <a:moveTo>
                        <a:pt x="17" y="15"/>
                      </a:moveTo>
                      <a:cubicBezTo>
                        <a:pt x="17" y="15"/>
                        <a:pt x="17" y="15"/>
                        <a:pt x="17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0"/>
                        <a:pt x="18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6" y="18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lnTo>
                        <a:pt x="17" y="15"/>
                      </a:lnTo>
                      <a:close/>
                      <a:moveTo>
                        <a:pt x="8" y="12"/>
                      </a:move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9" y="8"/>
                        <a:pt x="10" y="8"/>
                        <a:pt x="11" y="9"/>
                      </a:cubicBezTo>
                      <a:cubicBezTo>
                        <a:pt x="12" y="10"/>
                        <a:pt x="12" y="11"/>
                        <a:pt x="11" y="12"/>
                      </a:cubicBezTo>
                      <a:cubicBezTo>
                        <a:pt x="10" y="13"/>
                        <a:pt x="9" y="13"/>
                        <a:pt x="8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" name="Google Shape;308;p16"/>
              <p:cNvGrpSpPr/>
              <p:nvPr/>
            </p:nvGrpSpPr>
            <p:grpSpPr>
              <a:xfrm>
                <a:off x="5412094" y="4886583"/>
                <a:ext cx="214206" cy="411414"/>
                <a:chOff x="4486276" y="4586288"/>
                <a:chExt cx="100012" cy="192087"/>
              </a:xfrm>
            </p:grpSpPr>
            <p:sp>
              <p:nvSpPr>
                <p:cNvPr id="309" name="Google Shape;309;p16"/>
                <p:cNvSpPr/>
                <p:nvPr/>
              </p:nvSpPr>
              <p:spPr>
                <a:xfrm>
                  <a:off x="4494213" y="4586288"/>
                  <a:ext cx="92075" cy="77787"/>
                </a:xfrm>
                <a:custGeom>
                  <a:rect b="b" l="l" r="r" t="t"/>
                  <a:pathLst>
                    <a:path extrusionOk="0" h="27" w="32">
                      <a:moveTo>
                        <a:pt x="24" y="2"/>
                      </a:moveTo>
                      <a:cubicBezTo>
                        <a:pt x="24" y="2"/>
                        <a:pt x="13" y="2"/>
                        <a:pt x="11" y="3"/>
                      </a:cubicBezTo>
                      <a:cubicBezTo>
                        <a:pt x="9" y="3"/>
                        <a:pt x="1" y="12"/>
                        <a:pt x="1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3" y="27"/>
                        <a:pt x="4" y="27"/>
                      </a:cubicBezTo>
                      <a:cubicBezTo>
                        <a:pt x="4" y="27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4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0"/>
                        <a:pt x="14" y="11"/>
                      </a:cubicBezTo>
                      <a:cubicBezTo>
                        <a:pt x="15" y="12"/>
                        <a:pt x="16" y="13"/>
                        <a:pt x="16" y="14"/>
                      </a:cubicBezTo>
                      <a:cubicBezTo>
                        <a:pt x="17" y="16"/>
                        <a:pt x="16" y="17"/>
                        <a:pt x="16" y="17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4"/>
                        <a:pt x="13" y="25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6" y="25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32" y="11"/>
                        <a:pt x="32" y="9"/>
                      </a:cubicBezTo>
                      <a:cubicBezTo>
                        <a:pt x="32" y="6"/>
                        <a:pt x="32" y="3"/>
                        <a:pt x="32" y="2"/>
                      </a:cubicBezTo>
                      <a:cubicBezTo>
                        <a:pt x="32" y="0"/>
                        <a:pt x="30" y="0"/>
                        <a:pt x="30" y="0"/>
                      </a:cubicBez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16"/>
                <p:cNvSpPr/>
                <p:nvPr/>
              </p:nvSpPr>
              <p:spPr>
                <a:xfrm>
                  <a:off x="4486276" y="4689475"/>
                  <a:ext cx="88900" cy="88900"/>
                </a:xfrm>
                <a:custGeom>
                  <a:rect b="b" l="l" r="r" t="t"/>
                  <a:pathLst>
                    <a:path extrusionOk="0" h="31" w="31">
                      <a:moveTo>
                        <a:pt x="16" y="0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7"/>
                        <a:pt x="0" y="14"/>
                        <a:pt x="2" y="20"/>
                      </a:cubicBezTo>
                      <a:cubicBezTo>
                        <a:pt x="4" y="28"/>
                        <a:pt x="11" y="31"/>
                        <a:pt x="18" y="29"/>
                      </a:cubicBezTo>
                      <a:cubicBezTo>
                        <a:pt x="26" y="27"/>
                        <a:pt x="31" y="21"/>
                        <a:pt x="29" y="13"/>
                      </a:cubicBezTo>
                      <a:cubicBezTo>
                        <a:pt x="27" y="8"/>
                        <a:pt x="21" y="2"/>
                        <a:pt x="16" y="0"/>
                      </a:cubicBezTo>
                      <a:close/>
                      <a:moveTo>
                        <a:pt x="23" y="20"/>
                      </a:moveTo>
                      <a:cubicBezTo>
                        <a:pt x="23" y="20"/>
                        <a:pt x="22" y="21"/>
                        <a:pt x="22" y="22"/>
                      </a:cubicBezTo>
                      <a:cubicBezTo>
                        <a:pt x="21" y="22"/>
                        <a:pt x="20" y="23"/>
                        <a:pt x="20" y="23"/>
                      </a:cubicBezTo>
                      <a:cubicBezTo>
                        <a:pt x="19" y="23"/>
                        <a:pt x="18" y="24"/>
                        <a:pt x="18" y="24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5" y="25"/>
                        <a:pt x="15" y="25"/>
                        <a:pt x="14" y="25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1" y="25"/>
                        <a:pt x="11" y="24"/>
                        <a:pt x="10" y="24"/>
                      </a:cubicBezTo>
                      <a:cubicBezTo>
                        <a:pt x="10" y="24"/>
                        <a:pt x="10" y="24"/>
                        <a:pt x="10" y="23"/>
                      </a:cubicBezTo>
                      <a:cubicBezTo>
                        <a:pt x="10" y="23"/>
                        <a:pt x="10" y="23"/>
                        <a:pt x="10" y="22"/>
                      </a:cubicBezTo>
                      <a:cubicBezTo>
                        <a:pt x="10" y="22"/>
                        <a:pt x="10" y="22"/>
                        <a:pt x="11" y="22"/>
                      </a:cubicBezTo>
                      <a:cubicBezTo>
                        <a:pt x="11" y="22"/>
                        <a:pt x="11" y="22"/>
                        <a:pt x="12" y="22"/>
                      </a:cubicBezTo>
                      <a:cubicBezTo>
                        <a:pt x="12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5" y="22"/>
                      </a:cubicBezTo>
                      <a:cubicBezTo>
                        <a:pt x="15" y="22"/>
                        <a:pt x="16" y="22"/>
                        <a:pt x="17" y="22"/>
                      </a:cubicBezTo>
                      <a:cubicBezTo>
                        <a:pt x="17" y="22"/>
                        <a:pt x="17" y="21"/>
                        <a:pt x="18" y="21"/>
                      </a:cubicBezTo>
                      <a:cubicBezTo>
                        <a:pt x="18" y="21"/>
                        <a:pt x="18" y="21"/>
                        <a:pt x="19" y="21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19"/>
                        <a:pt x="19" y="19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4" y="17"/>
                        <a:pt x="13" y="17"/>
                        <a:pt x="13" y="17"/>
                      </a:cubicBezTo>
                      <a:cubicBezTo>
                        <a:pt x="12" y="17"/>
                        <a:pt x="11" y="17"/>
                        <a:pt x="11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5"/>
                        <a:pt x="7" y="15"/>
                        <a:pt x="7" y="14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9" y="10"/>
                        <a:pt x="9" y="9"/>
                        <a:pt x="10" y="9"/>
                      </a:cubicBezTo>
                      <a:cubicBezTo>
                        <a:pt x="11" y="9"/>
                        <a:pt x="11" y="9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3" y="5"/>
                        <a:pt x="13" y="6"/>
                        <a:pt x="13" y="6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8" y="8"/>
                        <a:pt x="18" y="8"/>
                        <a:pt x="19" y="8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10"/>
                        <a:pt x="19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0"/>
                        <a:pt x="16" y="10"/>
                      </a:cubicBezTo>
                      <a:cubicBezTo>
                        <a:pt x="15" y="10"/>
                        <a:pt x="15" y="10"/>
                        <a:pt x="14" y="10"/>
                      </a:cubicBezTo>
                      <a:cubicBezTo>
                        <a:pt x="13" y="11"/>
                        <a:pt x="13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2" y="14"/>
                        <a:pt x="12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4" y="14"/>
                        <a:pt x="14" y="14"/>
                        <a:pt x="15" y="14"/>
                      </a:cubicBezTo>
                      <a:cubicBezTo>
                        <a:pt x="15" y="14"/>
                        <a:pt x="16" y="14"/>
                        <a:pt x="17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2" y="16"/>
                        <a:pt x="22" y="16"/>
                        <a:pt x="23" y="17"/>
                      </a:cubicBezTo>
                      <a:cubicBezTo>
                        <a:pt x="23" y="18"/>
                        <a:pt x="23" y="19"/>
                        <a:pt x="23" y="2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16"/>
                <p:cNvSpPr/>
                <p:nvPr/>
              </p:nvSpPr>
              <p:spPr>
                <a:xfrm>
                  <a:off x="4491038" y="4660900"/>
                  <a:ext cx="38100" cy="31750"/>
                </a:xfrm>
                <a:custGeom>
                  <a:rect b="b" l="l" r="r" t="t"/>
                  <a:pathLst>
                    <a:path extrusionOk="0" h="11" w="13">
                      <a:moveTo>
                        <a:pt x="5" y="11"/>
                      </a:moveTo>
                      <a:cubicBezTo>
                        <a:pt x="5" y="11"/>
                        <a:pt x="9" y="10"/>
                        <a:pt x="9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4"/>
                        <a:pt x="13" y="2"/>
                      </a:cubicBezTo>
                      <a:cubicBezTo>
                        <a:pt x="13" y="0"/>
                        <a:pt x="11" y="1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3" y="3"/>
                        <a:pt x="0" y="3"/>
                        <a:pt x="1" y="5"/>
                      </a:cubicBezTo>
                      <a:cubicBezTo>
                        <a:pt x="3" y="7"/>
                        <a:pt x="5" y="11"/>
                        <a:pt x="5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2" name="Google Shape;312;p16"/>
              <p:cNvGrpSpPr/>
              <p:nvPr/>
            </p:nvGrpSpPr>
            <p:grpSpPr>
              <a:xfrm>
                <a:off x="6344484" y="2277231"/>
                <a:ext cx="293195" cy="278027"/>
                <a:chOff x="5937251" y="4586288"/>
                <a:chExt cx="184150" cy="174624"/>
              </a:xfrm>
            </p:grpSpPr>
            <p:sp>
              <p:nvSpPr>
                <p:cNvPr id="313" name="Google Shape;313;p16"/>
                <p:cNvSpPr/>
                <p:nvPr/>
              </p:nvSpPr>
              <p:spPr>
                <a:xfrm>
                  <a:off x="6054726" y="4597400"/>
                  <a:ext cx="52388" cy="53975"/>
                </a:xfrm>
                <a:custGeom>
                  <a:rect b="b" l="l" r="r" t="t"/>
                  <a:pathLst>
                    <a:path extrusionOk="0" h="19" w="18">
                      <a:moveTo>
                        <a:pt x="18" y="18"/>
                      </a:moveTo>
                      <a:cubicBezTo>
                        <a:pt x="18" y="8"/>
                        <a:pt x="1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8"/>
                        <a:pt x="18" y="1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16"/>
                <p:cNvSpPr/>
                <p:nvPr/>
              </p:nvSpPr>
              <p:spPr>
                <a:xfrm>
                  <a:off x="6045201" y="4654550"/>
                  <a:ext cx="61913" cy="3175"/>
                </a:xfrm>
                <a:custGeom>
                  <a:rect b="b" l="l" r="r" t="t"/>
                  <a:pathLst>
                    <a:path extrusionOk="0" h="1" w="21">
                      <a:moveTo>
                        <a:pt x="0" y="1"/>
                      </a:move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16"/>
                <p:cNvSpPr/>
                <p:nvPr/>
              </p:nvSpPr>
              <p:spPr>
                <a:xfrm>
                  <a:off x="6037263" y="4664075"/>
                  <a:ext cx="69850" cy="1587"/>
                </a:xfrm>
                <a:custGeom>
                  <a:rect b="b" l="l" r="r" t="t"/>
                  <a:pathLst>
                    <a:path extrusionOk="0" h="1" w="24">
                      <a:moveTo>
                        <a:pt x="0" y="1"/>
                      </a:move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4" y="0"/>
                        <a:pt x="2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16"/>
                <p:cNvSpPr/>
                <p:nvPr/>
              </p:nvSpPr>
              <p:spPr>
                <a:xfrm>
                  <a:off x="6029326" y="4668838"/>
                  <a:ext cx="74613" cy="3175"/>
                </a:xfrm>
                <a:custGeom>
                  <a:rect b="b" l="l" r="r" t="t"/>
                  <a:pathLst>
                    <a:path extrusionOk="0" h="1" w="26">
                      <a:moveTo>
                        <a:pt x="0" y="1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16"/>
                <p:cNvSpPr/>
                <p:nvPr/>
              </p:nvSpPr>
              <p:spPr>
                <a:xfrm>
                  <a:off x="6019801" y="4678363"/>
                  <a:ext cx="77788" cy="1587"/>
                </a:xfrm>
                <a:custGeom>
                  <a:rect b="b" l="l" r="r" t="t"/>
                  <a:pathLst>
                    <a:path extrusionOk="0" h="1" w="27">
                      <a:moveTo>
                        <a:pt x="0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0"/>
                        <a:pt x="27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16"/>
                <p:cNvSpPr/>
                <p:nvPr/>
              </p:nvSpPr>
              <p:spPr>
                <a:xfrm>
                  <a:off x="6022976" y="4692650"/>
                  <a:ext cx="63500" cy="3175"/>
                </a:xfrm>
                <a:custGeom>
                  <a:rect b="b" l="l" r="r" t="t"/>
                  <a:pathLst>
                    <a:path extrusionOk="0" h="1" w="22">
                      <a:moveTo>
                        <a:pt x="2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16"/>
                <p:cNvSpPr/>
                <p:nvPr/>
              </p:nvSpPr>
              <p:spPr>
                <a:xfrm>
                  <a:off x="6016626" y="4683125"/>
                  <a:ext cx="74613" cy="6350"/>
                </a:xfrm>
                <a:custGeom>
                  <a:rect b="b" l="l" r="r" t="t"/>
                  <a:pathLst>
                    <a:path extrusionOk="0" h="2" w="26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1"/>
                        <a:pt x="26" y="1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16"/>
                <p:cNvSpPr/>
                <p:nvPr/>
              </p:nvSpPr>
              <p:spPr>
                <a:xfrm>
                  <a:off x="6037263" y="4700588"/>
                  <a:ext cx="34925" cy="3175"/>
                </a:xfrm>
                <a:custGeom>
                  <a:rect b="b" l="l" r="r" t="t"/>
                  <a:pathLst>
                    <a:path extrusionOk="0" h="1" w="12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8" y="1"/>
                        <a:pt x="1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16"/>
                <p:cNvSpPr/>
                <p:nvPr/>
              </p:nvSpPr>
              <p:spPr>
                <a:xfrm>
                  <a:off x="5988051" y="4586288"/>
                  <a:ext cx="133350" cy="128587"/>
                </a:xfrm>
                <a:custGeom>
                  <a:rect b="b" l="l" r="r" t="t"/>
                  <a:pathLst>
                    <a:path extrusionOk="0" h="45" w="46">
                      <a:moveTo>
                        <a:pt x="23" y="0"/>
                      </a:moveTo>
                      <a:cubicBezTo>
                        <a:pt x="11" y="0"/>
                        <a:pt x="0" y="10"/>
                        <a:pt x="0" y="22"/>
                      </a:cubicBezTo>
                      <a:cubicBezTo>
                        <a:pt x="0" y="24"/>
                        <a:pt x="1" y="26"/>
                        <a:pt x="1" y="28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6"/>
                        <a:pt x="3" y="24"/>
                        <a:pt x="3" y="22"/>
                      </a:cubicBezTo>
                      <a:cubicBezTo>
                        <a:pt x="3" y="12"/>
                        <a:pt x="12" y="3"/>
                        <a:pt x="23" y="3"/>
                      </a:cubicBezTo>
                      <a:cubicBezTo>
                        <a:pt x="34" y="3"/>
                        <a:pt x="43" y="12"/>
                        <a:pt x="43" y="22"/>
                      </a:cubicBezTo>
                      <a:cubicBezTo>
                        <a:pt x="43" y="33"/>
                        <a:pt x="34" y="42"/>
                        <a:pt x="23" y="42"/>
                      </a:cubicBezTo>
                      <a:cubicBezTo>
                        <a:pt x="17" y="42"/>
                        <a:pt x="11" y="39"/>
                        <a:pt x="7" y="34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8" y="41"/>
                        <a:pt x="15" y="45"/>
                        <a:pt x="23" y="45"/>
                      </a:cubicBezTo>
                      <a:cubicBezTo>
                        <a:pt x="36" y="45"/>
                        <a:pt x="46" y="35"/>
                        <a:pt x="46" y="22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16"/>
                <p:cNvSpPr/>
                <p:nvPr/>
              </p:nvSpPr>
              <p:spPr>
                <a:xfrm>
                  <a:off x="5948363" y="4637088"/>
                  <a:ext cx="25400" cy="2698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16"/>
                <p:cNvSpPr/>
                <p:nvPr/>
              </p:nvSpPr>
              <p:spPr>
                <a:xfrm>
                  <a:off x="5937251" y="4657725"/>
                  <a:ext cx="76200" cy="103187"/>
                </a:xfrm>
                <a:custGeom>
                  <a:rect b="b" l="l" r="r" t="t"/>
                  <a:pathLst>
                    <a:path extrusionOk="0" h="36" w="27">
                      <a:moveTo>
                        <a:pt x="27" y="3"/>
                      </a:moveTo>
                      <a:cubicBezTo>
                        <a:pt x="26" y="1"/>
                        <a:pt x="25" y="0"/>
                        <a:pt x="23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4"/>
                        <a:pt x="0" y="5"/>
                        <a:pt x="0" y="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7"/>
                        <a:pt x="2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20"/>
                        <a:pt x="4" y="2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5"/>
                        <a:pt x="5" y="36"/>
                        <a:pt x="6" y="36"/>
                      </a:cubicBezTo>
                      <a:cubicBezTo>
                        <a:pt x="8" y="36"/>
                        <a:pt x="9" y="35"/>
                        <a:pt x="9" y="33"/>
                      </a:cubicBezTo>
                      <a:cubicBezTo>
                        <a:pt x="9" y="35"/>
                        <a:pt x="10" y="36"/>
                        <a:pt x="12" y="36"/>
                      </a:cubicBezTo>
                      <a:cubicBezTo>
                        <a:pt x="13" y="36"/>
                        <a:pt x="14" y="35"/>
                        <a:pt x="14" y="33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6" y="6"/>
                        <a:pt x="27" y="4"/>
                        <a:pt x="27" y="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24" name="Google Shape;324;p16"/>
            <p:cNvSpPr/>
            <p:nvPr/>
          </p:nvSpPr>
          <p:spPr>
            <a:xfrm>
              <a:off x="5172438" y="2916437"/>
              <a:ext cx="1847124" cy="184712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16"/>
          <p:cNvSpPr txBox="1"/>
          <p:nvPr/>
        </p:nvSpPr>
        <p:spPr>
          <a:xfrm>
            <a:off x="4930748" y="653650"/>
            <a:ext cx="23305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Organization</a:t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17"/>
          <p:cNvGrpSpPr/>
          <p:nvPr/>
        </p:nvGrpSpPr>
        <p:grpSpPr>
          <a:xfrm>
            <a:off x="874713" y="3193141"/>
            <a:ext cx="2303916" cy="2612571"/>
            <a:chOff x="874713" y="3193141"/>
            <a:chExt cx="2303916" cy="2612571"/>
          </a:xfrm>
        </p:grpSpPr>
        <p:sp>
          <p:nvSpPr>
            <p:cNvPr id="333" name="Google Shape;333;p17"/>
            <p:cNvSpPr/>
            <p:nvPr/>
          </p:nvSpPr>
          <p:spPr>
            <a:xfrm>
              <a:off x="874713" y="3193141"/>
              <a:ext cx="2303916" cy="26125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1048728" y="3677662"/>
              <a:ext cx="1912461" cy="161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b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335" name="Google Shape;335;p17"/>
          <p:cNvGrpSpPr/>
          <p:nvPr/>
        </p:nvGrpSpPr>
        <p:grpSpPr>
          <a:xfrm>
            <a:off x="3587599" y="3193141"/>
            <a:ext cx="2303916" cy="2612571"/>
            <a:chOff x="3587599" y="3193141"/>
            <a:chExt cx="2303916" cy="2612571"/>
          </a:xfrm>
        </p:grpSpPr>
        <p:sp>
          <p:nvSpPr>
            <p:cNvPr id="336" name="Google Shape;336;p17"/>
            <p:cNvSpPr/>
            <p:nvPr/>
          </p:nvSpPr>
          <p:spPr>
            <a:xfrm>
              <a:off x="3587599" y="3193141"/>
              <a:ext cx="2303916" cy="26125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3779691" y="3677662"/>
              <a:ext cx="1912461" cy="1632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b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338" name="Google Shape;338;p17"/>
          <p:cNvGrpSpPr/>
          <p:nvPr/>
        </p:nvGrpSpPr>
        <p:grpSpPr>
          <a:xfrm>
            <a:off x="6300485" y="3193141"/>
            <a:ext cx="2303916" cy="2612571"/>
            <a:chOff x="6300485" y="3193141"/>
            <a:chExt cx="2303916" cy="2612571"/>
          </a:xfrm>
        </p:grpSpPr>
        <p:sp>
          <p:nvSpPr>
            <p:cNvPr id="339" name="Google Shape;339;p17"/>
            <p:cNvSpPr/>
            <p:nvPr/>
          </p:nvSpPr>
          <p:spPr>
            <a:xfrm>
              <a:off x="6300485" y="3193141"/>
              <a:ext cx="2303916" cy="26125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6484479" y="3677662"/>
              <a:ext cx="1912461" cy="1632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b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341" name="Google Shape;341;p17"/>
          <p:cNvGrpSpPr/>
          <p:nvPr/>
        </p:nvGrpSpPr>
        <p:grpSpPr>
          <a:xfrm>
            <a:off x="9013372" y="3193141"/>
            <a:ext cx="2303916" cy="2612571"/>
            <a:chOff x="9013372" y="3193141"/>
            <a:chExt cx="2303916" cy="2612571"/>
          </a:xfrm>
        </p:grpSpPr>
        <p:sp>
          <p:nvSpPr>
            <p:cNvPr id="342" name="Google Shape;342;p17"/>
            <p:cNvSpPr/>
            <p:nvPr/>
          </p:nvSpPr>
          <p:spPr>
            <a:xfrm>
              <a:off x="9013372" y="3193141"/>
              <a:ext cx="2303916" cy="26125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9187160" y="3677662"/>
              <a:ext cx="1912461" cy="1632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Get a modern PowerPoint Presentation that is beautifully designed.</a:t>
              </a:r>
              <a:b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344" name="Google Shape;344;p17"/>
          <p:cNvGrpSpPr/>
          <p:nvPr/>
        </p:nvGrpSpPr>
        <p:grpSpPr>
          <a:xfrm>
            <a:off x="874713" y="1712685"/>
            <a:ext cx="2303916" cy="1349828"/>
            <a:chOff x="874713" y="1712685"/>
            <a:chExt cx="2303916" cy="1349828"/>
          </a:xfrm>
        </p:grpSpPr>
        <p:sp>
          <p:nvSpPr>
            <p:cNvPr id="345" name="Google Shape;345;p17"/>
            <p:cNvSpPr/>
            <p:nvPr/>
          </p:nvSpPr>
          <p:spPr>
            <a:xfrm>
              <a:off x="874713" y="1712685"/>
              <a:ext cx="2303916" cy="13498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908867" y="2430982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Job position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1796764" y="1933886"/>
              <a:ext cx="406382" cy="406382"/>
            </a:xfrm>
            <a:custGeom>
              <a:rect b="b" l="l" r="r" t="t"/>
              <a:pathLst>
                <a:path extrusionOk="0" h="338138" w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48" name="Google Shape;348;p17"/>
          <p:cNvGrpSpPr/>
          <p:nvPr/>
        </p:nvGrpSpPr>
        <p:grpSpPr>
          <a:xfrm>
            <a:off x="3587599" y="1712685"/>
            <a:ext cx="2303916" cy="1349828"/>
            <a:chOff x="3587599" y="1712685"/>
            <a:chExt cx="2303916" cy="1349828"/>
          </a:xfrm>
        </p:grpSpPr>
        <p:sp>
          <p:nvSpPr>
            <p:cNvPr id="349" name="Google Shape;349;p17"/>
            <p:cNvSpPr/>
            <p:nvPr/>
          </p:nvSpPr>
          <p:spPr>
            <a:xfrm>
              <a:off x="3587599" y="1712685"/>
              <a:ext cx="2303916" cy="13498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625463" y="2430982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Job position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545754" y="1933886"/>
              <a:ext cx="392753" cy="406382"/>
            </a:xfrm>
            <a:custGeom>
              <a:rect b="b" l="l" r="r" t="t"/>
              <a:pathLst>
                <a:path extrusionOk="0" h="328468" w="317452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2" name="Google Shape;352;p17"/>
          <p:cNvGrpSpPr/>
          <p:nvPr/>
        </p:nvGrpSpPr>
        <p:grpSpPr>
          <a:xfrm>
            <a:off x="6300485" y="1712685"/>
            <a:ext cx="2303916" cy="1349828"/>
            <a:chOff x="6300485" y="1712685"/>
            <a:chExt cx="2303916" cy="1349828"/>
          </a:xfrm>
        </p:grpSpPr>
        <p:sp>
          <p:nvSpPr>
            <p:cNvPr id="353" name="Google Shape;353;p17"/>
            <p:cNvSpPr/>
            <p:nvPr/>
          </p:nvSpPr>
          <p:spPr>
            <a:xfrm>
              <a:off x="6300485" y="1712685"/>
              <a:ext cx="2303916" cy="13498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6341919" y="2430982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Job position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7314127" y="1933886"/>
              <a:ext cx="340354" cy="406382"/>
            </a:xfrm>
            <a:custGeom>
              <a:rect b="b" l="l" r="r" t="t"/>
              <a:pathLst>
                <a:path extrusionOk="0" h="336550" w="281869">
                  <a:moveTo>
                    <a:pt x="206816" y="79120"/>
                  </a:moveTo>
                  <a:cubicBezTo>
                    <a:pt x="206816" y="79120"/>
                    <a:pt x="206816" y="79120"/>
                    <a:pt x="201524" y="85782"/>
                  </a:cubicBezTo>
                  <a:cubicBezTo>
                    <a:pt x="198878" y="88447"/>
                    <a:pt x="198878" y="89779"/>
                    <a:pt x="201524" y="92444"/>
                  </a:cubicBezTo>
                  <a:cubicBezTo>
                    <a:pt x="201524" y="92444"/>
                    <a:pt x="201524" y="92444"/>
                    <a:pt x="205493" y="96441"/>
                  </a:cubicBezTo>
                  <a:cubicBezTo>
                    <a:pt x="205493" y="96441"/>
                    <a:pt x="205493" y="96441"/>
                    <a:pt x="198878" y="133748"/>
                  </a:cubicBezTo>
                  <a:cubicBezTo>
                    <a:pt x="198878" y="135080"/>
                    <a:pt x="198878" y="136413"/>
                    <a:pt x="198878" y="137745"/>
                  </a:cubicBezTo>
                  <a:cubicBezTo>
                    <a:pt x="198878" y="137745"/>
                    <a:pt x="198878" y="137745"/>
                    <a:pt x="206816" y="149736"/>
                  </a:cubicBezTo>
                  <a:cubicBezTo>
                    <a:pt x="208139" y="152401"/>
                    <a:pt x="212107" y="152401"/>
                    <a:pt x="213430" y="149736"/>
                  </a:cubicBezTo>
                  <a:cubicBezTo>
                    <a:pt x="213430" y="149736"/>
                    <a:pt x="213430" y="149736"/>
                    <a:pt x="221368" y="137745"/>
                  </a:cubicBezTo>
                  <a:cubicBezTo>
                    <a:pt x="222691" y="136413"/>
                    <a:pt x="222691" y="135080"/>
                    <a:pt x="221368" y="133748"/>
                  </a:cubicBezTo>
                  <a:cubicBezTo>
                    <a:pt x="221368" y="133748"/>
                    <a:pt x="221368" y="133748"/>
                    <a:pt x="214753" y="96441"/>
                  </a:cubicBezTo>
                  <a:cubicBezTo>
                    <a:pt x="214753" y="96441"/>
                    <a:pt x="214753" y="96441"/>
                    <a:pt x="220045" y="92444"/>
                  </a:cubicBezTo>
                  <a:cubicBezTo>
                    <a:pt x="221368" y="89779"/>
                    <a:pt x="221368" y="88447"/>
                    <a:pt x="220045" y="85782"/>
                  </a:cubicBezTo>
                  <a:cubicBezTo>
                    <a:pt x="220045" y="85782"/>
                    <a:pt x="220045" y="85782"/>
                    <a:pt x="213430" y="79120"/>
                  </a:cubicBezTo>
                  <a:cubicBezTo>
                    <a:pt x="212107" y="77788"/>
                    <a:pt x="209462" y="77788"/>
                    <a:pt x="206816" y="79120"/>
                  </a:cubicBezTo>
                  <a:close/>
                  <a:moveTo>
                    <a:pt x="68439" y="79120"/>
                  </a:moveTo>
                  <a:cubicBezTo>
                    <a:pt x="68439" y="79120"/>
                    <a:pt x="68439" y="79120"/>
                    <a:pt x="61824" y="85782"/>
                  </a:cubicBezTo>
                  <a:cubicBezTo>
                    <a:pt x="60501" y="88447"/>
                    <a:pt x="60501" y="89779"/>
                    <a:pt x="61824" y="92444"/>
                  </a:cubicBezTo>
                  <a:cubicBezTo>
                    <a:pt x="61824" y="92444"/>
                    <a:pt x="61824" y="92444"/>
                    <a:pt x="67116" y="96441"/>
                  </a:cubicBezTo>
                  <a:cubicBezTo>
                    <a:pt x="67116" y="96441"/>
                    <a:pt x="67116" y="96441"/>
                    <a:pt x="60501" y="133748"/>
                  </a:cubicBezTo>
                  <a:cubicBezTo>
                    <a:pt x="59178" y="135080"/>
                    <a:pt x="59178" y="136413"/>
                    <a:pt x="60501" y="137745"/>
                  </a:cubicBezTo>
                  <a:cubicBezTo>
                    <a:pt x="60501" y="137745"/>
                    <a:pt x="60501" y="137745"/>
                    <a:pt x="68439" y="149736"/>
                  </a:cubicBezTo>
                  <a:cubicBezTo>
                    <a:pt x="69762" y="152401"/>
                    <a:pt x="73730" y="152401"/>
                    <a:pt x="75053" y="149736"/>
                  </a:cubicBezTo>
                  <a:cubicBezTo>
                    <a:pt x="75053" y="149736"/>
                    <a:pt x="75053" y="149736"/>
                    <a:pt x="82991" y="137745"/>
                  </a:cubicBezTo>
                  <a:cubicBezTo>
                    <a:pt x="82991" y="136413"/>
                    <a:pt x="82991" y="135080"/>
                    <a:pt x="82991" y="133748"/>
                  </a:cubicBezTo>
                  <a:cubicBezTo>
                    <a:pt x="82991" y="133748"/>
                    <a:pt x="82991" y="133748"/>
                    <a:pt x="76376" y="96441"/>
                  </a:cubicBezTo>
                  <a:cubicBezTo>
                    <a:pt x="76376" y="96441"/>
                    <a:pt x="76376" y="96441"/>
                    <a:pt x="80345" y="92444"/>
                  </a:cubicBezTo>
                  <a:cubicBezTo>
                    <a:pt x="82991" y="89779"/>
                    <a:pt x="82991" y="88447"/>
                    <a:pt x="80345" y="85782"/>
                  </a:cubicBezTo>
                  <a:cubicBezTo>
                    <a:pt x="80345" y="85782"/>
                    <a:pt x="80345" y="85782"/>
                    <a:pt x="75053" y="79120"/>
                  </a:cubicBezTo>
                  <a:cubicBezTo>
                    <a:pt x="72407" y="77788"/>
                    <a:pt x="69762" y="77788"/>
                    <a:pt x="68439" y="79120"/>
                  </a:cubicBezTo>
                  <a:close/>
                  <a:moveTo>
                    <a:pt x="21218" y="69850"/>
                  </a:moveTo>
                  <a:cubicBezTo>
                    <a:pt x="21218" y="69850"/>
                    <a:pt x="21218" y="69850"/>
                    <a:pt x="121201" y="69850"/>
                  </a:cubicBezTo>
                  <a:cubicBezTo>
                    <a:pt x="129094" y="69850"/>
                    <a:pt x="135672" y="76451"/>
                    <a:pt x="135672" y="83053"/>
                  </a:cubicBezTo>
                  <a:cubicBezTo>
                    <a:pt x="135672" y="83053"/>
                    <a:pt x="135672" y="83053"/>
                    <a:pt x="140934" y="113420"/>
                  </a:cubicBezTo>
                  <a:cubicBezTo>
                    <a:pt x="140934" y="113420"/>
                    <a:pt x="140934" y="113420"/>
                    <a:pt x="146197" y="83053"/>
                  </a:cubicBezTo>
                  <a:cubicBezTo>
                    <a:pt x="146197" y="76451"/>
                    <a:pt x="152775" y="69850"/>
                    <a:pt x="160668" y="69850"/>
                  </a:cubicBezTo>
                  <a:cubicBezTo>
                    <a:pt x="160668" y="69850"/>
                    <a:pt x="160668" y="69850"/>
                    <a:pt x="260651" y="69850"/>
                  </a:cubicBezTo>
                  <a:cubicBezTo>
                    <a:pt x="267229" y="69850"/>
                    <a:pt x="273807" y="76451"/>
                    <a:pt x="275123" y="83053"/>
                  </a:cubicBezTo>
                  <a:cubicBezTo>
                    <a:pt x="275123" y="83053"/>
                    <a:pt x="275123" y="83053"/>
                    <a:pt x="281700" y="196599"/>
                  </a:cubicBezTo>
                  <a:cubicBezTo>
                    <a:pt x="283016" y="204520"/>
                    <a:pt x="276438" y="211122"/>
                    <a:pt x="269860" y="211122"/>
                  </a:cubicBezTo>
                  <a:cubicBezTo>
                    <a:pt x="261967" y="212442"/>
                    <a:pt x="255389" y="205841"/>
                    <a:pt x="254073" y="199239"/>
                  </a:cubicBezTo>
                  <a:cubicBezTo>
                    <a:pt x="254073" y="199239"/>
                    <a:pt x="254073" y="199239"/>
                    <a:pt x="250127" y="125303"/>
                  </a:cubicBezTo>
                  <a:cubicBezTo>
                    <a:pt x="250127" y="125303"/>
                    <a:pt x="250127" y="125303"/>
                    <a:pt x="248811" y="319386"/>
                  </a:cubicBezTo>
                  <a:cubicBezTo>
                    <a:pt x="248811" y="329949"/>
                    <a:pt x="240918" y="336550"/>
                    <a:pt x="231709" y="336550"/>
                  </a:cubicBezTo>
                  <a:cubicBezTo>
                    <a:pt x="222500" y="336550"/>
                    <a:pt x="215922" y="328628"/>
                    <a:pt x="215922" y="319386"/>
                  </a:cubicBezTo>
                  <a:cubicBezTo>
                    <a:pt x="215922" y="319386"/>
                    <a:pt x="215922" y="319386"/>
                    <a:pt x="215922" y="213762"/>
                  </a:cubicBezTo>
                  <a:cubicBezTo>
                    <a:pt x="215922" y="211122"/>
                    <a:pt x="213291" y="208481"/>
                    <a:pt x="210660" y="208481"/>
                  </a:cubicBezTo>
                  <a:cubicBezTo>
                    <a:pt x="206713" y="208481"/>
                    <a:pt x="204082" y="211122"/>
                    <a:pt x="204082" y="213762"/>
                  </a:cubicBezTo>
                  <a:cubicBezTo>
                    <a:pt x="204082" y="213762"/>
                    <a:pt x="204082" y="213762"/>
                    <a:pt x="204082" y="319386"/>
                  </a:cubicBezTo>
                  <a:cubicBezTo>
                    <a:pt x="204082" y="329949"/>
                    <a:pt x="196188" y="336550"/>
                    <a:pt x="186979" y="336550"/>
                  </a:cubicBezTo>
                  <a:cubicBezTo>
                    <a:pt x="177770" y="336550"/>
                    <a:pt x="171193" y="328628"/>
                    <a:pt x="171193" y="319386"/>
                  </a:cubicBezTo>
                  <a:cubicBezTo>
                    <a:pt x="171193" y="319386"/>
                    <a:pt x="171193" y="319386"/>
                    <a:pt x="171193" y="121342"/>
                  </a:cubicBezTo>
                  <a:cubicBezTo>
                    <a:pt x="171193" y="121342"/>
                    <a:pt x="171193" y="121342"/>
                    <a:pt x="155406" y="199239"/>
                  </a:cubicBezTo>
                  <a:cubicBezTo>
                    <a:pt x="154090" y="205841"/>
                    <a:pt x="148828" y="212442"/>
                    <a:pt x="140934" y="211122"/>
                  </a:cubicBezTo>
                  <a:cubicBezTo>
                    <a:pt x="133041" y="212442"/>
                    <a:pt x="127779" y="205841"/>
                    <a:pt x="126463" y="199239"/>
                  </a:cubicBezTo>
                  <a:cubicBezTo>
                    <a:pt x="126463" y="199239"/>
                    <a:pt x="126463" y="199239"/>
                    <a:pt x="110676" y="125303"/>
                  </a:cubicBezTo>
                  <a:cubicBezTo>
                    <a:pt x="110676" y="125303"/>
                    <a:pt x="110676" y="125303"/>
                    <a:pt x="110676" y="319386"/>
                  </a:cubicBezTo>
                  <a:cubicBezTo>
                    <a:pt x="110676" y="329949"/>
                    <a:pt x="102783" y="336550"/>
                    <a:pt x="93574" y="336550"/>
                  </a:cubicBezTo>
                  <a:cubicBezTo>
                    <a:pt x="84365" y="336550"/>
                    <a:pt x="77787" y="328628"/>
                    <a:pt x="77787" y="319386"/>
                  </a:cubicBezTo>
                  <a:cubicBezTo>
                    <a:pt x="77787" y="319386"/>
                    <a:pt x="77787" y="319386"/>
                    <a:pt x="77787" y="213762"/>
                  </a:cubicBezTo>
                  <a:cubicBezTo>
                    <a:pt x="77787" y="211122"/>
                    <a:pt x="75156" y="208481"/>
                    <a:pt x="71209" y="208481"/>
                  </a:cubicBezTo>
                  <a:cubicBezTo>
                    <a:pt x="68578" y="208481"/>
                    <a:pt x="65947" y="211122"/>
                    <a:pt x="65947" y="213762"/>
                  </a:cubicBezTo>
                  <a:cubicBezTo>
                    <a:pt x="65947" y="213762"/>
                    <a:pt x="65947" y="213762"/>
                    <a:pt x="65947" y="319386"/>
                  </a:cubicBezTo>
                  <a:cubicBezTo>
                    <a:pt x="65947" y="329949"/>
                    <a:pt x="58054" y="336550"/>
                    <a:pt x="48845" y="336550"/>
                  </a:cubicBezTo>
                  <a:cubicBezTo>
                    <a:pt x="39636" y="336550"/>
                    <a:pt x="33058" y="328628"/>
                    <a:pt x="33058" y="319386"/>
                  </a:cubicBezTo>
                  <a:cubicBezTo>
                    <a:pt x="33058" y="319386"/>
                    <a:pt x="33058" y="319386"/>
                    <a:pt x="33058" y="121342"/>
                  </a:cubicBezTo>
                  <a:cubicBezTo>
                    <a:pt x="33058" y="121342"/>
                    <a:pt x="33058" y="121342"/>
                    <a:pt x="27796" y="199239"/>
                  </a:cubicBezTo>
                  <a:cubicBezTo>
                    <a:pt x="26480" y="205841"/>
                    <a:pt x="19902" y="212442"/>
                    <a:pt x="12009" y="211122"/>
                  </a:cubicBezTo>
                  <a:cubicBezTo>
                    <a:pt x="5431" y="211122"/>
                    <a:pt x="-1147" y="204520"/>
                    <a:pt x="169" y="196599"/>
                  </a:cubicBezTo>
                  <a:cubicBezTo>
                    <a:pt x="169" y="196599"/>
                    <a:pt x="169" y="196599"/>
                    <a:pt x="6746" y="83053"/>
                  </a:cubicBezTo>
                  <a:cubicBezTo>
                    <a:pt x="8062" y="76451"/>
                    <a:pt x="14640" y="69850"/>
                    <a:pt x="21218" y="69850"/>
                  </a:cubicBezTo>
                  <a:close/>
                  <a:moveTo>
                    <a:pt x="210785" y="0"/>
                  </a:moveTo>
                  <a:cubicBezTo>
                    <a:pt x="227882" y="0"/>
                    <a:pt x="241742" y="13504"/>
                    <a:pt x="241742" y="30163"/>
                  </a:cubicBezTo>
                  <a:cubicBezTo>
                    <a:pt x="241742" y="46822"/>
                    <a:pt x="227882" y="60326"/>
                    <a:pt x="210785" y="60326"/>
                  </a:cubicBezTo>
                  <a:cubicBezTo>
                    <a:pt x="193688" y="60326"/>
                    <a:pt x="179828" y="46822"/>
                    <a:pt x="179828" y="30163"/>
                  </a:cubicBezTo>
                  <a:cubicBezTo>
                    <a:pt x="179828" y="13504"/>
                    <a:pt x="193688" y="0"/>
                    <a:pt x="210785" y="0"/>
                  </a:cubicBezTo>
                  <a:close/>
                  <a:moveTo>
                    <a:pt x="71085" y="0"/>
                  </a:moveTo>
                  <a:cubicBezTo>
                    <a:pt x="88182" y="0"/>
                    <a:pt x="102042" y="13504"/>
                    <a:pt x="102042" y="30163"/>
                  </a:cubicBezTo>
                  <a:cubicBezTo>
                    <a:pt x="102042" y="46822"/>
                    <a:pt x="88182" y="60326"/>
                    <a:pt x="71085" y="60326"/>
                  </a:cubicBezTo>
                  <a:cubicBezTo>
                    <a:pt x="53988" y="60326"/>
                    <a:pt x="40128" y="46822"/>
                    <a:pt x="40128" y="30163"/>
                  </a:cubicBezTo>
                  <a:cubicBezTo>
                    <a:pt x="40128" y="13504"/>
                    <a:pt x="53988" y="0"/>
                    <a:pt x="7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6" name="Google Shape;356;p17"/>
          <p:cNvGrpSpPr/>
          <p:nvPr/>
        </p:nvGrpSpPr>
        <p:grpSpPr>
          <a:xfrm>
            <a:off x="9013372" y="1712685"/>
            <a:ext cx="2303916" cy="1349828"/>
            <a:chOff x="9013372" y="1712685"/>
            <a:chExt cx="2303916" cy="1349828"/>
          </a:xfrm>
        </p:grpSpPr>
        <p:sp>
          <p:nvSpPr>
            <p:cNvPr id="357" name="Google Shape;357;p17"/>
            <p:cNvSpPr/>
            <p:nvPr/>
          </p:nvSpPr>
          <p:spPr>
            <a:xfrm>
              <a:off x="9013372" y="1712685"/>
              <a:ext cx="2303916" cy="13498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9047699" y="2430982"/>
              <a:ext cx="2241974" cy="39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Job position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10023289" y="1986354"/>
              <a:ext cx="406382" cy="301447"/>
            </a:xfrm>
            <a:custGeom>
              <a:rect b="b" l="l" r="r" t="t"/>
              <a:pathLst>
                <a:path extrusionOk="0" h="250825" w="338138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60" name="Google Shape;360;p17"/>
          <p:cNvSpPr txBox="1"/>
          <p:nvPr/>
        </p:nvSpPr>
        <p:spPr>
          <a:xfrm>
            <a:off x="5419438" y="653650"/>
            <a:ext cx="13531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Career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8"/>
          <p:cNvGrpSpPr/>
          <p:nvPr/>
        </p:nvGrpSpPr>
        <p:grpSpPr>
          <a:xfrm flipH="1">
            <a:off x="8933008" y="429508"/>
            <a:ext cx="2850024" cy="5998984"/>
            <a:chOff x="417657" y="429508"/>
            <a:chExt cx="2850024" cy="5998984"/>
          </a:xfrm>
        </p:grpSpPr>
        <p:pic>
          <p:nvPicPr>
            <p:cNvPr id="368" name="Google Shape;36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9" name="Google Shape;369;p18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370" name="Google Shape;370;p18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371" name="Google Shape;371;p18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rect b="b" l="l" r="r" t="t"/>
                  <a:pathLst>
                    <a:path extrusionOk="0" h="348342" w="3982639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rgbClr val="5C0B0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18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rect b="b" l="l" r="r" t="t"/>
                  <a:pathLst>
                    <a:path extrusionOk="0" h="1389096" w="3186644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rgbClr val="8A1115"/>
                </a:solidFill>
                <a:ln>
                  <a:noFill/>
                </a:ln>
                <a:effectLst>
                  <a:outerShdw blurRad="228600" rotWithShape="0" algn="t" dir="5400000" dist="38100">
                    <a:srgbClr val="000000">
                      <a:alpha val="25882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3" name="Google Shape;373;p18"/>
              <p:cNvSpPr/>
              <p:nvPr/>
            </p:nvSpPr>
            <p:spPr>
              <a:xfrm>
                <a:off x="5848350" y="4468994"/>
                <a:ext cx="495300" cy="817730"/>
              </a:xfrm>
              <a:custGeom>
                <a:rect b="b" l="l" r="r" t="t"/>
                <a:pathLst>
                  <a:path extrusionOk="0" h="178" w="10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4" name="Google Shape;374;p18"/>
          <p:cNvSpPr txBox="1"/>
          <p:nvPr/>
        </p:nvSpPr>
        <p:spPr>
          <a:xfrm>
            <a:off x="1622846" y="4011646"/>
            <a:ext cx="60286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You can simply impress your audience and add a unique zing and appeal to your Google Slide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Easy to change colors, photos and text.</a:t>
            </a:r>
            <a:endParaRPr/>
          </a:p>
        </p:txBody>
      </p:sp>
      <p:sp>
        <p:nvSpPr>
          <p:cNvPr id="375" name="Google Shape;375;p18"/>
          <p:cNvSpPr txBox="1"/>
          <p:nvPr/>
        </p:nvSpPr>
        <p:spPr>
          <a:xfrm>
            <a:off x="1622847" y="3265401"/>
            <a:ext cx="12795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Gallery</a:t>
            </a:r>
            <a:endParaRPr sz="28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6" name="Google Shape;376;p18"/>
          <p:cNvSpPr txBox="1"/>
          <p:nvPr/>
        </p:nvSpPr>
        <p:spPr>
          <a:xfrm>
            <a:off x="1622847" y="2519155"/>
            <a:ext cx="227344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Portfolio</a:t>
            </a:r>
            <a:endParaRPr b="1" sz="40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7" name="Google Shape;377;p18"/>
          <p:cNvSpPr txBox="1"/>
          <p:nvPr/>
        </p:nvSpPr>
        <p:spPr>
          <a:xfrm>
            <a:off x="4630048" y="6489897"/>
            <a:ext cx="2502271" cy="28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Powered by www.</a:t>
            </a:r>
            <a:r>
              <a:rPr b="1"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GoogleSlides</a:t>
            </a:r>
            <a:r>
              <a:rPr lang="tr-TR" sz="11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.org</a:t>
            </a:r>
            <a:endParaRPr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eather Presentation - GoogleSlides.org">
  <a:themeElements>
    <a:clrScheme name="自定义 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9171C"/>
      </a:accent1>
      <a:accent2>
        <a:srgbClr val="595959"/>
      </a:accent2>
      <a:accent3>
        <a:srgbClr val="B9171C"/>
      </a:accent3>
      <a:accent4>
        <a:srgbClr val="595959"/>
      </a:accent4>
      <a:accent5>
        <a:srgbClr val="B9171C"/>
      </a:accent5>
      <a:accent6>
        <a:srgbClr val="595959"/>
      </a:accent6>
      <a:hlink>
        <a:srgbClr val="B9171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