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slideMasters/slideMaster23.xml" ContentType="application/vnd.openxmlformats-officedocument.presentationml.slideMaster+xml"/>
  <Override PartName="/ppt/slides/slide23.xml" ContentType="application/vnd.openxmlformats-officedocument.presentationml.slide+xml"/>
  <Override PartName="/ppt/slideMasters/slideMaster24.xml" ContentType="application/vnd.openxmlformats-officedocument.presentationml.slideMaster+xml"/>
  <Override PartName="/ppt/slides/slide24.xml" ContentType="application/vnd.openxmlformats-officedocument.presentationml.slide+xml"/>
  <Override PartName="/ppt/slideMasters/slideMaster25.xml" ContentType="application/vnd.openxmlformats-officedocument.presentationml.slideMaster+xml"/>
  <Override PartName="/ppt/slides/slide25.xml" ContentType="application/vnd.openxmlformats-officedocument.presentationml.slide+xml"/>
  <Override PartName="/ppt/slideMasters/slideMaster26.xml" ContentType="application/vnd.openxmlformats-officedocument.presentationml.slideMaster+xml"/>
  <Override PartName="/ppt/slides/slide26.xml" ContentType="application/vnd.openxmlformats-officedocument.presentationml.slide+xml"/>
  <Override PartName="/ppt/slideMasters/slideMaster27.xml" ContentType="application/vnd.openxmlformats-officedocument.presentationml.slideMaster+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notesMasterIdLst>
    <p:notesMasterId r:id="rId29"/>
  </p:notesMasterIdLst>
  <p:sldSz cx="18288000" cy="10287000"/>
  <p:notesSz cx="10287000" cy="18288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notesMaster" Target="notesMasters/notesMaster1.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33"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2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4.xml"/>
		</Relationships>
</file>

<file path=ppt/notesSlides/_rels/notesSlide2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5.xml"/>
		</Relationships>
</file>

<file path=ppt/notesSlides/_rels/notesSlide2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6.xml"/>
		</Relationships>
</file>

<file path=ppt/notesSlides/_rels/notesSlide2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7.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slideLayout" Target="../slideLayouts/slideLayout1.xml"/><Relationship Id="rId7"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png"/><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png"/><Relationship Id="rId6" Type="http://schemas.openxmlformats.org/officeDocument/2006/relationships/image" Target="../media/image-10-6.png"/><Relationship Id="rId7" Type="http://schemas.openxmlformats.org/officeDocument/2006/relationships/image" Target="../media/image-10-7.png"/><Relationship Id="rId8" Type="http://schemas.openxmlformats.org/officeDocument/2006/relationships/slideLayout" Target="../slideLayouts/slideLayout1.xml"/><Relationship Id="rId9"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png"/><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slideLayout" Target="../slideLayouts/slideLayout1.xml"/><Relationship Id="rId6"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png"/><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image" Target="../media/image-12-5.png"/><Relationship Id="rId6" Type="http://schemas.openxmlformats.org/officeDocument/2006/relationships/slideLayout" Target="../slideLayouts/slideLayout1.xml"/><Relationship Id="rId7"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png"/><Relationship Id="rId3" Type="http://schemas.openxmlformats.org/officeDocument/2006/relationships/image" Target="../media/image-13-3.png"/><Relationship Id="rId4" Type="http://schemas.openxmlformats.org/officeDocument/2006/relationships/image" Target="../media/image-13-4.png"/><Relationship Id="rId5" Type="http://schemas.openxmlformats.org/officeDocument/2006/relationships/slideLayout" Target="../slideLayouts/slideLayout1.xml"/><Relationship Id="rId6"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png"/><Relationship Id="rId3" Type="http://schemas.openxmlformats.org/officeDocument/2006/relationships/image" Target="../media/image-14-3.png"/><Relationship Id="rId4" Type="http://schemas.openxmlformats.org/officeDocument/2006/relationships/image" Target="../media/image-14-4.png"/><Relationship Id="rId5" Type="http://schemas.openxmlformats.org/officeDocument/2006/relationships/slideLayout" Target="../slideLayouts/slideLayout1.xml"/><Relationship Id="rId6"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png"/><Relationship Id="rId3" Type="http://schemas.openxmlformats.org/officeDocument/2006/relationships/image" Target="../media/image-15-3.png"/><Relationship Id="rId4" Type="http://schemas.openxmlformats.org/officeDocument/2006/relationships/image" Target="../media/image-15-4.png"/><Relationship Id="rId5" Type="http://schemas.openxmlformats.org/officeDocument/2006/relationships/image" Target="../media/image-15-5.png"/><Relationship Id="rId6" Type="http://schemas.openxmlformats.org/officeDocument/2006/relationships/image" Target="../media/image-15-6.png"/><Relationship Id="rId7" Type="http://schemas.openxmlformats.org/officeDocument/2006/relationships/image" Target="../media/image-15-7.png"/><Relationship Id="rId8" Type="http://schemas.openxmlformats.org/officeDocument/2006/relationships/image" Target="../media/image-15-8.png"/><Relationship Id="rId9" Type="http://schemas.openxmlformats.org/officeDocument/2006/relationships/image" Target="../media/image-15-9.png"/><Relationship Id="rId10" Type="http://schemas.openxmlformats.org/officeDocument/2006/relationships/image" Target="../media/image-15-10.png"/><Relationship Id="rId11" Type="http://schemas.openxmlformats.org/officeDocument/2006/relationships/image" Target="../media/image-15-11.png"/><Relationship Id="rId12" Type="http://schemas.openxmlformats.org/officeDocument/2006/relationships/image" Target="../media/image-15-12.png"/><Relationship Id="rId13" Type="http://schemas.openxmlformats.org/officeDocument/2006/relationships/image" Target="../media/image-15-13.png"/><Relationship Id="rId14" Type="http://schemas.openxmlformats.org/officeDocument/2006/relationships/image" Target="../media/image-15-14.png"/><Relationship Id="rId15" Type="http://schemas.openxmlformats.org/officeDocument/2006/relationships/image" Target="../media/image-15-15.png"/><Relationship Id="rId16" Type="http://schemas.openxmlformats.org/officeDocument/2006/relationships/image" Target="../media/image-15-16.png"/><Relationship Id="rId17" Type="http://schemas.openxmlformats.org/officeDocument/2006/relationships/image" Target="../media/image-15-17.png"/><Relationship Id="rId18" Type="http://schemas.openxmlformats.org/officeDocument/2006/relationships/image" Target="../media/image-15-18.png"/><Relationship Id="rId19" Type="http://schemas.openxmlformats.org/officeDocument/2006/relationships/image" Target="../media/image-15-19.png"/><Relationship Id="rId20" Type="http://schemas.openxmlformats.org/officeDocument/2006/relationships/image" Target="../media/image-15-20.png"/><Relationship Id="rId21" Type="http://schemas.openxmlformats.org/officeDocument/2006/relationships/image" Target="../media/image-15-21.png"/><Relationship Id="rId22" Type="http://schemas.openxmlformats.org/officeDocument/2006/relationships/image" Target="../media/image-15-22.png"/><Relationship Id="rId23" Type="http://schemas.openxmlformats.org/officeDocument/2006/relationships/image" Target="../media/image-15-23.png"/><Relationship Id="rId24" Type="http://schemas.openxmlformats.org/officeDocument/2006/relationships/image" Target="../media/image-15-24.png"/><Relationship Id="rId25" Type="http://schemas.openxmlformats.org/officeDocument/2006/relationships/image" Target="../media/image-15-25.png"/><Relationship Id="rId26" Type="http://schemas.openxmlformats.org/officeDocument/2006/relationships/image" Target="../media/image-15-26.png"/><Relationship Id="rId27" Type="http://schemas.openxmlformats.org/officeDocument/2006/relationships/image" Target="../media/image-15-27.png"/><Relationship Id="rId28" Type="http://schemas.openxmlformats.org/officeDocument/2006/relationships/image" Target="../media/image-15-28.png"/><Relationship Id="rId29" Type="http://schemas.openxmlformats.org/officeDocument/2006/relationships/image" Target="../media/image-15-29.png"/><Relationship Id="rId30" Type="http://schemas.openxmlformats.org/officeDocument/2006/relationships/slideLayout" Target="../slideLayouts/slideLayout1.xml"/><Relationship Id="rId31"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png"/><Relationship Id="rId3" Type="http://schemas.openxmlformats.org/officeDocument/2006/relationships/image" Target="../media/image-16-3.png"/><Relationship Id="rId4" Type="http://schemas.openxmlformats.org/officeDocument/2006/relationships/image" Target="../media/image-16-4.png"/><Relationship Id="rId5" Type="http://schemas.openxmlformats.org/officeDocument/2006/relationships/image" Target="../media/image-16-5.png"/><Relationship Id="rId6" Type="http://schemas.openxmlformats.org/officeDocument/2006/relationships/image" Target="../media/image-16-6.png"/><Relationship Id="rId7" Type="http://schemas.openxmlformats.org/officeDocument/2006/relationships/slideLayout" Target="../slideLayouts/slideLayout1.xml"/><Relationship Id="rId8"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png"/><Relationship Id="rId3" Type="http://schemas.openxmlformats.org/officeDocument/2006/relationships/image" Target="../media/image-17-3.png"/><Relationship Id="rId4" Type="http://schemas.openxmlformats.org/officeDocument/2006/relationships/image" Target="../media/image-17-4.png"/><Relationship Id="rId5" Type="http://schemas.openxmlformats.org/officeDocument/2006/relationships/image" Target="../media/image-17-5.png"/><Relationship Id="rId6" Type="http://schemas.openxmlformats.org/officeDocument/2006/relationships/image" Target="../media/image-17-6.png"/><Relationship Id="rId7" Type="http://schemas.openxmlformats.org/officeDocument/2006/relationships/slideLayout" Target="../slideLayouts/slideLayout1.xml"/><Relationship Id="rId8"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png"/><Relationship Id="rId3" Type="http://schemas.openxmlformats.org/officeDocument/2006/relationships/image" Target="../media/image-18-3.png"/><Relationship Id="rId4" Type="http://schemas.openxmlformats.org/officeDocument/2006/relationships/image" Target="../media/image-18-4.png"/><Relationship Id="rId5" Type="http://schemas.openxmlformats.org/officeDocument/2006/relationships/image" Target="../media/image-18-5.png"/><Relationship Id="rId6" Type="http://schemas.openxmlformats.org/officeDocument/2006/relationships/image" Target="../media/image-18-6.png"/><Relationship Id="rId7" Type="http://schemas.openxmlformats.org/officeDocument/2006/relationships/slideLayout" Target="../slideLayouts/slideLayout1.xml"/><Relationship Id="rId8"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png"/><Relationship Id="rId3" Type="http://schemas.openxmlformats.org/officeDocument/2006/relationships/slideLayout" Target="../slideLayouts/slideLayout1.xml"/><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slideLayout" Target="../slideLayouts/slideLayout1.xml"/><Relationship Id="rId6"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image" Target="../media/image-20-2.png"/><Relationship Id="rId3" Type="http://schemas.openxmlformats.org/officeDocument/2006/relationships/image" Target="../media/image-20-3.png"/><Relationship Id="rId4" Type="http://schemas.openxmlformats.org/officeDocument/2006/relationships/image" Target="../media/image-20-4.png"/><Relationship Id="rId5" Type="http://schemas.openxmlformats.org/officeDocument/2006/relationships/image" Target="../media/image-20-5.png"/><Relationship Id="rId6" Type="http://schemas.openxmlformats.org/officeDocument/2006/relationships/image" Target="../media/image-20-6.png"/><Relationship Id="rId7" Type="http://schemas.openxmlformats.org/officeDocument/2006/relationships/slideLayout" Target="../slideLayouts/slideLayout1.xml"/><Relationship Id="rId8"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image-21-1.png"/><Relationship Id="rId2" Type="http://schemas.openxmlformats.org/officeDocument/2006/relationships/image" Target="../media/image-21-2.png"/><Relationship Id="rId3" Type="http://schemas.openxmlformats.org/officeDocument/2006/relationships/image" Target="../media/image-21-3.png"/><Relationship Id="rId4" Type="http://schemas.openxmlformats.org/officeDocument/2006/relationships/image" Target="../media/image-21-4.png"/><Relationship Id="rId5" Type="http://schemas.openxmlformats.org/officeDocument/2006/relationships/image" Target="../media/image-21-5.png"/><Relationship Id="rId6" Type="http://schemas.openxmlformats.org/officeDocument/2006/relationships/slideLayout" Target="../slideLayouts/slideLayout1.xml"/><Relationship Id="rId7"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image" Target="../media/image-22-1.png"/><Relationship Id="rId2" Type="http://schemas.openxmlformats.org/officeDocument/2006/relationships/image" Target="../media/image-22-2.png"/><Relationship Id="rId3" Type="http://schemas.openxmlformats.org/officeDocument/2006/relationships/image" Target="../media/image-22-3.png"/><Relationship Id="rId4" Type="http://schemas.openxmlformats.org/officeDocument/2006/relationships/image" Target="../media/image-22-4.png"/><Relationship Id="rId5" Type="http://schemas.openxmlformats.org/officeDocument/2006/relationships/slideLayout" Target="../slideLayouts/slideLayout1.xml"/><Relationship Id="rId6"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image" Target="../media/image-23-1.png"/><Relationship Id="rId2" Type="http://schemas.openxmlformats.org/officeDocument/2006/relationships/image" Target="../media/image-23-2.png"/><Relationship Id="rId3" Type="http://schemas.openxmlformats.org/officeDocument/2006/relationships/image" Target="../media/image-23-3.png"/><Relationship Id="rId4" Type="http://schemas.openxmlformats.org/officeDocument/2006/relationships/image" Target="../media/image-23-4.png"/><Relationship Id="rId5" Type="http://schemas.openxmlformats.org/officeDocument/2006/relationships/image" Target="../media/image-23-5.png"/><Relationship Id="rId6" Type="http://schemas.openxmlformats.org/officeDocument/2006/relationships/image" Target="../media/image-23-6.png"/><Relationship Id="rId7" Type="http://schemas.openxmlformats.org/officeDocument/2006/relationships/image" Target="../media/image-23-7.png"/><Relationship Id="rId8" Type="http://schemas.openxmlformats.org/officeDocument/2006/relationships/image" Target="../media/image-23-8.png"/><Relationship Id="rId9" Type="http://schemas.openxmlformats.org/officeDocument/2006/relationships/slideLayout" Target="../slideLayouts/slideLayout1.xml"/><Relationship Id="rId10"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image" Target="../media/image-24-1.png"/><Relationship Id="rId2" Type="http://schemas.openxmlformats.org/officeDocument/2006/relationships/image" Target="../media/image-24-2.png"/><Relationship Id="rId3" Type="http://schemas.openxmlformats.org/officeDocument/2006/relationships/image" Target="../media/image-24-3.png"/><Relationship Id="rId4" Type="http://schemas.openxmlformats.org/officeDocument/2006/relationships/image" Target="../media/image-24-4.png"/><Relationship Id="rId5" Type="http://schemas.openxmlformats.org/officeDocument/2006/relationships/image" Target="../media/image-24-5.png"/><Relationship Id="rId6" Type="http://schemas.openxmlformats.org/officeDocument/2006/relationships/image" Target="../media/image-24-6.png"/><Relationship Id="rId7" Type="http://schemas.openxmlformats.org/officeDocument/2006/relationships/image" Target="../media/image-24-7.png"/><Relationship Id="rId8" Type="http://schemas.openxmlformats.org/officeDocument/2006/relationships/image" Target="../media/image-24-8.png"/><Relationship Id="rId9" Type="http://schemas.openxmlformats.org/officeDocument/2006/relationships/image" Target="../media/image-24-9.png"/><Relationship Id="rId10" Type="http://schemas.openxmlformats.org/officeDocument/2006/relationships/slideLayout" Target="../slideLayouts/slideLayout1.xml"/><Relationship Id="rId11"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image" Target="../media/image-25-1.png"/><Relationship Id="rId2" Type="http://schemas.openxmlformats.org/officeDocument/2006/relationships/image" Target="../media/image-25-2.png"/><Relationship Id="rId3" Type="http://schemas.openxmlformats.org/officeDocument/2006/relationships/image" Target="../media/image-25-3.png"/><Relationship Id="rId4" Type="http://schemas.openxmlformats.org/officeDocument/2006/relationships/image" Target="../media/image-25-4.png"/><Relationship Id="rId5" Type="http://schemas.openxmlformats.org/officeDocument/2006/relationships/slideLayout" Target="../slideLayouts/slideLayout1.xml"/><Relationship Id="rId6"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6" Type="http://schemas.openxmlformats.org/officeDocument/2006/relationships/hyperlink" Target="https://eatemp.com/powerpoint-org-chart-template/" TargetMode="External"/><Relationship Id="rId1" Type="http://schemas.openxmlformats.org/officeDocument/2006/relationships/image" Target="../media/image-26-1.png"/><Relationship Id="rId2" Type="http://schemas.openxmlformats.org/officeDocument/2006/relationships/image" Target="../media/image-26-2.png"/><Relationship Id="rId3" Type="http://schemas.openxmlformats.org/officeDocument/2006/relationships/image" Target="../media/image-26-3.png"/><Relationship Id="rId4" Type="http://schemas.openxmlformats.org/officeDocument/2006/relationships/image" Target="../media/image-26-4.png"/><Relationship Id="rId5" Type="http://schemas.openxmlformats.org/officeDocument/2006/relationships/image" Target="../media/image-26-5.png"/><Relationship Id="rId6" Type="http://schemas.openxmlformats.org/officeDocument/2006/relationships/image" Target="../media/image-26-6.png"/><Relationship Id="rId7" Type="http://schemas.openxmlformats.org/officeDocument/2006/relationships/image" Target="../media/image-26-7.png"/><Relationship Id="rId8" Type="http://schemas.openxmlformats.org/officeDocument/2006/relationships/image" Target="../media/image-26-8.png"/><Relationship Id="rId9" Type="http://schemas.openxmlformats.org/officeDocument/2006/relationships/image" Target="../media/image-26-9.png"/><Relationship Id="rId10" Type="http://schemas.openxmlformats.org/officeDocument/2006/relationships/image" Target="../media/image-26-10.png"/><Relationship Id="rId11" Type="http://schemas.openxmlformats.org/officeDocument/2006/relationships/image" Target="../media/image-26-11.png"/><Relationship Id="rId12" Type="http://schemas.openxmlformats.org/officeDocument/2006/relationships/image" Target="../media/image-26-12.png"/><Relationship Id="rId13" Type="http://schemas.openxmlformats.org/officeDocument/2006/relationships/image" Target="../media/image-26-13.png"/><Relationship Id="rId14" Type="http://schemas.openxmlformats.org/officeDocument/2006/relationships/image" Target="../media/image-26-14.png"/><Relationship Id="rId15" Type="http://schemas.openxmlformats.org/officeDocument/2006/relationships/image" Target="../media/image-26-15.png"/><Relationship Id="rId17" Type="http://schemas.openxmlformats.org/officeDocument/2006/relationships/slideLayout" Target="../slideLayouts/slideLayout1.xml"/><Relationship Id="rId18"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5" Type="http://schemas.openxmlformats.org/officeDocument/2006/relationships/hyperlink" Target="https://unsplash.com/" TargetMode="External"/><Relationship Id="rId1" Type="http://schemas.openxmlformats.org/officeDocument/2006/relationships/image" Target="../media/image-27-1.png"/><Relationship Id="rId2" Type="http://schemas.openxmlformats.org/officeDocument/2006/relationships/image" Target="../media/image-27-2.png"/><Relationship Id="rId3" Type="http://schemas.openxmlformats.org/officeDocument/2006/relationships/image" Target="../media/image-27-3.png"/><Relationship Id="rId4" Type="http://schemas.openxmlformats.org/officeDocument/2006/relationships/image" Target="../media/image-27-4.png"/><Relationship Id="rId6" Type="http://schemas.openxmlformats.org/officeDocument/2006/relationships/image" Target="../media/image-27-5.png"/><Relationship Id="rId7" Type="http://schemas.openxmlformats.org/officeDocument/2006/relationships/slideLayout" Target="../slideLayouts/slideLayout1.xml"/><Relationship Id="rId8"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slideLayout" Target="../slideLayouts/slideLayout1.xml"/><Relationship Id="rId7"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slideLayout" Target="../slideLayouts/slideLayout1.xml"/><Relationship Id="rId6"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7" Type="http://schemas.openxmlformats.org/officeDocument/2006/relationships/image" Target="../media/image-5-7.png"/><Relationship Id="rId8" Type="http://schemas.openxmlformats.org/officeDocument/2006/relationships/slideLayout" Target="../slideLayouts/slideLayout1.xml"/><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png"/><Relationship Id="rId7" Type="http://schemas.openxmlformats.org/officeDocument/2006/relationships/image" Target="../media/image-6-7.png"/><Relationship Id="rId8" Type="http://schemas.openxmlformats.org/officeDocument/2006/relationships/slideLayout" Target="../slideLayouts/slideLayout1.xml"/><Relationship Id="rId9"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slideLayout" Target="../slideLayouts/slideLayout1.xml"/><Relationship Id="rId7"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image" Target="../media/image-8-6.png"/><Relationship Id="rId7" Type="http://schemas.openxmlformats.org/officeDocument/2006/relationships/image" Target="../media/image-8-7.png"/><Relationship Id="rId8" Type="http://schemas.openxmlformats.org/officeDocument/2006/relationships/slideLayout" Target="../slideLayouts/slideLayout1.xml"/><Relationship Id="rId9"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png"/><Relationship Id="rId6" Type="http://schemas.openxmlformats.org/officeDocument/2006/relationships/image" Target="../media/image-9-6.png"/><Relationship Id="rId7" Type="http://schemas.openxmlformats.org/officeDocument/2006/relationships/image" Target="../media/image-9-7.png"/><Relationship Id="rId8" Type="http://schemas.openxmlformats.org/officeDocument/2006/relationships/slideLayout" Target="../slideLayouts/slideLayout1.xml"/><Relationship Id="rId9"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E0CEC4"/>
        </a:solidFill>
      </p:bgPr>
    </p:bg>
    <p:spTree>
      <p:nvGrpSpPr>
        <p:cNvPr id="1" name=""/>
        <p:cNvGrpSpPr/>
        <p:nvPr/>
      </p:nvGrpSpPr>
      <p:grpSpPr>
        <a:xfrm>
          <a:off x="0" y="0"/>
          <a:ext cx="0" cy="0"/>
          <a:chOff x="0" y="0"/>
          <a:chExt cx="0" cy="0"/>
        </a:xfrm>
      </p:grpSpPr>
      <p:grpSp>
        <p:nvGrpSpPr>
          <p:cNvPr id="31839" name="Group"/>
          <p:cNvGrpSpPr/>
          <p:nvPr/>
        </p:nvGrpSpPr>
        <p:grpSpPr>
          <a:xfrm>
            <a:off x="-4343400" y="-2171700"/>
            <a:ext cx="24745950" cy="16309591"/>
            <a:chOff x="-4343400" y="-2171700"/>
            <a:chExt cx="24745950" cy="16309591"/>
          </a:xfrm>
        </p:grpSpPr>
        <p:sp>
          <p:nvSpPr>
            <p:cNvPr id="2" name="Shape 0"/>
            <p:cNvSpPr/>
            <p:nvPr/>
          </p:nvSpPr>
          <p:spPr>
            <a:xfrm>
              <a:off x="0" y="0"/>
              <a:ext cx="18288000" cy="10287000"/>
            </a:xfrm>
            <a:prstGeom prst="rect">
              <a:avLst/>
            </a:prstGeom>
            <a:solidFill>
              <a:srgbClr val="E0CEC4"/>
            </a:solidFill>
            <a:ln/>
          </p:spPr>
        </p:sp>
        <p:pic>
          <p:nvPicPr>
            <p:cNvPr id="3" name="Image 0" descr="preencoded.png">    </p:cNvPr>
            <p:cNvPicPr>
              <a:picLocks noChangeAspect="1"/>
            </p:cNvPicPr>
            <p:nvPr/>
          </p:nvPicPr>
          <p:blipFill>
            <a:blip r:embed="rId1"/>
            <a:stretch>
              <a:fillRect/>
            </a:stretch>
          </p:blipFill>
          <p:spPr>
            <a:xfrm>
              <a:off x="5762625" y="-2171700"/>
              <a:ext cx="14639925" cy="14639925"/>
            </a:xfrm>
            <a:prstGeom prst="rect">
              <a:avLst/>
            </a:prstGeom>
          </p:spPr>
        </p:pic>
        <p:pic>
          <p:nvPicPr>
            <p:cNvPr id="4" name="Image 1" descr="preencoded.png">    </p:cNvPr>
            <p:cNvPicPr>
              <a:picLocks noChangeAspect="1"/>
            </p:cNvPicPr>
            <p:nvPr/>
          </p:nvPicPr>
          <p:blipFill>
            <a:blip r:embed="rId2"/>
            <a:stretch>
              <a:fillRect/>
            </a:stretch>
          </p:blipFill>
          <p:spPr>
            <a:xfrm>
              <a:off x="-4343400" y="1581150"/>
              <a:ext cx="12221040" cy="12556741"/>
            </a:xfrm>
            <a:prstGeom prst="rect">
              <a:avLst/>
            </a:prstGeom>
          </p:spPr>
        </p:pic>
        <p:pic>
          <p:nvPicPr>
            <p:cNvPr id="5" name="Image 2" descr="preencoded.png">    </p:cNvPr>
            <p:cNvPicPr>
              <a:picLocks noChangeAspect="1"/>
            </p:cNvPicPr>
            <p:nvPr/>
          </p:nvPicPr>
          <p:blipFill>
            <a:blip r:embed="rId3"/>
            <a:stretch>
              <a:fillRect/>
            </a:stretch>
          </p:blipFill>
          <p:spPr>
            <a:xfrm>
              <a:off x="13781047" y="575723"/>
              <a:ext cx="4089490" cy="3868396"/>
            </a:xfrm>
            <a:prstGeom prst="rect">
              <a:avLst/>
            </a:prstGeom>
          </p:spPr>
        </p:pic>
      </p:grpSp>
      <p:sp>
        <p:nvSpPr>
          <p:cNvPr id="6" name="Text 1"/>
          <p:cNvSpPr/>
          <p:nvPr/>
        </p:nvSpPr>
        <p:spPr>
          <a:xfrm>
            <a:off x="6372225" y="2219325"/>
            <a:ext cx="11163300" cy="3314700"/>
          </a:xfrm>
          <a:prstGeom prst="rect">
            <a:avLst/>
          </a:prstGeom>
          <a:noFill/>
          <a:ln/>
        </p:spPr>
        <p:txBody>
          <a:bodyPr wrap="square" lIns="0" tIns="0" rIns="0" bIns="0" rtlCol="0" anchor="t"/>
          <a:lstStyle/>
          <a:p>
            <a:pPr algn="l" indent="0" marL="0">
              <a:lnSpc>
                <a:spcPct val="120000"/>
              </a:lnSpc>
              <a:buNone/>
            </a:pPr>
            <a:r>
              <a:rPr lang="en-US" sz="18000" b="1" u="none" dirty="0">
                <a:solidFill>
                  <a:srgbClr val="272727"/>
                </a:solidFill>
                <a:latin typeface="Tourney" pitchFamily="34" charset="0"/>
                <a:ea typeface="Tourney" pitchFamily="34" charset="-122"/>
                <a:cs typeface="Tourney" pitchFamily="34" charset="-120"/>
              </a:rPr>
              <a:t>WELDING</a:t>
            </a:r>
            <a:endParaRPr lang="en-US" sz="18000" dirty="0"/>
          </a:p>
        </p:txBody>
      </p:sp>
      <p:sp>
        <p:nvSpPr>
          <p:cNvPr id="7" name="Text 2"/>
          <p:cNvSpPr/>
          <p:nvPr/>
        </p:nvSpPr>
        <p:spPr>
          <a:xfrm>
            <a:off x="2148840" y="9372600"/>
            <a:ext cx="13999845" cy="1127760"/>
          </a:xfrm>
          <a:prstGeom prst="rect">
            <a:avLst/>
          </a:prstGeom>
          <a:noFill/>
          <a:ln/>
        </p:spPr>
        <p:txBody>
          <a:bodyPr wrap="square" lIns="0" tIns="0" rIns="0" bIns="0" rtlCol="0" anchor="t"/>
          <a:lstStyle/>
          <a:p>
            <a:pPr algn="ctr" indent="0" marL="0">
              <a:lnSpc>
                <a:spcPct val="120000"/>
              </a:lnSpc>
              <a:buNone/>
            </a:pPr>
            <a:r>
              <a:rPr lang="en-US" sz="4800" u="none" dirty="0">
                <a:solidFill>
                  <a:srgbClr val="514F60"/>
                </a:solidFill>
                <a:latin typeface="Poppins SemiBold" pitchFamily="34" charset="0"/>
                <a:ea typeface="Poppins SemiBold" pitchFamily="34" charset="-122"/>
                <a:cs typeface="Poppins SemiBold" pitchFamily="34" charset="-120"/>
              </a:rPr>
              <a:t>Free Presentation Template by EaTemp</a:t>
            </a:r>
            <a:endParaRPr lang="en-US" sz="4800" dirty="0"/>
          </a:p>
        </p:txBody>
      </p:sp>
      <p:grpSp>
        <p:nvGrpSpPr>
          <p:cNvPr id="63571" name="Group"/>
          <p:cNvGrpSpPr/>
          <p:nvPr/>
        </p:nvGrpSpPr>
        <p:grpSpPr>
          <a:xfrm>
            <a:off x="17235487" y="8456817"/>
            <a:ext cx="1463470" cy="1601583"/>
            <a:chOff x="17235487" y="8456817"/>
            <a:chExt cx="1463470" cy="1601583"/>
          </a:xfrm>
        </p:grpSpPr>
        <p:pic>
          <p:nvPicPr>
            <p:cNvPr id="8" name="Image 3" descr="preencoded.png">    </p:cNvPr>
            <p:cNvPicPr>
              <a:picLocks noChangeAspect="1"/>
            </p:cNvPicPr>
            <p:nvPr/>
          </p:nvPicPr>
          <p:blipFill>
            <a:blip r:embed="rId4"/>
            <a:stretch>
              <a:fillRect/>
            </a:stretch>
          </p:blipFill>
          <p:spPr>
            <a:xfrm>
              <a:off x="17640300" y="9525000"/>
              <a:ext cx="533400" cy="533400"/>
            </a:xfrm>
            <a:prstGeom prst="rect">
              <a:avLst/>
            </a:prstGeom>
          </p:spPr>
        </p:pic>
        <p:sp>
          <p:nvSpPr>
            <p:cNvPr id="9" name="Text 3"/>
            <p:cNvSpPr/>
            <p:nvPr/>
          </p:nvSpPr>
          <p:spPr>
            <a:xfrm rot="16200000">
              <a:off x="17235487" y="8456817"/>
              <a:ext cx="1463470" cy="539545"/>
            </a:xfrm>
            <a:prstGeom prst="rect">
              <a:avLst/>
            </a:prstGeom>
            <a:noFill/>
            <a:ln/>
          </p:spPr>
          <p:txBody>
            <a:bodyPr wrap="square" lIns="0" tIns="0" rIns="0" bIns="0" rtlCol="0" anchor="t"/>
            <a:lstStyle/>
            <a:p>
              <a:pPr algn="l" indent="0" marL="0">
                <a:lnSpc>
                  <a:spcPct val="120000"/>
                </a:lnSpc>
                <a:buNone/>
              </a:pPr>
              <a:r>
                <a:rPr lang="en-US" sz="2710" b="1" u="none" dirty="0">
                  <a:solidFill>
                    <a:srgbClr val="9B3A15"/>
                  </a:solidFill>
                  <a:latin typeface="Inter" pitchFamily="34" charset="0"/>
                  <a:ea typeface="Inter" pitchFamily="34" charset="-122"/>
                  <a:cs typeface="Inter" pitchFamily="34" charset="-120"/>
                </a:rPr>
                <a:t>EaTemp</a:t>
              </a:r>
              <a:endParaRPr lang="en-US" sz="2710" dirty="0"/>
            </a:p>
          </p:txBody>
        </p:sp>
      </p:grpSp>
      <p:pic>
        <p:nvPicPr>
          <p:cNvPr id="10" name="Image 4" descr="preencoded.png">    </p:cNvPr>
          <p:cNvPicPr>
            <a:picLocks noChangeAspect="1"/>
          </p:cNvPicPr>
          <p:nvPr/>
        </p:nvPicPr>
        <p:blipFill>
          <a:blip r:embed="rId5"/>
          <a:stretch>
            <a:fillRect/>
          </a:stretch>
        </p:blipFill>
        <p:spPr>
          <a:xfrm>
            <a:off x="1238250" y="1619250"/>
            <a:ext cx="8753475" cy="703897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E0CEC4"/>
        </a:solidFill>
      </p:bgPr>
    </p:bg>
    <p:spTree>
      <p:nvGrpSpPr>
        <p:cNvPr id="1" name=""/>
        <p:cNvGrpSpPr/>
        <p:nvPr/>
      </p:nvGrpSpPr>
      <p:grpSpPr>
        <a:xfrm>
          <a:off x="0" y="0"/>
          <a:ext cx="0" cy="0"/>
          <a:chOff x="0" y="0"/>
          <a:chExt cx="0" cy="0"/>
        </a:xfrm>
      </p:grpSpPr>
      <p:grpSp>
        <p:nvGrpSpPr>
          <p:cNvPr id="72405" name="Group"/>
          <p:cNvGrpSpPr/>
          <p:nvPr/>
        </p:nvGrpSpPr>
        <p:grpSpPr>
          <a:xfrm>
            <a:off x="-152400" y="-5672292"/>
            <a:ext cx="21759710" cy="19131117"/>
            <a:chOff x="-152400" y="-5672292"/>
            <a:chExt cx="21759710" cy="19131117"/>
          </a:xfrm>
        </p:grpSpPr>
        <p:sp>
          <p:nvSpPr>
            <p:cNvPr id="2" name="Shape 0"/>
            <p:cNvSpPr/>
            <p:nvPr/>
          </p:nvSpPr>
          <p:spPr>
            <a:xfrm>
              <a:off x="0" y="0"/>
              <a:ext cx="18288000" cy="10287000"/>
            </a:xfrm>
            <a:prstGeom prst="rect">
              <a:avLst/>
            </a:prstGeom>
            <a:solidFill>
              <a:srgbClr val="E0CEC4"/>
            </a:solidFill>
            <a:ln/>
          </p:spPr>
        </p:sp>
        <p:pic>
          <p:nvPicPr>
            <p:cNvPr id="3" name="Image 0" descr="preencoded.png">    </p:cNvPr>
            <p:cNvPicPr>
              <a:picLocks noChangeAspect="1"/>
            </p:cNvPicPr>
            <p:nvPr/>
          </p:nvPicPr>
          <p:blipFill>
            <a:blip r:embed="rId1"/>
            <a:stretch>
              <a:fillRect/>
            </a:stretch>
          </p:blipFill>
          <p:spPr>
            <a:xfrm>
              <a:off x="-152400" y="1562100"/>
              <a:ext cx="11896725" cy="11896725"/>
            </a:xfrm>
            <a:prstGeom prst="rect">
              <a:avLst/>
            </a:prstGeom>
          </p:spPr>
        </p:pic>
        <p:pic>
          <p:nvPicPr>
            <p:cNvPr id="4" name="Image 1" descr="preencoded.png">    </p:cNvPr>
            <p:cNvPicPr>
              <a:picLocks noChangeAspect="1"/>
            </p:cNvPicPr>
            <p:nvPr/>
          </p:nvPicPr>
          <p:blipFill>
            <a:blip r:embed="rId2"/>
            <a:stretch>
              <a:fillRect/>
            </a:stretch>
          </p:blipFill>
          <p:spPr>
            <a:xfrm rot="18900000">
              <a:off x="13330085" y="-5672292"/>
              <a:ext cx="8277225" cy="15268575"/>
            </a:xfrm>
            <a:prstGeom prst="rect">
              <a:avLst/>
            </a:prstGeom>
          </p:spPr>
        </p:pic>
        <p:pic>
          <p:nvPicPr>
            <p:cNvPr id="5" name="Image 2" descr="preencoded.png">    </p:cNvPr>
            <p:cNvPicPr>
              <a:picLocks noChangeAspect="1"/>
            </p:cNvPicPr>
            <p:nvPr/>
          </p:nvPicPr>
          <p:blipFill>
            <a:blip r:embed="rId3"/>
            <a:stretch>
              <a:fillRect/>
            </a:stretch>
          </p:blipFill>
          <p:spPr>
            <a:xfrm>
              <a:off x="495300" y="5524500"/>
              <a:ext cx="4333875" cy="4333875"/>
            </a:xfrm>
            <a:prstGeom prst="rect">
              <a:avLst/>
            </a:prstGeom>
          </p:spPr>
        </p:pic>
      </p:grpSp>
      <p:grpSp>
        <p:nvGrpSpPr>
          <p:cNvPr id="24616" name="Group"/>
          <p:cNvGrpSpPr/>
          <p:nvPr/>
        </p:nvGrpSpPr>
        <p:grpSpPr>
          <a:xfrm>
            <a:off x="17235487" y="8456817"/>
            <a:ext cx="1463470" cy="1601583"/>
            <a:chOff x="17235487" y="8456817"/>
            <a:chExt cx="1463470" cy="1601583"/>
          </a:xfrm>
        </p:grpSpPr>
        <p:pic>
          <p:nvPicPr>
            <p:cNvPr id="6" name="Image 3" descr="preencoded.png">    </p:cNvPr>
            <p:cNvPicPr>
              <a:picLocks noChangeAspect="1"/>
            </p:cNvPicPr>
            <p:nvPr/>
          </p:nvPicPr>
          <p:blipFill>
            <a:blip r:embed="rId4"/>
            <a:stretch>
              <a:fillRect/>
            </a:stretch>
          </p:blipFill>
          <p:spPr>
            <a:xfrm>
              <a:off x="17640300" y="9525000"/>
              <a:ext cx="533400" cy="533400"/>
            </a:xfrm>
            <a:prstGeom prst="rect">
              <a:avLst/>
            </a:prstGeom>
          </p:spPr>
        </p:pic>
        <p:sp>
          <p:nvSpPr>
            <p:cNvPr id="7" name="Text 1"/>
            <p:cNvSpPr/>
            <p:nvPr/>
          </p:nvSpPr>
          <p:spPr>
            <a:xfrm rot="16200000">
              <a:off x="17235487" y="8456817"/>
              <a:ext cx="1463470" cy="539545"/>
            </a:xfrm>
            <a:prstGeom prst="rect">
              <a:avLst/>
            </a:prstGeom>
            <a:noFill/>
            <a:ln/>
          </p:spPr>
          <p:txBody>
            <a:bodyPr wrap="square" lIns="0" tIns="0" rIns="0" bIns="0" rtlCol="0" anchor="t"/>
            <a:lstStyle/>
            <a:p>
              <a:pPr algn="l" indent="0" marL="0">
                <a:lnSpc>
                  <a:spcPct val="120000"/>
                </a:lnSpc>
                <a:buNone/>
              </a:pPr>
              <a:r>
                <a:rPr lang="en-US" sz="2710" b="1" u="none" dirty="0">
                  <a:solidFill>
                    <a:srgbClr val="9B3A15"/>
                  </a:solidFill>
                  <a:latin typeface="Inter" pitchFamily="34" charset="0"/>
                  <a:ea typeface="Inter" pitchFamily="34" charset="-122"/>
                  <a:cs typeface="Inter" pitchFamily="34" charset="-120"/>
                </a:rPr>
                <a:t>EaTemp</a:t>
              </a:r>
              <a:endParaRPr lang="en-US" sz="2710" dirty="0"/>
            </a:p>
          </p:txBody>
        </p:sp>
      </p:grpSp>
      <p:sp>
        <p:nvSpPr>
          <p:cNvPr id="8" name="Text 2"/>
          <p:cNvSpPr/>
          <p:nvPr/>
        </p:nvSpPr>
        <p:spPr>
          <a:xfrm>
            <a:off x="1333500" y="352425"/>
            <a:ext cx="5724525" cy="1104900"/>
          </a:xfrm>
          <a:prstGeom prst="rect">
            <a:avLst/>
          </a:prstGeom>
          <a:noFill/>
          <a:ln/>
        </p:spPr>
        <p:txBody>
          <a:bodyPr wrap="square" lIns="0" tIns="0" rIns="0" bIns="0" rtlCol="0" anchor="t"/>
          <a:lstStyle/>
          <a:p>
            <a:pPr algn="l" indent="0" marL="0">
              <a:lnSpc>
                <a:spcPct val="120000"/>
              </a:lnSpc>
              <a:buNone/>
            </a:pPr>
            <a:r>
              <a:rPr lang="en-US" sz="6000" b="1" u="none" dirty="0">
                <a:solidFill>
                  <a:srgbClr val="272727"/>
                </a:solidFill>
                <a:latin typeface="Tourney" pitchFamily="34" charset="0"/>
                <a:ea typeface="Tourney" pitchFamily="34" charset="-122"/>
                <a:cs typeface="Tourney" pitchFamily="34" charset="-120"/>
              </a:rPr>
              <a:t>PRICING PLAN</a:t>
            </a:r>
            <a:endParaRPr lang="en-US" sz="6000" dirty="0"/>
          </a:p>
        </p:txBody>
      </p:sp>
      <p:grpSp>
        <p:nvGrpSpPr>
          <p:cNvPr id="90989" name="Group"/>
          <p:cNvGrpSpPr/>
          <p:nvPr/>
        </p:nvGrpSpPr>
        <p:grpSpPr>
          <a:xfrm>
            <a:off x="1333500" y="1714500"/>
            <a:ext cx="15630525" cy="7400925"/>
            <a:chOff x="1333500" y="1714500"/>
            <a:chExt cx="15630525" cy="7400925"/>
          </a:xfrm>
        </p:grpSpPr>
        <p:sp>
          <p:nvSpPr>
            <p:cNvPr id="9" name="Shape 3"/>
            <p:cNvSpPr/>
            <p:nvPr/>
          </p:nvSpPr>
          <p:spPr>
            <a:xfrm>
              <a:off x="1333500" y="1714500"/>
              <a:ext cx="4829175" cy="7400925"/>
            </a:xfrm>
            <a:prstGeom prst="rect">
              <a:avLst/>
            </a:prstGeom>
            <a:noFill/>
            <a:ln w="19050">
              <a:solidFill>
                <a:srgbClr val="9B3A15"/>
              </a:solidFill>
              <a:prstDash val="solid"/>
            </a:ln>
          </p:spPr>
        </p:sp>
        <p:pic>
          <p:nvPicPr>
            <p:cNvPr id="10" name="Image 4" descr="preencoded.png">    </p:cNvPr>
            <p:cNvPicPr>
              <a:picLocks noChangeAspect="1"/>
            </p:cNvPicPr>
            <p:nvPr/>
          </p:nvPicPr>
          <p:blipFill>
            <a:blip r:embed="rId5"/>
            <a:stretch>
              <a:fillRect/>
            </a:stretch>
          </p:blipFill>
          <p:spPr>
            <a:xfrm>
              <a:off x="3214687" y="2057400"/>
              <a:ext cx="1066800" cy="1057275"/>
            </a:xfrm>
            <a:prstGeom prst="rect">
              <a:avLst/>
            </a:prstGeom>
          </p:spPr>
        </p:pic>
        <p:sp>
          <p:nvSpPr>
            <p:cNvPr id="11" name="Shape 4"/>
            <p:cNvSpPr/>
            <p:nvPr/>
          </p:nvSpPr>
          <p:spPr>
            <a:xfrm>
              <a:off x="6734175" y="1714500"/>
              <a:ext cx="4829175" cy="7400925"/>
            </a:xfrm>
            <a:prstGeom prst="rect">
              <a:avLst/>
            </a:prstGeom>
            <a:noFill/>
            <a:ln w="19050">
              <a:solidFill>
                <a:srgbClr val="9B3A15"/>
              </a:solidFill>
              <a:prstDash val="solid"/>
            </a:ln>
          </p:spPr>
        </p:sp>
        <p:pic>
          <p:nvPicPr>
            <p:cNvPr id="12" name="Image 5" descr="preencoded.png">    </p:cNvPr>
            <p:cNvPicPr>
              <a:picLocks noChangeAspect="1"/>
            </p:cNvPicPr>
            <p:nvPr/>
          </p:nvPicPr>
          <p:blipFill>
            <a:blip r:embed="rId6"/>
            <a:stretch>
              <a:fillRect/>
            </a:stretch>
          </p:blipFill>
          <p:spPr>
            <a:xfrm>
              <a:off x="8691563" y="2057400"/>
              <a:ext cx="914400" cy="1057275"/>
            </a:xfrm>
            <a:prstGeom prst="rect">
              <a:avLst/>
            </a:prstGeom>
          </p:spPr>
        </p:pic>
        <p:sp>
          <p:nvSpPr>
            <p:cNvPr id="13" name="Shape 5"/>
            <p:cNvSpPr/>
            <p:nvPr/>
          </p:nvSpPr>
          <p:spPr>
            <a:xfrm>
              <a:off x="12134850" y="1714500"/>
              <a:ext cx="4829175" cy="7400925"/>
            </a:xfrm>
            <a:prstGeom prst="rect">
              <a:avLst/>
            </a:prstGeom>
            <a:noFill/>
            <a:ln w="19050">
              <a:solidFill>
                <a:srgbClr val="9B3A15"/>
              </a:solidFill>
              <a:prstDash val="solid"/>
            </a:ln>
          </p:spPr>
        </p:sp>
        <p:pic>
          <p:nvPicPr>
            <p:cNvPr id="14" name="Image 6" descr="preencoded.png">    </p:cNvPr>
            <p:cNvPicPr>
              <a:picLocks noChangeAspect="1"/>
            </p:cNvPicPr>
            <p:nvPr/>
          </p:nvPicPr>
          <p:blipFill>
            <a:blip r:embed="rId7"/>
            <a:stretch>
              <a:fillRect/>
            </a:stretch>
          </p:blipFill>
          <p:spPr>
            <a:xfrm>
              <a:off x="14035088" y="2057400"/>
              <a:ext cx="1028700" cy="1057275"/>
            </a:xfrm>
            <a:prstGeom prst="rect">
              <a:avLst/>
            </a:prstGeom>
          </p:spPr>
        </p:pic>
        <p:sp>
          <p:nvSpPr>
            <p:cNvPr id="15" name="Text 6"/>
            <p:cNvSpPr/>
            <p:nvPr/>
          </p:nvSpPr>
          <p:spPr>
            <a:xfrm>
              <a:off x="2963228" y="3343275"/>
              <a:ext cx="1569720" cy="664845"/>
            </a:xfrm>
            <a:prstGeom prst="rect">
              <a:avLst/>
            </a:prstGeom>
            <a:noFill/>
            <a:ln/>
          </p:spPr>
          <p:txBody>
            <a:bodyPr wrap="square" lIns="0" tIns="0" rIns="0" bIns="0" rtlCol="0" anchor="t"/>
            <a:lstStyle/>
            <a:p>
              <a:pPr algn="ctr" indent="0" marL="0">
                <a:lnSpc>
                  <a:spcPct val="120000"/>
                </a:lnSpc>
                <a:buNone/>
              </a:pPr>
              <a:r>
                <a:rPr lang="en-US" sz="3600" b="1" u="none" dirty="0">
                  <a:solidFill>
                    <a:srgbClr val="9B3A15"/>
                  </a:solidFill>
                  <a:latin typeface="Tourney" pitchFamily="34" charset="0"/>
                  <a:ea typeface="Tourney" pitchFamily="34" charset="-122"/>
                  <a:cs typeface="Tourney" pitchFamily="34" charset="-120"/>
                </a:rPr>
                <a:t>BASIC</a:t>
              </a:r>
              <a:endParaRPr lang="en-US" sz="3600" dirty="0"/>
            </a:p>
          </p:txBody>
        </p:sp>
        <p:sp>
          <p:nvSpPr>
            <p:cNvPr id="16" name="Text 7"/>
            <p:cNvSpPr/>
            <p:nvPr/>
          </p:nvSpPr>
          <p:spPr>
            <a:xfrm>
              <a:off x="1676400" y="4076700"/>
              <a:ext cx="4204335" cy="4069080"/>
            </a:xfrm>
            <a:prstGeom prst="rect">
              <a:avLst/>
            </a:prstGeom>
            <a:noFill/>
            <a:ln/>
          </p:spPr>
          <p:txBody>
            <a:bodyPr wrap="square" lIns="0" tIns="0" rIns="0" bIns="0" rtlCol="0" anchor="t"/>
            <a:lstStyle/>
            <a:p>
              <a:pPr algn="l" marL="342900" indent="-342900">
                <a:lnSpc>
                  <a:spcPct val="120000"/>
                </a:lnSpc>
                <a:spcAft>
                  <a:spcPts val="3000"/>
                </a:spcAft>
                <a:buSzPct val="100000"/>
                <a:buChar char="•"/>
              </a:pPr>
              <a:r>
                <a:rPr lang="en-US" sz="2400" u="none" dirty="0">
                  <a:solidFill>
                    <a:srgbClr val="0E0E0E"/>
                  </a:solidFill>
                  <a:latin typeface="Poppins" pitchFamily="34" charset="0"/>
                  <a:ea typeface="Poppins" pitchFamily="34" charset="-122"/>
                  <a:cs typeface="Poppins" pitchFamily="34" charset="-120"/>
                </a:rPr>
                <a:t>Access to the entry-level dungeons.</a:t>
              </a:r>
              <a:endParaRPr lang="en-US" sz="2400" dirty="0"/>
            </a:p>
            <a:p>
              <a:pPr algn="l" marL="342900" indent="-342900">
                <a:lnSpc>
                  <a:spcPct val="120000"/>
                </a:lnSpc>
                <a:spcAft>
                  <a:spcPts val="3000"/>
                </a:spcAft>
                <a:buSzPct val="100000"/>
                <a:buChar char="•"/>
              </a:pPr>
              <a:r>
                <a:rPr lang="en-US" sz="2400" u="none" dirty="0">
                  <a:solidFill>
                    <a:srgbClr val="0E0E0E"/>
                  </a:solidFill>
                  <a:latin typeface="Poppins" pitchFamily="34" charset="0"/>
                  <a:ea typeface="Poppins" pitchFamily="34" charset="-122"/>
                  <a:cs typeface="Poppins" pitchFamily="34" charset="-120"/>
                </a:rPr>
                <a:t>A limited number of quests and battles per month.</a:t>
              </a:r>
              <a:endParaRPr lang="en-US" sz="2400" dirty="0"/>
            </a:p>
            <a:p>
              <a:pPr algn="l" marL="342900" indent="-342900">
                <a:lnSpc>
                  <a:spcPct val="120000"/>
                </a:lnSpc>
                <a:spcAft>
                  <a:spcPts val="3000"/>
                </a:spcAft>
                <a:buSzPct val="100000"/>
                <a:buChar char="•"/>
              </a:pPr>
              <a:r>
                <a:rPr lang="en-US" sz="2400" u="none" dirty="0">
                  <a:solidFill>
                    <a:srgbClr val="0E0E0E"/>
                  </a:solidFill>
                  <a:latin typeface="Poppins" pitchFamily="34" charset="0"/>
                  <a:ea typeface="Poppins" pitchFamily="34" charset="-122"/>
                  <a:cs typeface="Poppins" pitchFamily="34" charset="-120"/>
                </a:rPr>
                <a:t>Ability to form a small party with fellow adventurers.</a:t>
              </a:r>
              <a:endParaRPr lang="en-US" sz="2400" dirty="0"/>
            </a:p>
          </p:txBody>
        </p:sp>
        <p:sp>
          <p:nvSpPr>
            <p:cNvPr id="17" name="Text 8"/>
            <p:cNvSpPr/>
            <p:nvPr/>
          </p:nvSpPr>
          <p:spPr>
            <a:xfrm>
              <a:off x="2415540" y="8267700"/>
              <a:ext cx="2665095" cy="664845"/>
            </a:xfrm>
            <a:prstGeom prst="rect">
              <a:avLst/>
            </a:prstGeom>
            <a:noFill/>
            <a:ln/>
          </p:spPr>
          <p:txBody>
            <a:bodyPr wrap="square" lIns="0" tIns="0" rIns="0" bIns="0" rtlCol="0" anchor="t"/>
            <a:lstStyle/>
            <a:p>
              <a:pPr algn="ctr" indent="0" marL="0">
                <a:lnSpc>
                  <a:spcPct val="120000"/>
                </a:lnSpc>
                <a:buNone/>
              </a:pPr>
              <a:r>
                <a:rPr lang="en-US" sz="3600" b="1" u="none" dirty="0">
                  <a:solidFill>
                    <a:srgbClr val="0E0E0E"/>
                  </a:solidFill>
                  <a:latin typeface="Tourney" pitchFamily="34" charset="0"/>
                  <a:ea typeface="Tourney" pitchFamily="34" charset="-122"/>
                  <a:cs typeface="Tourney" pitchFamily="34" charset="-120"/>
                </a:rPr>
                <a:t>$10/MONTH</a:t>
              </a:r>
              <a:endParaRPr lang="en-US" sz="3600" dirty="0"/>
            </a:p>
          </p:txBody>
        </p:sp>
        <p:sp>
          <p:nvSpPr>
            <p:cNvPr id="18" name="Text 9"/>
            <p:cNvSpPr/>
            <p:nvPr/>
          </p:nvSpPr>
          <p:spPr>
            <a:xfrm>
              <a:off x="8430578" y="3343275"/>
              <a:ext cx="1436370" cy="664845"/>
            </a:xfrm>
            <a:prstGeom prst="rect">
              <a:avLst/>
            </a:prstGeom>
            <a:noFill/>
            <a:ln/>
          </p:spPr>
          <p:txBody>
            <a:bodyPr wrap="square" lIns="0" tIns="0" rIns="0" bIns="0" rtlCol="0" anchor="t"/>
            <a:lstStyle/>
            <a:p>
              <a:pPr algn="ctr" indent="0" marL="0">
                <a:lnSpc>
                  <a:spcPct val="120000"/>
                </a:lnSpc>
                <a:buNone/>
              </a:pPr>
              <a:r>
                <a:rPr lang="en-US" sz="3600" b="1" u="none" dirty="0">
                  <a:solidFill>
                    <a:srgbClr val="9B3A15"/>
                  </a:solidFill>
                  <a:latin typeface="Tourney" pitchFamily="34" charset="0"/>
                  <a:ea typeface="Tourney" pitchFamily="34" charset="-122"/>
                  <a:cs typeface="Tourney" pitchFamily="34" charset="-120"/>
                </a:rPr>
                <a:t>ELITE</a:t>
              </a:r>
              <a:endParaRPr lang="en-US" sz="3600" dirty="0"/>
            </a:p>
          </p:txBody>
        </p:sp>
        <p:sp>
          <p:nvSpPr>
            <p:cNvPr id="19" name="Text 10"/>
            <p:cNvSpPr/>
            <p:nvPr/>
          </p:nvSpPr>
          <p:spPr>
            <a:xfrm>
              <a:off x="7077075" y="4076700"/>
              <a:ext cx="4204335" cy="4069080"/>
            </a:xfrm>
            <a:prstGeom prst="rect">
              <a:avLst/>
            </a:prstGeom>
            <a:noFill/>
            <a:ln/>
          </p:spPr>
          <p:txBody>
            <a:bodyPr wrap="square" lIns="0" tIns="0" rIns="0" bIns="0" rtlCol="0" anchor="t"/>
            <a:lstStyle/>
            <a:p>
              <a:pPr algn="l" marL="342900" indent="-342900">
                <a:lnSpc>
                  <a:spcPct val="120000"/>
                </a:lnSpc>
                <a:spcAft>
                  <a:spcPts val="3000"/>
                </a:spcAft>
                <a:buSzPct val="100000"/>
                <a:buChar char="•"/>
              </a:pPr>
              <a:r>
                <a:rPr lang="en-US" sz="2400" u="none" dirty="0">
                  <a:solidFill>
                    <a:srgbClr val="0E0E0E"/>
                  </a:solidFill>
                  <a:latin typeface="Poppins" pitchFamily="34" charset="0"/>
                  <a:ea typeface="Poppins" pitchFamily="34" charset="-122"/>
                  <a:cs typeface="Poppins" pitchFamily="34" charset="-120"/>
                </a:rPr>
                <a:t>Access to the intermediate and advanced dungeons.</a:t>
              </a:r>
              <a:endParaRPr lang="en-US" sz="2400" dirty="0"/>
            </a:p>
            <a:p>
              <a:pPr algn="l" marL="342900" indent="-342900">
                <a:lnSpc>
                  <a:spcPct val="120000"/>
                </a:lnSpc>
                <a:spcAft>
                  <a:spcPts val="3000"/>
                </a:spcAft>
                <a:buSzPct val="100000"/>
                <a:buChar char="•"/>
              </a:pPr>
              <a:r>
                <a:rPr lang="en-US" sz="2400" u="none" dirty="0">
                  <a:solidFill>
                    <a:srgbClr val="0E0E0E"/>
                  </a:solidFill>
                  <a:latin typeface="Poppins" pitchFamily="34" charset="0"/>
                  <a:ea typeface="Poppins" pitchFamily="34" charset="-122"/>
                  <a:cs typeface="Poppins" pitchFamily="34" charset="-120"/>
                </a:rPr>
                <a:t>A greater number of quests and battles</a:t>
              </a:r>
              <a:endParaRPr lang="en-US" sz="2400" dirty="0"/>
            </a:p>
            <a:p>
              <a:pPr algn="l" marL="342900" indent="-342900">
                <a:lnSpc>
                  <a:spcPct val="120000"/>
                </a:lnSpc>
                <a:spcAft>
                  <a:spcPts val="3000"/>
                </a:spcAft>
                <a:buSzPct val="100000"/>
                <a:buChar char="•"/>
              </a:pPr>
              <a:r>
                <a:rPr lang="en-US" sz="2400" u="none" dirty="0">
                  <a:solidFill>
                    <a:srgbClr val="0E0E0E"/>
                  </a:solidFill>
                  <a:latin typeface="Poppins" pitchFamily="34" charset="0"/>
                  <a:ea typeface="Poppins" pitchFamily="34" charset="-122"/>
                  <a:cs typeface="Poppins" pitchFamily="34" charset="-120"/>
                </a:rPr>
                <a:t>Ability to form larger parties with fellow adventurers.</a:t>
              </a:r>
              <a:endParaRPr lang="en-US" sz="2400" dirty="0"/>
            </a:p>
          </p:txBody>
        </p:sp>
        <p:sp>
          <p:nvSpPr>
            <p:cNvPr id="20" name="Text 11"/>
            <p:cNvSpPr/>
            <p:nvPr/>
          </p:nvSpPr>
          <p:spPr>
            <a:xfrm>
              <a:off x="7801928" y="8267700"/>
              <a:ext cx="2693670" cy="664845"/>
            </a:xfrm>
            <a:prstGeom prst="rect">
              <a:avLst/>
            </a:prstGeom>
            <a:noFill/>
            <a:ln/>
          </p:spPr>
          <p:txBody>
            <a:bodyPr wrap="square" lIns="0" tIns="0" rIns="0" bIns="0" rtlCol="0" anchor="t"/>
            <a:lstStyle/>
            <a:p>
              <a:pPr algn="ctr" indent="0" marL="0">
                <a:lnSpc>
                  <a:spcPct val="120000"/>
                </a:lnSpc>
                <a:buNone/>
              </a:pPr>
              <a:r>
                <a:rPr lang="en-US" sz="3600" b="1" u="none" dirty="0">
                  <a:solidFill>
                    <a:srgbClr val="0E0E0E"/>
                  </a:solidFill>
                  <a:latin typeface="Tourney" pitchFamily="34" charset="0"/>
                  <a:ea typeface="Tourney" pitchFamily="34" charset="-122"/>
                  <a:cs typeface="Tourney" pitchFamily="34" charset="-120"/>
                </a:rPr>
                <a:t>$50/MONTH</a:t>
              </a:r>
              <a:endParaRPr lang="en-US" sz="3600" dirty="0"/>
            </a:p>
          </p:txBody>
        </p:sp>
        <p:sp>
          <p:nvSpPr>
            <p:cNvPr id="21" name="Text 12"/>
            <p:cNvSpPr/>
            <p:nvPr/>
          </p:nvSpPr>
          <p:spPr>
            <a:xfrm>
              <a:off x="13183552" y="3343275"/>
              <a:ext cx="2731770" cy="664845"/>
            </a:xfrm>
            <a:prstGeom prst="rect">
              <a:avLst/>
            </a:prstGeom>
            <a:noFill/>
            <a:ln/>
          </p:spPr>
          <p:txBody>
            <a:bodyPr wrap="square" lIns="0" tIns="0" rIns="0" bIns="0" rtlCol="0" anchor="t"/>
            <a:lstStyle/>
            <a:p>
              <a:pPr algn="ctr" indent="0" marL="0">
                <a:lnSpc>
                  <a:spcPct val="120000"/>
                </a:lnSpc>
                <a:buNone/>
              </a:pPr>
              <a:r>
                <a:rPr lang="en-US" sz="3600" b="1" u="none" dirty="0">
                  <a:solidFill>
                    <a:srgbClr val="9B3A15"/>
                  </a:solidFill>
                  <a:latin typeface="Tourney" pitchFamily="34" charset="0"/>
                  <a:ea typeface="Tourney" pitchFamily="34" charset="-122"/>
                  <a:cs typeface="Tourney" pitchFamily="34" charset="-120"/>
                </a:rPr>
                <a:t>LEGENDARY</a:t>
              </a:r>
              <a:endParaRPr lang="en-US" sz="3600" dirty="0"/>
            </a:p>
          </p:txBody>
        </p:sp>
        <p:sp>
          <p:nvSpPr>
            <p:cNvPr id="22" name="Text 13"/>
            <p:cNvSpPr/>
            <p:nvPr/>
          </p:nvSpPr>
          <p:spPr>
            <a:xfrm>
              <a:off x="12477750" y="4076700"/>
              <a:ext cx="4204335" cy="4069080"/>
            </a:xfrm>
            <a:prstGeom prst="rect">
              <a:avLst/>
            </a:prstGeom>
            <a:noFill/>
            <a:ln/>
          </p:spPr>
          <p:txBody>
            <a:bodyPr wrap="square" lIns="0" tIns="0" rIns="0" bIns="0" rtlCol="0" anchor="t"/>
            <a:lstStyle/>
            <a:p>
              <a:pPr algn="l" marL="342900" indent="-342900">
                <a:lnSpc>
                  <a:spcPct val="120000"/>
                </a:lnSpc>
                <a:spcAft>
                  <a:spcPts val="3000"/>
                </a:spcAft>
                <a:buSzPct val="100000"/>
                <a:buChar char="•"/>
              </a:pPr>
              <a:r>
                <a:rPr lang="en-US" sz="2400" u="none" dirty="0">
                  <a:solidFill>
                    <a:srgbClr val="0E0E0E"/>
                  </a:solidFill>
                  <a:latin typeface="Poppins" pitchFamily="34" charset="0"/>
                  <a:ea typeface="Poppins" pitchFamily="34" charset="-122"/>
                  <a:cs typeface="Poppins" pitchFamily="34" charset="-120"/>
                </a:rPr>
                <a:t>Access to the most challenging dungeons and encounters.</a:t>
              </a:r>
              <a:endParaRPr lang="en-US" sz="2400" dirty="0"/>
            </a:p>
            <a:p>
              <a:pPr algn="l" marL="342900" indent="-342900">
                <a:lnSpc>
                  <a:spcPct val="120000"/>
                </a:lnSpc>
                <a:spcAft>
                  <a:spcPts val="3000"/>
                </a:spcAft>
                <a:buSzPct val="100000"/>
                <a:buChar char="•"/>
              </a:pPr>
              <a:r>
                <a:rPr lang="en-US" sz="2400" u="none" dirty="0">
                  <a:solidFill>
                    <a:srgbClr val="0E0E0E"/>
                  </a:solidFill>
                  <a:latin typeface="Poppins" pitchFamily="34" charset="0"/>
                  <a:ea typeface="Poppins" pitchFamily="34" charset="-122"/>
                  <a:cs typeface="Poppins" pitchFamily="34" charset="-120"/>
                </a:rPr>
                <a:t>Unlimited quests and battles per month.</a:t>
              </a:r>
              <a:endParaRPr lang="en-US" sz="2400" dirty="0"/>
            </a:p>
            <a:p>
              <a:pPr algn="l" marL="342900" indent="-342900">
                <a:lnSpc>
                  <a:spcPct val="120000"/>
                </a:lnSpc>
                <a:spcAft>
                  <a:spcPts val="3000"/>
                </a:spcAft>
                <a:buSzPct val="100000"/>
                <a:buChar char="•"/>
              </a:pPr>
              <a:r>
                <a:rPr lang="en-US" sz="2400" u="none" dirty="0">
                  <a:solidFill>
                    <a:srgbClr val="0E0E0E"/>
                  </a:solidFill>
                  <a:latin typeface="Poppins" pitchFamily="34" charset="0"/>
                  <a:ea typeface="Poppins" pitchFamily="34" charset="-122"/>
                  <a:cs typeface="Poppins" pitchFamily="34" charset="-120"/>
                </a:rPr>
                <a:t>The ability to form the largest parties with fellow adventurers.</a:t>
              </a:r>
              <a:endParaRPr lang="en-US" sz="2400" dirty="0"/>
            </a:p>
          </p:txBody>
        </p:sp>
        <p:sp>
          <p:nvSpPr>
            <p:cNvPr id="23" name="Text 14"/>
            <p:cNvSpPr/>
            <p:nvPr/>
          </p:nvSpPr>
          <p:spPr>
            <a:xfrm>
              <a:off x="13088303" y="8267700"/>
              <a:ext cx="2922270" cy="664845"/>
            </a:xfrm>
            <a:prstGeom prst="rect">
              <a:avLst/>
            </a:prstGeom>
            <a:noFill/>
            <a:ln/>
          </p:spPr>
          <p:txBody>
            <a:bodyPr wrap="square" lIns="0" tIns="0" rIns="0" bIns="0" rtlCol="0" anchor="t"/>
            <a:lstStyle/>
            <a:p>
              <a:pPr algn="ctr" indent="0" marL="0">
                <a:lnSpc>
                  <a:spcPct val="120000"/>
                </a:lnSpc>
                <a:buNone/>
              </a:pPr>
              <a:r>
                <a:rPr lang="en-US" sz="3600" b="1" u="none" dirty="0">
                  <a:solidFill>
                    <a:srgbClr val="0E0E0E"/>
                  </a:solidFill>
                  <a:latin typeface="Tourney" pitchFamily="34" charset="0"/>
                  <a:ea typeface="Tourney" pitchFamily="34" charset="-122"/>
                  <a:cs typeface="Tourney" pitchFamily="34" charset="-120"/>
                </a:rPr>
                <a:t>$100/MONTH</a:t>
              </a:r>
              <a:endParaRPr lang="en-US" sz="3600" dirty="0"/>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E0CEC4"/>
        </a:solidFill>
      </p:bgPr>
    </p:bg>
    <p:spTree>
      <p:nvGrpSpPr>
        <p:cNvPr id="1" name=""/>
        <p:cNvGrpSpPr/>
        <p:nvPr/>
      </p:nvGrpSpPr>
      <p:grpSpPr>
        <a:xfrm>
          <a:off x="0" y="0"/>
          <a:ext cx="0" cy="0"/>
          <a:chOff x="0" y="0"/>
          <a:chExt cx="0" cy="0"/>
        </a:xfrm>
      </p:grpSpPr>
      <p:grpSp>
        <p:nvGrpSpPr>
          <p:cNvPr id="12292" name="Group"/>
          <p:cNvGrpSpPr/>
          <p:nvPr/>
        </p:nvGrpSpPr>
        <p:grpSpPr>
          <a:xfrm>
            <a:off x="-7696200" y="-1590675"/>
            <a:ext cx="28651200" cy="13282657"/>
            <a:chOff x="-7696200" y="-1590675"/>
            <a:chExt cx="28651200" cy="13282657"/>
          </a:xfrm>
        </p:grpSpPr>
        <p:sp>
          <p:nvSpPr>
            <p:cNvPr id="2" name="Shape 0"/>
            <p:cNvSpPr/>
            <p:nvPr/>
          </p:nvSpPr>
          <p:spPr>
            <a:xfrm>
              <a:off x="0" y="0"/>
              <a:ext cx="18288000" cy="10287000"/>
            </a:xfrm>
            <a:prstGeom prst="rect">
              <a:avLst/>
            </a:prstGeom>
            <a:solidFill>
              <a:srgbClr val="E0CEC4"/>
            </a:solidFill>
            <a:ln/>
          </p:spPr>
        </p:sp>
        <p:pic>
          <p:nvPicPr>
            <p:cNvPr id="3" name="Image 0" descr="preencoded.png">    </p:cNvPr>
            <p:cNvPicPr>
              <a:picLocks noChangeAspect="1"/>
            </p:cNvPicPr>
            <p:nvPr/>
          </p:nvPicPr>
          <p:blipFill>
            <a:blip r:embed="rId1"/>
            <a:stretch>
              <a:fillRect/>
            </a:stretch>
          </p:blipFill>
          <p:spPr>
            <a:xfrm>
              <a:off x="11172825" y="-1590675"/>
              <a:ext cx="9782175" cy="9782175"/>
            </a:xfrm>
            <a:prstGeom prst="rect">
              <a:avLst/>
            </a:prstGeom>
          </p:spPr>
        </p:pic>
        <p:pic>
          <p:nvPicPr>
            <p:cNvPr id="4" name="Image 1" descr="preencoded.png">    </p:cNvPr>
            <p:cNvPicPr>
              <a:picLocks noChangeAspect="1"/>
            </p:cNvPicPr>
            <p:nvPr/>
          </p:nvPicPr>
          <p:blipFill>
            <a:blip r:embed="rId2"/>
            <a:stretch>
              <a:fillRect/>
            </a:stretch>
          </p:blipFill>
          <p:spPr>
            <a:xfrm>
              <a:off x="-7696200" y="-1400175"/>
              <a:ext cx="13336939" cy="13092157"/>
            </a:xfrm>
            <a:prstGeom prst="rect">
              <a:avLst/>
            </a:prstGeom>
          </p:spPr>
        </p:pic>
        <p:pic>
          <p:nvPicPr>
            <p:cNvPr id="5" name="Image 2" descr="preencoded.png">    </p:cNvPr>
            <p:cNvPicPr>
              <a:picLocks noChangeAspect="1"/>
            </p:cNvPicPr>
            <p:nvPr/>
          </p:nvPicPr>
          <p:blipFill>
            <a:blip r:embed="rId3"/>
            <a:stretch>
              <a:fillRect/>
            </a:stretch>
          </p:blipFill>
          <p:spPr>
            <a:xfrm>
              <a:off x="13696755" y="6162480"/>
              <a:ext cx="3953266" cy="3953266"/>
            </a:xfrm>
            <a:prstGeom prst="rect">
              <a:avLst/>
            </a:prstGeom>
          </p:spPr>
        </p:pic>
      </p:grpSp>
      <p:grpSp>
        <p:nvGrpSpPr>
          <p:cNvPr id="71500" name="Group"/>
          <p:cNvGrpSpPr/>
          <p:nvPr/>
        </p:nvGrpSpPr>
        <p:grpSpPr>
          <a:xfrm>
            <a:off x="17235487" y="8456817"/>
            <a:ext cx="1463470" cy="1601583"/>
            <a:chOff x="17235487" y="8456817"/>
            <a:chExt cx="1463470" cy="1601583"/>
          </a:xfrm>
        </p:grpSpPr>
        <p:pic>
          <p:nvPicPr>
            <p:cNvPr id="6" name="Image 3" descr="preencoded.png">    </p:cNvPr>
            <p:cNvPicPr>
              <a:picLocks noChangeAspect="1"/>
            </p:cNvPicPr>
            <p:nvPr/>
          </p:nvPicPr>
          <p:blipFill>
            <a:blip r:embed="rId4"/>
            <a:stretch>
              <a:fillRect/>
            </a:stretch>
          </p:blipFill>
          <p:spPr>
            <a:xfrm>
              <a:off x="17640300" y="9525000"/>
              <a:ext cx="533400" cy="533400"/>
            </a:xfrm>
            <a:prstGeom prst="rect">
              <a:avLst/>
            </a:prstGeom>
          </p:spPr>
        </p:pic>
        <p:sp>
          <p:nvSpPr>
            <p:cNvPr id="7" name="Text 1"/>
            <p:cNvSpPr/>
            <p:nvPr/>
          </p:nvSpPr>
          <p:spPr>
            <a:xfrm rot="16200000">
              <a:off x="17235487" y="8456817"/>
              <a:ext cx="1463470" cy="539545"/>
            </a:xfrm>
            <a:prstGeom prst="rect">
              <a:avLst/>
            </a:prstGeom>
            <a:noFill/>
            <a:ln/>
          </p:spPr>
          <p:txBody>
            <a:bodyPr wrap="square" lIns="0" tIns="0" rIns="0" bIns="0" rtlCol="0" anchor="t"/>
            <a:lstStyle/>
            <a:p>
              <a:pPr algn="l" indent="0" marL="0">
                <a:lnSpc>
                  <a:spcPct val="120000"/>
                </a:lnSpc>
                <a:buNone/>
              </a:pPr>
              <a:r>
                <a:rPr lang="en-US" sz="2710" b="1" u="none" dirty="0">
                  <a:solidFill>
                    <a:srgbClr val="9B3A15"/>
                  </a:solidFill>
                  <a:latin typeface="Inter" pitchFamily="34" charset="0"/>
                  <a:ea typeface="Inter" pitchFamily="34" charset="-122"/>
                  <a:cs typeface="Inter" pitchFamily="34" charset="-120"/>
                </a:rPr>
                <a:t>EaTemp</a:t>
              </a:r>
              <a:endParaRPr lang="en-US" sz="2710" dirty="0"/>
            </a:p>
          </p:txBody>
        </p:sp>
      </p:grpSp>
      <p:grpSp>
        <p:nvGrpSpPr>
          <p:cNvPr id="87098" name="Group"/>
          <p:cNvGrpSpPr/>
          <p:nvPr/>
        </p:nvGrpSpPr>
        <p:grpSpPr>
          <a:xfrm>
            <a:off x="1314450" y="1009650"/>
            <a:ext cx="4229100" cy="4229100"/>
            <a:chOff x="1314450" y="1009650"/>
            <a:chExt cx="4229100" cy="4229100"/>
          </a:xfrm>
        </p:grpSpPr>
        <p:sp>
          <p:nvSpPr>
            <p:cNvPr id="8" name="Shape 2"/>
            <p:cNvSpPr/>
            <p:nvPr/>
          </p:nvSpPr>
          <p:spPr>
            <a:xfrm>
              <a:off x="1314450" y="1009650"/>
              <a:ext cx="4229100" cy="4229100"/>
            </a:xfrm>
            <a:prstGeom prst="ellipse">
              <a:avLst/>
            </a:prstGeom>
            <a:solidFill>
              <a:srgbClr val="FFFFFF"/>
            </a:solidFill>
            <a:ln/>
          </p:spPr>
        </p:sp>
        <p:sp>
          <p:nvSpPr>
            <p:cNvPr id="9" name="Text 3"/>
            <p:cNvSpPr/>
            <p:nvPr/>
          </p:nvSpPr>
          <p:spPr>
            <a:xfrm>
              <a:off x="2681288" y="1866900"/>
              <a:ext cx="2295525" cy="3314700"/>
            </a:xfrm>
            <a:prstGeom prst="rect">
              <a:avLst/>
            </a:prstGeom>
            <a:noFill/>
            <a:ln/>
          </p:spPr>
          <p:txBody>
            <a:bodyPr wrap="square" lIns="0" tIns="0" rIns="0" bIns="0" rtlCol="0" anchor="t"/>
            <a:lstStyle/>
            <a:p>
              <a:pPr algn="l" indent="0" marL="0">
                <a:lnSpc>
                  <a:spcPct val="120000"/>
                </a:lnSpc>
                <a:buNone/>
              </a:pPr>
              <a:r>
                <a:rPr lang="en-US" sz="18000" b="1" u="none" dirty="0">
                  <a:solidFill>
                    <a:srgbClr val="9B3A15"/>
                  </a:solidFill>
                  <a:latin typeface="Tourney" pitchFamily="34" charset="0"/>
                  <a:ea typeface="Tourney" pitchFamily="34" charset="-122"/>
                  <a:cs typeface="Tourney" pitchFamily="34" charset="-120"/>
                </a:rPr>
                <a:t>S</a:t>
              </a:r>
              <a:endParaRPr lang="en-US" sz="18000" dirty="0"/>
            </a:p>
          </p:txBody>
        </p:sp>
      </p:grpSp>
      <p:grpSp>
        <p:nvGrpSpPr>
          <p:cNvPr id="27031" name="Group"/>
          <p:cNvGrpSpPr/>
          <p:nvPr/>
        </p:nvGrpSpPr>
        <p:grpSpPr>
          <a:xfrm>
            <a:off x="1714500" y="5934075"/>
            <a:ext cx="3497580" cy="1554480"/>
            <a:chOff x="1714500" y="5934075"/>
            <a:chExt cx="3497580" cy="1554480"/>
          </a:xfrm>
        </p:grpSpPr>
        <p:sp>
          <p:nvSpPr>
            <p:cNvPr id="10" name="Text 4"/>
            <p:cNvSpPr/>
            <p:nvPr/>
          </p:nvSpPr>
          <p:spPr>
            <a:xfrm>
              <a:off x="1714500" y="5934075"/>
              <a:ext cx="3497580" cy="501015"/>
            </a:xfrm>
            <a:prstGeom prst="rect">
              <a:avLst/>
            </a:prstGeom>
            <a:noFill/>
            <a:ln/>
          </p:spPr>
          <p:txBody>
            <a:bodyPr wrap="square" lIns="0" tIns="0" rIns="0" bIns="0" rtlCol="0" anchor="t"/>
            <a:lstStyle/>
            <a:p>
              <a:pPr algn="l" indent="0" marL="0">
                <a:lnSpc>
                  <a:spcPct val="120000"/>
                </a:lnSpc>
                <a:buNone/>
              </a:pPr>
              <a:r>
                <a:rPr lang="en-US" sz="2700" b="1" u="none" dirty="0">
                  <a:solidFill>
                    <a:srgbClr val="0E0E0E"/>
                  </a:solidFill>
                  <a:latin typeface="Tourney" pitchFamily="34" charset="0"/>
                  <a:ea typeface="Tourney" pitchFamily="34" charset="-122"/>
                  <a:cs typeface="Tourney" pitchFamily="34" charset="-120"/>
                </a:rPr>
                <a:t>ECLIPSE</a:t>
              </a:r>
              <a:endParaRPr lang="en-US" sz="2700" dirty="0"/>
            </a:p>
          </p:txBody>
        </p:sp>
        <p:sp>
          <p:nvSpPr>
            <p:cNvPr id="11" name="Text 5"/>
            <p:cNvSpPr/>
            <p:nvPr/>
          </p:nvSpPr>
          <p:spPr>
            <a:xfrm>
              <a:off x="1714500" y="6467475"/>
              <a:ext cx="3489960" cy="1021080"/>
            </a:xfrm>
            <a:prstGeom prst="rect">
              <a:avLst/>
            </a:prstGeom>
            <a:noFill/>
            <a:ln/>
          </p:spPr>
          <p:txBody>
            <a:bodyPr wrap="square" lIns="0" tIns="0" rIns="0" bIns="0" rtlCol="0" anchor="t"/>
            <a:lstStyle/>
            <a:p>
              <a:pPr algn="l" indent="0" marL="0">
                <a:lnSpc>
                  <a:spcPct val="120000"/>
                </a:lnSpc>
                <a:buNone/>
              </a:pPr>
              <a:r>
                <a:rPr lang="en-US" sz="2400" u="none" dirty="0">
                  <a:solidFill>
                    <a:srgbClr val="0E0E0E"/>
                  </a:solidFill>
                  <a:latin typeface="Poppins" pitchFamily="34" charset="0"/>
                  <a:ea typeface="Poppins" pitchFamily="34" charset="-122"/>
                  <a:cs typeface="Poppins" pitchFamily="34" charset="-120"/>
                </a:rPr>
                <a:t>Rare event causes unpredictable magic.</a:t>
              </a:r>
              <a:endParaRPr lang="en-US" sz="2400" dirty="0"/>
            </a:p>
          </p:txBody>
        </p:sp>
      </p:grpSp>
      <p:grpSp>
        <p:nvGrpSpPr>
          <p:cNvPr id="81598" name="Group"/>
          <p:cNvGrpSpPr/>
          <p:nvPr/>
        </p:nvGrpSpPr>
        <p:grpSpPr>
          <a:xfrm>
            <a:off x="1714500" y="7686675"/>
            <a:ext cx="3497580" cy="1554480"/>
            <a:chOff x="1714500" y="7686675"/>
            <a:chExt cx="3497580" cy="1554480"/>
          </a:xfrm>
        </p:grpSpPr>
        <p:sp>
          <p:nvSpPr>
            <p:cNvPr id="12" name="Text 6"/>
            <p:cNvSpPr/>
            <p:nvPr/>
          </p:nvSpPr>
          <p:spPr>
            <a:xfrm>
              <a:off x="1714500" y="7686675"/>
              <a:ext cx="3497580" cy="501015"/>
            </a:xfrm>
            <a:prstGeom prst="rect">
              <a:avLst/>
            </a:prstGeom>
            <a:noFill/>
            <a:ln/>
          </p:spPr>
          <p:txBody>
            <a:bodyPr wrap="square" lIns="0" tIns="0" rIns="0" bIns="0" rtlCol="0" anchor="t"/>
            <a:lstStyle/>
            <a:p>
              <a:pPr algn="l" indent="0" marL="0">
                <a:lnSpc>
                  <a:spcPct val="120000"/>
                </a:lnSpc>
                <a:buNone/>
              </a:pPr>
              <a:r>
                <a:rPr lang="en-US" sz="2700" b="1" u="none" dirty="0">
                  <a:solidFill>
                    <a:srgbClr val="0E0E0E"/>
                  </a:solidFill>
                  <a:latin typeface="Tourney" pitchFamily="34" charset="0"/>
                  <a:ea typeface="Tourney" pitchFamily="34" charset="-122"/>
                  <a:cs typeface="Tourney" pitchFamily="34" charset="-120"/>
                </a:rPr>
                <a:t>QUEST</a:t>
              </a:r>
              <a:endParaRPr lang="en-US" sz="2700" dirty="0"/>
            </a:p>
          </p:txBody>
        </p:sp>
        <p:sp>
          <p:nvSpPr>
            <p:cNvPr id="13" name="Text 7"/>
            <p:cNvSpPr/>
            <p:nvPr/>
          </p:nvSpPr>
          <p:spPr>
            <a:xfrm>
              <a:off x="1714500" y="8220075"/>
              <a:ext cx="3489960" cy="1021080"/>
            </a:xfrm>
            <a:prstGeom prst="rect">
              <a:avLst/>
            </a:prstGeom>
            <a:noFill/>
            <a:ln/>
          </p:spPr>
          <p:txBody>
            <a:bodyPr wrap="square" lIns="0" tIns="0" rIns="0" bIns="0" rtlCol="0" anchor="t"/>
            <a:lstStyle/>
            <a:p>
              <a:pPr algn="l" indent="0" marL="0">
                <a:lnSpc>
                  <a:spcPct val="120000"/>
                </a:lnSpc>
                <a:buNone/>
              </a:pPr>
              <a:r>
                <a:rPr lang="en-US" sz="2400" u="none" dirty="0">
                  <a:solidFill>
                    <a:srgbClr val="0E0E0E"/>
                  </a:solidFill>
                  <a:latin typeface="Poppins" pitchFamily="34" charset="0"/>
                  <a:ea typeface="Poppins" pitchFamily="34" charset="-122"/>
                  <a:cs typeface="Poppins" pitchFamily="34" charset="-120"/>
                </a:rPr>
                <a:t>Adventurers seek immortal artifact.</a:t>
              </a:r>
              <a:endParaRPr lang="en-US" sz="2400" dirty="0"/>
            </a:p>
          </p:txBody>
        </p:sp>
      </p:grpSp>
      <p:grpSp>
        <p:nvGrpSpPr>
          <p:cNvPr id="49615" name="Group"/>
          <p:cNvGrpSpPr/>
          <p:nvPr/>
        </p:nvGrpSpPr>
        <p:grpSpPr>
          <a:xfrm>
            <a:off x="5124450" y="1009650"/>
            <a:ext cx="4229100" cy="4229100"/>
            <a:chOff x="5124450" y="1009650"/>
            <a:chExt cx="4229100" cy="4229100"/>
          </a:xfrm>
        </p:grpSpPr>
        <p:sp>
          <p:nvSpPr>
            <p:cNvPr id="14" name="Shape 8"/>
            <p:cNvSpPr/>
            <p:nvPr/>
          </p:nvSpPr>
          <p:spPr>
            <a:xfrm>
              <a:off x="5124450" y="1009650"/>
              <a:ext cx="4229100" cy="4229100"/>
            </a:xfrm>
            <a:prstGeom prst="ellipse">
              <a:avLst/>
            </a:prstGeom>
            <a:solidFill>
              <a:srgbClr val="9B3A15"/>
            </a:solidFill>
            <a:ln/>
          </p:spPr>
        </p:sp>
        <p:sp>
          <p:nvSpPr>
            <p:cNvPr id="15" name="Text 9"/>
            <p:cNvSpPr/>
            <p:nvPr/>
          </p:nvSpPr>
          <p:spPr>
            <a:xfrm>
              <a:off x="6243638" y="1866900"/>
              <a:ext cx="2790825" cy="3314700"/>
            </a:xfrm>
            <a:prstGeom prst="rect">
              <a:avLst/>
            </a:prstGeom>
            <a:noFill/>
            <a:ln/>
          </p:spPr>
          <p:txBody>
            <a:bodyPr wrap="square" lIns="0" tIns="0" rIns="0" bIns="0" rtlCol="0" anchor="t"/>
            <a:lstStyle/>
            <a:p>
              <a:pPr algn="l" indent="0" marL="0">
                <a:lnSpc>
                  <a:spcPct val="120000"/>
                </a:lnSpc>
                <a:buNone/>
              </a:pPr>
              <a:r>
                <a:rPr lang="en-US" sz="18000" b="1" u="none" dirty="0">
                  <a:solidFill>
                    <a:srgbClr val="FFFFFF"/>
                  </a:solidFill>
                  <a:latin typeface="Tourney" pitchFamily="34" charset="0"/>
                  <a:ea typeface="Tourney" pitchFamily="34" charset="-122"/>
                  <a:cs typeface="Tourney" pitchFamily="34" charset="-120"/>
                </a:rPr>
                <a:t>W</a:t>
              </a:r>
              <a:endParaRPr lang="en-US" sz="18000" dirty="0"/>
            </a:p>
          </p:txBody>
        </p:sp>
      </p:grpSp>
      <p:grpSp>
        <p:nvGrpSpPr>
          <p:cNvPr id="52575" name="Group"/>
          <p:cNvGrpSpPr/>
          <p:nvPr/>
        </p:nvGrpSpPr>
        <p:grpSpPr>
          <a:xfrm>
            <a:off x="5524500" y="5934075"/>
            <a:ext cx="3497580" cy="1554480"/>
            <a:chOff x="5524500" y="5934075"/>
            <a:chExt cx="3497580" cy="1554480"/>
          </a:xfrm>
        </p:grpSpPr>
        <p:sp>
          <p:nvSpPr>
            <p:cNvPr id="16" name="Text 10"/>
            <p:cNvSpPr/>
            <p:nvPr/>
          </p:nvSpPr>
          <p:spPr>
            <a:xfrm>
              <a:off x="5524500" y="5934075"/>
              <a:ext cx="3497580" cy="501015"/>
            </a:xfrm>
            <a:prstGeom prst="rect">
              <a:avLst/>
            </a:prstGeom>
            <a:noFill/>
            <a:ln/>
          </p:spPr>
          <p:txBody>
            <a:bodyPr wrap="square" lIns="0" tIns="0" rIns="0" bIns="0" rtlCol="0" anchor="t"/>
            <a:lstStyle/>
            <a:p>
              <a:pPr algn="l" indent="0" marL="0">
                <a:lnSpc>
                  <a:spcPct val="120000"/>
                </a:lnSpc>
                <a:buNone/>
              </a:pPr>
              <a:r>
                <a:rPr lang="en-US" sz="2700" b="1" u="none" dirty="0">
                  <a:solidFill>
                    <a:srgbClr val="0E0E0E"/>
                  </a:solidFill>
                  <a:latin typeface="Tourney" pitchFamily="34" charset="0"/>
                  <a:ea typeface="Tourney" pitchFamily="34" charset="-122"/>
                  <a:cs typeface="Tourney" pitchFamily="34" charset="-120"/>
                </a:rPr>
                <a:t>OBTAIN</a:t>
              </a:r>
              <a:endParaRPr lang="en-US" sz="2700" dirty="0"/>
            </a:p>
          </p:txBody>
        </p:sp>
        <p:sp>
          <p:nvSpPr>
            <p:cNvPr id="17" name="Text 11"/>
            <p:cNvSpPr/>
            <p:nvPr/>
          </p:nvSpPr>
          <p:spPr>
            <a:xfrm>
              <a:off x="5524500" y="6467475"/>
              <a:ext cx="3489960" cy="1021080"/>
            </a:xfrm>
            <a:prstGeom prst="rect">
              <a:avLst/>
            </a:prstGeom>
            <a:noFill/>
            <a:ln/>
          </p:spPr>
          <p:txBody>
            <a:bodyPr wrap="square" lIns="0" tIns="0" rIns="0" bIns="0" rtlCol="0" anchor="t"/>
            <a:lstStyle/>
            <a:p>
              <a:pPr algn="l" indent="0" marL="0">
                <a:lnSpc>
                  <a:spcPct val="120000"/>
                </a:lnSpc>
                <a:buNone/>
              </a:pPr>
              <a:r>
                <a:rPr lang="en-US" sz="2400" u="none" dirty="0">
                  <a:solidFill>
                    <a:srgbClr val="0E0E0E"/>
                  </a:solidFill>
                  <a:latin typeface="Poppins" pitchFamily="34" charset="0"/>
                  <a:ea typeface="Poppins" pitchFamily="34" charset="-122"/>
                  <a:cs typeface="Poppins" pitchFamily="34" charset="-120"/>
                </a:rPr>
                <a:t>Humans acquire Crystal </a:t>
              </a:r>
              <a:endParaRPr lang="en-US" sz="2400" dirty="0"/>
            </a:p>
          </p:txBody>
        </p:sp>
      </p:grpSp>
      <p:grpSp>
        <p:nvGrpSpPr>
          <p:cNvPr id="72768" name="Group"/>
          <p:cNvGrpSpPr/>
          <p:nvPr/>
        </p:nvGrpSpPr>
        <p:grpSpPr>
          <a:xfrm>
            <a:off x="5524500" y="7686675"/>
            <a:ext cx="3497580" cy="1554480"/>
            <a:chOff x="5524500" y="7686675"/>
            <a:chExt cx="3497580" cy="1554480"/>
          </a:xfrm>
        </p:grpSpPr>
        <p:sp>
          <p:nvSpPr>
            <p:cNvPr id="18" name="Text 12"/>
            <p:cNvSpPr/>
            <p:nvPr/>
          </p:nvSpPr>
          <p:spPr>
            <a:xfrm>
              <a:off x="5524500" y="7686675"/>
              <a:ext cx="3497580" cy="501015"/>
            </a:xfrm>
            <a:prstGeom prst="rect">
              <a:avLst/>
            </a:prstGeom>
            <a:noFill/>
            <a:ln/>
          </p:spPr>
          <p:txBody>
            <a:bodyPr wrap="square" lIns="0" tIns="0" rIns="0" bIns="0" rtlCol="0" anchor="t"/>
            <a:lstStyle/>
            <a:p>
              <a:pPr algn="l" indent="0" marL="0">
                <a:lnSpc>
                  <a:spcPct val="120000"/>
                </a:lnSpc>
                <a:buNone/>
              </a:pPr>
              <a:r>
                <a:rPr lang="en-US" sz="2700" b="1" u="none" dirty="0">
                  <a:solidFill>
                    <a:srgbClr val="0E0E0E"/>
                  </a:solidFill>
                  <a:latin typeface="Tourney" pitchFamily="34" charset="0"/>
                  <a:ea typeface="Tourney" pitchFamily="34" charset="-122"/>
                  <a:cs typeface="Tourney" pitchFamily="34" charset="-120"/>
                </a:rPr>
                <a:t>FOUNDATION</a:t>
              </a:r>
              <a:endParaRPr lang="en-US" sz="2700" dirty="0"/>
            </a:p>
          </p:txBody>
        </p:sp>
        <p:sp>
          <p:nvSpPr>
            <p:cNvPr id="19" name="Text 13"/>
            <p:cNvSpPr/>
            <p:nvPr/>
          </p:nvSpPr>
          <p:spPr>
            <a:xfrm>
              <a:off x="5524500" y="8220075"/>
              <a:ext cx="3489960" cy="1021080"/>
            </a:xfrm>
            <a:prstGeom prst="rect">
              <a:avLst/>
            </a:prstGeom>
            <a:noFill/>
            <a:ln/>
          </p:spPr>
          <p:txBody>
            <a:bodyPr wrap="square" lIns="0" tIns="0" rIns="0" bIns="0" rtlCol="0" anchor="t"/>
            <a:lstStyle/>
            <a:p>
              <a:pPr algn="l" indent="0" marL="0">
                <a:lnSpc>
                  <a:spcPct val="120000"/>
                </a:lnSpc>
                <a:buNone/>
              </a:pPr>
              <a:r>
                <a:rPr lang="en-US" sz="2400" u="none" dirty="0">
                  <a:solidFill>
                    <a:srgbClr val="0E0E0E"/>
                  </a:solidFill>
                  <a:latin typeface="Poppins" pitchFamily="34" charset="0"/>
                  <a:ea typeface="Poppins" pitchFamily="34" charset="-122"/>
                  <a:cs typeface="Poppins" pitchFamily="34" charset="-120"/>
                </a:rPr>
                <a:t>Shimmering City established</a:t>
              </a:r>
              <a:endParaRPr lang="en-US" sz="2400" dirty="0"/>
            </a:p>
          </p:txBody>
        </p:sp>
      </p:grpSp>
      <p:grpSp>
        <p:nvGrpSpPr>
          <p:cNvPr id="64223" name="Group"/>
          <p:cNvGrpSpPr/>
          <p:nvPr/>
        </p:nvGrpSpPr>
        <p:grpSpPr>
          <a:xfrm>
            <a:off x="8934450" y="1009650"/>
            <a:ext cx="4229100" cy="4229100"/>
            <a:chOff x="8934450" y="1009650"/>
            <a:chExt cx="4229100" cy="4229100"/>
          </a:xfrm>
        </p:grpSpPr>
        <p:sp>
          <p:nvSpPr>
            <p:cNvPr id="20" name="Shape 14"/>
            <p:cNvSpPr/>
            <p:nvPr/>
          </p:nvSpPr>
          <p:spPr>
            <a:xfrm>
              <a:off x="8934450" y="1009650"/>
              <a:ext cx="4229100" cy="4229100"/>
            </a:xfrm>
            <a:prstGeom prst="ellipse">
              <a:avLst/>
            </a:prstGeom>
            <a:solidFill>
              <a:srgbClr val="FFFFFF"/>
            </a:solidFill>
            <a:ln/>
          </p:spPr>
        </p:sp>
        <p:sp>
          <p:nvSpPr>
            <p:cNvPr id="21" name="Text 15"/>
            <p:cNvSpPr/>
            <p:nvPr/>
          </p:nvSpPr>
          <p:spPr>
            <a:xfrm>
              <a:off x="10301288" y="1866900"/>
              <a:ext cx="2295525" cy="3314700"/>
            </a:xfrm>
            <a:prstGeom prst="rect">
              <a:avLst/>
            </a:prstGeom>
            <a:noFill/>
            <a:ln/>
          </p:spPr>
          <p:txBody>
            <a:bodyPr wrap="square" lIns="0" tIns="0" rIns="0" bIns="0" rtlCol="0" anchor="t"/>
            <a:lstStyle/>
            <a:p>
              <a:pPr algn="l" indent="0" marL="0">
                <a:lnSpc>
                  <a:spcPct val="120000"/>
                </a:lnSpc>
                <a:buNone/>
              </a:pPr>
              <a:r>
                <a:rPr lang="en-US" sz="18000" b="1" u="none" dirty="0">
                  <a:solidFill>
                    <a:srgbClr val="9B3A15"/>
                  </a:solidFill>
                  <a:latin typeface="Tourney" pitchFamily="34" charset="0"/>
                  <a:ea typeface="Tourney" pitchFamily="34" charset="-122"/>
                  <a:cs typeface="Tourney" pitchFamily="34" charset="-120"/>
                </a:rPr>
                <a:t>O</a:t>
              </a:r>
              <a:endParaRPr lang="en-US" sz="18000" dirty="0"/>
            </a:p>
          </p:txBody>
        </p:sp>
      </p:grpSp>
      <p:grpSp>
        <p:nvGrpSpPr>
          <p:cNvPr id="55744" name="Group"/>
          <p:cNvGrpSpPr/>
          <p:nvPr/>
        </p:nvGrpSpPr>
        <p:grpSpPr>
          <a:xfrm>
            <a:off x="9334500" y="5934075"/>
            <a:ext cx="3497580" cy="1554480"/>
            <a:chOff x="9334500" y="5934075"/>
            <a:chExt cx="3497580" cy="1554480"/>
          </a:xfrm>
        </p:grpSpPr>
        <p:sp>
          <p:nvSpPr>
            <p:cNvPr id="22" name="Text 16"/>
            <p:cNvSpPr/>
            <p:nvPr/>
          </p:nvSpPr>
          <p:spPr>
            <a:xfrm>
              <a:off x="9334500" y="5934075"/>
              <a:ext cx="3497580" cy="501015"/>
            </a:xfrm>
            <a:prstGeom prst="rect">
              <a:avLst/>
            </a:prstGeom>
            <a:noFill/>
            <a:ln/>
          </p:spPr>
          <p:txBody>
            <a:bodyPr wrap="square" lIns="0" tIns="0" rIns="0" bIns="0" rtlCol="0" anchor="t"/>
            <a:lstStyle/>
            <a:p>
              <a:pPr algn="l" indent="0" marL="0">
                <a:lnSpc>
                  <a:spcPct val="120000"/>
                </a:lnSpc>
                <a:buNone/>
              </a:pPr>
              <a:r>
                <a:rPr lang="en-US" sz="2700" b="1" u="none" dirty="0">
                  <a:solidFill>
                    <a:srgbClr val="0E0E0E"/>
                  </a:solidFill>
                  <a:latin typeface="Tourney" pitchFamily="34" charset="0"/>
                  <a:ea typeface="Tourney" pitchFamily="34" charset="-122"/>
                  <a:cs typeface="Tourney" pitchFamily="34" charset="-120"/>
                </a:rPr>
                <a:t>WAR</a:t>
              </a:r>
              <a:endParaRPr lang="en-US" sz="2700" dirty="0"/>
            </a:p>
          </p:txBody>
        </p:sp>
        <p:sp>
          <p:nvSpPr>
            <p:cNvPr id="23" name="Text 17"/>
            <p:cNvSpPr/>
            <p:nvPr/>
          </p:nvSpPr>
          <p:spPr>
            <a:xfrm>
              <a:off x="9334500" y="6467475"/>
              <a:ext cx="3489960" cy="1021080"/>
            </a:xfrm>
            <a:prstGeom prst="rect">
              <a:avLst/>
            </a:prstGeom>
            <a:noFill/>
            <a:ln/>
          </p:spPr>
          <p:txBody>
            <a:bodyPr wrap="square" lIns="0" tIns="0" rIns="0" bIns="0" rtlCol="0" anchor="t"/>
            <a:lstStyle/>
            <a:p>
              <a:pPr algn="l" indent="0" marL="0">
                <a:lnSpc>
                  <a:spcPct val="120000"/>
                </a:lnSpc>
                <a:buNone/>
              </a:pPr>
              <a:r>
                <a:rPr lang="en-US" sz="2400" u="none" dirty="0">
                  <a:solidFill>
                    <a:srgbClr val="0E0E0E"/>
                  </a:solidFill>
                  <a:latin typeface="Poppins" pitchFamily="34" charset="0"/>
                  <a:ea typeface="Poppins" pitchFamily="34" charset="-122"/>
                  <a:cs typeface="Poppins" pitchFamily="34" charset="-120"/>
                </a:rPr>
                <a:t>Kingdoms clash in conflict.</a:t>
              </a:r>
              <a:endParaRPr lang="en-US" sz="2400" dirty="0"/>
            </a:p>
          </p:txBody>
        </p:sp>
      </p:grpSp>
      <p:grpSp>
        <p:nvGrpSpPr>
          <p:cNvPr id="36983" name="Group"/>
          <p:cNvGrpSpPr/>
          <p:nvPr/>
        </p:nvGrpSpPr>
        <p:grpSpPr>
          <a:xfrm>
            <a:off x="9334500" y="7686675"/>
            <a:ext cx="3497580" cy="1554480"/>
            <a:chOff x="9334500" y="7686675"/>
            <a:chExt cx="3497580" cy="1554480"/>
          </a:xfrm>
        </p:grpSpPr>
        <p:sp>
          <p:nvSpPr>
            <p:cNvPr id="24" name="Text 18"/>
            <p:cNvSpPr/>
            <p:nvPr/>
          </p:nvSpPr>
          <p:spPr>
            <a:xfrm>
              <a:off x="9334500" y="7686675"/>
              <a:ext cx="3497580" cy="501015"/>
            </a:xfrm>
            <a:prstGeom prst="rect">
              <a:avLst/>
            </a:prstGeom>
            <a:noFill/>
            <a:ln/>
          </p:spPr>
          <p:txBody>
            <a:bodyPr wrap="square" lIns="0" tIns="0" rIns="0" bIns="0" rtlCol="0" anchor="t"/>
            <a:lstStyle/>
            <a:p>
              <a:pPr algn="l" indent="0" marL="0">
                <a:lnSpc>
                  <a:spcPct val="120000"/>
                </a:lnSpc>
                <a:buNone/>
              </a:pPr>
              <a:r>
                <a:rPr lang="en-US" sz="2700" b="1" u="none" dirty="0">
                  <a:solidFill>
                    <a:srgbClr val="0E0E0E"/>
                  </a:solidFill>
                  <a:latin typeface="Tourney" pitchFamily="34" charset="0"/>
                  <a:ea typeface="Tourney" pitchFamily="34" charset="-122"/>
                  <a:cs typeface="Tourney" pitchFamily="34" charset="-120"/>
                </a:rPr>
                <a:t>TRANSFORMATION</a:t>
              </a:r>
              <a:endParaRPr lang="en-US" sz="2700" dirty="0"/>
            </a:p>
          </p:txBody>
        </p:sp>
        <p:sp>
          <p:nvSpPr>
            <p:cNvPr id="25" name="Text 19"/>
            <p:cNvSpPr/>
            <p:nvPr/>
          </p:nvSpPr>
          <p:spPr>
            <a:xfrm>
              <a:off x="9334500" y="8220075"/>
              <a:ext cx="3489960" cy="1021080"/>
            </a:xfrm>
            <a:prstGeom prst="rect">
              <a:avLst/>
            </a:prstGeom>
            <a:noFill/>
            <a:ln/>
          </p:spPr>
          <p:txBody>
            <a:bodyPr wrap="square" lIns="0" tIns="0" rIns="0" bIns="0" rtlCol="0" anchor="t"/>
            <a:lstStyle/>
            <a:p>
              <a:pPr algn="l" indent="0" marL="0">
                <a:lnSpc>
                  <a:spcPct val="120000"/>
                </a:lnSpc>
                <a:buNone/>
              </a:pPr>
              <a:r>
                <a:rPr lang="en-US" sz="2400" u="none" dirty="0">
                  <a:solidFill>
                    <a:srgbClr val="0E0E0E"/>
                  </a:solidFill>
                  <a:latin typeface="Poppins" pitchFamily="34" charset="0"/>
                  <a:ea typeface="Poppins" pitchFamily="34" charset="-122"/>
                  <a:cs typeface="Poppins" pitchFamily="34" charset="-120"/>
                </a:rPr>
                <a:t>Peasant discovers magical powers.</a:t>
              </a:r>
              <a:endParaRPr lang="en-US" sz="2400" dirty="0"/>
            </a:p>
          </p:txBody>
        </p:sp>
      </p:grpSp>
      <p:grpSp>
        <p:nvGrpSpPr>
          <p:cNvPr id="15822" name="Group"/>
          <p:cNvGrpSpPr/>
          <p:nvPr/>
        </p:nvGrpSpPr>
        <p:grpSpPr>
          <a:xfrm>
            <a:off x="12744450" y="1009650"/>
            <a:ext cx="4229100" cy="4229100"/>
            <a:chOff x="12744450" y="1009650"/>
            <a:chExt cx="4229100" cy="4229100"/>
          </a:xfrm>
        </p:grpSpPr>
        <p:sp>
          <p:nvSpPr>
            <p:cNvPr id="26" name="Shape 20"/>
            <p:cNvSpPr/>
            <p:nvPr/>
          </p:nvSpPr>
          <p:spPr>
            <a:xfrm>
              <a:off x="12744450" y="1009650"/>
              <a:ext cx="4229100" cy="4229100"/>
            </a:xfrm>
            <a:prstGeom prst="ellipse">
              <a:avLst/>
            </a:prstGeom>
            <a:solidFill>
              <a:srgbClr val="9B3A15"/>
            </a:solidFill>
            <a:ln/>
          </p:spPr>
        </p:sp>
        <p:sp>
          <p:nvSpPr>
            <p:cNvPr id="27" name="Text 21"/>
            <p:cNvSpPr/>
            <p:nvPr/>
          </p:nvSpPr>
          <p:spPr>
            <a:xfrm>
              <a:off x="14211300" y="1866900"/>
              <a:ext cx="2095500" cy="3314700"/>
            </a:xfrm>
            <a:prstGeom prst="rect">
              <a:avLst/>
            </a:prstGeom>
            <a:noFill/>
            <a:ln/>
          </p:spPr>
          <p:txBody>
            <a:bodyPr wrap="square" lIns="0" tIns="0" rIns="0" bIns="0" rtlCol="0" anchor="t"/>
            <a:lstStyle/>
            <a:p>
              <a:pPr algn="l" indent="0" marL="0">
                <a:lnSpc>
                  <a:spcPct val="120000"/>
                </a:lnSpc>
                <a:buNone/>
              </a:pPr>
              <a:r>
                <a:rPr lang="en-US" sz="18000" b="1" u="none" dirty="0">
                  <a:solidFill>
                    <a:srgbClr val="FFFFFF"/>
                  </a:solidFill>
                  <a:latin typeface="Tourney" pitchFamily="34" charset="0"/>
                  <a:ea typeface="Tourney" pitchFamily="34" charset="-122"/>
                  <a:cs typeface="Tourney" pitchFamily="34" charset="-120"/>
                </a:rPr>
                <a:t>T</a:t>
              </a:r>
              <a:endParaRPr lang="en-US" sz="18000" dirty="0"/>
            </a:p>
          </p:txBody>
        </p:sp>
      </p:grpSp>
      <p:grpSp>
        <p:nvGrpSpPr>
          <p:cNvPr id="37957" name="Group"/>
          <p:cNvGrpSpPr/>
          <p:nvPr/>
        </p:nvGrpSpPr>
        <p:grpSpPr>
          <a:xfrm>
            <a:off x="13144500" y="5934075"/>
            <a:ext cx="3497580" cy="1554480"/>
            <a:chOff x="13144500" y="5934075"/>
            <a:chExt cx="3497580" cy="1554480"/>
          </a:xfrm>
        </p:grpSpPr>
        <p:sp>
          <p:nvSpPr>
            <p:cNvPr id="28" name="Text 22"/>
            <p:cNvSpPr/>
            <p:nvPr/>
          </p:nvSpPr>
          <p:spPr>
            <a:xfrm>
              <a:off x="13144500" y="5934075"/>
              <a:ext cx="3497580" cy="501015"/>
            </a:xfrm>
            <a:prstGeom prst="rect">
              <a:avLst/>
            </a:prstGeom>
            <a:noFill/>
            <a:ln/>
          </p:spPr>
          <p:txBody>
            <a:bodyPr wrap="square" lIns="0" tIns="0" rIns="0" bIns="0" rtlCol="0" anchor="t"/>
            <a:lstStyle/>
            <a:p>
              <a:pPr algn="l" indent="0" marL="0">
                <a:lnSpc>
                  <a:spcPct val="120000"/>
                </a:lnSpc>
                <a:buNone/>
              </a:pPr>
              <a:r>
                <a:rPr lang="en-US" sz="2700" b="1" u="none" dirty="0">
                  <a:solidFill>
                    <a:srgbClr val="0E0E0E"/>
                  </a:solidFill>
                  <a:latin typeface="Tourney" pitchFamily="34" charset="0"/>
                  <a:ea typeface="Tourney" pitchFamily="34" charset="-122"/>
                  <a:cs typeface="Tourney" pitchFamily="34" charset="-120"/>
                </a:rPr>
                <a:t>INVASION</a:t>
              </a:r>
              <a:endParaRPr lang="en-US" sz="2700" dirty="0"/>
            </a:p>
          </p:txBody>
        </p:sp>
        <p:sp>
          <p:nvSpPr>
            <p:cNvPr id="29" name="Text 23"/>
            <p:cNvSpPr/>
            <p:nvPr/>
          </p:nvSpPr>
          <p:spPr>
            <a:xfrm>
              <a:off x="13144500" y="6467475"/>
              <a:ext cx="3489960" cy="1021080"/>
            </a:xfrm>
            <a:prstGeom prst="rect">
              <a:avLst/>
            </a:prstGeom>
            <a:noFill/>
            <a:ln/>
          </p:spPr>
          <p:txBody>
            <a:bodyPr wrap="square" lIns="0" tIns="0" rIns="0" bIns="0" rtlCol="0" anchor="t"/>
            <a:lstStyle/>
            <a:p>
              <a:pPr algn="l" indent="0" marL="0">
                <a:lnSpc>
                  <a:spcPct val="120000"/>
                </a:lnSpc>
                <a:buNone/>
              </a:pPr>
              <a:r>
                <a:rPr lang="en-US" sz="2400" u="none" dirty="0">
                  <a:solidFill>
                    <a:srgbClr val="0E0E0E"/>
                  </a:solidFill>
                  <a:latin typeface="Poppins" pitchFamily="34" charset="0"/>
                  <a:ea typeface="Poppins" pitchFamily="34" charset="-122"/>
                  <a:cs typeface="Poppins" pitchFamily="34" charset="-120"/>
                </a:rPr>
                <a:t>Kingdom attacked by monsters.</a:t>
              </a:r>
              <a:endParaRPr lang="en-US" sz="2400" dirty="0"/>
            </a:p>
          </p:txBody>
        </p:sp>
      </p:grpSp>
      <p:grpSp>
        <p:nvGrpSpPr>
          <p:cNvPr id="35651" name="Group"/>
          <p:cNvGrpSpPr/>
          <p:nvPr/>
        </p:nvGrpSpPr>
        <p:grpSpPr>
          <a:xfrm>
            <a:off x="13144500" y="7686675"/>
            <a:ext cx="3497580" cy="1554480"/>
            <a:chOff x="13144500" y="7686675"/>
            <a:chExt cx="3497580" cy="1554480"/>
          </a:xfrm>
        </p:grpSpPr>
        <p:sp>
          <p:nvSpPr>
            <p:cNvPr id="30" name="Text 24"/>
            <p:cNvSpPr/>
            <p:nvPr/>
          </p:nvSpPr>
          <p:spPr>
            <a:xfrm>
              <a:off x="13144500" y="7686675"/>
              <a:ext cx="3497580" cy="501015"/>
            </a:xfrm>
            <a:prstGeom prst="rect">
              <a:avLst/>
            </a:prstGeom>
            <a:noFill/>
            <a:ln/>
          </p:spPr>
          <p:txBody>
            <a:bodyPr wrap="square" lIns="0" tIns="0" rIns="0" bIns="0" rtlCol="0" anchor="t"/>
            <a:lstStyle/>
            <a:p>
              <a:pPr algn="l" indent="0" marL="0">
                <a:lnSpc>
                  <a:spcPct val="120000"/>
                </a:lnSpc>
                <a:buNone/>
              </a:pPr>
              <a:r>
                <a:rPr lang="en-US" sz="2700" b="1" u="none" dirty="0">
                  <a:solidFill>
                    <a:srgbClr val="0E0E0E"/>
                  </a:solidFill>
                  <a:latin typeface="Tourney" pitchFamily="34" charset="0"/>
                  <a:ea typeface="Tourney" pitchFamily="34" charset="-122"/>
                  <a:cs typeface="Tourney" pitchFamily="34" charset="-120"/>
                </a:rPr>
                <a:t>BETRAYAL</a:t>
              </a:r>
              <a:endParaRPr lang="en-US" sz="2700" dirty="0"/>
            </a:p>
          </p:txBody>
        </p:sp>
        <p:sp>
          <p:nvSpPr>
            <p:cNvPr id="31" name="Text 25"/>
            <p:cNvSpPr/>
            <p:nvPr/>
          </p:nvSpPr>
          <p:spPr>
            <a:xfrm>
              <a:off x="13144500" y="8220075"/>
              <a:ext cx="3489960" cy="1021080"/>
            </a:xfrm>
            <a:prstGeom prst="rect">
              <a:avLst/>
            </a:prstGeom>
            <a:noFill/>
            <a:ln/>
          </p:spPr>
          <p:txBody>
            <a:bodyPr wrap="square" lIns="0" tIns="0" rIns="0" bIns="0" rtlCol="0" anchor="t"/>
            <a:lstStyle/>
            <a:p>
              <a:pPr algn="l" indent="0" marL="0">
                <a:lnSpc>
                  <a:spcPct val="120000"/>
                </a:lnSpc>
                <a:buNone/>
              </a:pPr>
              <a:r>
                <a:rPr lang="en-US" sz="2400" u="none" dirty="0">
                  <a:solidFill>
                    <a:srgbClr val="0E0E0E"/>
                  </a:solidFill>
                  <a:latin typeface="Poppins" pitchFamily="34" charset="0"/>
                  <a:ea typeface="Poppins" pitchFamily="34" charset="-122"/>
                  <a:cs typeface="Poppins" pitchFamily="34" charset="-120"/>
                </a:rPr>
                <a:t>Queen's advisor revealed as spy.</a:t>
              </a:r>
              <a:endParaRPr lang="en-US" sz="2400" dirty="0"/>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E0CEC4"/>
        </a:solidFill>
      </p:bgPr>
    </p:bg>
    <p:spTree>
      <p:nvGrpSpPr>
        <p:cNvPr id="1" name=""/>
        <p:cNvGrpSpPr/>
        <p:nvPr/>
      </p:nvGrpSpPr>
      <p:grpSpPr>
        <a:xfrm>
          <a:off x="0" y="0"/>
          <a:ext cx="0" cy="0"/>
          <a:chOff x="0" y="0"/>
          <a:chExt cx="0" cy="0"/>
        </a:xfrm>
      </p:grpSpPr>
      <p:grpSp>
        <p:nvGrpSpPr>
          <p:cNvPr id="58216" name="Group"/>
          <p:cNvGrpSpPr/>
          <p:nvPr/>
        </p:nvGrpSpPr>
        <p:grpSpPr>
          <a:xfrm>
            <a:off x="-4343400" y="-2171700"/>
            <a:ext cx="24745950" cy="16309591"/>
            <a:chOff x="-4343400" y="-2171700"/>
            <a:chExt cx="24745950" cy="16309591"/>
          </a:xfrm>
        </p:grpSpPr>
        <p:sp>
          <p:nvSpPr>
            <p:cNvPr id="2" name="Shape 0"/>
            <p:cNvSpPr/>
            <p:nvPr/>
          </p:nvSpPr>
          <p:spPr>
            <a:xfrm>
              <a:off x="0" y="0"/>
              <a:ext cx="18288000" cy="10287000"/>
            </a:xfrm>
            <a:prstGeom prst="rect">
              <a:avLst/>
            </a:prstGeom>
            <a:solidFill>
              <a:srgbClr val="E0CEC4"/>
            </a:solidFill>
            <a:ln/>
          </p:spPr>
        </p:sp>
        <p:pic>
          <p:nvPicPr>
            <p:cNvPr id="3" name="Image 0" descr="preencoded.png">    </p:cNvPr>
            <p:cNvPicPr>
              <a:picLocks noChangeAspect="1"/>
            </p:cNvPicPr>
            <p:nvPr/>
          </p:nvPicPr>
          <p:blipFill>
            <a:blip r:embed="rId1"/>
            <a:stretch>
              <a:fillRect/>
            </a:stretch>
          </p:blipFill>
          <p:spPr>
            <a:xfrm>
              <a:off x="5762625" y="-2171700"/>
              <a:ext cx="14639925" cy="14639925"/>
            </a:xfrm>
            <a:prstGeom prst="rect">
              <a:avLst/>
            </a:prstGeom>
          </p:spPr>
        </p:pic>
        <p:pic>
          <p:nvPicPr>
            <p:cNvPr id="4" name="Image 1" descr="preencoded.png">    </p:cNvPr>
            <p:cNvPicPr>
              <a:picLocks noChangeAspect="1"/>
            </p:cNvPicPr>
            <p:nvPr/>
          </p:nvPicPr>
          <p:blipFill>
            <a:blip r:embed="rId2"/>
            <a:stretch>
              <a:fillRect/>
            </a:stretch>
          </p:blipFill>
          <p:spPr>
            <a:xfrm>
              <a:off x="-4343400" y="1581150"/>
              <a:ext cx="12221040" cy="12556741"/>
            </a:xfrm>
            <a:prstGeom prst="rect">
              <a:avLst/>
            </a:prstGeom>
          </p:spPr>
        </p:pic>
        <p:pic>
          <p:nvPicPr>
            <p:cNvPr id="5" name="Image 2" descr="preencoded.png">    </p:cNvPr>
            <p:cNvPicPr>
              <a:picLocks noChangeAspect="1"/>
            </p:cNvPicPr>
            <p:nvPr/>
          </p:nvPicPr>
          <p:blipFill>
            <a:blip r:embed="rId3"/>
            <a:stretch>
              <a:fillRect/>
            </a:stretch>
          </p:blipFill>
          <p:spPr>
            <a:xfrm>
              <a:off x="13781047" y="575723"/>
              <a:ext cx="4089490" cy="3868396"/>
            </a:xfrm>
            <a:prstGeom prst="rect">
              <a:avLst/>
            </a:prstGeom>
          </p:spPr>
        </p:pic>
      </p:grpSp>
      <p:grpSp>
        <p:nvGrpSpPr>
          <p:cNvPr id="69136" name="Group"/>
          <p:cNvGrpSpPr/>
          <p:nvPr/>
        </p:nvGrpSpPr>
        <p:grpSpPr>
          <a:xfrm>
            <a:off x="17235487" y="8456817"/>
            <a:ext cx="1463470" cy="1601583"/>
            <a:chOff x="17235487" y="8456817"/>
            <a:chExt cx="1463470" cy="1601583"/>
          </a:xfrm>
        </p:grpSpPr>
        <p:pic>
          <p:nvPicPr>
            <p:cNvPr id="6" name="Image 3" descr="preencoded.png">    </p:cNvPr>
            <p:cNvPicPr>
              <a:picLocks noChangeAspect="1"/>
            </p:cNvPicPr>
            <p:nvPr/>
          </p:nvPicPr>
          <p:blipFill>
            <a:blip r:embed="rId4"/>
            <a:stretch>
              <a:fillRect/>
            </a:stretch>
          </p:blipFill>
          <p:spPr>
            <a:xfrm>
              <a:off x="17640300" y="9525000"/>
              <a:ext cx="533400" cy="533400"/>
            </a:xfrm>
            <a:prstGeom prst="rect">
              <a:avLst/>
            </a:prstGeom>
          </p:spPr>
        </p:pic>
        <p:sp>
          <p:nvSpPr>
            <p:cNvPr id="7" name="Text 1"/>
            <p:cNvSpPr/>
            <p:nvPr/>
          </p:nvSpPr>
          <p:spPr>
            <a:xfrm rot="16200000">
              <a:off x="17235487" y="8456817"/>
              <a:ext cx="1463470" cy="539545"/>
            </a:xfrm>
            <a:prstGeom prst="rect">
              <a:avLst/>
            </a:prstGeom>
            <a:noFill/>
            <a:ln/>
          </p:spPr>
          <p:txBody>
            <a:bodyPr wrap="square" lIns="0" tIns="0" rIns="0" bIns="0" rtlCol="0" anchor="t"/>
            <a:lstStyle/>
            <a:p>
              <a:pPr algn="l" indent="0" marL="0">
                <a:lnSpc>
                  <a:spcPct val="120000"/>
                </a:lnSpc>
                <a:buNone/>
              </a:pPr>
              <a:r>
                <a:rPr lang="en-US" sz="2710" b="1" u="none" dirty="0">
                  <a:solidFill>
                    <a:srgbClr val="9B3A15"/>
                  </a:solidFill>
                  <a:latin typeface="Inter" pitchFamily="34" charset="0"/>
                  <a:ea typeface="Inter" pitchFamily="34" charset="-122"/>
                  <a:cs typeface="Inter" pitchFamily="34" charset="-120"/>
                </a:rPr>
                <a:t>EaTemp</a:t>
              </a:r>
              <a:endParaRPr lang="en-US" sz="2710" dirty="0"/>
            </a:p>
          </p:txBody>
        </p:sp>
      </p:grpSp>
      <p:sp>
        <p:nvSpPr>
          <p:cNvPr id="8" name="Text 2"/>
          <p:cNvSpPr/>
          <p:nvPr/>
        </p:nvSpPr>
        <p:spPr>
          <a:xfrm>
            <a:off x="11220450" y="1666875"/>
            <a:ext cx="7915275" cy="1104900"/>
          </a:xfrm>
          <a:prstGeom prst="rect">
            <a:avLst/>
          </a:prstGeom>
          <a:noFill/>
          <a:ln/>
        </p:spPr>
        <p:txBody>
          <a:bodyPr wrap="square" lIns="0" tIns="0" rIns="0" bIns="0" rtlCol="0" anchor="t"/>
          <a:lstStyle/>
          <a:p>
            <a:pPr algn="l" indent="0" marL="0">
              <a:lnSpc>
                <a:spcPct val="120000"/>
              </a:lnSpc>
              <a:buNone/>
            </a:pPr>
            <a:r>
              <a:rPr lang="en-US" sz="6000" b="1" u="none" dirty="0">
                <a:solidFill>
                  <a:srgbClr val="0E0E0E"/>
                </a:solidFill>
                <a:latin typeface="Tourney" pitchFamily="34" charset="0"/>
                <a:ea typeface="Tourney" pitchFamily="34" charset="-122"/>
                <a:cs typeface="Tourney" pitchFamily="34" charset="-120"/>
              </a:rPr>
              <a:t>SOME DATA</a:t>
            </a:r>
            <a:endParaRPr lang="en-US" sz="6000" dirty="0"/>
          </a:p>
        </p:txBody>
      </p:sp>
      <p:grpSp>
        <p:nvGrpSpPr>
          <p:cNvPr id="41745" name="Group"/>
          <p:cNvGrpSpPr/>
          <p:nvPr/>
        </p:nvGrpSpPr>
        <p:grpSpPr>
          <a:xfrm>
            <a:off x="11106150" y="4095750"/>
            <a:ext cx="1647825" cy="1104900"/>
            <a:chOff x="11106150" y="4095750"/>
            <a:chExt cx="1647825" cy="1104900"/>
          </a:xfrm>
        </p:grpSpPr>
        <p:sp>
          <p:nvSpPr>
            <p:cNvPr id="9" name="Text 3"/>
            <p:cNvSpPr/>
            <p:nvPr/>
          </p:nvSpPr>
          <p:spPr>
            <a:xfrm>
              <a:off x="11106150" y="4095750"/>
              <a:ext cx="1647825" cy="1104900"/>
            </a:xfrm>
            <a:prstGeom prst="rect">
              <a:avLst/>
            </a:prstGeom>
            <a:noFill/>
            <a:ln/>
          </p:spPr>
          <p:txBody>
            <a:bodyPr wrap="square" lIns="0" tIns="0" rIns="0" bIns="0" rtlCol="0" anchor="t"/>
            <a:lstStyle/>
            <a:p>
              <a:pPr algn="l" indent="0" marL="0">
                <a:lnSpc>
                  <a:spcPct val="120000"/>
                </a:lnSpc>
                <a:buNone/>
              </a:pPr>
              <a:r>
                <a:rPr lang="en-US" sz="6000" b="1" u="none" dirty="0">
                  <a:solidFill>
                    <a:srgbClr val="272727"/>
                  </a:solidFill>
                  <a:latin typeface="Tourney" pitchFamily="34" charset="0"/>
                  <a:ea typeface="Tourney" pitchFamily="34" charset="-122"/>
                  <a:cs typeface="Tourney" pitchFamily="34" charset="-120"/>
                </a:rPr>
                <a:t>75%</a:t>
              </a:r>
              <a:endParaRPr lang="en-US" sz="6000" dirty="0"/>
            </a:p>
          </p:txBody>
        </p:sp>
      </p:grpSp>
      <p:grpSp>
        <p:nvGrpSpPr>
          <p:cNvPr id="69883" name="Group"/>
          <p:cNvGrpSpPr/>
          <p:nvPr/>
        </p:nvGrpSpPr>
        <p:grpSpPr>
          <a:xfrm>
            <a:off x="12639675" y="3829050"/>
            <a:ext cx="4964430" cy="1478280"/>
            <a:chOff x="12639675" y="3829050"/>
            <a:chExt cx="4964430" cy="1478280"/>
          </a:xfrm>
        </p:grpSpPr>
        <p:sp>
          <p:nvSpPr>
            <p:cNvPr id="10" name="Text 4"/>
            <p:cNvSpPr/>
            <p:nvPr/>
          </p:nvSpPr>
          <p:spPr>
            <a:xfrm>
              <a:off x="12639675" y="3829050"/>
              <a:ext cx="4964430" cy="501015"/>
            </a:xfrm>
            <a:prstGeom prst="rect">
              <a:avLst/>
            </a:prstGeom>
            <a:noFill/>
            <a:ln/>
          </p:spPr>
          <p:txBody>
            <a:bodyPr wrap="square" lIns="0" tIns="0" rIns="0" bIns="0" rtlCol="0" anchor="t"/>
            <a:lstStyle/>
            <a:p>
              <a:pPr algn="l" indent="0" marL="0">
                <a:lnSpc>
                  <a:spcPct val="120000"/>
                </a:lnSpc>
                <a:buNone/>
              </a:pPr>
              <a:r>
                <a:rPr lang="en-US" sz="2700" b="1" u="none" dirty="0">
                  <a:solidFill>
                    <a:srgbClr val="0E0E0E"/>
                  </a:solidFill>
                  <a:latin typeface="Tourney" pitchFamily="34" charset="0"/>
                  <a:ea typeface="Tourney" pitchFamily="34" charset="-122"/>
                  <a:cs typeface="Tourney" pitchFamily="34" charset="-120"/>
                </a:rPr>
                <a:t>ENCHANTED CREATURES</a:t>
              </a:r>
              <a:endParaRPr lang="en-US" sz="2700" dirty="0"/>
            </a:p>
          </p:txBody>
        </p:sp>
        <p:sp>
          <p:nvSpPr>
            <p:cNvPr id="11" name="Text 5"/>
            <p:cNvSpPr/>
            <p:nvPr/>
          </p:nvSpPr>
          <p:spPr>
            <a:xfrm>
              <a:off x="12639675" y="4286250"/>
              <a:ext cx="4956810" cy="1021080"/>
            </a:xfrm>
            <a:prstGeom prst="rect">
              <a:avLst/>
            </a:prstGeom>
            <a:noFill/>
            <a:ln/>
          </p:spPr>
          <p:txBody>
            <a:bodyPr wrap="square" lIns="0" tIns="0" rIns="0" bIns="0" rtlCol="0" anchor="t"/>
            <a:lstStyle/>
            <a:p>
              <a:pPr algn="l" indent="0" marL="0">
                <a:lnSpc>
                  <a:spcPct val="120000"/>
                </a:lnSpc>
                <a:buNone/>
              </a:pPr>
              <a:r>
                <a:rPr lang="en-US" sz="2400" u="none" dirty="0">
                  <a:solidFill>
                    <a:srgbClr val="0E0E0E"/>
                  </a:solidFill>
                  <a:latin typeface="Poppins" pitchFamily="34" charset="0"/>
                  <a:ea typeface="Poppins" pitchFamily="34" charset="-122"/>
                  <a:cs typeface="Poppins" pitchFamily="34" charset="-120"/>
                </a:rPr>
                <a:t>possess the ability to cast spells.</a:t>
              </a:r>
              <a:endParaRPr lang="en-US" sz="2400" dirty="0"/>
            </a:p>
          </p:txBody>
        </p:sp>
      </p:grpSp>
      <p:grpSp>
        <p:nvGrpSpPr>
          <p:cNvPr id="41279" name="Group"/>
          <p:cNvGrpSpPr/>
          <p:nvPr/>
        </p:nvGrpSpPr>
        <p:grpSpPr>
          <a:xfrm>
            <a:off x="11106150" y="5886450"/>
            <a:ext cx="1704975" cy="1104900"/>
            <a:chOff x="11106150" y="5886450"/>
            <a:chExt cx="1704975" cy="1104900"/>
          </a:xfrm>
        </p:grpSpPr>
        <p:sp>
          <p:nvSpPr>
            <p:cNvPr id="12" name="Text 6"/>
            <p:cNvSpPr/>
            <p:nvPr/>
          </p:nvSpPr>
          <p:spPr>
            <a:xfrm>
              <a:off x="11106150" y="5886450"/>
              <a:ext cx="1704975" cy="1104900"/>
            </a:xfrm>
            <a:prstGeom prst="rect">
              <a:avLst/>
            </a:prstGeom>
            <a:noFill/>
            <a:ln/>
          </p:spPr>
          <p:txBody>
            <a:bodyPr wrap="square" lIns="0" tIns="0" rIns="0" bIns="0" rtlCol="0" anchor="t"/>
            <a:lstStyle/>
            <a:p>
              <a:pPr algn="l" indent="0" marL="0">
                <a:lnSpc>
                  <a:spcPct val="120000"/>
                </a:lnSpc>
                <a:buNone/>
              </a:pPr>
              <a:r>
                <a:rPr lang="en-US" sz="6000" b="1" u="none" dirty="0">
                  <a:solidFill>
                    <a:srgbClr val="272727"/>
                  </a:solidFill>
                  <a:latin typeface="Tourney" pitchFamily="34" charset="0"/>
                  <a:ea typeface="Tourney" pitchFamily="34" charset="-122"/>
                  <a:cs typeface="Tourney" pitchFamily="34" charset="-120"/>
                </a:rPr>
                <a:t>60%</a:t>
              </a:r>
              <a:endParaRPr lang="en-US" sz="6000" dirty="0"/>
            </a:p>
          </p:txBody>
        </p:sp>
      </p:grpSp>
      <p:grpSp>
        <p:nvGrpSpPr>
          <p:cNvPr id="85489" name="Group"/>
          <p:cNvGrpSpPr/>
          <p:nvPr/>
        </p:nvGrpSpPr>
        <p:grpSpPr>
          <a:xfrm>
            <a:off x="12696825" y="5657850"/>
            <a:ext cx="4907280" cy="1402080"/>
            <a:chOff x="12696825" y="5657850"/>
            <a:chExt cx="4907280" cy="1402080"/>
          </a:xfrm>
        </p:grpSpPr>
        <p:sp>
          <p:nvSpPr>
            <p:cNvPr id="13" name="Text 7"/>
            <p:cNvSpPr/>
            <p:nvPr/>
          </p:nvSpPr>
          <p:spPr>
            <a:xfrm>
              <a:off x="12696825" y="5657850"/>
              <a:ext cx="4907280" cy="882015"/>
            </a:xfrm>
            <a:prstGeom prst="rect">
              <a:avLst/>
            </a:prstGeom>
            <a:noFill/>
            <a:ln/>
          </p:spPr>
          <p:txBody>
            <a:bodyPr wrap="square" lIns="0" tIns="0" rIns="0" bIns="0" rtlCol="0" anchor="t"/>
            <a:lstStyle/>
            <a:p>
              <a:pPr algn="l" indent="0" marL="0">
                <a:lnSpc>
                  <a:spcPct val="120000"/>
                </a:lnSpc>
                <a:buNone/>
              </a:pPr>
              <a:r>
                <a:rPr lang="en-US" sz="2700" b="1" u="none" dirty="0">
                  <a:solidFill>
                    <a:srgbClr val="0E0E0E"/>
                  </a:solidFill>
                  <a:latin typeface="Tourney" pitchFamily="34" charset="0"/>
                  <a:ea typeface="Tourney" pitchFamily="34" charset="-122"/>
                  <a:cs typeface="Tourney" pitchFamily="34" charset="-120"/>
                </a:rPr>
                <a:t>MAGIC-WIELDING INDIVIDUALS</a:t>
              </a:r>
              <a:endParaRPr lang="en-US" sz="2700" dirty="0"/>
            </a:p>
          </p:txBody>
        </p:sp>
        <p:sp>
          <p:nvSpPr>
            <p:cNvPr id="14" name="Text 8"/>
            <p:cNvSpPr/>
            <p:nvPr/>
          </p:nvSpPr>
          <p:spPr>
            <a:xfrm>
              <a:off x="12696825" y="6496050"/>
              <a:ext cx="4899660" cy="563880"/>
            </a:xfrm>
            <a:prstGeom prst="rect">
              <a:avLst/>
            </a:prstGeom>
            <a:noFill/>
            <a:ln/>
          </p:spPr>
          <p:txBody>
            <a:bodyPr wrap="square" lIns="0" tIns="0" rIns="0" bIns="0" rtlCol="0" anchor="t"/>
            <a:lstStyle/>
            <a:p>
              <a:pPr algn="l" indent="0" marL="0">
                <a:lnSpc>
                  <a:spcPct val="120000"/>
                </a:lnSpc>
                <a:buNone/>
              </a:pPr>
              <a:r>
                <a:rPr lang="en-US" sz="2400" u="none" dirty="0">
                  <a:solidFill>
                    <a:srgbClr val="0E0E0E"/>
                  </a:solidFill>
                  <a:latin typeface="Poppins" pitchFamily="34" charset="0"/>
                  <a:ea typeface="Poppins" pitchFamily="34" charset="-122"/>
                  <a:cs typeface="Poppins" pitchFamily="34" charset="-120"/>
                </a:rPr>
                <a:t>practice the art of illusions.</a:t>
              </a:r>
              <a:endParaRPr lang="en-US" sz="2400" dirty="0"/>
            </a:p>
          </p:txBody>
        </p:sp>
      </p:grpSp>
      <p:grpSp>
        <p:nvGrpSpPr>
          <p:cNvPr id="33118" name="Group"/>
          <p:cNvGrpSpPr/>
          <p:nvPr/>
        </p:nvGrpSpPr>
        <p:grpSpPr>
          <a:xfrm>
            <a:off x="11106150" y="7677150"/>
            <a:ext cx="1704975" cy="1104900"/>
            <a:chOff x="11106150" y="7677150"/>
            <a:chExt cx="1704975" cy="1104900"/>
          </a:xfrm>
        </p:grpSpPr>
        <p:sp>
          <p:nvSpPr>
            <p:cNvPr id="15" name="Text 9"/>
            <p:cNvSpPr/>
            <p:nvPr/>
          </p:nvSpPr>
          <p:spPr>
            <a:xfrm>
              <a:off x="11106150" y="7677150"/>
              <a:ext cx="1704975" cy="1104900"/>
            </a:xfrm>
            <a:prstGeom prst="rect">
              <a:avLst/>
            </a:prstGeom>
            <a:noFill/>
            <a:ln/>
          </p:spPr>
          <p:txBody>
            <a:bodyPr wrap="square" lIns="0" tIns="0" rIns="0" bIns="0" rtlCol="0" anchor="t"/>
            <a:lstStyle/>
            <a:p>
              <a:pPr algn="l" indent="0" marL="0">
                <a:lnSpc>
                  <a:spcPct val="120000"/>
                </a:lnSpc>
                <a:buNone/>
              </a:pPr>
              <a:r>
                <a:rPr lang="en-US" sz="6000" b="1" u="none" dirty="0">
                  <a:solidFill>
                    <a:srgbClr val="272727"/>
                  </a:solidFill>
                  <a:latin typeface="Tourney" pitchFamily="34" charset="0"/>
                  <a:ea typeface="Tourney" pitchFamily="34" charset="-122"/>
                  <a:cs typeface="Tourney" pitchFamily="34" charset="-120"/>
                </a:rPr>
                <a:t>90%</a:t>
              </a:r>
              <a:endParaRPr lang="en-US" sz="6000" dirty="0"/>
            </a:p>
          </p:txBody>
        </p:sp>
      </p:grpSp>
      <p:grpSp>
        <p:nvGrpSpPr>
          <p:cNvPr id="39271" name="Group"/>
          <p:cNvGrpSpPr/>
          <p:nvPr/>
        </p:nvGrpSpPr>
        <p:grpSpPr>
          <a:xfrm>
            <a:off x="12696825" y="7410450"/>
            <a:ext cx="4907280" cy="1478280"/>
            <a:chOff x="12696825" y="7410450"/>
            <a:chExt cx="4907280" cy="1478280"/>
          </a:xfrm>
        </p:grpSpPr>
        <p:sp>
          <p:nvSpPr>
            <p:cNvPr id="16" name="Text 10"/>
            <p:cNvSpPr/>
            <p:nvPr/>
          </p:nvSpPr>
          <p:spPr>
            <a:xfrm>
              <a:off x="12696825" y="7410450"/>
              <a:ext cx="4907280" cy="501015"/>
            </a:xfrm>
            <a:prstGeom prst="rect">
              <a:avLst/>
            </a:prstGeom>
            <a:noFill/>
            <a:ln/>
          </p:spPr>
          <p:txBody>
            <a:bodyPr wrap="square" lIns="0" tIns="0" rIns="0" bIns="0" rtlCol="0" anchor="t"/>
            <a:lstStyle/>
            <a:p>
              <a:pPr algn="l" indent="0" marL="0">
                <a:lnSpc>
                  <a:spcPct val="120000"/>
                </a:lnSpc>
                <a:buNone/>
              </a:pPr>
              <a:r>
                <a:rPr lang="en-US" sz="2700" b="1" u="none" dirty="0">
                  <a:solidFill>
                    <a:srgbClr val="0E0E0E"/>
                  </a:solidFill>
                  <a:latin typeface="Tourney" pitchFamily="34" charset="0"/>
                  <a:ea typeface="Tourney" pitchFamily="34" charset="-122"/>
                  <a:cs typeface="Tourney" pitchFamily="34" charset="-120"/>
                </a:rPr>
                <a:t>SPELLS CAST</a:t>
              </a:r>
              <a:endParaRPr lang="en-US" sz="2700" dirty="0"/>
            </a:p>
          </p:txBody>
        </p:sp>
        <p:sp>
          <p:nvSpPr>
            <p:cNvPr id="17" name="Text 11"/>
            <p:cNvSpPr/>
            <p:nvPr/>
          </p:nvSpPr>
          <p:spPr>
            <a:xfrm>
              <a:off x="12696825" y="7867650"/>
              <a:ext cx="4899660" cy="1021080"/>
            </a:xfrm>
            <a:prstGeom prst="rect">
              <a:avLst/>
            </a:prstGeom>
            <a:noFill/>
            <a:ln/>
          </p:spPr>
          <p:txBody>
            <a:bodyPr wrap="square" lIns="0" tIns="0" rIns="0" bIns="0" rtlCol="0" anchor="t"/>
            <a:lstStyle/>
            <a:p>
              <a:pPr algn="l" indent="0" marL="0">
                <a:lnSpc>
                  <a:spcPct val="120000"/>
                </a:lnSpc>
                <a:buNone/>
              </a:pPr>
              <a:r>
                <a:rPr lang="en-US" sz="2400" u="none" dirty="0">
                  <a:solidFill>
                    <a:srgbClr val="0E0E0E"/>
                  </a:solidFill>
                  <a:latin typeface="Poppins" pitchFamily="34" charset="0"/>
                  <a:ea typeface="Poppins" pitchFamily="34" charset="-122"/>
                  <a:cs typeface="Poppins" pitchFamily="34" charset="-120"/>
                </a:rPr>
                <a:t>are dark magic, foretelling danger.</a:t>
              </a:r>
              <a:endParaRPr lang="en-US" sz="2400" dirty="0"/>
            </a:p>
          </p:txBody>
        </p:sp>
      </p:grpSp>
      <p:pic>
        <p:nvPicPr>
          <p:cNvPr id="18" name="Image 4" descr="preencoded.png">    </p:cNvPr>
          <p:cNvPicPr>
            <a:picLocks noChangeAspect="1"/>
          </p:cNvPicPr>
          <p:nvPr/>
        </p:nvPicPr>
        <p:blipFill>
          <a:blip r:embed="rId5"/>
          <a:stretch>
            <a:fillRect/>
          </a:stretch>
        </p:blipFill>
        <p:spPr>
          <a:xfrm>
            <a:off x="590550" y="771525"/>
            <a:ext cx="10210800" cy="875347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E0CEC4"/>
        </a:solidFill>
      </p:bgPr>
    </p:bg>
    <p:spTree>
      <p:nvGrpSpPr>
        <p:cNvPr id="1" name=""/>
        <p:cNvGrpSpPr/>
        <p:nvPr/>
      </p:nvGrpSpPr>
      <p:grpSpPr>
        <a:xfrm>
          <a:off x="0" y="0"/>
          <a:ext cx="0" cy="0"/>
          <a:chOff x="0" y="0"/>
          <a:chExt cx="0" cy="0"/>
        </a:xfrm>
      </p:grpSpPr>
      <p:grpSp>
        <p:nvGrpSpPr>
          <p:cNvPr id="13692" name="Group"/>
          <p:cNvGrpSpPr/>
          <p:nvPr/>
        </p:nvGrpSpPr>
        <p:grpSpPr>
          <a:xfrm>
            <a:off x="0" y="-4407675"/>
            <a:ext cx="22773038" cy="18923775"/>
            <a:chOff x="0" y="-4407675"/>
            <a:chExt cx="22773038" cy="18923775"/>
          </a:xfrm>
        </p:grpSpPr>
        <p:sp>
          <p:nvSpPr>
            <p:cNvPr id="2" name="Shape 0"/>
            <p:cNvSpPr/>
            <p:nvPr/>
          </p:nvSpPr>
          <p:spPr>
            <a:xfrm>
              <a:off x="0" y="0"/>
              <a:ext cx="18288000" cy="10287000"/>
            </a:xfrm>
            <a:prstGeom prst="rect">
              <a:avLst/>
            </a:prstGeom>
            <a:solidFill>
              <a:srgbClr val="E0CEC4"/>
            </a:solidFill>
            <a:ln/>
          </p:spPr>
        </p:sp>
        <p:pic>
          <p:nvPicPr>
            <p:cNvPr id="3" name="Image 0" descr="preencoded.png">    </p:cNvPr>
            <p:cNvPicPr>
              <a:picLocks noChangeAspect="1"/>
            </p:cNvPicPr>
            <p:nvPr/>
          </p:nvPicPr>
          <p:blipFill>
            <a:blip r:embed="rId1"/>
            <a:stretch>
              <a:fillRect/>
            </a:stretch>
          </p:blipFill>
          <p:spPr>
            <a:xfrm>
              <a:off x="5305425" y="1924050"/>
              <a:ext cx="12592050" cy="12592050"/>
            </a:xfrm>
            <a:prstGeom prst="rect">
              <a:avLst/>
            </a:prstGeom>
          </p:spPr>
        </p:pic>
        <p:pic>
          <p:nvPicPr>
            <p:cNvPr id="4" name="Image 1" descr="preencoded.png">    </p:cNvPr>
            <p:cNvPicPr>
              <a:picLocks noChangeAspect="1"/>
            </p:cNvPicPr>
            <p:nvPr/>
          </p:nvPicPr>
          <p:blipFill>
            <a:blip r:embed="rId2"/>
            <a:stretch>
              <a:fillRect/>
            </a:stretch>
          </p:blipFill>
          <p:spPr>
            <a:xfrm>
              <a:off x="13541541" y="-4407675"/>
              <a:ext cx="9231497" cy="18224125"/>
            </a:xfrm>
            <a:prstGeom prst="rect">
              <a:avLst/>
            </a:prstGeom>
          </p:spPr>
        </p:pic>
        <p:pic>
          <p:nvPicPr>
            <p:cNvPr id="5" name="Image 2" descr="preencoded.png">    </p:cNvPr>
            <p:cNvPicPr>
              <a:picLocks noChangeAspect="1"/>
            </p:cNvPicPr>
            <p:nvPr/>
          </p:nvPicPr>
          <p:blipFill>
            <a:blip r:embed="rId3"/>
            <a:stretch>
              <a:fillRect/>
            </a:stretch>
          </p:blipFill>
          <p:spPr>
            <a:xfrm>
              <a:off x="704487" y="6322089"/>
              <a:ext cx="3300461" cy="3286582"/>
            </a:xfrm>
            <a:prstGeom prst="rect">
              <a:avLst/>
            </a:prstGeom>
          </p:spPr>
        </p:pic>
      </p:grpSp>
      <p:grpSp>
        <p:nvGrpSpPr>
          <p:cNvPr id="35071" name="Group"/>
          <p:cNvGrpSpPr/>
          <p:nvPr/>
        </p:nvGrpSpPr>
        <p:grpSpPr>
          <a:xfrm>
            <a:off x="17235487" y="8456817"/>
            <a:ext cx="1463470" cy="1601583"/>
            <a:chOff x="17235487" y="8456817"/>
            <a:chExt cx="1463470" cy="1601583"/>
          </a:xfrm>
        </p:grpSpPr>
        <p:pic>
          <p:nvPicPr>
            <p:cNvPr id="6" name="Image 3" descr="preencoded.png">    </p:cNvPr>
            <p:cNvPicPr>
              <a:picLocks noChangeAspect="1"/>
            </p:cNvPicPr>
            <p:nvPr/>
          </p:nvPicPr>
          <p:blipFill>
            <a:blip r:embed="rId4"/>
            <a:stretch>
              <a:fillRect/>
            </a:stretch>
          </p:blipFill>
          <p:spPr>
            <a:xfrm>
              <a:off x="17640300" y="9525000"/>
              <a:ext cx="533400" cy="533400"/>
            </a:xfrm>
            <a:prstGeom prst="rect">
              <a:avLst/>
            </a:prstGeom>
          </p:spPr>
        </p:pic>
        <p:sp>
          <p:nvSpPr>
            <p:cNvPr id="7" name="Text 1"/>
            <p:cNvSpPr/>
            <p:nvPr/>
          </p:nvSpPr>
          <p:spPr>
            <a:xfrm rot="16200000">
              <a:off x="17235487" y="8456817"/>
              <a:ext cx="1463470" cy="539545"/>
            </a:xfrm>
            <a:prstGeom prst="rect">
              <a:avLst/>
            </a:prstGeom>
            <a:noFill/>
            <a:ln/>
          </p:spPr>
          <p:txBody>
            <a:bodyPr wrap="square" lIns="0" tIns="0" rIns="0" bIns="0" rtlCol="0" anchor="t"/>
            <a:lstStyle/>
            <a:p>
              <a:pPr algn="l" indent="0" marL="0">
                <a:lnSpc>
                  <a:spcPct val="120000"/>
                </a:lnSpc>
                <a:buNone/>
              </a:pPr>
              <a:r>
                <a:rPr lang="en-US" sz="2710" b="1" u="none" dirty="0">
                  <a:solidFill>
                    <a:srgbClr val="9B3A15"/>
                  </a:solidFill>
                  <a:latin typeface="Inter" pitchFamily="34" charset="0"/>
                  <a:ea typeface="Inter" pitchFamily="34" charset="-122"/>
                  <a:cs typeface="Inter" pitchFamily="34" charset="-120"/>
                </a:rPr>
                <a:t>EaTemp</a:t>
              </a:r>
              <a:endParaRPr lang="en-US" sz="2710" dirty="0"/>
            </a:p>
          </p:txBody>
        </p:sp>
      </p:grpSp>
      <p:grpSp>
        <p:nvGrpSpPr>
          <p:cNvPr id="61251" name="Group"/>
          <p:cNvGrpSpPr/>
          <p:nvPr/>
        </p:nvGrpSpPr>
        <p:grpSpPr>
          <a:xfrm>
            <a:off x="5641658" y="6629400"/>
            <a:ext cx="7014210" cy="1021080"/>
            <a:chOff x="5641658" y="6629400"/>
            <a:chExt cx="7014210" cy="1021080"/>
          </a:xfrm>
        </p:grpSpPr>
        <p:grpSp>
          <p:nvGrpSpPr>
            <p:cNvPr id="58189" name="Group"/>
            <p:cNvGrpSpPr/>
            <p:nvPr/>
          </p:nvGrpSpPr>
          <p:grpSpPr>
            <a:xfrm>
              <a:off x="3177540" y="2743200"/>
              <a:ext cx="11942445" cy="3794760"/>
              <a:chOff x="3177540" y="2743200"/>
              <a:chExt cx="11942445" cy="3794760"/>
            </a:xfrm>
          </p:grpSpPr>
          <p:sp>
            <p:nvSpPr>
              <p:cNvPr id="8" name="Text 2"/>
              <p:cNvSpPr/>
              <p:nvPr/>
            </p:nvSpPr>
            <p:spPr>
              <a:xfrm>
                <a:off x="4772025" y="2743200"/>
                <a:ext cx="8753475" cy="3314700"/>
              </a:xfrm>
              <a:prstGeom prst="rect">
                <a:avLst/>
              </a:prstGeom>
              <a:noFill/>
              <a:ln/>
            </p:spPr>
            <p:txBody>
              <a:bodyPr wrap="square" lIns="0" tIns="0" rIns="0" bIns="0" rtlCol="0" anchor="t"/>
              <a:lstStyle/>
              <a:p>
                <a:pPr algn="ctr" indent="0" marL="0">
                  <a:lnSpc>
                    <a:spcPct val="120000"/>
                  </a:lnSpc>
                  <a:buNone/>
                </a:pPr>
                <a:r>
                  <a:rPr lang="en-US" sz="18000" b="1" u="none" dirty="0">
                    <a:solidFill>
                      <a:srgbClr val="272727"/>
                    </a:solidFill>
                    <a:latin typeface="Tourney" pitchFamily="34" charset="0"/>
                    <a:ea typeface="Tourney" pitchFamily="34" charset="-122"/>
                    <a:cs typeface="Tourney" pitchFamily="34" charset="-120"/>
                  </a:rPr>
                  <a:t>234,567</a:t>
                </a:r>
                <a:endParaRPr lang="en-US" sz="18000" dirty="0"/>
              </a:p>
            </p:txBody>
          </p:sp>
          <p:sp>
            <p:nvSpPr>
              <p:cNvPr id="9" name="Text 3"/>
              <p:cNvSpPr/>
              <p:nvPr/>
            </p:nvSpPr>
            <p:spPr>
              <a:xfrm>
                <a:off x="3177540" y="5410200"/>
                <a:ext cx="11942445" cy="1127760"/>
              </a:xfrm>
              <a:prstGeom prst="rect">
                <a:avLst/>
              </a:prstGeom>
              <a:noFill/>
              <a:ln/>
            </p:spPr>
            <p:txBody>
              <a:bodyPr wrap="square" lIns="0" tIns="0" rIns="0" bIns="0" rtlCol="0" anchor="t"/>
              <a:lstStyle/>
              <a:p>
                <a:pPr algn="ctr" indent="0" marL="0">
                  <a:lnSpc>
                    <a:spcPct val="120000"/>
                  </a:lnSpc>
                  <a:buNone/>
                </a:pPr>
                <a:r>
                  <a:rPr lang="en-US" sz="4800" u="none" dirty="0">
                    <a:solidFill>
                      <a:srgbClr val="0E0E0E"/>
                    </a:solidFill>
                    <a:latin typeface="Poppins SemiBold" pitchFamily="34" charset="0"/>
                    <a:ea typeface="Poppins SemiBold" pitchFamily="34" charset="-122"/>
                    <a:cs typeface="Poppins SemiBold" pitchFamily="34" charset="-120"/>
                  </a:rPr>
                  <a:t>Unicorn Sightings</a:t>
                </a:r>
                <a:endParaRPr lang="en-US" sz="4800" dirty="0"/>
              </a:p>
            </p:txBody>
          </p:sp>
        </p:grpSp>
        <p:sp>
          <p:nvSpPr>
            <p:cNvPr id="10" name="Text 4"/>
            <p:cNvSpPr/>
            <p:nvPr/>
          </p:nvSpPr>
          <p:spPr>
            <a:xfrm>
              <a:off x="5641658" y="6629400"/>
              <a:ext cx="7014210" cy="1021080"/>
            </a:xfrm>
            <a:prstGeom prst="rect">
              <a:avLst/>
            </a:prstGeom>
            <a:noFill/>
            <a:ln/>
          </p:spPr>
          <p:txBody>
            <a:bodyPr wrap="square" lIns="0" tIns="0" rIns="0" bIns="0" rtlCol="0" anchor="t"/>
            <a:lstStyle/>
            <a:p>
              <a:pPr algn="ctr" indent="0" marL="0">
                <a:lnSpc>
                  <a:spcPct val="120000"/>
                </a:lnSpc>
                <a:buNone/>
              </a:pPr>
              <a:r>
                <a:rPr lang="en-US" sz="2400" u="none" dirty="0">
                  <a:solidFill>
                    <a:srgbClr val="0E0E0E"/>
                  </a:solidFill>
                  <a:latin typeface="Poppins" pitchFamily="34" charset="0"/>
                  <a:ea typeface="Poppins" pitchFamily="34" charset="-122"/>
                  <a:cs typeface="Poppins" pitchFamily="34" charset="-120"/>
                </a:rPr>
                <a:t>A tally of the number of unicorns spotted in the fantasy realm.</a:t>
              </a:r>
              <a:endParaRPr lang="en-US" sz="2400" dirty="0"/>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E0CEC4"/>
        </a:solidFill>
      </p:bgPr>
    </p:bg>
    <p:spTree>
      <p:nvGrpSpPr>
        <p:cNvPr id="1" name=""/>
        <p:cNvGrpSpPr/>
        <p:nvPr/>
      </p:nvGrpSpPr>
      <p:grpSpPr>
        <a:xfrm>
          <a:off x="0" y="0"/>
          <a:ext cx="0" cy="0"/>
          <a:chOff x="0" y="0"/>
          <a:chExt cx="0" cy="0"/>
        </a:xfrm>
      </p:grpSpPr>
      <p:grpSp>
        <p:nvGrpSpPr>
          <p:cNvPr id="81124" name="Group"/>
          <p:cNvGrpSpPr/>
          <p:nvPr/>
        </p:nvGrpSpPr>
        <p:grpSpPr>
          <a:xfrm>
            <a:off x="-152400" y="-5672292"/>
            <a:ext cx="21759710" cy="19131117"/>
            <a:chOff x="-152400" y="-5672292"/>
            <a:chExt cx="21759710" cy="19131117"/>
          </a:xfrm>
        </p:grpSpPr>
        <p:sp>
          <p:nvSpPr>
            <p:cNvPr id="2" name="Shape 0"/>
            <p:cNvSpPr/>
            <p:nvPr/>
          </p:nvSpPr>
          <p:spPr>
            <a:xfrm>
              <a:off x="0" y="0"/>
              <a:ext cx="18288000" cy="10287000"/>
            </a:xfrm>
            <a:prstGeom prst="rect">
              <a:avLst/>
            </a:prstGeom>
            <a:solidFill>
              <a:srgbClr val="E0CEC4"/>
            </a:solidFill>
            <a:ln/>
          </p:spPr>
        </p:sp>
        <p:pic>
          <p:nvPicPr>
            <p:cNvPr id="3" name="Image 0" descr="preencoded.png">    </p:cNvPr>
            <p:cNvPicPr>
              <a:picLocks noChangeAspect="1"/>
            </p:cNvPicPr>
            <p:nvPr/>
          </p:nvPicPr>
          <p:blipFill>
            <a:blip r:embed="rId1"/>
            <a:stretch>
              <a:fillRect/>
            </a:stretch>
          </p:blipFill>
          <p:spPr>
            <a:xfrm>
              <a:off x="-152400" y="1562100"/>
              <a:ext cx="11896725" cy="11896725"/>
            </a:xfrm>
            <a:prstGeom prst="rect">
              <a:avLst/>
            </a:prstGeom>
          </p:spPr>
        </p:pic>
        <p:pic>
          <p:nvPicPr>
            <p:cNvPr id="4" name="Image 1" descr="preencoded.png">    </p:cNvPr>
            <p:cNvPicPr>
              <a:picLocks noChangeAspect="1"/>
            </p:cNvPicPr>
            <p:nvPr/>
          </p:nvPicPr>
          <p:blipFill>
            <a:blip r:embed="rId2"/>
            <a:stretch>
              <a:fillRect/>
            </a:stretch>
          </p:blipFill>
          <p:spPr>
            <a:xfrm rot="18900000">
              <a:off x="13330085" y="-5672292"/>
              <a:ext cx="8277225" cy="15268575"/>
            </a:xfrm>
            <a:prstGeom prst="rect">
              <a:avLst/>
            </a:prstGeom>
          </p:spPr>
        </p:pic>
        <p:pic>
          <p:nvPicPr>
            <p:cNvPr id="5" name="Image 2" descr="preencoded.png">    </p:cNvPr>
            <p:cNvPicPr>
              <a:picLocks noChangeAspect="1"/>
            </p:cNvPicPr>
            <p:nvPr/>
          </p:nvPicPr>
          <p:blipFill>
            <a:blip r:embed="rId3"/>
            <a:stretch>
              <a:fillRect/>
            </a:stretch>
          </p:blipFill>
          <p:spPr>
            <a:xfrm>
              <a:off x="495300" y="5524500"/>
              <a:ext cx="4333875" cy="4333875"/>
            </a:xfrm>
            <a:prstGeom prst="rect">
              <a:avLst/>
            </a:prstGeom>
          </p:spPr>
        </p:pic>
      </p:grpSp>
      <p:grpSp>
        <p:nvGrpSpPr>
          <p:cNvPr id="62259" name="Group"/>
          <p:cNvGrpSpPr/>
          <p:nvPr/>
        </p:nvGrpSpPr>
        <p:grpSpPr>
          <a:xfrm>
            <a:off x="17235487" y="8456817"/>
            <a:ext cx="1463470" cy="1601583"/>
            <a:chOff x="17235487" y="8456817"/>
            <a:chExt cx="1463470" cy="1601583"/>
          </a:xfrm>
        </p:grpSpPr>
        <p:pic>
          <p:nvPicPr>
            <p:cNvPr id="6" name="Image 3" descr="preencoded.png">    </p:cNvPr>
            <p:cNvPicPr>
              <a:picLocks noChangeAspect="1"/>
            </p:cNvPicPr>
            <p:nvPr/>
          </p:nvPicPr>
          <p:blipFill>
            <a:blip r:embed="rId4"/>
            <a:stretch>
              <a:fillRect/>
            </a:stretch>
          </p:blipFill>
          <p:spPr>
            <a:xfrm>
              <a:off x="17640300" y="9525000"/>
              <a:ext cx="533400" cy="533400"/>
            </a:xfrm>
            <a:prstGeom prst="rect">
              <a:avLst/>
            </a:prstGeom>
          </p:spPr>
        </p:pic>
        <p:sp>
          <p:nvSpPr>
            <p:cNvPr id="7" name="Text 1"/>
            <p:cNvSpPr/>
            <p:nvPr/>
          </p:nvSpPr>
          <p:spPr>
            <a:xfrm rot="16200000">
              <a:off x="17235487" y="8456817"/>
              <a:ext cx="1463470" cy="539545"/>
            </a:xfrm>
            <a:prstGeom prst="rect">
              <a:avLst/>
            </a:prstGeom>
            <a:noFill/>
            <a:ln/>
          </p:spPr>
          <p:txBody>
            <a:bodyPr wrap="square" lIns="0" tIns="0" rIns="0" bIns="0" rtlCol="0" anchor="t"/>
            <a:lstStyle/>
            <a:p>
              <a:pPr algn="l" indent="0" marL="0">
                <a:lnSpc>
                  <a:spcPct val="120000"/>
                </a:lnSpc>
                <a:buNone/>
              </a:pPr>
              <a:r>
                <a:rPr lang="en-US" sz="2710" b="1" u="none" dirty="0">
                  <a:solidFill>
                    <a:srgbClr val="9B3A15"/>
                  </a:solidFill>
                  <a:latin typeface="Inter" pitchFamily="34" charset="0"/>
                  <a:ea typeface="Inter" pitchFamily="34" charset="-122"/>
                  <a:cs typeface="Inter" pitchFamily="34" charset="-120"/>
                </a:rPr>
                <a:t>EaTemp</a:t>
              </a:r>
              <a:endParaRPr lang="en-US" sz="2710" dirty="0"/>
            </a:p>
          </p:txBody>
        </p:sp>
      </p:grpSp>
      <p:grpSp>
        <p:nvGrpSpPr>
          <p:cNvPr id="62452" name="Group"/>
          <p:cNvGrpSpPr/>
          <p:nvPr/>
        </p:nvGrpSpPr>
        <p:grpSpPr>
          <a:xfrm>
            <a:off x="3095625" y="2790825"/>
            <a:ext cx="6617970" cy="1769745"/>
            <a:chOff x="3095625" y="2790825"/>
            <a:chExt cx="6617970" cy="1769745"/>
          </a:xfrm>
        </p:grpSpPr>
        <p:sp>
          <p:nvSpPr>
            <p:cNvPr id="8" name="Text 2"/>
            <p:cNvSpPr/>
            <p:nvPr/>
          </p:nvSpPr>
          <p:spPr>
            <a:xfrm>
              <a:off x="3095625" y="2790825"/>
              <a:ext cx="6617970" cy="1769745"/>
            </a:xfrm>
            <a:prstGeom prst="rect">
              <a:avLst/>
            </a:prstGeom>
            <a:noFill/>
            <a:ln/>
          </p:spPr>
          <p:txBody>
            <a:bodyPr wrap="square" lIns="0" tIns="0" rIns="0" bIns="0" rtlCol="0" anchor="t"/>
            <a:lstStyle/>
            <a:p>
              <a:pPr algn="l" indent="0" marL="0">
                <a:lnSpc>
                  <a:spcPct val="120000"/>
                </a:lnSpc>
                <a:buNone/>
              </a:pPr>
              <a:r>
                <a:rPr lang="en-US" sz="9600" b="1" u="none" dirty="0">
                  <a:solidFill>
                    <a:srgbClr val="272727"/>
                  </a:solidFill>
                  <a:latin typeface="Tourney" pitchFamily="34" charset="0"/>
                  <a:ea typeface="Tourney" pitchFamily="34" charset="-122"/>
                  <a:cs typeface="Tourney" pitchFamily="34" charset="-120"/>
                </a:rPr>
                <a:t>233 COINS</a:t>
              </a:r>
              <a:endParaRPr lang="en-US" sz="9600" dirty="0"/>
            </a:p>
          </p:txBody>
        </p:sp>
      </p:grpSp>
      <p:grpSp>
        <p:nvGrpSpPr>
          <p:cNvPr id="19891" name="Group"/>
          <p:cNvGrpSpPr/>
          <p:nvPr/>
        </p:nvGrpSpPr>
        <p:grpSpPr>
          <a:xfrm>
            <a:off x="3208020" y="4133850"/>
            <a:ext cx="5966460" cy="563880"/>
            <a:chOff x="3208020" y="4133850"/>
            <a:chExt cx="5966460" cy="563880"/>
          </a:xfrm>
        </p:grpSpPr>
        <p:sp>
          <p:nvSpPr>
            <p:cNvPr id="9" name="Text 3"/>
            <p:cNvSpPr/>
            <p:nvPr/>
          </p:nvSpPr>
          <p:spPr>
            <a:xfrm>
              <a:off x="3208020" y="4133850"/>
              <a:ext cx="5966460" cy="563880"/>
            </a:xfrm>
            <a:prstGeom prst="rect">
              <a:avLst/>
            </a:prstGeom>
            <a:noFill/>
            <a:ln/>
          </p:spPr>
          <p:txBody>
            <a:bodyPr wrap="square" lIns="0" tIns="0" rIns="0" bIns="0" rtlCol="0" anchor="t"/>
            <a:lstStyle/>
            <a:p>
              <a:pPr algn="ctr" indent="0" marL="0">
                <a:lnSpc>
                  <a:spcPct val="120000"/>
                </a:lnSpc>
                <a:buNone/>
              </a:pPr>
              <a:r>
                <a:rPr lang="en-US" sz="2400" u="none" dirty="0">
                  <a:solidFill>
                    <a:srgbClr val="0E0E0E"/>
                  </a:solidFill>
                  <a:latin typeface="Poppins" pitchFamily="34" charset="0"/>
                  <a:ea typeface="Poppins" pitchFamily="34" charset="-122"/>
                  <a:cs typeface="Poppins" pitchFamily="34" charset="-120"/>
                </a:rPr>
                <a:t>Treasure Found</a:t>
              </a:r>
              <a:endParaRPr lang="en-US" sz="2400" dirty="0"/>
            </a:p>
          </p:txBody>
        </p:sp>
      </p:grpSp>
      <p:grpSp>
        <p:nvGrpSpPr>
          <p:cNvPr id="99267" name="Group"/>
          <p:cNvGrpSpPr/>
          <p:nvPr/>
        </p:nvGrpSpPr>
        <p:grpSpPr>
          <a:xfrm>
            <a:off x="3033712" y="5581650"/>
            <a:ext cx="6741795" cy="1769745"/>
            <a:chOff x="3033712" y="5581650"/>
            <a:chExt cx="6741795" cy="1769745"/>
          </a:xfrm>
        </p:grpSpPr>
        <p:sp>
          <p:nvSpPr>
            <p:cNvPr id="10" name="Text 4"/>
            <p:cNvSpPr/>
            <p:nvPr/>
          </p:nvSpPr>
          <p:spPr>
            <a:xfrm>
              <a:off x="3033712" y="5581650"/>
              <a:ext cx="6741795" cy="1769745"/>
            </a:xfrm>
            <a:prstGeom prst="rect">
              <a:avLst/>
            </a:prstGeom>
            <a:noFill/>
            <a:ln/>
          </p:spPr>
          <p:txBody>
            <a:bodyPr wrap="square" lIns="0" tIns="0" rIns="0" bIns="0" rtlCol="0" anchor="t"/>
            <a:lstStyle/>
            <a:p>
              <a:pPr algn="l" indent="0" marL="0">
                <a:lnSpc>
                  <a:spcPct val="120000"/>
                </a:lnSpc>
                <a:buNone/>
              </a:pPr>
              <a:r>
                <a:rPr lang="en-US" sz="9600" b="1" u="none" dirty="0">
                  <a:solidFill>
                    <a:srgbClr val="272727"/>
                  </a:solidFill>
                  <a:latin typeface="Tourney" pitchFamily="34" charset="0"/>
                  <a:ea typeface="Tourney" pitchFamily="34" charset="-122"/>
                  <a:cs typeface="Tourney" pitchFamily="34" charset="-120"/>
                </a:rPr>
                <a:t>456 HOURS</a:t>
              </a:r>
              <a:endParaRPr lang="en-US" sz="9600" dirty="0"/>
            </a:p>
          </p:txBody>
        </p:sp>
      </p:grpSp>
      <p:grpSp>
        <p:nvGrpSpPr>
          <p:cNvPr id="38676" name="Group"/>
          <p:cNvGrpSpPr/>
          <p:nvPr/>
        </p:nvGrpSpPr>
        <p:grpSpPr>
          <a:xfrm>
            <a:off x="3208020" y="6924675"/>
            <a:ext cx="5966460" cy="563880"/>
            <a:chOff x="3208020" y="6924675"/>
            <a:chExt cx="5966460" cy="563880"/>
          </a:xfrm>
        </p:grpSpPr>
        <p:sp>
          <p:nvSpPr>
            <p:cNvPr id="11" name="Text 5"/>
            <p:cNvSpPr/>
            <p:nvPr/>
          </p:nvSpPr>
          <p:spPr>
            <a:xfrm>
              <a:off x="3208020" y="6924675"/>
              <a:ext cx="5966460" cy="563880"/>
            </a:xfrm>
            <a:prstGeom prst="rect">
              <a:avLst/>
            </a:prstGeom>
            <a:noFill/>
            <a:ln/>
          </p:spPr>
          <p:txBody>
            <a:bodyPr wrap="square" lIns="0" tIns="0" rIns="0" bIns="0" rtlCol="0" anchor="t"/>
            <a:lstStyle/>
            <a:p>
              <a:pPr algn="ctr" indent="0" marL="0">
                <a:lnSpc>
                  <a:spcPct val="120000"/>
                </a:lnSpc>
                <a:buNone/>
              </a:pPr>
              <a:r>
                <a:rPr lang="en-US" sz="2400" u="none" dirty="0">
                  <a:solidFill>
                    <a:srgbClr val="0E0E0E"/>
                  </a:solidFill>
                  <a:latin typeface="Poppins" pitchFamily="34" charset="0"/>
                  <a:ea typeface="Poppins" pitchFamily="34" charset="-122"/>
                  <a:cs typeface="Poppins" pitchFamily="34" charset="-120"/>
                </a:rPr>
                <a:t>Duration of Spell Casting</a:t>
              </a:r>
              <a:endParaRPr lang="en-US" sz="2400" dirty="0"/>
            </a:p>
          </p:txBody>
        </p:sp>
      </p:grpSp>
      <p:grpSp>
        <p:nvGrpSpPr>
          <p:cNvPr id="56440" name="Group"/>
          <p:cNvGrpSpPr/>
          <p:nvPr/>
        </p:nvGrpSpPr>
        <p:grpSpPr>
          <a:xfrm>
            <a:off x="10958513" y="2790825"/>
            <a:ext cx="2703195" cy="1769745"/>
            <a:chOff x="10958513" y="2790825"/>
            <a:chExt cx="2703195" cy="1769745"/>
          </a:xfrm>
        </p:grpSpPr>
        <p:sp>
          <p:nvSpPr>
            <p:cNvPr id="12" name="Text 6"/>
            <p:cNvSpPr/>
            <p:nvPr/>
          </p:nvSpPr>
          <p:spPr>
            <a:xfrm>
              <a:off x="10958513" y="2790825"/>
              <a:ext cx="2703195" cy="1769745"/>
            </a:xfrm>
            <a:prstGeom prst="rect">
              <a:avLst/>
            </a:prstGeom>
            <a:noFill/>
            <a:ln/>
          </p:spPr>
          <p:txBody>
            <a:bodyPr wrap="square" lIns="0" tIns="0" rIns="0" bIns="0" rtlCol="0" anchor="t"/>
            <a:lstStyle/>
            <a:p>
              <a:pPr algn="l" indent="0" marL="0">
                <a:lnSpc>
                  <a:spcPct val="120000"/>
                </a:lnSpc>
                <a:buNone/>
              </a:pPr>
              <a:r>
                <a:rPr lang="en-US" sz="9600" b="1" u="none" dirty="0">
                  <a:solidFill>
                    <a:srgbClr val="272727"/>
                  </a:solidFill>
                  <a:latin typeface="Tourney" pitchFamily="34" charset="0"/>
                  <a:ea typeface="Tourney" pitchFamily="34" charset="-122"/>
                  <a:cs typeface="Tourney" pitchFamily="34" charset="-120"/>
                </a:rPr>
                <a:t>85%</a:t>
              </a:r>
              <a:endParaRPr lang="en-US" sz="9600" dirty="0"/>
            </a:p>
          </p:txBody>
        </p:sp>
      </p:grpSp>
      <p:grpSp>
        <p:nvGrpSpPr>
          <p:cNvPr id="47976" name="Group"/>
          <p:cNvGrpSpPr/>
          <p:nvPr/>
        </p:nvGrpSpPr>
        <p:grpSpPr>
          <a:xfrm>
            <a:off x="9113520" y="4133850"/>
            <a:ext cx="5966460" cy="563880"/>
            <a:chOff x="9113520" y="4133850"/>
            <a:chExt cx="5966460" cy="563880"/>
          </a:xfrm>
        </p:grpSpPr>
        <p:sp>
          <p:nvSpPr>
            <p:cNvPr id="13" name="Text 7"/>
            <p:cNvSpPr/>
            <p:nvPr/>
          </p:nvSpPr>
          <p:spPr>
            <a:xfrm>
              <a:off x="9113520" y="4133850"/>
              <a:ext cx="5966460" cy="563880"/>
            </a:xfrm>
            <a:prstGeom prst="rect">
              <a:avLst/>
            </a:prstGeom>
            <a:noFill/>
            <a:ln/>
          </p:spPr>
          <p:txBody>
            <a:bodyPr wrap="square" lIns="0" tIns="0" rIns="0" bIns="0" rtlCol="0" anchor="t"/>
            <a:lstStyle/>
            <a:p>
              <a:pPr algn="ctr" indent="0" marL="0">
                <a:lnSpc>
                  <a:spcPct val="120000"/>
                </a:lnSpc>
                <a:buNone/>
              </a:pPr>
              <a:r>
                <a:rPr lang="en-US" sz="2400" u="none" dirty="0">
                  <a:solidFill>
                    <a:srgbClr val="0E0E0E"/>
                  </a:solidFill>
                  <a:latin typeface="Poppins" pitchFamily="34" charset="0"/>
                  <a:ea typeface="Poppins" pitchFamily="34" charset="-122"/>
                  <a:cs typeface="Poppins" pitchFamily="34" charset="-120"/>
                </a:rPr>
                <a:t>Wished Granted</a:t>
              </a:r>
              <a:endParaRPr lang="en-US" sz="2400" dirty="0"/>
            </a:p>
          </p:txBody>
        </p:sp>
      </p:grpSp>
      <p:grpSp>
        <p:nvGrpSpPr>
          <p:cNvPr id="55274" name="Group"/>
          <p:cNvGrpSpPr/>
          <p:nvPr/>
        </p:nvGrpSpPr>
        <p:grpSpPr>
          <a:xfrm>
            <a:off x="10006013" y="5581650"/>
            <a:ext cx="4608195" cy="1769745"/>
            <a:chOff x="10006013" y="5581650"/>
            <a:chExt cx="4608195" cy="1769745"/>
          </a:xfrm>
        </p:grpSpPr>
        <p:sp>
          <p:nvSpPr>
            <p:cNvPr id="14" name="Text 8"/>
            <p:cNvSpPr/>
            <p:nvPr/>
          </p:nvSpPr>
          <p:spPr>
            <a:xfrm>
              <a:off x="10006013" y="5581650"/>
              <a:ext cx="4608195" cy="1769745"/>
            </a:xfrm>
            <a:prstGeom prst="rect">
              <a:avLst/>
            </a:prstGeom>
            <a:noFill/>
            <a:ln/>
          </p:spPr>
          <p:txBody>
            <a:bodyPr wrap="square" lIns="0" tIns="0" rIns="0" bIns="0" rtlCol="0" anchor="t"/>
            <a:lstStyle/>
            <a:p>
              <a:pPr algn="l" indent="0" marL="0">
                <a:lnSpc>
                  <a:spcPct val="120000"/>
                </a:lnSpc>
                <a:buNone/>
              </a:pPr>
              <a:r>
                <a:rPr lang="en-US" sz="9600" b="1" u="none" dirty="0">
                  <a:solidFill>
                    <a:srgbClr val="272727"/>
                  </a:solidFill>
                  <a:latin typeface="Tourney" pitchFamily="34" charset="0"/>
                  <a:ea typeface="Tourney" pitchFamily="34" charset="-122"/>
                  <a:cs typeface="Tourney" pitchFamily="34" charset="-120"/>
                </a:rPr>
                <a:t>544 KM</a:t>
              </a:r>
              <a:endParaRPr lang="en-US" sz="9600" dirty="0"/>
            </a:p>
          </p:txBody>
        </p:sp>
      </p:grpSp>
      <p:grpSp>
        <p:nvGrpSpPr>
          <p:cNvPr id="44249" name="Group"/>
          <p:cNvGrpSpPr/>
          <p:nvPr/>
        </p:nvGrpSpPr>
        <p:grpSpPr>
          <a:xfrm>
            <a:off x="9113520" y="6924675"/>
            <a:ext cx="5966460" cy="563880"/>
            <a:chOff x="9113520" y="6924675"/>
            <a:chExt cx="5966460" cy="563880"/>
          </a:xfrm>
        </p:grpSpPr>
        <p:sp>
          <p:nvSpPr>
            <p:cNvPr id="15" name="Text 9"/>
            <p:cNvSpPr/>
            <p:nvPr/>
          </p:nvSpPr>
          <p:spPr>
            <a:xfrm>
              <a:off x="9113520" y="6924675"/>
              <a:ext cx="5966460" cy="563880"/>
            </a:xfrm>
            <a:prstGeom prst="rect">
              <a:avLst/>
            </a:prstGeom>
            <a:noFill/>
            <a:ln/>
          </p:spPr>
          <p:txBody>
            <a:bodyPr wrap="square" lIns="0" tIns="0" rIns="0" bIns="0" rtlCol="0" anchor="t"/>
            <a:lstStyle/>
            <a:p>
              <a:pPr algn="ctr" indent="0" marL="0">
                <a:lnSpc>
                  <a:spcPct val="120000"/>
                </a:lnSpc>
                <a:buNone/>
              </a:pPr>
              <a:r>
                <a:rPr lang="en-US" sz="2400" u="none" dirty="0">
                  <a:solidFill>
                    <a:srgbClr val="0E0E0E"/>
                  </a:solidFill>
                  <a:latin typeface="Poppins" pitchFamily="34" charset="0"/>
                  <a:ea typeface="Poppins" pitchFamily="34" charset="-122"/>
                  <a:cs typeface="Poppins" pitchFamily="34" charset="-120"/>
                </a:rPr>
                <a:t>Journey Distance</a:t>
              </a:r>
              <a:endParaRPr lang="en-US" sz="2400" dirty="0"/>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E0CEC4"/>
        </a:solidFill>
      </p:bgPr>
    </p:bg>
    <p:spTree>
      <p:nvGrpSpPr>
        <p:cNvPr id="1" name=""/>
        <p:cNvGrpSpPr/>
        <p:nvPr/>
      </p:nvGrpSpPr>
      <p:grpSpPr>
        <a:xfrm>
          <a:off x="0" y="0"/>
          <a:ext cx="0" cy="0"/>
          <a:chOff x="0" y="0"/>
          <a:chExt cx="0" cy="0"/>
        </a:xfrm>
      </p:grpSpPr>
      <p:grpSp>
        <p:nvGrpSpPr>
          <p:cNvPr id="70873" name="Group"/>
          <p:cNvGrpSpPr/>
          <p:nvPr/>
        </p:nvGrpSpPr>
        <p:grpSpPr>
          <a:xfrm>
            <a:off x="-4343400" y="-2171700"/>
            <a:ext cx="24745950" cy="16309591"/>
            <a:chOff x="-4343400" y="-2171700"/>
            <a:chExt cx="24745950" cy="16309591"/>
          </a:xfrm>
        </p:grpSpPr>
        <p:sp>
          <p:nvSpPr>
            <p:cNvPr id="2" name="Shape 0"/>
            <p:cNvSpPr/>
            <p:nvPr/>
          </p:nvSpPr>
          <p:spPr>
            <a:xfrm>
              <a:off x="0" y="0"/>
              <a:ext cx="18288000" cy="10287000"/>
            </a:xfrm>
            <a:prstGeom prst="rect">
              <a:avLst/>
            </a:prstGeom>
            <a:solidFill>
              <a:srgbClr val="E0CEC4"/>
            </a:solidFill>
            <a:ln/>
          </p:spPr>
        </p:sp>
        <p:pic>
          <p:nvPicPr>
            <p:cNvPr id="3" name="Image 0" descr="preencoded.png">    </p:cNvPr>
            <p:cNvPicPr>
              <a:picLocks noChangeAspect="1"/>
            </p:cNvPicPr>
            <p:nvPr/>
          </p:nvPicPr>
          <p:blipFill>
            <a:blip r:embed="rId1"/>
            <a:stretch>
              <a:fillRect/>
            </a:stretch>
          </p:blipFill>
          <p:spPr>
            <a:xfrm>
              <a:off x="5762625" y="-2171700"/>
              <a:ext cx="14639925" cy="14639925"/>
            </a:xfrm>
            <a:prstGeom prst="rect">
              <a:avLst/>
            </a:prstGeom>
          </p:spPr>
        </p:pic>
        <p:pic>
          <p:nvPicPr>
            <p:cNvPr id="4" name="Image 1" descr="preencoded.png">    </p:cNvPr>
            <p:cNvPicPr>
              <a:picLocks noChangeAspect="1"/>
            </p:cNvPicPr>
            <p:nvPr/>
          </p:nvPicPr>
          <p:blipFill>
            <a:blip r:embed="rId2"/>
            <a:stretch>
              <a:fillRect/>
            </a:stretch>
          </p:blipFill>
          <p:spPr>
            <a:xfrm>
              <a:off x="-4343400" y="1581150"/>
              <a:ext cx="12221040" cy="12556741"/>
            </a:xfrm>
            <a:prstGeom prst="rect">
              <a:avLst/>
            </a:prstGeom>
          </p:spPr>
        </p:pic>
        <p:pic>
          <p:nvPicPr>
            <p:cNvPr id="5" name="Image 2" descr="preencoded.png">    </p:cNvPr>
            <p:cNvPicPr>
              <a:picLocks noChangeAspect="1"/>
            </p:cNvPicPr>
            <p:nvPr/>
          </p:nvPicPr>
          <p:blipFill>
            <a:blip r:embed="rId3"/>
            <a:stretch>
              <a:fillRect/>
            </a:stretch>
          </p:blipFill>
          <p:spPr>
            <a:xfrm>
              <a:off x="13781047" y="575723"/>
              <a:ext cx="4089490" cy="3868396"/>
            </a:xfrm>
            <a:prstGeom prst="rect">
              <a:avLst/>
            </a:prstGeom>
          </p:spPr>
        </p:pic>
      </p:grpSp>
      <p:grpSp>
        <p:nvGrpSpPr>
          <p:cNvPr id="60002" name="Group"/>
          <p:cNvGrpSpPr/>
          <p:nvPr/>
        </p:nvGrpSpPr>
        <p:grpSpPr>
          <a:xfrm>
            <a:off x="17235487" y="8456817"/>
            <a:ext cx="1463470" cy="1601583"/>
            <a:chOff x="17235487" y="8456817"/>
            <a:chExt cx="1463470" cy="1601583"/>
          </a:xfrm>
        </p:grpSpPr>
        <p:pic>
          <p:nvPicPr>
            <p:cNvPr id="6" name="Image 3" descr="preencoded.png">    </p:cNvPr>
            <p:cNvPicPr>
              <a:picLocks noChangeAspect="1"/>
            </p:cNvPicPr>
            <p:nvPr/>
          </p:nvPicPr>
          <p:blipFill>
            <a:blip r:embed="rId4"/>
            <a:stretch>
              <a:fillRect/>
            </a:stretch>
          </p:blipFill>
          <p:spPr>
            <a:xfrm>
              <a:off x="17640300" y="9525000"/>
              <a:ext cx="533400" cy="533400"/>
            </a:xfrm>
            <a:prstGeom prst="rect">
              <a:avLst/>
            </a:prstGeom>
          </p:spPr>
        </p:pic>
        <p:sp>
          <p:nvSpPr>
            <p:cNvPr id="7" name="Text 1"/>
            <p:cNvSpPr/>
            <p:nvPr/>
          </p:nvSpPr>
          <p:spPr>
            <a:xfrm rot="16200000">
              <a:off x="17235487" y="8456817"/>
              <a:ext cx="1463470" cy="539545"/>
            </a:xfrm>
            <a:prstGeom prst="rect">
              <a:avLst/>
            </a:prstGeom>
            <a:noFill/>
            <a:ln/>
          </p:spPr>
          <p:txBody>
            <a:bodyPr wrap="square" lIns="0" tIns="0" rIns="0" bIns="0" rtlCol="0" anchor="t"/>
            <a:lstStyle/>
            <a:p>
              <a:pPr algn="l" indent="0" marL="0">
                <a:lnSpc>
                  <a:spcPct val="120000"/>
                </a:lnSpc>
                <a:buNone/>
              </a:pPr>
              <a:r>
                <a:rPr lang="en-US" sz="2710" b="1" u="none" dirty="0">
                  <a:solidFill>
                    <a:srgbClr val="9B3A15"/>
                  </a:solidFill>
                  <a:latin typeface="Inter" pitchFamily="34" charset="0"/>
                  <a:ea typeface="Inter" pitchFamily="34" charset="-122"/>
                  <a:cs typeface="Inter" pitchFamily="34" charset="-120"/>
                </a:rPr>
                <a:t>EaTemp</a:t>
              </a:r>
              <a:endParaRPr lang="en-US" sz="2710" dirty="0"/>
            </a:p>
          </p:txBody>
        </p:sp>
      </p:grpSp>
      <p:sp>
        <p:nvSpPr>
          <p:cNvPr id="8" name="Text 2"/>
          <p:cNvSpPr/>
          <p:nvPr/>
        </p:nvSpPr>
        <p:spPr>
          <a:xfrm>
            <a:off x="5181600" y="1276350"/>
            <a:ext cx="7915275" cy="1104900"/>
          </a:xfrm>
          <a:prstGeom prst="rect">
            <a:avLst/>
          </a:prstGeom>
          <a:noFill/>
          <a:ln/>
        </p:spPr>
        <p:txBody>
          <a:bodyPr wrap="square" lIns="0" tIns="0" rIns="0" bIns="0" rtlCol="0" anchor="t"/>
          <a:lstStyle/>
          <a:p>
            <a:pPr algn="ctr" indent="0" marL="0">
              <a:lnSpc>
                <a:spcPct val="120000"/>
              </a:lnSpc>
              <a:buNone/>
            </a:pPr>
            <a:r>
              <a:rPr lang="en-US" sz="6000" b="1" u="none" dirty="0">
                <a:solidFill>
                  <a:srgbClr val="272727"/>
                </a:solidFill>
                <a:latin typeface="Tourney" pitchFamily="34" charset="0"/>
                <a:ea typeface="Tourney" pitchFamily="34" charset="-122"/>
                <a:cs typeface="Tourney" pitchFamily="34" charset="-120"/>
              </a:rPr>
              <a:t>SOME GRAPH</a:t>
            </a:r>
            <a:endParaRPr lang="en-US" sz="6000" dirty="0"/>
          </a:p>
        </p:txBody>
      </p:sp>
      <p:grpSp>
        <p:nvGrpSpPr>
          <p:cNvPr id="20159" name="Group"/>
          <p:cNvGrpSpPr/>
          <p:nvPr/>
        </p:nvGrpSpPr>
        <p:grpSpPr>
          <a:xfrm>
            <a:off x="2038350" y="2824588"/>
            <a:ext cx="6709938" cy="4712871"/>
            <a:chOff x="2038350" y="2824588"/>
            <a:chExt cx="6709938" cy="4712871"/>
          </a:xfrm>
        </p:grpSpPr>
        <p:pic>
          <p:nvPicPr>
            <p:cNvPr id="9" name="Image 4" descr="preencoded.png">    </p:cNvPr>
            <p:cNvPicPr>
              <a:picLocks noChangeAspect="1"/>
            </p:cNvPicPr>
            <p:nvPr/>
          </p:nvPicPr>
          <p:blipFill>
            <a:blip r:embed="rId5"/>
            <a:stretch>
              <a:fillRect/>
            </a:stretch>
          </p:blipFill>
          <p:spPr>
            <a:xfrm>
              <a:off x="2530372" y="2824588"/>
              <a:ext cx="6217916" cy="4133250"/>
            </a:xfrm>
            <a:prstGeom prst="rect">
              <a:avLst/>
            </a:prstGeom>
          </p:spPr>
        </p:pic>
        <p:pic>
          <p:nvPicPr>
            <p:cNvPr id="10" name="Image 5" descr="preencoded.png">    </p:cNvPr>
            <p:cNvPicPr>
              <a:picLocks noChangeAspect="1"/>
            </p:cNvPicPr>
            <p:nvPr/>
          </p:nvPicPr>
          <p:blipFill>
            <a:blip r:embed="rId6"/>
            <a:stretch>
              <a:fillRect/>
            </a:stretch>
          </p:blipFill>
          <p:spPr>
            <a:xfrm>
              <a:off x="3384152" y="3139083"/>
              <a:ext cx="8673" cy="3943830"/>
            </a:xfrm>
            <a:prstGeom prst="rect">
              <a:avLst/>
            </a:prstGeom>
          </p:spPr>
        </p:pic>
        <p:pic>
          <p:nvPicPr>
            <p:cNvPr id="11" name="Image 6" descr="preencoded.png">    </p:cNvPr>
            <p:cNvPicPr>
              <a:picLocks noChangeAspect="1"/>
            </p:cNvPicPr>
            <p:nvPr/>
          </p:nvPicPr>
          <p:blipFill>
            <a:blip r:embed="rId7"/>
            <a:stretch>
              <a:fillRect/>
            </a:stretch>
          </p:blipFill>
          <p:spPr>
            <a:xfrm>
              <a:off x="4237930" y="3139083"/>
              <a:ext cx="8673" cy="3943830"/>
            </a:xfrm>
            <a:prstGeom prst="rect">
              <a:avLst/>
            </a:prstGeom>
          </p:spPr>
        </p:pic>
        <p:pic>
          <p:nvPicPr>
            <p:cNvPr id="12" name="Image 7" descr="preencoded.png">    </p:cNvPr>
            <p:cNvPicPr>
              <a:picLocks noChangeAspect="1"/>
            </p:cNvPicPr>
            <p:nvPr/>
          </p:nvPicPr>
          <p:blipFill>
            <a:blip r:embed="rId8"/>
            <a:stretch>
              <a:fillRect/>
            </a:stretch>
          </p:blipFill>
          <p:spPr>
            <a:xfrm>
              <a:off x="5091711" y="3139083"/>
              <a:ext cx="8673" cy="3943830"/>
            </a:xfrm>
            <a:prstGeom prst="rect">
              <a:avLst/>
            </a:prstGeom>
          </p:spPr>
        </p:pic>
        <p:pic>
          <p:nvPicPr>
            <p:cNvPr id="13" name="Image 8" descr="preencoded.png">    </p:cNvPr>
            <p:cNvPicPr>
              <a:picLocks noChangeAspect="1"/>
            </p:cNvPicPr>
            <p:nvPr/>
          </p:nvPicPr>
          <p:blipFill>
            <a:blip r:embed="rId9"/>
            <a:stretch>
              <a:fillRect/>
            </a:stretch>
          </p:blipFill>
          <p:spPr>
            <a:xfrm>
              <a:off x="5945489" y="3139083"/>
              <a:ext cx="8673" cy="3943830"/>
            </a:xfrm>
            <a:prstGeom prst="rect">
              <a:avLst/>
            </a:prstGeom>
          </p:spPr>
        </p:pic>
        <p:pic>
          <p:nvPicPr>
            <p:cNvPr id="14" name="Image 9" descr="preencoded.png">    </p:cNvPr>
            <p:cNvPicPr>
              <a:picLocks noChangeAspect="1"/>
            </p:cNvPicPr>
            <p:nvPr/>
          </p:nvPicPr>
          <p:blipFill>
            <a:blip r:embed="rId10"/>
            <a:stretch>
              <a:fillRect/>
            </a:stretch>
          </p:blipFill>
          <p:spPr>
            <a:xfrm>
              <a:off x="6799271" y="3139083"/>
              <a:ext cx="8673" cy="3943830"/>
            </a:xfrm>
            <a:prstGeom prst="rect">
              <a:avLst/>
            </a:prstGeom>
          </p:spPr>
        </p:pic>
        <p:pic>
          <p:nvPicPr>
            <p:cNvPr id="15" name="Image 10" descr="preencoded.png">    </p:cNvPr>
            <p:cNvPicPr>
              <a:picLocks noChangeAspect="1"/>
            </p:cNvPicPr>
            <p:nvPr/>
          </p:nvPicPr>
          <p:blipFill>
            <a:blip r:embed="rId11"/>
            <a:stretch>
              <a:fillRect/>
            </a:stretch>
          </p:blipFill>
          <p:spPr>
            <a:xfrm>
              <a:off x="7653049" y="3139083"/>
              <a:ext cx="8673" cy="3943830"/>
            </a:xfrm>
            <a:prstGeom prst="rect">
              <a:avLst/>
            </a:prstGeom>
          </p:spPr>
        </p:pic>
        <p:pic>
          <p:nvPicPr>
            <p:cNvPr id="16" name="Image 11" descr="preencoded.png">    </p:cNvPr>
            <p:cNvPicPr>
              <a:picLocks noChangeAspect="1"/>
            </p:cNvPicPr>
            <p:nvPr/>
          </p:nvPicPr>
          <p:blipFill>
            <a:blip r:embed="rId12"/>
            <a:stretch>
              <a:fillRect/>
            </a:stretch>
          </p:blipFill>
          <p:spPr>
            <a:xfrm>
              <a:off x="8506828" y="3139083"/>
              <a:ext cx="8673" cy="3943830"/>
            </a:xfrm>
            <a:prstGeom prst="rect">
              <a:avLst/>
            </a:prstGeom>
          </p:spPr>
        </p:pic>
        <p:pic>
          <p:nvPicPr>
            <p:cNvPr id="17" name="Image 12" descr="preencoded.png">    </p:cNvPr>
            <p:cNvPicPr>
              <a:picLocks noChangeAspect="1"/>
            </p:cNvPicPr>
            <p:nvPr/>
          </p:nvPicPr>
          <p:blipFill>
            <a:blip r:embed="rId13"/>
            <a:stretch>
              <a:fillRect/>
            </a:stretch>
          </p:blipFill>
          <p:spPr>
            <a:xfrm>
              <a:off x="2516122" y="4106724"/>
              <a:ext cx="6036870" cy="1780186"/>
            </a:xfrm>
            <a:prstGeom prst="rect">
              <a:avLst/>
            </a:prstGeom>
          </p:spPr>
        </p:pic>
        <p:pic>
          <p:nvPicPr>
            <p:cNvPr id="18" name="Image 13" descr="preencoded.png">    </p:cNvPr>
            <p:cNvPicPr>
              <a:picLocks noChangeAspect="1"/>
            </p:cNvPicPr>
            <p:nvPr/>
          </p:nvPicPr>
          <p:blipFill>
            <a:blip r:embed="rId14"/>
            <a:stretch>
              <a:fillRect/>
            </a:stretch>
          </p:blipFill>
          <p:spPr>
            <a:xfrm>
              <a:off x="2526404" y="4773581"/>
              <a:ext cx="6032267" cy="1701393"/>
            </a:xfrm>
            <a:prstGeom prst="rect">
              <a:avLst/>
            </a:prstGeom>
          </p:spPr>
        </p:pic>
        <p:pic>
          <p:nvPicPr>
            <p:cNvPr id="19" name="Image 14" descr="preencoded.png">    </p:cNvPr>
            <p:cNvPicPr>
              <a:picLocks noChangeAspect="1"/>
            </p:cNvPicPr>
            <p:nvPr/>
          </p:nvPicPr>
          <p:blipFill>
            <a:blip r:embed="rId15"/>
            <a:stretch>
              <a:fillRect/>
            </a:stretch>
          </p:blipFill>
          <p:spPr>
            <a:xfrm>
              <a:off x="3330897" y="4541732"/>
              <a:ext cx="115179" cy="115178"/>
            </a:xfrm>
            <a:prstGeom prst="rect">
              <a:avLst/>
            </a:prstGeom>
          </p:spPr>
        </p:pic>
        <p:pic>
          <p:nvPicPr>
            <p:cNvPr id="20" name="Image 15" descr="preencoded.png">    </p:cNvPr>
            <p:cNvPicPr>
              <a:picLocks noChangeAspect="1"/>
            </p:cNvPicPr>
            <p:nvPr/>
          </p:nvPicPr>
          <p:blipFill>
            <a:blip r:embed="rId16"/>
            <a:stretch>
              <a:fillRect/>
            </a:stretch>
          </p:blipFill>
          <p:spPr>
            <a:xfrm>
              <a:off x="3330897" y="5235848"/>
              <a:ext cx="115179" cy="115179"/>
            </a:xfrm>
            <a:prstGeom prst="rect">
              <a:avLst/>
            </a:prstGeom>
          </p:spPr>
        </p:pic>
        <p:pic>
          <p:nvPicPr>
            <p:cNvPr id="21" name="Image 16" descr="preencoded.png">    </p:cNvPr>
            <p:cNvPicPr>
              <a:picLocks noChangeAspect="1"/>
            </p:cNvPicPr>
            <p:nvPr/>
          </p:nvPicPr>
          <p:blipFill>
            <a:blip r:embed="rId17"/>
            <a:stretch>
              <a:fillRect/>
            </a:stretch>
          </p:blipFill>
          <p:spPr>
            <a:xfrm>
              <a:off x="4184677" y="4238458"/>
              <a:ext cx="115179" cy="115179"/>
            </a:xfrm>
            <a:prstGeom prst="rect">
              <a:avLst/>
            </a:prstGeom>
          </p:spPr>
        </p:pic>
        <p:pic>
          <p:nvPicPr>
            <p:cNvPr id="22" name="Image 17" descr="preencoded.png">    </p:cNvPr>
            <p:cNvPicPr>
              <a:picLocks noChangeAspect="1"/>
            </p:cNvPicPr>
            <p:nvPr/>
          </p:nvPicPr>
          <p:blipFill>
            <a:blip r:embed="rId18"/>
            <a:stretch>
              <a:fillRect/>
            </a:stretch>
          </p:blipFill>
          <p:spPr>
            <a:xfrm>
              <a:off x="4184677" y="5561633"/>
              <a:ext cx="115179" cy="115179"/>
            </a:xfrm>
            <a:prstGeom prst="rect">
              <a:avLst/>
            </a:prstGeom>
          </p:spPr>
        </p:pic>
        <p:pic>
          <p:nvPicPr>
            <p:cNvPr id="23" name="Image 18" descr="preencoded.png">    </p:cNvPr>
            <p:cNvPicPr>
              <a:picLocks noChangeAspect="1"/>
            </p:cNvPicPr>
            <p:nvPr/>
          </p:nvPicPr>
          <p:blipFill>
            <a:blip r:embed="rId19"/>
            <a:stretch>
              <a:fillRect/>
            </a:stretch>
          </p:blipFill>
          <p:spPr>
            <a:xfrm>
              <a:off x="5038458" y="5799609"/>
              <a:ext cx="115179" cy="115179"/>
            </a:xfrm>
            <a:prstGeom prst="rect">
              <a:avLst/>
            </a:prstGeom>
          </p:spPr>
        </p:pic>
        <p:pic>
          <p:nvPicPr>
            <p:cNvPr id="24" name="Image 19" descr="preencoded.png">    </p:cNvPr>
            <p:cNvPicPr>
              <a:picLocks noChangeAspect="1"/>
            </p:cNvPicPr>
            <p:nvPr/>
          </p:nvPicPr>
          <p:blipFill>
            <a:blip r:embed="rId20"/>
            <a:stretch>
              <a:fillRect/>
            </a:stretch>
          </p:blipFill>
          <p:spPr>
            <a:xfrm>
              <a:off x="5038458" y="4733869"/>
              <a:ext cx="115179" cy="115179"/>
            </a:xfrm>
            <a:prstGeom prst="rect">
              <a:avLst/>
            </a:prstGeom>
          </p:spPr>
        </p:pic>
        <p:pic>
          <p:nvPicPr>
            <p:cNvPr id="25" name="Image 20" descr="preencoded.png">    </p:cNvPr>
            <p:cNvPicPr>
              <a:picLocks noChangeAspect="1"/>
            </p:cNvPicPr>
            <p:nvPr/>
          </p:nvPicPr>
          <p:blipFill>
            <a:blip r:embed="rId21"/>
            <a:stretch>
              <a:fillRect/>
            </a:stretch>
          </p:blipFill>
          <p:spPr>
            <a:xfrm>
              <a:off x="5895705" y="5049924"/>
              <a:ext cx="115179" cy="115179"/>
            </a:xfrm>
            <a:prstGeom prst="rect">
              <a:avLst/>
            </a:prstGeom>
          </p:spPr>
        </p:pic>
        <p:pic>
          <p:nvPicPr>
            <p:cNvPr id="26" name="Image 21" descr="preencoded.png">    </p:cNvPr>
            <p:cNvPicPr>
              <a:picLocks noChangeAspect="1"/>
            </p:cNvPicPr>
            <p:nvPr/>
          </p:nvPicPr>
          <p:blipFill>
            <a:blip r:embed="rId22"/>
            <a:stretch>
              <a:fillRect/>
            </a:stretch>
          </p:blipFill>
          <p:spPr>
            <a:xfrm>
              <a:off x="5895705" y="4815483"/>
              <a:ext cx="115179" cy="115179"/>
            </a:xfrm>
            <a:prstGeom prst="rect">
              <a:avLst/>
            </a:prstGeom>
          </p:spPr>
        </p:pic>
        <p:pic>
          <p:nvPicPr>
            <p:cNvPr id="27" name="Image 22" descr="preencoded.png">    </p:cNvPr>
            <p:cNvPicPr>
              <a:picLocks noChangeAspect="1"/>
            </p:cNvPicPr>
            <p:nvPr/>
          </p:nvPicPr>
          <p:blipFill>
            <a:blip r:embed="rId23"/>
            <a:stretch>
              <a:fillRect/>
            </a:stretch>
          </p:blipFill>
          <p:spPr>
            <a:xfrm>
              <a:off x="6746016" y="5750682"/>
              <a:ext cx="115179" cy="115178"/>
            </a:xfrm>
            <a:prstGeom prst="rect">
              <a:avLst/>
            </a:prstGeom>
          </p:spPr>
        </p:pic>
        <p:pic>
          <p:nvPicPr>
            <p:cNvPr id="28" name="Image 23" descr="preencoded.png">    </p:cNvPr>
            <p:cNvPicPr>
              <a:picLocks noChangeAspect="1"/>
            </p:cNvPicPr>
            <p:nvPr/>
          </p:nvPicPr>
          <p:blipFill>
            <a:blip r:embed="rId24"/>
            <a:stretch>
              <a:fillRect/>
            </a:stretch>
          </p:blipFill>
          <p:spPr>
            <a:xfrm>
              <a:off x="6746016" y="5307657"/>
              <a:ext cx="115179" cy="115178"/>
            </a:xfrm>
            <a:prstGeom prst="rect">
              <a:avLst/>
            </a:prstGeom>
          </p:spPr>
        </p:pic>
        <p:pic>
          <p:nvPicPr>
            <p:cNvPr id="29" name="Image 24" descr="preencoded.png">    </p:cNvPr>
            <p:cNvPicPr>
              <a:picLocks noChangeAspect="1"/>
            </p:cNvPicPr>
            <p:nvPr/>
          </p:nvPicPr>
          <p:blipFill>
            <a:blip r:embed="rId25"/>
            <a:stretch>
              <a:fillRect/>
            </a:stretch>
          </p:blipFill>
          <p:spPr>
            <a:xfrm>
              <a:off x="7603266" y="5229337"/>
              <a:ext cx="115179" cy="115179"/>
            </a:xfrm>
            <a:prstGeom prst="rect">
              <a:avLst/>
            </a:prstGeom>
          </p:spPr>
        </p:pic>
        <p:pic>
          <p:nvPicPr>
            <p:cNvPr id="30" name="Image 25" descr="preencoded.png">    </p:cNvPr>
            <p:cNvPicPr>
              <a:picLocks noChangeAspect="1"/>
            </p:cNvPicPr>
            <p:nvPr/>
          </p:nvPicPr>
          <p:blipFill>
            <a:blip r:embed="rId26"/>
            <a:stretch>
              <a:fillRect/>
            </a:stretch>
          </p:blipFill>
          <p:spPr>
            <a:xfrm>
              <a:off x="7603266" y="4929578"/>
              <a:ext cx="115179" cy="115179"/>
            </a:xfrm>
            <a:prstGeom prst="rect">
              <a:avLst/>
            </a:prstGeom>
          </p:spPr>
        </p:pic>
        <p:sp>
          <p:nvSpPr>
            <p:cNvPr id="31" name="Text 3"/>
            <p:cNvSpPr/>
            <p:nvPr/>
          </p:nvSpPr>
          <p:spPr>
            <a:xfrm>
              <a:off x="2239561" y="6749635"/>
              <a:ext cx="165487" cy="270262"/>
            </a:xfrm>
            <a:prstGeom prst="rect">
              <a:avLst/>
            </a:prstGeom>
            <a:noFill/>
            <a:ln/>
          </p:spPr>
          <p:txBody>
            <a:bodyPr wrap="square" lIns="0" tIns="0" rIns="0" bIns="0" rtlCol="0" anchor="t"/>
            <a:lstStyle/>
            <a:p>
              <a:pPr algn="l" indent="0" marL="0">
                <a:lnSpc>
                  <a:spcPct val="120000"/>
                </a:lnSpc>
                <a:buNone/>
              </a:pPr>
              <a:r>
                <a:rPr lang="en-US" sz="1366" u="none" dirty="0">
                  <a:solidFill>
                    <a:srgbClr val="9B3A15"/>
                  </a:solidFill>
                  <a:latin typeface="Lato" pitchFamily="34" charset="0"/>
                  <a:ea typeface="Lato" pitchFamily="34" charset="-122"/>
                  <a:cs typeface="Lato" pitchFamily="34" charset="-120"/>
                </a:rPr>
                <a:t>0</a:t>
              </a:r>
              <a:endParaRPr lang="en-US" sz="1366" dirty="0"/>
            </a:p>
          </p:txBody>
        </p:sp>
        <p:sp>
          <p:nvSpPr>
            <p:cNvPr id="32" name="Text 4"/>
            <p:cNvSpPr/>
            <p:nvPr/>
          </p:nvSpPr>
          <p:spPr>
            <a:xfrm>
              <a:off x="2498431" y="7216955"/>
              <a:ext cx="196679" cy="320504"/>
            </a:xfrm>
            <a:prstGeom prst="rect">
              <a:avLst/>
            </a:prstGeom>
            <a:noFill/>
            <a:ln/>
          </p:spPr>
          <p:txBody>
            <a:bodyPr wrap="square" lIns="0" tIns="0" rIns="0" bIns="0" rtlCol="0" anchor="t"/>
            <a:lstStyle/>
            <a:p>
              <a:pPr algn="l" indent="0" marL="0">
                <a:lnSpc>
                  <a:spcPct val="120000"/>
                </a:lnSpc>
                <a:buNone/>
              </a:pPr>
              <a:r>
                <a:rPr lang="en-US" sz="1639" u="none" dirty="0">
                  <a:solidFill>
                    <a:srgbClr val="9B3A15"/>
                  </a:solidFill>
                  <a:latin typeface="Lato" pitchFamily="34" charset="0"/>
                  <a:ea typeface="Lato" pitchFamily="34" charset="-122"/>
                  <a:cs typeface="Lato" pitchFamily="34" charset="-120"/>
                </a:rPr>
                <a:t>1</a:t>
              </a:r>
              <a:endParaRPr lang="en-US" sz="1639" dirty="0"/>
            </a:p>
          </p:txBody>
        </p:sp>
        <p:sp>
          <p:nvSpPr>
            <p:cNvPr id="33" name="Text 5"/>
            <p:cNvSpPr/>
            <p:nvPr/>
          </p:nvSpPr>
          <p:spPr>
            <a:xfrm>
              <a:off x="3352630" y="7216955"/>
              <a:ext cx="196679" cy="320504"/>
            </a:xfrm>
            <a:prstGeom prst="rect">
              <a:avLst/>
            </a:prstGeom>
            <a:noFill/>
            <a:ln/>
          </p:spPr>
          <p:txBody>
            <a:bodyPr wrap="square" lIns="0" tIns="0" rIns="0" bIns="0" rtlCol="0" anchor="t"/>
            <a:lstStyle/>
            <a:p>
              <a:pPr algn="l" indent="0" marL="0">
                <a:lnSpc>
                  <a:spcPct val="120000"/>
                </a:lnSpc>
                <a:buNone/>
              </a:pPr>
              <a:r>
                <a:rPr lang="en-US" sz="1639" u="none" dirty="0">
                  <a:solidFill>
                    <a:srgbClr val="9B3A15"/>
                  </a:solidFill>
                  <a:latin typeface="Lato" pitchFamily="34" charset="0"/>
                  <a:ea typeface="Lato" pitchFamily="34" charset="-122"/>
                  <a:cs typeface="Lato" pitchFamily="34" charset="-120"/>
                </a:rPr>
                <a:t>2</a:t>
              </a:r>
              <a:endParaRPr lang="en-US" sz="1639" dirty="0"/>
            </a:p>
          </p:txBody>
        </p:sp>
        <p:sp>
          <p:nvSpPr>
            <p:cNvPr id="34" name="Text 6"/>
            <p:cNvSpPr/>
            <p:nvPr/>
          </p:nvSpPr>
          <p:spPr>
            <a:xfrm>
              <a:off x="4206827" y="7216955"/>
              <a:ext cx="196679" cy="320504"/>
            </a:xfrm>
            <a:prstGeom prst="rect">
              <a:avLst/>
            </a:prstGeom>
            <a:noFill/>
            <a:ln/>
          </p:spPr>
          <p:txBody>
            <a:bodyPr wrap="square" lIns="0" tIns="0" rIns="0" bIns="0" rtlCol="0" anchor="t"/>
            <a:lstStyle/>
            <a:p>
              <a:pPr algn="l" indent="0" marL="0">
                <a:lnSpc>
                  <a:spcPct val="120000"/>
                </a:lnSpc>
                <a:buNone/>
              </a:pPr>
              <a:r>
                <a:rPr lang="en-US" sz="1639" u="none" dirty="0">
                  <a:solidFill>
                    <a:srgbClr val="9B3A15"/>
                  </a:solidFill>
                  <a:latin typeface="Lato" pitchFamily="34" charset="0"/>
                  <a:ea typeface="Lato" pitchFamily="34" charset="-122"/>
                  <a:cs typeface="Lato" pitchFamily="34" charset="-120"/>
                </a:rPr>
                <a:t>3</a:t>
              </a:r>
              <a:endParaRPr lang="en-US" sz="1639" dirty="0"/>
            </a:p>
          </p:txBody>
        </p:sp>
        <p:sp>
          <p:nvSpPr>
            <p:cNvPr id="35" name="Text 7"/>
            <p:cNvSpPr/>
            <p:nvPr/>
          </p:nvSpPr>
          <p:spPr>
            <a:xfrm>
              <a:off x="5061026" y="7216955"/>
              <a:ext cx="196679" cy="320504"/>
            </a:xfrm>
            <a:prstGeom prst="rect">
              <a:avLst/>
            </a:prstGeom>
            <a:noFill/>
            <a:ln/>
          </p:spPr>
          <p:txBody>
            <a:bodyPr wrap="square" lIns="0" tIns="0" rIns="0" bIns="0" rtlCol="0" anchor="t"/>
            <a:lstStyle/>
            <a:p>
              <a:pPr algn="l" indent="0" marL="0">
                <a:lnSpc>
                  <a:spcPct val="120000"/>
                </a:lnSpc>
                <a:buNone/>
              </a:pPr>
              <a:r>
                <a:rPr lang="en-US" sz="1639" u="none" dirty="0">
                  <a:solidFill>
                    <a:srgbClr val="9B3A15"/>
                  </a:solidFill>
                  <a:latin typeface="Lato" pitchFamily="34" charset="0"/>
                  <a:ea typeface="Lato" pitchFamily="34" charset="-122"/>
                  <a:cs typeface="Lato" pitchFamily="34" charset="-120"/>
                </a:rPr>
                <a:t>4</a:t>
              </a:r>
              <a:endParaRPr lang="en-US" sz="1639" dirty="0"/>
            </a:p>
          </p:txBody>
        </p:sp>
        <p:sp>
          <p:nvSpPr>
            <p:cNvPr id="36" name="Text 8"/>
            <p:cNvSpPr/>
            <p:nvPr/>
          </p:nvSpPr>
          <p:spPr>
            <a:xfrm>
              <a:off x="5915258" y="7216955"/>
              <a:ext cx="196679" cy="320504"/>
            </a:xfrm>
            <a:prstGeom prst="rect">
              <a:avLst/>
            </a:prstGeom>
            <a:noFill/>
            <a:ln/>
          </p:spPr>
          <p:txBody>
            <a:bodyPr wrap="square" lIns="0" tIns="0" rIns="0" bIns="0" rtlCol="0" anchor="t"/>
            <a:lstStyle/>
            <a:p>
              <a:pPr algn="l" indent="0" marL="0">
                <a:lnSpc>
                  <a:spcPct val="120000"/>
                </a:lnSpc>
                <a:buNone/>
              </a:pPr>
              <a:r>
                <a:rPr lang="en-US" sz="1639" u="none" dirty="0">
                  <a:solidFill>
                    <a:srgbClr val="9B3A15"/>
                  </a:solidFill>
                  <a:latin typeface="Lato" pitchFamily="34" charset="0"/>
                  <a:ea typeface="Lato" pitchFamily="34" charset="-122"/>
                  <a:cs typeface="Lato" pitchFamily="34" charset="-120"/>
                </a:rPr>
                <a:t>5</a:t>
              </a:r>
              <a:endParaRPr lang="en-US" sz="1639" dirty="0"/>
            </a:p>
          </p:txBody>
        </p:sp>
        <p:sp>
          <p:nvSpPr>
            <p:cNvPr id="37" name="Text 9"/>
            <p:cNvSpPr/>
            <p:nvPr/>
          </p:nvSpPr>
          <p:spPr>
            <a:xfrm>
              <a:off x="6769457" y="7216955"/>
              <a:ext cx="196679" cy="320504"/>
            </a:xfrm>
            <a:prstGeom prst="rect">
              <a:avLst/>
            </a:prstGeom>
            <a:noFill/>
            <a:ln/>
          </p:spPr>
          <p:txBody>
            <a:bodyPr wrap="square" lIns="0" tIns="0" rIns="0" bIns="0" rtlCol="0" anchor="t"/>
            <a:lstStyle/>
            <a:p>
              <a:pPr algn="l" indent="0" marL="0">
                <a:lnSpc>
                  <a:spcPct val="120000"/>
                </a:lnSpc>
                <a:buNone/>
              </a:pPr>
              <a:r>
                <a:rPr lang="en-US" sz="1639" u="none" dirty="0">
                  <a:solidFill>
                    <a:srgbClr val="9B3A15"/>
                  </a:solidFill>
                  <a:latin typeface="Lato" pitchFamily="34" charset="0"/>
                  <a:ea typeface="Lato" pitchFamily="34" charset="-122"/>
                  <a:cs typeface="Lato" pitchFamily="34" charset="-120"/>
                </a:rPr>
                <a:t>6</a:t>
              </a:r>
              <a:endParaRPr lang="en-US" sz="1639" dirty="0"/>
            </a:p>
          </p:txBody>
        </p:sp>
        <p:sp>
          <p:nvSpPr>
            <p:cNvPr id="38" name="Text 10"/>
            <p:cNvSpPr/>
            <p:nvPr/>
          </p:nvSpPr>
          <p:spPr>
            <a:xfrm>
              <a:off x="7623656" y="7216955"/>
              <a:ext cx="196679" cy="320504"/>
            </a:xfrm>
            <a:prstGeom prst="rect">
              <a:avLst/>
            </a:prstGeom>
            <a:noFill/>
            <a:ln/>
          </p:spPr>
          <p:txBody>
            <a:bodyPr wrap="square" lIns="0" tIns="0" rIns="0" bIns="0" rtlCol="0" anchor="t"/>
            <a:lstStyle/>
            <a:p>
              <a:pPr algn="l" indent="0" marL="0">
                <a:lnSpc>
                  <a:spcPct val="120000"/>
                </a:lnSpc>
                <a:buNone/>
              </a:pPr>
              <a:r>
                <a:rPr lang="en-US" sz="1639" u="none" dirty="0">
                  <a:solidFill>
                    <a:srgbClr val="9B3A15"/>
                  </a:solidFill>
                  <a:latin typeface="Lato" pitchFamily="34" charset="0"/>
                  <a:ea typeface="Lato" pitchFamily="34" charset="-122"/>
                  <a:cs typeface="Lato" pitchFamily="34" charset="-120"/>
                </a:rPr>
                <a:t>7</a:t>
              </a:r>
              <a:endParaRPr lang="en-US" sz="1639" dirty="0"/>
            </a:p>
          </p:txBody>
        </p:sp>
        <p:sp>
          <p:nvSpPr>
            <p:cNvPr id="39" name="Text 11"/>
            <p:cNvSpPr/>
            <p:nvPr/>
          </p:nvSpPr>
          <p:spPr>
            <a:xfrm>
              <a:off x="8460170" y="7216955"/>
              <a:ext cx="196679" cy="320504"/>
            </a:xfrm>
            <a:prstGeom prst="rect">
              <a:avLst/>
            </a:prstGeom>
            <a:noFill/>
            <a:ln/>
          </p:spPr>
          <p:txBody>
            <a:bodyPr wrap="square" lIns="0" tIns="0" rIns="0" bIns="0" rtlCol="0" anchor="t"/>
            <a:lstStyle/>
            <a:p>
              <a:pPr algn="l" indent="0" marL="0">
                <a:lnSpc>
                  <a:spcPct val="120000"/>
                </a:lnSpc>
                <a:buNone/>
              </a:pPr>
              <a:r>
                <a:rPr lang="en-US" sz="1639" u="none" dirty="0">
                  <a:solidFill>
                    <a:srgbClr val="9B3A15"/>
                  </a:solidFill>
                  <a:latin typeface="Lato" pitchFamily="34" charset="0"/>
                  <a:ea typeface="Lato" pitchFamily="34" charset="-122"/>
                  <a:cs typeface="Lato" pitchFamily="34" charset="-120"/>
                </a:rPr>
                <a:t>8</a:t>
              </a:r>
              <a:endParaRPr lang="en-US" sz="1639" dirty="0"/>
            </a:p>
          </p:txBody>
        </p:sp>
        <p:sp>
          <p:nvSpPr>
            <p:cNvPr id="40" name="Text 12"/>
            <p:cNvSpPr/>
            <p:nvPr/>
          </p:nvSpPr>
          <p:spPr>
            <a:xfrm>
              <a:off x="2138972" y="6361565"/>
              <a:ext cx="270262" cy="270262"/>
            </a:xfrm>
            <a:prstGeom prst="rect">
              <a:avLst/>
            </a:prstGeom>
            <a:noFill/>
            <a:ln/>
          </p:spPr>
          <p:txBody>
            <a:bodyPr wrap="square" lIns="0" tIns="0" rIns="0" bIns="0" rtlCol="0" anchor="t"/>
            <a:lstStyle/>
            <a:p>
              <a:pPr algn="l" indent="0" marL="0">
                <a:lnSpc>
                  <a:spcPct val="120000"/>
                </a:lnSpc>
                <a:buNone/>
              </a:pPr>
              <a:r>
                <a:rPr lang="en-US" sz="1366" u="none" dirty="0">
                  <a:solidFill>
                    <a:srgbClr val="9B3A15"/>
                  </a:solidFill>
                  <a:latin typeface="Lato" pitchFamily="34" charset="0"/>
                  <a:ea typeface="Lato" pitchFamily="34" charset="-122"/>
                  <a:cs typeface="Lato" pitchFamily="34" charset="-120"/>
                </a:rPr>
                <a:t>10</a:t>
              </a:r>
              <a:endParaRPr lang="en-US" sz="1366" dirty="0"/>
            </a:p>
          </p:txBody>
        </p:sp>
        <p:sp>
          <p:nvSpPr>
            <p:cNvPr id="41" name="Text 13"/>
            <p:cNvSpPr/>
            <p:nvPr/>
          </p:nvSpPr>
          <p:spPr>
            <a:xfrm>
              <a:off x="2138972" y="5973459"/>
              <a:ext cx="270262" cy="270262"/>
            </a:xfrm>
            <a:prstGeom prst="rect">
              <a:avLst/>
            </a:prstGeom>
            <a:noFill/>
            <a:ln/>
          </p:spPr>
          <p:txBody>
            <a:bodyPr wrap="square" lIns="0" tIns="0" rIns="0" bIns="0" rtlCol="0" anchor="t"/>
            <a:lstStyle/>
            <a:p>
              <a:pPr algn="l" indent="0" marL="0">
                <a:lnSpc>
                  <a:spcPct val="120000"/>
                </a:lnSpc>
                <a:buNone/>
              </a:pPr>
              <a:r>
                <a:rPr lang="en-US" sz="1366" u="none" dirty="0">
                  <a:solidFill>
                    <a:srgbClr val="9B3A15"/>
                  </a:solidFill>
                  <a:latin typeface="Lato" pitchFamily="34" charset="0"/>
                  <a:ea typeface="Lato" pitchFamily="34" charset="-122"/>
                  <a:cs typeface="Lato" pitchFamily="34" charset="-120"/>
                </a:rPr>
                <a:t>20</a:t>
              </a:r>
              <a:endParaRPr lang="en-US" sz="1366" dirty="0"/>
            </a:p>
          </p:txBody>
        </p:sp>
        <p:sp>
          <p:nvSpPr>
            <p:cNvPr id="42" name="Text 14"/>
            <p:cNvSpPr/>
            <p:nvPr/>
          </p:nvSpPr>
          <p:spPr>
            <a:xfrm>
              <a:off x="2138972" y="5585371"/>
              <a:ext cx="270262" cy="270262"/>
            </a:xfrm>
            <a:prstGeom prst="rect">
              <a:avLst/>
            </a:prstGeom>
            <a:noFill/>
            <a:ln/>
          </p:spPr>
          <p:txBody>
            <a:bodyPr wrap="square" lIns="0" tIns="0" rIns="0" bIns="0" rtlCol="0" anchor="t"/>
            <a:lstStyle/>
            <a:p>
              <a:pPr algn="l" indent="0" marL="0">
                <a:lnSpc>
                  <a:spcPct val="120000"/>
                </a:lnSpc>
                <a:buNone/>
              </a:pPr>
              <a:r>
                <a:rPr lang="en-US" sz="1366" u="none" dirty="0">
                  <a:solidFill>
                    <a:srgbClr val="9B3A15"/>
                  </a:solidFill>
                  <a:latin typeface="Lato" pitchFamily="34" charset="0"/>
                  <a:ea typeface="Lato" pitchFamily="34" charset="-122"/>
                  <a:cs typeface="Lato" pitchFamily="34" charset="-120"/>
                </a:rPr>
                <a:t>30</a:t>
              </a:r>
              <a:endParaRPr lang="en-US" sz="1366" dirty="0"/>
            </a:p>
          </p:txBody>
        </p:sp>
        <p:sp>
          <p:nvSpPr>
            <p:cNvPr id="43" name="Text 15"/>
            <p:cNvSpPr/>
            <p:nvPr/>
          </p:nvSpPr>
          <p:spPr>
            <a:xfrm>
              <a:off x="2138972" y="5197208"/>
              <a:ext cx="270262" cy="270262"/>
            </a:xfrm>
            <a:prstGeom prst="rect">
              <a:avLst/>
            </a:prstGeom>
            <a:noFill/>
            <a:ln/>
          </p:spPr>
          <p:txBody>
            <a:bodyPr wrap="square" lIns="0" tIns="0" rIns="0" bIns="0" rtlCol="0" anchor="t"/>
            <a:lstStyle/>
            <a:p>
              <a:pPr algn="l" indent="0" marL="0">
                <a:lnSpc>
                  <a:spcPct val="120000"/>
                </a:lnSpc>
                <a:buNone/>
              </a:pPr>
              <a:r>
                <a:rPr lang="en-US" sz="1366" u="none" dirty="0">
                  <a:solidFill>
                    <a:srgbClr val="9B3A15"/>
                  </a:solidFill>
                  <a:latin typeface="Lato" pitchFamily="34" charset="0"/>
                  <a:ea typeface="Lato" pitchFamily="34" charset="-122"/>
                  <a:cs typeface="Lato" pitchFamily="34" charset="-120"/>
                </a:rPr>
                <a:t>40</a:t>
              </a:r>
              <a:endParaRPr lang="en-US" sz="1366" dirty="0"/>
            </a:p>
          </p:txBody>
        </p:sp>
        <p:sp>
          <p:nvSpPr>
            <p:cNvPr id="44" name="Text 16"/>
            <p:cNvSpPr/>
            <p:nvPr/>
          </p:nvSpPr>
          <p:spPr>
            <a:xfrm>
              <a:off x="2138972" y="4809232"/>
              <a:ext cx="270262" cy="270262"/>
            </a:xfrm>
            <a:prstGeom prst="rect">
              <a:avLst/>
            </a:prstGeom>
            <a:noFill/>
            <a:ln/>
          </p:spPr>
          <p:txBody>
            <a:bodyPr wrap="square" lIns="0" tIns="0" rIns="0" bIns="0" rtlCol="0" anchor="t"/>
            <a:lstStyle/>
            <a:p>
              <a:pPr algn="l" indent="0" marL="0">
                <a:lnSpc>
                  <a:spcPct val="120000"/>
                </a:lnSpc>
                <a:buNone/>
              </a:pPr>
              <a:r>
                <a:rPr lang="en-US" sz="1366" u="none" dirty="0">
                  <a:solidFill>
                    <a:srgbClr val="9B3A15"/>
                  </a:solidFill>
                  <a:latin typeface="Lato" pitchFamily="34" charset="0"/>
                  <a:ea typeface="Lato" pitchFamily="34" charset="-122"/>
                  <a:cs typeface="Lato" pitchFamily="34" charset="-120"/>
                </a:rPr>
                <a:t>50</a:t>
              </a:r>
              <a:endParaRPr lang="en-US" sz="1366" dirty="0"/>
            </a:p>
          </p:txBody>
        </p:sp>
        <p:sp>
          <p:nvSpPr>
            <p:cNvPr id="45" name="Text 17"/>
            <p:cNvSpPr/>
            <p:nvPr/>
          </p:nvSpPr>
          <p:spPr>
            <a:xfrm>
              <a:off x="2138972" y="4421107"/>
              <a:ext cx="270262" cy="270262"/>
            </a:xfrm>
            <a:prstGeom prst="rect">
              <a:avLst/>
            </a:prstGeom>
            <a:noFill/>
            <a:ln/>
          </p:spPr>
          <p:txBody>
            <a:bodyPr wrap="square" lIns="0" tIns="0" rIns="0" bIns="0" rtlCol="0" anchor="t"/>
            <a:lstStyle/>
            <a:p>
              <a:pPr algn="l" indent="0" marL="0">
                <a:lnSpc>
                  <a:spcPct val="120000"/>
                </a:lnSpc>
                <a:buNone/>
              </a:pPr>
              <a:r>
                <a:rPr lang="en-US" sz="1366" u="none" dirty="0">
                  <a:solidFill>
                    <a:srgbClr val="9B3A15"/>
                  </a:solidFill>
                  <a:latin typeface="Lato" pitchFamily="34" charset="0"/>
                  <a:ea typeface="Lato" pitchFamily="34" charset="-122"/>
                  <a:cs typeface="Lato" pitchFamily="34" charset="-120"/>
                </a:rPr>
                <a:t>60</a:t>
              </a:r>
              <a:endParaRPr lang="en-US" sz="1366" dirty="0"/>
            </a:p>
          </p:txBody>
        </p:sp>
        <p:sp>
          <p:nvSpPr>
            <p:cNvPr id="46" name="Text 18"/>
            <p:cNvSpPr/>
            <p:nvPr/>
          </p:nvSpPr>
          <p:spPr>
            <a:xfrm>
              <a:off x="2138972" y="4033131"/>
              <a:ext cx="270262" cy="270262"/>
            </a:xfrm>
            <a:prstGeom prst="rect">
              <a:avLst/>
            </a:prstGeom>
            <a:noFill/>
            <a:ln/>
          </p:spPr>
          <p:txBody>
            <a:bodyPr wrap="square" lIns="0" tIns="0" rIns="0" bIns="0" rtlCol="0" anchor="t"/>
            <a:lstStyle/>
            <a:p>
              <a:pPr algn="l" indent="0" marL="0">
                <a:lnSpc>
                  <a:spcPct val="120000"/>
                </a:lnSpc>
                <a:buNone/>
              </a:pPr>
              <a:r>
                <a:rPr lang="en-US" sz="1366" u="none" dirty="0">
                  <a:solidFill>
                    <a:srgbClr val="9B3A15"/>
                  </a:solidFill>
                  <a:latin typeface="Lato" pitchFamily="34" charset="0"/>
                  <a:ea typeface="Lato" pitchFamily="34" charset="-122"/>
                  <a:cs typeface="Lato" pitchFamily="34" charset="-120"/>
                </a:rPr>
                <a:t>70</a:t>
              </a:r>
              <a:endParaRPr lang="en-US" sz="1366" dirty="0"/>
            </a:p>
          </p:txBody>
        </p:sp>
        <p:sp>
          <p:nvSpPr>
            <p:cNvPr id="47" name="Text 19"/>
            <p:cNvSpPr/>
            <p:nvPr/>
          </p:nvSpPr>
          <p:spPr>
            <a:xfrm>
              <a:off x="2138972" y="3645043"/>
              <a:ext cx="270262" cy="270262"/>
            </a:xfrm>
            <a:prstGeom prst="rect">
              <a:avLst/>
            </a:prstGeom>
            <a:noFill/>
            <a:ln/>
          </p:spPr>
          <p:txBody>
            <a:bodyPr wrap="square" lIns="0" tIns="0" rIns="0" bIns="0" rtlCol="0" anchor="t"/>
            <a:lstStyle/>
            <a:p>
              <a:pPr algn="l" indent="0" marL="0">
                <a:lnSpc>
                  <a:spcPct val="120000"/>
                </a:lnSpc>
                <a:buNone/>
              </a:pPr>
              <a:r>
                <a:rPr lang="en-US" sz="1366" u="none" dirty="0">
                  <a:solidFill>
                    <a:srgbClr val="9B3A15"/>
                  </a:solidFill>
                  <a:latin typeface="Lato" pitchFamily="34" charset="0"/>
                  <a:ea typeface="Lato" pitchFamily="34" charset="-122"/>
                  <a:cs typeface="Lato" pitchFamily="34" charset="-120"/>
                </a:rPr>
                <a:t>80</a:t>
              </a:r>
              <a:endParaRPr lang="en-US" sz="1366" dirty="0"/>
            </a:p>
          </p:txBody>
        </p:sp>
        <p:sp>
          <p:nvSpPr>
            <p:cNvPr id="48" name="Text 20"/>
            <p:cNvSpPr/>
            <p:nvPr/>
          </p:nvSpPr>
          <p:spPr>
            <a:xfrm>
              <a:off x="2138972" y="3256880"/>
              <a:ext cx="270262" cy="270262"/>
            </a:xfrm>
            <a:prstGeom prst="rect">
              <a:avLst/>
            </a:prstGeom>
            <a:noFill/>
            <a:ln/>
          </p:spPr>
          <p:txBody>
            <a:bodyPr wrap="square" lIns="0" tIns="0" rIns="0" bIns="0" rtlCol="0" anchor="t"/>
            <a:lstStyle/>
            <a:p>
              <a:pPr algn="l" indent="0" marL="0">
                <a:lnSpc>
                  <a:spcPct val="120000"/>
                </a:lnSpc>
                <a:buNone/>
              </a:pPr>
              <a:r>
                <a:rPr lang="en-US" sz="1366" u="none" dirty="0">
                  <a:solidFill>
                    <a:srgbClr val="9B3A15"/>
                  </a:solidFill>
                  <a:latin typeface="Lato" pitchFamily="34" charset="0"/>
                  <a:ea typeface="Lato" pitchFamily="34" charset="-122"/>
                  <a:cs typeface="Lato" pitchFamily="34" charset="-120"/>
                </a:rPr>
                <a:t>90</a:t>
              </a:r>
              <a:endParaRPr lang="en-US" sz="1366" dirty="0"/>
            </a:p>
          </p:txBody>
        </p:sp>
        <p:sp>
          <p:nvSpPr>
            <p:cNvPr id="49" name="Text 21"/>
            <p:cNvSpPr/>
            <p:nvPr/>
          </p:nvSpPr>
          <p:spPr>
            <a:xfrm>
              <a:off x="2038350" y="2868774"/>
              <a:ext cx="365512" cy="270262"/>
            </a:xfrm>
            <a:prstGeom prst="rect">
              <a:avLst/>
            </a:prstGeom>
            <a:noFill/>
            <a:ln/>
          </p:spPr>
          <p:txBody>
            <a:bodyPr wrap="square" lIns="0" tIns="0" rIns="0" bIns="0" rtlCol="0" anchor="t"/>
            <a:lstStyle/>
            <a:p>
              <a:pPr algn="l" indent="0" marL="0">
                <a:lnSpc>
                  <a:spcPct val="120000"/>
                </a:lnSpc>
                <a:buNone/>
              </a:pPr>
              <a:r>
                <a:rPr lang="en-US" sz="1366" u="none" dirty="0">
                  <a:solidFill>
                    <a:srgbClr val="9B3A15"/>
                  </a:solidFill>
                  <a:latin typeface="Lato" pitchFamily="34" charset="0"/>
                  <a:ea typeface="Lato" pitchFamily="34" charset="-122"/>
                  <a:cs typeface="Lato" pitchFamily="34" charset="-120"/>
                </a:rPr>
                <a:t>100</a:t>
              </a:r>
              <a:endParaRPr lang="en-US" sz="1366" dirty="0"/>
            </a:p>
          </p:txBody>
        </p:sp>
      </p:grpSp>
      <p:grpSp>
        <p:nvGrpSpPr>
          <p:cNvPr id="24556" name="Group"/>
          <p:cNvGrpSpPr/>
          <p:nvPr/>
        </p:nvGrpSpPr>
        <p:grpSpPr>
          <a:xfrm>
            <a:off x="10801350" y="3143250"/>
            <a:ext cx="4181476" cy="4181456"/>
            <a:chOff x="10801350" y="3143250"/>
            <a:chExt cx="4181476" cy="4181456"/>
          </a:xfrm>
        </p:grpSpPr>
        <p:pic>
          <p:nvPicPr>
            <p:cNvPr id="50" name="Image 26" descr="preencoded.png">    </p:cNvPr>
            <p:cNvPicPr>
              <a:picLocks noChangeAspect="1"/>
            </p:cNvPicPr>
            <p:nvPr/>
          </p:nvPicPr>
          <p:blipFill>
            <a:blip r:embed="rId27"/>
            <a:stretch>
              <a:fillRect/>
            </a:stretch>
          </p:blipFill>
          <p:spPr>
            <a:xfrm>
              <a:off x="12892088" y="3143250"/>
              <a:ext cx="2090738" cy="3569103"/>
            </a:xfrm>
            <a:prstGeom prst="rect">
              <a:avLst/>
            </a:prstGeom>
          </p:spPr>
        </p:pic>
        <p:pic>
          <p:nvPicPr>
            <p:cNvPr id="51" name="Image 27" descr="preencoded.png">    </p:cNvPr>
            <p:cNvPicPr>
              <a:picLocks noChangeAspect="1"/>
            </p:cNvPicPr>
            <p:nvPr/>
          </p:nvPicPr>
          <p:blipFill>
            <a:blip r:embed="rId28"/>
            <a:stretch>
              <a:fillRect/>
            </a:stretch>
          </p:blipFill>
          <p:spPr>
            <a:xfrm>
              <a:off x="11413713" y="6268845"/>
              <a:ext cx="2956750" cy="1055861"/>
            </a:xfrm>
            <a:prstGeom prst="rect">
              <a:avLst/>
            </a:prstGeom>
          </p:spPr>
        </p:pic>
        <p:pic>
          <p:nvPicPr>
            <p:cNvPr id="52" name="Image 28" descr="preencoded.png">    </p:cNvPr>
            <p:cNvPicPr>
              <a:picLocks noChangeAspect="1"/>
            </p:cNvPicPr>
            <p:nvPr/>
          </p:nvPicPr>
          <p:blipFill>
            <a:blip r:embed="rId29"/>
            <a:stretch>
              <a:fillRect/>
            </a:stretch>
          </p:blipFill>
          <p:spPr>
            <a:xfrm>
              <a:off x="10801350" y="3143250"/>
              <a:ext cx="2090738" cy="3569103"/>
            </a:xfrm>
            <a:prstGeom prst="rect">
              <a:avLst/>
            </a:prstGeom>
          </p:spPr>
        </p:pic>
        <p:sp>
          <p:nvSpPr>
            <p:cNvPr id="53" name="Text 22"/>
            <p:cNvSpPr/>
            <p:nvPr/>
          </p:nvSpPr>
          <p:spPr>
            <a:xfrm>
              <a:off x="12225338" y="4752975"/>
              <a:ext cx="1503045" cy="664845"/>
            </a:xfrm>
            <a:prstGeom prst="rect">
              <a:avLst/>
            </a:prstGeom>
            <a:noFill/>
            <a:ln/>
          </p:spPr>
          <p:txBody>
            <a:bodyPr wrap="square" lIns="0" tIns="0" rIns="0" bIns="0" rtlCol="0" anchor="t"/>
            <a:lstStyle/>
            <a:p>
              <a:pPr algn="l" indent="0" marL="0">
                <a:lnSpc>
                  <a:spcPct val="120000"/>
                </a:lnSpc>
                <a:buNone/>
              </a:pPr>
              <a:r>
                <a:rPr lang="en-US" sz="3600" b="1" u="none" dirty="0">
                  <a:solidFill>
                    <a:srgbClr val="0E0E0E"/>
                  </a:solidFill>
                  <a:latin typeface="Tourney" pitchFamily="34" charset="0"/>
                  <a:ea typeface="Tourney" pitchFamily="34" charset="-122"/>
                  <a:cs typeface="Tourney" pitchFamily="34" charset="-120"/>
                </a:rPr>
                <a:t>34.574</a:t>
              </a:r>
              <a:endParaRPr lang="en-US" sz="3600" dirty="0"/>
            </a:p>
          </p:txBody>
        </p:sp>
        <p:sp>
          <p:nvSpPr>
            <p:cNvPr id="54" name="Text 23"/>
            <p:cNvSpPr/>
            <p:nvPr/>
          </p:nvSpPr>
          <p:spPr>
            <a:xfrm>
              <a:off x="12520613" y="5257800"/>
              <a:ext cx="859155" cy="563880"/>
            </a:xfrm>
            <a:prstGeom prst="rect">
              <a:avLst/>
            </a:prstGeom>
            <a:noFill/>
            <a:ln/>
          </p:spPr>
          <p:txBody>
            <a:bodyPr wrap="square" lIns="0" tIns="0" rIns="0" bIns="0" rtlCol="0" anchor="t"/>
            <a:lstStyle/>
            <a:p>
              <a:pPr algn="l" indent="0" marL="0">
                <a:lnSpc>
                  <a:spcPct val="120000"/>
                </a:lnSpc>
                <a:buNone/>
              </a:pPr>
              <a:r>
                <a:rPr lang="en-US" sz="2400" u="none" dirty="0">
                  <a:solidFill>
                    <a:srgbClr val="0E0E0E"/>
                  </a:solidFill>
                  <a:latin typeface="Poppins" pitchFamily="34" charset="0"/>
                  <a:ea typeface="Poppins" pitchFamily="34" charset="-122"/>
                  <a:cs typeface="Poppins" pitchFamily="34" charset="-120"/>
                </a:rPr>
                <a:t>Total</a:t>
              </a:r>
              <a:endParaRPr lang="en-US" sz="2400" dirty="0"/>
            </a:p>
          </p:txBody>
        </p:sp>
      </p:grpSp>
      <p:grpSp>
        <p:nvGrpSpPr>
          <p:cNvPr id="71380" name="Group"/>
          <p:cNvGrpSpPr/>
          <p:nvPr/>
        </p:nvGrpSpPr>
        <p:grpSpPr>
          <a:xfrm>
            <a:off x="9898380" y="7886700"/>
            <a:ext cx="5996940" cy="1602105"/>
            <a:chOff x="9898380" y="7886700"/>
            <a:chExt cx="5996940" cy="1602105"/>
          </a:xfrm>
        </p:grpSpPr>
        <p:sp>
          <p:nvSpPr>
            <p:cNvPr id="55" name="Text 24"/>
            <p:cNvSpPr/>
            <p:nvPr/>
          </p:nvSpPr>
          <p:spPr>
            <a:xfrm>
              <a:off x="9898380" y="7886700"/>
              <a:ext cx="5996940" cy="664845"/>
            </a:xfrm>
            <a:prstGeom prst="rect">
              <a:avLst/>
            </a:prstGeom>
            <a:noFill/>
            <a:ln/>
          </p:spPr>
          <p:txBody>
            <a:bodyPr wrap="square" lIns="0" tIns="0" rIns="0" bIns="0" rtlCol="0" anchor="t"/>
            <a:lstStyle/>
            <a:p>
              <a:pPr algn="ctr" indent="0" marL="0">
                <a:lnSpc>
                  <a:spcPct val="120000"/>
                </a:lnSpc>
                <a:buNone/>
              </a:pPr>
              <a:r>
                <a:rPr lang="en-US" sz="3600" b="1" u="none" dirty="0">
                  <a:solidFill>
                    <a:srgbClr val="0E0E0E"/>
                  </a:solidFill>
                  <a:latin typeface="Tourney" pitchFamily="34" charset="0"/>
                  <a:ea typeface="Tourney" pitchFamily="34" charset="-122"/>
                  <a:cs typeface="Tourney" pitchFamily="34" charset="-120"/>
                </a:rPr>
                <a:t>TREASURE FOUND</a:t>
              </a:r>
              <a:endParaRPr lang="en-US" sz="3600" dirty="0"/>
            </a:p>
          </p:txBody>
        </p:sp>
        <p:sp>
          <p:nvSpPr>
            <p:cNvPr id="56" name="Text 25"/>
            <p:cNvSpPr/>
            <p:nvPr/>
          </p:nvSpPr>
          <p:spPr>
            <a:xfrm>
              <a:off x="9913620" y="8467725"/>
              <a:ext cx="5966460" cy="1021080"/>
            </a:xfrm>
            <a:prstGeom prst="rect">
              <a:avLst/>
            </a:prstGeom>
            <a:noFill/>
            <a:ln/>
          </p:spPr>
          <p:txBody>
            <a:bodyPr wrap="square" lIns="0" tIns="0" rIns="0" bIns="0" rtlCol="0" anchor="t"/>
            <a:lstStyle/>
            <a:p>
              <a:pPr algn="ctr" indent="0" marL="0">
                <a:lnSpc>
                  <a:spcPct val="120000"/>
                </a:lnSpc>
                <a:buNone/>
              </a:pPr>
              <a:r>
                <a:rPr lang="en-US" sz="2400" u="none" dirty="0">
                  <a:solidFill>
                    <a:srgbClr val="0E0E0E"/>
                  </a:solidFill>
                  <a:latin typeface="Poppins" pitchFamily="34" charset="0"/>
                  <a:ea typeface="Poppins" pitchFamily="34" charset="-122"/>
                  <a:cs typeface="Poppins" pitchFamily="34" charset="-120"/>
                </a:rPr>
                <a:t>A record of the amount of treasure found per month</a:t>
              </a:r>
              <a:endParaRPr lang="en-US" sz="2400" dirty="0"/>
            </a:p>
          </p:txBody>
        </p:sp>
      </p:grpSp>
      <p:grpSp>
        <p:nvGrpSpPr>
          <p:cNvPr id="58746" name="Group"/>
          <p:cNvGrpSpPr/>
          <p:nvPr/>
        </p:nvGrpSpPr>
        <p:grpSpPr>
          <a:xfrm>
            <a:off x="2392680" y="7886700"/>
            <a:ext cx="5996940" cy="1602105"/>
            <a:chOff x="2392680" y="7886700"/>
            <a:chExt cx="5996940" cy="1602105"/>
          </a:xfrm>
        </p:grpSpPr>
        <p:sp>
          <p:nvSpPr>
            <p:cNvPr id="57" name="Text 26"/>
            <p:cNvSpPr/>
            <p:nvPr/>
          </p:nvSpPr>
          <p:spPr>
            <a:xfrm>
              <a:off x="2392680" y="7886700"/>
              <a:ext cx="5996940" cy="664845"/>
            </a:xfrm>
            <a:prstGeom prst="rect">
              <a:avLst/>
            </a:prstGeom>
            <a:noFill/>
            <a:ln/>
          </p:spPr>
          <p:txBody>
            <a:bodyPr wrap="square" lIns="0" tIns="0" rIns="0" bIns="0" rtlCol="0" anchor="t"/>
            <a:lstStyle/>
            <a:p>
              <a:pPr algn="ctr" indent="0" marL="0">
                <a:lnSpc>
                  <a:spcPct val="120000"/>
                </a:lnSpc>
                <a:buNone/>
              </a:pPr>
              <a:r>
                <a:rPr lang="en-US" sz="3600" b="1" u="none" dirty="0">
                  <a:solidFill>
                    <a:srgbClr val="0E0E0E"/>
                  </a:solidFill>
                  <a:latin typeface="Tourney" pitchFamily="34" charset="0"/>
                  <a:ea typeface="Tourney" pitchFamily="34" charset="-122"/>
                  <a:cs typeface="Tourney" pitchFamily="34" charset="-120"/>
                </a:rPr>
                <a:t>SPELLCASTING PROGRESS</a:t>
              </a:r>
              <a:endParaRPr lang="en-US" sz="3600" dirty="0"/>
            </a:p>
          </p:txBody>
        </p:sp>
        <p:sp>
          <p:nvSpPr>
            <p:cNvPr id="58" name="Text 27"/>
            <p:cNvSpPr/>
            <p:nvPr/>
          </p:nvSpPr>
          <p:spPr>
            <a:xfrm>
              <a:off x="2407920" y="8467725"/>
              <a:ext cx="5966460" cy="1021080"/>
            </a:xfrm>
            <a:prstGeom prst="rect">
              <a:avLst/>
            </a:prstGeom>
            <a:noFill/>
            <a:ln/>
          </p:spPr>
          <p:txBody>
            <a:bodyPr wrap="square" lIns="0" tIns="0" rIns="0" bIns="0" rtlCol="0" anchor="t"/>
            <a:lstStyle/>
            <a:p>
              <a:pPr algn="ctr" indent="0" marL="0">
                <a:lnSpc>
                  <a:spcPct val="120000"/>
                </a:lnSpc>
                <a:buNone/>
              </a:pPr>
              <a:r>
                <a:rPr lang="en-US" sz="2400" u="none" dirty="0">
                  <a:solidFill>
                    <a:srgbClr val="0E0E0E"/>
                  </a:solidFill>
                  <a:latin typeface="Poppins" pitchFamily="34" charset="0"/>
                  <a:ea typeface="Poppins" pitchFamily="34" charset="-122"/>
                  <a:cs typeface="Poppins" pitchFamily="34" charset="-120"/>
                </a:rPr>
                <a:t>A record of the number of spells cast per year</a:t>
              </a:r>
              <a:endParaRPr lang="en-US" sz="2400" dirty="0"/>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E0CEC4"/>
        </a:solidFill>
      </p:bgPr>
    </p:bg>
    <p:spTree>
      <p:nvGrpSpPr>
        <p:cNvPr id="1" name=""/>
        <p:cNvGrpSpPr/>
        <p:nvPr/>
      </p:nvGrpSpPr>
      <p:grpSpPr>
        <a:xfrm>
          <a:off x="0" y="0"/>
          <a:ext cx="0" cy="0"/>
          <a:chOff x="0" y="0"/>
          <a:chExt cx="0" cy="0"/>
        </a:xfrm>
      </p:grpSpPr>
      <p:grpSp>
        <p:nvGrpSpPr>
          <p:cNvPr id="80936" name="Group"/>
          <p:cNvGrpSpPr/>
          <p:nvPr/>
        </p:nvGrpSpPr>
        <p:grpSpPr>
          <a:xfrm>
            <a:off x="0" y="-4407675"/>
            <a:ext cx="22773038" cy="18923775"/>
            <a:chOff x="0" y="-4407675"/>
            <a:chExt cx="22773038" cy="18923775"/>
          </a:xfrm>
        </p:grpSpPr>
        <p:sp>
          <p:nvSpPr>
            <p:cNvPr id="2" name="Shape 0"/>
            <p:cNvSpPr/>
            <p:nvPr/>
          </p:nvSpPr>
          <p:spPr>
            <a:xfrm>
              <a:off x="0" y="0"/>
              <a:ext cx="18288000" cy="10287000"/>
            </a:xfrm>
            <a:prstGeom prst="rect">
              <a:avLst/>
            </a:prstGeom>
            <a:solidFill>
              <a:srgbClr val="E0CEC4"/>
            </a:solidFill>
            <a:ln/>
          </p:spPr>
        </p:sp>
        <p:pic>
          <p:nvPicPr>
            <p:cNvPr id="3" name="Image 0" descr="preencoded.png">    </p:cNvPr>
            <p:cNvPicPr>
              <a:picLocks noChangeAspect="1"/>
            </p:cNvPicPr>
            <p:nvPr/>
          </p:nvPicPr>
          <p:blipFill>
            <a:blip r:embed="rId1"/>
            <a:stretch>
              <a:fillRect/>
            </a:stretch>
          </p:blipFill>
          <p:spPr>
            <a:xfrm>
              <a:off x="5305425" y="1924050"/>
              <a:ext cx="12592050" cy="12592050"/>
            </a:xfrm>
            <a:prstGeom prst="rect">
              <a:avLst/>
            </a:prstGeom>
          </p:spPr>
        </p:pic>
        <p:pic>
          <p:nvPicPr>
            <p:cNvPr id="4" name="Image 1" descr="preencoded.png">    </p:cNvPr>
            <p:cNvPicPr>
              <a:picLocks noChangeAspect="1"/>
            </p:cNvPicPr>
            <p:nvPr/>
          </p:nvPicPr>
          <p:blipFill>
            <a:blip r:embed="rId2"/>
            <a:stretch>
              <a:fillRect/>
            </a:stretch>
          </p:blipFill>
          <p:spPr>
            <a:xfrm>
              <a:off x="13541541" y="-4407675"/>
              <a:ext cx="9231497" cy="18224125"/>
            </a:xfrm>
            <a:prstGeom prst="rect">
              <a:avLst/>
            </a:prstGeom>
          </p:spPr>
        </p:pic>
        <p:pic>
          <p:nvPicPr>
            <p:cNvPr id="5" name="Image 2" descr="preencoded.png">    </p:cNvPr>
            <p:cNvPicPr>
              <a:picLocks noChangeAspect="1"/>
            </p:cNvPicPr>
            <p:nvPr/>
          </p:nvPicPr>
          <p:blipFill>
            <a:blip r:embed="rId3"/>
            <a:stretch>
              <a:fillRect/>
            </a:stretch>
          </p:blipFill>
          <p:spPr>
            <a:xfrm>
              <a:off x="704487" y="6322089"/>
              <a:ext cx="3300461" cy="3286582"/>
            </a:xfrm>
            <a:prstGeom prst="rect">
              <a:avLst/>
            </a:prstGeom>
          </p:spPr>
        </p:pic>
      </p:grpSp>
      <p:grpSp>
        <p:nvGrpSpPr>
          <p:cNvPr id="54453" name="Group"/>
          <p:cNvGrpSpPr/>
          <p:nvPr/>
        </p:nvGrpSpPr>
        <p:grpSpPr>
          <a:xfrm>
            <a:off x="17235487" y="8456817"/>
            <a:ext cx="1463470" cy="1601583"/>
            <a:chOff x="17235487" y="8456817"/>
            <a:chExt cx="1463470" cy="1601583"/>
          </a:xfrm>
        </p:grpSpPr>
        <p:pic>
          <p:nvPicPr>
            <p:cNvPr id="6" name="Image 3" descr="preencoded.png">    </p:cNvPr>
            <p:cNvPicPr>
              <a:picLocks noChangeAspect="1"/>
            </p:cNvPicPr>
            <p:nvPr/>
          </p:nvPicPr>
          <p:blipFill>
            <a:blip r:embed="rId4"/>
            <a:stretch>
              <a:fillRect/>
            </a:stretch>
          </p:blipFill>
          <p:spPr>
            <a:xfrm>
              <a:off x="17640300" y="9525000"/>
              <a:ext cx="533400" cy="533400"/>
            </a:xfrm>
            <a:prstGeom prst="rect">
              <a:avLst/>
            </a:prstGeom>
          </p:spPr>
        </p:pic>
        <p:sp>
          <p:nvSpPr>
            <p:cNvPr id="7" name="Text 1"/>
            <p:cNvSpPr/>
            <p:nvPr/>
          </p:nvSpPr>
          <p:spPr>
            <a:xfrm rot="16200000">
              <a:off x="17235487" y="8456817"/>
              <a:ext cx="1463470" cy="539545"/>
            </a:xfrm>
            <a:prstGeom prst="rect">
              <a:avLst/>
            </a:prstGeom>
            <a:noFill/>
            <a:ln/>
          </p:spPr>
          <p:txBody>
            <a:bodyPr wrap="square" lIns="0" tIns="0" rIns="0" bIns="0" rtlCol="0" anchor="t"/>
            <a:lstStyle/>
            <a:p>
              <a:pPr algn="l" indent="0" marL="0">
                <a:lnSpc>
                  <a:spcPct val="120000"/>
                </a:lnSpc>
                <a:buNone/>
              </a:pPr>
              <a:r>
                <a:rPr lang="en-US" sz="2710" b="1" u="none" dirty="0">
                  <a:solidFill>
                    <a:srgbClr val="9B3A15"/>
                  </a:solidFill>
                  <a:latin typeface="Inter" pitchFamily="34" charset="0"/>
                  <a:ea typeface="Inter" pitchFamily="34" charset="-122"/>
                  <a:cs typeface="Inter" pitchFamily="34" charset="-120"/>
                </a:rPr>
                <a:t>EaTemp</a:t>
              </a:r>
              <a:endParaRPr lang="en-US" sz="2710" dirty="0"/>
            </a:p>
          </p:txBody>
        </p:sp>
      </p:grpSp>
      <p:grpSp>
        <p:nvGrpSpPr>
          <p:cNvPr id="93986" name="Group"/>
          <p:cNvGrpSpPr/>
          <p:nvPr/>
        </p:nvGrpSpPr>
        <p:grpSpPr>
          <a:xfrm>
            <a:off x="11601450" y="4657725"/>
            <a:ext cx="3625215" cy="3097530"/>
            <a:chOff x="11601450" y="4657725"/>
            <a:chExt cx="3625215" cy="3097530"/>
          </a:xfrm>
        </p:grpSpPr>
        <p:sp>
          <p:nvSpPr>
            <p:cNvPr id="8" name="Text 2"/>
            <p:cNvSpPr/>
            <p:nvPr/>
          </p:nvSpPr>
          <p:spPr>
            <a:xfrm>
              <a:off x="11601450" y="4657725"/>
              <a:ext cx="3625215" cy="1169670"/>
            </a:xfrm>
            <a:prstGeom prst="rect">
              <a:avLst/>
            </a:prstGeom>
            <a:noFill/>
            <a:ln/>
          </p:spPr>
          <p:txBody>
            <a:bodyPr wrap="square" lIns="0" tIns="0" rIns="0" bIns="0" rtlCol="0" anchor="t"/>
            <a:lstStyle/>
            <a:p>
              <a:pPr algn="l" indent="0" marL="0">
                <a:lnSpc>
                  <a:spcPct val="120000"/>
                </a:lnSpc>
                <a:buNone/>
              </a:pPr>
              <a:r>
                <a:rPr lang="en-US" sz="3600" b="1" u="none" dirty="0">
                  <a:solidFill>
                    <a:srgbClr val="0E0E0E"/>
                  </a:solidFill>
                  <a:latin typeface="Tourney" pitchFamily="34" charset="0"/>
                  <a:ea typeface="Tourney" pitchFamily="34" charset="-122"/>
                  <a:cs typeface="Tourney" pitchFamily="34" charset="-120"/>
                </a:rPr>
                <a:t>A WEB APPLICATION</a:t>
              </a:r>
              <a:endParaRPr lang="en-US" sz="3600" dirty="0"/>
            </a:p>
          </p:txBody>
        </p:sp>
        <p:sp>
          <p:nvSpPr>
            <p:cNvPr id="9" name="Text 3"/>
            <p:cNvSpPr/>
            <p:nvPr/>
          </p:nvSpPr>
          <p:spPr>
            <a:xfrm>
              <a:off x="11601450" y="5819775"/>
              <a:ext cx="3594735" cy="1935480"/>
            </a:xfrm>
            <a:prstGeom prst="rect">
              <a:avLst/>
            </a:prstGeom>
            <a:noFill/>
            <a:ln/>
          </p:spPr>
          <p:txBody>
            <a:bodyPr wrap="square" lIns="0" tIns="0" rIns="0" bIns="0" rtlCol="0" anchor="t"/>
            <a:lstStyle/>
            <a:p>
              <a:pPr algn="l" indent="0" marL="0">
                <a:lnSpc>
                  <a:spcPct val="120000"/>
                </a:lnSpc>
                <a:buNone/>
              </a:pPr>
              <a:r>
                <a:rPr lang="en-US" sz="2400" u="none" dirty="0">
                  <a:solidFill>
                    <a:srgbClr val="0E0E0E"/>
                  </a:solidFill>
                  <a:latin typeface="Poppins" pitchFamily="34" charset="0"/>
                  <a:ea typeface="Poppins" pitchFamily="34" charset="-122"/>
                  <a:cs typeface="Poppins" pitchFamily="34" charset="-120"/>
                </a:rPr>
                <a:t>A web application designed for discovering the world of fantasy</a:t>
              </a:r>
              <a:endParaRPr lang="en-US" sz="2400" dirty="0"/>
            </a:p>
          </p:txBody>
        </p:sp>
      </p:grpSp>
      <p:pic>
        <p:nvPicPr>
          <p:cNvPr id="10" name="Image 4" descr="preencoded.png">    </p:cNvPr>
          <p:cNvPicPr>
            <a:picLocks noChangeAspect="1"/>
          </p:cNvPicPr>
          <p:nvPr/>
        </p:nvPicPr>
        <p:blipFill>
          <a:blip r:embed="rId5"/>
          <a:stretch>
            <a:fillRect/>
          </a:stretch>
        </p:blipFill>
        <p:spPr>
          <a:xfrm>
            <a:off x="952500" y="3086100"/>
            <a:ext cx="10325100" cy="6124575"/>
          </a:xfrm>
          <a:prstGeom prst="rect">
            <a:avLst/>
          </a:prstGeom>
        </p:spPr>
      </p:pic>
      <p:pic>
        <p:nvPicPr>
          <p:cNvPr id="11" name="Image 5" descr="preencoded.png">    </p:cNvPr>
          <p:cNvPicPr>
            <a:picLocks noChangeAspect="1"/>
          </p:cNvPicPr>
          <p:nvPr/>
        </p:nvPicPr>
        <p:blipFill>
          <a:blip r:embed="rId6"/>
          <a:stretch>
            <a:fillRect/>
          </a:stretch>
        </p:blipFill>
        <p:spPr>
          <a:xfrm>
            <a:off x="2400300" y="3343275"/>
            <a:ext cx="7419975" cy="4867275"/>
          </a:xfrm>
          <a:prstGeom prst="rect">
            <a:avLst/>
          </a:prstGeom>
        </p:spPr>
      </p:pic>
      <p:sp>
        <p:nvSpPr>
          <p:cNvPr id="12" name="Text 4"/>
          <p:cNvSpPr/>
          <p:nvPr/>
        </p:nvSpPr>
        <p:spPr>
          <a:xfrm>
            <a:off x="2400300" y="1314450"/>
            <a:ext cx="7915275" cy="1943100"/>
          </a:xfrm>
          <a:prstGeom prst="rect">
            <a:avLst/>
          </a:prstGeom>
          <a:noFill/>
          <a:ln/>
        </p:spPr>
        <p:txBody>
          <a:bodyPr wrap="square" lIns="0" tIns="0" rIns="0" bIns="0" rtlCol="0" anchor="t"/>
          <a:lstStyle/>
          <a:p>
            <a:pPr algn="l" indent="0" marL="0">
              <a:lnSpc>
                <a:spcPct val="120000"/>
              </a:lnSpc>
              <a:buNone/>
            </a:pPr>
            <a:r>
              <a:rPr lang="en-US" sz="6000" b="1" u="none" dirty="0">
                <a:solidFill>
                  <a:srgbClr val="272727"/>
                </a:solidFill>
                <a:latin typeface="Tourney" pitchFamily="34" charset="0"/>
                <a:ea typeface="Tourney" pitchFamily="34" charset="-122"/>
                <a:cs typeface="Tourney" pitchFamily="34" charset="-120"/>
              </a:rPr>
              <a:t>PORTAL TO ADVENTURE</a:t>
            </a:r>
            <a:endParaRPr lang="en-US" sz="60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E0CEC4"/>
        </a:solidFill>
      </p:bgPr>
    </p:bg>
    <p:spTree>
      <p:nvGrpSpPr>
        <p:cNvPr id="1" name=""/>
        <p:cNvGrpSpPr/>
        <p:nvPr/>
      </p:nvGrpSpPr>
      <p:grpSpPr>
        <a:xfrm>
          <a:off x="0" y="0"/>
          <a:ext cx="0" cy="0"/>
          <a:chOff x="0" y="0"/>
          <a:chExt cx="0" cy="0"/>
        </a:xfrm>
      </p:grpSpPr>
      <p:grpSp>
        <p:nvGrpSpPr>
          <p:cNvPr id="78395" name="Group"/>
          <p:cNvGrpSpPr/>
          <p:nvPr/>
        </p:nvGrpSpPr>
        <p:grpSpPr>
          <a:xfrm>
            <a:off x="-152400" y="-5672283"/>
            <a:ext cx="21759710" cy="19131108"/>
            <a:chOff x="-152400" y="-5672283"/>
            <a:chExt cx="21759710" cy="19131108"/>
          </a:xfrm>
        </p:grpSpPr>
        <p:sp>
          <p:nvSpPr>
            <p:cNvPr id="2" name="Shape 0"/>
            <p:cNvSpPr/>
            <p:nvPr/>
          </p:nvSpPr>
          <p:spPr>
            <a:xfrm>
              <a:off x="0" y="0"/>
              <a:ext cx="18288000" cy="10287000"/>
            </a:xfrm>
            <a:prstGeom prst="rect">
              <a:avLst/>
            </a:prstGeom>
            <a:solidFill>
              <a:srgbClr val="E0CEC4"/>
            </a:solidFill>
            <a:ln/>
          </p:spPr>
        </p:sp>
        <p:pic>
          <p:nvPicPr>
            <p:cNvPr id="3" name="Image 0" descr="preencoded.png">    </p:cNvPr>
            <p:cNvPicPr>
              <a:picLocks noChangeAspect="1"/>
            </p:cNvPicPr>
            <p:nvPr/>
          </p:nvPicPr>
          <p:blipFill>
            <a:blip r:embed="rId1"/>
            <a:stretch>
              <a:fillRect/>
            </a:stretch>
          </p:blipFill>
          <p:spPr>
            <a:xfrm>
              <a:off x="-152400" y="1562100"/>
              <a:ext cx="11896725" cy="11896725"/>
            </a:xfrm>
            <a:prstGeom prst="rect">
              <a:avLst/>
            </a:prstGeom>
          </p:spPr>
        </p:pic>
        <p:pic>
          <p:nvPicPr>
            <p:cNvPr id="4" name="Image 1" descr="preencoded.png">    </p:cNvPr>
            <p:cNvPicPr>
              <a:picLocks noChangeAspect="1"/>
            </p:cNvPicPr>
            <p:nvPr/>
          </p:nvPicPr>
          <p:blipFill>
            <a:blip r:embed="rId2"/>
            <a:stretch>
              <a:fillRect/>
            </a:stretch>
          </p:blipFill>
          <p:spPr>
            <a:xfrm rot="18900000">
              <a:off x="13330085" y="-5672283"/>
              <a:ext cx="8277225" cy="15268575"/>
            </a:xfrm>
            <a:prstGeom prst="rect">
              <a:avLst/>
            </a:prstGeom>
          </p:spPr>
        </p:pic>
        <p:pic>
          <p:nvPicPr>
            <p:cNvPr id="5" name="Image 2" descr="preencoded.png">    </p:cNvPr>
            <p:cNvPicPr>
              <a:picLocks noChangeAspect="1"/>
            </p:cNvPicPr>
            <p:nvPr/>
          </p:nvPicPr>
          <p:blipFill>
            <a:blip r:embed="rId3"/>
            <a:stretch>
              <a:fillRect/>
            </a:stretch>
          </p:blipFill>
          <p:spPr>
            <a:xfrm>
              <a:off x="495300" y="5524500"/>
              <a:ext cx="4333875" cy="4333875"/>
            </a:xfrm>
            <a:prstGeom prst="rect">
              <a:avLst/>
            </a:prstGeom>
          </p:spPr>
        </p:pic>
      </p:grpSp>
      <p:grpSp>
        <p:nvGrpSpPr>
          <p:cNvPr id="34529" name="Group"/>
          <p:cNvGrpSpPr/>
          <p:nvPr/>
        </p:nvGrpSpPr>
        <p:grpSpPr>
          <a:xfrm>
            <a:off x="17235487" y="8456817"/>
            <a:ext cx="1463470" cy="1601583"/>
            <a:chOff x="17235487" y="8456817"/>
            <a:chExt cx="1463470" cy="1601583"/>
          </a:xfrm>
        </p:grpSpPr>
        <p:pic>
          <p:nvPicPr>
            <p:cNvPr id="6" name="Image 3" descr="preencoded.png">    </p:cNvPr>
            <p:cNvPicPr>
              <a:picLocks noChangeAspect="1"/>
            </p:cNvPicPr>
            <p:nvPr/>
          </p:nvPicPr>
          <p:blipFill>
            <a:blip r:embed="rId4"/>
            <a:stretch>
              <a:fillRect/>
            </a:stretch>
          </p:blipFill>
          <p:spPr>
            <a:xfrm>
              <a:off x="17640300" y="9525000"/>
              <a:ext cx="533400" cy="533400"/>
            </a:xfrm>
            <a:prstGeom prst="rect">
              <a:avLst/>
            </a:prstGeom>
          </p:spPr>
        </p:pic>
        <p:sp>
          <p:nvSpPr>
            <p:cNvPr id="7" name="Text 1"/>
            <p:cNvSpPr/>
            <p:nvPr/>
          </p:nvSpPr>
          <p:spPr>
            <a:xfrm rot="16200000">
              <a:off x="17235487" y="8456817"/>
              <a:ext cx="1463470" cy="539545"/>
            </a:xfrm>
            <a:prstGeom prst="rect">
              <a:avLst/>
            </a:prstGeom>
            <a:noFill/>
            <a:ln/>
          </p:spPr>
          <p:txBody>
            <a:bodyPr wrap="square" lIns="0" tIns="0" rIns="0" bIns="0" rtlCol="0" anchor="t"/>
            <a:lstStyle/>
            <a:p>
              <a:pPr algn="l" indent="0" marL="0">
                <a:lnSpc>
                  <a:spcPct val="120000"/>
                </a:lnSpc>
                <a:buNone/>
              </a:pPr>
              <a:r>
                <a:rPr lang="en-US" sz="2710" b="1" u="none" dirty="0">
                  <a:solidFill>
                    <a:srgbClr val="9B3A15"/>
                  </a:solidFill>
                  <a:latin typeface="Inter" pitchFamily="34" charset="0"/>
                  <a:ea typeface="Inter" pitchFamily="34" charset="-122"/>
                  <a:cs typeface="Inter" pitchFamily="34" charset="-120"/>
                </a:rPr>
                <a:t>EaTemp</a:t>
              </a:r>
              <a:endParaRPr lang="en-US" sz="2710" dirty="0"/>
            </a:p>
          </p:txBody>
        </p:sp>
      </p:grpSp>
      <p:grpSp>
        <p:nvGrpSpPr>
          <p:cNvPr id="98834" name="Group"/>
          <p:cNvGrpSpPr/>
          <p:nvPr/>
        </p:nvGrpSpPr>
        <p:grpSpPr>
          <a:xfrm>
            <a:off x="8867775" y="2486025"/>
            <a:ext cx="6644640" cy="2135505"/>
            <a:chOff x="8867775" y="2486025"/>
            <a:chExt cx="6644640" cy="2135505"/>
          </a:xfrm>
        </p:grpSpPr>
        <p:sp>
          <p:nvSpPr>
            <p:cNvPr id="8" name="Text 2"/>
            <p:cNvSpPr/>
            <p:nvPr/>
          </p:nvSpPr>
          <p:spPr>
            <a:xfrm>
              <a:off x="8867775" y="2486025"/>
              <a:ext cx="6644640" cy="664845"/>
            </a:xfrm>
            <a:prstGeom prst="rect">
              <a:avLst/>
            </a:prstGeom>
            <a:noFill/>
            <a:ln/>
          </p:spPr>
          <p:txBody>
            <a:bodyPr wrap="square" lIns="0" tIns="0" rIns="0" bIns="0" rtlCol="0" anchor="t"/>
            <a:lstStyle/>
            <a:p>
              <a:pPr algn="l" indent="0" marL="0">
                <a:lnSpc>
                  <a:spcPct val="120000"/>
                </a:lnSpc>
                <a:buNone/>
              </a:pPr>
              <a:r>
                <a:rPr lang="en-US" sz="3600" b="1" u="none" dirty="0">
                  <a:solidFill>
                    <a:srgbClr val="0E0E0E"/>
                  </a:solidFill>
                  <a:latin typeface="Tourney" pitchFamily="34" charset="0"/>
                  <a:ea typeface="Tourney" pitchFamily="34" charset="-122"/>
                  <a:cs typeface="Tourney" pitchFamily="34" charset="-120"/>
                </a:rPr>
                <a:t>AN MOBILE APP</a:t>
              </a:r>
              <a:endParaRPr lang="en-US" sz="3600" dirty="0"/>
            </a:p>
          </p:txBody>
        </p:sp>
        <p:sp>
          <p:nvSpPr>
            <p:cNvPr id="9" name="Text 3"/>
            <p:cNvSpPr/>
            <p:nvPr/>
          </p:nvSpPr>
          <p:spPr>
            <a:xfrm>
              <a:off x="8867775" y="3143250"/>
              <a:ext cx="6614160" cy="1478280"/>
            </a:xfrm>
            <a:prstGeom prst="rect">
              <a:avLst/>
            </a:prstGeom>
            <a:noFill/>
            <a:ln/>
          </p:spPr>
          <p:txBody>
            <a:bodyPr wrap="square" lIns="0" tIns="0" rIns="0" bIns="0" rtlCol="0" anchor="t"/>
            <a:lstStyle/>
            <a:p>
              <a:pPr algn="l" indent="0" marL="0">
                <a:lnSpc>
                  <a:spcPct val="120000"/>
                </a:lnSpc>
                <a:buNone/>
              </a:pPr>
              <a:r>
                <a:rPr lang="en-US" sz="2400" u="none" dirty="0">
                  <a:solidFill>
                    <a:srgbClr val="0E0E0E"/>
                  </a:solidFill>
                  <a:latin typeface="Poppins" pitchFamily="34" charset="0"/>
                  <a:ea typeface="Poppins" pitchFamily="34" charset="-122"/>
                  <a:cs typeface="Poppins" pitchFamily="34" charset="-120"/>
                </a:rPr>
                <a:t>An app designed for exploring and experiencing the enchanting realm of fantasy</a:t>
              </a:r>
              <a:endParaRPr lang="en-US" sz="2400" dirty="0"/>
            </a:p>
          </p:txBody>
        </p:sp>
      </p:grpSp>
      <p:sp>
        <p:nvSpPr>
          <p:cNvPr id="10" name="Text 4"/>
          <p:cNvSpPr/>
          <p:nvPr/>
        </p:nvSpPr>
        <p:spPr>
          <a:xfrm>
            <a:off x="8867775" y="5895975"/>
            <a:ext cx="6776085" cy="3002280"/>
          </a:xfrm>
          <a:prstGeom prst="rect">
            <a:avLst/>
          </a:prstGeom>
          <a:noFill/>
          <a:ln/>
        </p:spPr>
        <p:txBody>
          <a:bodyPr wrap="square" lIns="0" tIns="0" rIns="0" bIns="0" rtlCol="0" anchor="t"/>
          <a:lstStyle/>
          <a:p>
            <a:pPr algn="l" marL="342900" indent="-342900">
              <a:lnSpc>
                <a:spcPct val="120000"/>
              </a:lnSpc>
              <a:spcAft>
                <a:spcPts val="3000"/>
              </a:spcAft>
              <a:buSzPct val="100000"/>
              <a:buChar char="•"/>
            </a:pPr>
            <a:r>
              <a:rPr lang="en-US" sz="2400" u="none" dirty="0">
                <a:solidFill>
                  <a:srgbClr val="0E0E0E"/>
                </a:solidFill>
                <a:latin typeface="Poppins" pitchFamily="34" charset="0"/>
                <a:ea typeface="Poppins" pitchFamily="34" charset="-122"/>
                <a:cs typeface="Poppins" pitchFamily="34" charset="-120"/>
              </a:rPr>
              <a:t>Explore a magical world</a:t>
            </a:r>
            <a:endParaRPr lang="en-US" sz="2400" dirty="0"/>
          </a:p>
          <a:p>
            <a:pPr algn="l" marL="342900" indent="-342900">
              <a:lnSpc>
                <a:spcPct val="120000"/>
              </a:lnSpc>
              <a:spcAft>
                <a:spcPts val="3000"/>
              </a:spcAft>
              <a:buSzPct val="100000"/>
              <a:buChar char="•"/>
            </a:pPr>
            <a:r>
              <a:rPr lang="en-US" sz="2400" u="none" dirty="0">
                <a:solidFill>
                  <a:srgbClr val="0E0E0E"/>
                </a:solidFill>
                <a:latin typeface="Poppins" pitchFamily="34" charset="0"/>
                <a:ea typeface="Poppins" pitchFamily="34" charset="-122"/>
                <a:cs typeface="Poppins" pitchFamily="34" charset="-120"/>
              </a:rPr>
              <a:t>Experience fantasy firsthand</a:t>
            </a:r>
            <a:endParaRPr lang="en-US" sz="2400" dirty="0"/>
          </a:p>
          <a:p>
            <a:pPr algn="l" marL="342900" indent="-342900">
              <a:lnSpc>
                <a:spcPct val="120000"/>
              </a:lnSpc>
              <a:spcAft>
                <a:spcPts val="3000"/>
              </a:spcAft>
              <a:buSzPct val="100000"/>
              <a:buChar char="•"/>
            </a:pPr>
            <a:r>
              <a:rPr lang="en-US" sz="2400" u="none" dirty="0">
                <a:solidFill>
                  <a:srgbClr val="0E0E0E"/>
                </a:solidFill>
                <a:latin typeface="Poppins" pitchFamily="34" charset="0"/>
                <a:ea typeface="Poppins" pitchFamily="34" charset="-122"/>
                <a:cs typeface="Poppins" pitchFamily="34" charset="-120"/>
              </a:rPr>
              <a:t>Immerse in a realm of magic</a:t>
            </a:r>
            <a:endParaRPr lang="en-US" sz="2400" dirty="0"/>
          </a:p>
          <a:p>
            <a:pPr algn="l" marL="342900" indent="-342900">
              <a:lnSpc>
                <a:spcPct val="120000"/>
              </a:lnSpc>
              <a:spcAft>
                <a:spcPts val="3000"/>
              </a:spcAft>
              <a:buSzPct val="100000"/>
              <a:buChar char="•"/>
            </a:pPr>
            <a:r>
              <a:rPr lang="en-US" sz="2400" u="none" dirty="0">
                <a:solidFill>
                  <a:srgbClr val="0E0E0E"/>
                </a:solidFill>
                <a:latin typeface="Poppins" pitchFamily="34" charset="0"/>
                <a:ea typeface="Poppins" pitchFamily="34" charset="-122"/>
                <a:cs typeface="Poppins" pitchFamily="34" charset="-120"/>
              </a:rPr>
              <a:t>Discover untold wonders</a:t>
            </a:r>
            <a:endParaRPr lang="en-US" sz="2400" dirty="0"/>
          </a:p>
          <a:p>
            <a:pPr algn="l" marL="342900" indent="-342900">
              <a:lnSpc>
                <a:spcPct val="120000"/>
              </a:lnSpc>
              <a:spcAft>
                <a:spcPts val="3000"/>
              </a:spcAft>
              <a:buSzPct val="100000"/>
              <a:buChar char="•"/>
            </a:pPr>
            <a:r>
              <a:rPr lang="en-US" sz="2400" u="none" dirty="0">
                <a:solidFill>
                  <a:srgbClr val="0E0E0E"/>
                </a:solidFill>
                <a:latin typeface="Poppins" pitchFamily="34" charset="0"/>
                <a:ea typeface="Poppins" pitchFamily="34" charset="-122"/>
                <a:cs typeface="Poppins" pitchFamily="34" charset="-120"/>
              </a:rPr>
              <a:t>Live your fantasy dreams</a:t>
            </a:r>
            <a:endParaRPr lang="en-US" sz="2400" dirty="0"/>
          </a:p>
        </p:txBody>
      </p:sp>
      <p:sp>
        <p:nvSpPr>
          <p:cNvPr id="11" name="Text 5"/>
          <p:cNvSpPr/>
          <p:nvPr/>
        </p:nvSpPr>
        <p:spPr>
          <a:xfrm>
            <a:off x="8867775" y="1133475"/>
            <a:ext cx="9572625" cy="1104900"/>
          </a:xfrm>
          <a:prstGeom prst="rect">
            <a:avLst/>
          </a:prstGeom>
          <a:noFill/>
          <a:ln/>
        </p:spPr>
        <p:txBody>
          <a:bodyPr wrap="square" lIns="0" tIns="0" rIns="0" bIns="0" rtlCol="0" anchor="t"/>
          <a:lstStyle/>
          <a:p>
            <a:pPr algn="l" indent="0" marL="0">
              <a:lnSpc>
                <a:spcPct val="120000"/>
              </a:lnSpc>
              <a:buNone/>
            </a:pPr>
            <a:r>
              <a:rPr lang="en-US" sz="6000" b="1" u="none" dirty="0">
                <a:solidFill>
                  <a:srgbClr val="272727"/>
                </a:solidFill>
                <a:latin typeface="Tourney" pitchFamily="34" charset="0"/>
                <a:ea typeface="Tourney" pitchFamily="34" charset="-122"/>
                <a:cs typeface="Tourney" pitchFamily="34" charset="-120"/>
              </a:rPr>
              <a:t>THE FUTURE OF FANTASY</a:t>
            </a:r>
            <a:endParaRPr lang="en-US" sz="6000" dirty="0"/>
          </a:p>
        </p:txBody>
      </p:sp>
      <p:pic>
        <p:nvPicPr>
          <p:cNvPr id="12" name="Image 4" descr="preencoded.png">    </p:cNvPr>
          <p:cNvPicPr>
            <a:picLocks noChangeAspect="1"/>
          </p:cNvPicPr>
          <p:nvPr/>
        </p:nvPicPr>
        <p:blipFill>
          <a:blip r:embed="rId5"/>
          <a:stretch>
            <a:fillRect/>
          </a:stretch>
        </p:blipFill>
        <p:spPr>
          <a:xfrm>
            <a:off x="3352800" y="771525"/>
            <a:ext cx="4105275" cy="8886825"/>
          </a:xfrm>
          <a:prstGeom prst="rect">
            <a:avLst/>
          </a:prstGeom>
        </p:spPr>
      </p:pic>
      <p:pic>
        <p:nvPicPr>
          <p:cNvPr id="13" name="Image 5" descr="preencoded.png">    </p:cNvPr>
          <p:cNvPicPr>
            <a:picLocks noChangeAspect="1"/>
          </p:cNvPicPr>
          <p:nvPr/>
        </p:nvPicPr>
        <p:blipFill>
          <a:blip r:embed="rId6"/>
          <a:stretch>
            <a:fillRect/>
          </a:stretch>
        </p:blipFill>
        <p:spPr>
          <a:xfrm>
            <a:off x="3495675" y="1323975"/>
            <a:ext cx="3829050" cy="809625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E0CEC4"/>
        </a:solidFill>
      </p:bgPr>
    </p:bg>
    <p:spTree>
      <p:nvGrpSpPr>
        <p:cNvPr id="1" name=""/>
        <p:cNvGrpSpPr/>
        <p:nvPr/>
      </p:nvGrpSpPr>
      <p:grpSpPr>
        <a:xfrm>
          <a:off x="0" y="0"/>
          <a:ext cx="0" cy="0"/>
          <a:chOff x="0" y="0"/>
          <a:chExt cx="0" cy="0"/>
        </a:xfrm>
      </p:grpSpPr>
      <p:grpSp>
        <p:nvGrpSpPr>
          <p:cNvPr id="92163" name="Group"/>
          <p:cNvGrpSpPr/>
          <p:nvPr/>
        </p:nvGrpSpPr>
        <p:grpSpPr>
          <a:xfrm>
            <a:off x="-7696200" y="-1590675"/>
            <a:ext cx="28651200" cy="13282657"/>
            <a:chOff x="-7696200" y="-1590675"/>
            <a:chExt cx="28651200" cy="13282657"/>
          </a:xfrm>
        </p:grpSpPr>
        <p:sp>
          <p:nvSpPr>
            <p:cNvPr id="2" name="Shape 0"/>
            <p:cNvSpPr/>
            <p:nvPr/>
          </p:nvSpPr>
          <p:spPr>
            <a:xfrm>
              <a:off x="0" y="0"/>
              <a:ext cx="18288000" cy="10287000"/>
            </a:xfrm>
            <a:prstGeom prst="rect">
              <a:avLst/>
            </a:prstGeom>
            <a:solidFill>
              <a:srgbClr val="E0CEC4"/>
            </a:solidFill>
            <a:ln/>
          </p:spPr>
        </p:sp>
        <p:pic>
          <p:nvPicPr>
            <p:cNvPr id="3" name="Image 0" descr="preencoded.png">    </p:cNvPr>
            <p:cNvPicPr>
              <a:picLocks noChangeAspect="1"/>
            </p:cNvPicPr>
            <p:nvPr/>
          </p:nvPicPr>
          <p:blipFill>
            <a:blip r:embed="rId1"/>
            <a:stretch>
              <a:fillRect/>
            </a:stretch>
          </p:blipFill>
          <p:spPr>
            <a:xfrm>
              <a:off x="11172825" y="-1590675"/>
              <a:ext cx="9782175" cy="9782175"/>
            </a:xfrm>
            <a:prstGeom prst="rect">
              <a:avLst/>
            </a:prstGeom>
          </p:spPr>
        </p:pic>
        <p:pic>
          <p:nvPicPr>
            <p:cNvPr id="4" name="Image 1" descr="preencoded.png">    </p:cNvPr>
            <p:cNvPicPr>
              <a:picLocks noChangeAspect="1"/>
            </p:cNvPicPr>
            <p:nvPr/>
          </p:nvPicPr>
          <p:blipFill>
            <a:blip r:embed="rId2"/>
            <a:stretch>
              <a:fillRect/>
            </a:stretch>
          </p:blipFill>
          <p:spPr>
            <a:xfrm>
              <a:off x="-7696200" y="-1400175"/>
              <a:ext cx="13336939" cy="13092157"/>
            </a:xfrm>
            <a:prstGeom prst="rect">
              <a:avLst/>
            </a:prstGeom>
          </p:spPr>
        </p:pic>
        <p:pic>
          <p:nvPicPr>
            <p:cNvPr id="5" name="Image 2" descr="preencoded.png">    </p:cNvPr>
            <p:cNvPicPr>
              <a:picLocks noChangeAspect="1"/>
            </p:cNvPicPr>
            <p:nvPr/>
          </p:nvPicPr>
          <p:blipFill>
            <a:blip r:embed="rId3"/>
            <a:stretch>
              <a:fillRect/>
            </a:stretch>
          </p:blipFill>
          <p:spPr>
            <a:xfrm>
              <a:off x="13696755" y="6162489"/>
              <a:ext cx="3953266" cy="3953266"/>
            </a:xfrm>
            <a:prstGeom prst="rect">
              <a:avLst/>
            </a:prstGeom>
          </p:spPr>
        </p:pic>
      </p:grpSp>
      <p:grpSp>
        <p:nvGrpSpPr>
          <p:cNvPr id="16334" name="Group"/>
          <p:cNvGrpSpPr/>
          <p:nvPr/>
        </p:nvGrpSpPr>
        <p:grpSpPr>
          <a:xfrm>
            <a:off x="17235487" y="570117"/>
            <a:ext cx="1463470" cy="1601583"/>
            <a:chOff x="17235487" y="570117"/>
            <a:chExt cx="1463470" cy="1601583"/>
          </a:xfrm>
        </p:grpSpPr>
        <p:pic>
          <p:nvPicPr>
            <p:cNvPr id="6" name="Image 3" descr="preencoded.png">    </p:cNvPr>
            <p:cNvPicPr>
              <a:picLocks noChangeAspect="1"/>
            </p:cNvPicPr>
            <p:nvPr/>
          </p:nvPicPr>
          <p:blipFill>
            <a:blip r:embed="rId4"/>
            <a:stretch>
              <a:fillRect/>
            </a:stretch>
          </p:blipFill>
          <p:spPr>
            <a:xfrm>
              <a:off x="17640300" y="1638300"/>
              <a:ext cx="533400" cy="533400"/>
            </a:xfrm>
            <a:prstGeom prst="rect">
              <a:avLst/>
            </a:prstGeom>
          </p:spPr>
        </p:pic>
        <p:sp>
          <p:nvSpPr>
            <p:cNvPr id="7" name="Text 1"/>
            <p:cNvSpPr/>
            <p:nvPr/>
          </p:nvSpPr>
          <p:spPr>
            <a:xfrm rot="16200000">
              <a:off x="17235487" y="570117"/>
              <a:ext cx="1463470" cy="539545"/>
            </a:xfrm>
            <a:prstGeom prst="rect">
              <a:avLst/>
            </a:prstGeom>
            <a:noFill/>
            <a:ln/>
          </p:spPr>
          <p:txBody>
            <a:bodyPr wrap="square" lIns="0" tIns="0" rIns="0" bIns="0" rtlCol="0" anchor="t"/>
            <a:lstStyle/>
            <a:p>
              <a:pPr algn="l" indent="0" marL="0">
                <a:lnSpc>
                  <a:spcPct val="120000"/>
                </a:lnSpc>
                <a:buNone/>
              </a:pPr>
              <a:r>
                <a:rPr lang="en-US" sz="2710" b="1" u="none" dirty="0">
                  <a:solidFill>
                    <a:srgbClr val="9B3A15"/>
                  </a:solidFill>
                  <a:latin typeface="Inter" pitchFamily="34" charset="0"/>
                  <a:ea typeface="Inter" pitchFamily="34" charset="-122"/>
                  <a:cs typeface="Inter" pitchFamily="34" charset="-120"/>
                </a:rPr>
                <a:t>EaTemp</a:t>
              </a:r>
              <a:endParaRPr lang="en-US" sz="2710" dirty="0"/>
            </a:p>
          </p:txBody>
        </p:sp>
      </p:grpSp>
      <p:grpSp>
        <p:nvGrpSpPr>
          <p:cNvPr id="58220" name="Group"/>
          <p:cNvGrpSpPr/>
          <p:nvPr/>
        </p:nvGrpSpPr>
        <p:grpSpPr>
          <a:xfrm>
            <a:off x="1295400" y="6076950"/>
            <a:ext cx="4377690" cy="2640330"/>
            <a:chOff x="1295400" y="6076950"/>
            <a:chExt cx="4377690" cy="2640330"/>
          </a:xfrm>
        </p:grpSpPr>
        <p:sp>
          <p:nvSpPr>
            <p:cNvPr id="8" name="Text 2"/>
            <p:cNvSpPr/>
            <p:nvPr/>
          </p:nvSpPr>
          <p:spPr>
            <a:xfrm>
              <a:off x="1295400" y="6076950"/>
              <a:ext cx="4377690" cy="1169670"/>
            </a:xfrm>
            <a:prstGeom prst="rect">
              <a:avLst/>
            </a:prstGeom>
            <a:noFill/>
            <a:ln/>
          </p:spPr>
          <p:txBody>
            <a:bodyPr wrap="square" lIns="0" tIns="0" rIns="0" bIns="0" rtlCol="0" anchor="t"/>
            <a:lstStyle/>
            <a:p>
              <a:pPr algn="l" indent="0" marL="0">
                <a:lnSpc>
                  <a:spcPct val="120000"/>
                </a:lnSpc>
                <a:buNone/>
              </a:pPr>
              <a:r>
                <a:rPr lang="en-US" sz="3600" b="1" u="none" dirty="0">
                  <a:solidFill>
                    <a:srgbClr val="0E0E0E"/>
                  </a:solidFill>
                  <a:latin typeface="Tourney" pitchFamily="34" charset="0"/>
                  <a:ea typeface="Tourney" pitchFamily="34" charset="-122"/>
                  <a:cs typeface="Tourney" pitchFamily="34" charset="-120"/>
                </a:rPr>
                <a:t>A WEB APPLICATION</a:t>
              </a:r>
              <a:endParaRPr lang="en-US" sz="3600" dirty="0"/>
            </a:p>
          </p:txBody>
        </p:sp>
        <p:sp>
          <p:nvSpPr>
            <p:cNvPr id="9" name="Text 3"/>
            <p:cNvSpPr/>
            <p:nvPr/>
          </p:nvSpPr>
          <p:spPr>
            <a:xfrm>
              <a:off x="1295400" y="7239000"/>
              <a:ext cx="4347210" cy="1478280"/>
            </a:xfrm>
            <a:prstGeom prst="rect">
              <a:avLst/>
            </a:prstGeom>
            <a:noFill/>
            <a:ln/>
          </p:spPr>
          <p:txBody>
            <a:bodyPr wrap="square" lIns="0" tIns="0" rIns="0" bIns="0" rtlCol="0" anchor="t"/>
            <a:lstStyle/>
            <a:p>
              <a:pPr algn="l" indent="0" marL="0">
                <a:lnSpc>
                  <a:spcPct val="120000"/>
                </a:lnSpc>
                <a:buNone/>
              </a:pPr>
              <a:r>
                <a:rPr lang="en-US" sz="2400" u="none" dirty="0">
                  <a:solidFill>
                    <a:srgbClr val="0E0E0E"/>
                  </a:solidFill>
                  <a:latin typeface="Poppins" pitchFamily="34" charset="0"/>
                  <a:ea typeface="Poppins" pitchFamily="34" charset="-122"/>
                  <a:cs typeface="Poppins" pitchFamily="34" charset="-120"/>
                </a:rPr>
                <a:t>A web application designed for discovering the world of fantasy</a:t>
              </a:r>
              <a:endParaRPr lang="en-US" sz="2400" dirty="0"/>
            </a:p>
          </p:txBody>
        </p:sp>
      </p:grpSp>
      <p:sp>
        <p:nvSpPr>
          <p:cNvPr id="10" name="Text 4"/>
          <p:cNvSpPr/>
          <p:nvPr/>
        </p:nvSpPr>
        <p:spPr>
          <a:xfrm>
            <a:off x="1295400" y="1362075"/>
            <a:ext cx="5153025" cy="3619500"/>
          </a:xfrm>
          <a:prstGeom prst="rect">
            <a:avLst/>
          </a:prstGeom>
          <a:noFill/>
          <a:ln/>
        </p:spPr>
        <p:txBody>
          <a:bodyPr wrap="square" lIns="0" tIns="0" rIns="0" bIns="0" rtlCol="0" anchor="t"/>
          <a:lstStyle/>
          <a:p>
            <a:pPr algn="l" indent="0" marL="0">
              <a:lnSpc>
                <a:spcPct val="120000"/>
              </a:lnSpc>
              <a:buNone/>
            </a:pPr>
            <a:r>
              <a:rPr lang="en-US" sz="6000" b="1" u="none" dirty="0">
                <a:solidFill>
                  <a:srgbClr val="272727"/>
                </a:solidFill>
                <a:latin typeface="Tourney" pitchFamily="34" charset="0"/>
                <a:ea typeface="Tourney" pitchFamily="34" charset="-122"/>
                <a:cs typeface="Tourney" pitchFamily="34" charset="-120"/>
              </a:rPr>
              <a:t>A GATEWAY TO A WORLD OF FANTASY AND WONDER</a:t>
            </a:r>
            <a:endParaRPr lang="en-US" sz="6000" dirty="0"/>
          </a:p>
        </p:txBody>
      </p:sp>
      <p:sp>
        <p:nvSpPr>
          <p:cNvPr id="11" name="Text 5"/>
          <p:cNvSpPr/>
          <p:nvPr/>
        </p:nvSpPr>
        <p:spPr>
          <a:xfrm>
            <a:off x="12496800" y="3086100"/>
            <a:ext cx="5204460" cy="4221480"/>
          </a:xfrm>
          <a:prstGeom prst="rect">
            <a:avLst/>
          </a:prstGeom>
          <a:noFill/>
          <a:ln/>
        </p:spPr>
        <p:txBody>
          <a:bodyPr wrap="square" lIns="0" tIns="0" rIns="0" bIns="0" rtlCol="0" anchor="t"/>
          <a:lstStyle/>
          <a:p>
            <a:pPr algn="l" marL="342900" indent="-342900">
              <a:lnSpc>
                <a:spcPct val="120000"/>
              </a:lnSpc>
              <a:spcAft>
                <a:spcPts val="3000"/>
              </a:spcAft>
              <a:buSzPct val="100000"/>
              <a:buChar char="•"/>
            </a:pPr>
            <a:r>
              <a:rPr lang="en-US" sz="2400" u="none" dirty="0">
                <a:solidFill>
                  <a:srgbClr val="0E0E0E"/>
                </a:solidFill>
                <a:latin typeface="Poppins" pitchFamily="34" charset="0"/>
                <a:ea typeface="Poppins" pitchFamily="34" charset="-122"/>
                <a:cs typeface="Poppins" pitchFamily="34" charset="-120"/>
              </a:rPr>
              <a:t>Immerse yourself in the world of magic and mystery</a:t>
            </a:r>
            <a:endParaRPr lang="en-US" sz="2400" dirty="0"/>
          </a:p>
          <a:p>
            <a:pPr algn="l" marL="342900" indent="-342900">
              <a:lnSpc>
                <a:spcPct val="120000"/>
              </a:lnSpc>
              <a:spcAft>
                <a:spcPts val="3000"/>
              </a:spcAft>
              <a:buSzPct val="100000"/>
              <a:buChar char="•"/>
            </a:pPr>
            <a:r>
              <a:rPr lang="en-US" sz="2400" u="none" dirty="0">
                <a:solidFill>
                  <a:srgbClr val="0E0E0E"/>
                </a:solidFill>
                <a:latin typeface="Poppins" pitchFamily="34" charset="0"/>
                <a:ea typeface="Poppins" pitchFamily="34" charset="-122"/>
                <a:cs typeface="Poppins" pitchFamily="34" charset="-120"/>
              </a:rPr>
              <a:t>Explore uncharted territories and fantastical lands</a:t>
            </a:r>
            <a:endParaRPr lang="en-US" sz="2400" dirty="0"/>
          </a:p>
          <a:p>
            <a:pPr algn="l" marL="342900" indent="-342900">
              <a:lnSpc>
                <a:spcPct val="120000"/>
              </a:lnSpc>
              <a:spcAft>
                <a:spcPts val="3000"/>
              </a:spcAft>
              <a:buSzPct val="100000"/>
              <a:buChar char="•"/>
            </a:pPr>
            <a:r>
              <a:rPr lang="en-US" sz="2400" u="none" dirty="0">
                <a:solidFill>
                  <a:srgbClr val="0E0E0E"/>
                </a:solidFill>
                <a:latin typeface="Poppins" pitchFamily="34" charset="0"/>
                <a:ea typeface="Poppins" pitchFamily="34" charset="-122"/>
                <a:cs typeface="Poppins" pitchFamily="34" charset="-120"/>
              </a:rPr>
              <a:t>Meet mythical creatures and legendary beings</a:t>
            </a:r>
            <a:endParaRPr lang="en-US" sz="2400" dirty="0"/>
          </a:p>
          <a:p>
            <a:pPr algn="l" marL="342900" indent="-342900">
              <a:lnSpc>
                <a:spcPct val="120000"/>
              </a:lnSpc>
              <a:spcAft>
                <a:spcPts val="3000"/>
              </a:spcAft>
              <a:buSzPct val="100000"/>
              <a:buChar char="•"/>
            </a:pPr>
            <a:r>
              <a:rPr lang="en-US" sz="2400" u="none" dirty="0">
                <a:solidFill>
                  <a:srgbClr val="0E0E0E"/>
                </a:solidFill>
                <a:latin typeface="Poppins" pitchFamily="34" charset="0"/>
                <a:ea typeface="Poppins" pitchFamily="34" charset="-122"/>
                <a:cs typeface="Poppins" pitchFamily="34" charset="-120"/>
              </a:rPr>
              <a:t>Uncover hidden treasures and secret treasures</a:t>
            </a:r>
            <a:endParaRPr lang="en-US" sz="2400" dirty="0"/>
          </a:p>
        </p:txBody>
      </p:sp>
      <p:grpSp>
        <p:nvGrpSpPr>
          <p:cNvPr id="55511" name="Group"/>
          <p:cNvGrpSpPr/>
          <p:nvPr/>
        </p:nvGrpSpPr>
        <p:grpSpPr>
          <a:xfrm>
            <a:off x="5924550" y="561975"/>
            <a:ext cx="6429375" cy="9248775"/>
            <a:chOff x="5924550" y="561975"/>
            <a:chExt cx="6429375" cy="9248775"/>
          </a:xfrm>
        </p:grpSpPr>
        <p:pic>
          <p:nvPicPr>
            <p:cNvPr id="12" name="Image 4" descr="preencoded.png">    </p:cNvPr>
            <p:cNvPicPr>
              <a:picLocks noChangeAspect="1"/>
            </p:cNvPicPr>
            <p:nvPr/>
          </p:nvPicPr>
          <p:blipFill>
            <a:blip r:embed="rId5"/>
            <a:stretch>
              <a:fillRect/>
            </a:stretch>
          </p:blipFill>
          <p:spPr>
            <a:xfrm>
              <a:off x="5924550" y="561975"/>
              <a:ext cx="6429375" cy="9248775"/>
            </a:xfrm>
            <a:prstGeom prst="rect">
              <a:avLst/>
            </a:prstGeom>
          </p:spPr>
        </p:pic>
        <p:pic>
          <p:nvPicPr>
            <p:cNvPr id="13" name="Image 5" descr="preencoded.png">    </p:cNvPr>
            <p:cNvPicPr>
              <a:picLocks noChangeAspect="1"/>
            </p:cNvPicPr>
            <p:nvPr/>
          </p:nvPicPr>
          <p:blipFill>
            <a:blip r:embed="rId6"/>
            <a:stretch>
              <a:fillRect/>
            </a:stretch>
          </p:blipFill>
          <p:spPr>
            <a:xfrm>
              <a:off x="6296025" y="1352550"/>
              <a:ext cx="5686425" cy="7677150"/>
            </a:xfrm>
            <a:prstGeom prst="rect">
              <a:avLst/>
            </a:prstGeom>
          </p:spPr>
        </p:pic>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E0CEC4"/>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8288000" cy="10287000"/>
          </a:xfrm>
          <a:prstGeom prst="rect">
            <a:avLst/>
          </a:prstGeom>
        </p:spPr>
      </p:pic>
      <p:grpSp>
        <p:nvGrpSpPr>
          <p:cNvPr id="35912" name="Group"/>
          <p:cNvGrpSpPr/>
          <p:nvPr/>
        </p:nvGrpSpPr>
        <p:grpSpPr>
          <a:xfrm>
            <a:off x="17235487" y="8456817"/>
            <a:ext cx="1463470" cy="1601583"/>
            <a:chOff x="17235487" y="8456817"/>
            <a:chExt cx="1463470" cy="1601583"/>
          </a:xfrm>
        </p:grpSpPr>
        <p:pic>
          <p:nvPicPr>
            <p:cNvPr id="3" name="Image 1" descr="preencoded.png">    </p:cNvPr>
            <p:cNvPicPr>
              <a:picLocks noChangeAspect="1"/>
            </p:cNvPicPr>
            <p:nvPr/>
          </p:nvPicPr>
          <p:blipFill>
            <a:blip r:embed="rId2"/>
            <a:stretch>
              <a:fillRect/>
            </a:stretch>
          </p:blipFill>
          <p:spPr>
            <a:xfrm>
              <a:off x="17640300" y="9525000"/>
              <a:ext cx="533400" cy="533400"/>
            </a:xfrm>
            <a:prstGeom prst="rect">
              <a:avLst/>
            </a:prstGeom>
          </p:spPr>
        </p:pic>
        <p:sp>
          <p:nvSpPr>
            <p:cNvPr id="4" name="Text 0"/>
            <p:cNvSpPr/>
            <p:nvPr/>
          </p:nvSpPr>
          <p:spPr>
            <a:xfrm rot="16200000">
              <a:off x="17235487" y="8456817"/>
              <a:ext cx="1463470" cy="539545"/>
            </a:xfrm>
            <a:prstGeom prst="rect">
              <a:avLst/>
            </a:prstGeom>
            <a:noFill/>
            <a:ln/>
          </p:spPr>
          <p:txBody>
            <a:bodyPr wrap="square" lIns="0" tIns="0" rIns="0" bIns="0" rtlCol="0" anchor="t"/>
            <a:lstStyle/>
            <a:p>
              <a:pPr algn="l" indent="0" marL="0">
                <a:lnSpc>
                  <a:spcPct val="120000"/>
                </a:lnSpc>
                <a:buNone/>
              </a:pPr>
              <a:r>
                <a:rPr lang="en-US" sz="2710" b="1" u="none" dirty="0">
                  <a:solidFill>
                    <a:srgbClr val="9B3A15"/>
                  </a:solidFill>
                  <a:latin typeface="Inter" pitchFamily="34" charset="0"/>
                  <a:ea typeface="Inter" pitchFamily="34" charset="-122"/>
                  <a:cs typeface="Inter" pitchFamily="34" charset="-120"/>
                </a:rPr>
                <a:t>EaTemp</a:t>
              </a:r>
              <a:endParaRPr lang="en-US" sz="2710" dirty="0"/>
            </a:p>
          </p:txBody>
        </p:sp>
      </p:grpSp>
      <p:sp>
        <p:nvSpPr>
          <p:cNvPr id="5" name="Text 1"/>
          <p:cNvSpPr/>
          <p:nvPr/>
        </p:nvSpPr>
        <p:spPr>
          <a:xfrm>
            <a:off x="11868150" y="523875"/>
            <a:ext cx="5495925" cy="1943100"/>
          </a:xfrm>
          <a:prstGeom prst="rect">
            <a:avLst/>
          </a:prstGeom>
          <a:noFill/>
          <a:ln/>
        </p:spPr>
        <p:txBody>
          <a:bodyPr wrap="square" lIns="0" tIns="0" rIns="0" bIns="0" rtlCol="0" anchor="t"/>
          <a:lstStyle/>
          <a:p>
            <a:pPr algn="r" indent="0" marL="0">
              <a:lnSpc>
                <a:spcPct val="120000"/>
              </a:lnSpc>
              <a:buNone/>
            </a:pPr>
            <a:r>
              <a:rPr lang="en-US" sz="6000" b="1" u="none" dirty="0">
                <a:solidFill>
                  <a:srgbClr val="272727"/>
                </a:solidFill>
                <a:latin typeface="Tourney" pitchFamily="34" charset="0"/>
                <a:ea typeface="Tourney" pitchFamily="34" charset="-122"/>
                <a:cs typeface="Tourney" pitchFamily="34" charset="-120"/>
              </a:rPr>
              <a:t>A MAGIC PICTURE</a:t>
            </a:r>
            <a:endParaRPr lang="en-US" sz="60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E0CEC4"/>
        </a:solidFill>
      </p:bgPr>
    </p:bg>
    <p:spTree>
      <p:nvGrpSpPr>
        <p:cNvPr id="1" name=""/>
        <p:cNvGrpSpPr/>
        <p:nvPr/>
      </p:nvGrpSpPr>
      <p:grpSpPr>
        <a:xfrm>
          <a:off x="0" y="0"/>
          <a:ext cx="0" cy="0"/>
          <a:chOff x="0" y="0"/>
          <a:chExt cx="0" cy="0"/>
        </a:xfrm>
      </p:grpSpPr>
      <p:grpSp>
        <p:nvGrpSpPr>
          <p:cNvPr id="13138" name="Group"/>
          <p:cNvGrpSpPr/>
          <p:nvPr/>
        </p:nvGrpSpPr>
        <p:grpSpPr>
          <a:xfrm>
            <a:off x="0" y="-4407677"/>
            <a:ext cx="22773038" cy="18923777"/>
            <a:chOff x="0" y="-4407677"/>
            <a:chExt cx="22773038" cy="18923777"/>
          </a:xfrm>
        </p:grpSpPr>
        <p:sp>
          <p:nvSpPr>
            <p:cNvPr id="2" name="Shape 0"/>
            <p:cNvSpPr/>
            <p:nvPr/>
          </p:nvSpPr>
          <p:spPr>
            <a:xfrm>
              <a:off x="0" y="0"/>
              <a:ext cx="18288000" cy="10287000"/>
            </a:xfrm>
            <a:prstGeom prst="rect">
              <a:avLst/>
            </a:prstGeom>
            <a:solidFill>
              <a:srgbClr val="E0CEC4"/>
            </a:solidFill>
            <a:ln/>
          </p:spPr>
        </p:sp>
        <p:pic>
          <p:nvPicPr>
            <p:cNvPr id="3" name="Image 0" descr="preencoded.png">    </p:cNvPr>
            <p:cNvPicPr>
              <a:picLocks noChangeAspect="1"/>
            </p:cNvPicPr>
            <p:nvPr/>
          </p:nvPicPr>
          <p:blipFill>
            <a:blip r:embed="rId1"/>
            <a:stretch>
              <a:fillRect/>
            </a:stretch>
          </p:blipFill>
          <p:spPr>
            <a:xfrm>
              <a:off x="5305425" y="1924050"/>
              <a:ext cx="12592050" cy="12592050"/>
            </a:xfrm>
            <a:prstGeom prst="rect">
              <a:avLst/>
            </a:prstGeom>
          </p:spPr>
        </p:pic>
        <p:pic>
          <p:nvPicPr>
            <p:cNvPr id="4" name="Image 1" descr="preencoded.png">    </p:cNvPr>
            <p:cNvPicPr>
              <a:picLocks noChangeAspect="1"/>
            </p:cNvPicPr>
            <p:nvPr/>
          </p:nvPicPr>
          <p:blipFill>
            <a:blip r:embed="rId2"/>
            <a:stretch>
              <a:fillRect/>
            </a:stretch>
          </p:blipFill>
          <p:spPr>
            <a:xfrm>
              <a:off x="13541541" y="-4407677"/>
              <a:ext cx="9231497" cy="18224125"/>
            </a:xfrm>
            <a:prstGeom prst="rect">
              <a:avLst/>
            </a:prstGeom>
          </p:spPr>
        </p:pic>
        <p:pic>
          <p:nvPicPr>
            <p:cNvPr id="5" name="Image 2" descr="preencoded.png">    </p:cNvPr>
            <p:cNvPicPr>
              <a:picLocks noChangeAspect="1"/>
            </p:cNvPicPr>
            <p:nvPr/>
          </p:nvPicPr>
          <p:blipFill>
            <a:blip r:embed="rId3"/>
            <a:stretch>
              <a:fillRect/>
            </a:stretch>
          </p:blipFill>
          <p:spPr>
            <a:xfrm>
              <a:off x="704487" y="6322089"/>
              <a:ext cx="3300461" cy="3286582"/>
            </a:xfrm>
            <a:prstGeom prst="rect">
              <a:avLst/>
            </a:prstGeom>
          </p:spPr>
        </p:pic>
      </p:grpSp>
      <p:grpSp>
        <p:nvGrpSpPr>
          <p:cNvPr id="59329" name="Group"/>
          <p:cNvGrpSpPr/>
          <p:nvPr/>
        </p:nvGrpSpPr>
        <p:grpSpPr>
          <a:xfrm>
            <a:off x="17235487" y="8456817"/>
            <a:ext cx="1463470" cy="1601583"/>
            <a:chOff x="17235487" y="8456817"/>
            <a:chExt cx="1463470" cy="1601583"/>
          </a:xfrm>
        </p:grpSpPr>
        <p:pic>
          <p:nvPicPr>
            <p:cNvPr id="6" name="Image 3" descr="preencoded.png">    </p:cNvPr>
            <p:cNvPicPr>
              <a:picLocks noChangeAspect="1"/>
            </p:cNvPicPr>
            <p:nvPr/>
          </p:nvPicPr>
          <p:blipFill>
            <a:blip r:embed="rId4"/>
            <a:stretch>
              <a:fillRect/>
            </a:stretch>
          </p:blipFill>
          <p:spPr>
            <a:xfrm>
              <a:off x="17640300" y="9525000"/>
              <a:ext cx="533400" cy="533400"/>
            </a:xfrm>
            <a:prstGeom prst="rect">
              <a:avLst/>
            </a:prstGeom>
          </p:spPr>
        </p:pic>
        <p:sp>
          <p:nvSpPr>
            <p:cNvPr id="7" name="Text 1"/>
            <p:cNvSpPr/>
            <p:nvPr/>
          </p:nvSpPr>
          <p:spPr>
            <a:xfrm rot="16200000">
              <a:off x="17235487" y="8456817"/>
              <a:ext cx="1463470" cy="539545"/>
            </a:xfrm>
            <a:prstGeom prst="rect">
              <a:avLst/>
            </a:prstGeom>
            <a:noFill/>
            <a:ln/>
          </p:spPr>
          <p:txBody>
            <a:bodyPr wrap="square" lIns="0" tIns="0" rIns="0" bIns="0" rtlCol="0" anchor="t"/>
            <a:lstStyle/>
            <a:p>
              <a:pPr algn="l" indent="0" marL="0">
                <a:lnSpc>
                  <a:spcPct val="120000"/>
                </a:lnSpc>
                <a:buNone/>
              </a:pPr>
              <a:r>
                <a:rPr lang="en-US" sz="2710" b="1" u="none" dirty="0">
                  <a:solidFill>
                    <a:srgbClr val="9B3A15"/>
                  </a:solidFill>
                  <a:latin typeface="Inter" pitchFamily="34" charset="0"/>
                  <a:ea typeface="Inter" pitchFamily="34" charset="-122"/>
                  <a:cs typeface="Inter" pitchFamily="34" charset="-120"/>
                </a:rPr>
                <a:t>EaTemp</a:t>
              </a:r>
              <a:endParaRPr lang="en-US" sz="2710" dirty="0"/>
            </a:p>
          </p:txBody>
        </p:sp>
      </p:grpSp>
      <p:sp>
        <p:nvSpPr>
          <p:cNvPr id="8" name="Text 2"/>
          <p:cNvSpPr/>
          <p:nvPr/>
        </p:nvSpPr>
        <p:spPr>
          <a:xfrm>
            <a:off x="2072640" y="7296150"/>
            <a:ext cx="6160770" cy="1769745"/>
          </a:xfrm>
          <a:prstGeom prst="rect">
            <a:avLst/>
          </a:prstGeom>
          <a:noFill/>
          <a:ln/>
        </p:spPr>
        <p:txBody>
          <a:bodyPr wrap="square" lIns="0" tIns="0" rIns="0" bIns="0" rtlCol="0" anchor="t"/>
          <a:lstStyle/>
          <a:p>
            <a:pPr algn="ctr" indent="0" marL="0">
              <a:lnSpc>
                <a:spcPct val="120000"/>
              </a:lnSpc>
              <a:buNone/>
            </a:pPr>
            <a:r>
              <a:rPr lang="en-US" sz="9600" b="1" u="none" dirty="0">
                <a:solidFill>
                  <a:srgbClr val="272727"/>
                </a:solidFill>
                <a:latin typeface="Tourney" pitchFamily="34" charset="0"/>
                <a:ea typeface="Tourney" pitchFamily="34" charset="-122"/>
                <a:cs typeface="Tourney" pitchFamily="34" charset="-120"/>
              </a:rPr>
              <a:t>WELCOME</a:t>
            </a:r>
            <a:endParaRPr lang="en-US" sz="9600" dirty="0"/>
          </a:p>
        </p:txBody>
      </p:sp>
      <p:sp>
        <p:nvSpPr>
          <p:cNvPr id="9" name="Text 3"/>
          <p:cNvSpPr/>
          <p:nvPr/>
        </p:nvSpPr>
        <p:spPr>
          <a:xfrm>
            <a:off x="5311140" y="600075"/>
            <a:ext cx="7595235" cy="2849880"/>
          </a:xfrm>
          <a:prstGeom prst="rect">
            <a:avLst/>
          </a:prstGeom>
          <a:noFill/>
          <a:ln/>
        </p:spPr>
        <p:txBody>
          <a:bodyPr wrap="square" lIns="0" tIns="0" rIns="0" bIns="0" rtlCol="0" anchor="t"/>
          <a:lstStyle/>
          <a:p>
            <a:pPr algn="r" indent="0" marL="0">
              <a:lnSpc>
                <a:spcPct val="120000"/>
              </a:lnSpc>
              <a:buNone/>
            </a:pPr>
            <a:r>
              <a:rPr lang="en-US" sz="2400" u="none" dirty="0">
                <a:solidFill>
                  <a:srgbClr val="0E0E0E"/>
                </a:solidFill>
                <a:latin typeface="Poppins" pitchFamily="34" charset="0"/>
                <a:ea typeface="Poppins" pitchFamily="34" charset="-122"/>
                <a:cs typeface="Poppins" pitchFamily="34" charset="-120"/>
              </a:rPr>
              <a:t>Welcome to the world of fantasy! Join us on a journey to explore the mystical creatures, enchanted lands, and magical wonders that exist beyond our reality. Discover the wonders and secrets of this exciting realm and unlock the power of imagination.</a:t>
            </a:r>
            <a:endParaRPr lang="en-US" sz="24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E0CEC4"/>
        </a:solidFill>
      </p:bgPr>
    </p:bg>
    <p:spTree>
      <p:nvGrpSpPr>
        <p:cNvPr id="1" name=""/>
        <p:cNvGrpSpPr/>
        <p:nvPr/>
      </p:nvGrpSpPr>
      <p:grpSpPr>
        <a:xfrm>
          <a:off x="0" y="0"/>
          <a:ext cx="0" cy="0"/>
          <a:chOff x="0" y="0"/>
          <a:chExt cx="0" cy="0"/>
        </a:xfrm>
      </p:grpSpPr>
      <p:grpSp>
        <p:nvGrpSpPr>
          <p:cNvPr id="16096" name="Group"/>
          <p:cNvGrpSpPr/>
          <p:nvPr/>
        </p:nvGrpSpPr>
        <p:grpSpPr>
          <a:xfrm>
            <a:off x="-4343400" y="-2171700"/>
            <a:ext cx="24745950" cy="16309591"/>
            <a:chOff x="-4343400" y="-2171700"/>
            <a:chExt cx="24745950" cy="16309591"/>
          </a:xfrm>
        </p:grpSpPr>
        <p:sp>
          <p:nvSpPr>
            <p:cNvPr id="2" name="Shape 0"/>
            <p:cNvSpPr/>
            <p:nvPr/>
          </p:nvSpPr>
          <p:spPr>
            <a:xfrm>
              <a:off x="0" y="0"/>
              <a:ext cx="18288000" cy="10287000"/>
            </a:xfrm>
            <a:prstGeom prst="rect">
              <a:avLst/>
            </a:prstGeom>
            <a:solidFill>
              <a:srgbClr val="E0CEC4"/>
            </a:solidFill>
            <a:ln/>
          </p:spPr>
        </p:sp>
        <p:pic>
          <p:nvPicPr>
            <p:cNvPr id="3" name="Image 0" descr="preencoded.png">    </p:cNvPr>
            <p:cNvPicPr>
              <a:picLocks noChangeAspect="1"/>
            </p:cNvPicPr>
            <p:nvPr/>
          </p:nvPicPr>
          <p:blipFill>
            <a:blip r:embed="rId1"/>
            <a:stretch>
              <a:fillRect/>
            </a:stretch>
          </p:blipFill>
          <p:spPr>
            <a:xfrm>
              <a:off x="5762625" y="-2171700"/>
              <a:ext cx="14639925" cy="14639925"/>
            </a:xfrm>
            <a:prstGeom prst="rect">
              <a:avLst/>
            </a:prstGeom>
          </p:spPr>
        </p:pic>
        <p:pic>
          <p:nvPicPr>
            <p:cNvPr id="4" name="Image 1" descr="preencoded.png">    </p:cNvPr>
            <p:cNvPicPr>
              <a:picLocks noChangeAspect="1"/>
            </p:cNvPicPr>
            <p:nvPr/>
          </p:nvPicPr>
          <p:blipFill>
            <a:blip r:embed="rId2"/>
            <a:stretch>
              <a:fillRect/>
            </a:stretch>
          </p:blipFill>
          <p:spPr>
            <a:xfrm>
              <a:off x="-4343400" y="1581150"/>
              <a:ext cx="12221040" cy="12556741"/>
            </a:xfrm>
            <a:prstGeom prst="rect">
              <a:avLst/>
            </a:prstGeom>
          </p:spPr>
        </p:pic>
        <p:pic>
          <p:nvPicPr>
            <p:cNvPr id="5" name="Image 2" descr="preencoded.png">    </p:cNvPr>
            <p:cNvPicPr>
              <a:picLocks noChangeAspect="1"/>
            </p:cNvPicPr>
            <p:nvPr/>
          </p:nvPicPr>
          <p:blipFill>
            <a:blip r:embed="rId3"/>
            <a:stretch>
              <a:fillRect/>
            </a:stretch>
          </p:blipFill>
          <p:spPr>
            <a:xfrm>
              <a:off x="13781047" y="575723"/>
              <a:ext cx="4089490" cy="3868396"/>
            </a:xfrm>
            <a:prstGeom prst="rect">
              <a:avLst/>
            </a:prstGeom>
          </p:spPr>
        </p:pic>
      </p:grpSp>
      <p:grpSp>
        <p:nvGrpSpPr>
          <p:cNvPr id="12718" name="Group"/>
          <p:cNvGrpSpPr/>
          <p:nvPr/>
        </p:nvGrpSpPr>
        <p:grpSpPr>
          <a:xfrm>
            <a:off x="17235487" y="8456817"/>
            <a:ext cx="1463470" cy="1601583"/>
            <a:chOff x="17235487" y="8456817"/>
            <a:chExt cx="1463470" cy="1601583"/>
          </a:xfrm>
        </p:grpSpPr>
        <p:pic>
          <p:nvPicPr>
            <p:cNvPr id="6" name="Image 3" descr="preencoded.png">    </p:cNvPr>
            <p:cNvPicPr>
              <a:picLocks noChangeAspect="1"/>
            </p:cNvPicPr>
            <p:nvPr/>
          </p:nvPicPr>
          <p:blipFill>
            <a:blip r:embed="rId4"/>
            <a:stretch>
              <a:fillRect/>
            </a:stretch>
          </p:blipFill>
          <p:spPr>
            <a:xfrm>
              <a:off x="17640300" y="9525000"/>
              <a:ext cx="533400" cy="533400"/>
            </a:xfrm>
            <a:prstGeom prst="rect">
              <a:avLst/>
            </a:prstGeom>
          </p:spPr>
        </p:pic>
        <p:sp>
          <p:nvSpPr>
            <p:cNvPr id="7" name="Text 1"/>
            <p:cNvSpPr/>
            <p:nvPr/>
          </p:nvSpPr>
          <p:spPr>
            <a:xfrm rot="16200000">
              <a:off x="17235487" y="8456817"/>
              <a:ext cx="1463470" cy="539545"/>
            </a:xfrm>
            <a:prstGeom prst="rect">
              <a:avLst/>
            </a:prstGeom>
            <a:noFill/>
            <a:ln/>
          </p:spPr>
          <p:txBody>
            <a:bodyPr wrap="square" lIns="0" tIns="0" rIns="0" bIns="0" rtlCol="0" anchor="t"/>
            <a:lstStyle/>
            <a:p>
              <a:pPr algn="l" indent="0" marL="0">
                <a:lnSpc>
                  <a:spcPct val="120000"/>
                </a:lnSpc>
                <a:buNone/>
              </a:pPr>
              <a:r>
                <a:rPr lang="en-US" sz="2710" b="1" u="none" dirty="0">
                  <a:solidFill>
                    <a:srgbClr val="9B3A15"/>
                  </a:solidFill>
                  <a:latin typeface="Inter" pitchFamily="34" charset="0"/>
                  <a:ea typeface="Inter" pitchFamily="34" charset="-122"/>
                  <a:cs typeface="Inter" pitchFamily="34" charset="-120"/>
                </a:rPr>
                <a:t>EaTemp</a:t>
              </a:r>
              <a:endParaRPr lang="en-US" sz="2710" dirty="0"/>
            </a:p>
          </p:txBody>
        </p:sp>
      </p:grpSp>
      <p:pic>
        <p:nvPicPr>
          <p:cNvPr id="8" name="Image 4" descr="preencoded.png">    </p:cNvPr>
          <p:cNvPicPr>
            <a:picLocks noChangeAspect="1"/>
          </p:cNvPicPr>
          <p:nvPr/>
        </p:nvPicPr>
        <p:blipFill>
          <a:blip r:embed="rId5"/>
          <a:stretch>
            <a:fillRect/>
          </a:stretch>
        </p:blipFill>
        <p:spPr>
          <a:xfrm>
            <a:off x="11563350" y="38100"/>
            <a:ext cx="5734050" cy="3448050"/>
          </a:xfrm>
          <a:prstGeom prst="rect">
            <a:avLst/>
          </a:prstGeom>
        </p:spPr>
      </p:pic>
      <p:pic>
        <p:nvPicPr>
          <p:cNvPr id="9" name="Image 5" descr="preencoded.png">    </p:cNvPr>
          <p:cNvPicPr>
            <a:picLocks noChangeAspect="1"/>
          </p:cNvPicPr>
          <p:nvPr/>
        </p:nvPicPr>
        <p:blipFill>
          <a:blip r:embed="rId6"/>
          <a:stretch>
            <a:fillRect/>
          </a:stretch>
        </p:blipFill>
        <p:spPr>
          <a:xfrm>
            <a:off x="11563350" y="3686175"/>
            <a:ext cx="5734050" cy="6600825"/>
          </a:xfrm>
          <a:prstGeom prst="rect">
            <a:avLst/>
          </a:prstGeom>
        </p:spPr>
      </p:pic>
      <p:grpSp>
        <p:nvGrpSpPr>
          <p:cNvPr id="53894" name="Group"/>
          <p:cNvGrpSpPr/>
          <p:nvPr/>
        </p:nvGrpSpPr>
        <p:grpSpPr>
          <a:xfrm>
            <a:off x="457200" y="2814638"/>
            <a:ext cx="1017270" cy="1769745"/>
            <a:chOff x="457200" y="2814638"/>
            <a:chExt cx="1017270" cy="1769745"/>
          </a:xfrm>
        </p:grpSpPr>
        <p:sp>
          <p:nvSpPr>
            <p:cNvPr id="10" name="Text 2"/>
            <p:cNvSpPr/>
            <p:nvPr/>
          </p:nvSpPr>
          <p:spPr>
            <a:xfrm>
              <a:off x="457200" y="2814638"/>
              <a:ext cx="1017270" cy="1769745"/>
            </a:xfrm>
            <a:prstGeom prst="rect">
              <a:avLst/>
            </a:prstGeom>
            <a:noFill/>
            <a:ln/>
          </p:spPr>
          <p:txBody>
            <a:bodyPr wrap="square" lIns="0" tIns="0" rIns="0" bIns="0" rtlCol="0" anchor="t"/>
            <a:lstStyle/>
            <a:p>
              <a:pPr algn="l" indent="0" marL="0">
                <a:lnSpc>
                  <a:spcPct val="120000"/>
                </a:lnSpc>
                <a:buNone/>
              </a:pPr>
              <a:r>
                <a:rPr lang="en-US" sz="9600" b="1" u="none" dirty="0">
                  <a:solidFill>
                    <a:srgbClr val="272727"/>
                  </a:solidFill>
                  <a:latin typeface="Tourney" pitchFamily="34" charset="0"/>
                  <a:ea typeface="Tourney" pitchFamily="34" charset="-122"/>
                  <a:cs typeface="Tourney" pitchFamily="34" charset="-120"/>
                </a:rPr>
                <a:t>1</a:t>
              </a:r>
              <a:endParaRPr lang="en-US" sz="9600" dirty="0"/>
            </a:p>
          </p:txBody>
        </p:sp>
      </p:grpSp>
      <p:grpSp>
        <p:nvGrpSpPr>
          <p:cNvPr id="37543" name="Group"/>
          <p:cNvGrpSpPr/>
          <p:nvPr/>
        </p:nvGrpSpPr>
        <p:grpSpPr>
          <a:xfrm>
            <a:off x="1200150" y="2257425"/>
            <a:ext cx="4301490" cy="2564130"/>
            <a:chOff x="1200150" y="2257425"/>
            <a:chExt cx="4301490" cy="2564130"/>
          </a:xfrm>
        </p:grpSpPr>
        <p:sp>
          <p:nvSpPr>
            <p:cNvPr id="11" name="Text 3"/>
            <p:cNvSpPr/>
            <p:nvPr/>
          </p:nvSpPr>
          <p:spPr>
            <a:xfrm>
              <a:off x="1200150" y="2257425"/>
              <a:ext cx="4301490" cy="1169670"/>
            </a:xfrm>
            <a:prstGeom prst="rect">
              <a:avLst/>
            </a:prstGeom>
            <a:noFill/>
            <a:ln/>
          </p:spPr>
          <p:txBody>
            <a:bodyPr wrap="square" lIns="0" tIns="0" rIns="0" bIns="0" rtlCol="0" anchor="t"/>
            <a:lstStyle/>
            <a:p>
              <a:pPr algn="l" indent="0" marL="0">
                <a:lnSpc>
                  <a:spcPct val="120000"/>
                </a:lnSpc>
                <a:buNone/>
              </a:pPr>
              <a:r>
                <a:rPr lang="en-US" sz="3600" b="1" u="none" dirty="0">
                  <a:solidFill>
                    <a:srgbClr val="0E0E0E"/>
                  </a:solidFill>
                  <a:latin typeface="Tourney" pitchFamily="34" charset="0"/>
                  <a:ea typeface="Tourney" pitchFamily="34" charset="-122"/>
                  <a:cs typeface="Tourney" pitchFamily="34" charset="-120"/>
                </a:rPr>
                <a:t>DISCOVER THE SECRETS</a:t>
              </a:r>
              <a:endParaRPr lang="en-US" sz="3600" dirty="0"/>
            </a:p>
          </p:txBody>
        </p:sp>
        <p:sp>
          <p:nvSpPr>
            <p:cNvPr id="12" name="Text 4"/>
            <p:cNvSpPr/>
            <p:nvPr/>
          </p:nvSpPr>
          <p:spPr>
            <a:xfrm>
              <a:off x="1200150" y="3343275"/>
              <a:ext cx="4271010" cy="1478280"/>
            </a:xfrm>
            <a:prstGeom prst="rect">
              <a:avLst/>
            </a:prstGeom>
            <a:noFill/>
            <a:ln/>
          </p:spPr>
          <p:txBody>
            <a:bodyPr wrap="square" lIns="0" tIns="0" rIns="0" bIns="0" rtlCol="0" anchor="t"/>
            <a:lstStyle/>
            <a:p>
              <a:pPr algn="l" indent="0" marL="0">
                <a:lnSpc>
                  <a:spcPct val="120000"/>
                </a:lnSpc>
                <a:buNone/>
              </a:pPr>
              <a:r>
                <a:rPr lang="en-US" sz="2400" u="none" dirty="0">
                  <a:solidFill>
                    <a:srgbClr val="0E0E0E"/>
                  </a:solidFill>
                  <a:latin typeface="Poppins" pitchFamily="34" charset="0"/>
                  <a:ea typeface="Poppins" pitchFamily="34" charset="-122"/>
                  <a:cs typeface="Poppins" pitchFamily="34" charset="-120"/>
                </a:rPr>
                <a:t>Explore the lush, vibrant forest and uncover the mysteries that lie within.</a:t>
              </a:r>
              <a:endParaRPr lang="en-US" sz="2400" dirty="0"/>
            </a:p>
          </p:txBody>
        </p:sp>
      </p:grpSp>
      <p:grpSp>
        <p:nvGrpSpPr>
          <p:cNvPr id="14039" name="Group"/>
          <p:cNvGrpSpPr/>
          <p:nvPr/>
        </p:nvGrpSpPr>
        <p:grpSpPr>
          <a:xfrm>
            <a:off x="457200" y="6357938"/>
            <a:ext cx="1083945" cy="1769745"/>
            <a:chOff x="457200" y="6357938"/>
            <a:chExt cx="1083945" cy="1769745"/>
          </a:xfrm>
        </p:grpSpPr>
        <p:sp>
          <p:nvSpPr>
            <p:cNvPr id="13" name="Text 5"/>
            <p:cNvSpPr/>
            <p:nvPr/>
          </p:nvSpPr>
          <p:spPr>
            <a:xfrm>
              <a:off x="457200" y="6357938"/>
              <a:ext cx="1083945" cy="1769745"/>
            </a:xfrm>
            <a:prstGeom prst="rect">
              <a:avLst/>
            </a:prstGeom>
            <a:noFill/>
            <a:ln/>
          </p:spPr>
          <p:txBody>
            <a:bodyPr wrap="square" lIns="0" tIns="0" rIns="0" bIns="0" rtlCol="0" anchor="t"/>
            <a:lstStyle/>
            <a:p>
              <a:pPr algn="l" indent="0" marL="0">
                <a:lnSpc>
                  <a:spcPct val="120000"/>
                </a:lnSpc>
                <a:buNone/>
              </a:pPr>
              <a:r>
                <a:rPr lang="en-US" sz="9600" b="1" u="none" dirty="0">
                  <a:solidFill>
                    <a:srgbClr val="272727"/>
                  </a:solidFill>
                  <a:latin typeface="Tourney" pitchFamily="34" charset="0"/>
                  <a:ea typeface="Tourney" pitchFamily="34" charset="-122"/>
                  <a:cs typeface="Tourney" pitchFamily="34" charset="-120"/>
                </a:rPr>
                <a:t>3</a:t>
              </a:r>
              <a:endParaRPr lang="en-US" sz="9600" dirty="0"/>
            </a:p>
          </p:txBody>
        </p:sp>
      </p:grpSp>
      <p:grpSp>
        <p:nvGrpSpPr>
          <p:cNvPr id="91756" name="Group"/>
          <p:cNvGrpSpPr/>
          <p:nvPr/>
        </p:nvGrpSpPr>
        <p:grpSpPr>
          <a:xfrm>
            <a:off x="1266825" y="5572125"/>
            <a:ext cx="4234815" cy="3021330"/>
            <a:chOff x="1266825" y="5572125"/>
            <a:chExt cx="4234815" cy="3021330"/>
          </a:xfrm>
        </p:grpSpPr>
        <p:sp>
          <p:nvSpPr>
            <p:cNvPr id="14" name="Text 6"/>
            <p:cNvSpPr/>
            <p:nvPr/>
          </p:nvSpPr>
          <p:spPr>
            <a:xfrm>
              <a:off x="1266825" y="5572125"/>
              <a:ext cx="4234815" cy="1169670"/>
            </a:xfrm>
            <a:prstGeom prst="rect">
              <a:avLst/>
            </a:prstGeom>
            <a:noFill/>
            <a:ln/>
          </p:spPr>
          <p:txBody>
            <a:bodyPr wrap="square" lIns="0" tIns="0" rIns="0" bIns="0" rtlCol="0" anchor="t"/>
            <a:lstStyle/>
            <a:p>
              <a:pPr algn="l" indent="0" marL="0">
                <a:lnSpc>
                  <a:spcPct val="120000"/>
                </a:lnSpc>
                <a:buNone/>
              </a:pPr>
              <a:r>
                <a:rPr lang="en-US" sz="3600" b="1" u="none" dirty="0">
                  <a:solidFill>
                    <a:srgbClr val="0E0E0E"/>
                  </a:solidFill>
                  <a:latin typeface="Tourney" pitchFamily="34" charset="0"/>
                  <a:ea typeface="Tourney" pitchFamily="34" charset="-122"/>
                  <a:cs typeface="Tourney" pitchFamily="34" charset="-120"/>
                </a:rPr>
                <a:t>MEET THE CREATURES</a:t>
              </a:r>
              <a:endParaRPr lang="en-US" sz="3600" dirty="0"/>
            </a:p>
          </p:txBody>
        </p:sp>
        <p:sp>
          <p:nvSpPr>
            <p:cNvPr id="15" name="Text 7"/>
            <p:cNvSpPr/>
            <p:nvPr/>
          </p:nvSpPr>
          <p:spPr>
            <a:xfrm>
              <a:off x="1266825" y="6657975"/>
              <a:ext cx="4204335" cy="1935480"/>
            </a:xfrm>
            <a:prstGeom prst="rect">
              <a:avLst/>
            </a:prstGeom>
            <a:noFill/>
            <a:ln/>
          </p:spPr>
          <p:txBody>
            <a:bodyPr wrap="square" lIns="0" tIns="0" rIns="0" bIns="0" rtlCol="0" anchor="t"/>
            <a:lstStyle/>
            <a:p>
              <a:pPr algn="l" indent="0" marL="0">
                <a:lnSpc>
                  <a:spcPct val="120000"/>
                </a:lnSpc>
                <a:buNone/>
              </a:pPr>
              <a:r>
                <a:rPr lang="en-US" sz="2400" u="none" dirty="0">
                  <a:solidFill>
                    <a:srgbClr val="0E0E0E"/>
                  </a:solidFill>
                  <a:latin typeface="Poppins" pitchFamily="34" charset="0"/>
                  <a:ea typeface="Poppins" pitchFamily="34" charset="-122"/>
                  <a:cs typeface="Poppins" pitchFamily="34" charset="-120"/>
                </a:rPr>
                <a:t>Encounter the mythical creatures that call the forest home, from talking animals to fairies.</a:t>
              </a:r>
              <a:endParaRPr lang="en-US" sz="2400" dirty="0"/>
            </a:p>
          </p:txBody>
        </p:sp>
      </p:grpSp>
      <p:grpSp>
        <p:nvGrpSpPr>
          <p:cNvPr id="51486" name="Group"/>
          <p:cNvGrpSpPr/>
          <p:nvPr/>
        </p:nvGrpSpPr>
        <p:grpSpPr>
          <a:xfrm>
            <a:off x="6086475" y="6357938"/>
            <a:ext cx="1093470" cy="1769745"/>
            <a:chOff x="6086475" y="6357938"/>
            <a:chExt cx="1093470" cy="1769745"/>
          </a:xfrm>
        </p:grpSpPr>
        <p:sp>
          <p:nvSpPr>
            <p:cNvPr id="16" name="Text 8"/>
            <p:cNvSpPr/>
            <p:nvPr/>
          </p:nvSpPr>
          <p:spPr>
            <a:xfrm>
              <a:off x="6086475" y="6357938"/>
              <a:ext cx="1093470" cy="1769745"/>
            </a:xfrm>
            <a:prstGeom prst="rect">
              <a:avLst/>
            </a:prstGeom>
            <a:noFill/>
            <a:ln/>
          </p:spPr>
          <p:txBody>
            <a:bodyPr wrap="square" lIns="0" tIns="0" rIns="0" bIns="0" rtlCol="0" anchor="t"/>
            <a:lstStyle/>
            <a:p>
              <a:pPr algn="l" indent="0" marL="0">
                <a:lnSpc>
                  <a:spcPct val="120000"/>
                </a:lnSpc>
                <a:buNone/>
              </a:pPr>
              <a:r>
                <a:rPr lang="en-US" sz="9600" b="1" u="none" dirty="0">
                  <a:solidFill>
                    <a:srgbClr val="272727"/>
                  </a:solidFill>
                  <a:latin typeface="Tourney" pitchFamily="34" charset="0"/>
                  <a:ea typeface="Tourney" pitchFamily="34" charset="-122"/>
                  <a:cs typeface="Tourney" pitchFamily="34" charset="-120"/>
                </a:rPr>
                <a:t>4</a:t>
              </a:r>
              <a:endParaRPr lang="en-US" sz="9600" dirty="0"/>
            </a:p>
          </p:txBody>
        </p:sp>
      </p:grpSp>
      <p:grpSp>
        <p:nvGrpSpPr>
          <p:cNvPr id="66096" name="Group"/>
          <p:cNvGrpSpPr/>
          <p:nvPr/>
        </p:nvGrpSpPr>
        <p:grpSpPr>
          <a:xfrm>
            <a:off x="6905625" y="5572125"/>
            <a:ext cx="4225290" cy="3021330"/>
            <a:chOff x="6905625" y="5572125"/>
            <a:chExt cx="4225290" cy="3021330"/>
          </a:xfrm>
        </p:grpSpPr>
        <p:sp>
          <p:nvSpPr>
            <p:cNvPr id="17" name="Text 9"/>
            <p:cNvSpPr/>
            <p:nvPr/>
          </p:nvSpPr>
          <p:spPr>
            <a:xfrm>
              <a:off x="6905625" y="5572125"/>
              <a:ext cx="4225290" cy="1169670"/>
            </a:xfrm>
            <a:prstGeom prst="rect">
              <a:avLst/>
            </a:prstGeom>
            <a:noFill/>
            <a:ln/>
          </p:spPr>
          <p:txBody>
            <a:bodyPr wrap="square" lIns="0" tIns="0" rIns="0" bIns="0" rtlCol="0" anchor="t"/>
            <a:lstStyle/>
            <a:p>
              <a:pPr algn="l" indent="0" marL="0">
                <a:lnSpc>
                  <a:spcPct val="120000"/>
                </a:lnSpc>
                <a:buNone/>
              </a:pPr>
              <a:r>
                <a:rPr lang="en-US" sz="3600" b="1" u="none" dirty="0">
                  <a:solidFill>
                    <a:srgbClr val="0E0E0E"/>
                  </a:solidFill>
                  <a:latin typeface="Tourney" pitchFamily="34" charset="0"/>
                  <a:ea typeface="Tourney" pitchFamily="34" charset="-122"/>
                  <a:cs typeface="Tourney" pitchFamily="34" charset="-120"/>
                </a:rPr>
                <a:t>UNCOVER THE MAGIC</a:t>
              </a:r>
              <a:endParaRPr lang="en-US" sz="3600" dirty="0"/>
            </a:p>
          </p:txBody>
        </p:sp>
        <p:sp>
          <p:nvSpPr>
            <p:cNvPr id="18" name="Text 10"/>
            <p:cNvSpPr/>
            <p:nvPr/>
          </p:nvSpPr>
          <p:spPr>
            <a:xfrm>
              <a:off x="6905625" y="6657975"/>
              <a:ext cx="4194810" cy="1935480"/>
            </a:xfrm>
            <a:prstGeom prst="rect">
              <a:avLst/>
            </a:prstGeom>
            <a:noFill/>
            <a:ln/>
          </p:spPr>
          <p:txBody>
            <a:bodyPr wrap="square" lIns="0" tIns="0" rIns="0" bIns="0" rtlCol="0" anchor="t"/>
            <a:lstStyle/>
            <a:p>
              <a:pPr algn="l" indent="0" marL="0">
                <a:lnSpc>
                  <a:spcPct val="120000"/>
                </a:lnSpc>
                <a:buNone/>
              </a:pPr>
              <a:r>
                <a:rPr lang="en-US" sz="2400" u="none" dirty="0">
                  <a:solidFill>
                    <a:srgbClr val="0E0E0E"/>
                  </a:solidFill>
                  <a:latin typeface="Poppins" pitchFamily="34" charset="0"/>
                  <a:ea typeface="Poppins" pitchFamily="34" charset="-122"/>
                  <a:cs typeface="Poppins" pitchFamily="34" charset="-120"/>
                </a:rPr>
                <a:t>Learn about the powerful magic that pervades the forest and how it affects all who enter.</a:t>
              </a:r>
              <a:endParaRPr lang="en-US" sz="2400" dirty="0"/>
            </a:p>
          </p:txBody>
        </p:sp>
      </p:grpSp>
      <p:grpSp>
        <p:nvGrpSpPr>
          <p:cNvPr id="79564" name="Group"/>
          <p:cNvGrpSpPr/>
          <p:nvPr/>
        </p:nvGrpSpPr>
        <p:grpSpPr>
          <a:xfrm>
            <a:off x="6086475" y="2814638"/>
            <a:ext cx="1093470" cy="1769745"/>
            <a:chOff x="6086475" y="2814638"/>
            <a:chExt cx="1093470" cy="1769745"/>
          </a:xfrm>
        </p:grpSpPr>
        <p:sp>
          <p:nvSpPr>
            <p:cNvPr id="19" name="Text 11"/>
            <p:cNvSpPr/>
            <p:nvPr/>
          </p:nvSpPr>
          <p:spPr>
            <a:xfrm>
              <a:off x="6086475" y="2814638"/>
              <a:ext cx="1093470" cy="1769745"/>
            </a:xfrm>
            <a:prstGeom prst="rect">
              <a:avLst/>
            </a:prstGeom>
            <a:noFill/>
            <a:ln/>
          </p:spPr>
          <p:txBody>
            <a:bodyPr wrap="square" lIns="0" tIns="0" rIns="0" bIns="0" rtlCol="0" anchor="t"/>
            <a:lstStyle/>
            <a:p>
              <a:pPr algn="l" indent="0" marL="0">
                <a:lnSpc>
                  <a:spcPct val="120000"/>
                </a:lnSpc>
                <a:buNone/>
              </a:pPr>
              <a:r>
                <a:rPr lang="en-US" sz="9600" b="1" u="none" dirty="0">
                  <a:solidFill>
                    <a:srgbClr val="272727"/>
                  </a:solidFill>
                  <a:latin typeface="Tourney" pitchFamily="34" charset="0"/>
                  <a:ea typeface="Tourney" pitchFamily="34" charset="-122"/>
                  <a:cs typeface="Tourney" pitchFamily="34" charset="-120"/>
                </a:rPr>
                <a:t>2</a:t>
              </a:r>
              <a:endParaRPr lang="en-US" sz="9600" dirty="0"/>
            </a:p>
          </p:txBody>
        </p:sp>
      </p:grpSp>
      <p:grpSp>
        <p:nvGrpSpPr>
          <p:cNvPr id="57852" name="Group"/>
          <p:cNvGrpSpPr/>
          <p:nvPr/>
        </p:nvGrpSpPr>
        <p:grpSpPr>
          <a:xfrm>
            <a:off x="6905625" y="2257425"/>
            <a:ext cx="4225290" cy="2564130"/>
            <a:chOff x="6905625" y="2257425"/>
            <a:chExt cx="4225290" cy="2564130"/>
          </a:xfrm>
        </p:grpSpPr>
        <p:sp>
          <p:nvSpPr>
            <p:cNvPr id="20" name="Text 12"/>
            <p:cNvSpPr/>
            <p:nvPr/>
          </p:nvSpPr>
          <p:spPr>
            <a:xfrm>
              <a:off x="6905625" y="2257425"/>
              <a:ext cx="4225290" cy="1169670"/>
            </a:xfrm>
            <a:prstGeom prst="rect">
              <a:avLst/>
            </a:prstGeom>
            <a:noFill/>
            <a:ln/>
          </p:spPr>
          <p:txBody>
            <a:bodyPr wrap="square" lIns="0" tIns="0" rIns="0" bIns="0" rtlCol="0" anchor="t"/>
            <a:lstStyle/>
            <a:p>
              <a:pPr algn="l" indent="0" marL="0">
                <a:lnSpc>
                  <a:spcPct val="120000"/>
                </a:lnSpc>
                <a:buNone/>
              </a:pPr>
              <a:r>
                <a:rPr lang="en-US" sz="3600" b="1" u="none" dirty="0">
                  <a:solidFill>
                    <a:srgbClr val="0E0E0E"/>
                  </a:solidFill>
                  <a:latin typeface="Tourney" pitchFamily="34" charset="0"/>
                  <a:ea typeface="Tourney" pitchFamily="34" charset="-122"/>
                  <a:cs typeface="Tourney" pitchFamily="34" charset="-120"/>
                </a:rPr>
                <a:t>FIND YOUR OWN PATH</a:t>
              </a:r>
              <a:endParaRPr lang="en-US" sz="3600" dirty="0"/>
            </a:p>
          </p:txBody>
        </p:sp>
        <p:sp>
          <p:nvSpPr>
            <p:cNvPr id="21" name="Text 13"/>
            <p:cNvSpPr/>
            <p:nvPr/>
          </p:nvSpPr>
          <p:spPr>
            <a:xfrm>
              <a:off x="6905625" y="3343275"/>
              <a:ext cx="4194810" cy="1478280"/>
            </a:xfrm>
            <a:prstGeom prst="rect">
              <a:avLst/>
            </a:prstGeom>
            <a:noFill/>
            <a:ln/>
          </p:spPr>
          <p:txBody>
            <a:bodyPr wrap="square" lIns="0" tIns="0" rIns="0" bIns="0" rtlCol="0" anchor="t"/>
            <a:lstStyle/>
            <a:p>
              <a:pPr algn="l" indent="0" marL="0">
                <a:lnSpc>
                  <a:spcPct val="120000"/>
                </a:lnSpc>
                <a:buNone/>
              </a:pPr>
              <a:r>
                <a:rPr lang="en-US" sz="2400" u="none" dirty="0">
                  <a:solidFill>
                    <a:srgbClr val="0E0E0E"/>
                  </a:solidFill>
                  <a:latin typeface="Poppins" pitchFamily="34" charset="0"/>
                  <a:ea typeface="Poppins" pitchFamily="34" charset="-122"/>
                  <a:cs typeface="Poppins" pitchFamily="34" charset="-120"/>
                </a:rPr>
                <a:t>Choose your own path through the forest, and see where it takes you.</a:t>
              </a:r>
              <a:endParaRPr lang="en-US" sz="2400" dirty="0"/>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solidFill>
          <a:srgbClr val="E0CEC4"/>
        </a:solidFill>
      </p:bgPr>
    </p:bg>
    <p:spTree>
      <p:nvGrpSpPr>
        <p:cNvPr id="1" name=""/>
        <p:cNvGrpSpPr/>
        <p:nvPr/>
      </p:nvGrpSpPr>
      <p:grpSpPr>
        <a:xfrm>
          <a:off x="0" y="0"/>
          <a:ext cx="0" cy="0"/>
          <a:chOff x="0" y="0"/>
          <a:chExt cx="0" cy="0"/>
        </a:xfrm>
      </p:grpSpPr>
      <p:grpSp>
        <p:nvGrpSpPr>
          <p:cNvPr id="38670" name="Group"/>
          <p:cNvGrpSpPr/>
          <p:nvPr/>
        </p:nvGrpSpPr>
        <p:grpSpPr>
          <a:xfrm>
            <a:off x="-152400" y="-5672283"/>
            <a:ext cx="21759710" cy="19131108"/>
            <a:chOff x="-152400" y="-5672283"/>
            <a:chExt cx="21759710" cy="19131108"/>
          </a:xfrm>
        </p:grpSpPr>
        <p:sp>
          <p:nvSpPr>
            <p:cNvPr id="2" name="Shape 0"/>
            <p:cNvSpPr/>
            <p:nvPr/>
          </p:nvSpPr>
          <p:spPr>
            <a:xfrm>
              <a:off x="0" y="0"/>
              <a:ext cx="18288000" cy="10287000"/>
            </a:xfrm>
            <a:prstGeom prst="rect">
              <a:avLst/>
            </a:prstGeom>
            <a:solidFill>
              <a:srgbClr val="E0CEC4"/>
            </a:solidFill>
            <a:ln/>
          </p:spPr>
        </p:sp>
        <p:pic>
          <p:nvPicPr>
            <p:cNvPr id="3" name="Image 0" descr="preencoded.png">    </p:cNvPr>
            <p:cNvPicPr>
              <a:picLocks noChangeAspect="1"/>
            </p:cNvPicPr>
            <p:nvPr/>
          </p:nvPicPr>
          <p:blipFill>
            <a:blip r:embed="rId1"/>
            <a:stretch>
              <a:fillRect/>
            </a:stretch>
          </p:blipFill>
          <p:spPr>
            <a:xfrm>
              <a:off x="-152400" y="1562100"/>
              <a:ext cx="11896725" cy="11896725"/>
            </a:xfrm>
            <a:prstGeom prst="rect">
              <a:avLst/>
            </a:prstGeom>
          </p:spPr>
        </p:pic>
        <p:pic>
          <p:nvPicPr>
            <p:cNvPr id="4" name="Image 1" descr="preencoded.png">    </p:cNvPr>
            <p:cNvPicPr>
              <a:picLocks noChangeAspect="1"/>
            </p:cNvPicPr>
            <p:nvPr/>
          </p:nvPicPr>
          <p:blipFill>
            <a:blip r:embed="rId2"/>
            <a:stretch>
              <a:fillRect/>
            </a:stretch>
          </p:blipFill>
          <p:spPr>
            <a:xfrm rot="18900000">
              <a:off x="13330085" y="-5672283"/>
              <a:ext cx="8277225" cy="15268575"/>
            </a:xfrm>
            <a:prstGeom prst="rect">
              <a:avLst/>
            </a:prstGeom>
          </p:spPr>
        </p:pic>
        <p:pic>
          <p:nvPicPr>
            <p:cNvPr id="5" name="Image 2" descr="preencoded.png">    </p:cNvPr>
            <p:cNvPicPr>
              <a:picLocks noChangeAspect="1"/>
            </p:cNvPicPr>
            <p:nvPr/>
          </p:nvPicPr>
          <p:blipFill>
            <a:blip r:embed="rId3"/>
            <a:stretch>
              <a:fillRect/>
            </a:stretch>
          </p:blipFill>
          <p:spPr>
            <a:xfrm>
              <a:off x="495300" y="5524500"/>
              <a:ext cx="4333875" cy="4333875"/>
            </a:xfrm>
            <a:prstGeom prst="rect">
              <a:avLst/>
            </a:prstGeom>
          </p:spPr>
        </p:pic>
      </p:grpSp>
      <p:grpSp>
        <p:nvGrpSpPr>
          <p:cNvPr id="34073" name="Group"/>
          <p:cNvGrpSpPr/>
          <p:nvPr/>
        </p:nvGrpSpPr>
        <p:grpSpPr>
          <a:xfrm>
            <a:off x="16116300" y="9639300"/>
            <a:ext cx="2063545" cy="596695"/>
            <a:chOff x="16116300" y="9639300"/>
            <a:chExt cx="2063545" cy="596695"/>
          </a:xfrm>
        </p:grpSpPr>
        <p:pic>
          <p:nvPicPr>
            <p:cNvPr id="6" name="Image 3" descr="preencoded.png">    </p:cNvPr>
            <p:cNvPicPr>
              <a:picLocks noChangeAspect="1"/>
            </p:cNvPicPr>
            <p:nvPr/>
          </p:nvPicPr>
          <p:blipFill>
            <a:blip r:embed="rId4"/>
            <a:stretch>
              <a:fillRect/>
            </a:stretch>
          </p:blipFill>
          <p:spPr>
            <a:xfrm>
              <a:off x="16116300" y="9639300"/>
              <a:ext cx="533400" cy="533400"/>
            </a:xfrm>
            <a:prstGeom prst="rect">
              <a:avLst/>
            </a:prstGeom>
          </p:spPr>
        </p:pic>
        <p:sp>
          <p:nvSpPr>
            <p:cNvPr id="7" name="Text 1"/>
            <p:cNvSpPr/>
            <p:nvPr/>
          </p:nvSpPr>
          <p:spPr>
            <a:xfrm>
              <a:off x="16716375" y="9696450"/>
              <a:ext cx="1463470" cy="539545"/>
            </a:xfrm>
            <a:prstGeom prst="rect">
              <a:avLst/>
            </a:prstGeom>
            <a:noFill/>
            <a:ln/>
          </p:spPr>
          <p:txBody>
            <a:bodyPr wrap="square" lIns="0" tIns="0" rIns="0" bIns="0" rtlCol="0" anchor="t"/>
            <a:lstStyle/>
            <a:p>
              <a:pPr algn="l" indent="0" marL="0">
                <a:lnSpc>
                  <a:spcPct val="120000"/>
                </a:lnSpc>
                <a:buNone/>
              </a:pPr>
              <a:r>
                <a:rPr lang="en-US" sz="2710" b="1" u="none" dirty="0">
                  <a:solidFill>
                    <a:srgbClr val="9B3A15"/>
                  </a:solidFill>
                  <a:latin typeface="Inter" pitchFamily="34" charset="0"/>
                  <a:ea typeface="Inter" pitchFamily="34" charset="-122"/>
                  <a:cs typeface="Inter" pitchFamily="34" charset="-120"/>
                </a:rPr>
                <a:t>EaTemp</a:t>
              </a:r>
              <a:endParaRPr lang="en-US" sz="2710" dirty="0"/>
            </a:p>
          </p:txBody>
        </p:sp>
      </p:grpSp>
      <p:pic>
        <p:nvPicPr>
          <p:cNvPr id="8" name="Image 4" descr="preencoded.png">    </p:cNvPr>
          <p:cNvPicPr>
            <a:picLocks noChangeAspect="1"/>
          </p:cNvPicPr>
          <p:nvPr/>
        </p:nvPicPr>
        <p:blipFill>
          <a:blip r:embed="rId5"/>
          <a:stretch>
            <a:fillRect/>
          </a:stretch>
        </p:blipFill>
        <p:spPr>
          <a:xfrm>
            <a:off x="6248400" y="2543175"/>
            <a:ext cx="10858500" cy="5895975"/>
          </a:xfrm>
          <a:prstGeom prst="rect">
            <a:avLst/>
          </a:prstGeom>
        </p:spPr>
      </p:pic>
      <p:sp>
        <p:nvSpPr>
          <p:cNvPr id="9" name="Text 2"/>
          <p:cNvSpPr/>
          <p:nvPr/>
        </p:nvSpPr>
        <p:spPr>
          <a:xfrm>
            <a:off x="2657475" y="895350"/>
            <a:ext cx="12973050" cy="1104900"/>
          </a:xfrm>
          <a:prstGeom prst="rect">
            <a:avLst/>
          </a:prstGeom>
          <a:noFill/>
          <a:ln/>
        </p:spPr>
        <p:txBody>
          <a:bodyPr wrap="square" lIns="0" tIns="0" rIns="0" bIns="0" rtlCol="0" anchor="t"/>
          <a:lstStyle/>
          <a:p>
            <a:pPr algn="ctr" indent="0" marL="0">
              <a:lnSpc>
                <a:spcPct val="120000"/>
              </a:lnSpc>
              <a:buNone/>
            </a:pPr>
            <a:r>
              <a:rPr lang="en-US" sz="6000" b="1" u="none" dirty="0">
                <a:solidFill>
                  <a:srgbClr val="272727"/>
                </a:solidFill>
                <a:latin typeface="Tourney" pitchFamily="34" charset="0"/>
                <a:ea typeface="Tourney" pitchFamily="34" charset="-122"/>
                <a:cs typeface="Tourney" pitchFamily="34" charset="-120"/>
              </a:rPr>
              <a:t>FANTASY REALM AT A GLANCE</a:t>
            </a:r>
            <a:endParaRPr lang="en-US" sz="6000" dirty="0"/>
          </a:p>
        </p:txBody>
      </p:sp>
      <p:grpSp>
        <p:nvGrpSpPr>
          <p:cNvPr id="60105" name="Group"/>
          <p:cNvGrpSpPr/>
          <p:nvPr/>
        </p:nvGrpSpPr>
        <p:grpSpPr>
          <a:xfrm>
            <a:off x="1466850" y="3376613"/>
            <a:ext cx="4425315" cy="1602105"/>
            <a:chOff x="1466850" y="3376613"/>
            <a:chExt cx="4425315" cy="1602105"/>
          </a:xfrm>
        </p:grpSpPr>
        <p:sp>
          <p:nvSpPr>
            <p:cNvPr id="10" name="Text 3"/>
            <p:cNvSpPr/>
            <p:nvPr/>
          </p:nvSpPr>
          <p:spPr>
            <a:xfrm>
              <a:off x="1466850" y="3376613"/>
              <a:ext cx="4425315" cy="664845"/>
            </a:xfrm>
            <a:prstGeom prst="rect">
              <a:avLst/>
            </a:prstGeom>
            <a:noFill/>
            <a:ln/>
          </p:spPr>
          <p:txBody>
            <a:bodyPr wrap="square" lIns="0" tIns="0" rIns="0" bIns="0" rtlCol="0" anchor="t"/>
            <a:lstStyle/>
            <a:p>
              <a:pPr algn="l" indent="0" marL="0">
                <a:lnSpc>
                  <a:spcPct val="120000"/>
                </a:lnSpc>
                <a:buNone/>
              </a:pPr>
              <a:r>
                <a:rPr lang="en-US" sz="3600" b="1" u="none" dirty="0">
                  <a:solidFill>
                    <a:srgbClr val="0E0E0E"/>
                  </a:solidFill>
                  <a:latin typeface="Tourney" pitchFamily="34" charset="0"/>
                  <a:ea typeface="Tourney" pitchFamily="34" charset="-122"/>
                  <a:cs typeface="Tourney" pitchFamily="34" charset="-120"/>
                </a:rPr>
                <a:t>THE FOREST</a:t>
              </a:r>
              <a:endParaRPr lang="en-US" sz="3600" dirty="0"/>
            </a:p>
          </p:txBody>
        </p:sp>
        <p:sp>
          <p:nvSpPr>
            <p:cNvPr id="11" name="Text 4"/>
            <p:cNvSpPr/>
            <p:nvPr/>
          </p:nvSpPr>
          <p:spPr>
            <a:xfrm>
              <a:off x="1466850" y="3957638"/>
              <a:ext cx="4394835" cy="1021080"/>
            </a:xfrm>
            <a:prstGeom prst="rect">
              <a:avLst/>
            </a:prstGeom>
            <a:noFill/>
            <a:ln/>
          </p:spPr>
          <p:txBody>
            <a:bodyPr wrap="square" lIns="0" tIns="0" rIns="0" bIns="0" rtlCol="0" anchor="t"/>
            <a:lstStyle/>
            <a:p>
              <a:pPr algn="l" indent="0" marL="0">
                <a:lnSpc>
                  <a:spcPct val="120000"/>
                </a:lnSpc>
                <a:buNone/>
              </a:pPr>
              <a:r>
                <a:rPr lang="en-US" sz="2400" u="none" dirty="0">
                  <a:solidFill>
                    <a:srgbClr val="0E0E0E"/>
                  </a:solidFill>
                  <a:latin typeface="Poppins" pitchFamily="34" charset="0"/>
                  <a:ea typeface="Poppins" pitchFamily="34" charset="-122"/>
                  <a:cs typeface="Poppins" pitchFamily="34" charset="-120"/>
                </a:rPr>
                <a:t>A magical forest filled with animals and creatures.</a:t>
              </a:r>
              <a:endParaRPr lang="en-US" sz="2400" dirty="0"/>
            </a:p>
          </p:txBody>
        </p:sp>
      </p:grpSp>
      <p:grpSp>
        <p:nvGrpSpPr>
          <p:cNvPr id="97232" name="Group"/>
          <p:cNvGrpSpPr/>
          <p:nvPr/>
        </p:nvGrpSpPr>
        <p:grpSpPr>
          <a:xfrm>
            <a:off x="1466850" y="5395913"/>
            <a:ext cx="4425315" cy="1602105"/>
            <a:chOff x="1466850" y="5395913"/>
            <a:chExt cx="4425315" cy="1602105"/>
          </a:xfrm>
        </p:grpSpPr>
        <p:sp>
          <p:nvSpPr>
            <p:cNvPr id="12" name="Text 5"/>
            <p:cNvSpPr/>
            <p:nvPr/>
          </p:nvSpPr>
          <p:spPr>
            <a:xfrm>
              <a:off x="1466850" y="5395913"/>
              <a:ext cx="4425315" cy="664845"/>
            </a:xfrm>
            <a:prstGeom prst="rect">
              <a:avLst/>
            </a:prstGeom>
            <a:noFill/>
            <a:ln/>
          </p:spPr>
          <p:txBody>
            <a:bodyPr wrap="square" lIns="0" tIns="0" rIns="0" bIns="0" rtlCol="0" anchor="t"/>
            <a:lstStyle/>
            <a:p>
              <a:pPr algn="l" indent="0" marL="0">
                <a:lnSpc>
                  <a:spcPct val="120000"/>
                </a:lnSpc>
                <a:buNone/>
              </a:pPr>
              <a:r>
                <a:rPr lang="en-US" sz="3600" b="1" u="none" dirty="0">
                  <a:solidFill>
                    <a:srgbClr val="0E0E0E"/>
                  </a:solidFill>
                  <a:latin typeface="Tourney" pitchFamily="34" charset="0"/>
                  <a:ea typeface="Tourney" pitchFamily="34" charset="-122"/>
                  <a:cs typeface="Tourney" pitchFamily="34" charset="-120"/>
                </a:rPr>
                <a:t>THE CAVES</a:t>
              </a:r>
              <a:endParaRPr lang="en-US" sz="3600" dirty="0"/>
            </a:p>
          </p:txBody>
        </p:sp>
        <p:sp>
          <p:nvSpPr>
            <p:cNvPr id="13" name="Text 6"/>
            <p:cNvSpPr/>
            <p:nvPr/>
          </p:nvSpPr>
          <p:spPr>
            <a:xfrm>
              <a:off x="1466850" y="5976938"/>
              <a:ext cx="4394835" cy="1021080"/>
            </a:xfrm>
            <a:prstGeom prst="rect">
              <a:avLst/>
            </a:prstGeom>
            <a:noFill/>
            <a:ln/>
          </p:spPr>
          <p:txBody>
            <a:bodyPr wrap="square" lIns="0" tIns="0" rIns="0" bIns="0" rtlCol="0" anchor="t"/>
            <a:lstStyle/>
            <a:p>
              <a:pPr algn="l" indent="0" marL="0">
                <a:lnSpc>
                  <a:spcPct val="120000"/>
                </a:lnSpc>
                <a:buNone/>
              </a:pPr>
              <a:r>
                <a:rPr lang="en-US" sz="2400" u="none" dirty="0">
                  <a:solidFill>
                    <a:srgbClr val="0E0E0E"/>
                  </a:solidFill>
                  <a:latin typeface="Poppins" pitchFamily="34" charset="0"/>
                  <a:ea typeface="Poppins" pitchFamily="34" charset="-122"/>
                  <a:cs typeface="Poppins" pitchFamily="34" charset="-120"/>
                </a:rPr>
                <a:t>A network of underground caves filled with crystals.</a:t>
              </a:r>
              <a:endParaRPr lang="en-US" sz="2400" dirty="0"/>
            </a:p>
          </p:txBody>
        </p:sp>
      </p:grpSp>
      <p:grpSp>
        <p:nvGrpSpPr>
          <p:cNvPr id="92773" name="Group"/>
          <p:cNvGrpSpPr/>
          <p:nvPr/>
        </p:nvGrpSpPr>
        <p:grpSpPr>
          <a:xfrm>
            <a:off x="1466850" y="7415213"/>
            <a:ext cx="4425315" cy="1602104"/>
            <a:chOff x="1466850" y="7415213"/>
            <a:chExt cx="4425315" cy="1602104"/>
          </a:xfrm>
        </p:grpSpPr>
        <p:sp>
          <p:nvSpPr>
            <p:cNvPr id="14" name="Text 7"/>
            <p:cNvSpPr/>
            <p:nvPr/>
          </p:nvSpPr>
          <p:spPr>
            <a:xfrm>
              <a:off x="1466850" y="7415213"/>
              <a:ext cx="4425315" cy="664845"/>
            </a:xfrm>
            <a:prstGeom prst="rect">
              <a:avLst/>
            </a:prstGeom>
            <a:noFill/>
            <a:ln/>
          </p:spPr>
          <p:txBody>
            <a:bodyPr wrap="square" lIns="0" tIns="0" rIns="0" bIns="0" rtlCol="0" anchor="t"/>
            <a:lstStyle/>
            <a:p>
              <a:pPr algn="l" indent="0" marL="0">
                <a:lnSpc>
                  <a:spcPct val="120000"/>
                </a:lnSpc>
                <a:buNone/>
              </a:pPr>
              <a:r>
                <a:rPr lang="en-US" sz="3600" b="1" u="none" dirty="0">
                  <a:solidFill>
                    <a:srgbClr val="0E0E0E"/>
                  </a:solidFill>
                  <a:latin typeface="Tourney" pitchFamily="34" charset="0"/>
                  <a:ea typeface="Tourney" pitchFamily="34" charset="-122"/>
                  <a:cs typeface="Tourney" pitchFamily="34" charset="-120"/>
                </a:rPr>
                <a:t>THE LAIR</a:t>
              </a:r>
              <a:endParaRPr lang="en-US" sz="3600" dirty="0"/>
            </a:p>
          </p:txBody>
        </p:sp>
        <p:sp>
          <p:nvSpPr>
            <p:cNvPr id="15" name="Text 8"/>
            <p:cNvSpPr/>
            <p:nvPr/>
          </p:nvSpPr>
          <p:spPr>
            <a:xfrm>
              <a:off x="1466850" y="7996237"/>
              <a:ext cx="4394835" cy="1021080"/>
            </a:xfrm>
            <a:prstGeom prst="rect">
              <a:avLst/>
            </a:prstGeom>
            <a:noFill/>
            <a:ln/>
          </p:spPr>
          <p:txBody>
            <a:bodyPr wrap="square" lIns="0" tIns="0" rIns="0" bIns="0" rtlCol="0" anchor="t"/>
            <a:lstStyle/>
            <a:p>
              <a:pPr algn="l" indent="0" marL="0">
                <a:lnSpc>
                  <a:spcPct val="120000"/>
                </a:lnSpc>
                <a:buNone/>
              </a:pPr>
              <a:r>
                <a:rPr lang="en-US" sz="2400" u="none" dirty="0">
                  <a:solidFill>
                    <a:srgbClr val="0E0E0E"/>
                  </a:solidFill>
                  <a:latin typeface="Poppins" pitchFamily="34" charset="0"/>
                  <a:ea typeface="Poppins" pitchFamily="34" charset="-122"/>
                  <a:cs typeface="Poppins" pitchFamily="34" charset="-120"/>
                </a:rPr>
                <a:t>A dangerous place where dragons reside.</a:t>
              </a:r>
              <a:endParaRPr lang="en-US" sz="2400" dirty="0"/>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solidFill>
          <a:srgbClr val="E0CEC4"/>
        </a:solidFill>
      </p:bgPr>
    </p:bg>
    <p:spTree>
      <p:nvGrpSpPr>
        <p:cNvPr id="1" name=""/>
        <p:cNvGrpSpPr/>
        <p:nvPr/>
      </p:nvGrpSpPr>
      <p:grpSpPr>
        <a:xfrm>
          <a:off x="0" y="0"/>
          <a:ext cx="0" cy="0"/>
          <a:chOff x="0" y="0"/>
          <a:chExt cx="0" cy="0"/>
        </a:xfrm>
      </p:grpSpPr>
      <p:grpSp>
        <p:nvGrpSpPr>
          <p:cNvPr id="59762" name="Group"/>
          <p:cNvGrpSpPr/>
          <p:nvPr/>
        </p:nvGrpSpPr>
        <p:grpSpPr>
          <a:xfrm>
            <a:off x="-7696200" y="-1590675"/>
            <a:ext cx="28651200" cy="13282657"/>
            <a:chOff x="-7696200" y="-1590675"/>
            <a:chExt cx="28651200" cy="13282657"/>
          </a:xfrm>
        </p:grpSpPr>
        <p:sp>
          <p:nvSpPr>
            <p:cNvPr id="2" name="Shape 0"/>
            <p:cNvSpPr/>
            <p:nvPr/>
          </p:nvSpPr>
          <p:spPr>
            <a:xfrm>
              <a:off x="0" y="0"/>
              <a:ext cx="18288000" cy="10287000"/>
            </a:xfrm>
            <a:prstGeom prst="rect">
              <a:avLst/>
            </a:prstGeom>
            <a:solidFill>
              <a:srgbClr val="E0CEC4"/>
            </a:solidFill>
            <a:ln/>
          </p:spPr>
        </p:sp>
        <p:pic>
          <p:nvPicPr>
            <p:cNvPr id="3" name="Image 0" descr="preencoded.png">    </p:cNvPr>
            <p:cNvPicPr>
              <a:picLocks noChangeAspect="1"/>
            </p:cNvPicPr>
            <p:nvPr/>
          </p:nvPicPr>
          <p:blipFill>
            <a:blip r:embed="rId1"/>
            <a:stretch>
              <a:fillRect/>
            </a:stretch>
          </p:blipFill>
          <p:spPr>
            <a:xfrm>
              <a:off x="11172825" y="-1590675"/>
              <a:ext cx="9782175" cy="9782175"/>
            </a:xfrm>
            <a:prstGeom prst="rect">
              <a:avLst/>
            </a:prstGeom>
          </p:spPr>
        </p:pic>
        <p:pic>
          <p:nvPicPr>
            <p:cNvPr id="4" name="Image 1" descr="preencoded.png">    </p:cNvPr>
            <p:cNvPicPr>
              <a:picLocks noChangeAspect="1"/>
            </p:cNvPicPr>
            <p:nvPr/>
          </p:nvPicPr>
          <p:blipFill>
            <a:blip r:embed="rId2"/>
            <a:stretch>
              <a:fillRect/>
            </a:stretch>
          </p:blipFill>
          <p:spPr>
            <a:xfrm>
              <a:off x="-7696200" y="-1400175"/>
              <a:ext cx="13336939" cy="13092157"/>
            </a:xfrm>
            <a:prstGeom prst="rect">
              <a:avLst/>
            </a:prstGeom>
          </p:spPr>
        </p:pic>
        <p:pic>
          <p:nvPicPr>
            <p:cNvPr id="5" name="Image 2" descr="preencoded.png">    </p:cNvPr>
            <p:cNvPicPr>
              <a:picLocks noChangeAspect="1"/>
            </p:cNvPicPr>
            <p:nvPr/>
          </p:nvPicPr>
          <p:blipFill>
            <a:blip r:embed="rId3"/>
            <a:stretch>
              <a:fillRect/>
            </a:stretch>
          </p:blipFill>
          <p:spPr>
            <a:xfrm>
              <a:off x="13696755" y="6162489"/>
              <a:ext cx="3953266" cy="3953266"/>
            </a:xfrm>
            <a:prstGeom prst="rect">
              <a:avLst/>
            </a:prstGeom>
          </p:spPr>
        </p:pic>
      </p:grpSp>
      <p:grpSp>
        <p:nvGrpSpPr>
          <p:cNvPr id="19247" name="Group"/>
          <p:cNvGrpSpPr/>
          <p:nvPr/>
        </p:nvGrpSpPr>
        <p:grpSpPr>
          <a:xfrm>
            <a:off x="17235487" y="8456817"/>
            <a:ext cx="1463470" cy="1601583"/>
            <a:chOff x="17235487" y="8456817"/>
            <a:chExt cx="1463470" cy="1601583"/>
          </a:xfrm>
        </p:grpSpPr>
        <p:pic>
          <p:nvPicPr>
            <p:cNvPr id="6" name="Image 3" descr="preencoded.png">    </p:cNvPr>
            <p:cNvPicPr>
              <a:picLocks noChangeAspect="1"/>
            </p:cNvPicPr>
            <p:nvPr/>
          </p:nvPicPr>
          <p:blipFill>
            <a:blip r:embed="rId4"/>
            <a:stretch>
              <a:fillRect/>
            </a:stretch>
          </p:blipFill>
          <p:spPr>
            <a:xfrm>
              <a:off x="17640300" y="9525000"/>
              <a:ext cx="533400" cy="533400"/>
            </a:xfrm>
            <a:prstGeom prst="rect">
              <a:avLst/>
            </a:prstGeom>
          </p:spPr>
        </p:pic>
        <p:sp>
          <p:nvSpPr>
            <p:cNvPr id="7" name="Text 1"/>
            <p:cNvSpPr/>
            <p:nvPr/>
          </p:nvSpPr>
          <p:spPr>
            <a:xfrm rot="16200000">
              <a:off x="17235487" y="8456817"/>
              <a:ext cx="1463470" cy="539545"/>
            </a:xfrm>
            <a:prstGeom prst="rect">
              <a:avLst/>
            </a:prstGeom>
            <a:noFill/>
            <a:ln/>
          </p:spPr>
          <p:txBody>
            <a:bodyPr wrap="square" lIns="0" tIns="0" rIns="0" bIns="0" rtlCol="0" anchor="t"/>
            <a:lstStyle/>
            <a:p>
              <a:pPr algn="l" indent="0" marL="0">
                <a:lnSpc>
                  <a:spcPct val="120000"/>
                </a:lnSpc>
                <a:buNone/>
              </a:pPr>
              <a:r>
                <a:rPr lang="en-US" sz="2710" b="1" u="none" dirty="0">
                  <a:solidFill>
                    <a:srgbClr val="9B3A15"/>
                  </a:solidFill>
                  <a:latin typeface="Inter" pitchFamily="34" charset="0"/>
                  <a:ea typeface="Inter" pitchFamily="34" charset="-122"/>
                  <a:cs typeface="Inter" pitchFamily="34" charset="-120"/>
                </a:rPr>
                <a:t>EaTemp</a:t>
              </a:r>
              <a:endParaRPr lang="en-US" sz="2710" dirty="0"/>
            </a:p>
          </p:txBody>
        </p:sp>
      </p:grpSp>
      <p:grpSp>
        <p:nvGrpSpPr>
          <p:cNvPr id="56954" name="Group"/>
          <p:cNvGrpSpPr/>
          <p:nvPr/>
        </p:nvGrpSpPr>
        <p:grpSpPr>
          <a:xfrm>
            <a:off x="619125" y="4542472"/>
            <a:ext cx="13602652" cy="1948815"/>
            <a:chOff x="619125" y="4542472"/>
            <a:chExt cx="13602652" cy="1948815"/>
          </a:xfrm>
        </p:grpSpPr>
        <p:grpSp>
          <p:nvGrpSpPr>
            <p:cNvPr id="83729" name="Group"/>
            <p:cNvGrpSpPr/>
            <p:nvPr/>
          </p:nvGrpSpPr>
          <p:grpSpPr>
            <a:xfrm>
              <a:off x="-1" y="5605463"/>
              <a:ext cx="18288002" cy="0"/>
              <a:chOff x="-1" y="5605463"/>
              <a:chExt cx="18288002" cy="0"/>
            </a:xfrm>
          </p:grpSpPr>
          <p:sp>
            <p:nvSpPr>
              <p:cNvPr id="8" name="Shape 2"/>
              <p:cNvSpPr/>
              <p:nvPr/>
            </p:nvSpPr>
            <p:spPr>
              <a:xfrm>
                <a:off x="-1" y="5605463"/>
                <a:ext cx="18288002" cy="0"/>
              </a:xfrm>
              <a:prstGeom prst="line">
                <a:avLst/>
              </a:prstGeom>
              <a:noFill/>
              <a:ln w="9525">
                <a:solidFill>
                  <a:srgbClr val="4D4D4D"/>
                </a:solidFill>
                <a:prstDash val="solid"/>
              </a:ln>
            </p:spPr>
          </p:sp>
        </p:grpSp>
        <p:grpSp>
          <p:nvGrpSpPr>
            <p:cNvPr id="91813" name="Group"/>
            <p:cNvGrpSpPr/>
            <p:nvPr/>
          </p:nvGrpSpPr>
          <p:grpSpPr>
            <a:xfrm>
              <a:off x="933450" y="3429000"/>
              <a:ext cx="142875" cy="142875"/>
              <a:chOff x="933450" y="3429000"/>
              <a:chExt cx="142875" cy="142875"/>
            </a:xfrm>
          </p:grpSpPr>
          <p:sp>
            <p:nvSpPr>
              <p:cNvPr id="9" name="Shape 3"/>
              <p:cNvSpPr/>
              <p:nvPr/>
            </p:nvSpPr>
            <p:spPr>
              <a:xfrm rot="5400000">
                <a:off x="933450" y="3429000"/>
                <a:ext cx="142875" cy="142875"/>
              </a:xfrm>
              <a:prstGeom prst="ellipse">
                <a:avLst/>
              </a:prstGeom>
              <a:noFill/>
              <a:ln w="19050">
                <a:solidFill>
                  <a:srgbClr val="000000"/>
                </a:solidFill>
                <a:prstDash val="solid"/>
              </a:ln>
            </p:spPr>
          </p:sp>
          <p:grpSp>
            <p:nvGrpSpPr>
              <p:cNvPr id="52525" name="Group"/>
              <p:cNvGrpSpPr/>
              <p:nvPr/>
            </p:nvGrpSpPr>
            <p:grpSpPr>
              <a:xfrm>
                <a:off x="-4807" y="4591050"/>
                <a:ext cx="2038439" cy="0"/>
                <a:chOff x="-4807" y="4591050"/>
                <a:chExt cx="2038439" cy="0"/>
              </a:xfrm>
            </p:grpSpPr>
            <p:sp>
              <p:nvSpPr>
                <p:cNvPr id="10" name="Shape 4"/>
                <p:cNvSpPr/>
                <p:nvPr/>
              </p:nvSpPr>
              <p:spPr>
                <a:xfrm rot="5400000">
                  <a:off x="-4807" y="4591050"/>
                  <a:ext cx="2038439" cy="0"/>
                </a:xfrm>
                <a:prstGeom prst="line">
                  <a:avLst/>
                </a:prstGeom>
                <a:noFill/>
                <a:ln w="19050">
                  <a:solidFill>
                    <a:srgbClr val="000000"/>
                  </a:solidFill>
                  <a:prstDash val="solid"/>
                </a:ln>
              </p:spPr>
            </p:sp>
          </p:grpSp>
        </p:grpSp>
        <p:grpSp>
          <p:nvGrpSpPr>
            <p:cNvPr id="43166" name="Group"/>
            <p:cNvGrpSpPr/>
            <p:nvPr/>
          </p:nvGrpSpPr>
          <p:grpSpPr>
            <a:xfrm>
              <a:off x="9420225" y="2295525"/>
              <a:ext cx="142875" cy="142875"/>
              <a:chOff x="9420225" y="2295525"/>
              <a:chExt cx="142875" cy="142875"/>
            </a:xfrm>
          </p:grpSpPr>
          <p:sp>
            <p:nvSpPr>
              <p:cNvPr id="11" name="Shape 5"/>
              <p:cNvSpPr/>
              <p:nvPr/>
            </p:nvSpPr>
            <p:spPr>
              <a:xfrm rot="5400000">
                <a:off x="9420225" y="2295525"/>
                <a:ext cx="142875" cy="142875"/>
              </a:xfrm>
              <a:prstGeom prst="ellipse">
                <a:avLst/>
              </a:prstGeom>
              <a:noFill/>
              <a:ln w="19050">
                <a:solidFill>
                  <a:srgbClr val="000000"/>
                </a:solidFill>
                <a:prstDash val="solid"/>
              </a:ln>
            </p:spPr>
          </p:sp>
          <p:grpSp>
            <p:nvGrpSpPr>
              <p:cNvPr id="41270" name="Group"/>
              <p:cNvGrpSpPr/>
              <p:nvPr/>
            </p:nvGrpSpPr>
            <p:grpSpPr>
              <a:xfrm>
                <a:off x="7915246" y="4024313"/>
                <a:ext cx="3171882" cy="0"/>
                <a:chOff x="7915246" y="4024313"/>
                <a:chExt cx="3171882" cy="0"/>
              </a:xfrm>
            </p:grpSpPr>
            <p:sp>
              <p:nvSpPr>
                <p:cNvPr id="12" name="Shape 6"/>
                <p:cNvSpPr/>
                <p:nvPr/>
              </p:nvSpPr>
              <p:spPr>
                <a:xfrm rot="5400000">
                  <a:off x="7915246" y="4024313"/>
                  <a:ext cx="3171882" cy="0"/>
                </a:xfrm>
                <a:prstGeom prst="line">
                  <a:avLst/>
                </a:prstGeom>
                <a:noFill/>
                <a:ln w="19050">
                  <a:solidFill>
                    <a:srgbClr val="000000"/>
                  </a:solidFill>
                  <a:prstDash val="solid"/>
                </a:ln>
              </p:spPr>
            </p:sp>
          </p:grpSp>
        </p:grpSp>
        <p:grpSp>
          <p:nvGrpSpPr>
            <p:cNvPr id="24446" name="Group"/>
            <p:cNvGrpSpPr/>
            <p:nvPr/>
          </p:nvGrpSpPr>
          <p:grpSpPr>
            <a:xfrm>
              <a:off x="5162550" y="9239250"/>
              <a:ext cx="142875" cy="142875"/>
              <a:chOff x="5162550" y="9239250"/>
              <a:chExt cx="142875" cy="142875"/>
            </a:xfrm>
          </p:grpSpPr>
          <p:sp>
            <p:nvSpPr>
              <p:cNvPr id="13" name="Shape 7"/>
              <p:cNvSpPr/>
              <p:nvPr/>
            </p:nvSpPr>
            <p:spPr>
              <a:xfrm rot="16200000">
                <a:off x="5162550" y="9239250"/>
                <a:ext cx="142875" cy="142875"/>
              </a:xfrm>
              <a:prstGeom prst="ellipse">
                <a:avLst/>
              </a:prstGeom>
              <a:noFill/>
              <a:ln w="19050">
                <a:solidFill>
                  <a:srgbClr val="000000"/>
                </a:solidFill>
                <a:prstDash val="solid"/>
              </a:ln>
            </p:spPr>
          </p:sp>
          <p:grpSp>
            <p:nvGrpSpPr>
              <p:cNvPr id="30429" name="Group"/>
              <p:cNvGrpSpPr/>
              <p:nvPr/>
            </p:nvGrpSpPr>
            <p:grpSpPr>
              <a:xfrm>
                <a:off x="3428975" y="7424738"/>
                <a:ext cx="3629075" cy="0"/>
                <a:chOff x="3428975" y="7424738"/>
                <a:chExt cx="3629075" cy="0"/>
              </a:xfrm>
            </p:grpSpPr>
            <p:sp>
              <p:nvSpPr>
                <p:cNvPr id="14" name="Shape 8"/>
                <p:cNvSpPr/>
                <p:nvPr/>
              </p:nvSpPr>
              <p:spPr>
                <a:xfrm rot="16200000">
                  <a:off x="3428975" y="7424738"/>
                  <a:ext cx="3629075" cy="0"/>
                </a:xfrm>
                <a:prstGeom prst="line">
                  <a:avLst/>
                </a:prstGeom>
                <a:noFill/>
                <a:ln w="19050">
                  <a:solidFill>
                    <a:srgbClr val="000000"/>
                  </a:solidFill>
                  <a:prstDash val="solid"/>
                </a:ln>
              </p:spPr>
            </p:sp>
          </p:grpSp>
        </p:grpSp>
        <p:grpSp>
          <p:nvGrpSpPr>
            <p:cNvPr id="48000" name="Group"/>
            <p:cNvGrpSpPr/>
            <p:nvPr/>
          </p:nvGrpSpPr>
          <p:grpSpPr>
            <a:xfrm>
              <a:off x="13658850" y="7753350"/>
              <a:ext cx="142875" cy="142875"/>
              <a:chOff x="13658850" y="7753350"/>
              <a:chExt cx="142875" cy="142875"/>
            </a:xfrm>
          </p:grpSpPr>
          <p:sp>
            <p:nvSpPr>
              <p:cNvPr id="15" name="Shape 9"/>
              <p:cNvSpPr/>
              <p:nvPr/>
            </p:nvSpPr>
            <p:spPr>
              <a:xfrm rot="16200000">
                <a:off x="13658850" y="7753350"/>
                <a:ext cx="142875" cy="142875"/>
              </a:xfrm>
              <a:prstGeom prst="ellipse">
                <a:avLst/>
              </a:prstGeom>
              <a:noFill/>
              <a:ln w="19050">
                <a:solidFill>
                  <a:srgbClr val="000000"/>
                </a:solidFill>
                <a:prstDash val="solid"/>
              </a:ln>
            </p:spPr>
          </p:sp>
          <p:grpSp>
            <p:nvGrpSpPr>
              <p:cNvPr id="63498" name="Group"/>
              <p:cNvGrpSpPr/>
              <p:nvPr/>
            </p:nvGrpSpPr>
            <p:grpSpPr>
              <a:xfrm>
                <a:off x="12668208" y="6681788"/>
                <a:ext cx="2143210" cy="0"/>
                <a:chOff x="12668208" y="6681788"/>
                <a:chExt cx="2143210" cy="0"/>
              </a:xfrm>
            </p:grpSpPr>
            <p:sp>
              <p:nvSpPr>
                <p:cNvPr id="16" name="Shape 10"/>
                <p:cNvSpPr/>
                <p:nvPr/>
              </p:nvSpPr>
              <p:spPr>
                <a:xfrm rot="16200000">
                  <a:off x="12668208" y="6681788"/>
                  <a:ext cx="2143210" cy="0"/>
                </a:xfrm>
                <a:prstGeom prst="line">
                  <a:avLst/>
                </a:prstGeom>
                <a:noFill/>
                <a:ln w="19050">
                  <a:solidFill>
                    <a:srgbClr val="000000"/>
                  </a:solidFill>
                  <a:prstDash val="solid"/>
                </a:ln>
              </p:spPr>
            </p:sp>
          </p:grpSp>
        </p:grpSp>
        <p:grpSp>
          <p:nvGrpSpPr>
            <p:cNvPr id="64022" name="Group"/>
            <p:cNvGrpSpPr/>
            <p:nvPr/>
          </p:nvGrpSpPr>
          <p:grpSpPr>
            <a:xfrm>
              <a:off x="1304925" y="3248025"/>
              <a:ext cx="3497580" cy="2316480"/>
              <a:chOff x="1304925" y="3248025"/>
              <a:chExt cx="3497580" cy="2316480"/>
            </a:xfrm>
          </p:grpSpPr>
          <p:sp>
            <p:nvSpPr>
              <p:cNvPr id="17" name="Text 11"/>
              <p:cNvSpPr/>
              <p:nvPr/>
            </p:nvSpPr>
            <p:spPr>
              <a:xfrm>
                <a:off x="1304925" y="3248025"/>
                <a:ext cx="3497580" cy="501015"/>
              </a:xfrm>
              <a:prstGeom prst="rect">
                <a:avLst/>
              </a:prstGeom>
              <a:noFill/>
              <a:ln/>
            </p:spPr>
            <p:txBody>
              <a:bodyPr wrap="square" lIns="0" tIns="0" rIns="0" bIns="0" rtlCol="0" anchor="t"/>
              <a:lstStyle/>
              <a:p>
                <a:pPr algn="l" indent="0" marL="0">
                  <a:lnSpc>
                    <a:spcPct val="120000"/>
                  </a:lnSpc>
                  <a:buNone/>
                </a:pPr>
                <a:r>
                  <a:rPr lang="en-US" sz="2700" b="1" u="none" dirty="0">
                    <a:solidFill>
                      <a:srgbClr val="0E0E0E"/>
                    </a:solidFill>
                    <a:latin typeface="Tourney" pitchFamily="34" charset="0"/>
                    <a:ea typeface="Tourney" pitchFamily="34" charset="-122"/>
                    <a:cs typeface="Tourney" pitchFamily="34" charset="-120"/>
                  </a:rPr>
                  <a:t>WAR</a:t>
                </a:r>
                <a:endParaRPr lang="en-US" sz="2700" dirty="0"/>
              </a:p>
            </p:txBody>
          </p:sp>
          <p:sp>
            <p:nvSpPr>
              <p:cNvPr id="18" name="Text 12"/>
              <p:cNvSpPr/>
              <p:nvPr/>
            </p:nvSpPr>
            <p:spPr>
              <a:xfrm>
                <a:off x="1304925" y="3781425"/>
                <a:ext cx="3489960" cy="1783080"/>
              </a:xfrm>
              <a:prstGeom prst="rect">
                <a:avLst/>
              </a:prstGeom>
              <a:noFill/>
              <a:ln/>
            </p:spPr>
            <p:txBody>
              <a:bodyPr wrap="square" lIns="0" tIns="0" rIns="0" bIns="0" rtlCol="0" anchor="t"/>
              <a:lstStyle/>
              <a:p>
                <a:pPr algn="l" marL="342900" indent="-342900">
                  <a:lnSpc>
                    <a:spcPct val="120000"/>
                  </a:lnSpc>
                  <a:spcAft>
                    <a:spcPts val="3000"/>
                  </a:spcAft>
                  <a:buSzPct val="100000"/>
                  <a:buChar char="•"/>
                </a:pPr>
                <a:r>
                  <a:rPr lang="en-US" sz="2400" u="none" dirty="0">
                    <a:solidFill>
                      <a:srgbClr val="0E0E0E"/>
                    </a:solidFill>
                    <a:latin typeface="Poppins" pitchFamily="34" charset="0"/>
                    <a:ea typeface="Poppins" pitchFamily="34" charset="-122"/>
                    <a:cs typeface="Poppins" pitchFamily="34" charset="-120"/>
                  </a:rPr>
                  <a:t>Eclipse</a:t>
                </a:r>
                <a:endParaRPr lang="en-US" sz="2400" dirty="0"/>
              </a:p>
              <a:p>
                <a:pPr algn="l" marL="342900" indent="-342900">
                  <a:lnSpc>
                    <a:spcPct val="120000"/>
                  </a:lnSpc>
                  <a:spcAft>
                    <a:spcPts val="3000"/>
                  </a:spcAft>
                  <a:buSzPct val="100000"/>
                  <a:buChar char="•"/>
                </a:pPr>
                <a:r>
                  <a:rPr lang="en-US" sz="2400" u="none" dirty="0">
                    <a:solidFill>
                      <a:srgbClr val="0E0E0E"/>
                    </a:solidFill>
                    <a:latin typeface="Poppins" pitchFamily="34" charset="0"/>
                    <a:ea typeface="Poppins" pitchFamily="34" charset="-122"/>
                    <a:cs typeface="Poppins" pitchFamily="34" charset="-120"/>
                  </a:rPr>
                  <a:t>Quest for artifact</a:t>
                </a:r>
                <a:endParaRPr lang="en-US" sz="2400" dirty="0"/>
              </a:p>
              <a:p>
                <a:pPr algn="l" marL="342900" indent="-342900">
                  <a:lnSpc>
                    <a:spcPct val="120000"/>
                  </a:lnSpc>
                  <a:spcAft>
                    <a:spcPts val="3000"/>
                  </a:spcAft>
                  <a:buSzPct val="100000"/>
                  <a:buChar char="•"/>
                </a:pPr>
                <a:r>
                  <a:rPr lang="en-US" sz="2400" u="none" dirty="0">
                    <a:solidFill>
                      <a:srgbClr val="0E0E0E"/>
                    </a:solidFill>
                    <a:latin typeface="Poppins" pitchFamily="34" charset="0"/>
                    <a:ea typeface="Poppins" pitchFamily="34" charset="-122"/>
                    <a:cs typeface="Poppins" pitchFamily="34" charset="-120"/>
                  </a:rPr>
                  <a:t>Volcano disaster</a:t>
                </a:r>
                <a:endParaRPr lang="en-US" sz="2400" dirty="0"/>
              </a:p>
            </p:txBody>
          </p:sp>
        </p:grpSp>
        <p:grpSp>
          <p:nvGrpSpPr>
            <p:cNvPr id="89286" name="Group"/>
            <p:cNvGrpSpPr/>
            <p:nvPr/>
          </p:nvGrpSpPr>
          <p:grpSpPr>
            <a:xfrm>
              <a:off x="9801225" y="2133600"/>
              <a:ext cx="3497580" cy="3688080"/>
              <a:chOff x="9801225" y="2133600"/>
              <a:chExt cx="3497580" cy="3688080"/>
            </a:xfrm>
          </p:grpSpPr>
          <p:sp>
            <p:nvSpPr>
              <p:cNvPr id="19" name="Text 13"/>
              <p:cNvSpPr/>
              <p:nvPr/>
            </p:nvSpPr>
            <p:spPr>
              <a:xfrm>
                <a:off x="9801225" y="2133600"/>
                <a:ext cx="3497580" cy="501015"/>
              </a:xfrm>
              <a:prstGeom prst="rect">
                <a:avLst/>
              </a:prstGeom>
              <a:noFill/>
              <a:ln/>
            </p:spPr>
            <p:txBody>
              <a:bodyPr wrap="square" lIns="0" tIns="0" rIns="0" bIns="0" rtlCol="0" anchor="t"/>
              <a:lstStyle/>
              <a:p>
                <a:pPr algn="l" indent="0" marL="0">
                  <a:lnSpc>
                    <a:spcPct val="120000"/>
                  </a:lnSpc>
                  <a:buNone/>
                </a:pPr>
                <a:r>
                  <a:rPr lang="en-US" sz="2700" b="1" u="none" dirty="0">
                    <a:solidFill>
                      <a:srgbClr val="0E0E0E"/>
                    </a:solidFill>
                    <a:latin typeface="Tourney" pitchFamily="34" charset="0"/>
                    <a:ea typeface="Tourney" pitchFamily="34" charset="-122"/>
                    <a:cs typeface="Tourney" pitchFamily="34" charset="-120"/>
                  </a:rPr>
                  <a:t>TRANSFORMATION</a:t>
                </a:r>
                <a:endParaRPr lang="en-US" sz="2700" dirty="0"/>
              </a:p>
            </p:txBody>
          </p:sp>
          <p:sp>
            <p:nvSpPr>
              <p:cNvPr id="20" name="Text 14"/>
              <p:cNvSpPr/>
              <p:nvPr/>
            </p:nvSpPr>
            <p:spPr>
              <a:xfrm>
                <a:off x="9801225" y="2667000"/>
                <a:ext cx="3489960" cy="3154680"/>
              </a:xfrm>
              <a:prstGeom prst="rect">
                <a:avLst/>
              </a:prstGeom>
              <a:noFill/>
              <a:ln/>
            </p:spPr>
            <p:txBody>
              <a:bodyPr wrap="square" lIns="0" tIns="0" rIns="0" bIns="0" rtlCol="0" anchor="t"/>
              <a:lstStyle/>
              <a:p>
                <a:pPr algn="l" marL="342900" indent="-342900">
                  <a:lnSpc>
                    <a:spcPct val="120000"/>
                  </a:lnSpc>
                  <a:spcAft>
                    <a:spcPts val="3000"/>
                  </a:spcAft>
                  <a:buSzPct val="100000"/>
                  <a:buChar char="•"/>
                </a:pPr>
                <a:r>
                  <a:rPr lang="en-US" sz="2400" u="none" dirty="0">
                    <a:solidFill>
                      <a:srgbClr val="0E0E0E"/>
                    </a:solidFill>
                    <a:latin typeface="Poppins" pitchFamily="34" charset="0"/>
                    <a:ea typeface="Poppins" pitchFamily="34" charset="-122"/>
                    <a:cs typeface="Poppins" pitchFamily="34" charset="-120"/>
                  </a:rPr>
                  <a:t>Kingdoms clash in conflict.</a:t>
                </a:r>
                <a:endParaRPr lang="en-US" sz="2400" dirty="0"/>
              </a:p>
              <a:p>
                <a:pPr algn="l" marL="342900" indent="-342900">
                  <a:lnSpc>
                    <a:spcPct val="120000"/>
                  </a:lnSpc>
                  <a:spcAft>
                    <a:spcPts val="3000"/>
                  </a:spcAft>
                  <a:buSzPct val="100000"/>
                  <a:buChar char="•"/>
                </a:pPr>
                <a:r>
                  <a:rPr lang="en-US" sz="2400" u="none" dirty="0">
                    <a:solidFill>
                      <a:srgbClr val="0E0E0E"/>
                    </a:solidFill>
                    <a:latin typeface="Poppins" pitchFamily="34" charset="0"/>
                    <a:ea typeface="Poppins" pitchFamily="34" charset="-122"/>
                    <a:cs typeface="Poppins" pitchFamily="34" charset="-120"/>
                  </a:rPr>
                  <a:t>Peasant discovers magical powers.</a:t>
                </a:r>
                <a:endParaRPr lang="en-US" sz="2400" dirty="0"/>
              </a:p>
              <a:p>
                <a:pPr algn="l" marL="342900" indent="-342900">
                  <a:lnSpc>
                    <a:spcPct val="120000"/>
                  </a:lnSpc>
                  <a:spcAft>
                    <a:spcPts val="3000"/>
                  </a:spcAft>
                  <a:buSzPct val="100000"/>
                  <a:buChar char="•"/>
                </a:pPr>
                <a:r>
                  <a:rPr lang="en-US" sz="2400" u="none" dirty="0">
                    <a:solidFill>
                      <a:srgbClr val="0E0E0E"/>
                    </a:solidFill>
                    <a:latin typeface="Poppins" pitchFamily="34" charset="0"/>
                    <a:ea typeface="Poppins" pitchFamily="34" charset="-122"/>
                    <a:cs typeface="Poppins" pitchFamily="34" charset="-120"/>
                  </a:rPr>
                  <a:t>Plot to assassinate leader uncovered.</a:t>
                </a:r>
                <a:endParaRPr lang="en-US" sz="2400" dirty="0"/>
              </a:p>
            </p:txBody>
          </p:sp>
        </p:grpSp>
        <p:grpSp>
          <p:nvGrpSpPr>
            <p:cNvPr id="89211" name="Group"/>
            <p:cNvGrpSpPr/>
            <p:nvPr/>
          </p:nvGrpSpPr>
          <p:grpSpPr>
            <a:xfrm>
              <a:off x="5562600" y="5991225"/>
              <a:ext cx="3497580" cy="4145280"/>
              <a:chOff x="5562600" y="5991225"/>
              <a:chExt cx="3497580" cy="4145280"/>
            </a:xfrm>
          </p:grpSpPr>
          <p:sp>
            <p:nvSpPr>
              <p:cNvPr id="21" name="Text 15"/>
              <p:cNvSpPr/>
              <p:nvPr/>
            </p:nvSpPr>
            <p:spPr>
              <a:xfrm>
                <a:off x="5562600" y="5991225"/>
                <a:ext cx="3497580" cy="501015"/>
              </a:xfrm>
              <a:prstGeom prst="rect">
                <a:avLst/>
              </a:prstGeom>
              <a:noFill/>
              <a:ln/>
            </p:spPr>
            <p:txBody>
              <a:bodyPr wrap="square" lIns="0" tIns="0" rIns="0" bIns="0" rtlCol="0" anchor="t"/>
              <a:lstStyle/>
              <a:p>
                <a:pPr algn="l" indent="0" marL="0">
                  <a:lnSpc>
                    <a:spcPct val="120000"/>
                  </a:lnSpc>
                  <a:buNone/>
                </a:pPr>
                <a:r>
                  <a:rPr lang="en-US" sz="2700" b="1" u="none" dirty="0">
                    <a:solidFill>
                      <a:srgbClr val="0E0E0E"/>
                    </a:solidFill>
                    <a:latin typeface="Tourney" pitchFamily="34" charset="0"/>
                    <a:ea typeface="Tourney" pitchFamily="34" charset="-122"/>
                    <a:cs typeface="Tourney" pitchFamily="34" charset="-120"/>
                  </a:rPr>
                  <a:t>RISE</a:t>
                </a:r>
                <a:endParaRPr lang="en-US" sz="2700" dirty="0"/>
              </a:p>
            </p:txBody>
          </p:sp>
          <p:sp>
            <p:nvSpPr>
              <p:cNvPr id="22" name="Text 16"/>
              <p:cNvSpPr/>
              <p:nvPr/>
            </p:nvSpPr>
            <p:spPr>
              <a:xfrm>
                <a:off x="5562600" y="6524625"/>
                <a:ext cx="3489960" cy="3611880"/>
              </a:xfrm>
              <a:prstGeom prst="rect">
                <a:avLst/>
              </a:prstGeom>
              <a:noFill/>
              <a:ln/>
            </p:spPr>
            <p:txBody>
              <a:bodyPr wrap="square" lIns="0" tIns="0" rIns="0" bIns="0" rtlCol="0" anchor="t"/>
              <a:lstStyle/>
              <a:p>
                <a:pPr algn="l" marL="342900" indent="-342900">
                  <a:lnSpc>
                    <a:spcPct val="120000"/>
                  </a:lnSpc>
                  <a:spcAft>
                    <a:spcPts val="3000"/>
                  </a:spcAft>
                  <a:buSzPct val="100000"/>
                  <a:buChar char="•"/>
                </a:pPr>
                <a:r>
                  <a:rPr lang="en-US" sz="2400" u="none" dirty="0">
                    <a:solidFill>
                      <a:srgbClr val="0E0E0E"/>
                    </a:solidFill>
                    <a:latin typeface="Poppins" pitchFamily="34" charset="0"/>
                    <a:ea typeface="Poppins" pitchFamily="34" charset="-122"/>
                    <a:cs typeface="Poppins" pitchFamily="34" charset="-120"/>
                  </a:rPr>
                  <a:t>Humans acquire Crystal </a:t>
                </a:r>
                <a:endParaRPr lang="en-US" sz="2400" dirty="0"/>
              </a:p>
              <a:p>
                <a:pPr algn="l" marL="342900" indent="-342900">
                  <a:lnSpc>
                    <a:spcPct val="120000"/>
                  </a:lnSpc>
                  <a:spcAft>
                    <a:spcPts val="3000"/>
                  </a:spcAft>
                  <a:buSzPct val="100000"/>
                  <a:buChar char="•"/>
                </a:pPr>
                <a:r>
                  <a:rPr lang="en-US" sz="2400" u="none" dirty="0">
                    <a:solidFill>
                      <a:srgbClr val="0E0E0E"/>
                    </a:solidFill>
                    <a:latin typeface="Poppins" pitchFamily="34" charset="0"/>
                    <a:ea typeface="Poppins" pitchFamily="34" charset="-122"/>
                    <a:cs typeface="Poppins" pitchFamily="34" charset="-120"/>
                  </a:rPr>
                  <a:t>Shimmering City established</a:t>
                </a:r>
                <a:endParaRPr lang="en-US" sz="2400" dirty="0"/>
              </a:p>
              <a:p>
                <a:pPr algn="l" marL="342900" indent="-342900">
                  <a:lnSpc>
                    <a:spcPct val="120000"/>
                  </a:lnSpc>
                  <a:spcAft>
                    <a:spcPts val="3000"/>
                  </a:spcAft>
                  <a:buSzPct val="100000"/>
                  <a:buChar char="•"/>
                </a:pPr>
                <a:r>
                  <a:rPr lang="en-US" sz="2400" u="none" dirty="0">
                    <a:solidFill>
                      <a:srgbClr val="0E0E0E"/>
                    </a:solidFill>
                    <a:latin typeface="Poppins" pitchFamily="34" charset="0"/>
                    <a:ea typeface="Poppins" pitchFamily="34" charset="-122"/>
                    <a:cs typeface="Poppins" pitchFamily="34" charset="-120"/>
                  </a:rPr>
                  <a:t>City expands, conquers neighbors.</a:t>
                </a:r>
                <a:endParaRPr lang="en-US" sz="2400" dirty="0"/>
              </a:p>
            </p:txBody>
          </p:sp>
        </p:grpSp>
        <p:grpSp>
          <p:nvGrpSpPr>
            <p:cNvPr id="72872" name="Group"/>
            <p:cNvGrpSpPr/>
            <p:nvPr/>
          </p:nvGrpSpPr>
          <p:grpSpPr>
            <a:xfrm>
              <a:off x="14058900" y="5991225"/>
              <a:ext cx="3497580" cy="2316480"/>
              <a:chOff x="14058900" y="5991225"/>
              <a:chExt cx="3497580" cy="2316480"/>
            </a:xfrm>
          </p:grpSpPr>
          <p:sp>
            <p:nvSpPr>
              <p:cNvPr id="23" name="Text 17"/>
              <p:cNvSpPr/>
              <p:nvPr/>
            </p:nvSpPr>
            <p:spPr>
              <a:xfrm>
                <a:off x="14058900" y="5991225"/>
                <a:ext cx="3497580" cy="501015"/>
              </a:xfrm>
              <a:prstGeom prst="rect">
                <a:avLst/>
              </a:prstGeom>
              <a:noFill/>
              <a:ln/>
            </p:spPr>
            <p:txBody>
              <a:bodyPr wrap="square" lIns="0" tIns="0" rIns="0" bIns="0" rtlCol="0" anchor="t"/>
              <a:lstStyle/>
              <a:p>
                <a:pPr algn="l" indent="0" marL="0">
                  <a:lnSpc>
                    <a:spcPct val="120000"/>
                  </a:lnSpc>
                  <a:buNone/>
                </a:pPr>
                <a:r>
                  <a:rPr lang="en-US" sz="2700" b="1" u="none" dirty="0">
                    <a:solidFill>
                      <a:srgbClr val="0E0E0E"/>
                    </a:solidFill>
                    <a:latin typeface="Tourney" pitchFamily="34" charset="0"/>
                    <a:ea typeface="Tourney" pitchFamily="34" charset="-122"/>
                    <a:cs typeface="Tourney" pitchFamily="34" charset="-120"/>
                  </a:rPr>
                  <a:t>INVASION</a:t>
                </a:r>
                <a:endParaRPr lang="en-US" sz="2700" dirty="0"/>
              </a:p>
            </p:txBody>
          </p:sp>
          <p:sp>
            <p:nvSpPr>
              <p:cNvPr id="24" name="Text 18"/>
              <p:cNvSpPr/>
              <p:nvPr/>
            </p:nvSpPr>
            <p:spPr>
              <a:xfrm>
                <a:off x="14058900" y="6524625"/>
                <a:ext cx="3489960" cy="1783080"/>
              </a:xfrm>
              <a:prstGeom prst="rect">
                <a:avLst/>
              </a:prstGeom>
              <a:noFill/>
              <a:ln/>
            </p:spPr>
            <p:txBody>
              <a:bodyPr wrap="square" lIns="0" tIns="0" rIns="0" bIns="0" rtlCol="0" anchor="t"/>
              <a:lstStyle/>
              <a:p>
                <a:pPr algn="l" marL="342900" indent="-342900">
                  <a:lnSpc>
                    <a:spcPct val="120000"/>
                  </a:lnSpc>
                  <a:spcAft>
                    <a:spcPts val="3000"/>
                  </a:spcAft>
                  <a:buSzPct val="100000"/>
                  <a:buChar char="•"/>
                </a:pPr>
                <a:r>
                  <a:rPr lang="en-US" sz="2400" u="none" dirty="0">
                    <a:solidFill>
                      <a:srgbClr val="0E0E0E"/>
                    </a:solidFill>
                    <a:latin typeface="Poppins" pitchFamily="34" charset="0"/>
                    <a:ea typeface="Poppins" pitchFamily="34" charset="-122"/>
                    <a:cs typeface="Poppins" pitchFamily="34" charset="-120"/>
                  </a:rPr>
                  <a:t>Kingdom invaded</a:t>
                </a:r>
                <a:endParaRPr lang="en-US" sz="2400" dirty="0"/>
              </a:p>
              <a:p>
                <a:pPr algn="l" marL="342900" indent="-342900">
                  <a:lnSpc>
                    <a:spcPct val="120000"/>
                  </a:lnSpc>
                  <a:spcAft>
                    <a:spcPts val="3000"/>
                  </a:spcAft>
                  <a:buSzPct val="100000"/>
                  <a:buChar char="•"/>
                </a:pPr>
                <a:r>
                  <a:rPr lang="en-US" sz="2400" u="none" dirty="0">
                    <a:solidFill>
                      <a:srgbClr val="0E0E0E"/>
                    </a:solidFill>
                    <a:latin typeface="Poppins" pitchFamily="34" charset="0"/>
                    <a:ea typeface="Poppins" pitchFamily="34" charset="-122"/>
                    <a:cs typeface="Poppins" pitchFamily="34" charset="-120"/>
                  </a:rPr>
                  <a:t>Betrayal</a:t>
                </a:r>
                <a:endParaRPr lang="en-US" sz="2400" dirty="0"/>
              </a:p>
              <a:p>
                <a:pPr algn="l" marL="342900" indent="-342900">
                  <a:lnSpc>
                    <a:spcPct val="120000"/>
                  </a:lnSpc>
                  <a:spcAft>
                    <a:spcPts val="3000"/>
                  </a:spcAft>
                  <a:buSzPct val="100000"/>
                  <a:buChar char="•"/>
                </a:pPr>
                <a:r>
                  <a:rPr lang="en-US" sz="2400" u="none" dirty="0">
                    <a:solidFill>
                      <a:srgbClr val="0E0E0E"/>
                    </a:solidFill>
                    <a:latin typeface="Poppins" pitchFamily="34" charset="0"/>
                    <a:ea typeface="Poppins" pitchFamily="34" charset="-122"/>
                    <a:cs typeface="Poppins" pitchFamily="34" charset="-120"/>
                  </a:rPr>
                  <a:t>Hero's festival</a:t>
                </a:r>
                <a:endParaRPr lang="en-US" sz="2400" dirty="0"/>
              </a:p>
            </p:txBody>
          </p:sp>
        </p:grpSp>
        <p:sp>
          <p:nvSpPr>
            <p:cNvPr id="25" name="Text 19"/>
            <p:cNvSpPr/>
            <p:nvPr/>
          </p:nvSpPr>
          <p:spPr>
            <a:xfrm rot="16200000">
              <a:off x="619125" y="5985510"/>
              <a:ext cx="882015" cy="501015"/>
            </a:xfrm>
            <a:prstGeom prst="rect">
              <a:avLst/>
            </a:prstGeom>
            <a:noFill/>
            <a:ln/>
          </p:spPr>
          <p:txBody>
            <a:bodyPr wrap="square" lIns="0" tIns="0" rIns="0" bIns="0" rtlCol="0" anchor="t"/>
            <a:lstStyle/>
            <a:p>
              <a:pPr algn="l" indent="0" marL="0">
                <a:lnSpc>
                  <a:spcPct val="120000"/>
                </a:lnSpc>
                <a:buNone/>
              </a:pPr>
              <a:r>
                <a:rPr lang="en-US" sz="2700" b="1" u="none" dirty="0">
                  <a:solidFill>
                    <a:srgbClr val="000000"/>
                  </a:solidFill>
                  <a:latin typeface="Tourney" pitchFamily="34" charset="0"/>
                  <a:ea typeface="Tourney" pitchFamily="34" charset="-122"/>
                  <a:cs typeface="Tourney" pitchFamily="34" charset="-120"/>
                </a:rPr>
                <a:t>2020</a:t>
              </a:r>
              <a:endParaRPr lang="en-US" sz="2700" dirty="0"/>
            </a:p>
          </p:txBody>
        </p:sp>
        <p:sp>
          <p:nvSpPr>
            <p:cNvPr id="26" name="Text 20"/>
            <p:cNvSpPr/>
            <p:nvPr/>
          </p:nvSpPr>
          <p:spPr>
            <a:xfrm rot="16200000">
              <a:off x="9110662" y="5990272"/>
              <a:ext cx="872490" cy="501015"/>
            </a:xfrm>
            <a:prstGeom prst="rect">
              <a:avLst/>
            </a:prstGeom>
            <a:noFill/>
            <a:ln/>
          </p:spPr>
          <p:txBody>
            <a:bodyPr wrap="square" lIns="0" tIns="0" rIns="0" bIns="0" rtlCol="0" anchor="t"/>
            <a:lstStyle/>
            <a:p>
              <a:pPr algn="l" indent="0" marL="0">
                <a:lnSpc>
                  <a:spcPct val="120000"/>
                </a:lnSpc>
                <a:buNone/>
              </a:pPr>
              <a:r>
                <a:rPr lang="en-US" sz="2700" b="1" u="none" dirty="0">
                  <a:solidFill>
                    <a:srgbClr val="000000"/>
                  </a:solidFill>
                  <a:latin typeface="Tourney" pitchFamily="34" charset="0"/>
                  <a:ea typeface="Tourney" pitchFamily="34" charset="-122"/>
                  <a:cs typeface="Tourney" pitchFamily="34" charset="-120"/>
                </a:rPr>
                <a:t>2022</a:t>
              </a:r>
              <a:endParaRPr lang="en-US" sz="2700" dirty="0"/>
            </a:p>
          </p:txBody>
        </p:sp>
        <p:sp>
          <p:nvSpPr>
            <p:cNvPr id="27" name="Text 21"/>
            <p:cNvSpPr/>
            <p:nvPr/>
          </p:nvSpPr>
          <p:spPr>
            <a:xfrm rot="16200000">
              <a:off x="4862512" y="4551997"/>
              <a:ext cx="853440" cy="501015"/>
            </a:xfrm>
            <a:prstGeom prst="rect">
              <a:avLst/>
            </a:prstGeom>
            <a:noFill/>
            <a:ln/>
          </p:spPr>
          <p:txBody>
            <a:bodyPr wrap="square" lIns="0" tIns="0" rIns="0" bIns="0" rtlCol="0" anchor="t"/>
            <a:lstStyle/>
            <a:p>
              <a:pPr algn="l" indent="0" marL="0">
                <a:lnSpc>
                  <a:spcPct val="120000"/>
                </a:lnSpc>
                <a:buNone/>
              </a:pPr>
              <a:r>
                <a:rPr lang="en-US" sz="2700" b="1" u="none" dirty="0">
                  <a:solidFill>
                    <a:srgbClr val="000000"/>
                  </a:solidFill>
                  <a:latin typeface="Tourney" pitchFamily="34" charset="0"/>
                  <a:ea typeface="Tourney" pitchFamily="34" charset="-122"/>
                  <a:cs typeface="Tourney" pitchFamily="34" charset="-120"/>
                </a:rPr>
                <a:t>2021</a:t>
              </a:r>
              <a:endParaRPr lang="en-US" sz="2700" dirty="0"/>
            </a:p>
          </p:txBody>
        </p:sp>
        <p:sp>
          <p:nvSpPr>
            <p:cNvPr id="28" name="Text 22"/>
            <p:cNvSpPr/>
            <p:nvPr/>
          </p:nvSpPr>
          <p:spPr>
            <a:xfrm rot="16200000">
              <a:off x="13349287" y="4542472"/>
              <a:ext cx="872490" cy="501015"/>
            </a:xfrm>
            <a:prstGeom prst="rect">
              <a:avLst/>
            </a:prstGeom>
            <a:noFill/>
            <a:ln/>
          </p:spPr>
          <p:txBody>
            <a:bodyPr wrap="square" lIns="0" tIns="0" rIns="0" bIns="0" rtlCol="0" anchor="t"/>
            <a:lstStyle/>
            <a:p>
              <a:pPr algn="l" indent="0" marL="0">
                <a:lnSpc>
                  <a:spcPct val="120000"/>
                </a:lnSpc>
                <a:buNone/>
              </a:pPr>
              <a:r>
                <a:rPr lang="en-US" sz="2700" b="1" u="none" dirty="0">
                  <a:solidFill>
                    <a:srgbClr val="000000"/>
                  </a:solidFill>
                  <a:latin typeface="Tourney" pitchFamily="34" charset="0"/>
                  <a:ea typeface="Tourney" pitchFamily="34" charset="-122"/>
                  <a:cs typeface="Tourney" pitchFamily="34" charset="-120"/>
                </a:rPr>
                <a:t>2022</a:t>
              </a:r>
              <a:endParaRPr lang="en-US" sz="2700" dirty="0"/>
            </a:p>
          </p:txBody>
        </p:sp>
      </p:grpSp>
      <p:sp>
        <p:nvSpPr>
          <p:cNvPr id="29" name="Text 23"/>
          <p:cNvSpPr/>
          <p:nvPr/>
        </p:nvSpPr>
        <p:spPr>
          <a:xfrm>
            <a:off x="4591050" y="762000"/>
            <a:ext cx="9105900" cy="1104900"/>
          </a:xfrm>
          <a:prstGeom prst="rect">
            <a:avLst/>
          </a:prstGeom>
          <a:noFill/>
          <a:ln/>
        </p:spPr>
        <p:txBody>
          <a:bodyPr wrap="square" lIns="0" tIns="0" rIns="0" bIns="0" rtlCol="0" anchor="t"/>
          <a:lstStyle/>
          <a:p>
            <a:pPr algn="ctr" indent="0" marL="0">
              <a:lnSpc>
                <a:spcPct val="120000"/>
              </a:lnSpc>
              <a:buNone/>
            </a:pPr>
            <a:r>
              <a:rPr lang="en-US" sz="6000" b="1" u="none" dirty="0">
                <a:solidFill>
                  <a:srgbClr val="272727"/>
                </a:solidFill>
                <a:latin typeface="Tourney" pitchFamily="34" charset="0"/>
                <a:ea typeface="Tourney" pitchFamily="34" charset="-122"/>
                <a:cs typeface="Tourney" pitchFamily="34" charset="-120"/>
              </a:rPr>
              <a:t>THE TIMELINE</a:t>
            </a:r>
            <a:endParaRPr lang="en-US" sz="60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bg>
      <p:bgPr>
        <a:solidFill>
          <a:srgbClr val="E0CEC4"/>
        </a:solidFill>
      </p:bgPr>
    </p:bg>
    <p:spTree>
      <p:nvGrpSpPr>
        <p:cNvPr id="1" name=""/>
        <p:cNvGrpSpPr/>
        <p:nvPr/>
      </p:nvGrpSpPr>
      <p:grpSpPr>
        <a:xfrm>
          <a:off x="0" y="0"/>
          <a:ext cx="0" cy="0"/>
          <a:chOff x="0" y="0"/>
          <a:chExt cx="0" cy="0"/>
        </a:xfrm>
      </p:grpSpPr>
      <p:grpSp>
        <p:nvGrpSpPr>
          <p:cNvPr id="98366" name="Group"/>
          <p:cNvGrpSpPr/>
          <p:nvPr/>
        </p:nvGrpSpPr>
        <p:grpSpPr>
          <a:xfrm>
            <a:off x="-4343400" y="-2171700"/>
            <a:ext cx="24745950" cy="16309591"/>
            <a:chOff x="-4343400" y="-2171700"/>
            <a:chExt cx="24745950" cy="16309591"/>
          </a:xfrm>
        </p:grpSpPr>
        <p:sp>
          <p:nvSpPr>
            <p:cNvPr id="2" name="Shape 0"/>
            <p:cNvSpPr/>
            <p:nvPr/>
          </p:nvSpPr>
          <p:spPr>
            <a:xfrm>
              <a:off x="0" y="0"/>
              <a:ext cx="18288000" cy="10287000"/>
            </a:xfrm>
            <a:prstGeom prst="rect">
              <a:avLst/>
            </a:prstGeom>
            <a:solidFill>
              <a:srgbClr val="E0CEC4"/>
            </a:solidFill>
            <a:ln/>
          </p:spPr>
        </p:sp>
        <p:pic>
          <p:nvPicPr>
            <p:cNvPr id="3" name="Image 0" descr="preencoded.png">    </p:cNvPr>
            <p:cNvPicPr>
              <a:picLocks noChangeAspect="1"/>
            </p:cNvPicPr>
            <p:nvPr/>
          </p:nvPicPr>
          <p:blipFill>
            <a:blip r:embed="rId1"/>
            <a:stretch>
              <a:fillRect/>
            </a:stretch>
          </p:blipFill>
          <p:spPr>
            <a:xfrm>
              <a:off x="5762625" y="-2171700"/>
              <a:ext cx="14639925" cy="14639925"/>
            </a:xfrm>
            <a:prstGeom prst="rect">
              <a:avLst/>
            </a:prstGeom>
          </p:spPr>
        </p:pic>
        <p:pic>
          <p:nvPicPr>
            <p:cNvPr id="4" name="Image 1" descr="preencoded.png">    </p:cNvPr>
            <p:cNvPicPr>
              <a:picLocks noChangeAspect="1"/>
            </p:cNvPicPr>
            <p:nvPr/>
          </p:nvPicPr>
          <p:blipFill>
            <a:blip r:embed="rId2"/>
            <a:stretch>
              <a:fillRect/>
            </a:stretch>
          </p:blipFill>
          <p:spPr>
            <a:xfrm>
              <a:off x="-4343400" y="1581150"/>
              <a:ext cx="12221040" cy="12556741"/>
            </a:xfrm>
            <a:prstGeom prst="rect">
              <a:avLst/>
            </a:prstGeom>
          </p:spPr>
        </p:pic>
        <p:pic>
          <p:nvPicPr>
            <p:cNvPr id="5" name="Image 2" descr="preencoded.png">    </p:cNvPr>
            <p:cNvPicPr>
              <a:picLocks noChangeAspect="1"/>
            </p:cNvPicPr>
            <p:nvPr/>
          </p:nvPicPr>
          <p:blipFill>
            <a:blip r:embed="rId3"/>
            <a:stretch>
              <a:fillRect/>
            </a:stretch>
          </p:blipFill>
          <p:spPr>
            <a:xfrm>
              <a:off x="13781047" y="575723"/>
              <a:ext cx="4089490" cy="3868396"/>
            </a:xfrm>
            <a:prstGeom prst="rect">
              <a:avLst/>
            </a:prstGeom>
          </p:spPr>
        </p:pic>
      </p:grpSp>
      <p:grpSp>
        <p:nvGrpSpPr>
          <p:cNvPr id="81428" name="Group"/>
          <p:cNvGrpSpPr/>
          <p:nvPr/>
        </p:nvGrpSpPr>
        <p:grpSpPr>
          <a:xfrm>
            <a:off x="17235487" y="8456817"/>
            <a:ext cx="1463470" cy="1601583"/>
            <a:chOff x="17235487" y="8456817"/>
            <a:chExt cx="1463470" cy="1601583"/>
          </a:xfrm>
        </p:grpSpPr>
        <p:pic>
          <p:nvPicPr>
            <p:cNvPr id="6" name="Image 3" descr="preencoded.png">    </p:cNvPr>
            <p:cNvPicPr>
              <a:picLocks noChangeAspect="1"/>
            </p:cNvPicPr>
            <p:nvPr/>
          </p:nvPicPr>
          <p:blipFill>
            <a:blip r:embed="rId4"/>
            <a:stretch>
              <a:fillRect/>
            </a:stretch>
          </p:blipFill>
          <p:spPr>
            <a:xfrm>
              <a:off x="17640300" y="9525000"/>
              <a:ext cx="533400" cy="533400"/>
            </a:xfrm>
            <a:prstGeom prst="rect">
              <a:avLst/>
            </a:prstGeom>
          </p:spPr>
        </p:pic>
        <p:sp>
          <p:nvSpPr>
            <p:cNvPr id="7" name="Text 1"/>
            <p:cNvSpPr/>
            <p:nvPr/>
          </p:nvSpPr>
          <p:spPr>
            <a:xfrm rot="16200000">
              <a:off x="17235487" y="8456817"/>
              <a:ext cx="1463470" cy="539545"/>
            </a:xfrm>
            <a:prstGeom prst="rect">
              <a:avLst/>
            </a:prstGeom>
            <a:noFill/>
            <a:ln/>
          </p:spPr>
          <p:txBody>
            <a:bodyPr wrap="square" lIns="0" tIns="0" rIns="0" bIns="0" rtlCol="0" anchor="t"/>
            <a:lstStyle/>
            <a:p>
              <a:pPr algn="l" indent="0" marL="0">
                <a:lnSpc>
                  <a:spcPct val="120000"/>
                </a:lnSpc>
                <a:buNone/>
              </a:pPr>
              <a:r>
                <a:rPr lang="en-US" sz="2710" b="1" u="none" dirty="0">
                  <a:solidFill>
                    <a:srgbClr val="9B3A15"/>
                  </a:solidFill>
                  <a:latin typeface="Inter" pitchFamily="34" charset="0"/>
                  <a:ea typeface="Inter" pitchFamily="34" charset="-122"/>
                  <a:cs typeface="Inter" pitchFamily="34" charset="-120"/>
                </a:rPr>
                <a:t>EaTemp</a:t>
              </a:r>
              <a:endParaRPr lang="en-US" sz="2710" dirty="0"/>
            </a:p>
          </p:txBody>
        </p:sp>
      </p:grpSp>
      <p:sp>
        <p:nvSpPr>
          <p:cNvPr id="8" name="Text 2"/>
          <p:cNvSpPr/>
          <p:nvPr/>
        </p:nvSpPr>
        <p:spPr>
          <a:xfrm>
            <a:off x="5962650" y="1466850"/>
            <a:ext cx="4286250" cy="1104900"/>
          </a:xfrm>
          <a:prstGeom prst="rect">
            <a:avLst/>
          </a:prstGeom>
          <a:noFill/>
          <a:ln/>
        </p:spPr>
        <p:txBody>
          <a:bodyPr wrap="square" lIns="0" tIns="0" rIns="0" bIns="0" rtlCol="0" anchor="t"/>
          <a:lstStyle/>
          <a:p>
            <a:pPr algn="ctr" indent="0" marL="0">
              <a:lnSpc>
                <a:spcPct val="120000"/>
              </a:lnSpc>
              <a:buNone/>
            </a:pPr>
            <a:r>
              <a:rPr lang="en-US" sz="6000" b="1" u="none" dirty="0">
                <a:solidFill>
                  <a:srgbClr val="272727"/>
                </a:solidFill>
                <a:latin typeface="Tourney" pitchFamily="34" charset="0"/>
                <a:ea typeface="Tourney" pitchFamily="34" charset="-122"/>
                <a:cs typeface="Tourney" pitchFamily="34" charset="-120"/>
              </a:rPr>
              <a:t>OUR TEAM</a:t>
            </a:r>
            <a:endParaRPr lang="en-US" sz="6000" dirty="0"/>
          </a:p>
        </p:txBody>
      </p:sp>
      <p:grpSp>
        <p:nvGrpSpPr>
          <p:cNvPr id="35883" name="Group"/>
          <p:cNvGrpSpPr/>
          <p:nvPr/>
        </p:nvGrpSpPr>
        <p:grpSpPr>
          <a:xfrm>
            <a:off x="2038350" y="2843213"/>
            <a:ext cx="2276475" cy="2276475"/>
            <a:chOff x="2038350" y="2843213"/>
            <a:chExt cx="2276475" cy="2276475"/>
          </a:xfrm>
        </p:grpSpPr>
        <p:pic>
          <p:nvPicPr>
            <p:cNvPr id="9" name="Image 4" descr="preencoded.png">    </p:cNvPr>
            <p:cNvPicPr>
              <a:picLocks noChangeAspect="1"/>
            </p:cNvPicPr>
            <p:nvPr/>
          </p:nvPicPr>
          <p:blipFill>
            <a:blip r:embed="rId5"/>
            <a:stretch>
              <a:fillRect/>
            </a:stretch>
          </p:blipFill>
          <p:spPr>
            <a:xfrm>
              <a:off x="2038350" y="2843213"/>
              <a:ext cx="2276475" cy="2276475"/>
            </a:xfrm>
            <a:prstGeom prst="rect">
              <a:avLst/>
            </a:prstGeom>
          </p:spPr>
        </p:pic>
        <p:grpSp>
          <p:nvGrpSpPr>
            <p:cNvPr id="61688" name="Group"/>
            <p:cNvGrpSpPr/>
            <p:nvPr/>
          </p:nvGrpSpPr>
          <p:grpSpPr>
            <a:xfrm>
              <a:off x="4543425" y="3443288"/>
              <a:ext cx="2221230" cy="1183004"/>
              <a:chOff x="4543425" y="3443288"/>
              <a:chExt cx="2221230" cy="1183004"/>
            </a:xfrm>
          </p:grpSpPr>
          <p:sp>
            <p:nvSpPr>
              <p:cNvPr id="10" name="Text 3"/>
              <p:cNvSpPr/>
              <p:nvPr/>
            </p:nvSpPr>
            <p:spPr>
              <a:xfrm>
                <a:off x="4543425" y="3443288"/>
                <a:ext cx="2150745" cy="664845"/>
              </a:xfrm>
              <a:prstGeom prst="rect">
                <a:avLst/>
              </a:prstGeom>
              <a:noFill/>
              <a:ln/>
            </p:spPr>
            <p:txBody>
              <a:bodyPr wrap="square" lIns="0" tIns="0" rIns="0" bIns="0" rtlCol="0" anchor="t"/>
              <a:lstStyle/>
              <a:p>
                <a:pPr algn="l" indent="0" marL="0">
                  <a:lnSpc>
                    <a:spcPct val="120000"/>
                  </a:lnSpc>
                  <a:buNone/>
                </a:pPr>
                <a:r>
                  <a:rPr lang="en-US" sz="3600" b="1" u="none" dirty="0">
                    <a:solidFill>
                      <a:srgbClr val="0E0E0E"/>
                    </a:solidFill>
                    <a:latin typeface="Tourney" pitchFamily="34" charset="0"/>
                    <a:ea typeface="Tourney" pitchFamily="34" charset="-122"/>
                    <a:cs typeface="Tourney" pitchFamily="34" charset="-120"/>
                  </a:rPr>
                  <a:t>ELDRUIN</a:t>
                </a:r>
                <a:endParaRPr lang="en-US" sz="3600" dirty="0"/>
              </a:p>
            </p:txBody>
          </p:sp>
          <p:sp>
            <p:nvSpPr>
              <p:cNvPr id="11" name="Text 4"/>
              <p:cNvSpPr/>
              <p:nvPr/>
            </p:nvSpPr>
            <p:spPr>
              <a:xfrm>
                <a:off x="4543425" y="4062412"/>
                <a:ext cx="2221230" cy="563880"/>
              </a:xfrm>
              <a:prstGeom prst="rect">
                <a:avLst/>
              </a:prstGeom>
              <a:noFill/>
              <a:ln/>
            </p:spPr>
            <p:txBody>
              <a:bodyPr wrap="square" lIns="0" tIns="0" rIns="0" bIns="0" rtlCol="0" anchor="t"/>
              <a:lstStyle/>
              <a:p>
                <a:pPr algn="l" indent="0" marL="0">
                  <a:lnSpc>
                    <a:spcPct val="120000"/>
                  </a:lnSpc>
                  <a:buNone/>
                </a:pPr>
                <a:r>
                  <a:rPr lang="en-US" sz="2400" u="none" dirty="0">
                    <a:solidFill>
                      <a:srgbClr val="0E0E0E"/>
                    </a:solidFill>
                    <a:latin typeface="Poppins" pitchFamily="34" charset="0"/>
                    <a:ea typeface="Poppins" pitchFamily="34" charset="-122"/>
                    <a:cs typeface="Poppins" pitchFamily="34" charset="-120"/>
                  </a:rPr>
                  <a:t>The Fire Mage</a:t>
                </a:r>
                <a:endParaRPr lang="en-US" sz="2400" dirty="0"/>
              </a:p>
            </p:txBody>
          </p:sp>
        </p:grpSp>
      </p:grpSp>
      <p:grpSp>
        <p:nvGrpSpPr>
          <p:cNvPr id="97853" name="Group"/>
          <p:cNvGrpSpPr/>
          <p:nvPr/>
        </p:nvGrpSpPr>
        <p:grpSpPr>
          <a:xfrm>
            <a:off x="9029700" y="6500813"/>
            <a:ext cx="2276475" cy="2276475"/>
            <a:chOff x="9029700" y="6500813"/>
            <a:chExt cx="2276475" cy="2276475"/>
          </a:xfrm>
        </p:grpSpPr>
        <p:pic>
          <p:nvPicPr>
            <p:cNvPr id="12" name="Image 5" descr="preencoded.png">    </p:cNvPr>
            <p:cNvPicPr>
              <a:picLocks noChangeAspect="1"/>
            </p:cNvPicPr>
            <p:nvPr/>
          </p:nvPicPr>
          <p:blipFill>
            <a:blip r:embed="rId6"/>
            <a:stretch>
              <a:fillRect/>
            </a:stretch>
          </p:blipFill>
          <p:spPr>
            <a:xfrm>
              <a:off x="9029700" y="6500813"/>
              <a:ext cx="2276475" cy="2276475"/>
            </a:xfrm>
            <a:prstGeom prst="rect">
              <a:avLst/>
            </a:prstGeom>
          </p:spPr>
        </p:pic>
        <p:grpSp>
          <p:nvGrpSpPr>
            <p:cNvPr id="66355" name="Group"/>
            <p:cNvGrpSpPr/>
            <p:nvPr/>
          </p:nvGrpSpPr>
          <p:grpSpPr>
            <a:xfrm>
              <a:off x="11534775" y="7100888"/>
              <a:ext cx="2221230" cy="1183005"/>
              <a:chOff x="11534775" y="7100888"/>
              <a:chExt cx="2221230" cy="1183005"/>
            </a:xfrm>
          </p:grpSpPr>
          <p:sp>
            <p:nvSpPr>
              <p:cNvPr id="13" name="Text 5"/>
              <p:cNvSpPr/>
              <p:nvPr/>
            </p:nvSpPr>
            <p:spPr>
              <a:xfrm>
                <a:off x="11534775" y="7100888"/>
                <a:ext cx="2150745" cy="664845"/>
              </a:xfrm>
              <a:prstGeom prst="rect">
                <a:avLst/>
              </a:prstGeom>
              <a:noFill/>
              <a:ln/>
            </p:spPr>
            <p:txBody>
              <a:bodyPr wrap="square" lIns="0" tIns="0" rIns="0" bIns="0" rtlCol="0" anchor="t"/>
              <a:lstStyle/>
              <a:p>
                <a:pPr algn="l" indent="0" marL="0">
                  <a:lnSpc>
                    <a:spcPct val="120000"/>
                  </a:lnSpc>
                  <a:buNone/>
                </a:pPr>
                <a:r>
                  <a:rPr lang="en-US" sz="3600" b="1" u="none" dirty="0">
                    <a:solidFill>
                      <a:srgbClr val="0E0E0E"/>
                    </a:solidFill>
                    <a:latin typeface="Tourney" pitchFamily="34" charset="0"/>
                    <a:ea typeface="Tourney" pitchFamily="34" charset="-122"/>
                    <a:cs typeface="Tourney" pitchFamily="34" charset="-120"/>
                  </a:rPr>
                  <a:t>ELDRUIN</a:t>
                </a:r>
                <a:endParaRPr lang="en-US" sz="3600" dirty="0"/>
              </a:p>
            </p:txBody>
          </p:sp>
          <p:sp>
            <p:nvSpPr>
              <p:cNvPr id="14" name="Text 6"/>
              <p:cNvSpPr/>
              <p:nvPr/>
            </p:nvSpPr>
            <p:spPr>
              <a:xfrm>
                <a:off x="11534775" y="7720013"/>
                <a:ext cx="2221230" cy="563880"/>
              </a:xfrm>
              <a:prstGeom prst="rect">
                <a:avLst/>
              </a:prstGeom>
              <a:noFill/>
              <a:ln/>
            </p:spPr>
            <p:txBody>
              <a:bodyPr wrap="square" lIns="0" tIns="0" rIns="0" bIns="0" rtlCol="0" anchor="t"/>
              <a:lstStyle/>
              <a:p>
                <a:pPr algn="l" indent="0" marL="0">
                  <a:lnSpc>
                    <a:spcPct val="120000"/>
                  </a:lnSpc>
                  <a:buNone/>
                </a:pPr>
                <a:r>
                  <a:rPr lang="en-US" sz="2400" u="none" dirty="0">
                    <a:solidFill>
                      <a:srgbClr val="0E0E0E"/>
                    </a:solidFill>
                    <a:latin typeface="Poppins" pitchFamily="34" charset="0"/>
                    <a:ea typeface="Poppins" pitchFamily="34" charset="-122"/>
                    <a:cs typeface="Poppins" pitchFamily="34" charset="-120"/>
                  </a:rPr>
                  <a:t>The Fire Mage</a:t>
                </a:r>
                <a:endParaRPr lang="en-US" sz="2400" dirty="0"/>
              </a:p>
            </p:txBody>
          </p:sp>
        </p:grpSp>
      </p:grpSp>
      <p:grpSp>
        <p:nvGrpSpPr>
          <p:cNvPr id="71667" name="Group"/>
          <p:cNvGrpSpPr/>
          <p:nvPr/>
        </p:nvGrpSpPr>
        <p:grpSpPr>
          <a:xfrm>
            <a:off x="2038350" y="6500813"/>
            <a:ext cx="2276475" cy="2276475"/>
            <a:chOff x="2038350" y="6500813"/>
            <a:chExt cx="2276475" cy="2276475"/>
          </a:xfrm>
        </p:grpSpPr>
        <p:pic>
          <p:nvPicPr>
            <p:cNvPr id="15" name="Image 6" descr="preencoded.png">    </p:cNvPr>
            <p:cNvPicPr>
              <a:picLocks noChangeAspect="1"/>
            </p:cNvPicPr>
            <p:nvPr/>
          </p:nvPicPr>
          <p:blipFill>
            <a:blip r:embed="rId7"/>
            <a:stretch>
              <a:fillRect/>
            </a:stretch>
          </p:blipFill>
          <p:spPr>
            <a:xfrm>
              <a:off x="2038350" y="6500813"/>
              <a:ext cx="2276475" cy="2276475"/>
            </a:xfrm>
            <a:prstGeom prst="rect">
              <a:avLst/>
            </a:prstGeom>
          </p:spPr>
        </p:pic>
        <p:grpSp>
          <p:nvGrpSpPr>
            <p:cNvPr id="16917" name="Group"/>
            <p:cNvGrpSpPr/>
            <p:nvPr/>
          </p:nvGrpSpPr>
          <p:grpSpPr>
            <a:xfrm>
              <a:off x="4543425" y="7100888"/>
              <a:ext cx="3322320" cy="1183005"/>
              <a:chOff x="4543425" y="7100888"/>
              <a:chExt cx="3322320" cy="1183005"/>
            </a:xfrm>
          </p:grpSpPr>
          <p:sp>
            <p:nvSpPr>
              <p:cNvPr id="16" name="Text 7"/>
              <p:cNvSpPr/>
              <p:nvPr/>
            </p:nvSpPr>
            <p:spPr>
              <a:xfrm>
                <a:off x="4543425" y="7100888"/>
                <a:ext cx="3322320" cy="664845"/>
              </a:xfrm>
              <a:prstGeom prst="rect">
                <a:avLst/>
              </a:prstGeom>
              <a:noFill/>
              <a:ln/>
            </p:spPr>
            <p:txBody>
              <a:bodyPr wrap="square" lIns="0" tIns="0" rIns="0" bIns="0" rtlCol="0" anchor="t"/>
              <a:lstStyle/>
              <a:p>
                <a:pPr algn="l" indent="0" marL="0">
                  <a:lnSpc>
                    <a:spcPct val="120000"/>
                  </a:lnSpc>
                  <a:buNone/>
                </a:pPr>
                <a:r>
                  <a:rPr lang="en-US" sz="3600" b="1" u="none" dirty="0">
                    <a:solidFill>
                      <a:srgbClr val="0E0E0E"/>
                    </a:solidFill>
                    <a:latin typeface="Tourney" pitchFamily="34" charset="0"/>
                    <a:ea typeface="Tourney" pitchFamily="34" charset="-122"/>
                    <a:cs typeface="Tourney" pitchFamily="34" charset="-120"/>
                  </a:rPr>
                  <a:t>ELEMENTALEN</a:t>
                </a:r>
                <a:endParaRPr lang="en-US" sz="3600" dirty="0"/>
              </a:p>
            </p:txBody>
          </p:sp>
          <p:sp>
            <p:nvSpPr>
              <p:cNvPr id="17" name="Text 8"/>
              <p:cNvSpPr/>
              <p:nvPr/>
            </p:nvSpPr>
            <p:spPr>
              <a:xfrm>
                <a:off x="4543425" y="7720013"/>
                <a:ext cx="2173605" cy="563880"/>
              </a:xfrm>
              <a:prstGeom prst="rect">
                <a:avLst/>
              </a:prstGeom>
              <a:noFill/>
              <a:ln/>
            </p:spPr>
            <p:txBody>
              <a:bodyPr wrap="square" lIns="0" tIns="0" rIns="0" bIns="0" rtlCol="0" anchor="t"/>
              <a:lstStyle/>
              <a:p>
                <a:pPr algn="l" indent="0" marL="0">
                  <a:lnSpc>
                    <a:spcPct val="120000"/>
                  </a:lnSpc>
                  <a:buNone/>
                </a:pPr>
                <a:r>
                  <a:rPr lang="en-US" sz="2400" u="none" dirty="0">
                    <a:solidFill>
                      <a:srgbClr val="0E0E0E"/>
                    </a:solidFill>
                    <a:latin typeface="Poppins" pitchFamily="34" charset="0"/>
                    <a:ea typeface="Poppins" pitchFamily="34" charset="-122"/>
                    <a:cs typeface="Poppins" pitchFamily="34" charset="-120"/>
                  </a:rPr>
                  <a:t>The Guardian</a:t>
                </a:r>
                <a:endParaRPr lang="en-US" sz="2400" dirty="0"/>
              </a:p>
            </p:txBody>
          </p:sp>
        </p:grpSp>
      </p:grpSp>
      <p:grpSp>
        <p:nvGrpSpPr>
          <p:cNvPr id="64600" name="Group"/>
          <p:cNvGrpSpPr/>
          <p:nvPr/>
        </p:nvGrpSpPr>
        <p:grpSpPr>
          <a:xfrm>
            <a:off x="9029700" y="2843213"/>
            <a:ext cx="2276475" cy="2276475"/>
            <a:chOff x="9029700" y="2843213"/>
            <a:chExt cx="2276475" cy="2276475"/>
          </a:xfrm>
        </p:grpSpPr>
        <p:pic>
          <p:nvPicPr>
            <p:cNvPr id="18" name="Image 7" descr="preencoded.png">    </p:cNvPr>
            <p:cNvPicPr>
              <a:picLocks noChangeAspect="1"/>
            </p:cNvPicPr>
            <p:nvPr/>
          </p:nvPicPr>
          <p:blipFill>
            <a:blip r:embed="rId8"/>
            <a:stretch>
              <a:fillRect/>
            </a:stretch>
          </p:blipFill>
          <p:spPr>
            <a:xfrm>
              <a:off x="9029700" y="2843213"/>
              <a:ext cx="2276475" cy="2276475"/>
            </a:xfrm>
            <a:prstGeom prst="rect">
              <a:avLst/>
            </a:prstGeom>
          </p:spPr>
        </p:pic>
        <p:grpSp>
          <p:nvGrpSpPr>
            <p:cNvPr id="82968" name="Group"/>
            <p:cNvGrpSpPr/>
            <p:nvPr/>
          </p:nvGrpSpPr>
          <p:grpSpPr>
            <a:xfrm>
              <a:off x="11534775" y="3443288"/>
              <a:ext cx="3002280" cy="1183004"/>
              <a:chOff x="11534775" y="3443288"/>
              <a:chExt cx="3002280" cy="1183004"/>
            </a:xfrm>
          </p:grpSpPr>
          <p:sp>
            <p:nvSpPr>
              <p:cNvPr id="19" name="Text 9"/>
              <p:cNvSpPr/>
              <p:nvPr/>
            </p:nvSpPr>
            <p:spPr>
              <a:xfrm>
                <a:off x="11534775" y="3443288"/>
                <a:ext cx="2179320" cy="664845"/>
              </a:xfrm>
              <a:prstGeom prst="rect">
                <a:avLst/>
              </a:prstGeom>
              <a:noFill/>
              <a:ln/>
            </p:spPr>
            <p:txBody>
              <a:bodyPr wrap="square" lIns="0" tIns="0" rIns="0" bIns="0" rtlCol="0" anchor="t"/>
              <a:lstStyle/>
              <a:p>
                <a:pPr algn="l" indent="0" marL="0">
                  <a:lnSpc>
                    <a:spcPct val="120000"/>
                  </a:lnSpc>
                  <a:buNone/>
                </a:pPr>
                <a:r>
                  <a:rPr lang="en-US" sz="3600" b="1" u="none" dirty="0">
                    <a:solidFill>
                      <a:srgbClr val="0E0E0E"/>
                    </a:solidFill>
                    <a:latin typeface="Tourney" pitchFamily="34" charset="0"/>
                    <a:ea typeface="Tourney" pitchFamily="34" charset="-122"/>
                    <a:cs typeface="Tourney" pitchFamily="34" charset="-120"/>
                  </a:rPr>
                  <a:t>LUNARIA</a:t>
                </a:r>
                <a:endParaRPr lang="en-US" sz="3600" dirty="0"/>
              </a:p>
            </p:txBody>
          </p:sp>
          <p:sp>
            <p:nvSpPr>
              <p:cNvPr id="20" name="Text 10"/>
              <p:cNvSpPr/>
              <p:nvPr/>
            </p:nvSpPr>
            <p:spPr>
              <a:xfrm>
                <a:off x="11534775" y="4062412"/>
                <a:ext cx="3002280" cy="563880"/>
              </a:xfrm>
              <a:prstGeom prst="rect">
                <a:avLst/>
              </a:prstGeom>
              <a:noFill/>
              <a:ln/>
            </p:spPr>
            <p:txBody>
              <a:bodyPr wrap="square" lIns="0" tIns="0" rIns="0" bIns="0" rtlCol="0" anchor="t"/>
              <a:lstStyle/>
              <a:p>
                <a:pPr algn="l" indent="0" marL="0">
                  <a:lnSpc>
                    <a:spcPct val="120000"/>
                  </a:lnSpc>
                  <a:buNone/>
                </a:pPr>
                <a:r>
                  <a:rPr lang="en-US" sz="2400" u="none" dirty="0">
                    <a:solidFill>
                      <a:srgbClr val="0E0E0E"/>
                    </a:solidFill>
                    <a:latin typeface="Poppins" pitchFamily="34" charset="0"/>
                    <a:ea typeface="Poppins" pitchFamily="34" charset="-122"/>
                    <a:cs typeface="Poppins" pitchFamily="34" charset="-120"/>
                  </a:rPr>
                  <a:t>The Moon Priestess</a:t>
                </a:r>
                <a:endParaRPr lang="en-US" sz="2400" dirty="0"/>
              </a:p>
            </p:txBody>
          </p:sp>
        </p:gr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bg>
      <p:bgPr>
        <a:solidFill>
          <a:srgbClr val="E0CEC4"/>
        </a:solidFill>
      </p:bgPr>
    </p:bg>
    <p:spTree>
      <p:nvGrpSpPr>
        <p:cNvPr id="1" name=""/>
        <p:cNvGrpSpPr/>
        <p:nvPr/>
      </p:nvGrpSpPr>
      <p:grpSpPr>
        <a:xfrm>
          <a:off x="0" y="0"/>
          <a:ext cx="0" cy="0"/>
          <a:chOff x="0" y="0"/>
          <a:chExt cx="0" cy="0"/>
        </a:xfrm>
      </p:grpSpPr>
      <p:grpSp>
        <p:nvGrpSpPr>
          <p:cNvPr id="52240" name="Group"/>
          <p:cNvGrpSpPr/>
          <p:nvPr/>
        </p:nvGrpSpPr>
        <p:grpSpPr>
          <a:xfrm>
            <a:off x="-152400" y="-5672283"/>
            <a:ext cx="21759710" cy="19131108"/>
            <a:chOff x="-152400" y="-5672283"/>
            <a:chExt cx="21759710" cy="19131108"/>
          </a:xfrm>
        </p:grpSpPr>
        <p:sp>
          <p:nvSpPr>
            <p:cNvPr id="2" name="Shape 0"/>
            <p:cNvSpPr/>
            <p:nvPr/>
          </p:nvSpPr>
          <p:spPr>
            <a:xfrm>
              <a:off x="0" y="0"/>
              <a:ext cx="18288000" cy="10287000"/>
            </a:xfrm>
            <a:prstGeom prst="rect">
              <a:avLst/>
            </a:prstGeom>
            <a:solidFill>
              <a:srgbClr val="E0CEC4"/>
            </a:solidFill>
            <a:ln/>
          </p:spPr>
        </p:sp>
        <p:pic>
          <p:nvPicPr>
            <p:cNvPr id="3" name="Image 0" descr="preencoded.png">    </p:cNvPr>
            <p:cNvPicPr>
              <a:picLocks noChangeAspect="1"/>
            </p:cNvPicPr>
            <p:nvPr/>
          </p:nvPicPr>
          <p:blipFill>
            <a:blip r:embed="rId1"/>
            <a:stretch>
              <a:fillRect/>
            </a:stretch>
          </p:blipFill>
          <p:spPr>
            <a:xfrm>
              <a:off x="-152400" y="1562100"/>
              <a:ext cx="11896725" cy="11896725"/>
            </a:xfrm>
            <a:prstGeom prst="rect">
              <a:avLst/>
            </a:prstGeom>
          </p:spPr>
        </p:pic>
        <p:pic>
          <p:nvPicPr>
            <p:cNvPr id="4" name="Image 1" descr="preencoded.png">    </p:cNvPr>
            <p:cNvPicPr>
              <a:picLocks noChangeAspect="1"/>
            </p:cNvPicPr>
            <p:nvPr/>
          </p:nvPicPr>
          <p:blipFill>
            <a:blip r:embed="rId2"/>
            <a:stretch>
              <a:fillRect/>
            </a:stretch>
          </p:blipFill>
          <p:spPr>
            <a:xfrm rot="18900000">
              <a:off x="13330085" y="-5672283"/>
              <a:ext cx="8277225" cy="15268575"/>
            </a:xfrm>
            <a:prstGeom prst="rect">
              <a:avLst/>
            </a:prstGeom>
          </p:spPr>
        </p:pic>
        <p:pic>
          <p:nvPicPr>
            <p:cNvPr id="5" name="Image 2" descr="preencoded.png">    </p:cNvPr>
            <p:cNvPicPr>
              <a:picLocks noChangeAspect="1"/>
            </p:cNvPicPr>
            <p:nvPr/>
          </p:nvPicPr>
          <p:blipFill>
            <a:blip r:embed="rId3"/>
            <a:stretch>
              <a:fillRect/>
            </a:stretch>
          </p:blipFill>
          <p:spPr>
            <a:xfrm>
              <a:off x="495300" y="5524500"/>
              <a:ext cx="4333875" cy="4333875"/>
            </a:xfrm>
            <a:prstGeom prst="rect">
              <a:avLst/>
            </a:prstGeom>
          </p:spPr>
        </p:pic>
      </p:grpSp>
      <p:grpSp>
        <p:nvGrpSpPr>
          <p:cNvPr id="30098" name="Group"/>
          <p:cNvGrpSpPr/>
          <p:nvPr/>
        </p:nvGrpSpPr>
        <p:grpSpPr>
          <a:xfrm>
            <a:off x="17235487" y="8456817"/>
            <a:ext cx="1463470" cy="1601583"/>
            <a:chOff x="17235487" y="8456817"/>
            <a:chExt cx="1463470" cy="1601583"/>
          </a:xfrm>
        </p:grpSpPr>
        <p:pic>
          <p:nvPicPr>
            <p:cNvPr id="6" name="Image 3" descr="preencoded.png">    </p:cNvPr>
            <p:cNvPicPr>
              <a:picLocks noChangeAspect="1"/>
            </p:cNvPicPr>
            <p:nvPr/>
          </p:nvPicPr>
          <p:blipFill>
            <a:blip r:embed="rId4"/>
            <a:stretch>
              <a:fillRect/>
            </a:stretch>
          </p:blipFill>
          <p:spPr>
            <a:xfrm>
              <a:off x="17640300" y="9525000"/>
              <a:ext cx="533400" cy="533400"/>
            </a:xfrm>
            <a:prstGeom prst="rect">
              <a:avLst/>
            </a:prstGeom>
          </p:spPr>
        </p:pic>
        <p:sp>
          <p:nvSpPr>
            <p:cNvPr id="7" name="Text 1"/>
            <p:cNvSpPr/>
            <p:nvPr/>
          </p:nvSpPr>
          <p:spPr>
            <a:xfrm rot="16200000">
              <a:off x="17235487" y="8456817"/>
              <a:ext cx="1463470" cy="539545"/>
            </a:xfrm>
            <a:prstGeom prst="rect">
              <a:avLst/>
            </a:prstGeom>
            <a:noFill/>
            <a:ln/>
          </p:spPr>
          <p:txBody>
            <a:bodyPr wrap="square" lIns="0" tIns="0" rIns="0" bIns="0" rtlCol="0" anchor="t"/>
            <a:lstStyle/>
            <a:p>
              <a:pPr algn="l" indent="0" marL="0">
                <a:lnSpc>
                  <a:spcPct val="120000"/>
                </a:lnSpc>
                <a:buNone/>
              </a:pPr>
              <a:r>
                <a:rPr lang="en-US" sz="2710" b="1" u="none" dirty="0">
                  <a:solidFill>
                    <a:srgbClr val="9B3A15"/>
                  </a:solidFill>
                  <a:latin typeface="Inter" pitchFamily="34" charset="0"/>
                  <a:ea typeface="Inter" pitchFamily="34" charset="-122"/>
                  <a:cs typeface="Inter" pitchFamily="34" charset="-120"/>
                </a:rPr>
                <a:t>EaTemp</a:t>
              </a:r>
              <a:endParaRPr lang="en-US" sz="2710" dirty="0"/>
            </a:p>
          </p:txBody>
        </p:sp>
      </p:grpSp>
      <p:pic>
        <p:nvPicPr>
          <p:cNvPr id="8" name="Image 4" descr="preencoded.png">    </p:cNvPr>
          <p:cNvPicPr>
            <a:picLocks noChangeAspect="1"/>
          </p:cNvPicPr>
          <p:nvPr/>
        </p:nvPicPr>
        <p:blipFill>
          <a:blip r:embed="rId5"/>
          <a:stretch>
            <a:fillRect/>
          </a:stretch>
        </p:blipFill>
        <p:spPr>
          <a:xfrm>
            <a:off x="-28575" y="-19050"/>
            <a:ext cx="5800725" cy="9296400"/>
          </a:xfrm>
          <a:prstGeom prst="rect">
            <a:avLst/>
          </a:prstGeom>
        </p:spPr>
      </p:pic>
      <p:grpSp>
        <p:nvGrpSpPr>
          <p:cNvPr id="58614" name="Group"/>
          <p:cNvGrpSpPr/>
          <p:nvPr/>
        </p:nvGrpSpPr>
        <p:grpSpPr>
          <a:xfrm>
            <a:off x="6519863" y="676275"/>
            <a:ext cx="942975" cy="590550"/>
            <a:chOff x="6519863" y="676275"/>
            <a:chExt cx="942975" cy="590550"/>
          </a:xfrm>
        </p:grpSpPr>
        <p:pic>
          <p:nvPicPr>
            <p:cNvPr id="9" name="Image 5" descr="preencoded.png">    </p:cNvPr>
            <p:cNvPicPr>
              <a:picLocks noChangeAspect="1"/>
            </p:cNvPicPr>
            <p:nvPr/>
          </p:nvPicPr>
          <p:blipFill>
            <a:blip r:embed="rId6"/>
            <a:stretch>
              <a:fillRect/>
            </a:stretch>
          </p:blipFill>
          <p:spPr>
            <a:xfrm>
              <a:off x="6519863" y="676275"/>
              <a:ext cx="942975" cy="590550"/>
            </a:xfrm>
            <a:prstGeom prst="rect">
              <a:avLst/>
            </a:prstGeom>
          </p:spPr>
        </p:pic>
      </p:grpSp>
      <p:grpSp>
        <p:nvGrpSpPr>
          <p:cNvPr id="80824" name="Group"/>
          <p:cNvGrpSpPr/>
          <p:nvPr/>
        </p:nvGrpSpPr>
        <p:grpSpPr>
          <a:xfrm>
            <a:off x="6395870" y="2190750"/>
            <a:ext cx="1219535" cy="0"/>
            <a:chOff x="6395870" y="2190750"/>
            <a:chExt cx="1219535" cy="0"/>
          </a:xfrm>
        </p:grpSpPr>
        <p:sp>
          <p:nvSpPr>
            <p:cNvPr id="10" name="Shape 2"/>
            <p:cNvSpPr/>
            <p:nvPr/>
          </p:nvSpPr>
          <p:spPr>
            <a:xfrm rot="16200000">
              <a:off x="6395870" y="2190750"/>
              <a:ext cx="1219535" cy="0"/>
            </a:xfrm>
            <a:prstGeom prst="line">
              <a:avLst/>
            </a:prstGeom>
            <a:noFill/>
            <a:ln w="28575">
              <a:solidFill>
                <a:srgbClr val="9B3A15"/>
              </a:solidFill>
              <a:prstDash val="solid"/>
            </a:ln>
          </p:spPr>
        </p:sp>
      </p:grpSp>
      <p:grpSp>
        <p:nvGrpSpPr>
          <p:cNvPr id="31837" name="Group"/>
          <p:cNvGrpSpPr/>
          <p:nvPr/>
        </p:nvGrpSpPr>
        <p:grpSpPr>
          <a:xfrm>
            <a:off x="6519863" y="2952750"/>
            <a:ext cx="942975" cy="914400"/>
            <a:chOff x="6519863" y="2952750"/>
            <a:chExt cx="942975" cy="914400"/>
          </a:xfrm>
        </p:grpSpPr>
        <p:pic>
          <p:nvPicPr>
            <p:cNvPr id="11" name="Image 6" descr="preencoded.png">    </p:cNvPr>
            <p:cNvPicPr>
              <a:picLocks noChangeAspect="1"/>
            </p:cNvPicPr>
            <p:nvPr/>
          </p:nvPicPr>
          <p:blipFill>
            <a:blip r:embed="rId7"/>
            <a:stretch>
              <a:fillRect/>
            </a:stretch>
          </p:blipFill>
          <p:spPr>
            <a:xfrm>
              <a:off x="6519863" y="2952750"/>
              <a:ext cx="942975" cy="914400"/>
            </a:xfrm>
            <a:prstGeom prst="rect">
              <a:avLst/>
            </a:prstGeom>
          </p:spPr>
        </p:pic>
      </p:grpSp>
      <p:grpSp>
        <p:nvGrpSpPr>
          <p:cNvPr id="95907" name="Group"/>
          <p:cNvGrpSpPr/>
          <p:nvPr/>
        </p:nvGrpSpPr>
        <p:grpSpPr>
          <a:xfrm>
            <a:off x="6395870" y="4629150"/>
            <a:ext cx="1219535" cy="0"/>
            <a:chOff x="6395870" y="4629150"/>
            <a:chExt cx="1219535" cy="0"/>
          </a:xfrm>
        </p:grpSpPr>
        <p:sp>
          <p:nvSpPr>
            <p:cNvPr id="12" name="Shape 3"/>
            <p:cNvSpPr/>
            <p:nvPr/>
          </p:nvSpPr>
          <p:spPr>
            <a:xfrm rot="16200000">
              <a:off x="6395870" y="4629150"/>
              <a:ext cx="1219535" cy="0"/>
            </a:xfrm>
            <a:prstGeom prst="line">
              <a:avLst/>
            </a:prstGeom>
            <a:noFill/>
            <a:ln w="28575">
              <a:solidFill>
                <a:srgbClr val="9B3A15"/>
              </a:solidFill>
              <a:prstDash val="solid"/>
            </a:ln>
          </p:spPr>
        </p:sp>
      </p:grpSp>
      <p:grpSp>
        <p:nvGrpSpPr>
          <p:cNvPr id="32140" name="Group"/>
          <p:cNvGrpSpPr/>
          <p:nvPr/>
        </p:nvGrpSpPr>
        <p:grpSpPr>
          <a:xfrm>
            <a:off x="6519863" y="5591175"/>
            <a:ext cx="942975" cy="514350"/>
            <a:chOff x="6519863" y="5591175"/>
            <a:chExt cx="942975" cy="514350"/>
          </a:xfrm>
        </p:grpSpPr>
        <p:pic>
          <p:nvPicPr>
            <p:cNvPr id="13" name="Image 7" descr="preencoded.png">    </p:cNvPr>
            <p:cNvPicPr>
              <a:picLocks noChangeAspect="1"/>
            </p:cNvPicPr>
            <p:nvPr/>
          </p:nvPicPr>
          <p:blipFill>
            <a:blip r:embed="rId8"/>
            <a:stretch>
              <a:fillRect/>
            </a:stretch>
          </p:blipFill>
          <p:spPr>
            <a:xfrm>
              <a:off x="6519863" y="5591175"/>
              <a:ext cx="942975" cy="514350"/>
            </a:xfrm>
            <a:prstGeom prst="rect">
              <a:avLst/>
            </a:prstGeom>
          </p:spPr>
        </p:pic>
      </p:grpSp>
      <p:grpSp>
        <p:nvGrpSpPr>
          <p:cNvPr id="95843" name="Group"/>
          <p:cNvGrpSpPr/>
          <p:nvPr/>
        </p:nvGrpSpPr>
        <p:grpSpPr>
          <a:xfrm>
            <a:off x="6395870" y="7067550"/>
            <a:ext cx="1219535" cy="0"/>
            <a:chOff x="6395870" y="7067550"/>
            <a:chExt cx="1219535" cy="0"/>
          </a:xfrm>
        </p:grpSpPr>
        <p:sp>
          <p:nvSpPr>
            <p:cNvPr id="14" name="Shape 4"/>
            <p:cNvSpPr/>
            <p:nvPr/>
          </p:nvSpPr>
          <p:spPr>
            <a:xfrm rot="16200000">
              <a:off x="6395870" y="7067550"/>
              <a:ext cx="1219535" cy="0"/>
            </a:xfrm>
            <a:prstGeom prst="line">
              <a:avLst/>
            </a:prstGeom>
            <a:noFill/>
            <a:ln w="28575">
              <a:solidFill>
                <a:srgbClr val="9B3A15"/>
              </a:solidFill>
              <a:prstDash val="solid"/>
            </a:ln>
          </p:spPr>
        </p:sp>
      </p:grpSp>
      <p:grpSp>
        <p:nvGrpSpPr>
          <p:cNvPr id="63038" name="Group"/>
          <p:cNvGrpSpPr/>
          <p:nvPr/>
        </p:nvGrpSpPr>
        <p:grpSpPr>
          <a:xfrm>
            <a:off x="6519863" y="7691438"/>
            <a:ext cx="942975" cy="1190625"/>
            <a:chOff x="6519863" y="7691438"/>
            <a:chExt cx="942975" cy="1190625"/>
          </a:xfrm>
        </p:grpSpPr>
        <p:pic>
          <p:nvPicPr>
            <p:cNvPr id="15" name="Image 8" descr="preencoded.png">    </p:cNvPr>
            <p:cNvPicPr>
              <a:picLocks noChangeAspect="1"/>
            </p:cNvPicPr>
            <p:nvPr/>
          </p:nvPicPr>
          <p:blipFill>
            <a:blip r:embed="rId9"/>
            <a:stretch>
              <a:fillRect/>
            </a:stretch>
          </p:blipFill>
          <p:spPr>
            <a:xfrm>
              <a:off x="6519863" y="7691438"/>
              <a:ext cx="942975" cy="1190625"/>
            </a:xfrm>
            <a:prstGeom prst="rect">
              <a:avLst/>
            </a:prstGeom>
          </p:spPr>
        </p:pic>
      </p:grpSp>
      <p:sp>
        <p:nvSpPr>
          <p:cNvPr id="16" name="Text 5"/>
          <p:cNvSpPr/>
          <p:nvPr/>
        </p:nvSpPr>
        <p:spPr>
          <a:xfrm>
            <a:off x="7600950" y="1524000"/>
            <a:ext cx="8814435" cy="878205"/>
          </a:xfrm>
          <a:prstGeom prst="rect">
            <a:avLst/>
          </a:prstGeom>
          <a:noFill/>
          <a:ln/>
        </p:spPr>
        <p:txBody>
          <a:bodyPr wrap="square" lIns="0" tIns="0" rIns="0" bIns="0" rtlCol="0" anchor="t"/>
          <a:lstStyle/>
          <a:p>
            <a:pPr algn="l" indent="0" marL="0">
              <a:lnSpc>
                <a:spcPct val="120000"/>
              </a:lnSpc>
              <a:buNone/>
            </a:pPr>
            <a:r>
              <a:rPr lang="en-US" sz="2400" u="none" dirty="0">
                <a:solidFill>
                  <a:srgbClr val="0E0E0E"/>
                </a:solidFill>
                <a:latin typeface="Poppins" pitchFamily="34" charset="0"/>
                <a:ea typeface="Poppins" pitchFamily="34" charset="-122"/>
                <a:cs typeface="Poppins" pitchFamily="34" charset="-120"/>
              </a:rPr>
              <a:t>The Forbidden Forest: A place of mystery and wonder, where mystical creatures roam and flora flourishes.</a:t>
            </a:r>
            <a:endParaRPr lang="en-US" sz="2400" dirty="0"/>
          </a:p>
        </p:txBody>
      </p:sp>
      <p:sp>
        <p:nvSpPr>
          <p:cNvPr id="17" name="Text 6"/>
          <p:cNvSpPr/>
          <p:nvPr/>
        </p:nvSpPr>
        <p:spPr>
          <a:xfrm>
            <a:off x="7600950" y="4086225"/>
            <a:ext cx="8814435" cy="878205"/>
          </a:xfrm>
          <a:prstGeom prst="rect">
            <a:avLst/>
          </a:prstGeom>
          <a:noFill/>
          <a:ln/>
        </p:spPr>
        <p:txBody>
          <a:bodyPr wrap="square" lIns="0" tIns="0" rIns="0" bIns="0" rtlCol="0" anchor="t"/>
          <a:lstStyle/>
          <a:p>
            <a:pPr algn="l" indent="0" marL="0">
              <a:lnSpc>
                <a:spcPct val="120000"/>
              </a:lnSpc>
              <a:buNone/>
            </a:pPr>
            <a:r>
              <a:rPr lang="en-US" sz="2400" u="none" dirty="0">
                <a:solidFill>
                  <a:srgbClr val="0E0E0E"/>
                </a:solidFill>
                <a:latin typeface="Poppins" pitchFamily="34" charset="0"/>
                <a:ea typeface="Poppins" pitchFamily="34" charset="-122"/>
                <a:cs typeface="Poppins" pitchFamily="34" charset="-120"/>
              </a:rPr>
              <a:t>The Crystal Caves: A network of glittering caves filled with precious gems and minerals, guarded by fierce beasts.</a:t>
            </a:r>
            <a:endParaRPr lang="en-US" sz="2400" dirty="0"/>
          </a:p>
        </p:txBody>
      </p:sp>
      <p:sp>
        <p:nvSpPr>
          <p:cNvPr id="18" name="Text 7"/>
          <p:cNvSpPr/>
          <p:nvPr/>
        </p:nvSpPr>
        <p:spPr>
          <a:xfrm>
            <a:off x="7600950" y="6600825"/>
            <a:ext cx="8814435" cy="878205"/>
          </a:xfrm>
          <a:prstGeom prst="rect">
            <a:avLst/>
          </a:prstGeom>
          <a:noFill/>
          <a:ln/>
        </p:spPr>
        <p:txBody>
          <a:bodyPr wrap="square" lIns="0" tIns="0" rIns="0" bIns="0" rtlCol="0" anchor="t"/>
          <a:lstStyle/>
          <a:p>
            <a:pPr algn="l" indent="0" marL="0">
              <a:lnSpc>
                <a:spcPct val="120000"/>
              </a:lnSpc>
              <a:buNone/>
            </a:pPr>
            <a:r>
              <a:rPr lang="en-US" sz="2400" u="none" dirty="0">
                <a:solidFill>
                  <a:srgbClr val="0E0E0E"/>
                </a:solidFill>
                <a:latin typeface="Poppins" pitchFamily="34" charset="0"/>
                <a:ea typeface="Poppins" pitchFamily="34" charset="-122"/>
                <a:cs typeface="Poppins" pitchFamily="34" charset="-120"/>
              </a:rPr>
              <a:t>The Enchanted Garden: A place of pure beauty and tranquility, where the colors of the flowers are vibrant.</a:t>
            </a:r>
            <a:endParaRPr lang="en-US" sz="2400" dirty="0"/>
          </a:p>
        </p:txBody>
      </p:sp>
      <p:sp>
        <p:nvSpPr>
          <p:cNvPr id="19" name="Text 8"/>
          <p:cNvSpPr/>
          <p:nvPr/>
        </p:nvSpPr>
        <p:spPr>
          <a:xfrm>
            <a:off x="6657975" y="9334500"/>
            <a:ext cx="6505575" cy="1104900"/>
          </a:xfrm>
          <a:prstGeom prst="rect">
            <a:avLst/>
          </a:prstGeom>
          <a:noFill/>
          <a:ln/>
        </p:spPr>
        <p:txBody>
          <a:bodyPr wrap="square" lIns="0" tIns="0" rIns="0" bIns="0" rtlCol="0" anchor="t"/>
          <a:lstStyle/>
          <a:p>
            <a:pPr algn="l" indent="0" marL="0">
              <a:lnSpc>
                <a:spcPct val="120000"/>
              </a:lnSpc>
              <a:buNone/>
            </a:pPr>
            <a:r>
              <a:rPr lang="en-US" sz="6000" b="1" u="none" dirty="0">
                <a:solidFill>
                  <a:srgbClr val="272727"/>
                </a:solidFill>
                <a:latin typeface="Tourney" pitchFamily="34" charset="0"/>
                <a:ea typeface="Tourney" pitchFamily="34" charset="-122"/>
                <a:cs typeface="Tourney" pitchFamily="34" charset="-120"/>
              </a:rPr>
              <a:t>THE MYSTERY</a:t>
            </a:r>
            <a:endParaRPr lang="en-US" sz="60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bg>
      <p:bgPr>
        <a:solidFill>
          <a:srgbClr val="E0CEC4"/>
        </a:solidFill>
      </p:bgPr>
    </p:bg>
    <p:spTree>
      <p:nvGrpSpPr>
        <p:cNvPr id="1" name=""/>
        <p:cNvGrpSpPr/>
        <p:nvPr/>
      </p:nvGrpSpPr>
      <p:grpSpPr>
        <a:xfrm>
          <a:off x="0" y="0"/>
          <a:ext cx="0" cy="0"/>
          <a:chOff x="0" y="0"/>
          <a:chExt cx="0" cy="0"/>
        </a:xfrm>
      </p:grpSpPr>
      <p:grpSp>
        <p:nvGrpSpPr>
          <p:cNvPr id="55991" name="Group"/>
          <p:cNvGrpSpPr/>
          <p:nvPr/>
        </p:nvGrpSpPr>
        <p:grpSpPr>
          <a:xfrm>
            <a:off x="-4343400" y="-2171700"/>
            <a:ext cx="24745950" cy="16309591"/>
            <a:chOff x="-4343400" y="-2171700"/>
            <a:chExt cx="24745950" cy="16309591"/>
          </a:xfrm>
        </p:grpSpPr>
        <p:sp>
          <p:nvSpPr>
            <p:cNvPr id="2" name="Shape 0"/>
            <p:cNvSpPr/>
            <p:nvPr/>
          </p:nvSpPr>
          <p:spPr>
            <a:xfrm>
              <a:off x="0" y="0"/>
              <a:ext cx="18288000" cy="10287000"/>
            </a:xfrm>
            <a:prstGeom prst="rect">
              <a:avLst/>
            </a:prstGeom>
            <a:solidFill>
              <a:srgbClr val="E0CEC4"/>
            </a:solidFill>
            <a:ln/>
          </p:spPr>
        </p:sp>
        <p:pic>
          <p:nvPicPr>
            <p:cNvPr id="3" name="Image 0" descr="preencoded.png">    </p:cNvPr>
            <p:cNvPicPr>
              <a:picLocks noChangeAspect="1"/>
            </p:cNvPicPr>
            <p:nvPr/>
          </p:nvPicPr>
          <p:blipFill>
            <a:blip r:embed="rId1"/>
            <a:stretch>
              <a:fillRect/>
            </a:stretch>
          </p:blipFill>
          <p:spPr>
            <a:xfrm>
              <a:off x="5762625" y="-2171700"/>
              <a:ext cx="14639925" cy="14639925"/>
            </a:xfrm>
            <a:prstGeom prst="rect">
              <a:avLst/>
            </a:prstGeom>
          </p:spPr>
        </p:pic>
        <p:pic>
          <p:nvPicPr>
            <p:cNvPr id="4" name="Image 1" descr="preencoded.png">    </p:cNvPr>
            <p:cNvPicPr>
              <a:picLocks noChangeAspect="1"/>
            </p:cNvPicPr>
            <p:nvPr/>
          </p:nvPicPr>
          <p:blipFill>
            <a:blip r:embed="rId2"/>
            <a:stretch>
              <a:fillRect/>
            </a:stretch>
          </p:blipFill>
          <p:spPr>
            <a:xfrm>
              <a:off x="-4343400" y="1581150"/>
              <a:ext cx="12221040" cy="12556741"/>
            </a:xfrm>
            <a:prstGeom prst="rect">
              <a:avLst/>
            </a:prstGeom>
          </p:spPr>
        </p:pic>
        <p:pic>
          <p:nvPicPr>
            <p:cNvPr id="5" name="Image 2" descr="preencoded.png">    </p:cNvPr>
            <p:cNvPicPr>
              <a:picLocks noChangeAspect="1"/>
            </p:cNvPicPr>
            <p:nvPr/>
          </p:nvPicPr>
          <p:blipFill>
            <a:blip r:embed="rId3"/>
            <a:stretch>
              <a:fillRect/>
            </a:stretch>
          </p:blipFill>
          <p:spPr>
            <a:xfrm>
              <a:off x="13781047" y="575723"/>
              <a:ext cx="4089490" cy="3868396"/>
            </a:xfrm>
            <a:prstGeom prst="rect">
              <a:avLst/>
            </a:prstGeom>
          </p:spPr>
        </p:pic>
      </p:grpSp>
      <p:grpSp>
        <p:nvGrpSpPr>
          <p:cNvPr id="98373" name="Group"/>
          <p:cNvGrpSpPr/>
          <p:nvPr/>
        </p:nvGrpSpPr>
        <p:grpSpPr>
          <a:xfrm>
            <a:off x="17235487" y="8456817"/>
            <a:ext cx="1463470" cy="1601583"/>
            <a:chOff x="17235487" y="8456817"/>
            <a:chExt cx="1463470" cy="1601583"/>
          </a:xfrm>
        </p:grpSpPr>
        <p:pic>
          <p:nvPicPr>
            <p:cNvPr id="6" name="Image 3" descr="preencoded.png">    </p:cNvPr>
            <p:cNvPicPr>
              <a:picLocks noChangeAspect="1"/>
            </p:cNvPicPr>
            <p:nvPr/>
          </p:nvPicPr>
          <p:blipFill>
            <a:blip r:embed="rId4"/>
            <a:stretch>
              <a:fillRect/>
            </a:stretch>
          </p:blipFill>
          <p:spPr>
            <a:xfrm>
              <a:off x="17640300" y="9525000"/>
              <a:ext cx="533400" cy="533400"/>
            </a:xfrm>
            <a:prstGeom prst="rect">
              <a:avLst/>
            </a:prstGeom>
          </p:spPr>
        </p:pic>
        <p:sp>
          <p:nvSpPr>
            <p:cNvPr id="7" name="Text 1"/>
            <p:cNvSpPr/>
            <p:nvPr/>
          </p:nvSpPr>
          <p:spPr>
            <a:xfrm rot="16200000">
              <a:off x="17235487" y="8456817"/>
              <a:ext cx="1463470" cy="539545"/>
            </a:xfrm>
            <a:prstGeom prst="rect">
              <a:avLst/>
            </a:prstGeom>
            <a:noFill/>
            <a:ln/>
          </p:spPr>
          <p:txBody>
            <a:bodyPr wrap="square" lIns="0" tIns="0" rIns="0" bIns="0" rtlCol="0" anchor="t"/>
            <a:lstStyle/>
            <a:p>
              <a:pPr algn="l" indent="0" marL="0">
                <a:lnSpc>
                  <a:spcPct val="120000"/>
                </a:lnSpc>
                <a:buNone/>
              </a:pPr>
              <a:r>
                <a:rPr lang="en-US" sz="2710" b="1" u="none" dirty="0">
                  <a:solidFill>
                    <a:srgbClr val="9B3A15"/>
                  </a:solidFill>
                  <a:latin typeface="Inter" pitchFamily="34" charset="0"/>
                  <a:ea typeface="Inter" pitchFamily="34" charset="-122"/>
                  <a:cs typeface="Inter" pitchFamily="34" charset="-120"/>
                </a:rPr>
                <a:t>EaTemp</a:t>
              </a:r>
              <a:endParaRPr lang="en-US" sz="2710" dirty="0"/>
            </a:p>
          </p:txBody>
        </p:sp>
      </p:grpSp>
      <p:sp>
        <p:nvSpPr>
          <p:cNvPr id="8" name="Text 2"/>
          <p:cNvSpPr/>
          <p:nvPr/>
        </p:nvSpPr>
        <p:spPr>
          <a:xfrm>
            <a:off x="3295650" y="952500"/>
            <a:ext cx="6505575" cy="1104900"/>
          </a:xfrm>
          <a:prstGeom prst="rect">
            <a:avLst/>
          </a:prstGeom>
          <a:noFill/>
          <a:ln/>
        </p:spPr>
        <p:txBody>
          <a:bodyPr wrap="square" lIns="0" tIns="0" rIns="0" bIns="0" rtlCol="0" anchor="t"/>
          <a:lstStyle/>
          <a:p>
            <a:pPr algn="l" indent="0" marL="0">
              <a:lnSpc>
                <a:spcPct val="120000"/>
              </a:lnSpc>
              <a:buNone/>
            </a:pPr>
            <a:r>
              <a:rPr lang="en-US" sz="6000" b="1" u="none" dirty="0">
                <a:solidFill>
                  <a:srgbClr val="272727"/>
                </a:solidFill>
                <a:latin typeface="Tourney" pitchFamily="34" charset="0"/>
                <a:ea typeface="Tourney" pitchFamily="34" charset="-122"/>
                <a:cs typeface="Tourney" pitchFamily="34" charset="-120"/>
              </a:rPr>
              <a:t>THE LIST</a:t>
            </a:r>
            <a:endParaRPr lang="en-US" sz="6000" dirty="0"/>
          </a:p>
        </p:txBody>
      </p:sp>
      <p:grpSp>
        <p:nvGrpSpPr>
          <p:cNvPr id="59077" name="Group"/>
          <p:cNvGrpSpPr/>
          <p:nvPr/>
        </p:nvGrpSpPr>
        <p:grpSpPr>
          <a:xfrm>
            <a:off x="3295650" y="2390775"/>
            <a:ext cx="12833985" cy="1021080"/>
            <a:chOff x="3295650" y="2390775"/>
            <a:chExt cx="12833985" cy="1021080"/>
          </a:xfrm>
        </p:grpSpPr>
        <p:sp>
          <p:nvSpPr>
            <p:cNvPr id="9" name="Text 3"/>
            <p:cNvSpPr/>
            <p:nvPr/>
          </p:nvSpPr>
          <p:spPr>
            <a:xfrm>
              <a:off x="3295650" y="2657475"/>
              <a:ext cx="4640580" cy="501015"/>
            </a:xfrm>
            <a:prstGeom prst="rect">
              <a:avLst/>
            </a:prstGeom>
            <a:noFill/>
            <a:ln/>
          </p:spPr>
          <p:txBody>
            <a:bodyPr wrap="square" lIns="0" tIns="0" rIns="0" bIns="0" rtlCol="0" anchor="t"/>
            <a:lstStyle/>
            <a:p>
              <a:pPr algn="l" indent="0" marL="0">
                <a:lnSpc>
                  <a:spcPct val="120000"/>
                </a:lnSpc>
                <a:buNone/>
              </a:pPr>
              <a:r>
                <a:rPr lang="en-US" sz="2700" b="1" u="none" dirty="0">
                  <a:solidFill>
                    <a:srgbClr val="0E0E0E"/>
                  </a:solidFill>
                  <a:latin typeface="Tourney" pitchFamily="34" charset="0"/>
                  <a:ea typeface="Tourney" pitchFamily="34" charset="-122"/>
                  <a:cs typeface="Tourney" pitchFamily="34" charset="-120"/>
                </a:rPr>
                <a:t>DRAGONS</a:t>
              </a:r>
              <a:endParaRPr lang="en-US" sz="2700" dirty="0"/>
            </a:p>
          </p:txBody>
        </p:sp>
        <p:sp>
          <p:nvSpPr>
            <p:cNvPr id="10" name="Text 4"/>
            <p:cNvSpPr/>
            <p:nvPr/>
          </p:nvSpPr>
          <p:spPr>
            <a:xfrm>
              <a:off x="8096250" y="2390775"/>
              <a:ext cx="8033385" cy="1021080"/>
            </a:xfrm>
            <a:prstGeom prst="rect">
              <a:avLst/>
            </a:prstGeom>
            <a:noFill/>
            <a:ln/>
          </p:spPr>
          <p:txBody>
            <a:bodyPr wrap="square" lIns="0" tIns="0" rIns="0" bIns="0" rtlCol="0" anchor="t"/>
            <a:lstStyle/>
            <a:p>
              <a:pPr algn="l" indent="0" marL="0">
                <a:lnSpc>
                  <a:spcPct val="120000"/>
                </a:lnSpc>
                <a:buNone/>
              </a:pPr>
              <a:r>
                <a:rPr lang="en-US" sz="2400" u="none" dirty="0">
                  <a:solidFill>
                    <a:srgbClr val="0E0E0E"/>
                  </a:solidFill>
                  <a:latin typeface="Poppins" pitchFamily="34" charset="0"/>
                  <a:ea typeface="Poppins" pitchFamily="34" charset="-122"/>
                  <a:cs typeface="Poppins" pitchFamily="34" charset="-120"/>
                </a:rPr>
                <a:t>Fire-breathing creatures that are often powerful and dangerous</a:t>
              </a:r>
              <a:endParaRPr lang="en-US" sz="2400" dirty="0"/>
            </a:p>
          </p:txBody>
        </p:sp>
      </p:grpSp>
      <p:grpSp>
        <p:nvGrpSpPr>
          <p:cNvPr id="53063" name="Group"/>
          <p:cNvGrpSpPr/>
          <p:nvPr/>
        </p:nvGrpSpPr>
        <p:grpSpPr>
          <a:xfrm>
            <a:off x="3295650" y="3762375"/>
            <a:ext cx="12833985" cy="563880"/>
            <a:chOff x="3295650" y="3762375"/>
            <a:chExt cx="12833985" cy="563880"/>
          </a:xfrm>
        </p:grpSpPr>
        <p:sp>
          <p:nvSpPr>
            <p:cNvPr id="11" name="Text 5"/>
            <p:cNvSpPr/>
            <p:nvPr/>
          </p:nvSpPr>
          <p:spPr>
            <a:xfrm>
              <a:off x="3295650" y="3800475"/>
              <a:ext cx="4640580" cy="501015"/>
            </a:xfrm>
            <a:prstGeom prst="rect">
              <a:avLst/>
            </a:prstGeom>
            <a:noFill/>
            <a:ln/>
          </p:spPr>
          <p:txBody>
            <a:bodyPr wrap="square" lIns="0" tIns="0" rIns="0" bIns="0" rtlCol="0" anchor="t"/>
            <a:lstStyle/>
            <a:p>
              <a:pPr algn="l" indent="0" marL="0">
                <a:lnSpc>
                  <a:spcPct val="120000"/>
                </a:lnSpc>
                <a:buNone/>
              </a:pPr>
              <a:r>
                <a:rPr lang="en-US" sz="2700" b="1" u="none" dirty="0">
                  <a:solidFill>
                    <a:srgbClr val="0E0E0E"/>
                  </a:solidFill>
                  <a:latin typeface="Tourney" pitchFamily="34" charset="0"/>
                  <a:ea typeface="Tourney" pitchFamily="34" charset="-122"/>
                  <a:cs typeface="Tourney" pitchFamily="34" charset="-120"/>
                </a:rPr>
                <a:t>MEDIEVAL-LIKE SETTINGS</a:t>
              </a:r>
              <a:endParaRPr lang="en-US" sz="2700" dirty="0"/>
            </a:p>
          </p:txBody>
        </p:sp>
        <p:sp>
          <p:nvSpPr>
            <p:cNvPr id="12" name="Text 6"/>
            <p:cNvSpPr/>
            <p:nvPr/>
          </p:nvSpPr>
          <p:spPr>
            <a:xfrm>
              <a:off x="8096250" y="3762375"/>
              <a:ext cx="8033385" cy="563880"/>
            </a:xfrm>
            <a:prstGeom prst="rect">
              <a:avLst/>
            </a:prstGeom>
            <a:noFill/>
            <a:ln/>
          </p:spPr>
          <p:txBody>
            <a:bodyPr wrap="square" lIns="0" tIns="0" rIns="0" bIns="0" rtlCol="0" anchor="t"/>
            <a:lstStyle/>
            <a:p>
              <a:pPr algn="l" indent="0" marL="0">
                <a:lnSpc>
                  <a:spcPct val="120000"/>
                </a:lnSpc>
                <a:buNone/>
              </a:pPr>
              <a:r>
                <a:rPr lang="en-US" sz="2400" u="none" dirty="0">
                  <a:solidFill>
                    <a:srgbClr val="0E0E0E"/>
                  </a:solidFill>
                  <a:latin typeface="Poppins" pitchFamily="34" charset="0"/>
                  <a:ea typeface="Poppins" pitchFamily="34" charset="-122"/>
                  <a:cs typeface="Poppins" pitchFamily="34" charset="-120"/>
                </a:rPr>
                <a:t>Worlds with castles, knights, and feudal systems</a:t>
              </a:r>
              <a:endParaRPr lang="en-US" sz="2400" dirty="0"/>
            </a:p>
          </p:txBody>
        </p:sp>
      </p:grpSp>
      <p:grpSp>
        <p:nvGrpSpPr>
          <p:cNvPr id="31248" name="Group"/>
          <p:cNvGrpSpPr/>
          <p:nvPr/>
        </p:nvGrpSpPr>
        <p:grpSpPr>
          <a:xfrm>
            <a:off x="3295650" y="4676775"/>
            <a:ext cx="12833985" cy="563880"/>
            <a:chOff x="3295650" y="4676775"/>
            <a:chExt cx="12833985" cy="563880"/>
          </a:xfrm>
        </p:grpSpPr>
        <p:sp>
          <p:nvSpPr>
            <p:cNvPr id="13" name="Text 7"/>
            <p:cNvSpPr/>
            <p:nvPr/>
          </p:nvSpPr>
          <p:spPr>
            <a:xfrm>
              <a:off x="3295650" y="4714875"/>
              <a:ext cx="4640580" cy="501015"/>
            </a:xfrm>
            <a:prstGeom prst="rect">
              <a:avLst/>
            </a:prstGeom>
            <a:noFill/>
            <a:ln/>
          </p:spPr>
          <p:txBody>
            <a:bodyPr wrap="square" lIns="0" tIns="0" rIns="0" bIns="0" rtlCol="0" anchor="t"/>
            <a:lstStyle/>
            <a:p>
              <a:pPr algn="l" indent="0" marL="0">
                <a:lnSpc>
                  <a:spcPct val="120000"/>
                </a:lnSpc>
                <a:buNone/>
              </a:pPr>
              <a:r>
                <a:rPr lang="en-US" sz="2700" b="1" u="none" dirty="0">
                  <a:solidFill>
                    <a:srgbClr val="0E0E0E"/>
                  </a:solidFill>
                  <a:latin typeface="Tourney" pitchFamily="34" charset="0"/>
                  <a:ea typeface="Tourney" pitchFamily="34" charset="-122"/>
                  <a:cs typeface="Tourney" pitchFamily="34" charset="-120"/>
                </a:rPr>
                <a:t>CHOSEN ONE TROPE</a:t>
              </a:r>
              <a:endParaRPr lang="en-US" sz="2700" dirty="0"/>
            </a:p>
          </p:txBody>
        </p:sp>
        <p:sp>
          <p:nvSpPr>
            <p:cNvPr id="14" name="Text 8"/>
            <p:cNvSpPr/>
            <p:nvPr/>
          </p:nvSpPr>
          <p:spPr>
            <a:xfrm>
              <a:off x="8096250" y="4676775"/>
              <a:ext cx="8033385" cy="563880"/>
            </a:xfrm>
            <a:prstGeom prst="rect">
              <a:avLst/>
            </a:prstGeom>
            <a:noFill/>
            <a:ln/>
          </p:spPr>
          <p:txBody>
            <a:bodyPr wrap="square" lIns="0" tIns="0" rIns="0" bIns="0" rtlCol="0" anchor="t"/>
            <a:lstStyle/>
            <a:p>
              <a:pPr algn="l" indent="0" marL="0">
                <a:lnSpc>
                  <a:spcPct val="120000"/>
                </a:lnSpc>
                <a:buNone/>
              </a:pPr>
              <a:r>
                <a:rPr lang="en-US" sz="2400" u="none" dirty="0">
                  <a:solidFill>
                    <a:srgbClr val="0E0E0E"/>
                  </a:solidFill>
                  <a:latin typeface="Poppins" pitchFamily="34" charset="0"/>
                  <a:ea typeface="Poppins" pitchFamily="34" charset="-122"/>
                  <a:cs typeface="Poppins" pitchFamily="34" charset="-120"/>
                </a:rPr>
                <a:t>A hero chosen by destiny to save the world</a:t>
              </a:r>
              <a:endParaRPr lang="en-US" sz="2400" dirty="0"/>
            </a:p>
          </p:txBody>
        </p:sp>
      </p:grpSp>
      <p:grpSp>
        <p:nvGrpSpPr>
          <p:cNvPr id="54611" name="Group"/>
          <p:cNvGrpSpPr/>
          <p:nvPr/>
        </p:nvGrpSpPr>
        <p:grpSpPr>
          <a:xfrm>
            <a:off x="3295650" y="5591175"/>
            <a:ext cx="12833985" cy="1021080"/>
            <a:chOff x="3295650" y="5591175"/>
            <a:chExt cx="12833985" cy="1021080"/>
          </a:xfrm>
        </p:grpSpPr>
        <p:sp>
          <p:nvSpPr>
            <p:cNvPr id="15" name="Text 9"/>
            <p:cNvSpPr/>
            <p:nvPr/>
          </p:nvSpPr>
          <p:spPr>
            <a:xfrm>
              <a:off x="3295650" y="5857875"/>
              <a:ext cx="4640580" cy="501015"/>
            </a:xfrm>
            <a:prstGeom prst="rect">
              <a:avLst/>
            </a:prstGeom>
            <a:noFill/>
            <a:ln/>
          </p:spPr>
          <p:txBody>
            <a:bodyPr wrap="square" lIns="0" tIns="0" rIns="0" bIns="0" rtlCol="0" anchor="t"/>
            <a:lstStyle/>
            <a:p>
              <a:pPr algn="l" indent="0" marL="0">
                <a:lnSpc>
                  <a:spcPct val="120000"/>
                </a:lnSpc>
                <a:buNone/>
              </a:pPr>
              <a:r>
                <a:rPr lang="en-US" sz="2700" b="1" u="none" dirty="0">
                  <a:solidFill>
                    <a:srgbClr val="0E0E0E"/>
                  </a:solidFill>
                  <a:latin typeface="Tourney" pitchFamily="34" charset="0"/>
                  <a:ea typeface="Tourney" pitchFamily="34" charset="-122"/>
                  <a:cs typeface="Tourney" pitchFamily="34" charset="-120"/>
                </a:rPr>
                <a:t>MAGIC</a:t>
              </a:r>
              <a:endParaRPr lang="en-US" sz="2700" dirty="0"/>
            </a:p>
          </p:txBody>
        </p:sp>
        <p:sp>
          <p:nvSpPr>
            <p:cNvPr id="16" name="Text 10"/>
            <p:cNvSpPr/>
            <p:nvPr/>
          </p:nvSpPr>
          <p:spPr>
            <a:xfrm>
              <a:off x="8096250" y="5591175"/>
              <a:ext cx="8033385" cy="1021080"/>
            </a:xfrm>
            <a:prstGeom prst="rect">
              <a:avLst/>
            </a:prstGeom>
            <a:noFill/>
            <a:ln/>
          </p:spPr>
          <p:txBody>
            <a:bodyPr wrap="square" lIns="0" tIns="0" rIns="0" bIns="0" rtlCol="0" anchor="t"/>
            <a:lstStyle/>
            <a:p>
              <a:pPr algn="l" indent="0" marL="0">
                <a:lnSpc>
                  <a:spcPct val="120000"/>
                </a:lnSpc>
                <a:buNone/>
              </a:pPr>
              <a:r>
                <a:rPr lang="en-US" sz="2400" u="none" dirty="0">
                  <a:solidFill>
                    <a:srgbClr val="0E0E0E"/>
                  </a:solidFill>
                  <a:latin typeface="Poppins" pitchFamily="34" charset="0"/>
                  <a:ea typeface="Poppins" pitchFamily="34" charset="-122"/>
                  <a:cs typeface="Poppins" pitchFamily="34" charset="-120"/>
                </a:rPr>
                <a:t>An integral part of fantasy stories, can take many forms</a:t>
              </a:r>
              <a:endParaRPr lang="en-US" sz="2400" dirty="0"/>
            </a:p>
          </p:txBody>
        </p:sp>
      </p:grpSp>
      <p:grpSp>
        <p:nvGrpSpPr>
          <p:cNvPr id="54470" name="Group"/>
          <p:cNvGrpSpPr/>
          <p:nvPr/>
        </p:nvGrpSpPr>
        <p:grpSpPr>
          <a:xfrm>
            <a:off x="3295650" y="6962775"/>
            <a:ext cx="12833985" cy="1021080"/>
            <a:chOff x="3295650" y="6962775"/>
            <a:chExt cx="12833985" cy="1021080"/>
          </a:xfrm>
        </p:grpSpPr>
        <p:sp>
          <p:nvSpPr>
            <p:cNvPr id="17" name="Text 11"/>
            <p:cNvSpPr/>
            <p:nvPr/>
          </p:nvSpPr>
          <p:spPr>
            <a:xfrm>
              <a:off x="3295650" y="7229475"/>
              <a:ext cx="4640580" cy="501015"/>
            </a:xfrm>
            <a:prstGeom prst="rect">
              <a:avLst/>
            </a:prstGeom>
            <a:noFill/>
            <a:ln/>
          </p:spPr>
          <p:txBody>
            <a:bodyPr wrap="square" lIns="0" tIns="0" rIns="0" bIns="0" rtlCol="0" anchor="t"/>
            <a:lstStyle/>
            <a:p>
              <a:pPr algn="l" indent="0" marL="0">
                <a:lnSpc>
                  <a:spcPct val="120000"/>
                </a:lnSpc>
                <a:buNone/>
              </a:pPr>
              <a:r>
                <a:rPr lang="en-US" sz="2700" b="1" u="none" dirty="0">
                  <a:solidFill>
                    <a:srgbClr val="0E0E0E"/>
                  </a:solidFill>
                  <a:latin typeface="Tourney" pitchFamily="34" charset="0"/>
                  <a:ea typeface="Tourney" pitchFamily="34" charset="-122"/>
                  <a:cs typeface="Tourney" pitchFamily="34" charset="-120"/>
                </a:rPr>
                <a:t>THE BEST CURSE</a:t>
              </a:r>
              <a:endParaRPr lang="en-US" sz="2700" dirty="0"/>
            </a:p>
          </p:txBody>
        </p:sp>
        <p:sp>
          <p:nvSpPr>
            <p:cNvPr id="18" name="Text 12"/>
            <p:cNvSpPr/>
            <p:nvPr/>
          </p:nvSpPr>
          <p:spPr>
            <a:xfrm>
              <a:off x="8096250" y="6962775"/>
              <a:ext cx="8033385" cy="1021080"/>
            </a:xfrm>
            <a:prstGeom prst="rect">
              <a:avLst/>
            </a:prstGeom>
            <a:noFill/>
            <a:ln/>
          </p:spPr>
          <p:txBody>
            <a:bodyPr wrap="square" lIns="0" tIns="0" rIns="0" bIns="0" rtlCol="0" anchor="t"/>
            <a:lstStyle/>
            <a:p>
              <a:pPr algn="l" indent="0" marL="0">
                <a:lnSpc>
                  <a:spcPct val="120000"/>
                </a:lnSpc>
                <a:buNone/>
              </a:pPr>
              <a:r>
                <a:rPr lang="en-US" sz="2400" u="none" dirty="0">
                  <a:solidFill>
                    <a:srgbClr val="0E0E0E"/>
                  </a:solidFill>
                  <a:latin typeface="Poppins" pitchFamily="34" charset="0"/>
                  <a:ea typeface="Poppins" pitchFamily="34" charset="-122"/>
                  <a:cs typeface="Poppins" pitchFamily="34" charset="-120"/>
                </a:rPr>
                <a:t>A curse that is unique, creative, and fits within the story</a:t>
              </a:r>
              <a:endParaRPr lang="en-US" sz="2400" dirty="0"/>
            </a:p>
          </p:txBody>
        </p:sp>
      </p:grpSp>
      <p:grpSp>
        <p:nvGrpSpPr>
          <p:cNvPr id="53807" name="Group"/>
          <p:cNvGrpSpPr/>
          <p:nvPr/>
        </p:nvGrpSpPr>
        <p:grpSpPr>
          <a:xfrm>
            <a:off x="3295650" y="8334375"/>
            <a:ext cx="12833985" cy="563880"/>
            <a:chOff x="3295650" y="8334375"/>
            <a:chExt cx="12833985" cy="563880"/>
          </a:xfrm>
        </p:grpSpPr>
        <p:sp>
          <p:nvSpPr>
            <p:cNvPr id="19" name="Text 13"/>
            <p:cNvSpPr/>
            <p:nvPr/>
          </p:nvSpPr>
          <p:spPr>
            <a:xfrm>
              <a:off x="3295650" y="8372475"/>
              <a:ext cx="4640580" cy="501015"/>
            </a:xfrm>
            <a:prstGeom prst="rect">
              <a:avLst/>
            </a:prstGeom>
            <a:noFill/>
            <a:ln/>
          </p:spPr>
          <p:txBody>
            <a:bodyPr wrap="square" lIns="0" tIns="0" rIns="0" bIns="0" rtlCol="0" anchor="t"/>
            <a:lstStyle/>
            <a:p>
              <a:pPr algn="l" indent="0" marL="0">
                <a:lnSpc>
                  <a:spcPct val="120000"/>
                </a:lnSpc>
                <a:buNone/>
              </a:pPr>
              <a:r>
                <a:rPr lang="en-US" sz="2700" b="1" u="none" dirty="0">
                  <a:solidFill>
                    <a:srgbClr val="0E0E0E"/>
                  </a:solidFill>
                  <a:latin typeface="Tourney" pitchFamily="34" charset="0"/>
                  <a:ea typeface="Tourney" pitchFamily="34" charset="-122"/>
                  <a:cs typeface="Tourney" pitchFamily="34" charset="-120"/>
                </a:rPr>
                <a:t>UNIQUE CREATURES</a:t>
              </a:r>
              <a:endParaRPr lang="en-US" sz="2700" dirty="0"/>
            </a:p>
          </p:txBody>
        </p:sp>
        <p:sp>
          <p:nvSpPr>
            <p:cNvPr id="20" name="Text 14"/>
            <p:cNvSpPr/>
            <p:nvPr/>
          </p:nvSpPr>
          <p:spPr>
            <a:xfrm>
              <a:off x="8096250" y="8334375"/>
              <a:ext cx="8033385" cy="563880"/>
            </a:xfrm>
            <a:prstGeom prst="rect">
              <a:avLst/>
            </a:prstGeom>
            <a:noFill/>
            <a:ln/>
          </p:spPr>
          <p:txBody>
            <a:bodyPr wrap="square" lIns="0" tIns="0" rIns="0" bIns="0" rtlCol="0" anchor="t"/>
            <a:lstStyle/>
            <a:p>
              <a:pPr algn="l" indent="0" marL="0">
                <a:lnSpc>
                  <a:spcPct val="120000"/>
                </a:lnSpc>
                <a:buNone/>
              </a:pPr>
              <a:r>
                <a:rPr lang="en-US" sz="2400" u="none" dirty="0">
                  <a:solidFill>
                    <a:srgbClr val="0E0E0E"/>
                  </a:solidFill>
                  <a:latin typeface="Poppins" pitchFamily="34" charset="0"/>
                  <a:ea typeface="Poppins" pitchFamily="34" charset="-122"/>
                  <a:cs typeface="Poppins" pitchFamily="34" charset="-120"/>
                </a:rPr>
                <a:t>A variety of fantastical beings that inhabit the world</a:t>
              </a:r>
              <a:endParaRPr lang="en-US" sz="2400" dirty="0"/>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6">
    <p:bg>
      <p:bgPr>
        <a:solidFill>
          <a:srgbClr val="E0CEC4"/>
        </a:solidFill>
      </p:bgPr>
    </p:bg>
    <p:spTree>
      <p:nvGrpSpPr>
        <p:cNvPr id="1" name=""/>
        <p:cNvGrpSpPr/>
        <p:nvPr/>
      </p:nvGrpSpPr>
      <p:grpSpPr>
        <a:xfrm>
          <a:off x="0" y="0"/>
          <a:ext cx="0" cy="0"/>
          <a:chOff x="0" y="0"/>
          <a:chExt cx="0" cy="0"/>
        </a:xfrm>
      </p:grpSpPr>
      <p:grpSp>
        <p:nvGrpSpPr>
          <p:cNvPr id="48494" name="Group"/>
          <p:cNvGrpSpPr/>
          <p:nvPr/>
        </p:nvGrpSpPr>
        <p:grpSpPr>
          <a:xfrm>
            <a:off x="-7696200" y="-1590675"/>
            <a:ext cx="28651200" cy="13282657"/>
            <a:chOff x="-7696200" y="-1590675"/>
            <a:chExt cx="28651200" cy="13282657"/>
          </a:xfrm>
        </p:grpSpPr>
        <p:sp>
          <p:nvSpPr>
            <p:cNvPr id="2" name="Shape 0"/>
            <p:cNvSpPr/>
            <p:nvPr/>
          </p:nvSpPr>
          <p:spPr>
            <a:xfrm>
              <a:off x="0" y="0"/>
              <a:ext cx="18288000" cy="10287000"/>
            </a:xfrm>
            <a:prstGeom prst="rect">
              <a:avLst/>
            </a:prstGeom>
            <a:solidFill>
              <a:srgbClr val="E0CEC4"/>
            </a:solidFill>
            <a:ln/>
          </p:spPr>
        </p:sp>
        <p:pic>
          <p:nvPicPr>
            <p:cNvPr id="3" name="Image 0" descr="preencoded.png">    </p:cNvPr>
            <p:cNvPicPr>
              <a:picLocks noChangeAspect="1"/>
            </p:cNvPicPr>
            <p:nvPr/>
          </p:nvPicPr>
          <p:blipFill>
            <a:blip r:embed="rId1"/>
            <a:stretch>
              <a:fillRect/>
            </a:stretch>
          </p:blipFill>
          <p:spPr>
            <a:xfrm>
              <a:off x="11172825" y="-1590675"/>
              <a:ext cx="9782175" cy="9782175"/>
            </a:xfrm>
            <a:prstGeom prst="rect">
              <a:avLst/>
            </a:prstGeom>
          </p:spPr>
        </p:pic>
        <p:pic>
          <p:nvPicPr>
            <p:cNvPr id="4" name="Image 1" descr="preencoded.png">    </p:cNvPr>
            <p:cNvPicPr>
              <a:picLocks noChangeAspect="1"/>
            </p:cNvPicPr>
            <p:nvPr/>
          </p:nvPicPr>
          <p:blipFill>
            <a:blip r:embed="rId2"/>
            <a:stretch>
              <a:fillRect/>
            </a:stretch>
          </p:blipFill>
          <p:spPr>
            <a:xfrm>
              <a:off x="-7696200" y="-1400175"/>
              <a:ext cx="13336939" cy="13092157"/>
            </a:xfrm>
            <a:prstGeom prst="rect">
              <a:avLst/>
            </a:prstGeom>
          </p:spPr>
        </p:pic>
        <p:pic>
          <p:nvPicPr>
            <p:cNvPr id="5" name="Image 2" descr="preencoded.png">    </p:cNvPr>
            <p:cNvPicPr>
              <a:picLocks noChangeAspect="1"/>
            </p:cNvPicPr>
            <p:nvPr/>
          </p:nvPicPr>
          <p:blipFill>
            <a:blip r:embed="rId3"/>
            <a:stretch>
              <a:fillRect/>
            </a:stretch>
          </p:blipFill>
          <p:spPr>
            <a:xfrm>
              <a:off x="13696755" y="6162489"/>
              <a:ext cx="3953266" cy="3953266"/>
            </a:xfrm>
            <a:prstGeom prst="rect">
              <a:avLst/>
            </a:prstGeom>
          </p:spPr>
        </p:pic>
      </p:grpSp>
      <p:grpSp>
        <p:nvGrpSpPr>
          <p:cNvPr id="97487" name="Group"/>
          <p:cNvGrpSpPr/>
          <p:nvPr/>
        </p:nvGrpSpPr>
        <p:grpSpPr>
          <a:xfrm>
            <a:off x="17235487" y="8456817"/>
            <a:ext cx="1463470" cy="1601583"/>
            <a:chOff x="17235487" y="8456817"/>
            <a:chExt cx="1463470" cy="1601583"/>
          </a:xfrm>
        </p:grpSpPr>
        <p:pic>
          <p:nvPicPr>
            <p:cNvPr id="6" name="Image 3" descr="preencoded.png">    </p:cNvPr>
            <p:cNvPicPr>
              <a:picLocks noChangeAspect="1"/>
            </p:cNvPicPr>
            <p:nvPr/>
          </p:nvPicPr>
          <p:blipFill>
            <a:blip r:embed="rId4"/>
            <a:stretch>
              <a:fillRect/>
            </a:stretch>
          </p:blipFill>
          <p:spPr>
            <a:xfrm>
              <a:off x="17640300" y="9525000"/>
              <a:ext cx="533400" cy="533400"/>
            </a:xfrm>
            <a:prstGeom prst="rect">
              <a:avLst/>
            </a:prstGeom>
          </p:spPr>
        </p:pic>
        <p:sp>
          <p:nvSpPr>
            <p:cNvPr id="7" name="Text 1"/>
            <p:cNvSpPr/>
            <p:nvPr/>
          </p:nvSpPr>
          <p:spPr>
            <a:xfrm rot="16200000">
              <a:off x="17235487" y="8456817"/>
              <a:ext cx="1463470" cy="539545"/>
            </a:xfrm>
            <a:prstGeom prst="rect">
              <a:avLst/>
            </a:prstGeom>
            <a:noFill/>
            <a:ln/>
          </p:spPr>
          <p:txBody>
            <a:bodyPr wrap="square" lIns="0" tIns="0" rIns="0" bIns="0" rtlCol="0" anchor="t"/>
            <a:lstStyle/>
            <a:p>
              <a:pPr algn="l" indent="0" marL="0">
                <a:lnSpc>
                  <a:spcPct val="120000"/>
                </a:lnSpc>
                <a:buNone/>
              </a:pPr>
              <a:r>
                <a:rPr lang="en-US" sz="2710" b="1" u="none" dirty="0">
                  <a:solidFill>
                    <a:srgbClr val="9B3A15"/>
                  </a:solidFill>
                  <a:latin typeface="Inter" pitchFamily="34" charset="0"/>
                  <a:ea typeface="Inter" pitchFamily="34" charset="-122"/>
                  <a:cs typeface="Inter" pitchFamily="34" charset="-120"/>
                </a:rPr>
                <a:t>EaTemp</a:t>
              </a:r>
              <a:endParaRPr lang="en-US" sz="2710" dirty="0"/>
            </a:p>
          </p:txBody>
        </p:sp>
      </p:grpSp>
      <p:grpSp>
        <p:nvGrpSpPr>
          <p:cNvPr id="94427" name="Group"/>
          <p:cNvGrpSpPr/>
          <p:nvPr/>
        </p:nvGrpSpPr>
        <p:grpSpPr>
          <a:xfrm>
            <a:off x="2214525" y="3648075"/>
            <a:ext cx="13858949" cy="3695700"/>
            <a:chOff x="2214525" y="3648075"/>
            <a:chExt cx="13858949" cy="3695700"/>
          </a:xfrm>
        </p:grpSpPr>
        <p:grpSp>
          <p:nvGrpSpPr>
            <p:cNvPr id="98556" name="Group"/>
            <p:cNvGrpSpPr/>
            <p:nvPr/>
          </p:nvGrpSpPr>
          <p:grpSpPr>
            <a:xfrm>
              <a:off x="7629525" y="2495550"/>
              <a:ext cx="838200" cy="838200"/>
              <a:chOff x="7629525" y="2495550"/>
              <a:chExt cx="838200" cy="838200"/>
            </a:xfrm>
          </p:grpSpPr>
          <p:grpSp>
            <p:nvGrpSpPr>
              <p:cNvPr id="54315" name="Group"/>
              <p:cNvGrpSpPr/>
              <p:nvPr/>
            </p:nvGrpSpPr>
            <p:grpSpPr>
              <a:xfrm>
                <a:off x="8048625" y="2305050"/>
                <a:ext cx="3429000" cy="1219200"/>
                <a:chOff x="8048625" y="2305050"/>
                <a:chExt cx="3429000" cy="1219200"/>
              </a:xfrm>
            </p:grpSpPr>
            <p:sp>
              <p:nvSpPr>
                <p:cNvPr id="8" name="Shape 2"/>
                <p:cNvSpPr/>
                <p:nvPr/>
              </p:nvSpPr>
              <p:spPr>
                <a:xfrm>
                  <a:off x="8048625" y="2305050"/>
                  <a:ext cx="3429000" cy="1219200"/>
                </a:xfrm>
                <a:prstGeom prst="roundRect">
                  <a:avLst>
                    <a:gd name="adj" fmla="val 4688"/>
                  </a:avLst>
                </a:prstGeom>
                <a:noFill/>
                <a:ln w="9525">
                  <a:solidFill>
                    <a:srgbClr val="4D4D4D"/>
                  </a:solidFill>
                  <a:prstDash val="solid"/>
                </a:ln>
              </p:spPr>
            </p:sp>
            <p:sp>
              <p:nvSpPr>
                <p:cNvPr id="9" name="Text 3"/>
                <p:cNvSpPr/>
                <p:nvPr/>
              </p:nvSpPr>
              <p:spPr>
                <a:xfrm>
                  <a:off x="8582025" y="2419350"/>
                  <a:ext cx="2811780" cy="501015"/>
                </a:xfrm>
                <a:prstGeom prst="rect">
                  <a:avLst/>
                </a:prstGeom>
                <a:noFill/>
                <a:ln/>
              </p:spPr>
              <p:txBody>
                <a:bodyPr wrap="square" lIns="0" tIns="0" rIns="0" bIns="0" rtlCol="0" anchor="t"/>
                <a:lstStyle/>
                <a:p>
                  <a:pPr algn="l" indent="0" marL="0">
                    <a:lnSpc>
                      <a:spcPct val="120000"/>
                    </a:lnSpc>
                    <a:buNone/>
                  </a:pPr>
                  <a:r>
                    <a:rPr lang="en-US" sz="2700" b="1" u="none" dirty="0">
                      <a:solidFill>
                        <a:srgbClr val="0E0E0E"/>
                      </a:solidFill>
                      <a:latin typeface="Tourney" pitchFamily="34" charset="0"/>
                      <a:ea typeface="Tourney" pitchFamily="34" charset="-122"/>
                      <a:cs typeface="Tourney" pitchFamily="34" charset="-120"/>
                    </a:rPr>
                    <a:t>CHLOE NG</a:t>
                  </a:r>
                  <a:endParaRPr lang="en-US" sz="2700" dirty="0"/>
                </a:p>
              </p:txBody>
            </p:sp>
            <p:sp>
              <p:nvSpPr>
                <p:cNvPr id="10" name="Text 4"/>
                <p:cNvSpPr/>
                <p:nvPr/>
              </p:nvSpPr>
              <p:spPr>
                <a:xfrm>
                  <a:off x="8582025" y="2952750"/>
                  <a:ext cx="2804160" cy="563880"/>
                </a:xfrm>
                <a:prstGeom prst="rect">
                  <a:avLst/>
                </a:prstGeom>
                <a:noFill/>
                <a:ln/>
              </p:spPr>
              <p:txBody>
                <a:bodyPr wrap="square" lIns="0" tIns="0" rIns="0" bIns="0" rtlCol="0" anchor="t"/>
                <a:lstStyle/>
                <a:p>
                  <a:pPr algn="l" indent="0" marL="0">
                    <a:lnSpc>
                      <a:spcPct val="120000"/>
                    </a:lnSpc>
                    <a:buNone/>
                  </a:pPr>
                  <a:r>
                    <a:rPr lang="en-US" sz="2400" u="none" dirty="0">
                      <a:solidFill>
                        <a:srgbClr val="0E0E0E"/>
                      </a:solidFill>
                      <a:latin typeface="Poppins" pitchFamily="34" charset="0"/>
                      <a:ea typeface="Poppins" pitchFamily="34" charset="-122"/>
                      <a:cs typeface="Poppins" pitchFamily="34" charset="-120"/>
                    </a:rPr>
                    <a:t>The Mage</a:t>
                  </a:r>
                  <a:endParaRPr lang="en-US" sz="2400" dirty="0"/>
                </a:p>
              </p:txBody>
            </p:sp>
          </p:grpSp>
          <p:pic>
            <p:nvPicPr>
              <p:cNvPr id="11" name="Image 4" descr="preencoded.png">    </p:cNvPr>
              <p:cNvPicPr>
                <a:picLocks noChangeAspect="1"/>
              </p:cNvPicPr>
              <p:nvPr/>
            </p:nvPicPr>
            <p:blipFill>
              <a:blip r:embed="rId5"/>
              <a:stretch>
                <a:fillRect/>
              </a:stretch>
            </p:blipFill>
            <p:spPr>
              <a:xfrm>
                <a:off x="7629525" y="2495550"/>
                <a:ext cx="838200" cy="838200"/>
              </a:xfrm>
              <a:prstGeom prst="rect">
                <a:avLst/>
              </a:prstGeom>
            </p:spPr>
          </p:pic>
        </p:grpSp>
        <p:grpSp>
          <p:nvGrpSpPr>
            <p:cNvPr id="93051" name="Group"/>
            <p:cNvGrpSpPr/>
            <p:nvPr/>
          </p:nvGrpSpPr>
          <p:grpSpPr>
            <a:xfrm>
              <a:off x="590550" y="4267200"/>
              <a:ext cx="838200" cy="838200"/>
              <a:chOff x="590550" y="4267200"/>
              <a:chExt cx="838200" cy="838200"/>
            </a:xfrm>
          </p:grpSpPr>
          <p:grpSp>
            <p:nvGrpSpPr>
              <p:cNvPr id="43658" name="Group"/>
              <p:cNvGrpSpPr/>
              <p:nvPr/>
            </p:nvGrpSpPr>
            <p:grpSpPr>
              <a:xfrm>
                <a:off x="1009650" y="4076700"/>
                <a:ext cx="3429000" cy="1219200"/>
                <a:chOff x="1009650" y="4076700"/>
                <a:chExt cx="3429000" cy="1219200"/>
              </a:xfrm>
            </p:grpSpPr>
            <p:sp>
              <p:nvSpPr>
                <p:cNvPr id="12" name="Shape 5"/>
                <p:cNvSpPr/>
                <p:nvPr/>
              </p:nvSpPr>
              <p:spPr>
                <a:xfrm>
                  <a:off x="1009650" y="4076700"/>
                  <a:ext cx="3429000" cy="1219200"/>
                </a:xfrm>
                <a:prstGeom prst="roundRect">
                  <a:avLst>
                    <a:gd name="adj" fmla="val 4688"/>
                  </a:avLst>
                </a:prstGeom>
                <a:noFill/>
                <a:ln w="9525">
                  <a:solidFill>
                    <a:srgbClr val="4D4D4D"/>
                  </a:solidFill>
                  <a:prstDash val="solid"/>
                </a:ln>
              </p:spPr>
            </p:sp>
            <p:sp>
              <p:nvSpPr>
                <p:cNvPr id="13" name="Text 6"/>
                <p:cNvSpPr/>
                <p:nvPr/>
              </p:nvSpPr>
              <p:spPr>
                <a:xfrm>
                  <a:off x="1543050" y="4191000"/>
                  <a:ext cx="2811780" cy="501015"/>
                </a:xfrm>
                <a:prstGeom prst="rect">
                  <a:avLst/>
                </a:prstGeom>
                <a:noFill/>
                <a:ln/>
              </p:spPr>
              <p:txBody>
                <a:bodyPr wrap="square" lIns="0" tIns="0" rIns="0" bIns="0" rtlCol="0" anchor="t"/>
                <a:lstStyle/>
                <a:p>
                  <a:pPr algn="l" indent="0" marL="0">
                    <a:lnSpc>
                      <a:spcPct val="120000"/>
                    </a:lnSpc>
                    <a:buNone/>
                  </a:pPr>
                  <a:r>
                    <a:rPr lang="en-US" sz="2700" b="1" u="none" dirty="0">
                      <a:solidFill>
                        <a:srgbClr val="0E0E0E"/>
                      </a:solidFill>
                      <a:latin typeface="Tourney" pitchFamily="34" charset="0"/>
                      <a:ea typeface="Tourney" pitchFamily="34" charset="-122"/>
                      <a:cs typeface="Tourney" pitchFamily="34" charset="-120"/>
                    </a:rPr>
                    <a:t>VALTORIN</a:t>
                  </a:r>
                  <a:endParaRPr lang="en-US" sz="2700" dirty="0"/>
                </a:p>
              </p:txBody>
            </p:sp>
            <p:sp>
              <p:nvSpPr>
                <p:cNvPr id="14" name="Text 7"/>
                <p:cNvSpPr/>
                <p:nvPr/>
              </p:nvSpPr>
              <p:spPr>
                <a:xfrm>
                  <a:off x="1543050" y="4724400"/>
                  <a:ext cx="2804160" cy="563880"/>
                </a:xfrm>
                <a:prstGeom prst="rect">
                  <a:avLst/>
                </a:prstGeom>
                <a:noFill/>
                <a:ln/>
              </p:spPr>
              <p:txBody>
                <a:bodyPr wrap="square" lIns="0" tIns="0" rIns="0" bIns="0" rtlCol="0" anchor="t"/>
                <a:lstStyle/>
                <a:p>
                  <a:pPr algn="l" indent="0" marL="0">
                    <a:lnSpc>
                      <a:spcPct val="120000"/>
                    </a:lnSpc>
                    <a:buNone/>
                  </a:pPr>
                  <a:r>
                    <a:rPr lang="en-US" sz="2400" u="none" dirty="0">
                      <a:solidFill>
                        <a:srgbClr val="0E0E0E"/>
                      </a:solidFill>
                      <a:latin typeface="Poppins" pitchFamily="34" charset="0"/>
                      <a:ea typeface="Poppins" pitchFamily="34" charset="-122"/>
                      <a:cs typeface="Poppins" pitchFamily="34" charset="-120"/>
                    </a:rPr>
                    <a:t>The Assassin</a:t>
                  </a:r>
                  <a:endParaRPr lang="en-US" sz="2400" dirty="0"/>
                </a:p>
              </p:txBody>
            </p:sp>
          </p:grpSp>
          <p:pic>
            <p:nvPicPr>
              <p:cNvPr id="15" name="Image 5" descr="preencoded.png">    </p:cNvPr>
              <p:cNvPicPr>
                <a:picLocks noChangeAspect="1"/>
              </p:cNvPicPr>
              <p:nvPr/>
            </p:nvPicPr>
            <p:blipFill>
              <a:blip r:embed="rId6"/>
              <a:stretch>
                <a:fillRect/>
              </a:stretch>
            </p:blipFill>
            <p:spPr>
              <a:xfrm>
                <a:off x="590550" y="4267200"/>
                <a:ext cx="838200" cy="838200"/>
              </a:xfrm>
              <a:prstGeom prst="rect">
                <a:avLst/>
              </a:prstGeom>
            </p:spPr>
          </p:pic>
        </p:grpSp>
        <p:grpSp>
          <p:nvGrpSpPr>
            <p:cNvPr id="97186" name="Group"/>
            <p:cNvGrpSpPr/>
            <p:nvPr/>
          </p:nvGrpSpPr>
          <p:grpSpPr>
            <a:xfrm>
              <a:off x="590550" y="6038850"/>
              <a:ext cx="838200" cy="838200"/>
              <a:chOff x="590550" y="6038850"/>
              <a:chExt cx="838200" cy="838200"/>
            </a:xfrm>
          </p:grpSpPr>
          <p:grpSp>
            <p:nvGrpSpPr>
              <p:cNvPr id="85416" name="Group"/>
              <p:cNvGrpSpPr/>
              <p:nvPr/>
            </p:nvGrpSpPr>
            <p:grpSpPr>
              <a:xfrm>
                <a:off x="1009650" y="5848350"/>
                <a:ext cx="3429000" cy="1219200"/>
                <a:chOff x="1009650" y="5848350"/>
                <a:chExt cx="3429000" cy="1219200"/>
              </a:xfrm>
            </p:grpSpPr>
            <p:sp>
              <p:nvSpPr>
                <p:cNvPr id="16" name="Shape 8"/>
                <p:cNvSpPr/>
                <p:nvPr/>
              </p:nvSpPr>
              <p:spPr>
                <a:xfrm>
                  <a:off x="1009650" y="5848350"/>
                  <a:ext cx="3429000" cy="1219200"/>
                </a:xfrm>
                <a:prstGeom prst="roundRect">
                  <a:avLst>
                    <a:gd name="adj" fmla="val 4688"/>
                  </a:avLst>
                </a:prstGeom>
                <a:noFill/>
                <a:ln w="9525">
                  <a:solidFill>
                    <a:srgbClr val="4D4D4D"/>
                  </a:solidFill>
                  <a:prstDash val="solid"/>
                </a:ln>
              </p:spPr>
            </p:sp>
            <p:sp>
              <p:nvSpPr>
                <p:cNvPr id="17" name="Text 9"/>
                <p:cNvSpPr/>
                <p:nvPr/>
              </p:nvSpPr>
              <p:spPr>
                <a:xfrm>
                  <a:off x="1543050" y="5962650"/>
                  <a:ext cx="2811780" cy="501015"/>
                </a:xfrm>
                <a:prstGeom prst="rect">
                  <a:avLst/>
                </a:prstGeom>
                <a:noFill/>
                <a:ln/>
              </p:spPr>
              <p:txBody>
                <a:bodyPr wrap="square" lIns="0" tIns="0" rIns="0" bIns="0" rtlCol="0" anchor="t"/>
                <a:lstStyle/>
                <a:p>
                  <a:pPr algn="l" indent="0" marL="0">
                    <a:lnSpc>
                      <a:spcPct val="120000"/>
                    </a:lnSpc>
                    <a:buNone/>
                  </a:pPr>
                  <a:r>
                    <a:rPr lang="en-US" sz="2700" b="1" u="none" dirty="0">
                      <a:solidFill>
                        <a:srgbClr val="0E0E0E"/>
                      </a:solidFill>
                      <a:latin typeface="Tourney" pitchFamily="34" charset="0"/>
                      <a:ea typeface="Tourney" pitchFamily="34" charset="-122"/>
                      <a:cs typeface="Tourney" pitchFamily="34" charset="-120"/>
                    </a:rPr>
                    <a:t>LYRISA</a:t>
                  </a:r>
                  <a:endParaRPr lang="en-US" sz="2700" dirty="0"/>
                </a:p>
              </p:txBody>
            </p:sp>
            <p:sp>
              <p:nvSpPr>
                <p:cNvPr id="18" name="Text 10"/>
                <p:cNvSpPr/>
                <p:nvPr/>
              </p:nvSpPr>
              <p:spPr>
                <a:xfrm>
                  <a:off x="1543050" y="6496050"/>
                  <a:ext cx="2804160" cy="563880"/>
                </a:xfrm>
                <a:prstGeom prst="rect">
                  <a:avLst/>
                </a:prstGeom>
                <a:noFill/>
                <a:ln/>
              </p:spPr>
              <p:txBody>
                <a:bodyPr wrap="square" lIns="0" tIns="0" rIns="0" bIns="0" rtlCol="0" anchor="t"/>
                <a:lstStyle/>
                <a:p>
                  <a:pPr algn="l" indent="0" marL="0">
                    <a:lnSpc>
                      <a:spcPct val="120000"/>
                    </a:lnSpc>
                    <a:buNone/>
                  </a:pPr>
                  <a:r>
                    <a:rPr lang="en-US" sz="2400" u="none" dirty="0">
                      <a:solidFill>
                        <a:srgbClr val="0E0E0E"/>
                      </a:solidFill>
                      <a:latin typeface="Poppins" pitchFamily="34" charset="0"/>
                      <a:ea typeface="Poppins" pitchFamily="34" charset="-122"/>
                      <a:cs typeface="Poppins" pitchFamily="34" charset="-120"/>
                    </a:rPr>
                    <a:t>The Dreamer</a:t>
                  </a:r>
                  <a:endParaRPr lang="en-US" sz="2400" dirty="0"/>
                </a:p>
              </p:txBody>
            </p:sp>
          </p:grpSp>
          <p:pic>
            <p:nvPicPr>
              <p:cNvPr id="19" name="Image 6" descr="preencoded.png">    </p:cNvPr>
              <p:cNvPicPr>
                <a:picLocks noChangeAspect="1"/>
              </p:cNvPicPr>
              <p:nvPr/>
            </p:nvPicPr>
            <p:blipFill>
              <a:blip r:embed="rId7"/>
              <a:stretch>
                <a:fillRect/>
              </a:stretch>
            </p:blipFill>
            <p:spPr>
              <a:xfrm>
                <a:off x="590550" y="6038850"/>
                <a:ext cx="838200" cy="838200"/>
              </a:xfrm>
              <a:prstGeom prst="rect">
                <a:avLst/>
              </a:prstGeom>
            </p:spPr>
          </p:pic>
        </p:grpSp>
        <p:grpSp>
          <p:nvGrpSpPr>
            <p:cNvPr id="82619" name="Group"/>
            <p:cNvGrpSpPr/>
            <p:nvPr/>
          </p:nvGrpSpPr>
          <p:grpSpPr>
            <a:xfrm>
              <a:off x="5010150" y="6038850"/>
              <a:ext cx="838200" cy="838200"/>
              <a:chOff x="5010150" y="6038850"/>
              <a:chExt cx="838200" cy="838200"/>
            </a:xfrm>
          </p:grpSpPr>
          <p:grpSp>
            <p:nvGrpSpPr>
              <p:cNvPr id="41918" name="Group"/>
              <p:cNvGrpSpPr/>
              <p:nvPr/>
            </p:nvGrpSpPr>
            <p:grpSpPr>
              <a:xfrm>
                <a:off x="5429250" y="5848350"/>
                <a:ext cx="3429000" cy="1219200"/>
                <a:chOff x="5429250" y="5848350"/>
                <a:chExt cx="3429000" cy="1219200"/>
              </a:xfrm>
            </p:grpSpPr>
            <p:sp>
              <p:nvSpPr>
                <p:cNvPr id="20" name="Shape 11"/>
                <p:cNvSpPr/>
                <p:nvPr/>
              </p:nvSpPr>
              <p:spPr>
                <a:xfrm>
                  <a:off x="5429250" y="5848350"/>
                  <a:ext cx="3429000" cy="1219200"/>
                </a:xfrm>
                <a:prstGeom prst="roundRect">
                  <a:avLst>
                    <a:gd name="adj" fmla="val 4688"/>
                  </a:avLst>
                </a:prstGeom>
                <a:noFill/>
                <a:ln w="9525">
                  <a:solidFill>
                    <a:srgbClr val="4D4D4D"/>
                  </a:solidFill>
                  <a:prstDash val="solid"/>
                </a:ln>
              </p:spPr>
            </p:sp>
            <p:sp>
              <p:nvSpPr>
                <p:cNvPr id="21" name="Text 12"/>
                <p:cNvSpPr/>
                <p:nvPr/>
              </p:nvSpPr>
              <p:spPr>
                <a:xfrm>
                  <a:off x="5962650" y="5962650"/>
                  <a:ext cx="2811780" cy="501015"/>
                </a:xfrm>
                <a:prstGeom prst="rect">
                  <a:avLst/>
                </a:prstGeom>
                <a:noFill/>
                <a:ln/>
              </p:spPr>
              <p:txBody>
                <a:bodyPr wrap="square" lIns="0" tIns="0" rIns="0" bIns="0" rtlCol="0" anchor="t"/>
                <a:lstStyle/>
                <a:p>
                  <a:pPr algn="l" indent="0" marL="0">
                    <a:lnSpc>
                      <a:spcPct val="120000"/>
                    </a:lnSpc>
                    <a:buNone/>
                  </a:pPr>
                  <a:r>
                    <a:rPr lang="en-US" sz="2700" b="1" u="none" dirty="0">
                      <a:solidFill>
                        <a:srgbClr val="0E0E0E"/>
                      </a:solidFill>
                      <a:latin typeface="Tourney" pitchFamily="34" charset="0"/>
                      <a:ea typeface="Tourney" pitchFamily="34" charset="-122"/>
                      <a:cs typeface="Tourney" pitchFamily="34" charset="-120"/>
                    </a:rPr>
                    <a:t>LUCIAN</a:t>
                  </a:r>
                  <a:endParaRPr lang="en-US" sz="2700" dirty="0"/>
                </a:p>
              </p:txBody>
            </p:sp>
            <p:sp>
              <p:nvSpPr>
                <p:cNvPr id="22" name="Text 13"/>
                <p:cNvSpPr/>
                <p:nvPr/>
              </p:nvSpPr>
              <p:spPr>
                <a:xfrm>
                  <a:off x="5962650" y="6496050"/>
                  <a:ext cx="2804160" cy="563880"/>
                </a:xfrm>
                <a:prstGeom prst="rect">
                  <a:avLst/>
                </a:prstGeom>
                <a:noFill/>
                <a:ln/>
              </p:spPr>
              <p:txBody>
                <a:bodyPr wrap="square" lIns="0" tIns="0" rIns="0" bIns="0" rtlCol="0" anchor="t"/>
                <a:lstStyle/>
                <a:p>
                  <a:pPr algn="l" indent="0" marL="0">
                    <a:lnSpc>
                      <a:spcPct val="120000"/>
                    </a:lnSpc>
                    <a:buNone/>
                  </a:pPr>
                  <a:r>
                    <a:rPr lang="en-US" sz="2400" u="none" dirty="0">
                      <a:solidFill>
                        <a:srgbClr val="0E0E0E"/>
                      </a:solidFill>
                      <a:latin typeface="Poppins" pitchFamily="34" charset="0"/>
                      <a:ea typeface="Poppins" pitchFamily="34" charset="-122"/>
                      <a:cs typeface="Poppins" pitchFamily="34" charset="-120"/>
                    </a:rPr>
                    <a:t>The Conjurer</a:t>
                  </a:r>
                  <a:endParaRPr lang="en-US" sz="2400" dirty="0"/>
                </a:p>
              </p:txBody>
            </p:sp>
          </p:grpSp>
          <p:pic>
            <p:nvPicPr>
              <p:cNvPr id="23" name="Image 7" descr="preencoded.png">    </p:cNvPr>
              <p:cNvPicPr>
                <a:picLocks noChangeAspect="1"/>
              </p:cNvPicPr>
              <p:nvPr/>
            </p:nvPicPr>
            <p:blipFill>
              <a:blip r:embed="rId8"/>
              <a:stretch>
                <a:fillRect/>
              </a:stretch>
            </p:blipFill>
            <p:spPr>
              <a:xfrm>
                <a:off x="5010150" y="6038850"/>
                <a:ext cx="838200" cy="838200"/>
              </a:xfrm>
              <a:prstGeom prst="rect">
                <a:avLst/>
              </a:prstGeom>
            </p:spPr>
          </p:pic>
        </p:grpSp>
        <p:grpSp>
          <p:nvGrpSpPr>
            <p:cNvPr id="51575" name="Group"/>
            <p:cNvGrpSpPr/>
            <p:nvPr/>
          </p:nvGrpSpPr>
          <p:grpSpPr>
            <a:xfrm>
              <a:off x="5010150" y="7810500"/>
              <a:ext cx="838200" cy="838200"/>
              <a:chOff x="5010150" y="7810500"/>
              <a:chExt cx="838200" cy="838200"/>
            </a:xfrm>
          </p:grpSpPr>
          <p:grpSp>
            <p:nvGrpSpPr>
              <p:cNvPr id="79693" name="Group"/>
              <p:cNvGrpSpPr/>
              <p:nvPr/>
            </p:nvGrpSpPr>
            <p:grpSpPr>
              <a:xfrm>
                <a:off x="5429250" y="7620000"/>
                <a:ext cx="3429000" cy="1219200"/>
                <a:chOff x="5429250" y="7620000"/>
                <a:chExt cx="3429000" cy="1219200"/>
              </a:xfrm>
            </p:grpSpPr>
            <p:sp>
              <p:nvSpPr>
                <p:cNvPr id="24" name="Shape 14"/>
                <p:cNvSpPr/>
                <p:nvPr/>
              </p:nvSpPr>
              <p:spPr>
                <a:xfrm>
                  <a:off x="5429250" y="7620000"/>
                  <a:ext cx="3429000" cy="1219200"/>
                </a:xfrm>
                <a:prstGeom prst="roundRect">
                  <a:avLst>
                    <a:gd name="adj" fmla="val 4688"/>
                  </a:avLst>
                </a:prstGeom>
                <a:noFill/>
                <a:ln w="9525">
                  <a:solidFill>
                    <a:srgbClr val="4D4D4D"/>
                  </a:solidFill>
                  <a:prstDash val="solid"/>
                </a:ln>
              </p:spPr>
            </p:sp>
            <p:sp>
              <p:nvSpPr>
                <p:cNvPr id="25" name="Text 15"/>
                <p:cNvSpPr/>
                <p:nvPr/>
              </p:nvSpPr>
              <p:spPr>
                <a:xfrm>
                  <a:off x="5962650" y="7734300"/>
                  <a:ext cx="2811780" cy="501015"/>
                </a:xfrm>
                <a:prstGeom prst="rect">
                  <a:avLst/>
                </a:prstGeom>
                <a:noFill/>
                <a:ln/>
              </p:spPr>
              <p:txBody>
                <a:bodyPr wrap="square" lIns="0" tIns="0" rIns="0" bIns="0" rtlCol="0" anchor="t"/>
                <a:lstStyle/>
                <a:p>
                  <a:pPr algn="l" indent="0" marL="0">
                    <a:lnSpc>
                      <a:spcPct val="120000"/>
                    </a:lnSpc>
                    <a:buNone/>
                  </a:pPr>
                  <a:r>
                    <a:rPr lang="en-US" sz="2700" b="1" u="none" dirty="0">
                      <a:solidFill>
                        <a:srgbClr val="0E0E0E"/>
                      </a:solidFill>
                      <a:latin typeface="Tourney" pitchFamily="34" charset="0"/>
                      <a:ea typeface="Tourney" pitchFamily="34" charset="-122"/>
                      <a:cs typeface="Tourney" pitchFamily="34" charset="-120"/>
                    </a:rPr>
                    <a:t>CEDRIC</a:t>
                  </a:r>
                  <a:endParaRPr lang="en-US" sz="2700" dirty="0"/>
                </a:p>
              </p:txBody>
            </p:sp>
            <p:sp>
              <p:nvSpPr>
                <p:cNvPr id="26" name="Text 16"/>
                <p:cNvSpPr/>
                <p:nvPr/>
              </p:nvSpPr>
              <p:spPr>
                <a:xfrm>
                  <a:off x="5962650" y="8267700"/>
                  <a:ext cx="2804160" cy="563880"/>
                </a:xfrm>
                <a:prstGeom prst="rect">
                  <a:avLst/>
                </a:prstGeom>
                <a:noFill/>
                <a:ln/>
              </p:spPr>
              <p:txBody>
                <a:bodyPr wrap="square" lIns="0" tIns="0" rIns="0" bIns="0" rtlCol="0" anchor="t"/>
                <a:lstStyle/>
                <a:p>
                  <a:pPr algn="l" indent="0" marL="0">
                    <a:lnSpc>
                      <a:spcPct val="120000"/>
                    </a:lnSpc>
                    <a:buNone/>
                  </a:pPr>
                  <a:r>
                    <a:rPr lang="en-US" sz="2400" u="none" dirty="0">
                      <a:solidFill>
                        <a:srgbClr val="0E0E0E"/>
                      </a:solidFill>
                      <a:latin typeface="Poppins" pitchFamily="34" charset="0"/>
                      <a:ea typeface="Poppins" pitchFamily="34" charset="-122"/>
                      <a:cs typeface="Poppins" pitchFamily="34" charset="-120"/>
                    </a:rPr>
                    <a:t>The Timekeeper</a:t>
                  </a:r>
                  <a:endParaRPr lang="en-US" sz="2400" dirty="0"/>
                </a:p>
              </p:txBody>
            </p:sp>
          </p:grpSp>
          <p:pic>
            <p:nvPicPr>
              <p:cNvPr id="27" name="Image 8" descr="preencoded.png">    </p:cNvPr>
              <p:cNvPicPr>
                <a:picLocks noChangeAspect="1"/>
              </p:cNvPicPr>
              <p:nvPr/>
            </p:nvPicPr>
            <p:blipFill>
              <a:blip r:embed="rId9"/>
              <a:stretch>
                <a:fillRect/>
              </a:stretch>
            </p:blipFill>
            <p:spPr>
              <a:xfrm>
                <a:off x="5010150" y="7810500"/>
                <a:ext cx="838200" cy="838200"/>
              </a:xfrm>
              <a:prstGeom prst="rect">
                <a:avLst/>
              </a:prstGeom>
            </p:spPr>
          </p:pic>
        </p:grpSp>
        <p:grpSp>
          <p:nvGrpSpPr>
            <p:cNvPr id="21040" name="Group"/>
            <p:cNvGrpSpPr/>
            <p:nvPr/>
          </p:nvGrpSpPr>
          <p:grpSpPr>
            <a:xfrm>
              <a:off x="9429750" y="6038850"/>
              <a:ext cx="838200" cy="838200"/>
              <a:chOff x="9429750" y="6038850"/>
              <a:chExt cx="838200" cy="838200"/>
            </a:xfrm>
          </p:grpSpPr>
          <p:grpSp>
            <p:nvGrpSpPr>
              <p:cNvPr id="88028" name="Group"/>
              <p:cNvGrpSpPr/>
              <p:nvPr/>
            </p:nvGrpSpPr>
            <p:grpSpPr>
              <a:xfrm>
                <a:off x="9848850" y="5848350"/>
                <a:ext cx="3429000" cy="1219200"/>
                <a:chOff x="9848850" y="5848350"/>
                <a:chExt cx="3429000" cy="1219200"/>
              </a:xfrm>
            </p:grpSpPr>
            <p:sp>
              <p:nvSpPr>
                <p:cNvPr id="28" name="Shape 17"/>
                <p:cNvSpPr/>
                <p:nvPr/>
              </p:nvSpPr>
              <p:spPr>
                <a:xfrm>
                  <a:off x="9848850" y="5848350"/>
                  <a:ext cx="3429000" cy="1219200"/>
                </a:xfrm>
                <a:prstGeom prst="roundRect">
                  <a:avLst>
                    <a:gd name="adj" fmla="val 4688"/>
                  </a:avLst>
                </a:prstGeom>
                <a:noFill/>
                <a:ln w="9525">
                  <a:solidFill>
                    <a:srgbClr val="4D4D4D"/>
                  </a:solidFill>
                  <a:prstDash val="solid"/>
                </a:ln>
              </p:spPr>
            </p:sp>
            <p:sp>
              <p:nvSpPr>
                <p:cNvPr id="29" name="Text 18"/>
                <p:cNvSpPr/>
                <p:nvPr/>
              </p:nvSpPr>
              <p:spPr>
                <a:xfrm>
                  <a:off x="10382250" y="5962650"/>
                  <a:ext cx="2811780" cy="501015"/>
                </a:xfrm>
                <a:prstGeom prst="rect">
                  <a:avLst/>
                </a:prstGeom>
                <a:noFill/>
                <a:ln/>
              </p:spPr>
              <p:txBody>
                <a:bodyPr wrap="square" lIns="0" tIns="0" rIns="0" bIns="0" rtlCol="0" anchor="t"/>
                <a:lstStyle/>
                <a:p>
                  <a:pPr algn="l" indent="0" marL="0">
                    <a:lnSpc>
                      <a:spcPct val="120000"/>
                    </a:lnSpc>
                    <a:buNone/>
                  </a:pPr>
                  <a:r>
                    <a:rPr lang="en-US" sz="2700" b="1" u="none" dirty="0">
                      <a:solidFill>
                        <a:srgbClr val="0E0E0E"/>
                      </a:solidFill>
                      <a:latin typeface="Tourney" pitchFamily="34" charset="0"/>
                      <a:ea typeface="Tourney" pitchFamily="34" charset="-122"/>
                      <a:cs typeface="Tourney" pitchFamily="34" charset="-120"/>
                    </a:rPr>
                    <a:t>ELVINA</a:t>
                  </a:r>
                  <a:endParaRPr lang="en-US" sz="2700" dirty="0"/>
                </a:p>
              </p:txBody>
            </p:sp>
            <p:sp>
              <p:nvSpPr>
                <p:cNvPr id="30" name="Text 19"/>
                <p:cNvSpPr/>
                <p:nvPr/>
              </p:nvSpPr>
              <p:spPr>
                <a:xfrm>
                  <a:off x="10382250" y="6496050"/>
                  <a:ext cx="2804160" cy="563880"/>
                </a:xfrm>
                <a:prstGeom prst="rect">
                  <a:avLst/>
                </a:prstGeom>
                <a:noFill/>
                <a:ln/>
              </p:spPr>
              <p:txBody>
                <a:bodyPr wrap="square" lIns="0" tIns="0" rIns="0" bIns="0" rtlCol="0" anchor="t"/>
                <a:lstStyle/>
                <a:p>
                  <a:pPr algn="l" indent="0" marL="0">
                    <a:lnSpc>
                      <a:spcPct val="120000"/>
                    </a:lnSpc>
                    <a:buNone/>
                  </a:pPr>
                  <a:r>
                    <a:rPr lang="en-US" sz="2400" u="none" dirty="0">
                      <a:solidFill>
                        <a:srgbClr val="0E0E0E"/>
                      </a:solidFill>
                      <a:latin typeface="Poppins" pitchFamily="34" charset="0"/>
                      <a:ea typeface="Poppins" pitchFamily="34" charset="-122"/>
                      <a:cs typeface="Poppins" pitchFamily="34" charset="-120"/>
                    </a:rPr>
                    <a:t>The Oracle</a:t>
                  </a:r>
                  <a:endParaRPr lang="en-US" sz="2400" dirty="0"/>
                </a:p>
              </p:txBody>
            </p:sp>
          </p:grpSp>
          <p:pic>
            <p:nvPicPr>
              <p:cNvPr id="31" name="Image 9" descr="preencoded.png">    </p:cNvPr>
              <p:cNvPicPr>
                <a:picLocks noChangeAspect="1"/>
              </p:cNvPicPr>
              <p:nvPr/>
            </p:nvPicPr>
            <p:blipFill>
              <a:blip r:embed="rId10"/>
              <a:stretch>
                <a:fillRect/>
              </a:stretch>
            </p:blipFill>
            <p:spPr>
              <a:xfrm>
                <a:off x="9429750" y="6038850"/>
                <a:ext cx="838200" cy="838200"/>
              </a:xfrm>
              <a:prstGeom prst="rect">
                <a:avLst/>
              </a:prstGeom>
            </p:spPr>
          </p:pic>
        </p:grpSp>
        <p:grpSp>
          <p:nvGrpSpPr>
            <p:cNvPr id="69681" name="Group"/>
            <p:cNvGrpSpPr/>
            <p:nvPr/>
          </p:nvGrpSpPr>
          <p:grpSpPr>
            <a:xfrm>
              <a:off x="9429750" y="7810500"/>
              <a:ext cx="838200" cy="838200"/>
              <a:chOff x="9429750" y="7810500"/>
              <a:chExt cx="838200" cy="838200"/>
            </a:xfrm>
          </p:grpSpPr>
          <p:grpSp>
            <p:nvGrpSpPr>
              <p:cNvPr id="60904" name="Group"/>
              <p:cNvGrpSpPr/>
              <p:nvPr/>
            </p:nvGrpSpPr>
            <p:grpSpPr>
              <a:xfrm>
                <a:off x="9848850" y="7620000"/>
                <a:ext cx="3429000" cy="1219200"/>
                <a:chOff x="9848850" y="7620000"/>
                <a:chExt cx="3429000" cy="1219200"/>
              </a:xfrm>
            </p:grpSpPr>
            <p:sp>
              <p:nvSpPr>
                <p:cNvPr id="32" name="Shape 20"/>
                <p:cNvSpPr/>
                <p:nvPr/>
              </p:nvSpPr>
              <p:spPr>
                <a:xfrm>
                  <a:off x="9848850" y="7620000"/>
                  <a:ext cx="3429000" cy="1219200"/>
                </a:xfrm>
                <a:prstGeom prst="roundRect">
                  <a:avLst>
                    <a:gd name="adj" fmla="val 4688"/>
                  </a:avLst>
                </a:prstGeom>
                <a:noFill/>
                <a:ln w="9525">
                  <a:solidFill>
                    <a:srgbClr val="4D4D4D"/>
                  </a:solidFill>
                  <a:prstDash val="solid"/>
                </a:ln>
              </p:spPr>
            </p:sp>
            <p:sp>
              <p:nvSpPr>
                <p:cNvPr id="33" name="Text 21"/>
                <p:cNvSpPr/>
                <p:nvPr/>
              </p:nvSpPr>
              <p:spPr>
                <a:xfrm>
                  <a:off x="10382250" y="7734300"/>
                  <a:ext cx="2811780" cy="501015"/>
                </a:xfrm>
                <a:prstGeom prst="rect">
                  <a:avLst/>
                </a:prstGeom>
                <a:noFill/>
                <a:ln/>
              </p:spPr>
              <p:txBody>
                <a:bodyPr wrap="square" lIns="0" tIns="0" rIns="0" bIns="0" rtlCol="0" anchor="t"/>
                <a:lstStyle/>
                <a:p>
                  <a:pPr algn="l" indent="0" marL="0">
                    <a:lnSpc>
                      <a:spcPct val="120000"/>
                    </a:lnSpc>
                    <a:buNone/>
                  </a:pPr>
                  <a:r>
                    <a:rPr lang="en-US" sz="2700" b="1" u="none" dirty="0">
                      <a:solidFill>
                        <a:srgbClr val="0E0E0E"/>
                      </a:solidFill>
                      <a:latin typeface="Tourney" pitchFamily="34" charset="0"/>
                      <a:ea typeface="Tourney" pitchFamily="34" charset="-122"/>
                      <a:cs typeface="Tourney" pitchFamily="34" charset="-120"/>
                    </a:rPr>
                    <a:t>SERAPHINA</a:t>
                  </a:r>
                  <a:endParaRPr lang="en-US" sz="2700" dirty="0"/>
                </a:p>
              </p:txBody>
            </p:sp>
            <p:sp>
              <p:nvSpPr>
                <p:cNvPr id="34" name="Text 22"/>
                <p:cNvSpPr/>
                <p:nvPr/>
              </p:nvSpPr>
              <p:spPr>
                <a:xfrm>
                  <a:off x="10382250" y="8267700"/>
                  <a:ext cx="2804160" cy="563880"/>
                </a:xfrm>
                <a:prstGeom prst="rect">
                  <a:avLst/>
                </a:prstGeom>
                <a:noFill/>
                <a:ln/>
              </p:spPr>
              <p:txBody>
                <a:bodyPr wrap="square" lIns="0" tIns="0" rIns="0" bIns="0" rtlCol="0" anchor="t"/>
                <a:lstStyle/>
                <a:p>
                  <a:pPr algn="l" indent="0" marL="0">
                    <a:lnSpc>
                      <a:spcPct val="120000"/>
                    </a:lnSpc>
                    <a:buNone/>
                  </a:pPr>
                  <a:r>
                    <a:rPr lang="en-US" sz="2400" u="none" dirty="0">
                      <a:solidFill>
                        <a:srgbClr val="0E0E0E"/>
                      </a:solidFill>
                      <a:latin typeface="Poppins" pitchFamily="34" charset="0"/>
                      <a:ea typeface="Poppins" pitchFamily="34" charset="-122"/>
                      <a:cs typeface="Poppins" pitchFamily="34" charset="-120"/>
                    </a:rPr>
                    <a:t>The Lightbringer</a:t>
                  </a:r>
                  <a:endParaRPr lang="en-US" sz="2400" dirty="0"/>
                </a:p>
              </p:txBody>
            </p:sp>
          </p:grpSp>
          <p:pic>
            <p:nvPicPr>
              <p:cNvPr id="35" name="Image 10" descr="preencoded.png">    </p:cNvPr>
              <p:cNvPicPr>
                <a:picLocks noChangeAspect="1"/>
              </p:cNvPicPr>
              <p:nvPr/>
            </p:nvPicPr>
            <p:blipFill>
              <a:blip r:embed="rId11"/>
              <a:stretch>
                <a:fillRect/>
              </a:stretch>
            </p:blipFill>
            <p:spPr>
              <a:xfrm>
                <a:off x="9429750" y="7810500"/>
                <a:ext cx="838200" cy="838200"/>
              </a:xfrm>
              <a:prstGeom prst="rect">
                <a:avLst/>
              </a:prstGeom>
            </p:spPr>
          </p:pic>
        </p:grpSp>
        <p:grpSp>
          <p:nvGrpSpPr>
            <p:cNvPr id="47711" name="Group"/>
            <p:cNvGrpSpPr/>
            <p:nvPr/>
          </p:nvGrpSpPr>
          <p:grpSpPr>
            <a:xfrm>
              <a:off x="13849350" y="6038850"/>
              <a:ext cx="838200" cy="838200"/>
              <a:chOff x="13849350" y="6038850"/>
              <a:chExt cx="838200" cy="838200"/>
            </a:xfrm>
          </p:grpSpPr>
          <p:grpSp>
            <p:nvGrpSpPr>
              <p:cNvPr id="17531" name="Group"/>
              <p:cNvGrpSpPr/>
              <p:nvPr/>
            </p:nvGrpSpPr>
            <p:grpSpPr>
              <a:xfrm>
                <a:off x="14268450" y="5848350"/>
                <a:ext cx="3429000" cy="1219200"/>
                <a:chOff x="14268450" y="5848350"/>
                <a:chExt cx="3429000" cy="1219200"/>
              </a:xfrm>
            </p:grpSpPr>
            <p:sp>
              <p:nvSpPr>
                <p:cNvPr id="36" name="Shape 23"/>
                <p:cNvSpPr/>
                <p:nvPr/>
              </p:nvSpPr>
              <p:spPr>
                <a:xfrm>
                  <a:off x="14268450" y="5848350"/>
                  <a:ext cx="3429000" cy="1219200"/>
                </a:xfrm>
                <a:prstGeom prst="roundRect">
                  <a:avLst>
                    <a:gd name="adj" fmla="val 4688"/>
                  </a:avLst>
                </a:prstGeom>
                <a:noFill/>
                <a:ln w="9525">
                  <a:solidFill>
                    <a:srgbClr val="4D4D4D"/>
                  </a:solidFill>
                  <a:prstDash val="solid"/>
                </a:ln>
              </p:spPr>
            </p:sp>
            <p:sp>
              <p:nvSpPr>
                <p:cNvPr id="37" name="Text 24"/>
                <p:cNvSpPr/>
                <p:nvPr/>
              </p:nvSpPr>
              <p:spPr>
                <a:xfrm>
                  <a:off x="14801850" y="5962650"/>
                  <a:ext cx="2811780" cy="501015"/>
                </a:xfrm>
                <a:prstGeom prst="rect">
                  <a:avLst/>
                </a:prstGeom>
                <a:noFill/>
                <a:ln/>
              </p:spPr>
              <p:txBody>
                <a:bodyPr wrap="square" lIns="0" tIns="0" rIns="0" bIns="0" rtlCol="0" anchor="t"/>
                <a:lstStyle/>
                <a:p>
                  <a:pPr algn="l" indent="0" marL="0">
                    <a:lnSpc>
                      <a:spcPct val="120000"/>
                    </a:lnSpc>
                    <a:buNone/>
                  </a:pPr>
                  <a:r>
                    <a:rPr lang="en-US" sz="2700" b="1" u="none" dirty="0">
                      <a:solidFill>
                        <a:srgbClr val="0E0E0E"/>
                      </a:solidFill>
                      <a:latin typeface="Tourney" pitchFamily="34" charset="0"/>
                      <a:ea typeface="Tourney" pitchFamily="34" charset="-122"/>
                      <a:cs typeface="Tourney" pitchFamily="34" charset="-120"/>
                    </a:rPr>
                    <a:t>KAELEN</a:t>
                  </a:r>
                  <a:endParaRPr lang="en-US" sz="2700" dirty="0"/>
                </a:p>
              </p:txBody>
            </p:sp>
            <p:sp>
              <p:nvSpPr>
                <p:cNvPr id="38" name="Text 25"/>
                <p:cNvSpPr/>
                <p:nvPr/>
              </p:nvSpPr>
              <p:spPr>
                <a:xfrm>
                  <a:off x="14801850" y="6496050"/>
                  <a:ext cx="2804160" cy="563880"/>
                </a:xfrm>
                <a:prstGeom prst="rect">
                  <a:avLst/>
                </a:prstGeom>
                <a:noFill/>
                <a:ln/>
              </p:spPr>
              <p:txBody>
                <a:bodyPr wrap="square" lIns="0" tIns="0" rIns="0" bIns="0" rtlCol="0" anchor="t"/>
                <a:lstStyle/>
                <a:p>
                  <a:pPr algn="l" indent="0" marL="0">
                    <a:lnSpc>
                      <a:spcPct val="120000"/>
                    </a:lnSpc>
                    <a:buNone/>
                  </a:pPr>
                  <a:r>
                    <a:rPr lang="en-US" sz="2400" u="none" dirty="0">
                      <a:solidFill>
                        <a:srgbClr val="0E0E0E"/>
                      </a:solidFill>
                      <a:latin typeface="Poppins" pitchFamily="34" charset="0"/>
                      <a:ea typeface="Poppins" pitchFamily="34" charset="-122"/>
                      <a:cs typeface="Poppins" pitchFamily="34" charset="-120"/>
                    </a:rPr>
                    <a:t>The Sentinel</a:t>
                  </a:r>
                  <a:endParaRPr lang="en-US" sz="2400" dirty="0"/>
                </a:p>
              </p:txBody>
            </p:sp>
          </p:grpSp>
          <p:pic>
            <p:nvPicPr>
              <p:cNvPr id="39" name="Image 11" descr="preencoded.png">    </p:cNvPr>
              <p:cNvPicPr>
                <a:picLocks noChangeAspect="1"/>
              </p:cNvPicPr>
              <p:nvPr/>
            </p:nvPicPr>
            <p:blipFill>
              <a:blip r:embed="rId12"/>
              <a:stretch>
                <a:fillRect/>
              </a:stretch>
            </p:blipFill>
            <p:spPr>
              <a:xfrm>
                <a:off x="13849350" y="6038850"/>
                <a:ext cx="838200" cy="838200"/>
              </a:xfrm>
              <a:prstGeom prst="rect">
                <a:avLst/>
              </a:prstGeom>
            </p:spPr>
          </p:pic>
        </p:grpSp>
        <p:grpSp>
          <p:nvGrpSpPr>
            <p:cNvPr id="99404" name="Group"/>
            <p:cNvGrpSpPr/>
            <p:nvPr/>
          </p:nvGrpSpPr>
          <p:grpSpPr>
            <a:xfrm>
              <a:off x="5010150" y="4267200"/>
              <a:ext cx="838200" cy="838200"/>
              <a:chOff x="5010150" y="4267200"/>
              <a:chExt cx="838200" cy="838200"/>
            </a:xfrm>
          </p:grpSpPr>
          <p:grpSp>
            <p:nvGrpSpPr>
              <p:cNvPr id="77390" name="Group"/>
              <p:cNvGrpSpPr/>
              <p:nvPr/>
            </p:nvGrpSpPr>
            <p:grpSpPr>
              <a:xfrm>
                <a:off x="5429250" y="4076700"/>
                <a:ext cx="3429000" cy="1219200"/>
                <a:chOff x="5429250" y="4076700"/>
                <a:chExt cx="3429000" cy="1219200"/>
              </a:xfrm>
            </p:grpSpPr>
            <p:sp>
              <p:nvSpPr>
                <p:cNvPr id="40" name="Shape 26"/>
                <p:cNvSpPr/>
                <p:nvPr/>
              </p:nvSpPr>
              <p:spPr>
                <a:xfrm>
                  <a:off x="5429250" y="4076700"/>
                  <a:ext cx="3429000" cy="1219200"/>
                </a:xfrm>
                <a:prstGeom prst="roundRect">
                  <a:avLst>
                    <a:gd name="adj" fmla="val 4688"/>
                  </a:avLst>
                </a:prstGeom>
                <a:noFill/>
                <a:ln w="9525">
                  <a:solidFill>
                    <a:srgbClr val="4D4D4D"/>
                  </a:solidFill>
                  <a:prstDash val="solid"/>
                </a:ln>
              </p:spPr>
            </p:sp>
            <p:sp>
              <p:nvSpPr>
                <p:cNvPr id="41" name="Text 27"/>
                <p:cNvSpPr/>
                <p:nvPr/>
              </p:nvSpPr>
              <p:spPr>
                <a:xfrm>
                  <a:off x="5962650" y="4191000"/>
                  <a:ext cx="2811780" cy="501015"/>
                </a:xfrm>
                <a:prstGeom prst="rect">
                  <a:avLst/>
                </a:prstGeom>
                <a:noFill/>
                <a:ln/>
              </p:spPr>
              <p:txBody>
                <a:bodyPr wrap="square" lIns="0" tIns="0" rIns="0" bIns="0" rtlCol="0" anchor="t"/>
                <a:lstStyle/>
                <a:p>
                  <a:pPr algn="l" indent="0" marL="0">
                    <a:lnSpc>
                      <a:spcPct val="120000"/>
                    </a:lnSpc>
                    <a:buNone/>
                  </a:pPr>
                  <a:r>
                    <a:rPr lang="en-US" sz="2700" b="1" u="none" dirty="0">
                      <a:solidFill>
                        <a:srgbClr val="0E0E0E"/>
                      </a:solidFill>
                      <a:latin typeface="Tourney" pitchFamily="34" charset="0"/>
                      <a:ea typeface="Tourney" pitchFamily="34" charset="-122"/>
                      <a:cs typeface="Tourney" pitchFamily="34" charset="-120"/>
                    </a:rPr>
                    <a:t>AURIELLE</a:t>
                  </a:r>
                  <a:endParaRPr lang="en-US" sz="2700" dirty="0"/>
                </a:p>
              </p:txBody>
            </p:sp>
            <p:sp>
              <p:nvSpPr>
                <p:cNvPr id="42" name="Text 28"/>
                <p:cNvSpPr/>
                <p:nvPr/>
              </p:nvSpPr>
              <p:spPr>
                <a:xfrm>
                  <a:off x="5962650" y="4724400"/>
                  <a:ext cx="2804160" cy="563880"/>
                </a:xfrm>
                <a:prstGeom prst="rect">
                  <a:avLst/>
                </a:prstGeom>
                <a:noFill/>
                <a:ln/>
              </p:spPr>
              <p:txBody>
                <a:bodyPr wrap="square" lIns="0" tIns="0" rIns="0" bIns="0" rtlCol="0" anchor="t"/>
                <a:lstStyle/>
                <a:p>
                  <a:pPr algn="l" indent="0" marL="0">
                    <a:lnSpc>
                      <a:spcPct val="120000"/>
                    </a:lnSpc>
                    <a:buNone/>
                  </a:pPr>
                  <a:r>
                    <a:rPr lang="en-US" sz="2400" u="none" dirty="0">
                      <a:solidFill>
                        <a:srgbClr val="0E0E0E"/>
                      </a:solidFill>
                      <a:latin typeface="Poppins" pitchFamily="34" charset="0"/>
                      <a:ea typeface="Poppins" pitchFamily="34" charset="-122"/>
                      <a:cs typeface="Poppins" pitchFamily="34" charset="-120"/>
                    </a:rPr>
                    <a:t>The Priestess</a:t>
                  </a:r>
                  <a:endParaRPr lang="en-US" sz="2400" dirty="0"/>
                </a:p>
              </p:txBody>
            </p:sp>
          </p:grpSp>
          <p:pic>
            <p:nvPicPr>
              <p:cNvPr id="43" name="Image 12" descr="preencoded.png">    </p:cNvPr>
              <p:cNvPicPr>
                <a:picLocks noChangeAspect="1"/>
              </p:cNvPicPr>
              <p:nvPr/>
            </p:nvPicPr>
            <p:blipFill>
              <a:blip r:embed="rId13"/>
              <a:stretch>
                <a:fillRect/>
              </a:stretch>
            </p:blipFill>
            <p:spPr>
              <a:xfrm>
                <a:off x="5010150" y="4267200"/>
                <a:ext cx="838200" cy="838200"/>
              </a:xfrm>
              <a:prstGeom prst="rect">
                <a:avLst/>
              </a:prstGeom>
            </p:spPr>
          </p:pic>
        </p:grpSp>
        <p:grpSp>
          <p:nvGrpSpPr>
            <p:cNvPr id="93341" name="Group"/>
            <p:cNvGrpSpPr/>
            <p:nvPr/>
          </p:nvGrpSpPr>
          <p:grpSpPr>
            <a:xfrm>
              <a:off x="13849350" y="4267200"/>
              <a:ext cx="838200" cy="838200"/>
              <a:chOff x="13849350" y="4267200"/>
              <a:chExt cx="838200" cy="838200"/>
            </a:xfrm>
          </p:grpSpPr>
          <p:grpSp>
            <p:nvGrpSpPr>
              <p:cNvPr id="77160" name="Group"/>
              <p:cNvGrpSpPr/>
              <p:nvPr/>
            </p:nvGrpSpPr>
            <p:grpSpPr>
              <a:xfrm>
                <a:off x="14268450" y="4076700"/>
                <a:ext cx="3429000" cy="1219200"/>
                <a:chOff x="14268450" y="4076700"/>
                <a:chExt cx="3429000" cy="1219200"/>
              </a:xfrm>
            </p:grpSpPr>
            <p:sp>
              <p:nvSpPr>
                <p:cNvPr id="44" name="Shape 29"/>
                <p:cNvSpPr/>
                <p:nvPr/>
              </p:nvSpPr>
              <p:spPr>
                <a:xfrm>
                  <a:off x="14268450" y="4076700"/>
                  <a:ext cx="3429000" cy="1219200"/>
                </a:xfrm>
                <a:prstGeom prst="roundRect">
                  <a:avLst>
                    <a:gd name="adj" fmla="val 4688"/>
                  </a:avLst>
                </a:prstGeom>
                <a:noFill/>
                <a:ln w="9525">
                  <a:solidFill>
                    <a:srgbClr val="4D4D4D"/>
                  </a:solidFill>
                  <a:prstDash val="solid"/>
                </a:ln>
              </p:spPr>
            </p:sp>
            <p:sp>
              <p:nvSpPr>
                <p:cNvPr id="45" name="Text 30"/>
                <p:cNvSpPr/>
                <p:nvPr/>
              </p:nvSpPr>
              <p:spPr>
                <a:xfrm>
                  <a:off x="14801850" y="4191000"/>
                  <a:ext cx="2811780" cy="501015"/>
                </a:xfrm>
                <a:prstGeom prst="rect">
                  <a:avLst/>
                </a:prstGeom>
                <a:noFill/>
                <a:ln/>
              </p:spPr>
              <p:txBody>
                <a:bodyPr wrap="square" lIns="0" tIns="0" rIns="0" bIns="0" rtlCol="0" anchor="t"/>
                <a:lstStyle/>
                <a:p>
                  <a:pPr algn="l" indent="0" marL="0">
                    <a:lnSpc>
                      <a:spcPct val="120000"/>
                    </a:lnSpc>
                    <a:buNone/>
                  </a:pPr>
                  <a:r>
                    <a:rPr lang="en-US" sz="2700" b="1" u="none" dirty="0">
                      <a:solidFill>
                        <a:srgbClr val="0E0E0E"/>
                      </a:solidFill>
                      <a:latin typeface="Tourney" pitchFamily="34" charset="0"/>
                      <a:ea typeface="Tourney" pitchFamily="34" charset="-122"/>
                      <a:cs typeface="Tourney" pitchFamily="34" charset="-120"/>
                    </a:rPr>
                    <a:t>DARIANA</a:t>
                  </a:r>
                  <a:endParaRPr lang="en-US" sz="2700" dirty="0"/>
                </a:p>
              </p:txBody>
            </p:sp>
            <p:sp>
              <p:nvSpPr>
                <p:cNvPr id="46" name="Text 31"/>
                <p:cNvSpPr/>
                <p:nvPr/>
              </p:nvSpPr>
              <p:spPr>
                <a:xfrm>
                  <a:off x="14801850" y="4724400"/>
                  <a:ext cx="2804160" cy="563880"/>
                </a:xfrm>
                <a:prstGeom prst="rect">
                  <a:avLst/>
                </a:prstGeom>
                <a:noFill/>
                <a:ln/>
              </p:spPr>
              <p:txBody>
                <a:bodyPr wrap="square" lIns="0" tIns="0" rIns="0" bIns="0" rtlCol="0" anchor="t"/>
                <a:lstStyle/>
                <a:p>
                  <a:pPr algn="l" indent="0" marL="0">
                    <a:lnSpc>
                      <a:spcPct val="120000"/>
                    </a:lnSpc>
                    <a:buNone/>
                  </a:pPr>
                  <a:r>
                    <a:rPr lang="en-US" sz="2400" u="none" dirty="0">
                      <a:solidFill>
                        <a:srgbClr val="0E0E0E"/>
                      </a:solidFill>
                      <a:latin typeface="Poppins" pitchFamily="34" charset="0"/>
                      <a:ea typeface="Poppins" pitchFamily="34" charset="-122"/>
                      <a:cs typeface="Poppins" pitchFamily="34" charset="-120"/>
                    </a:rPr>
                    <a:t>The Shaman</a:t>
                  </a:r>
                  <a:endParaRPr lang="en-US" sz="2400" dirty="0"/>
                </a:p>
              </p:txBody>
            </p:sp>
          </p:grpSp>
          <p:pic>
            <p:nvPicPr>
              <p:cNvPr id="47" name="Image 13" descr="preencoded.png">    </p:cNvPr>
              <p:cNvPicPr>
                <a:picLocks noChangeAspect="1"/>
              </p:cNvPicPr>
              <p:nvPr/>
            </p:nvPicPr>
            <p:blipFill>
              <a:blip r:embed="rId14"/>
              <a:stretch>
                <a:fillRect/>
              </a:stretch>
            </p:blipFill>
            <p:spPr>
              <a:xfrm>
                <a:off x="13849350" y="4267200"/>
                <a:ext cx="838200" cy="838200"/>
              </a:xfrm>
              <a:prstGeom prst="rect">
                <a:avLst/>
              </a:prstGeom>
            </p:spPr>
          </p:pic>
        </p:grpSp>
        <p:grpSp>
          <p:nvGrpSpPr>
            <p:cNvPr id="44281" name="Group"/>
            <p:cNvGrpSpPr/>
            <p:nvPr/>
          </p:nvGrpSpPr>
          <p:grpSpPr>
            <a:xfrm>
              <a:off x="9429750" y="4267200"/>
              <a:ext cx="838200" cy="838200"/>
              <a:chOff x="9429750" y="4267200"/>
              <a:chExt cx="838200" cy="838200"/>
            </a:xfrm>
          </p:grpSpPr>
          <p:grpSp>
            <p:nvGrpSpPr>
              <p:cNvPr id="88048" name="Group"/>
              <p:cNvGrpSpPr/>
              <p:nvPr/>
            </p:nvGrpSpPr>
            <p:grpSpPr>
              <a:xfrm>
                <a:off x="9848850" y="4076700"/>
                <a:ext cx="3429000" cy="1219200"/>
                <a:chOff x="9848850" y="4076700"/>
                <a:chExt cx="3429000" cy="1219200"/>
              </a:xfrm>
            </p:grpSpPr>
            <p:sp>
              <p:nvSpPr>
                <p:cNvPr id="48" name="Shape 32"/>
                <p:cNvSpPr/>
                <p:nvPr/>
              </p:nvSpPr>
              <p:spPr>
                <a:xfrm>
                  <a:off x="9848850" y="4076700"/>
                  <a:ext cx="3429000" cy="1219200"/>
                </a:xfrm>
                <a:prstGeom prst="roundRect">
                  <a:avLst>
                    <a:gd name="adj" fmla="val 4688"/>
                  </a:avLst>
                </a:prstGeom>
                <a:noFill/>
                <a:ln w="9525">
                  <a:solidFill>
                    <a:srgbClr val="4D4D4D"/>
                  </a:solidFill>
                  <a:prstDash val="solid"/>
                </a:ln>
              </p:spPr>
            </p:sp>
            <p:sp>
              <p:nvSpPr>
                <p:cNvPr id="49" name="Text 33"/>
                <p:cNvSpPr/>
                <p:nvPr/>
              </p:nvSpPr>
              <p:spPr>
                <a:xfrm>
                  <a:off x="10382250" y="4191000"/>
                  <a:ext cx="2811780" cy="501015"/>
                </a:xfrm>
                <a:prstGeom prst="rect">
                  <a:avLst/>
                </a:prstGeom>
                <a:noFill/>
                <a:ln/>
              </p:spPr>
              <p:txBody>
                <a:bodyPr wrap="square" lIns="0" tIns="0" rIns="0" bIns="0" rtlCol="0" anchor="t"/>
                <a:lstStyle/>
                <a:p>
                  <a:pPr algn="l" indent="0" marL="0">
                    <a:lnSpc>
                      <a:spcPct val="120000"/>
                    </a:lnSpc>
                    <a:buNone/>
                  </a:pPr>
                  <a:r>
                    <a:rPr lang="en-US" sz="2700" b="1" u="none" dirty="0">
                      <a:solidFill>
                        <a:srgbClr val="0E0E0E"/>
                      </a:solidFill>
                      <a:latin typeface="Tourney" pitchFamily="34" charset="0"/>
                      <a:ea typeface="Tourney" pitchFamily="34" charset="-122"/>
                      <a:cs typeface="Tourney" pitchFamily="34" charset="-120"/>
                    </a:rPr>
                    <a:t>THERONIS</a:t>
                  </a:r>
                  <a:endParaRPr lang="en-US" sz="2700" dirty="0"/>
                </a:p>
              </p:txBody>
            </p:sp>
            <p:sp>
              <p:nvSpPr>
                <p:cNvPr id="50" name="Text 34"/>
                <p:cNvSpPr/>
                <p:nvPr/>
              </p:nvSpPr>
              <p:spPr>
                <a:xfrm>
                  <a:off x="10382250" y="4724400"/>
                  <a:ext cx="2804160" cy="563880"/>
                </a:xfrm>
                <a:prstGeom prst="rect">
                  <a:avLst/>
                </a:prstGeom>
                <a:noFill/>
                <a:ln/>
              </p:spPr>
              <p:txBody>
                <a:bodyPr wrap="square" lIns="0" tIns="0" rIns="0" bIns="0" rtlCol="0" anchor="t"/>
                <a:lstStyle/>
                <a:p>
                  <a:pPr algn="l" indent="0" marL="0">
                    <a:lnSpc>
                      <a:spcPct val="120000"/>
                    </a:lnSpc>
                    <a:buNone/>
                  </a:pPr>
                  <a:r>
                    <a:rPr lang="en-US" sz="2400" u="none" dirty="0">
                      <a:solidFill>
                        <a:srgbClr val="0E0E0E"/>
                      </a:solidFill>
                      <a:latin typeface="Poppins" pitchFamily="34" charset="0"/>
                      <a:ea typeface="Poppins" pitchFamily="34" charset="-122"/>
                      <a:cs typeface="Poppins" pitchFamily="34" charset="-120"/>
                    </a:rPr>
                    <a:t>The Warrior</a:t>
                  </a:r>
                  <a:endParaRPr lang="en-US" sz="2400" dirty="0"/>
                </a:p>
              </p:txBody>
            </p:sp>
          </p:grpSp>
          <p:pic>
            <p:nvPicPr>
              <p:cNvPr id="51" name="Image 14" descr="preencoded.png">    </p:cNvPr>
              <p:cNvPicPr>
                <a:picLocks noChangeAspect="1"/>
              </p:cNvPicPr>
              <p:nvPr/>
            </p:nvPicPr>
            <p:blipFill>
              <a:blip r:embed="rId15"/>
              <a:stretch>
                <a:fillRect/>
              </a:stretch>
            </p:blipFill>
            <p:spPr>
              <a:xfrm>
                <a:off x="9429750" y="4267200"/>
                <a:ext cx="838200" cy="838200"/>
              </a:xfrm>
              <a:prstGeom prst="rect">
                <a:avLst/>
              </a:prstGeom>
            </p:spPr>
          </p:pic>
        </p:grpSp>
        <p:sp>
          <p:nvSpPr>
            <p:cNvPr id="52" name="Shape 35"/>
            <p:cNvSpPr/>
            <p:nvPr/>
          </p:nvSpPr>
          <p:spPr>
            <a:xfrm>
              <a:off x="2514598" y="3795713"/>
              <a:ext cx="13258803" cy="0"/>
            </a:xfrm>
            <a:prstGeom prst="line">
              <a:avLst/>
            </a:prstGeom>
            <a:noFill/>
            <a:ln w="9525">
              <a:solidFill>
                <a:srgbClr val="4D4D4D"/>
              </a:solidFill>
              <a:prstDash val="solid"/>
            </a:ln>
          </p:spPr>
        </p:sp>
        <p:sp>
          <p:nvSpPr>
            <p:cNvPr id="53" name="Shape 36"/>
            <p:cNvSpPr/>
            <p:nvPr/>
          </p:nvSpPr>
          <p:spPr>
            <a:xfrm rot="16200000">
              <a:off x="9605888" y="3648075"/>
              <a:ext cx="304949" cy="0"/>
            </a:xfrm>
            <a:prstGeom prst="line">
              <a:avLst/>
            </a:prstGeom>
            <a:noFill/>
            <a:ln w="9525">
              <a:solidFill>
                <a:srgbClr val="4D4D4D"/>
              </a:solidFill>
              <a:prstDash val="solid"/>
            </a:ln>
          </p:spPr>
        </p:sp>
        <p:sp>
          <p:nvSpPr>
            <p:cNvPr id="54" name="Shape 37"/>
            <p:cNvSpPr/>
            <p:nvPr/>
          </p:nvSpPr>
          <p:spPr>
            <a:xfrm rot="16200000">
              <a:off x="2362128" y="3957638"/>
              <a:ext cx="314469" cy="0"/>
            </a:xfrm>
            <a:prstGeom prst="line">
              <a:avLst/>
            </a:prstGeom>
            <a:noFill/>
            <a:ln w="9525">
              <a:solidFill>
                <a:srgbClr val="4D4D4D"/>
              </a:solidFill>
              <a:prstDash val="solid"/>
            </a:ln>
          </p:spPr>
        </p:sp>
        <p:sp>
          <p:nvSpPr>
            <p:cNvPr id="55" name="Shape 38"/>
            <p:cNvSpPr/>
            <p:nvPr/>
          </p:nvSpPr>
          <p:spPr>
            <a:xfrm rot="16200000">
              <a:off x="6981753" y="3957638"/>
              <a:ext cx="314469" cy="0"/>
            </a:xfrm>
            <a:prstGeom prst="line">
              <a:avLst/>
            </a:prstGeom>
            <a:noFill/>
            <a:ln w="9525">
              <a:solidFill>
                <a:srgbClr val="4D4D4D"/>
              </a:solidFill>
              <a:prstDash val="solid"/>
            </a:ln>
          </p:spPr>
        </p:sp>
        <p:sp>
          <p:nvSpPr>
            <p:cNvPr id="56" name="Shape 39"/>
            <p:cNvSpPr/>
            <p:nvPr/>
          </p:nvSpPr>
          <p:spPr>
            <a:xfrm rot="16200000">
              <a:off x="11401353" y="3957638"/>
              <a:ext cx="314469" cy="0"/>
            </a:xfrm>
            <a:prstGeom prst="line">
              <a:avLst/>
            </a:prstGeom>
            <a:noFill/>
            <a:ln w="9525">
              <a:solidFill>
                <a:srgbClr val="4D4D4D"/>
              </a:solidFill>
              <a:prstDash val="solid"/>
            </a:ln>
          </p:spPr>
        </p:sp>
        <p:sp>
          <p:nvSpPr>
            <p:cNvPr id="57" name="Shape 40"/>
            <p:cNvSpPr/>
            <p:nvPr/>
          </p:nvSpPr>
          <p:spPr>
            <a:xfrm rot="16200000">
              <a:off x="15611403" y="3957638"/>
              <a:ext cx="314469" cy="0"/>
            </a:xfrm>
            <a:prstGeom prst="line">
              <a:avLst/>
            </a:prstGeom>
            <a:noFill/>
            <a:ln w="9525">
              <a:solidFill>
                <a:srgbClr val="4D4D4D"/>
              </a:solidFill>
              <a:prstDash val="solid"/>
            </a:ln>
          </p:spPr>
        </p:sp>
        <p:sp>
          <p:nvSpPr>
            <p:cNvPr id="58" name="Shape 41"/>
            <p:cNvSpPr/>
            <p:nvPr/>
          </p:nvSpPr>
          <p:spPr>
            <a:xfrm rot="16200000">
              <a:off x="2214525" y="5572125"/>
              <a:ext cx="609674" cy="0"/>
            </a:xfrm>
            <a:prstGeom prst="line">
              <a:avLst/>
            </a:prstGeom>
            <a:noFill/>
            <a:ln w="9525">
              <a:solidFill>
                <a:srgbClr val="4D4D4D"/>
              </a:solidFill>
              <a:prstDash val="solid"/>
            </a:ln>
          </p:spPr>
        </p:sp>
        <p:sp>
          <p:nvSpPr>
            <p:cNvPr id="59" name="Shape 42"/>
            <p:cNvSpPr/>
            <p:nvPr/>
          </p:nvSpPr>
          <p:spPr>
            <a:xfrm rot="16200000">
              <a:off x="6834150" y="5572125"/>
              <a:ext cx="609674" cy="0"/>
            </a:xfrm>
            <a:prstGeom prst="line">
              <a:avLst/>
            </a:prstGeom>
            <a:noFill/>
            <a:ln w="9525">
              <a:solidFill>
                <a:srgbClr val="4D4D4D"/>
              </a:solidFill>
              <a:prstDash val="solid"/>
            </a:ln>
          </p:spPr>
        </p:sp>
        <p:sp>
          <p:nvSpPr>
            <p:cNvPr id="60" name="Shape 43"/>
            <p:cNvSpPr/>
            <p:nvPr/>
          </p:nvSpPr>
          <p:spPr>
            <a:xfrm rot="16200000">
              <a:off x="11253750" y="5572125"/>
              <a:ext cx="609674" cy="0"/>
            </a:xfrm>
            <a:prstGeom prst="line">
              <a:avLst/>
            </a:prstGeom>
            <a:noFill/>
            <a:ln w="9525">
              <a:solidFill>
                <a:srgbClr val="4D4D4D"/>
              </a:solidFill>
              <a:prstDash val="solid"/>
            </a:ln>
          </p:spPr>
        </p:sp>
        <p:sp>
          <p:nvSpPr>
            <p:cNvPr id="61" name="Shape 44"/>
            <p:cNvSpPr/>
            <p:nvPr/>
          </p:nvSpPr>
          <p:spPr>
            <a:xfrm rot="16200000">
              <a:off x="15463800" y="5572125"/>
              <a:ext cx="609674" cy="0"/>
            </a:xfrm>
            <a:prstGeom prst="line">
              <a:avLst/>
            </a:prstGeom>
            <a:noFill/>
            <a:ln w="9525">
              <a:solidFill>
                <a:srgbClr val="4D4D4D"/>
              </a:solidFill>
              <a:prstDash val="solid"/>
            </a:ln>
          </p:spPr>
        </p:sp>
        <p:sp>
          <p:nvSpPr>
            <p:cNvPr id="62" name="Shape 45"/>
            <p:cNvSpPr/>
            <p:nvPr/>
          </p:nvSpPr>
          <p:spPr>
            <a:xfrm rot="16200000">
              <a:off x="6834150" y="7343775"/>
              <a:ext cx="609674" cy="0"/>
            </a:xfrm>
            <a:prstGeom prst="line">
              <a:avLst/>
            </a:prstGeom>
            <a:noFill/>
            <a:ln w="9525">
              <a:solidFill>
                <a:srgbClr val="4D4D4D"/>
              </a:solidFill>
              <a:prstDash val="solid"/>
            </a:ln>
          </p:spPr>
        </p:sp>
        <p:sp>
          <p:nvSpPr>
            <p:cNvPr id="63" name="Shape 46"/>
            <p:cNvSpPr/>
            <p:nvPr/>
          </p:nvSpPr>
          <p:spPr>
            <a:xfrm rot="16200000">
              <a:off x="11253750" y="7343775"/>
              <a:ext cx="609674" cy="0"/>
            </a:xfrm>
            <a:prstGeom prst="line">
              <a:avLst/>
            </a:prstGeom>
            <a:noFill/>
            <a:ln w="9525">
              <a:solidFill>
                <a:srgbClr val="4D4D4D"/>
              </a:solidFill>
              <a:prstDash val="solid"/>
            </a:ln>
          </p:spPr>
        </p:sp>
      </p:grpSp>
      <p:sp>
        <p:nvSpPr>
          <p:cNvPr id="64" name="Text 47"/>
          <p:cNvSpPr/>
          <p:nvPr/>
        </p:nvSpPr>
        <p:spPr>
          <a:xfrm>
            <a:off x="5810250" y="9601200"/>
            <a:ext cx="6793230" cy="563880"/>
          </a:xfrm>
          <a:prstGeom prst="rect">
            <a:avLst/>
          </a:prstGeom>
          <a:noFill/>
          <a:ln/>
        </p:spPr>
        <p:txBody>
          <a:bodyPr wrap="square" lIns="0" tIns="0" rIns="0" bIns="0" rtlCol="0" anchor="t"/>
          <a:lstStyle/>
          <a:p>
            <a:pPr algn="l" indent="0" marL="0">
              <a:lnSpc>
                <a:spcPct val="120000"/>
              </a:lnSpc>
              <a:buNone/>
            </a:pPr>
            <a:r>
              <a:rPr lang="en-US" sz="2400" u="none" dirty="0">
                <a:solidFill>
                  <a:srgbClr val="0E0E0E"/>
                </a:solidFill>
                <a:latin typeface="Poppins" pitchFamily="34" charset="0"/>
                <a:ea typeface="Poppins" pitchFamily="34" charset="-122"/>
                <a:cs typeface="Poppins" pitchFamily="34" charset="-120"/>
              </a:rPr>
              <a:t>To download more editable chart, </a:t>
            </a:r>
            <a:pPr algn="l" indent="0" marL="0">
              <a:lnSpc>
                <a:spcPct val="120000"/>
              </a:lnSpc>
              <a:buNone/>
            </a:pPr>
            <a:r>
              <a:rPr lang="en-US" sz="2400" u="sng" dirty="0">
                <a:solidFill>
                  <a:srgbClr val="0E0E0E"/>
                </a:solidFill>
                <a:uFill>
                  <a:solidFill>
                    <a:srgbClr val="FFFFFF"/>
                  </a:solidFill>
                </a:uFill>
                <a:latin typeface="Poppins" pitchFamily="34" charset="0"/>
                <a:ea typeface="Poppins" pitchFamily="34" charset="-122"/>
                <a:cs typeface="Poppins" pitchFamily="34" charset="-120"/>
                <a:hlinkClick r:id="rId16" invalidUrl="" action="" tgtFrame="" tooltip="" history="1" highlightClick="0" endSnd="0">
                  <a:extLst>
                    <a:ext uri="{A12FA001-AC4F-418D-AE19-62706E023703}">
                      <ahyp:hlinkClr xmlns:ahyp="http://schemas.microsoft.com/office/drawing/2018/hyperlinkcolor" val="tx"/>
                    </a:ext>
                  </a:extLst>
                </a:hlinkClick>
              </a:rPr>
              <a:t>click here</a:t>
            </a:r>
            <a:endParaRPr lang="en-US" sz="2400" dirty="0"/>
          </a:p>
        </p:txBody>
      </p:sp>
      <p:sp>
        <p:nvSpPr>
          <p:cNvPr id="65" name="Text 48"/>
          <p:cNvSpPr/>
          <p:nvPr/>
        </p:nvSpPr>
        <p:spPr>
          <a:xfrm>
            <a:off x="5162550" y="885825"/>
            <a:ext cx="7962900" cy="1104900"/>
          </a:xfrm>
          <a:prstGeom prst="rect">
            <a:avLst/>
          </a:prstGeom>
          <a:noFill/>
          <a:ln/>
        </p:spPr>
        <p:txBody>
          <a:bodyPr wrap="square" lIns="0" tIns="0" rIns="0" bIns="0" rtlCol="0" anchor="t"/>
          <a:lstStyle/>
          <a:p>
            <a:pPr algn="ctr" indent="0" marL="0">
              <a:lnSpc>
                <a:spcPct val="120000"/>
              </a:lnSpc>
              <a:buNone/>
            </a:pPr>
            <a:r>
              <a:rPr lang="en-US" sz="6000" b="1" u="none" dirty="0">
                <a:solidFill>
                  <a:srgbClr val="272727"/>
                </a:solidFill>
                <a:latin typeface="Tourney" pitchFamily="34" charset="0"/>
                <a:ea typeface="Tourney" pitchFamily="34" charset="-122"/>
                <a:cs typeface="Tourney" pitchFamily="34" charset="-120"/>
              </a:rPr>
              <a:t>THE ORGANIZATION</a:t>
            </a:r>
            <a:endParaRPr lang="en-US" sz="60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27">
    <p:bg>
      <p:bgPr>
        <a:solidFill>
          <a:srgbClr val="E0CEC4"/>
        </a:solidFill>
      </p:bgPr>
    </p:bg>
    <p:spTree>
      <p:nvGrpSpPr>
        <p:cNvPr id="1" name=""/>
        <p:cNvGrpSpPr/>
        <p:nvPr/>
      </p:nvGrpSpPr>
      <p:grpSpPr>
        <a:xfrm>
          <a:off x="0" y="0"/>
          <a:ext cx="0" cy="0"/>
          <a:chOff x="0" y="0"/>
          <a:chExt cx="0" cy="0"/>
        </a:xfrm>
      </p:grpSpPr>
      <p:grpSp>
        <p:nvGrpSpPr>
          <p:cNvPr id="15916" name="Group"/>
          <p:cNvGrpSpPr/>
          <p:nvPr/>
        </p:nvGrpSpPr>
        <p:grpSpPr>
          <a:xfrm>
            <a:off x="-22773038" y="-4407694"/>
            <a:ext cx="41061038" cy="18923794"/>
            <a:chOff x="-22773038" y="-4407694"/>
            <a:chExt cx="41061038" cy="18923794"/>
          </a:xfrm>
        </p:grpSpPr>
        <p:sp>
          <p:nvSpPr>
            <p:cNvPr id="2" name="Shape 0"/>
            <p:cNvSpPr/>
            <p:nvPr/>
          </p:nvSpPr>
          <p:spPr>
            <a:xfrm flipH="1">
              <a:off x="0" y="0"/>
              <a:ext cx="18288000" cy="10287000"/>
            </a:xfrm>
            <a:prstGeom prst="rect">
              <a:avLst/>
            </a:prstGeom>
            <a:solidFill>
              <a:srgbClr val="E0CEC4"/>
            </a:solidFill>
            <a:ln/>
          </p:spPr>
        </p:sp>
        <p:pic>
          <p:nvPicPr>
            <p:cNvPr id="3" name="Image 0" descr="preencoded.png">    </p:cNvPr>
            <p:cNvPicPr>
              <a:picLocks noChangeAspect="1"/>
            </p:cNvPicPr>
            <p:nvPr/>
          </p:nvPicPr>
          <p:blipFill>
            <a:blip r:embed="rId1"/>
            <a:stretch>
              <a:fillRect/>
            </a:stretch>
          </p:blipFill>
          <p:spPr>
            <a:xfrm>
              <a:off x="-17897475" y="1924050"/>
              <a:ext cx="12592050" cy="12592050"/>
            </a:xfrm>
            <a:prstGeom prst="rect">
              <a:avLst/>
            </a:prstGeom>
          </p:spPr>
        </p:pic>
        <p:pic>
          <p:nvPicPr>
            <p:cNvPr id="4" name="Image 1" descr="preencoded.png">    </p:cNvPr>
            <p:cNvPicPr>
              <a:picLocks noChangeAspect="1"/>
            </p:cNvPicPr>
            <p:nvPr/>
          </p:nvPicPr>
          <p:blipFill>
            <a:blip r:embed="rId2"/>
            <a:stretch>
              <a:fillRect/>
            </a:stretch>
          </p:blipFill>
          <p:spPr>
            <a:xfrm>
              <a:off x="-22773038" y="-4407694"/>
              <a:ext cx="9231497" cy="18224125"/>
            </a:xfrm>
            <a:prstGeom prst="rect">
              <a:avLst/>
            </a:prstGeom>
          </p:spPr>
        </p:pic>
        <p:pic>
          <p:nvPicPr>
            <p:cNvPr id="5" name="Image 2" descr="preencoded.png">    </p:cNvPr>
            <p:cNvPicPr>
              <a:picLocks noChangeAspect="1"/>
            </p:cNvPicPr>
            <p:nvPr/>
          </p:nvPicPr>
          <p:blipFill>
            <a:blip r:embed="rId3"/>
            <a:stretch>
              <a:fillRect/>
            </a:stretch>
          </p:blipFill>
          <p:spPr>
            <a:xfrm rot="10800000">
              <a:off x="-4004949" y="6322070"/>
              <a:ext cx="3300461" cy="3286582"/>
            </a:xfrm>
            <a:prstGeom prst="rect">
              <a:avLst/>
            </a:prstGeom>
          </p:spPr>
        </p:pic>
      </p:grpSp>
      <p:grpSp>
        <p:nvGrpSpPr>
          <p:cNvPr id="12696" name="Group"/>
          <p:cNvGrpSpPr/>
          <p:nvPr/>
        </p:nvGrpSpPr>
        <p:grpSpPr>
          <a:xfrm>
            <a:off x="17235487" y="6932817"/>
            <a:ext cx="1463470" cy="1601583"/>
            <a:chOff x="17235487" y="6932817"/>
            <a:chExt cx="1463470" cy="1601583"/>
          </a:xfrm>
        </p:grpSpPr>
        <p:pic>
          <p:nvPicPr>
            <p:cNvPr id="6" name="Image 3" descr="preencoded.png">    </p:cNvPr>
            <p:cNvPicPr>
              <a:picLocks noChangeAspect="1"/>
            </p:cNvPicPr>
            <p:nvPr/>
          </p:nvPicPr>
          <p:blipFill>
            <a:blip r:embed="rId4"/>
            <a:stretch>
              <a:fillRect/>
            </a:stretch>
          </p:blipFill>
          <p:spPr>
            <a:xfrm>
              <a:off x="17640300" y="8001000"/>
              <a:ext cx="533400" cy="533400"/>
            </a:xfrm>
            <a:prstGeom prst="rect">
              <a:avLst/>
            </a:prstGeom>
          </p:spPr>
        </p:pic>
        <p:sp>
          <p:nvSpPr>
            <p:cNvPr id="7" name="Text 1"/>
            <p:cNvSpPr/>
            <p:nvPr/>
          </p:nvSpPr>
          <p:spPr>
            <a:xfrm rot="16200000">
              <a:off x="17235487" y="6932817"/>
              <a:ext cx="1463470" cy="539545"/>
            </a:xfrm>
            <a:prstGeom prst="rect">
              <a:avLst/>
            </a:prstGeom>
            <a:noFill/>
            <a:ln/>
          </p:spPr>
          <p:txBody>
            <a:bodyPr wrap="square" lIns="0" tIns="0" rIns="0" bIns="0" rtlCol="0" anchor="t"/>
            <a:lstStyle/>
            <a:p>
              <a:pPr algn="l" indent="0" marL="0">
                <a:lnSpc>
                  <a:spcPct val="120000"/>
                </a:lnSpc>
                <a:buNone/>
              </a:pPr>
              <a:r>
                <a:rPr lang="en-US" sz="2710" b="1" u="none" dirty="0">
                  <a:solidFill>
                    <a:srgbClr val="9B3A15"/>
                  </a:solidFill>
                  <a:latin typeface="Inter" pitchFamily="34" charset="0"/>
                  <a:ea typeface="Inter" pitchFamily="34" charset="-122"/>
                  <a:cs typeface="Inter" pitchFamily="34" charset="-120"/>
                </a:rPr>
                <a:t>EaTemp</a:t>
              </a:r>
              <a:endParaRPr lang="en-US" sz="2710" dirty="0"/>
            </a:p>
          </p:txBody>
        </p:sp>
      </p:grpSp>
      <p:sp>
        <p:nvSpPr>
          <p:cNvPr id="8" name="Text 2"/>
          <p:cNvSpPr/>
          <p:nvPr/>
        </p:nvSpPr>
        <p:spPr>
          <a:xfrm>
            <a:off x="1457325" y="4133850"/>
            <a:ext cx="7052310" cy="4450080"/>
          </a:xfrm>
          <a:prstGeom prst="rect">
            <a:avLst/>
          </a:prstGeom>
          <a:noFill/>
          <a:ln/>
        </p:spPr>
        <p:txBody>
          <a:bodyPr wrap="square" lIns="0" tIns="0" rIns="0" bIns="0" rtlCol="0" anchor="t"/>
          <a:lstStyle/>
          <a:p>
            <a:pPr algn="l" marL="342900" indent="-342900">
              <a:lnSpc>
                <a:spcPct val="120000"/>
              </a:lnSpc>
              <a:spcAft>
                <a:spcPts val="3000"/>
              </a:spcAft>
              <a:buSzPct val="100000"/>
              <a:buChar char="•"/>
            </a:pPr>
            <a:r>
              <a:rPr lang="en-US" sz="2400" u="none" dirty="0">
                <a:solidFill>
                  <a:srgbClr val="0E0E0E"/>
                </a:solidFill>
                <a:latin typeface="Poppins" pitchFamily="34" charset="0"/>
                <a:ea typeface="Poppins" pitchFamily="34" charset="-122"/>
                <a:cs typeface="Poppins" pitchFamily="34" charset="-120"/>
              </a:rPr>
              <a:t>Yes, you can use this for both personal and commercial projects.</a:t>
            </a:r>
            <a:endParaRPr lang="en-US" sz="2400" dirty="0"/>
          </a:p>
          <a:p>
            <a:pPr algn="l" marL="342900" indent="-342900">
              <a:lnSpc>
                <a:spcPct val="120000"/>
              </a:lnSpc>
              <a:spcAft>
                <a:spcPts val="3000"/>
              </a:spcAft>
              <a:buSzPct val="100000"/>
              <a:buChar char="•"/>
            </a:pPr>
            <a:r>
              <a:rPr lang="en-US" sz="2400" u="none" dirty="0">
                <a:solidFill>
                  <a:srgbClr val="0E0E0E"/>
                </a:solidFill>
                <a:latin typeface="Poppins" pitchFamily="34" charset="0"/>
                <a:ea typeface="Poppins" pitchFamily="34" charset="-122"/>
                <a:cs typeface="Poppins" pitchFamily="34" charset="-120"/>
              </a:rPr>
              <a:t>No, you don't have to credit us.</a:t>
            </a:r>
            <a:endParaRPr lang="en-US" sz="2400" dirty="0"/>
          </a:p>
          <a:p>
            <a:pPr algn="l" marL="342900" indent="-342900">
              <a:lnSpc>
                <a:spcPct val="120000"/>
              </a:lnSpc>
              <a:spcAft>
                <a:spcPts val="3000"/>
              </a:spcAft>
              <a:buSzPct val="100000"/>
              <a:buChar char="•"/>
            </a:pPr>
            <a:r>
              <a:rPr lang="en-US" sz="2400" u="none" dirty="0">
                <a:solidFill>
                  <a:srgbClr val="0E0E0E"/>
                </a:solidFill>
                <a:latin typeface="Poppins" pitchFamily="34" charset="0"/>
                <a:ea typeface="Poppins" pitchFamily="34" charset="-122"/>
                <a:cs typeface="Poppins" pitchFamily="34" charset="-120"/>
              </a:rPr>
              <a:t>No, you can't resell or redistribute it, including uploading this template online.</a:t>
            </a:r>
            <a:endParaRPr lang="en-US" sz="2400" dirty="0"/>
          </a:p>
          <a:p>
            <a:pPr algn="l" marL="342900" indent="-342900">
              <a:lnSpc>
                <a:spcPct val="120000"/>
              </a:lnSpc>
              <a:spcAft>
                <a:spcPts val="3000"/>
              </a:spcAft>
              <a:buSzPct val="100000"/>
              <a:buChar char="•"/>
            </a:pPr>
            <a:r>
              <a:rPr lang="en-US" sz="2400" u="none" dirty="0">
                <a:solidFill>
                  <a:srgbClr val="0E0E0E"/>
                </a:solidFill>
                <a:latin typeface="Poppins" pitchFamily="34" charset="0"/>
                <a:ea typeface="Poppins" pitchFamily="34" charset="-122"/>
                <a:cs typeface="Poppins" pitchFamily="34" charset="-120"/>
              </a:rPr>
              <a:t>And you can support us by sharing our site, EaTemp.com, with others.</a:t>
            </a:r>
            <a:endParaRPr lang="en-US" sz="2400" dirty="0"/>
          </a:p>
        </p:txBody>
      </p:sp>
      <p:sp>
        <p:nvSpPr>
          <p:cNvPr id="9" name="Text 3"/>
          <p:cNvSpPr/>
          <p:nvPr/>
        </p:nvSpPr>
        <p:spPr>
          <a:xfrm>
            <a:off x="1400175" y="2028825"/>
            <a:ext cx="7505700" cy="1943100"/>
          </a:xfrm>
          <a:prstGeom prst="rect">
            <a:avLst/>
          </a:prstGeom>
          <a:noFill/>
          <a:ln/>
        </p:spPr>
        <p:txBody>
          <a:bodyPr wrap="square" lIns="0" tIns="0" rIns="0" bIns="0" rtlCol="0" anchor="t"/>
          <a:lstStyle/>
          <a:p>
            <a:pPr algn="l" indent="0" marL="0">
              <a:lnSpc>
                <a:spcPct val="120000"/>
              </a:lnSpc>
              <a:buNone/>
            </a:pPr>
            <a:r>
              <a:rPr lang="en-US" sz="6000" b="1" u="none" dirty="0">
                <a:solidFill>
                  <a:srgbClr val="272727"/>
                </a:solidFill>
                <a:latin typeface="Tourney" pitchFamily="34" charset="0"/>
                <a:ea typeface="Tourney" pitchFamily="34" charset="-122"/>
                <a:cs typeface="Tourney" pitchFamily="34" charset="-120"/>
              </a:rPr>
              <a:t>THANK YOU FOR CHOOSING EATEMP</a:t>
            </a:r>
            <a:endParaRPr lang="en-US" sz="6000" dirty="0"/>
          </a:p>
        </p:txBody>
      </p:sp>
      <p:sp>
        <p:nvSpPr>
          <p:cNvPr id="10" name="Text 4"/>
          <p:cNvSpPr/>
          <p:nvPr/>
        </p:nvSpPr>
        <p:spPr>
          <a:xfrm rot="16200000">
            <a:off x="16063912" y="3993832"/>
            <a:ext cx="3830955" cy="563880"/>
          </a:xfrm>
          <a:prstGeom prst="rect">
            <a:avLst/>
          </a:prstGeom>
          <a:noFill/>
          <a:ln/>
        </p:spPr>
        <p:txBody>
          <a:bodyPr wrap="square" lIns="0" tIns="0" rIns="0" bIns="0" rtlCol="0" anchor="t"/>
          <a:lstStyle/>
          <a:p>
            <a:pPr algn="l" indent="0" marL="0">
              <a:lnSpc>
                <a:spcPct val="120000"/>
              </a:lnSpc>
              <a:buNone/>
            </a:pPr>
            <a:r>
              <a:rPr lang="en-US" sz="2400" u="none" dirty="0">
                <a:solidFill>
                  <a:srgbClr val="0E0E0E"/>
                </a:solidFill>
                <a:latin typeface="Poppins" pitchFamily="34" charset="0"/>
                <a:ea typeface="Poppins" pitchFamily="34" charset="-122"/>
                <a:cs typeface="Poppins" pitchFamily="34" charset="-120"/>
              </a:rPr>
              <a:t>Credit | Image: </a:t>
            </a:r>
            <a:pPr algn="l" indent="0" marL="0">
              <a:lnSpc>
                <a:spcPct val="120000"/>
              </a:lnSpc>
              <a:buNone/>
            </a:pPr>
            <a:r>
              <a:rPr lang="en-US" sz="2400" u="sng" dirty="0">
                <a:solidFill>
                  <a:srgbClr val="0E0E0E"/>
                </a:solidFill>
                <a:uFill>
                  <a:solidFill>
                    <a:srgbClr val="FFFFFF"/>
                  </a:solidFill>
                </a:uFill>
                <a:latin typeface="Poppins" pitchFamily="34" charset="0"/>
                <a:ea typeface="Poppins" pitchFamily="34" charset="-122"/>
                <a:cs typeface="Poppins" pitchFamily="34" charset="-120"/>
                <a:hlinkClick r:id="rId5" invalidUrl="" action="" tgtFrame="" tooltip="" history="1" highlightClick="0" endSnd="0">
                  <a:extLst>
                    <a:ext uri="{A12FA001-AC4F-418D-AE19-62706E023703}">
                      <ahyp:hlinkClr xmlns:ahyp="http://schemas.microsoft.com/office/drawing/2018/hyperlinkcolor" val="tx"/>
                    </a:ext>
                  </a:extLst>
                </a:hlinkClick>
              </a:rPr>
              <a:t>Unsplash</a:t>
            </a:r>
            <a:pPr algn="l" indent="0" marL="0">
              <a:lnSpc>
                <a:spcPct val="120000"/>
              </a:lnSpc>
              <a:buNone/>
            </a:pPr>
            <a:r>
              <a:rPr lang="en-US" sz="2400" u="none" dirty="0">
                <a:solidFill>
                  <a:srgbClr val="0E0E0E"/>
                </a:solidFill>
                <a:latin typeface="Poppins" pitchFamily="34" charset="0"/>
                <a:ea typeface="Poppins" pitchFamily="34" charset="-122"/>
                <a:cs typeface="Poppins" pitchFamily="34" charset="-120"/>
              </a:rPr>
              <a:t> </a:t>
            </a:r>
            <a:endParaRPr lang="en-US" sz="2400" dirty="0"/>
          </a:p>
        </p:txBody>
      </p:sp>
      <p:pic>
        <p:nvPicPr>
          <p:cNvPr id="11" name="Image 4" descr="preencoded.png">    </p:cNvPr>
          <p:cNvPicPr>
            <a:picLocks noChangeAspect="1"/>
          </p:cNvPicPr>
          <p:nvPr/>
        </p:nvPicPr>
        <p:blipFill>
          <a:blip r:embed="rId6"/>
          <a:stretch>
            <a:fillRect/>
          </a:stretch>
        </p:blipFill>
        <p:spPr>
          <a:xfrm>
            <a:off x="8972550" y="2286000"/>
            <a:ext cx="7553325" cy="695325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E0CEC4"/>
        </a:solidFill>
      </p:bgPr>
    </p:bg>
    <p:spTree>
      <p:nvGrpSpPr>
        <p:cNvPr id="1" name=""/>
        <p:cNvGrpSpPr/>
        <p:nvPr/>
      </p:nvGrpSpPr>
      <p:grpSpPr>
        <a:xfrm>
          <a:off x="0" y="0"/>
          <a:ext cx="0" cy="0"/>
          <a:chOff x="0" y="0"/>
          <a:chExt cx="0" cy="0"/>
        </a:xfrm>
      </p:grpSpPr>
      <p:grpSp>
        <p:nvGrpSpPr>
          <p:cNvPr id="76670" name="Group"/>
          <p:cNvGrpSpPr/>
          <p:nvPr/>
        </p:nvGrpSpPr>
        <p:grpSpPr>
          <a:xfrm>
            <a:off x="-152400" y="-5672290"/>
            <a:ext cx="21759710" cy="19131115"/>
            <a:chOff x="-152400" y="-5672290"/>
            <a:chExt cx="21759710" cy="19131115"/>
          </a:xfrm>
        </p:grpSpPr>
        <p:sp>
          <p:nvSpPr>
            <p:cNvPr id="2" name="Shape 0"/>
            <p:cNvSpPr/>
            <p:nvPr/>
          </p:nvSpPr>
          <p:spPr>
            <a:xfrm>
              <a:off x="0" y="0"/>
              <a:ext cx="18288000" cy="10287000"/>
            </a:xfrm>
            <a:prstGeom prst="rect">
              <a:avLst/>
            </a:prstGeom>
            <a:solidFill>
              <a:srgbClr val="E0CEC4"/>
            </a:solidFill>
            <a:ln/>
          </p:spPr>
        </p:sp>
        <p:pic>
          <p:nvPicPr>
            <p:cNvPr id="3" name="Image 0" descr="preencoded.png">    </p:cNvPr>
            <p:cNvPicPr>
              <a:picLocks noChangeAspect="1"/>
            </p:cNvPicPr>
            <p:nvPr/>
          </p:nvPicPr>
          <p:blipFill>
            <a:blip r:embed="rId1"/>
            <a:stretch>
              <a:fillRect/>
            </a:stretch>
          </p:blipFill>
          <p:spPr>
            <a:xfrm>
              <a:off x="-152400" y="1562100"/>
              <a:ext cx="11896725" cy="11896725"/>
            </a:xfrm>
            <a:prstGeom prst="rect">
              <a:avLst/>
            </a:prstGeom>
          </p:spPr>
        </p:pic>
        <p:pic>
          <p:nvPicPr>
            <p:cNvPr id="4" name="Image 1" descr="preencoded.png">    </p:cNvPr>
            <p:cNvPicPr>
              <a:picLocks noChangeAspect="1"/>
            </p:cNvPicPr>
            <p:nvPr/>
          </p:nvPicPr>
          <p:blipFill>
            <a:blip r:embed="rId2"/>
            <a:stretch>
              <a:fillRect/>
            </a:stretch>
          </p:blipFill>
          <p:spPr>
            <a:xfrm rot="18900000">
              <a:off x="13330085" y="-5672290"/>
              <a:ext cx="8277225" cy="15268575"/>
            </a:xfrm>
            <a:prstGeom prst="rect">
              <a:avLst/>
            </a:prstGeom>
          </p:spPr>
        </p:pic>
        <p:pic>
          <p:nvPicPr>
            <p:cNvPr id="5" name="Image 2" descr="preencoded.png">    </p:cNvPr>
            <p:cNvPicPr>
              <a:picLocks noChangeAspect="1"/>
            </p:cNvPicPr>
            <p:nvPr/>
          </p:nvPicPr>
          <p:blipFill>
            <a:blip r:embed="rId3"/>
            <a:stretch>
              <a:fillRect/>
            </a:stretch>
          </p:blipFill>
          <p:spPr>
            <a:xfrm>
              <a:off x="495300" y="5524500"/>
              <a:ext cx="4333875" cy="4333875"/>
            </a:xfrm>
            <a:prstGeom prst="rect">
              <a:avLst/>
            </a:prstGeom>
          </p:spPr>
        </p:pic>
      </p:grpSp>
      <p:grpSp>
        <p:nvGrpSpPr>
          <p:cNvPr id="24520" name="Group"/>
          <p:cNvGrpSpPr/>
          <p:nvPr/>
        </p:nvGrpSpPr>
        <p:grpSpPr>
          <a:xfrm>
            <a:off x="16116300" y="9620250"/>
            <a:ext cx="2063545" cy="596695"/>
            <a:chOff x="16116300" y="9620250"/>
            <a:chExt cx="2063545" cy="596695"/>
          </a:xfrm>
        </p:grpSpPr>
        <p:pic>
          <p:nvPicPr>
            <p:cNvPr id="6" name="Image 3" descr="preencoded.png">    </p:cNvPr>
            <p:cNvPicPr>
              <a:picLocks noChangeAspect="1"/>
            </p:cNvPicPr>
            <p:nvPr/>
          </p:nvPicPr>
          <p:blipFill>
            <a:blip r:embed="rId4"/>
            <a:stretch>
              <a:fillRect/>
            </a:stretch>
          </p:blipFill>
          <p:spPr>
            <a:xfrm>
              <a:off x="16116300" y="9620250"/>
              <a:ext cx="533400" cy="533400"/>
            </a:xfrm>
            <a:prstGeom prst="rect">
              <a:avLst/>
            </a:prstGeom>
          </p:spPr>
        </p:pic>
        <p:sp>
          <p:nvSpPr>
            <p:cNvPr id="7" name="Text 1"/>
            <p:cNvSpPr/>
            <p:nvPr/>
          </p:nvSpPr>
          <p:spPr>
            <a:xfrm>
              <a:off x="16716375" y="9677400"/>
              <a:ext cx="1463470" cy="539545"/>
            </a:xfrm>
            <a:prstGeom prst="rect">
              <a:avLst/>
            </a:prstGeom>
            <a:noFill/>
            <a:ln/>
          </p:spPr>
          <p:txBody>
            <a:bodyPr wrap="square" lIns="0" tIns="0" rIns="0" bIns="0" rtlCol="0" anchor="t"/>
            <a:lstStyle/>
            <a:p>
              <a:pPr algn="l" indent="0" marL="0">
                <a:lnSpc>
                  <a:spcPct val="120000"/>
                </a:lnSpc>
                <a:buNone/>
              </a:pPr>
              <a:r>
                <a:rPr lang="en-US" sz="2710" b="1" u="none" dirty="0">
                  <a:solidFill>
                    <a:srgbClr val="9B3A15"/>
                  </a:solidFill>
                  <a:latin typeface="Inter" pitchFamily="34" charset="0"/>
                  <a:ea typeface="Inter" pitchFamily="34" charset="-122"/>
                  <a:cs typeface="Inter" pitchFamily="34" charset="-120"/>
                </a:rPr>
                <a:t>EaTemp</a:t>
              </a:r>
              <a:endParaRPr lang="en-US" sz="2710" dirty="0"/>
            </a:p>
          </p:txBody>
        </p:sp>
      </p:grpSp>
      <p:sp>
        <p:nvSpPr>
          <p:cNvPr id="8" name="Text 2"/>
          <p:cNvSpPr/>
          <p:nvPr/>
        </p:nvSpPr>
        <p:spPr>
          <a:xfrm rot="16200000">
            <a:off x="5558790" y="3484245"/>
            <a:ext cx="6454140" cy="3112770"/>
          </a:xfrm>
          <a:prstGeom prst="rect">
            <a:avLst/>
          </a:prstGeom>
          <a:noFill/>
          <a:ln/>
        </p:spPr>
        <p:txBody>
          <a:bodyPr wrap="square" lIns="0" tIns="0" rIns="0" bIns="0" rtlCol="0" anchor="t"/>
          <a:lstStyle/>
          <a:p>
            <a:pPr algn="l" indent="0" marL="0">
              <a:lnSpc>
                <a:spcPct val="120000"/>
              </a:lnSpc>
              <a:buNone/>
            </a:pPr>
            <a:r>
              <a:rPr lang="en-US" sz="9600" b="1" u="none" dirty="0">
                <a:solidFill>
                  <a:srgbClr val="272727"/>
                </a:solidFill>
                <a:latin typeface="Tourney" pitchFamily="34" charset="0"/>
                <a:ea typeface="Tourney" pitchFamily="34" charset="-122"/>
                <a:cs typeface="Tourney" pitchFamily="34" charset="-120"/>
              </a:rPr>
              <a:t>TABLE OF CONTENTS</a:t>
            </a:r>
            <a:endParaRPr lang="en-US" sz="9600" dirty="0"/>
          </a:p>
        </p:txBody>
      </p:sp>
      <p:grpSp>
        <p:nvGrpSpPr>
          <p:cNvPr id="16766" name="Group"/>
          <p:cNvGrpSpPr/>
          <p:nvPr/>
        </p:nvGrpSpPr>
        <p:grpSpPr>
          <a:xfrm>
            <a:off x="10896600" y="2019300"/>
            <a:ext cx="1219200" cy="1219200"/>
            <a:chOff x="10896600" y="2019300"/>
            <a:chExt cx="1219200" cy="1219200"/>
          </a:xfrm>
        </p:grpSpPr>
        <p:sp>
          <p:nvSpPr>
            <p:cNvPr id="9" name="Shape 3"/>
            <p:cNvSpPr/>
            <p:nvPr/>
          </p:nvSpPr>
          <p:spPr>
            <a:xfrm>
              <a:off x="10896600" y="2019300"/>
              <a:ext cx="1219200" cy="1219200"/>
            </a:xfrm>
            <a:prstGeom prst="rect">
              <a:avLst/>
            </a:prstGeom>
            <a:noFill/>
            <a:ln w="9525">
              <a:solidFill>
                <a:srgbClr val="000000"/>
              </a:solidFill>
              <a:prstDash val="solid"/>
            </a:ln>
          </p:spPr>
        </p:sp>
        <p:sp>
          <p:nvSpPr>
            <p:cNvPr id="10" name="Text 4"/>
            <p:cNvSpPr/>
            <p:nvPr/>
          </p:nvSpPr>
          <p:spPr>
            <a:xfrm>
              <a:off x="11183303" y="2296478"/>
              <a:ext cx="645795" cy="664845"/>
            </a:xfrm>
            <a:prstGeom prst="rect">
              <a:avLst/>
            </a:prstGeom>
            <a:noFill/>
            <a:ln/>
          </p:spPr>
          <p:txBody>
            <a:bodyPr wrap="square" lIns="0" tIns="0" rIns="0" bIns="0" rtlCol="0" anchor="ctr"/>
            <a:lstStyle/>
            <a:p>
              <a:pPr algn="ctr" indent="0" marL="0">
                <a:lnSpc>
                  <a:spcPct val="120000"/>
                </a:lnSpc>
                <a:buNone/>
              </a:pPr>
              <a:r>
                <a:rPr lang="en-US" sz="3600" b="1" u="none" dirty="0">
                  <a:solidFill>
                    <a:srgbClr val="000000"/>
                  </a:solidFill>
                  <a:latin typeface="Tourney" pitchFamily="34" charset="0"/>
                  <a:ea typeface="Tourney" pitchFamily="34" charset="-122"/>
                  <a:cs typeface="Tourney" pitchFamily="34" charset="-120"/>
                </a:rPr>
                <a:t>01</a:t>
              </a:r>
              <a:endParaRPr lang="en-US" sz="3600" dirty="0"/>
            </a:p>
          </p:txBody>
        </p:sp>
      </p:grpSp>
      <p:grpSp>
        <p:nvGrpSpPr>
          <p:cNvPr id="14362" name="Group"/>
          <p:cNvGrpSpPr/>
          <p:nvPr/>
        </p:nvGrpSpPr>
        <p:grpSpPr>
          <a:xfrm>
            <a:off x="12268200" y="2109788"/>
            <a:ext cx="4539615" cy="1144905"/>
            <a:chOff x="12268200" y="2109788"/>
            <a:chExt cx="4539615" cy="1144905"/>
          </a:xfrm>
        </p:grpSpPr>
        <p:sp>
          <p:nvSpPr>
            <p:cNvPr id="11" name="Text 5"/>
            <p:cNvSpPr/>
            <p:nvPr/>
          </p:nvSpPr>
          <p:spPr>
            <a:xfrm>
              <a:off x="12268200" y="2109788"/>
              <a:ext cx="4539615" cy="664845"/>
            </a:xfrm>
            <a:prstGeom prst="rect">
              <a:avLst/>
            </a:prstGeom>
            <a:noFill/>
            <a:ln/>
          </p:spPr>
          <p:txBody>
            <a:bodyPr wrap="square" lIns="0" tIns="0" rIns="0" bIns="0" rtlCol="0" anchor="t"/>
            <a:lstStyle/>
            <a:p>
              <a:pPr algn="l" indent="0" marL="0">
                <a:lnSpc>
                  <a:spcPct val="120000"/>
                </a:lnSpc>
                <a:buNone/>
              </a:pPr>
              <a:r>
                <a:rPr lang="en-US" sz="3600" b="1" u="none" dirty="0">
                  <a:solidFill>
                    <a:srgbClr val="0E0E0E"/>
                  </a:solidFill>
                  <a:latin typeface="Tourney" pitchFamily="34" charset="0"/>
                  <a:ea typeface="Tourney" pitchFamily="34" charset="-122"/>
                  <a:cs typeface="Tourney" pitchFamily="34" charset="-120"/>
                </a:rPr>
                <a:t>INTRODUCTION</a:t>
              </a:r>
              <a:endParaRPr lang="en-US" sz="3600" dirty="0"/>
            </a:p>
          </p:txBody>
        </p:sp>
        <p:sp>
          <p:nvSpPr>
            <p:cNvPr id="12" name="Text 6"/>
            <p:cNvSpPr/>
            <p:nvPr/>
          </p:nvSpPr>
          <p:spPr>
            <a:xfrm>
              <a:off x="12268200" y="2690813"/>
              <a:ext cx="4509135" cy="563880"/>
            </a:xfrm>
            <a:prstGeom prst="rect">
              <a:avLst/>
            </a:prstGeom>
            <a:noFill/>
            <a:ln/>
          </p:spPr>
          <p:txBody>
            <a:bodyPr wrap="square" lIns="0" tIns="0" rIns="0" bIns="0" rtlCol="0" anchor="t"/>
            <a:lstStyle/>
            <a:p>
              <a:pPr algn="l" indent="0" marL="0">
                <a:lnSpc>
                  <a:spcPct val="120000"/>
                </a:lnSpc>
                <a:buNone/>
              </a:pPr>
              <a:r>
                <a:rPr lang="en-US" sz="2400" u="none" dirty="0">
                  <a:solidFill>
                    <a:srgbClr val="0E0E0E"/>
                  </a:solidFill>
                  <a:latin typeface="Poppins" pitchFamily="34" charset="0"/>
                  <a:ea typeface="Poppins" pitchFamily="34" charset="-122"/>
                  <a:cs typeface="Poppins" pitchFamily="34" charset="-120"/>
                </a:rPr>
                <a:t>The Extraordinary Realm</a:t>
              </a:r>
              <a:endParaRPr lang="en-US" sz="2400" dirty="0"/>
            </a:p>
          </p:txBody>
        </p:sp>
      </p:grpSp>
      <p:grpSp>
        <p:nvGrpSpPr>
          <p:cNvPr id="50940" name="Group"/>
          <p:cNvGrpSpPr/>
          <p:nvPr/>
        </p:nvGrpSpPr>
        <p:grpSpPr>
          <a:xfrm>
            <a:off x="10896600" y="3695700"/>
            <a:ext cx="1219200" cy="1219200"/>
            <a:chOff x="10896600" y="3695700"/>
            <a:chExt cx="1219200" cy="1219200"/>
          </a:xfrm>
        </p:grpSpPr>
        <p:sp>
          <p:nvSpPr>
            <p:cNvPr id="13" name="Shape 7"/>
            <p:cNvSpPr/>
            <p:nvPr/>
          </p:nvSpPr>
          <p:spPr>
            <a:xfrm>
              <a:off x="10896600" y="3695700"/>
              <a:ext cx="1219200" cy="1219200"/>
            </a:xfrm>
            <a:prstGeom prst="ellipse">
              <a:avLst/>
            </a:prstGeom>
            <a:noFill/>
            <a:ln w="9525">
              <a:solidFill>
                <a:srgbClr val="000000"/>
              </a:solidFill>
              <a:prstDash val="solid"/>
            </a:ln>
          </p:spPr>
        </p:sp>
        <p:sp>
          <p:nvSpPr>
            <p:cNvPr id="14" name="Text 8"/>
            <p:cNvSpPr/>
            <p:nvPr/>
          </p:nvSpPr>
          <p:spPr>
            <a:xfrm>
              <a:off x="11173778" y="3972878"/>
              <a:ext cx="664845" cy="664845"/>
            </a:xfrm>
            <a:prstGeom prst="rect">
              <a:avLst/>
            </a:prstGeom>
            <a:noFill/>
            <a:ln/>
          </p:spPr>
          <p:txBody>
            <a:bodyPr wrap="square" lIns="0" tIns="0" rIns="0" bIns="0" rtlCol="0" anchor="ctr"/>
            <a:lstStyle/>
            <a:p>
              <a:pPr algn="ctr" indent="0" marL="0">
                <a:lnSpc>
                  <a:spcPct val="120000"/>
                </a:lnSpc>
                <a:buNone/>
              </a:pPr>
              <a:r>
                <a:rPr lang="en-US" sz="3600" b="1" u="none" dirty="0">
                  <a:solidFill>
                    <a:srgbClr val="000000"/>
                  </a:solidFill>
                  <a:latin typeface="Tourney" pitchFamily="34" charset="0"/>
                  <a:ea typeface="Tourney" pitchFamily="34" charset="-122"/>
                  <a:cs typeface="Tourney" pitchFamily="34" charset="-120"/>
                </a:rPr>
                <a:t>02</a:t>
              </a:r>
              <a:endParaRPr lang="en-US" sz="3600" dirty="0"/>
            </a:p>
          </p:txBody>
        </p:sp>
      </p:grpSp>
      <p:grpSp>
        <p:nvGrpSpPr>
          <p:cNvPr id="61585" name="Group"/>
          <p:cNvGrpSpPr/>
          <p:nvPr/>
        </p:nvGrpSpPr>
        <p:grpSpPr>
          <a:xfrm>
            <a:off x="12268200" y="3786188"/>
            <a:ext cx="4539615" cy="1144905"/>
            <a:chOff x="12268200" y="3786188"/>
            <a:chExt cx="4539615" cy="1144905"/>
          </a:xfrm>
        </p:grpSpPr>
        <p:sp>
          <p:nvSpPr>
            <p:cNvPr id="15" name="Text 9"/>
            <p:cNvSpPr/>
            <p:nvPr/>
          </p:nvSpPr>
          <p:spPr>
            <a:xfrm>
              <a:off x="12268200" y="3786188"/>
              <a:ext cx="4539615" cy="664845"/>
            </a:xfrm>
            <a:prstGeom prst="rect">
              <a:avLst/>
            </a:prstGeom>
            <a:noFill/>
            <a:ln/>
          </p:spPr>
          <p:txBody>
            <a:bodyPr wrap="square" lIns="0" tIns="0" rIns="0" bIns="0" rtlCol="0" anchor="t"/>
            <a:lstStyle/>
            <a:p>
              <a:pPr algn="l" indent="0" marL="0">
                <a:lnSpc>
                  <a:spcPct val="120000"/>
                </a:lnSpc>
                <a:buNone/>
              </a:pPr>
              <a:r>
                <a:rPr lang="en-US" sz="3600" b="1" u="none" dirty="0">
                  <a:solidFill>
                    <a:srgbClr val="0E0E0E"/>
                  </a:solidFill>
                  <a:latin typeface="Tourney" pitchFamily="34" charset="0"/>
                  <a:ea typeface="Tourney" pitchFamily="34" charset="-122"/>
                  <a:cs typeface="Tourney" pitchFamily="34" charset="-120"/>
                </a:rPr>
                <a:t>ENCOUNTERS</a:t>
              </a:r>
              <a:endParaRPr lang="en-US" sz="3600" dirty="0"/>
            </a:p>
          </p:txBody>
        </p:sp>
        <p:sp>
          <p:nvSpPr>
            <p:cNvPr id="16" name="Text 10"/>
            <p:cNvSpPr/>
            <p:nvPr/>
          </p:nvSpPr>
          <p:spPr>
            <a:xfrm>
              <a:off x="12268200" y="4367213"/>
              <a:ext cx="4509135" cy="563880"/>
            </a:xfrm>
            <a:prstGeom prst="rect">
              <a:avLst/>
            </a:prstGeom>
            <a:noFill/>
            <a:ln/>
          </p:spPr>
          <p:txBody>
            <a:bodyPr wrap="square" lIns="0" tIns="0" rIns="0" bIns="0" rtlCol="0" anchor="t"/>
            <a:lstStyle/>
            <a:p>
              <a:pPr algn="l" indent="0" marL="0">
                <a:lnSpc>
                  <a:spcPct val="120000"/>
                </a:lnSpc>
                <a:buNone/>
              </a:pPr>
              <a:r>
                <a:rPr lang="en-US" sz="2400" u="none" dirty="0">
                  <a:solidFill>
                    <a:srgbClr val="0E0E0E"/>
                  </a:solidFill>
                  <a:latin typeface="Poppins" pitchFamily="34" charset="0"/>
                  <a:ea typeface="Poppins" pitchFamily="34" charset="-122"/>
                  <a:cs typeface="Poppins" pitchFamily="34" charset="-120"/>
                </a:rPr>
                <a:t>Unicorn Sightings</a:t>
              </a:r>
              <a:endParaRPr lang="en-US" sz="2400" dirty="0"/>
            </a:p>
          </p:txBody>
        </p:sp>
      </p:grpSp>
      <p:grpSp>
        <p:nvGrpSpPr>
          <p:cNvPr id="48836" name="Group"/>
          <p:cNvGrpSpPr/>
          <p:nvPr/>
        </p:nvGrpSpPr>
        <p:grpSpPr>
          <a:xfrm>
            <a:off x="10896600" y="5372100"/>
            <a:ext cx="1219200" cy="1219200"/>
            <a:chOff x="10896600" y="5372100"/>
            <a:chExt cx="1219200" cy="1219200"/>
          </a:xfrm>
        </p:grpSpPr>
        <p:sp>
          <p:nvSpPr>
            <p:cNvPr id="17" name="Shape 11"/>
            <p:cNvSpPr/>
            <p:nvPr/>
          </p:nvSpPr>
          <p:spPr>
            <a:xfrm>
              <a:off x="10896600" y="5372100"/>
              <a:ext cx="1219200" cy="1219200"/>
            </a:xfrm>
            <a:prstGeom prst="rect">
              <a:avLst/>
            </a:prstGeom>
            <a:noFill/>
            <a:ln w="9525">
              <a:solidFill>
                <a:srgbClr val="000000"/>
              </a:solidFill>
              <a:prstDash val="solid"/>
            </a:ln>
          </p:spPr>
        </p:sp>
        <p:sp>
          <p:nvSpPr>
            <p:cNvPr id="18" name="Text 12"/>
            <p:cNvSpPr/>
            <p:nvPr/>
          </p:nvSpPr>
          <p:spPr>
            <a:xfrm>
              <a:off x="11173778" y="5649278"/>
              <a:ext cx="664845" cy="664845"/>
            </a:xfrm>
            <a:prstGeom prst="rect">
              <a:avLst/>
            </a:prstGeom>
            <a:noFill/>
            <a:ln/>
          </p:spPr>
          <p:txBody>
            <a:bodyPr wrap="square" lIns="0" tIns="0" rIns="0" bIns="0" rtlCol="0" anchor="ctr"/>
            <a:lstStyle/>
            <a:p>
              <a:pPr algn="ctr" indent="0" marL="0">
                <a:lnSpc>
                  <a:spcPct val="120000"/>
                </a:lnSpc>
                <a:buNone/>
              </a:pPr>
              <a:r>
                <a:rPr lang="en-US" sz="3600" b="1" u="none" dirty="0">
                  <a:solidFill>
                    <a:srgbClr val="000000"/>
                  </a:solidFill>
                  <a:latin typeface="Tourney" pitchFamily="34" charset="0"/>
                  <a:ea typeface="Tourney" pitchFamily="34" charset="-122"/>
                  <a:cs typeface="Tourney" pitchFamily="34" charset="-120"/>
                </a:rPr>
                <a:t>03</a:t>
              </a:r>
              <a:endParaRPr lang="en-US" sz="3600" dirty="0"/>
            </a:p>
          </p:txBody>
        </p:sp>
      </p:grpSp>
      <p:grpSp>
        <p:nvGrpSpPr>
          <p:cNvPr id="78173" name="Group"/>
          <p:cNvGrpSpPr/>
          <p:nvPr/>
        </p:nvGrpSpPr>
        <p:grpSpPr>
          <a:xfrm>
            <a:off x="12268200" y="5462588"/>
            <a:ext cx="4539615" cy="1144905"/>
            <a:chOff x="12268200" y="5462588"/>
            <a:chExt cx="4539615" cy="1144905"/>
          </a:xfrm>
        </p:grpSpPr>
        <p:sp>
          <p:nvSpPr>
            <p:cNvPr id="19" name="Text 13"/>
            <p:cNvSpPr/>
            <p:nvPr/>
          </p:nvSpPr>
          <p:spPr>
            <a:xfrm>
              <a:off x="12268200" y="5462588"/>
              <a:ext cx="4539615" cy="664845"/>
            </a:xfrm>
            <a:prstGeom prst="rect">
              <a:avLst/>
            </a:prstGeom>
            <a:noFill/>
            <a:ln/>
          </p:spPr>
          <p:txBody>
            <a:bodyPr wrap="square" lIns="0" tIns="0" rIns="0" bIns="0" rtlCol="0" anchor="t"/>
            <a:lstStyle/>
            <a:p>
              <a:pPr algn="l" indent="0" marL="0">
                <a:lnSpc>
                  <a:spcPct val="120000"/>
                </a:lnSpc>
                <a:buNone/>
              </a:pPr>
              <a:r>
                <a:rPr lang="en-US" sz="3600" b="1" u="none" dirty="0">
                  <a:solidFill>
                    <a:srgbClr val="0E0E0E"/>
                  </a:solidFill>
                  <a:latin typeface="Tourney" pitchFamily="34" charset="0"/>
                  <a:ea typeface="Tourney" pitchFamily="34" charset="-122"/>
                  <a:cs typeface="Tourney" pitchFamily="34" charset="-120"/>
                </a:rPr>
                <a:t>WONDERS</a:t>
              </a:r>
              <a:endParaRPr lang="en-US" sz="3600" dirty="0"/>
            </a:p>
          </p:txBody>
        </p:sp>
        <p:sp>
          <p:nvSpPr>
            <p:cNvPr id="20" name="Text 14"/>
            <p:cNvSpPr/>
            <p:nvPr/>
          </p:nvSpPr>
          <p:spPr>
            <a:xfrm>
              <a:off x="12268200" y="6043613"/>
              <a:ext cx="4509135" cy="563880"/>
            </a:xfrm>
            <a:prstGeom prst="rect">
              <a:avLst/>
            </a:prstGeom>
            <a:noFill/>
            <a:ln/>
          </p:spPr>
          <p:txBody>
            <a:bodyPr wrap="square" lIns="0" tIns="0" rIns="0" bIns="0" rtlCol="0" anchor="t"/>
            <a:lstStyle/>
            <a:p>
              <a:pPr algn="l" indent="0" marL="0">
                <a:lnSpc>
                  <a:spcPct val="120000"/>
                </a:lnSpc>
                <a:buNone/>
              </a:pPr>
              <a:r>
                <a:rPr lang="en-US" sz="2400" u="none" dirty="0">
                  <a:solidFill>
                    <a:srgbClr val="0E0E0E"/>
                  </a:solidFill>
                  <a:latin typeface="Poppins" pitchFamily="34" charset="0"/>
                  <a:ea typeface="Poppins" pitchFamily="34" charset="-122"/>
                  <a:cs typeface="Poppins" pitchFamily="34" charset="-120"/>
                </a:rPr>
                <a:t>Wishes Granted</a:t>
              </a:r>
              <a:endParaRPr lang="en-US" sz="2400" dirty="0"/>
            </a:p>
          </p:txBody>
        </p:sp>
      </p:grpSp>
      <p:grpSp>
        <p:nvGrpSpPr>
          <p:cNvPr id="43938" name="Group"/>
          <p:cNvGrpSpPr/>
          <p:nvPr/>
        </p:nvGrpSpPr>
        <p:grpSpPr>
          <a:xfrm>
            <a:off x="10896600" y="7048500"/>
            <a:ext cx="1219200" cy="1219200"/>
            <a:chOff x="10896600" y="7048500"/>
            <a:chExt cx="1219200" cy="1219200"/>
          </a:xfrm>
        </p:grpSpPr>
        <p:sp>
          <p:nvSpPr>
            <p:cNvPr id="21" name="Shape 15"/>
            <p:cNvSpPr/>
            <p:nvPr/>
          </p:nvSpPr>
          <p:spPr>
            <a:xfrm>
              <a:off x="10896600" y="7048500"/>
              <a:ext cx="1219200" cy="1219200"/>
            </a:xfrm>
            <a:prstGeom prst="ellipse">
              <a:avLst/>
            </a:prstGeom>
            <a:noFill/>
            <a:ln w="9525">
              <a:solidFill>
                <a:srgbClr val="000000"/>
              </a:solidFill>
              <a:prstDash val="solid"/>
            </a:ln>
          </p:spPr>
        </p:sp>
        <p:sp>
          <p:nvSpPr>
            <p:cNvPr id="22" name="Text 16"/>
            <p:cNvSpPr/>
            <p:nvPr/>
          </p:nvSpPr>
          <p:spPr>
            <a:xfrm>
              <a:off x="11169015" y="7325678"/>
              <a:ext cx="674370" cy="664845"/>
            </a:xfrm>
            <a:prstGeom prst="rect">
              <a:avLst/>
            </a:prstGeom>
            <a:noFill/>
            <a:ln/>
          </p:spPr>
          <p:txBody>
            <a:bodyPr wrap="square" lIns="0" tIns="0" rIns="0" bIns="0" rtlCol="0" anchor="ctr"/>
            <a:lstStyle/>
            <a:p>
              <a:pPr algn="ctr" indent="0" marL="0">
                <a:lnSpc>
                  <a:spcPct val="120000"/>
                </a:lnSpc>
                <a:buNone/>
              </a:pPr>
              <a:r>
                <a:rPr lang="en-US" sz="3600" b="1" u="none" dirty="0">
                  <a:solidFill>
                    <a:srgbClr val="000000"/>
                  </a:solidFill>
                  <a:latin typeface="Tourney" pitchFamily="34" charset="0"/>
                  <a:ea typeface="Tourney" pitchFamily="34" charset="-122"/>
                  <a:cs typeface="Tourney" pitchFamily="34" charset="-120"/>
                </a:rPr>
                <a:t>04</a:t>
              </a:r>
              <a:endParaRPr lang="en-US" sz="3600" dirty="0"/>
            </a:p>
          </p:txBody>
        </p:sp>
      </p:grpSp>
      <p:grpSp>
        <p:nvGrpSpPr>
          <p:cNvPr id="32727" name="Group"/>
          <p:cNvGrpSpPr/>
          <p:nvPr/>
        </p:nvGrpSpPr>
        <p:grpSpPr>
          <a:xfrm>
            <a:off x="12268200" y="7138987"/>
            <a:ext cx="4539615" cy="1144905"/>
            <a:chOff x="12268200" y="7138987"/>
            <a:chExt cx="4539615" cy="1144905"/>
          </a:xfrm>
        </p:grpSpPr>
        <p:sp>
          <p:nvSpPr>
            <p:cNvPr id="23" name="Text 17"/>
            <p:cNvSpPr/>
            <p:nvPr/>
          </p:nvSpPr>
          <p:spPr>
            <a:xfrm>
              <a:off x="12268200" y="7138987"/>
              <a:ext cx="4539615" cy="664845"/>
            </a:xfrm>
            <a:prstGeom prst="rect">
              <a:avLst/>
            </a:prstGeom>
            <a:noFill/>
            <a:ln/>
          </p:spPr>
          <p:txBody>
            <a:bodyPr wrap="square" lIns="0" tIns="0" rIns="0" bIns="0" rtlCol="0" anchor="t"/>
            <a:lstStyle/>
            <a:p>
              <a:pPr algn="l" indent="0" marL="0">
                <a:lnSpc>
                  <a:spcPct val="120000"/>
                </a:lnSpc>
                <a:buNone/>
              </a:pPr>
              <a:r>
                <a:rPr lang="en-US" sz="3600" b="1" u="none" dirty="0">
                  <a:solidFill>
                    <a:srgbClr val="0E0E0E"/>
                  </a:solidFill>
                  <a:latin typeface="Tourney" pitchFamily="34" charset="0"/>
                  <a:ea typeface="Tourney" pitchFamily="34" charset="-122"/>
                  <a:cs typeface="Tourney" pitchFamily="34" charset="-120"/>
                </a:rPr>
                <a:t>MAGIC</a:t>
              </a:r>
              <a:endParaRPr lang="en-US" sz="3600" dirty="0"/>
            </a:p>
          </p:txBody>
        </p:sp>
        <p:sp>
          <p:nvSpPr>
            <p:cNvPr id="24" name="Text 18"/>
            <p:cNvSpPr/>
            <p:nvPr/>
          </p:nvSpPr>
          <p:spPr>
            <a:xfrm>
              <a:off x="12268200" y="7720012"/>
              <a:ext cx="4509135" cy="563880"/>
            </a:xfrm>
            <a:prstGeom prst="rect">
              <a:avLst/>
            </a:prstGeom>
            <a:noFill/>
            <a:ln/>
          </p:spPr>
          <p:txBody>
            <a:bodyPr wrap="square" lIns="0" tIns="0" rIns="0" bIns="0" rtlCol="0" anchor="t"/>
            <a:lstStyle/>
            <a:p>
              <a:pPr algn="l" indent="0" marL="0">
                <a:lnSpc>
                  <a:spcPct val="120000"/>
                </a:lnSpc>
                <a:buNone/>
              </a:pPr>
              <a:r>
                <a:rPr lang="en-US" sz="2400" u="none" dirty="0">
                  <a:solidFill>
                    <a:srgbClr val="0E0E0E"/>
                  </a:solidFill>
                  <a:latin typeface="Poppins" pitchFamily="34" charset="0"/>
                  <a:ea typeface="Poppins" pitchFamily="34" charset="-122"/>
                  <a:cs typeface="Poppins" pitchFamily="34" charset="-120"/>
                </a:rPr>
                <a:t>Spellcasting</a:t>
              </a:r>
              <a:endParaRPr lang="en-US" sz="2400" dirty="0"/>
            </a:p>
          </p:txBody>
        </p:sp>
      </p:grpSp>
      <p:pic>
        <p:nvPicPr>
          <p:cNvPr id="25" name="Image 4" descr="preencoded.png">    </p:cNvPr>
          <p:cNvPicPr>
            <a:picLocks noChangeAspect="1"/>
          </p:cNvPicPr>
          <p:nvPr/>
        </p:nvPicPr>
        <p:blipFill>
          <a:blip r:embed="rId5"/>
          <a:stretch>
            <a:fillRect/>
          </a:stretch>
        </p:blipFill>
        <p:spPr>
          <a:xfrm>
            <a:off x="0" y="0"/>
            <a:ext cx="8839200" cy="858202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E0CEC4"/>
        </a:solidFill>
      </p:bgPr>
    </p:bg>
    <p:spTree>
      <p:nvGrpSpPr>
        <p:cNvPr id="1" name=""/>
        <p:cNvGrpSpPr/>
        <p:nvPr/>
      </p:nvGrpSpPr>
      <p:grpSpPr>
        <a:xfrm>
          <a:off x="0" y="0"/>
          <a:ext cx="0" cy="0"/>
          <a:chOff x="0" y="0"/>
          <a:chExt cx="0" cy="0"/>
        </a:xfrm>
      </p:grpSpPr>
      <p:grpSp>
        <p:nvGrpSpPr>
          <p:cNvPr id="12830" name="Group"/>
          <p:cNvGrpSpPr/>
          <p:nvPr/>
        </p:nvGrpSpPr>
        <p:grpSpPr>
          <a:xfrm>
            <a:off x="-7696200" y="-1590675"/>
            <a:ext cx="28651200" cy="13282657"/>
            <a:chOff x="-7696200" y="-1590675"/>
            <a:chExt cx="28651200" cy="13282657"/>
          </a:xfrm>
        </p:grpSpPr>
        <p:sp>
          <p:nvSpPr>
            <p:cNvPr id="2" name="Shape 0"/>
            <p:cNvSpPr/>
            <p:nvPr/>
          </p:nvSpPr>
          <p:spPr>
            <a:xfrm>
              <a:off x="0" y="0"/>
              <a:ext cx="18288000" cy="10287000"/>
            </a:xfrm>
            <a:prstGeom prst="rect">
              <a:avLst/>
            </a:prstGeom>
            <a:solidFill>
              <a:srgbClr val="E0CEC4"/>
            </a:solidFill>
            <a:ln/>
          </p:spPr>
        </p:sp>
        <p:pic>
          <p:nvPicPr>
            <p:cNvPr id="3" name="Image 0" descr="preencoded.png">    </p:cNvPr>
            <p:cNvPicPr>
              <a:picLocks noChangeAspect="1"/>
            </p:cNvPicPr>
            <p:nvPr/>
          </p:nvPicPr>
          <p:blipFill>
            <a:blip r:embed="rId1"/>
            <a:stretch>
              <a:fillRect/>
            </a:stretch>
          </p:blipFill>
          <p:spPr>
            <a:xfrm>
              <a:off x="11172825" y="-1590675"/>
              <a:ext cx="9782175" cy="9782175"/>
            </a:xfrm>
            <a:prstGeom prst="rect">
              <a:avLst/>
            </a:prstGeom>
          </p:spPr>
        </p:pic>
        <p:pic>
          <p:nvPicPr>
            <p:cNvPr id="4" name="Image 1" descr="preencoded.png">    </p:cNvPr>
            <p:cNvPicPr>
              <a:picLocks noChangeAspect="1"/>
            </p:cNvPicPr>
            <p:nvPr/>
          </p:nvPicPr>
          <p:blipFill>
            <a:blip r:embed="rId2"/>
            <a:stretch>
              <a:fillRect/>
            </a:stretch>
          </p:blipFill>
          <p:spPr>
            <a:xfrm>
              <a:off x="-7696200" y="-1400175"/>
              <a:ext cx="13336939" cy="13092157"/>
            </a:xfrm>
            <a:prstGeom prst="rect">
              <a:avLst/>
            </a:prstGeom>
          </p:spPr>
        </p:pic>
        <p:pic>
          <p:nvPicPr>
            <p:cNvPr id="5" name="Image 2" descr="preencoded.png">    </p:cNvPr>
            <p:cNvPicPr>
              <a:picLocks noChangeAspect="1"/>
            </p:cNvPicPr>
            <p:nvPr/>
          </p:nvPicPr>
          <p:blipFill>
            <a:blip r:embed="rId3"/>
            <a:stretch>
              <a:fillRect/>
            </a:stretch>
          </p:blipFill>
          <p:spPr>
            <a:xfrm>
              <a:off x="13696755" y="6162480"/>
              <a:ext cx="3953266" cy="3953266"/>
            </a:xfrm>
            <a:prstGeom prst="rect">
              <a:avLst/>
            </a:prstGeom>
          </p:spPr>
        </p:pic>
      </p:grpSp>
      <p:grpSp>
        <p:nvGrpSpPr>
          <p:cNvPr id="56082" name="Group"/>
          <p:cNvGrpSpPr/>
          <p:nvPr/>
        </p:nvGrpSpPr>
        <p:grpSpPr>
          <a:xfrm>
            <a:off x="17235487" y="8456817"/>
            <a:ext cx="1463470" cy="1601583"/>
            <a:chOff x="17235487" y="8456817"/>
            <a:chExt cx="1463470" cy="1601583"/>
          </a:xfrm>
        </p:grpSpPr>
        <p:pic>
          <p:nvPicPr>
            <p:cNvPr id="6" name="Image 3" descr="preencoded.png">    </p:cNvPr>
            <p:cNvPicPr>
              <a:picLocks noChangeAspect="1"/>
            </p:cNvPicPr>
            <p:nvPr/>
          </p:nvPicPr>
          <p:blipFill>
            <a:blip r:embed="rId4"/>
            <a:stretch>
              <a:fillRect/>
            </a:stretch>
          </p:blipFill>
          <p:spPr>
            <a:xfrm>
              <a:off x="17640300" y="9525000"/>
              <a:ext cx="533400" cy="533400"/>
            </a:xfrm>
            <a:prstGeom prst="rect">
              <a:avLst/>
            </a:prstGeom>
          </p:spPr>
        </p:pic>
        <p:sp>
          <p:nvSpPr>
            <p:cNvPr id="7" name="Text 1"/>
            <p:cNvSpPr/>
            <p:nvPr/>
          </p:nvSpPr>
          <p:spPr>
            <a:xfrm rot="16200000">
              <a:off x="17235487" y="8456817"/>
              <a:ext cx="1463470" cy="539545"/>
            </a:xfrm>
            <a:prstGeom prst="rect">
              <a:avLst/>
            </a:prstGeom>
            <a:noFill/>
            <a:ln/>
          </p:spPr>
          <p:txBody>
            <a:bodyPr wrap="square" lIns="0" tIns="0" rIns="0" bIns="0" rtlCol="0" anchor="t"/>
            <a:lstStyle/>
            <a:p>
              <a:pPr algn="l" indent="0" marL="0">
                <a:lnSpc>
                  <a:spcPct val="120000"/>
                </a:lnSpc>
                <a:buNone/>
              </a:pPr>
              <a:r>
                <a:rPr lang="en-US" sz="2710" b="1" u="none" dirty="0">
                  <a:solidFill>
                    <a:srgbClr val="9B3A15"/>
                  </a:solidFill>
                  <a:latin typeface="Inter" pitchFamily="34" charset="0"/>
                  <a:ea typeface="Inter" pitchFamily="34" charset="-122"/>
                  <a:cs typeface="Inter" pitchFamily="34" charset="-120"/>
                </a:rPr>
                <a:t>EaTemp</a:t>
              </a:r>
              <a:endParaRPr lang="en-US" sz="2710" dirty="0"/>
            </a:p>
          </p:txBody>
        </p:sp>
      </p:grpSp>
      <p:sp>
        <p:nvSpPr>
          <p:cNvPr id="8" name="Text 2"/>
          <p:cNvSpPr/>
          <p:nvPr/>
        </p:nvSpPr>
        <p:spPr>
          <a:xfrm>
            <a:off x="2219325" y="1952625"/>
            <a:ext cx="13515975" cy="1104900"/>
          </a:xfrm>
          <a:prstGeom prst="rect">
            <a:avLst/>
          </a:prstGeom>
          <a:noFill/>
          <a:ln/>
        </p:spPr>
        <p:txBody>
          <a:bodyPr wrap="square" lIns="0" tIns="0" rIns="0" bIns="0" rtlCol="0" anchor="t"/>
          <a:lstStyle/>
          <a:p>
            <a:pPr algn="l" indent="0" marL="0">
              <a:lnSpc>
                <a:spcPct val="120000"/>
              </a:lnSpc>
              <a:buNone/>
            </a:pPr>
            <a:r>
              <a:rPr lang="en-US" sz="6000" b="1" u="none" dirty="0">
                <a:solidFill>
                  <a:srgbClr val="272727"/>
                </a:solidFill>
                <a:latin typeface="Tourney" pitchFamily="34" charset="0"/>
                <a:ea typeface="Tourney" pitchFamily="34" charset="-122"/>
                <a:cs typeface="Tourney" pitchFamily="34" charset="-120"/>
              </a:rPr>
              <a:t>THE REALM OF THE EXTRAORDINARY</a:t>
            </a:r>
            <a:endParaRPr lang="en-US" sz="6000" dirty="0"/>
          </a:p>
        </p:txBody>
      </p:sp>
      <p:grpSp>
        <p:nvGrpSpPr>
          <p:cNvPr id="85301" name="Group"/>
          <p:cNvGrpSpPr/>
          <p:nvPr/>
        </p:nvGrpSpPr>
        <p:grpSpPr>
          <a:xfrm>
            <a:off x="2219325" y="3562350"/>
            <a:ext cx="13910310" cy="5135880"/>
            <a:chOff x="2219325" y="3562350"/>
            <a:chExt cx="13910310" cy="5135880"/>
          </a:xfrm>
        </p:grpSpPr>
        <p:sp>
          <p:nvSpPr>
            <p:cNvPr id="9" name="Text 3"/>
            <p:cNvSpPr/>
            <p:nvPr/>
          </p:nvSpPr>
          <p:spPr>
            <a:xfrm>
              <a:off x="2219325" y="3562350"/>
              <a:ext cx="6604635" cy="5135880"/>
            </a:xfrm>
            <a:prstGeom prst="rect">
              <a:avLst/>
            </a:prstGeom>
            <a:noFill/>
            <a:ln/>
          </p:spPr>
          <p:txBody>
            <a:bodyPr wrap="square" lIns="0" tIns="0" rIns="0" bIns="0" rtlCol="0" anchor="t"/>
            <a:lstStyle/>
            <a:p>
              <a:pPr algn="l" indent="0" marL="0">
                <a:lnSpc>
                  <a:spcPct val="120000"/>
                </a:lnSpc>
                <a:buNone/>
              </a:pPr>
              <a:r>
                <a:rPr lang="en-US" sz="2400" u="none" dirty="0">
                  <a:solidFill>
                    <a:srgbClr val="0E0E0E"/>
                  </a:solidFill>
                  <a:latin typeface="Poppins" pitchFamily="34" charset="0"/>
                  <a:ea typeface="Poppins" pitchFamily="34" charset="-122"/>
                  <a:cs typeface="Poppins" pitchFamily="34" charset="-120"/>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lang="en-US" sz="2400" dirty="0"/>
            </a:p>
          </p:txBody>
        </p:sp>
        <p:sp>
          <p:nvSpPr>
            <p:cNvPr id="10" name="Text 4"/>
            <p:cNvSpPr/>
            <p:nvPr/>
          </p:nvSpPr>
          <p:spPr>
            <a:xfrm>
              <a:off x="9525000" y="3562350"/>
              <a:ext cx="6604635" cy="5135880"/>
            </a:xfrm>
            <a:prstGeom prst="rect">
              <a:avLst/>
            </a:prstGeom>
            <a:noFill/>
            <a:ln/>
          </p:spPr>
          <p:txBody>
            <a:bodyPr wrap="square" lIns="0" tIns="0" rIns="0" bIns="0" rtlCol="0" anchor="t"/>
            <a:lstStyle/>
            <a:p>
              <a:pPr algn="l" indent="0" marL="0">
                <a:lnSpc>
                  <a:spcPct val="120000"/>
                </a:lnSpc>
                <a:buNone/>
              </a:pPr>
              <a:r>
                <a:rPr lang="en-US" sz="2400" u="none" dirty="0">
                  <a:solidFill>
                    <a:srgbClr val="0E0E0E"/>
                  </a:solidFill>
                  <a:latin typeface="Poppins" pitchFamily="34" charset="0"/>
                  <a:ea typeface="Poppins" pitchFamily="34" charset="-122"/>
                  <a:cs typeface="Poppins" pitchFamily="34" charset="-120"/>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lang="en-US" sz="2400" dirty="0"/>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E0CEC4"/>
        </a:solidFill>
      </p:bgPr>
    </p:bg>
    <p:spTree>
      <p:nvGrpSpPr>
        <p:cNvPr id="1" name=""/>
        <p:cNvGrpSpPr/>
        <p:nvPr/>
      </p:nvGrpSpPr>
      <p:grpSpPr>
        <a:xfrm>
          <a:off x="0" y="0"/>
          <a:ext cx="0" cy="0"/>
          <a:chOff x="0" y="0"/>
          <a:chExt cx="0" cy="0"/>
        </a:xfrm>
      </p:grpSpPr>
      <p:grpSp>
        <p:nvGrpSpPr>
          <p:cNvPr id="93377" name="Group"/>
          <p:cNvGrpSpPr/>
          <p:nvPr/>
        </p:nvGrpSpPr>
        <p:grpSpPr>
          <a:xfrm>
            <a:off x="-4343400" y="-2171700"/>
            <a:ext cx="24745950" cy="16309591"/>
            <a:chOff x="-4343400" y="-2171700"/>
            <a:chExt cx="24745950" cy="16309591"/>
          </a:xfrm>
        </p:grpSpPr>
        <p:sp>
          <p:nvSpPr>
            <p:cNvPr id="2" name="Shape 0"/>
            <p:cNvSpPr/>
            <p:nvPr/>
          </p:nvSpPr>
          <p:spPr>
            <a:xfrm>
              <a:off x="0" y="0"/>
              <a:ext cx="18288000" cy="10287000"/>
            </a:xfrm>
            <a:prstGeom prst="rect">
              <a:avLst/>
            </a:prstGeom>
            <a:solidFill>
              <a:srgbClr val="E0CEC4"/>
            </a:solidFill>
            <a:ln/>
          </p:spPr>
        </p:sp>
        <p:pic>
          <p:nvPicPr>
            <p:cNvPr id="3" name="Image 0" descr="preencoded.png">    </p:cNvPr>
            <p:cNvPicPr>
              <a:picLocks noChangeAspect="1"/>
            </p:cNvPicPr>
            <p:nvPr/>
          </p:nvPicPr>
          <p:blipFill>
            <a:blip r:embed="rId1"/>
            <a:stretch>
              <a:fillRect/>
            </a:stretch>
          </p:blipFill>
          <p:spPr>
            <a:xfrm>
              <a:off x="5762625" y="-2171700"/>
              <a:ext cx="14639925" cy="14639925"/>
            </a:xfrm>
            <a:prstGeom prst="rect">
              <a:avLst/>
            </a:prstGeom>
          </p:spPr>
        </p:pic>
        <p:pic>
          <p:nvPicPr>
            <p:cNvPr id="4" name="Image 1" descr="preencoded.png">    </p:cNvPr>
            <p:cNvPicPr>
              <a:picLocks noChangeAspect="1"/>
            </p:cNvPicPr>
            <p:nvPr/>
          </p:nvPicPr>
          <p:blipFill>
            <a:blip r:embed="rId2"/>
            <a:stretch>
              <a:fillRect/>
            </a:stretch>
          </p:blipFill>
          <p:spPr>
            <a:xfrm>
              <a:off x="-4343400" y="1581150"/>
              <a:ext cx="12221040" cy="12556741"/>
            </a:xfrm>
            <a:prstGeom prst="rect">
              <a:avLst/>
            </a:prstGeom>
          </p:spPr>
        </p:pic>
        <p:pic>
          <p:nvPicPr>
            <p:cNvPr id="5" name="Image 2" descr="preencoded.png">    </p:cNvPr>
            <p:cNvPicPr>
              <a:picLocks noChangeAspect="1"/>
            </p:cNvPicPr>
            <p:nvPr/>
          </p:nvPicPr>
          <p:blipFill>
            <a:blip r:embed="rId3"/>
            <a:stretch>
              <a:fillRect/>
            </a:stretch>
          </p:blipFill>
          <p:spPr>
            <a:xfrm>
              <a:off x="13781047" y="575723"/>
              <a:ext cx="4089490" cy="3868396"/>
            </a:xfrm>
            <a:prstGeom prst="rect">
              <a:avLst/>
            </a:prstGeom>
          </p:spPr>
        </p:pic>
      </p:grpSp>
      <p:grpSp>
        <p:nvGrpSpPr>
          <p:cNvPr id="61986" name="Group"/>
          <p:cNvGrpSpPr/>
          <p:nvPr/>
        </p:nvGrpSpPr>
        <p:grpSpPr>
          <a:xfrm>
            <a:off x="17235487" y="8456817"/>
            <a:ext cx="1463470" cy="1601583"/>
            <a:chOff x="17235487" y="8456817"/>
            <a:chExt cx="1463470" cy="1601583"/>
          </a:xfrm>
        </p:grpSpPr>
        <p:pic>
          <p:nvPicPr>
            <p:cNvPr id="6" name="Image 3" descr="preencoded.png">    </p:cNvPr>
            <p:cNvPicPr>
              <a:picLocks noChangeAspect="1"/>
            </p:cNvPicPr>
            <p:nvPr/>
          </p:nvPicPr>
          <p:blipFill>
            <a:blip r:embed="rId4"/>
            <a:stretch>
              <a:fillRect/>
            </a:stretch>
          </p:blipFill>
          <p:spPr>
            <a:xfrm>
              <a:off x="17640300" y="9525000"/>
              <a:ext cx="533400" cy="533400"/>
            </a:xfrm>
            <a:prstGeom prst="rect">
              <a:avLst/>
            </a:prstGeom>
          </p:spPr>
        </p:pic>
        <p:sp>
          <p:nvSpPr>
            <p:cNvPr id="7" name="Text 1"/>
            <p:cNvSpPr/>
            <p:nvPr/>
          </p:nvSpPr>
          <p:spPr>
            <a:xfrm rot="16200000">
              <a:off x="17235487" y="8456817"/>
              <a:ext cx="1463470" cy="539545"/>
            </a:xfrm>
            <a:prstGeom prst="rect">
              <a:avLst/>
            </a:prstGeom>
            <a:noFill/>
            <a:ln/>
          </p:spPr>
          <p:txBody>
            <a:bodyPr wrap="square" lIns="0" tIns="0" rIns="0" bIns="0" rtlCol="0" anchor="t"/>
            <a:lstStyle/>
            <a:p>
              <a:pPr algn="l" indent="0" marL="0">
                <a:lnSpc>
                  <a:spcPct val="120000"/>
                </a:lnSpc>
                <a:buNone/>
              </a:pPr>
              <a:r>
                <a:rPr lang="en-US" sz="2710" b="1" u="none" dirty="0">
                  <a:solidFill>
                    <a:srgbClr val="9B3A15"/>
                  </a:solidFill>
                  <a:latin typeface="Inter" pitchFamily="34" charset="0"/>
                  <a:ea typeface="Inter" pitchFamily="34" charset="-122"/>
                  <a:cs typeface="Inter" pitchFamily="34" charset="-120"/>
                </a:rPr>
                <a:t>EaTemp</a:t>
              </a:r>
              <a:endParaRPr lang="en-US" sz="2710" dirty="0"/>
            </a:p>
          </p:txBody>
        </p:sp>
      </p:grpSp>
      <p:pic>
        <p:nvPicPr>
          <p:cNvPr id="8" name="Image 4" descr="preencoded.png">    </p:cNvPr>
          <p:cNvPicPr>
            <a:picLocks noChangeAspect="1"/>
          </p:cNvPicPr>
          <p:nvPr/>
        </p:nvPicPr>
        <p:blipFill>
          <a:blip r:embed="rId5"/>
          <a:stretch>
            <a:fillRect/>
          </a:stretch>
        </p:blipFill>
        <p:spPr>
          <a:xfrm>
            <a:off x="9944100" y="952500"/>
            <a:ext cx="7362825" cy="9334500"/>
          </a:xfrm>
          <a:prstGeom prst="rect">
            <a:avLst/>
          </a:prstGeom>
        </p:spPr>
      </p:pic>
      <p:grpSp>
        <p:nvGrpSpPr>
          <p:cNvPr id="21658" name="Group"/>
          <p:cNvGrpSpPr/>
          <p:nvPr/>
        </p:nvGrpSpPr>
        <p:grpSpPr>
          <a:xfrm>
            <a:off x="1876425" y="1866900"/>
            <a:ext cx="1133475" cy="942975"/>
            <a:chOff x="1876425" y="1866900"/>
            <a:chExt cx="1133475" cy="942975"/>
          </a:xfrm>
        </p:grpSpPr>
        <p:pic>
          <p:nvPicPr>
            <p:cNvPr id="9" name="Image 5" descr="preencoded.png">    </p:cNvPr>
            <p:cNvPicPr>
              <a:picLocks noChangeAspect="1"/>
            </p:cNvPicPr>
            <p:nvPr/>
          </p:nvPicPr>
          <p:blipFill>
            <a:blip r:embed="rId6"/>
            <a:stretch>
              <a:fillRect/>
            </a:stretch>
          </p:blipFill>
          <p:spPr>
            <a:xfrm>
              <a:off x="1876425" y="1866900"/>
              <a:ext cx="1133475" cy="942975"/>
            </a:xfrm>
            <a:prstGeom prst="rect">
              <a:avLst/>
            </a:prstGeom>
          </p:spPr>
        </p:pic>
        <p:grpSp>
          <p:nvGrpSpPr>
            <p:cNvPr id="20733" name="Group"/>
            <p:cNvGrpSpPr/>
            <p:nvPr/>
          </p:nvGrpSpPr>
          <p:grpSpPr>
            <a:xfrm>
              <a:off x="1876425" y="3038475"/>
              <a:ext cx="5996940" cy="2592705"/>
              <a:chOff x="1876425" y="3038475"/>
              <a:chExt cx="5996940" cy="2592705"/>
            </a:xfrm>
          </p:grpSpPr>
          <p:sp>
            <p:nvSpPr>
              <p:cNvPr id="10" name="Text 2"/>
              <p:cNvSpPr/>
              <p:nvPr/>
            </p:nvSpPr>
            <p:spPr>
              <a:xfrm>
                <a:off x="1876425" y="3038475"/>
                <a:ext cx="5996940" cy="664845"/>
              </a:xfrm>
              <a:prstGeom prst="rect">
                <a:avLst/>
              </a:prstGeom>
              <a:noFill/>
              <a:ln/>
            </p:spPr>
            <p:txBody>
              <a:bodyPr wrap="square" lIns="0" tIns="0" rIns="0" bIns="0" rtlCol="0" anchor="t"/>
              <a:lstStyle/>
              <a:p>
                <a:pPr algn="l" indent="0" marL="0">
                  <a:lnSpc>
                    <a:spcPct val="120000"/>
                  </a:lnSpc>
                  <a:buNone/>
                </a:pPr>
                <a:r>
                  <a:rPr lang="en-US" sz="3600" b="1" u="none" dirty="0">
                    <a:solidFill>
                      <a:srgbClr val="0E0E0E"/>
                    </a:solidFill>
                    <a:latin typeface="Tourney" pitchFamily="34" charset="0"/>
                    <a:ea typeface="Tourney" pitchFamily="34" charset="-122"/>
                    <a:cs typeface="Tourney" pitchFamily="34" charset="-120"/>
                  </a:rPr>
                  <a:t>UNICORN SIGHTINGS</a:t>
                </a:r>
                <a:endParaRPr lang="en-US" sz="3600" dirty="0"/>
              </a:p>
            </p:txBody>
          </p:sp>
          <p:sp>
            <p:nvSpPr>
              <p:cNvPr id="11" name="Text 3"/>
              <p:cNvSpPr/>
              <p:nvPr/>
            </p:nvSpPr>
            <p:spPr>
              <a:xfrm>
                <a:off x="1876425" y="3695700"/>
                <a:ext cx="5966460" cy="1935480"/>
              </a:xfrm>
              <a:prstGeom prst="rect">
                <a:avLst/>
              </a:prstGeom>
              <a:noFill/>
              <a:ln/>
            </p:spPr>
            <p:txBody>
              <a:bodyPr wrap="square" lIns="0" tIns="0" rIns="0" bIns="0" rtlCol="0" anchor="t"/>
              <a:lstStyle/>
              <a:p>
                <a:pPr algn="l" indent="0" marL="0">
                  <a:lnSpc>
                    <a:spcPct val="120000"/>
                  </a:lnSpc>
                  <a:buNone/>
                </a:pPr>
                <a:r>
                  <a:rPr lang="en-US" sz="2400" u="none" dirty="0">
                    <a:solidFill>
                      <a:srgbClr val="0E0E0E"/>
                    </a:solidFill>
                    <a:latin typeface="Poppins" pitchFamily="34" charset="0"/>
                    <a:ea typeface="Poppins" pitchFamily="34" charset="-122"/>
                    <a:cs typeface="Poppins" pitchFamily="34" charset="-120"/>
                  </a:rPr>
                  <a:t>A record of the number of unicorns spotted in the fantasy realm and the beauty and mystery that surrounds these enchanting creatures.</a:t>
                </a:r>
                <a:endParaRPr lang="en-US" sz="2400" dirty="0"/>
              </a:p>
            </p:txBody>
          </p:sp>
        </p:grpSp>
      </p:grpSp>
      <p:grpSp>
        <p:nvGrpSpPr>
          <p:cNvPr id="44252" name="Group"/>
          <p:cNvGrpSpPr/>
          <p:nvPr/>
        </p:nvGrpSpPr>
        <p:grpSpPr>
          <a:xfrm>
            <a:off x="1876425" y="6000750"/>
            <a:ext cx="885825" cy="942975"/>
            <a:chOff x="1876425" y="6000750"/>
            <a:chExt cx="885825" cy="942975"/>
          </a:xfrm>
        </p:grpSpPr>
        <p:pic>
          <p:nvPicPr>
            <p:cNvPr id="12" name="Image 6" descr="preencoded.png">    </p:cNvPr>
            <p:cNvPicPr>
              <a:picLocks noChangeAspect="1"/>
            </p:cNvPicPr>
            <p:nvPr/>
          </p:nvPicPr>
          <p:blipFill>
            <a:blip r:embed="rId7"/>
            <a:stretch>
              <a:fillRect/>
            </a:stretch>
          </p:blipFill>
          <p:spPr>
            <a:xfrm>
              <a:off x="1876425" y="6000750"/>
              <a:ext cx="885825" cy="942975"/>
            </a:xfrm>
            <a:prstGeom prst="rect">
              <a:avLst/>
            </a:prstGeom>
          </p:spPr>
        </p:pic>
        <p:grpSp>
          <p:nvGrpSpPr>
            <p:cNvPr id="37460" name="Group"/>
            <p:cNvGrpSpPr/>
            <p:nvPr/>
          </p:nvGrpSpPr>
          <p:grpSpPr>
            <a:xfrm>
              <a:off x="1876425" y="7172325"/>
              <a:ext cx="5996940" cy="2592705"/>
              <a:chOff x="1876425" y="7172325"/>
              <a:chExt cx="5996940" cy="2592705"/>
            </a:xfrm>
          </p:grpSpPr>
          <p:sp>
            <p:nvSpPr>
              <p:cNvPr id="13" name="Text 4"/>
              <p:cNvSpPr/>
              <p:nvPr/>
            </p:nvSpPr>
            <p:spPr>
              <a:xfrm>
                <a:off x="1876425" y="7172325"/>
                <a:ext cx="5996940" cy="664845"/>
              </a:xfrm>
              <a:prstGeom prst="rect">
                <a:avLst/>
              </a:prstGeom>
              <a:noFill/>
              <a:ln/>
            </p:spPr>
            <p:txBody>
              <a:bodyPr wrap="square" lIns="0" tIns="0" rIns="0" bIns="0" rtlCol="0" anchor="t"/>
              <a:lstStyle/>
              <a:p>
                <a:pPr algn="l" indent="0" marL="0">
                  <a:lnSpc>
                    <a:spcPct val="120000"/>
                  </a:lnSpc>
                  <a:buNone/>
                </a:pPr>
                <a:r>
                  <a:rPr lang="en-US" sz="3600" b="1" u="none" dirty="0">
                    <a:solidFill>
                      <a:srgbClr val="0E0E0E"/>
                    </a:solidFill>
                    <a:latin typeface="Tourney" pitchFamily="34" charset="0"/>
                    <a:ea typeface="Tourney" pitchFamily="34" charset="-122"/>
                    <a:cs typeface="Tourney" pitchFamily="34" charset="-120"/>
                  </a:rPr>
                  <a:t>DRAGON TAMING</a:t>
                </a:r>
                <a:endParaRPr lang="en-US" sz="3600" dirty="0"/>
              </a:p>
            </p:txBody>
          </p:sp>
          <p:sp>
            <p:nvSpPr>
              <p:cNvPr id="14" name="Text 5"/>
              <p:cNvSpPr/>
              <p:nvPr/>
            </p:nvSpPr>
            <p:spPr>
              <a:xfrm>
                <a:off x="1876425" y="7829550"/>
                <a:ext cx="5966460" cy="1935480"/>
              </a:xfrm>
              <a:prstGeom prst="rect">
                <a:avLst/>
              </a:prstGeom>
              <a:noFill/>
              <a:ln/>
            </p:spPr>
            <p:txBody>
              <a:bodyPr wrap="square" lIns="0" tIns="0" rIns="0" bIns="0" rtlCol="0" anchor="t"/>
              <a:lstStyle/>
              <a:p>
                <a:pPr algn="l" indent="0" marL="0">
                  <a:lnSpc>
                    <a:spcPct val="120000"/>
                  </a:lnSpc>
                  <a:buNone/>
                </a:pPr>
                <a:r>
                  <a:rPr lang="en-US" sz="2400" u="none" dirty="0">
                    <a:solidFill>
                      <a:srgbClr val="0E0E0E"/>
                    </a:solidFill>
                    <a:latin typeface="Poppins" pitchFamily="34" charset="0"/>
                    <a:ea typeface="Poppins" pitchFamily="34" charset="-122"/>
                    <a:cs typeface="Poppins" pitchFamily="34" charset="-120"/>
                  </a:rPr>
                  <a:t>A closer look at the art of taming dragons and the brave adventurers who dare to take on these fearsome creatures.</a:t>
                </a:r>
                <a:endParaRPr lang="en-US" sz="2400" dirty="0"/>
              </a:p>
            </p:txBody>
          </p:sp>
        </p:gr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E0CEC4"/>
        </a:solidFill>
      </p:bgPr>
    </p:bg>
    <p:spTree>
      <p:nvGrpSpPr>
        <p:cNvPr id="1" name=""/>
        <p:cNvGrpSpPr/>
        <p:nvPr/>
      </p:nvGrpSpPr>
      <p:grpSpPr>
        <a:xfrm>
          <a:off x="0" y="0"/>
          <a:ext cx="0" cy="0"/>
          <a:chOff x="0" y="0"/>
          <a:chExt cx="0" cy="0"/>
        </a:xfrm>
      </p:grpSpPr>
      <p:grpSp>
        <p:nvGrpSpPr>
          <p:cNvPr id="80814" name="Group"/>
          <p:cNvGrpSpPr/>
          <p:nvPr/>
        </p:nvGrpSpPr>
        <p:grpSpPr>
          <a:xfrm>
            <a:off x="-152400" y="-5672292"/>
            <a:ext cx="21759710" cy="19131117"/>
            <a:chOff x="-152400" y="-5672292"/>
            <a:chExt cx="21759710" cy="19131117"/>
          </a:xfrm>
        </p:grpSpPr>
        <p:sp>
          <p:nvSpPr>
            <p:cNvPr id="2" name="Shape 0"/>
            <p:cNvSpPr/>
            <p:nvPr/>
          </p:nvSpPr>
          <p:spPr>
            <a:xfrm>
              <a:off x="0" y="0"/>
              <a:ext cx="18288000" cy="10287000"/>
            </a:xfrm>
            <a:prstGeom prst="rect">
              <a:avLst/>
            </a:prstGeom>
            <a:solidFill>
              <a:srgbClr val="E0CEC4"/>
            </a:solidFill>
            <a:ln/>
          </p:spPr>
        </p:sp>
        <p:pic>
          <p:nvPicPr>
            <p:cNvPr id="3" name="Image 0" descr="preencoded.png">    </p:cNvPr>
            <p:cNvPicPr>
              <a:picLocks noChangeAspect="1"/>
            </p:cNvPicPr>
            <p:nvPr/>
          </p:nvPicPr>
          <p:blipFill>
            <a:blip r:embed="rId1"/>
            <a:stretch>
              <a:fillRect/>
            </a:stretch>
          </p:blipFill>
          <p:spPr>
            <a:xfrm>
              <a:off x="-152400" y="1562100"/>
              <a:ext cx="11896725" cy="11896725"/>
            </a:xfrm>
            <a:prstGeom prst="rect">
              <a:avLst/>
            </a:prstGeom>
          </p:spPr>
        </p:pic>
        <p:pic>
          <p:nvPicPr>
            <p:cNvPr id="4" name="Image 1" descr="preencoded.png">    </p:cNvPr>
            <p:cNvPicPr>
              <a:picLocks noChangeAspect="1"/>
            </p:cNvPicPr>
            <p:nvPr/>
          </p:nvPicPr>
          <p:blipFill>
            <a:blip r:embed="rId2"/>
            <a:stretch>
              <a:fillRect/>
            </a:stretch>
          </p:blipFill>
          <p:spPr>
            <a:xfrm rot="18900000">
              <a:off x="13330085" y="-5672292"/>
              <a:ext cx="8277225" cy="15268575"/>
            </a:xfrm>
            <a:prstGeom prst="rect">
              <a:avLst/>
            </a:prstGeom>
          </p:spPr>
        </p:pic>
        <p:pic>
          <p:nvPicPr>
            <p:cNvPr id="5" name="Image 2" descr="preencoded.png">    </p:cNvPr>
            <p:cNvPicPr>
              <a:picLocks noChangeAspect="1"/>
            </p:cNvPicPr>
            <p:nvPr/>
          </p:nvPicPr>
          <p:blipFill>
            <a:blip r:embed="rId3"/>
            <a:stretch>
              <a:fillRect/>
            </a:stretch>
          </p:blipFill>
          <p:spPr>
            <a:xfrm>
              <a:off x="495300" y="5524500"/>
              <a:ext cx="4333875" cy="4333875"/>
            </a:xfrm>
            <a:prstGeom prst="rect">
              <a:avLst/>
            </a:prstGeom>
          </p:spPr>
        </p:pic>
      </p:grpSp>
      <p:grpSp>
        <p:nvGrpSpPr>
          <p:cNvPr id="12698" name="Group"/>
          <p:cNvGrpSpPr/>
          <p:nvPr/>
        </p:nvGrpSpPr>
        <p:grpSpPr>
          <a:xfrm>
            <a:off x="17235487" y="8456817"/>
            <a:ext cx="1463470" cy="1601583"/>
            <a:chOff x="17235487" y="8456817"/>
            <a:chExt cx="1463470" cy="1601583"/>
          </a:xfrm>
        </p:grpSpPr>
        <p:pic>
          <p:nvPicPr>
            <p:cNvPr id="6" name="Image 3" descr="preencoded.png">    </p:cNvPr>
            <p:cNvPicPr>
              <a:picLocks noChangeAspect="1"/>
            </p:cNvPicPr>
            <p:nvPr/>
          </p:nvPicPr>
          <p:blipFill>
            <a:blip r:embed="rId4"/>
            <a:stretch>
              <a:fillRect/>
            </a:stretch>
          </p:blipFill>
          <p:spPr>
            <a:xfrm>
              <a:off x="17640300" y="9525000"/>
              <a:ext cx="533400" cy="533400"/>
            </a:xfrm>
            <a:prstGeom prst="rect">
              <a:avLst/>
            </a:prstGeom>
          </p:spPr>
        </p:pic>
        <p:sp>
          <p:nvSpPr>
            <p:cNvPr id="7" name="Text 1"/>
            <p:cNvSpPr/>
            <p:nvPr/>
          </p:nvSpPr>
          <p:spPr>
            <a:xfrm rot="16200000">
              <a:off x="17235487" y="8456817"/>
              <a:ext cx="1463470" cy="539545"/>
            </a:xfrm>
            <a:prstGeom prst="rect">
              <a:avLst/>
            </a:prstGeom>
            <a:noFill/>
            <a:ln/>
          </p:spPr>
          <p:txBody>
            <a:bodyPr wrap="square" lIns="0" tIns="0" rIns="0" bIns="0" rtlCol="0" anchor="t"/>
            <a:lstStyle/>
            <a:p>
              <a:pPr algn="l" indent="0" marL="0">
                <a:lnSpc>
                  <a:spcPct val="120000"/>
                </a:lnSpc>
                <a:buNone/>
              </a:pPr>
              <a:r>
                <a:rPr lang="en-US" sz="2710" b="1" u="none" dirty="0">
                  <a:solidFill>
                    <a:srgbClr val="9B3A15"/>
                  </a:solidFill>
                  <a:latin typeface="Inter" pitchFamily="34" charset="0"/>
                  <a:ea typeface="Inter" pitchFamily="34" charset="-122"/>
                  <a:cs typeface="Inter" pitchFamily="34" charset="-120"/>
                </a:rPr>
                <a:t>EaTemp</a:t>
              </a:r>
              <a:endParaRPr lang="en-US" sz="2710" dirty="0"/>
            </a:p>
          </p:txBody>
        </p:sp>
      </p:grpSp>
      <p:grpSp>
        <p:nvGrpSpPr>
          <p:cNvPr id="21525" name="Group"/>
          <p:cNvGrpSpPr/>
          <p:nvPr/>
        </p:nvGrpSpPr>
        <p:grpSpPr>
          <a:xfrm>
            <a:off x="600075" y="885825"/>
            <a:ext cx="5286375" cy="4200525"/>
            <a:chOff x="600075" y="885825"/>
            <a:chExt cx="5286375" cy="4200525"/>
          </a:xfrm>
        </p:grpSpPr>
        <p:pic>
          <p:nvPicPr>
            <p:cNvPr id="8" name="Image 4" descr="preencoded.png">    </p:cNvPr>
            <p:cNvPicPr>
              <a:picLocks noChangeAspect="1"/>
            </p:cNvPicPr>
            <p:nvPr/>
          </p:nvPicPr>
          <p:blipFill>
            <a:blip r:embed="rId5"/>
            <a:stretch>
              <a:fillRect/>
            </a:stretch>
          </p:blipFill>
          <p:spPr>
            <a:xfrm>
              <a:off x="600075" y="885825"/>
              <a:ext cx="5286375" cy="4200525"/>
            </a:xfrm>
            <a:prstGeom prst="rect">
              <a:avLst/>
            </a:prstGeom>
          </p:spPr>
        </p:pic>
        <p:grpSp>
          <p:nvGrpSpPr>
            <p:cNvPr id="72202" name="Group"/>
            <p:cNvGrpSpPr/>
            <p:nvPr/>
          </p:nvGrpSpPr>
          <p:grpSpPr>
            <a:xfrm>
              <a:off x="852488" y="5543550"/>
              <a:ext cx="4941570" cy="664845"/>
              <a:chOff x="852488" y="5543550"/>
              <a:chExt cx="4941570" cy="664845"/>
            </a:xfrm>
          </p:grpSpPr>
          <p:sp>
            <p:nvSpPr>
              <p:cNvPr id="9" name="Text 2"/>
              <p:cNvSpPr/>
              <p:nvPr/>
            </p:nvSpPr>
            <p:spPr>
              <a:xfrm>
                <a:off x="852488" y="5543550"/>
                <a:ext cx="4941570" cy="664845"/>
              </a:xfrm>
              <a:prstGeom prst="rect">
                <a:avLst/>
              </a:prstGeom>
              <a:noFill/>
              <a:ln/>
            </p:spPr>
            <p:txBody>
              <a:bodyPr wrap="square" lIns="0" tIns="0" rIns="0" bIns="0" rtlCol="0" anchor="t"/>
              <a:lstStyle/>
              <a:p>
                <a:pPr algn="l" indent="0" marL="0">
                  <a:lnSpc>
                    <a:spcPct val="120000"/>
                  </a:lnSpc>
                  <a:buNone/>
                </a:pPr>
                <a:r>
                  <a:rPr lang="en-US" sz="3600" b="1" u="none" dirty="0">
                    <a:solidFill>
                      <a:srgbClr val="0E0E0E"/>
                    </a:solidFill>
                    <a:latin typeface="Tourney" pitchFamily="34" charset="0"/>
                    <a:ea typeface="Tourney" pitchFamily="34" charset="-122"/>
                    <a:cs typeface="Tourney" pitchFamily="34" charset="-120"/>
                  </a:rPr>
                  <a:t>UNICORN SIGHTINGS</a:t>
                </a:r>
                <a:endParaRPr lang="en-US" sz="3600" dirty="0"/>
              </a:p>
            </p:txBody>
          </p:sp>
        </p:grpSp>
        <p:grpSp>
          <p:nvGrpSpPr>
            <p:cNvPr id="76688" name="Group"/>
            <p:cNvGrpSpPr/>
            <p:nvPr/>
          </p:nvGrpSpPr>
          <p:grpSpPr>
            <a:xfrm>
              <a:off x="569595" y="6505575"/>
              <a:ext cx="5347335" cy="1935480"/>
              <a:chOff x="569595" y="6505575"/>
              <a:chExt cx="5347335" cy="1935480"/>
            </a:xfrm>
          </p:grpSpPr>
          <p:sp>
            <p:nvSpPr>
              <p:cNvPr id="10" name="Text 3"/>
              <p:cNvSpPr/>
              <p:nvPr/>
            </p:nvSpPr>
            <p:spPr>
              <a:xfrm>
                <a:off x="569595" y="6505575"/>
                <a:ext cx="5347335" cy="1935480"/>
              </a:xfrm>
              <a:prstGeom prst="rect">
                <a:avLst/>
              </a:prstGeom>
              <a:noFill/>
              <a:ln/>
            </p:spPr>
            <p:txBody>
              <a:bodyPr wrap="square" lIns="0" tIns="0" rIns="0" bIns="0" rtlCol="0" anchor="t"/>
              <a:lstStyle/>
              <a:p>
                <a:pPr algn="ctr" indent="0" marL="0">
                  <a:lnSpc>
                    <a:spcPct val="120000"/>
                  </a:lnSpc>
                  <a:buNone/>
                </a:pPr>
                <a:r>
                  <a:rPr lang="en-US" sz="2400" u="none" dirty="0">
                    <a:solidFill>
                      <a:srgbClr val="0E0E0E"/>
                    </a:solidFill>
                    <a:latin typeface="Poppins" pitchFamily="34" charset="0"/>
                    <a:ea typeface="Poppins" pitchFamily="34" charset="-122"/>
                    <a:cs typeface="Poppins" pitchFamily="34" charset="-120"/>
                  </a:rPr>
                  <a:t>A record of the number of unicorns spotted in the fantasy realm and the beauty and mystery.</a:t>
                </a:r>
                <a:endParaRPr lang="en-US" sz="2400" dirty="0"/>
              </a:p>
            </p:txBody>
          </p:sp>
        </p:grpSp>
        <p:grpSp>
          <p:nvGrpSpPr>
            <p:cNvPr id="37161" name="Group"/>
            <p:cNvGrpSpPr/>
            <p:nvPr/>
          </p:nvGrpSpPr>
          <p:grpSpPr>
            <a:xfrm>
              <a:off x="2814638" y="8791575"/>
              <a:ext cx="1017270" cy="664845"/>
              <a:chOff x="2814638" y="8791575"/>
              <a:chExt cx="1017270" cy="664845"/>
            </a:xfrm>
          </p:grpSpPr>
          <p:sp>
            <p:nvSpPr>
              <p:cNvPr id="11" name="Text 4"/>
              <p:cNvSpPr/>
              <p:nvPr/>
            </p:nvSpPr>
            <p:spPr>
              <a:xfrm>
                <a:off x="2814638" y="8791575"/>
                <a:ext cx="1017270" cy="664845"/>
              </a:xfrm>
              <a:prstGeom prst="rect">
                <a:avLst/>
              </a:prstGeom>
              <a:noFill/>
              <a:ln/>
            </p:spPr>
            <p:txBody>
              <a:bodyPr wrap="square" lIns="0" tIns="0" rIns="0" bIns="0" rtlCol="0" anchor="t"/>
              <a:lstStyle/>
              <a:p>
                <a:pPr algn="l" indent="0" marL="0">
                  <a:lnSpc>
                    <a:spcPct val="120000"/>
                  </a:lnSpc>
                  <a:buNone/>
                </a:pPr>
                <a:r>
                  <a:rPr lang="en-US" sz="3600" b="1" u="none" dirty="0">
                    <a:solidFill>
                      <a:srgbClr val="9B3A15"/>
                    </a:solidFill>
                    <a:latin typeface="Tourney" pitchFamily="34" charset="0"/>
                    <a:ea typeface="Tourney" pitchFamily="34" charset="-122"/>
                    <a:cs typeface="Tourney" pitchFamily="34" charset="-120"/>
                  </a:rPr>
                  <a:t>45%</a:t>
                </a:r>
                <a:endParaRPr lang="en-US" sz="3600" dirty="0"/>
              </a:p>
            </p:txBody>
          </p:sp>
        </p:grpSp>
      </p:grpSp>
      <p:grpSp>
        <p:nvGrpSpPr>
          <p:cNvPr id="97141" name="Group"/>
          <p:cNvGrpSpPr/>
          <p:nvPr/>
        </p:nvGrpSpPr>
        <p:grpSpPr>
          <a:xfrm>
            <a:off x="12011025" y="885825"/>
            <a:ext cx="5286375" cy="4200525"/>
            <a:chOff x="12011025" y="885825"/>
            <a:chExt cx="5286375" cy="4200525"/>
          </a:xfrm>
        </p:grpSpPr>
        <p:pic>
          <p:nvPicPr>
            <p:cNvPr id="12" name="Image 5" descr="preencoded.png">    </p:cNvPr>
            <p:cNvPicPr>
              <a:picLocks noChangeAspect="1"/>
            </p:cNvPicPr>
            <p:nvPr/>
          </p:nvPicPr>
          <p:blipFill>
            <a:blip r:embed="rId6"/>
            <a:stretch>
              <a:fillRect/>
            </a:stretch>
          </p:blipFill>
          <p:spPr>
            <a:xfrm>
              <a:off x="12011025" y="885825"/>
              <a:ext cx="5286375" cy="4200525"/>
            </a:xfrm>
            <a:prstGeom prst="rect">
              <a:avLst/>
            </a:prstGeom>
          </p:spPr>
        </p:pic>
        <p:grpSp>
          <p:nvGrpSpPr>
            <p:cNvPr id="27377" name="Group"/>
            <p:cNvGrpSpPr/>
            <p:nvPr/>
          </p:nvGrpSpPr>
          <p:grpSpPr>
            <a:xfrm>
              <a:off x="12263437" y="5543550"/>
              <a:ext cx="4941570" cy="664845"/>
              <a:chOff x="12263437" y="5543550"/>
              <a:chExt cx="4941570" cy="664845"/>
            </a:xfrm>
          </p:grpSpPr>
          <p:sp>
            <p:nvSpPr>
              <p:cNvPr id="13" name="Text 5"/>
              <p:cNvSpPr/>
              <p:nvPr/>
            </p:nvSpPr>
            <p:spPr>
              <a:xfrm>
                <a:off x="12263437" y="5543550"/>
                <a:ext cx="4941570" cy="664845"/>
              </a:xfrm>
              <a:prstGeom prst="rect">
                <a:avLst/>
              </a:prstGeom>
              <a:noFill/>
              <a:ln/>
            </p:spPr>
            <p:txBody>
              <a:bodyPr wrap="square" lIns="0" tIns="0" rIns="0" bIns="0" rtlCol="0" anchor="t"/>
              <a:lstStyle/>
              <a:p>
                <a:pPr algn="l" indent="0" marL="0">
                  <a:lnSpc>
                    <a:spcPct val="120000"/>
                  </a:lnSpc>
                  <a:buNone/>
                </a:pPr>
                <a:r>
                  <a:rPr lang="en-US" sz="3600" b="1" u="none" dirty="0">
                    <a:solidFill>
                      <a:srgbClr val="0E0E0E"/>
                    </a:solidFill>
                    <a:latin typeface="Tourney" pitchFamily="34" charset="0"/>
                    <a:ea typeface="Tourney" pitchFamily="34" charset="-122"/>
                    <a:cs typeface="Tourney" pitchFamily="34" charset="-120"/>
                  </a:rPr>
                  <a:t>UNICORN SIGHTINGS</a:t>
                </a:r>
                <a:endParaRPr lang="en-US" sz="3600" dirty="0"/>
              </a:p>
            </p:txBody>
          </p:sp>
        </p:grpSp>
        <p:grpSp>
          <p:nvGrpSpPr>
            <p:cNvPr id="63391" name="Group"/>
            <p:cNvGrpSpPr/>
            <p:nvPr/>
          </p:nvGrpSpPr>
          <p:grpSpPr>
            <a:xfrm>
              <a:off x="11980545" y="6505575"/>
              <a:ext cx="5347335" cy="1935480"/>
              <a:chOff x="11980545" y="6505575"/>
              <a:chExt cx="5347335" cy="1935480"/>
            </a:xfrm>
          </p:grpSpPr>
          <p:sp>
            <p:nvSpPr>
              <p:cNvPr id="14" name="Text 6"/>
              <p:cNvSpPr/>
              <p:nvPr/>
            </p:nvSpPr>
            <p:spPr>
              <a:xfrm>
                <a:off x="11980545" y="6505575"/>
                <a:ext cx="5347335" cy="1935480"/>
              </a:xfrm>
              <a:prstGeom prst="rect">
                <a:avLst/>
              </a:prstGeom>
              <a:noFill/>
              <a:ln/>
            </p:spPr>
            <p:txBody>
              <a:bodyPr wrap="square" lIns="0" tIns="0" rIns="0" bIns="0" rtlCol="0" anchor="t"/>
              <a:lstStyle/>
              <a:p>
                <a:pPr algn="ctr" indent="0" marL="0">
                  <a:lnSpc>
                    <a:spcPct val="120000"/>
                  </a:lnSpc>
                  <a:buNone/>
                </a:pPr>
                <a:r>
                  <a:rPr lang="en-US" sz="2400" u="none" dirty="0">
                    <a:solidFill>
                      <a:srgbClr val="0E0E0E"/>
                    </a:solidFill>
                    <a:latin typeface="Poppins" pitchFamily="34" charset="0"/>
                    <a:ea typeface="Poppins" pitchFamily="34" charset="-122"/>
                    <a:cs typeface="Poppins" pitchFamily="34" charset="-120"/>
                  </a:rPr>
                  <a:t>A record of the number of unicorns spotted in the fantasy realm and the beauty and mystery.</a:t>
                </a:r>
                <a:endParaRPr lang="en-US" sz="2400" dirty="0"/>
              </a:p>
            </p:txBody>
          </p:sp>
        </p:grpSp>
        <p:grpSp>
          <p:nvGrpSpPr>
            <p:cNvPr id="30039" name="Group"/>
            <p:cNvGrpSpPr/>
            <p:nvPr/>
          </p:nvGrpSpPr>
          <p:grpSpPr>
            <a:xfrm>
              <a:off x="14225588" y="8791575"/>
              <a:ext cx="1017270" cy="664845"/>
              <a:chOff x="14225588" y="8791575"/>
              <a:chExt cx="1017270" cy="664845"/>
            </a:xfrm>
          </p:grpSpPr>
          <p:sp>
            <p:nvSpPr>
              <p:cNvPr id="15" name="Text 7"/>
              <p:cNvSpPr/>
              <p:nvPr/>
            </p:nvSpPr>
            <p:spPr>
              <a:xfrm>
                <a:off x="14225588" y="8791575"/>
                <a:ext cx="1017270" cy="664845"/>
              </a:xfrm>
              <a:prstGeom prst="rect">
                <a:avLst/>
              </a:prstGeom>
              <a:noFill/>
              <a:ln/>
            </p:spPr>
            <p:txBody>
              <a:bodyPr wrap="square" lIns="0" tIns="0" rIns="0" bIns="0" rtlCol="0" anchor="t"/>
              <a:lstStyle/>
              <a:p>
                <a:pPr algn="l" indent="0" marL="0">
                  <a:lnSpc>
                    <a:spcPct val="120000"/>
                  </a:lnSpc>
                  <a:buNone/>
                </a:pPr>
                <a:r>
                  <a:rPr lang="en-US" sz="3600" b="1" u="none" dirty="0">
                    <a:solidFill>
                      <a:srgbClr val="9B3A15"/>
                    </a:solidFill>
                    <a:latin typeface="Tourney" pitchFamily="34" charset="0"/>
                    <a:ea typeface="Tourney" pitchFamily="34" charset="-122"/>
                    <a:cs typeface="Tourney" pitchFamily="34" charset="-120"/>
                  </a:rPr>
                  <a:t>45%</a:t>
                </a:r>
                <a:endParaRPr lang="en-US" sz="3600" dirty="0"/>
              </a:p>
            </p:txBody>
          </p:sp>
        </p:grpSp>
      </p:grpSp>
      <p:grpSp>
        <p:nvGrpSpPr>
          <p:cNvPr id="67920" name="Group"/>
          <p:cNvGrpSpPr/>
          <p:nvPr/>
        </p:nvGrpSpPr>
        <p:grpSpPr>
          <a:xfrm>
            <a:off x="6305550" y="4133850"/>
            <a:ext cx="5286375" cy="4200525"/>
            <a:chOff x="6305550" y="4133850"/>
            <a:chExt cx="5286375" cy="4200525"/>
          </a:xfrm>
        </p:grpSpPr>
        <p:grpSp>
          <p:nvGrpSpPr>
            <p:cNvPr id="27684" name="Group"/>
            <p:cNvGrpSpPr/>
            <p:nvPr/>
          </p:nvGrpSpPr>
          <p:grpSpPr>
            <a:xfrm>
              <a:off x="7067550" y="885825"/>
              <a:ext cx="3922395" cy="664845"/>
              <a:chOff x="7067550" y="885825"/>
              <a:chExt cx="3922395" cy="664845"/>
            </a:xfrm>
          </p:grpSpPr>
          <p:sp>
            <p:nvSpPr>
              <p:cNvPr id="16" name="Text 8"/>
              <p:cNvSpPr/>
              <p:nvPr/>
            </p:nvSpPr>
            <p:spPr>
              <a:xfrm>
                <a:off x="7067550" y="885825"/>
                <a:ext cx="3922395" cy="664845"/>
              </a:xfrm>
              <a:prstGeom prst="rect">
                <a:avLst/>
              </a:prstGeom>
              <a:noFill/>
              <a:ln/>
            </p:spPr>
            <p:txBody>
              <a:bodyPr wrap="square" lIns="0" tIns="0" rIns="0" bIns="0" rtlCol="0" anchor="t"/>
              <a:lstStyle/>
              <a:p>
                <a:pPr algn="l" indent="0" marL="0">
                  <a:lnSpc>
                    <a:spcPct val="120000"/>
                  </a:lnSpc>
                  <a:buNone/>
                </a:pPr>
                <a:r>
                  <a:rPr lang="en-US" sz="3600" b="1" u="none" dirty="0">
                    <a:solidFill>
                      <a:srgbClr val="0E0E0E"/>
                    </a:solidFill>
                    <a:latin typeface="Tourney" pitchFamily="34" charset="0"/>
                    <a:ea typeface="Tourney" pitchFamily="34" charset="-122"/>
                    <a:cs typeface="Tourney" pitchFamily="34" charset="-120"/>
                  </a:rPr>
                  <a:t>DRAGON TAMING</a:t>
                </a:r>
                <a:endParaRPr lang="en-US" sz="3600" dirty="0"/>
              </a:p>
            </p:txBody>
          </p:sp>
        </p:grpSp>
        <p:grpSp>
          <p:nvGrpSpPr>
            <p:cNvPr id="64801" name="Group"/>
            <p:cNvGrpSpPr/>
            <p:nvPr/>
          </p:nvGrpSpPr>
          <p:grpSpPr>
            <a:xfrm>
              <a:off x="6275070" y="1847850"/>
              <a:ext cx="5347335" cy="1935480"/>
              <a:chOff x="6275070" y="1847850"/>
              <a:chExt cx="5347335" cy="1935480"/>
            </a:xfrm>
          </p:grpSpPr>
          <p:sp>
            <p:nvSpPr>
              <p:cNvPr id="17" name="Text 9"/>
              <p:cNvSpPr/>
              <p:nvPr/>
            </p:nvSpPr>
            <p:spPr>
              <a:xfrm>
                <a:off x="6275070" y="1847850"/>
                <a:ext cx="5347335" cy="1935480"/>
              </a:xfrm>
              <a:prstGeom prst="rect">
                <a:avLst/>
              </a:prstGeom>
              <a:noFill/>
              <a:ln/>
            </p:spPr>
            <p:txBody>
              <a:bodyPr wrap="square" lIns="0" tIns="0" rIns="0" bIns="0" rtlCol="0" anchor="t"/>
              <a:lstStyle/>
              <a:p>
                <a:pPr algn="ctr" indent="0" marL="0">
                  <a:lnSpc>
                    <a:spcPct val="120000"/>
                  </a:lnSpc>
                  <a:buNone/>
                </a:pPr>
                <a:r>
                  <a:rPr lang="en-US" sz="2400" u="none" dirty="0">
                    <a:solidFill>
                      <a:srgbClr val="0E0E0E"/>
                    </a:solidFill>
                    <a:latin typeface="Poppins" pitchFamily="34" charset="0"/>
                    <a:ea typeface="Poppins" pitchFamily="34" charset="-122"/>
                    <a:cs typeface="Poppins" pitchFamily="34" charset="-120"/>
                  </a:rPr>
                  <a:t>A closer look at the art of taming dragons and the brave adventurers who take on these creatures.</a:t>
                </a:r>
                <a:endParaRPr lang="en-US" sz="2400" dirty="0"/>
              </a:p>
            </p:txBody>
          </p:sp>
        </p:grpSp>
        <p:pic>
          <p:nvPicPr>
            <p:cNvPr id="18" name="Image 6" descr="preencoded.png">    </p:cNvPr>
            <p:cNvPicPr>
              <a:picLocks noChangeAspect="1"/>
            </p:cNvPicPr>
            <p:nvPr/>
          </p:nvPicPr>
          <p:blipFill>
            <a:blip r:embed="rId7"/>
            <a:stretch>
              <a:fillRect/>
            </a:stretch>
          </p:blipFill>
          <p:spPr>
            <a:xfrm>
              <a:off x="6305550" y="4133850"/>
              <a:ext cx="5286375" cy="4200525"/>
            </a:xfrm>
            <a:prstGeom prst="rect">
              <a:avLst/>
            </a:prstGeom>
          </p:spPr>
        </p:pic>
        <p:grpSp>
          <p:nvGrpSpPr>
            <p:cNvPr id="87319" name="Group"/>
            <p:cNvGrpSpPr/>
            <p:nvPr/>
          </p:nvGrpSpPr>
          <p:grpSpPr>
            <a:xfrm>
              <a:off x="8534400" y="8791575"/>
              <a:ext cx="988695" cy="664845"/>
              <a:chOff x="8534400" y="8791575"/>
              <a:chExt cx="988695" cy="664845"/>
            </a:xfrm>
          </p:grpSpPr>
          <p:sp>
            <p:nvSpPr>
              <p:cNvPr id="19" name="Text 10"/>
              <p:cNvSpPr/>
              <p:nvPr/>
            </p:nvSpPr>
            <p:spPr>
              <a:xfrm>
                <a:off x="8534400" y="8791575"/>
                <a:ext cx="988695" cy="664845"/>
              </a:xfrm>
              <a:prstGeom prst="rect">
                <a:avLst/>
              </a:prstGeom>
              <a:noFill/>
              <a:ln/>
            </p:spPr>
            <p:txBody>
              <a:bodyPr wrap="square" lIns="0" tIns="0" rIns="0" bIns="0" rtlCol="0" anchor="t"/>
              <a:lstStyle/>
              <a:p>
                <a:pPr algn="l" indent="0" marL="0">
                  <a:lnSpc>
                    <a:spcPct val="120000"/>
                  </a:lnSpc>
                  <a:buNone/>
                </a:pPr>
                <a:r>
                  <a:rPr lang="en-US" sz="3600" b="1" u="none" dirty="0">
                    <a:solidFill>
                      <a:srgbClr val="9B3A15"/>
                    </a:solidFill>
                    <a:latin typeface="Tourney" pitchFamily="34" charset="0"/>
                    <a:ea typeface="Tourney" pitchFamily="34" charset="-122"/>
                    <a:cs typeface="Tourney" pitchFamily="34" charset="-120"/>
                  </a:rPr>
                  <a:t>67%</a:t>
                </a:r>
                <a:endParaRPr lang="en-US" sz="3600" dirty="0"/>
              </a:p>
            </p:txBody>
          </p:sp>
        </p:gr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E0CEC4"/>
        </a:solidFill>
      </p:bgPr>
    </p:bg>
    <p:spTree>
      <p:nvGrpSpPr>
        <p:cNvPr id="1" name=""/>
        <p:cNvGrpSpPr/>
        <p:nvPr/>
      </p:nvGrpSpPr>
      <p:grpSpPr>
        <a:xfrm>
          <a:off x="0" y="0"/>
          <a:ext cx="0" cy="0"/>
          <a:chOff x="0" y="0"/>
          <a:chExt cx="0" cy="0"/>
        </a:xfrm>
      </p:grpSpPr>
      <p:grpSp>
        <p:nvGrpSpPr>
          <p:cNvPr id="41196" name="Group"/>
          <p:cNvGrpSpPr/>
          <p:nvPr/>
        </p:nvGrpSpPr>
        <p:grpSpPr>
          <a:xfrm>
            <a:off x="0" y="-4407675"/>
            <a:ext cx="22773038" cy="18923775"/>
            <a:chOff x="0" y="-4407675"/>
            <a:chExt cx="22773038" cy="18923775"/>
          </a:xfrm>
        </p:grpSpPr>
        <p:sp>
          <p:nvSpPr>
            <p:cNvPr id="2" name="Shape 0"/>
            <p:cNvSpPr/>
            <p:nvPr/>
          </p:nvSpPr>
          <p:spPr>
            <a:xfrm>
              <a:off x="0" y="0"/>
              <a:ext cx="18288000" cy="10287000"/>
            </a:xfrm>
            <a:prstGeom prst="rect">
              <a:avLst/>
            </a:prstGeom>
            <a:solidFill>
              <a:srgbClr val="E0CEC4"/>
            </a:solidFill>
            <a:ln/>
          </p:spPr>
        </p:sp>
        <p:pic>
          <p:nvPicPr>
            <p:cNvPr id="3" name="Image 0" descr="preencoded.png">    </p:cNvPr>
            <p:cNvPicPr>
              <a:picLocks noChangeAspect="1"/>
            </p:cNvPicPr>
            <p:nvPr/>
          </p:nvPicPr>
          <p:blipFill>
            <a:blip r:embed="rId1"/>
            <a:stretch>
              <a:fillRect/>
            </a:stretch>
          </p:blipFill>
          <p:spPr>
            <a:xfrm>
              <a:off x="5305425" y="1924050"/>
              <a:ext cx="12592050" cy="12592050"/>
            </a:xfrm>
            <a:prstGeom prst="rect">
              <a:avLst/>
            </a:prstGeom>
          </p:spPr>
        </p:pic>
        <p:pic>
          <p:nvPicPr>
            <p:cNvPr id="4" name="Image 1" descr="preencoded.png">    </p:cNvPr>
            <p:cNvPicPr>
              <a:picLocks noChangeAspect="1"/>
            </p:cNvPicPr>
            <p:nvPr/>
          </p:nvPicPr>
          <p:blipFill>
            <a:blip r:embed="rId2"/>
            <a:stretch>
              <a:fillRect/>
            </a:stretch>
          </p:blipFill>
          <p:spPr>
            <a:xfrm>
              <a:off x="13541541" y="-4407675"/>
              <a:ext cx="9231497" cy="18224125"/>
            </a:xfrm>
            <a:prstGeom prst="rect">
              <a:avLst/>
            </a:prstGeom>
          </p:spPr>
        </p:pic>
        <p:pic>
          <p:nvPicPr>
            <p:cNvPr id="5" name="Image 2" descr="preencoded.png">    </p:cNvPr>
            <p:cNvPicPr>
              <a:picLocks noChangeAspect="1"/>
            </p:cNvPicPr>
            <p:nvPr/>
          </p:nvPicPr>
          <p:blipFill>
            <a:blip r:embed="rId3"/>
            <a:stretch>
              <a:fillRect/>
            </a:stretch>
          </p:blipFill>
          <p:spPr>
            <a:xfrm>
              <a:off x="704487" y="6322089"/>
              <a:ext cx="3300461" cy="3286582"/>
            </a:xfrm>
            <a:prstGeom prst="rect">
              <a:avLst/>
            </a:prstGeom>
          </p:spPr>
        </p:pic>
      </p:grpSp>
      <p:grpSp>
        <p:nvGrpSpPr>
          <p:cNvPr id="11716" name="Group"/>
          <p:cNvGrpSpPr/>
          <p:nvPr/>
        </p:nvGrpSpPr>
        <p:grpSpPr>
          <a:xfrm>
            <a:off x="17235487" y="8456817"/>
            <a:ext cx="1463470" cy="1601583"/>
            <a:chOff x="17235487" y="8456817"/>
            <a:chExt cx="1463470" cy="1601583"/>
          </a:xfrm>
        </p:grpSpPr>
        <p:pic>
          <p:nvPicPr>
            <p:cNvPr id="6" name="Image 3" descr="preencoded.png">    </p:cNvPr>
            <p:cNvPicPr>
              <a:picLocks noChangeAspect="1"/>
            </p:cNvPicPr>
            <p:nvPr/>
          </p:nvPicPr>
          <p:blipFill>
            <a:blip r:embed="rId4"/>
            <a:stretch>
              <a:fillRect/>
            </a:stretch>
          </p:blipFill>
          <p:spPr>
            <a:xfrm>
              <a:off x="17640300" y="9525000"/>
              <a:ext cx="533400" cy="533400"/>
            </a:xfrm>
            <a:prstGeom prst="rect">
              <a:avLst/>
            </a:prstGeom>
          </p:spPr>
        </p:pic>
        <p:sp>
          <p:nvSpPr>
            <p:cNvPr id="7" name="Text 1"/>
            <p:cNvSpPr/>
            <p:nvPr/>
          </p:nvSpPr>
          <p:spPr>
            <a:xfrm rot="16200000">
              <a:off x="17235487" y="8456817"/>
              <a:ext cx="1463470" cy="539545"/>
            </a:xfrm>
            <a:prstGeom prst="rect">
              <a:avLst/>
            </a:prstGeom>
            <a:noFill/>
            <a:ln/>
          </p:spPr>
          <p:txBody>
            <a:bodyPr wrap="square" lIns="0" tIns="0" rIns="0" bIns="0" rtlCol="0" anchor="t"/>
            <a:lstStyle/>
            <a:p>
              <a:pPr algn="l" indent="0" marL="0">
                <a:lnSpc>
                  <a:spcPct val="120000"/>
                </a:lnSpc>
                <a:buNone/>
              </a:pPr>
              <a:r>
                <a:rPr lang="en-US" sz="2710" b="1" u="none" dirty="0">
                  <a:solidFill>
                    <a:srgbClr val="9B3A15"/>
                  </a:solidFill>
                  <a:latin typeface="Inter" pitchFamily="34" charset="0"/>
                  <a:ea typeface="Inter" pitchFamily="34" charset="-122"/>
                  <a:cs typeface="Inter" pitchFamily="34" charset="-120"/>
                </a:rPr>
                <a:t>EaTemp</a:t>
              </a:r>
              <a:endParaRPr lang="en-US" sz="2710" dirty="0"/>
            </a:p>
          </p:txBody>
        </p:sp>
      </p:grpSp>
      <p:pic>
        <p:nvPicPr>
          <p:cNvPr id="8" name="Image 4" descr="preencoded.png">    </p:cNvPr>
          <p:cNvPicPr>
            <a:picLocks noChangeAspect="1"/>
          </p:cNvPicPr>
          <p:nvPr/>
        </p:nvPicPr>
        <p:blipFill>
          <a:blip r:embed="rId5"/>
          <a:stretch>
            <a:fillRect/>
          </a:stretch>
        </p:blipFill>
        <p:spPr>
          <a:xfrm>
            <a:off x="0" y="1123950"/>
            <a:ext cx="4474464" cy="3328416"/>
          </a:xfrm>
          <a:prstGeom prst="rect">
            <a:avLst/>
          </a:prstGeom>
        </p:spPr>
      </p:pic>
      <p:grpSp>
        <p:nvGrpSpPr>
          <p:cNvPr id="52782" name="Group"/>
          <p:cNvGrpSpPr/>
          <p:nvPr/>
        </p:nvGrpSpPr>
        <p:grpSpPr>
          <a:xfrm>
            <a:off x="4048125" y="3076575"/>
            <a:ext cx="10321290" cy="4263390"/>
            <a:chOff x="4048125" y="3076575"/>
            <a:chExt cx="10321290" cy="4263390"/>
          </a:xfrm>
        </p:grpSpPr>
        <p:sp>
          <p:nvSpPr>
            <p:cNvPr id="9" name="Text 2"/>
            <p:cNvSpPr/>
            <p:nvPr/>
          </p:nvSpPr>
          <p:spPr>
            <a:xfrm>
              <a:off x="4048125" y="3076575"/>
              <a:ext cx="10292715" cy="3693795"/>
            </a:xfrm>
            <a:prstGeom prst="rect">
              <a:avLst/>
            </a:prstGeom>
            <a:noFill/>
            <a:ln/>
          </p:spPr>
          <p:txBody>
            <a:bodyPr wrap="square" lIns="0" tIns="0" rIns="0" bIns="0" rtlCol="0" anchor="t"/>
            <a:lstStyle/>
            <a:p>
              <a:pPr algn="l" indent="0" marL="0">
                <a:lnSpc>
                  <a:spcPct val="120000"/>
                </a:lnSpc>
                <a:buNone/>
              </a:pPr>
              <a:r>
                <a:rPr lang="en-US" sz="3600" b="1" u="none" dirty="0">
                  <a:solidFill>
                    <a:srgbClr val="0E0E0E"/>
                  </a:solidFill>
                  <a:latin typeface="Tourney" pitchFamily="34" charset="0"/>
                  <a:ea typeface="Tourney" pitchFamily="34" charset="-122"/>
                  <a:cs typeface="Tourney" pitchFamily="34" charset="-120"/>
                </a:rPr>
                <a:t>FANTASY IS THE GATEWAY TO THE IMPOSSIBLE, THE LAND WHERE THE ORDINARY BECOMES EXTRAORDINARY, AND THE IMPOSSIBLE BECOMES POSSIBLE. IT IS THE REALM OF THE IMAGINATION, WHERE ANYTHING CAN HAPPEN AND EVERYTHING IS POSSIBLE.</a:t>
              </a:r>
              <a:endParaRPr lang="en-US" sz="3600" dirty="0"/>
            </a:p>
          </p:txBody>
        </p:sp>
        <p:sp>
          <p:nvSpPr>
            <p:cNvPr id="10" name="Text 3"/>
            <p:cNvSpPr/>
            <p:nvPr/>
          </p:nvSpPr>
          <p:spPr>
            <a:xfrm>
              <a:off x="10925175" y="6838950"/>
              <a:ext cx="3444240" cy="501015"/>
            </a:xfrm>
            <a:prstGeom prst="rect">
              <a:avLst/>
            </a:prstGeom>
            <a:noFill/>
            <a:ln/>
          </p:spPr>
          <p:txBody>
            <a:bodyPr wrap="square" lIns="0" tIns="0" rIns="0" bIns="0" rtlCol="0" anchor="t"/>
            <a:lstStyle/>
            <a:p>
              <a:pPr algn="l" indent="0" marL="0">
                <a:lnSpc>
                  <a:spcPct val="120000"/>
                </a:lnSpc>
                <a:buNone/>
              </a:pPr>
              <a:r>
                <a:rPr lang="en-US" sz="2700" b="1" u="none" dirty="0">
                  <a:solidFill>
                    <a:srgbClr val="0E0E0E"/>
                  </a:solidFill>
                  <a:latin typeface="Tourney" pitchFamily="34" charset="0"/>
                  <a:ea typeface="Tourney" pitchFamily="34" charset="-122"/>
                  <a:cs typeface="Tourney" pitchFamily="34" charset="-120"/>
                </a:rPr>
                <a:t>THE DREAM WEAVER</a:t>
              </a:r>
              <a:endParaRPr lang="en-US" sz="2700" dirty="0"/>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E0CEC4"/>
        </a:solidFill>
      </p:bgPr>
    </p:bg>
    <p:spTree>
      <p:nvGrpSpPr>
        <p:cNvPr id="1" name=""/>
        <p:cNvGrpSpPr/>
        <p:nvPr/>
      </p:nvGrpSpPr>
      <p:grpSpPr>
        <a:xfrm>
          <a:off x="0" y="0"/>
          <a:ext cx="0" cy="0"/>
          <a:chOff x="0" y="0"/>
          <a:chExt cx="0" cy="0"/>
        </a:xfrm>
      </p:grpSpPr>
      <p:grpSp>
        <p:nvGrpSpPr>
          <p:cNvPr id="54730" name="Group"/>
          <p:cNvGrpSpPr/>
          <p:nvPr/>
        </p:nvGrpSpPr>
        <p:grpSpPr>
          <a:xfrm>
            <a:off x="-7696200" y="-1590675"/>
            <a:ext cx="28651200" cy="13282657"/>
            <a:chOff x="-7696200" y="-1590675"/>
            <a:chExt cx="28651200" cy="13282657"/>
          </a:xfrm>
        </p:grpSpPr>
        <p:sp>
          <p:nvSpPr>
            <p:cNvPr id="2" name="Shape 0"/>
            <p:cNvSpPr/>
            <p:nvPr/>
          </p:nvSpPr>
          <p:spPr>
            <a:xfrm>
              <a:off x="0" y="0"/>
              <a:ext cx="18288000" cy="10287000"/>
            </a:xfrm>
            <a:prstGeom prst="rect">
              <a:avLst/>
            </a:prstGeom>
            <a:solidFill>
              <a:srgbClr val="E0CEC4"/>
            </a:solidFill>
            <a:ln/>
          </p:spPr>
        </p:sp>
        <p:pic>
          <p:nvPicPr>
            <p:cNvPr id="3" name="Image 0" descr="preencoded.png">    </p:cNvPr>
            <p:cNvPicPr>
              <a:picLocks noChangeAspect="1"/>
            </p:cNvPicPr>
            <p:nvPr/>
          </p:nvPicPr>
          <p:blipFill>
            <a:blip r:embed="rId1"/>
            <a:stretch>
              <a:fillRect/>
            </a:stretch>
          </p:blipFill>
          <p:spPr>
            <a:xfrm>
              <a:off x="11172825" y="-1590675"/>
              <a:ext cx="9782175" cy="9782175"/>
            </a:xfrm>
            <a:prstGeom prst="rect">
              <a:avLst/>
            </a:prstGeom>
          </p:spPr>
        </p:pic>
        <p:pic>
          <p:nvPicPr>
            <p:cNvPr id="4" name="Image 1" descr="preencoded.png">    </p:cNvPr>
            <p:cNvPicPr>
              <a:picLocks noChangeAspect="1"/>
            </p:cNvPicPr>
            <p:nvPr/>
          </p:nvPicPr>
          <p:blipFill>
            <a:blip r:embed="rId2"/>
            <a:stretch>
              <a:fillRect/>
            </a:stretch>
          </p:blipFill>
          <p:spPr>
            <a:xfrm>
              <a:off x="-7696200" y="-1400175"/>
              <a:ext cx="13336939" cy="13092157"/>
            </a:xfrm>
            <a:prstGeom prst="rect">
              <a:avLst/>
            </a:prstGeom>
          </p:spPr>
        </p:pic>
        <p:pic>
          <p:nvPicPr>
            <p:cNvPr id="5" name="Image 2" descr="preencoded.png">    </p:cNvPr>
            <p:cNvPicPr>
              <a:picLocks noChangeAspect="1"/>
            </p:cNvPicPr>
            <p:nvPr/>
          </p:nvPicPr>
          <p:blipFill>
            <a:blip r:embed="rId3"/>
            <a:stretch>
              <a:fillRect/>
            </a:stretch>
          </p:blipFill>
          <p:spPr>
            <a:xfrm>
              <a:off x="13696755" y="6162480"/>
              <a:ext cx="3953266" cy="3953266"/>
            </a:xfrm>
            <a:prstGeom prst="rect">
              <a:avLst/>
            </a:prstGeom>
          </p:spPr>
        </p:pic>
      </p:grpSp>
      <p:grpSp>
        <p:nvGrpSpPr>
          <p:cNvPr id="56448" name="Group"/>
          <p:cNvGrpSpPr/>
          <p:nvPr/>
        </p:nvGrpSpPr>
        <p:grpSpPr>
          <a:xfrm>
            <a:off x="17235487" y="8456817"/>
            <a:ext cx="1463470" cy="1601583"/>
            <a:chOff x="17235487" y="8456817"/>
            <a:chExt cx="1463470" cy="1601583"/>
          </a:xfrm>
        </p:grpSpPr>
        <p:pic>
          <p:nvPicPr>
            <p:cNvPr id="6" name="Image 3" descr="preencoded.png">    </p:cNvPr>
            <p:cNvPicPr>
              <a:picLocks noChangeAspect="1"/>
            </p:cNvPicPr>
            <p:nvPr/>
          </p:nvPicPr>
          <p:blipFill>
            <a:blip r:embed="rId4"/>
            <a:stretch>
              <a:fillRect/>
            </a:stretch>
          </p:blipFill>
          <p:spPr>
            <a:xfrm>
              <a:off x="17640300" y="9525000"/>
              <a:ext cx="533400" cy="533400"/>
            </a:xfrm>
            <a:prstGeom prst="rect">
              <a:avLst/>
            </a:prstGeom>
          </p:spPr>
        </p:pic>
        <p:sp>
          <p:nvSpPr>
            <p:cNvPr id="7" name="Text 1"/>
            <p:cNvSpPr/>
            <p:nvPr/>
          </p:nvSpPr>
          <p:spPr>
            <a:xfrm rot="16200000">
              <a:off x="17235487" y="8456817"/>
              <a:ext cx="1463470" cy="539545"/>
            </a:xfrm>
            <a:prstGeom prst="rect">
              <a:avLst/>
            </a:prstGeom>
            <a:noFill/>
            <a:ln/>
          </p:spPr>
          <p:txBody>
            <a:bodyPr wrap="square" lIns="0" tIns="0" rIns="0" bIns="0" rtlCol="0" anchor="t"/>
            <a:lstStyle/>
            <a:p>
              <a:pPr algn="l" indent="0" marL="0">
                <a:lnSpc>
                  <a:spcPct val="120000"/>
                </a:lnSpc>
                <a:buNone/>
              </a:pPr>
              <a:r>
                <a:rPr lang="en-US" sz="2710" b="1" u="none" dirty="0">
                  <a:solidFill>
                    <a:srgbClr val="9B3A15"/>
                  </a:solidFill>
                  <a:latin typeface="Inter" pitchFamily="34" charset="0"/>
                  <a:ea typeface="Inter" pitchFamily="34" charset="-122"/>
                  <a:cs typeface="Inter" pitchFamily="34" charset="-120"/>
                </a:rPr>
                <a:t>EaTemp</a:t>
              </a:r>
              <a:endParaRPr lang="en-US" sz="2710" dirty="0"/>
            </a:p>
          </p:txBody>
        </p:sp>
      </p:grpSp>
      <p:pic>
        <p:nvPicPr>
          <p:cNvPr id="8" name="Image 4" descr="preencoded.png">    </p:cNvPr>
          <p:cNvPicPr>
            <a:picLocks noChangeAspect="1"/>
          </p:cNvPicPr>
          <p:nvPr/>
        </p:nvPicPr>
        <p:blipFill>
          <a:blip r:embed="rId5"/>
          <a:stretch>
            <a:fillRect/>
          </a:stretch>
        </p:blipFill>
        <p:spPr>
          <a:xfrm>
            <a:off x="6296025" y="866775"/>
            <a:ext cx="5695950" cy="8553450"/>
          </a:xfrm>
          <a:prstGeom prst="rect">
            <a:avLst/>
          </a:prstGeom>
        </p:spPr>
      </p:pic>
      <p:grpSp>
        <p:nvGrpSpPr>
          <p:cNvPr id="41666" name="Group"/>
          <p:cNvGrpSpPr/>
          <p:nvPr/>
        </p:nvGrpSpPr>
        <p:grpSpPr>
          <a:xfrm>
            <a:off x="1676400" y="7267575"/>
            <a:ext cx="3891915" cy="2211705"/>
            <a:chOff x="1676400" y="7267575"/>
            <a:chExt cx="3891915" cy="2211705"/>
          </a:xfrm>
        </p:grpSpPr>
        <p:sp>
          <p:nvSpPr>
            <p:cNvPr id="9" name="Text 2"/>
            <p:cNvSpPr/>
            <p:nvPr/>
          </p:nvSpPr>
          <p:spPr>
            <a:xfrm>
              <a:off x="1676400" y="7267575"/>
              <a:ext cx="3891915" cy="664845"/>
            </a:xfrm>
            <a:prstGeom prst="rect">
              <a:avLst/>
            </a:prstGeom>
            <a:noFill/>
            <a:ln/>
          </p:spPr>
          <p:txBody>
            <a:bodyPr wrap="square" lIns="0" tIns="0" rIns="0" bIns="0" rtlCol="0" anchor="t"/>
            <a:lstStyle/>
            <a:p>
              <a:pPr algn="l" indent="0" marL="0">
                <a:lnSpc>
                  <a:spcPct val="120000"/>
                </a:lnSpc>
                <a:buNone/>
              </a:pPr>
              <a:r>
                <a:rPr lang="en-US" sz="3600" b="1" u="none" dirty="0">
                  <a:solidFill>
                    <a:srgbClr val="0E0E0E"/>
                  </a:solidFill>
                  <a:latin typeface="Tourney" pitchFamily="34" charset="0"/>
                  <a:ea typeface="Tourney" pitchFamily="34" charset="-122"/>
                  <a:cs typeface="Tourney" pitchFamily="34" charset="-120"/>
                </a:rPr>
                <a:t>DRAGON TAMING</a:t>
              </a:r>
              <a:endParaRPr lang="en-US" sz="3600" dirty="0"/>
            </a:p>
          </p:txBody>
        </p:sp>
        <p:sp>
          <p:nvSpPr>
            <p:cNvPr id="10" name="Text 3"/>
            <p:cNvSpPr/>
            <p:nvPr/>
          </p:nvSpPr>
          <p:spPr>
            <a:xfrm>
              <a:off x="1676400" y="8001000"/>
              <a:ext cx="3861435" cy="1478280"/>
            </a:xfrm>
            <a:prstGeom prst="rect">
              <a:avLst/>
            </a:prstGeom>
            <a:noFill/>
            <a:ln/>
          </p:spPr>
          <p:txBody>
            <a:bodyPr wrap="square" lIns="0" tIns="0" rIns="0" bIns="0" rtlCol="0" anchor="t"/>
            <a:lstStyle/>
            <a:p>
              <a:pPr algn="l" indent="0" marL="0">
                <a:lnSpc>
                  <a:spcPct val="120000"/>
                </a:lnSpc>
                <a:buNone/>
              </a:pPr>
              <a:r>
                <a:rPr lang="en-US" sz="2400" u="none" dirty="0">
                  <a:solidFill>
                    <a:srgbClr val="0E0E0E"/>
                  </a:solidFill>
                  <a:latin typeface="Poppins" pitchFamily="34" charset="0"/>
                  <a:ea typeface="Poppins" pitchFamily="34" charset="-122"/>
                  <a:cs typeface="Poppins" pitchFamily="34" charset="-120"/>
                </a:rPr>
                <a:t>A guide to taming and caring for dragons in the realm of magic.</a:t>
              </a:r>
              <a:endParaRPr lang="en-US" sz="2400" dirty="0"/>
            </a:p>
          </p:txBody>
        </p:sp>
      </p:grpSp>
      <p:grpSp>
        <p:nvGrpSpPr>
          <p:cNvPr id="74647" name="Group"/>
          <p:cNvGrpSpPr/>
          <p:nvPr/>
        </p:nvGrpSpPr>
        <p:grpSpPr>
          <a:xfrm>
            <a:off x="12534900" y="866775"/>
            <a:ext cx="4168140" cy="2716530"/>
            <a:chOff x="12534900" y="866775"/>
            <a:chExt cx="4168140" cy="2716530"/>
          </a:xfrm>
        </p:grpSpPr>
        <p:sp>
          <p:nvSpPr>
            <p:cNvPr id="11" name="Text 4"/>
            <p:cNvSpPr/>
            <p:nvPr/>
          </p:nvSpPr>
          <p:spPr>
            <a:xfrm>
              <a:off x="12534900" y="866775"/>
              <a:ext cx="4168140" cy="1169670"/>
            </a:xfrm>
            <a:prstGeom prst="rect">
              <a:avLst/>
            </a:prstGeom>
            <a:noFill/>
            <a:ln/>
          </p:spPr>
          <p:txBody>
            <a:bodyPr wrap="square" lIns="0" tIns="0" rIns="0" bIns="0" rtlCol="0" anchor="t"/>
            <a:lstStyle/>
            <a:p>
              <a:pPr algn="l" indent="0" marL="0">
                <a:lnSpc>
                  <a:spcPct val="120000"/>
                </a:lnSpc>
                <a:buNone/>
              </a:pPr>
              <a:r>
                <a:rPr lang="en-US" sz="3600" b="1" u="none" dirty="0">
                  <a:solidFill>
                    <a:srgbClr val="0E0E0E"/>
                  </a:solidFill>
                  <a:latin typeface="Tourney" pitchFamily="34" charset="0"/>
                  <a:ea typeface="Tourney" pitchFamily="34" charset="-122"/>
                  <a:cs typeface="Tourney" pitchFamily="34" charset="-120"/>
                </a:rPr>
                <a:t>UNICORN SIGHTING</a:t>
              </a:r>
              <a:endParaRPr lang="en-US" sz="3600" dirty="0"/>
            </a:p>
          </p:txBody>
        </p:sp>
        <p:sp>
          <p:nvSpPr>
            <p:cNvPr id="12" name="Text 5"/>
            <p:cNvSpPr/>
            <p:nvPr/>
          </p:nvSpPr>
          <p:spPr>
            <a:xfrm>
              <a:off x="12534900" y="2105025"/>
              <a:ext cx="4137660" cy="1478280"/>
            </a:xfrm>
            <a:prstGeom prst="rect">
              <a:avLst/>
            </a:prstGeom>
            <a:noFill/>
            <a:ln/>
          </p:spPr>
          <p:txBody>
            <a:bodyPr wrap="square" lIns="0" tIns="0" rIns="0" bIns="0" rtlCol="0" anchor="t"/>
            <a:lstStyle/>
            <a:p>
              <a:pPr algn="l" indent="0" marL="0">
                <a:lnSpc>
                  <a:spcPct val="120000"/>
                </a:lnSpc>
                <a:buNone/>
              </a:pPr>
              <a:r>
                <a:rPr lang="en-US" sz="2400" u="none" dirty="0">
                  <a:solidFill>
                    <a:srgbClr val="0E0E0E"/>
                  </a:solidFill>
                  <a:latin typeface="Poppins" pitchFamily="34" charset="0"/>
                  <a:ea typeface="Poppins" pitchFamily="34" charset="-122"/>
                  <a:cs typeface="Poppins" pitchFamily="34" charset="-120"/>
                </a:rPr>
                <a:t>Tips and tricks for spotting the elusive unicorns in their natural habitat.</a:t>
              </a:r>
              <a:endParaRPr lang="en-US" sz="2400" dirty="0"/>
            </a:p>
          </p:txBody>
        </p:sp>
      </p:grpSp>
      <p:pic>
        <p:nvPicPr>
          <p:cNvPr id="13" name="Image 5" descr="preencoded.png">    </p:cNvPr>
          <p:cNvPicPr>
            <a:picLocks noChangeAspect="1"/>
          </p:cNvPicPr>
          <p:nvPr/>
        </p:nvPicPr>
        <p:blipFill>
          <a:blip r:embed="rId6"/>
          <a:stretch>
            <a:fillRect/>
          </a:stretch>
        </p:blipFill>
        <p:spPr>
          <a:xfrm>
            <a:off x="1676400" y="866775"/>
            <a:ext cx="4076700" cy="6115050"/>
          </a:xfrm>
          <a:prstGeom prst="rect">
            <a:avLst/>
          </a:prstGeom>
        </p:spPr>
      </p:pic>
      <p:pic>
        <p:nvPicPr>
          <p:cNvPr id="14" name="Image 6" descr="preencoded.png">    </p:cNvPr>
          <p:cNvPicPr>
            <a:picLocks noChangeAspect="1"/>
          </p:cNvPicPr>
          <p:nvPr/>
        </p:nvPicPr>
        <p:blipFill>
          <a:blip r:embed="rId7"/>
          <a:stretch>
            <a:fillRect/>
          </a:stretch>
        </p:blipFill>
        <p:spPr>
          <a:xfrm>
            <a:off x="12534900" y="3305175"/>
            <a:ext cx="4076700" cy="611505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E0CEC4"/>
        </a:solidFill>
      </p:bgPr>
    </p:bg>
    <p:spTree>
      <p:nvGrpSpPr>
        <p:cNvPr id="1" name=""/>
        <p:cNvGrpSpPr/>
        <p:nvPr/>
      </p:nvGrpSpPr>
      <p:grpSpPr>
        <a:xfrm>
          <a:off x="0" y="0"/>
          <a:ext cx="0" cy="0"/>
          <a:chOff x="0" y="0"/>
          <a:chExt cx="0" cy="0"/>
        </a:xfrm>
      </p:grpSpPr>
      <p:grpSp>
        <p:nvGrpSpPr>
          <p:cNvPr id="15604" name="Group"/>
          <p:cNvGrpSpPr/>
          <p:nvPr/>
        </p:nvGrpSpPr>
        <p:grpSpPr>
          <a:xfrm>
            <a:off x="-7696200" y="-1590675"/>
            <a:ext cx="28651200" cy="13282657"/>
            <a:chOff x="-7696200" y="-1590675"/>
            <a:chExt cx="28651200" cy="13282657"/>
          </a:xfrm>
        </p:grpSpPr>
        <p:sp>
          <p:nvSpPr>
            <p:cNvPr id="2" name="Shape 0"/>
            <p:cNvSpPr/>
            <p:nvPr/>
          </p:nvSpPr>
          <p:spPr>
            <a:xfrm>
              <a:off x="0" y="0"/>
              <a:ext cx="18288000" cy="10287000"/>
            </a:xfrm>
            <a:prstGeom prst="rect">
              <a:avLst/>
            </a:prstGeom>
            <a:solidFill>
              <a:srgbClr val="E0CEC4"/>
            </a:solidFill>
            <a:ln/>
          </p:spPr>
        </p:sp>
        <p:pic>
          <p:nvPicPr>
            <p:cNvPr id="3" name="Image 0" descr="preencoded.png">    </p:cNvPr>
            <p:cNvPicPr>
              <a:picLocks noChangeAspect="1"/>
            </p:cNvPicPr>
            <p:nvPr/>
          </p:nvPicPr>
          <p:blipFill>
            <a:blip r:embed="rId1"/>
            <a:stretch>
              <a:fillRect/>
            </a:stretch>
          </p:blipFill>
          <p:spPr>
            <a:xfrm>
              <a:off x="11172825" y="-1590675"/>
              <a:ext cx="9782175" cy="9782175"/>
            </a:xfrm>
            <a:prstGeom prst="rect">
              <a:avLst/>
            </a:prstGeom>
          </p:spPr>
        </p:pic>
        <p:pic>
          <p:nvPicPr>
            <p:cNvPr id="4" name="Image 1" descr="preencoded.png">    </p:cNvPr>
            <p:cNvPicPr>
              <a:picLocks noChangeAspect="1"/>
            </p:cNvPicPr>
            <p:nvPr/>
          </p:nvPicPr>
          <p:blipFill>
            <a:blip r:embed="rId2"/>
            <a:stretch>
              <a:fillRect/>
            </a:stretch>
          </p:blipFill>
          <p:spPr>
            <a:xfrm>
              <a:off x="-7696200" y="-1400175"/>
              <a:ext cx="13336939" cy="13092157"/>
            </a:xfrm>
            <a:prstGeom prst="rect">
              <a:avLst/>
            </a:prstGeom>
          </p:spPr>
        </p:pic>
        <p:pic>
          <p:nvPicPr>
            <p:cNvPr id="5" name="Image 2" descr="preencoded.png">    </p:cNvPr>
            <p:cNvPicPr>
              <a:picLocks noChangeAspect="1"/>
            </p:cNvPicPr>
            <p:nvPr/>
          </p:nvPicPr>
          <p:blipFill>
            <a:blip r:embed="rId3"/>
            <a:stretch>
              <a:fillRect/>
            </a:stretch>
          </p:blipFill>
          <p:spPr>
            <a:xfrm>
              <a:off x="13696755" y="6162480"/>
              <a:ext cx="3953266" cy="3953266"/>
            </a:xfrm>
            <a:prstGeom prst="rect">
              <a:avLst/>
            </a:prstGeom>
          </p:spPr>
        </p:pic>
      </p:grpSp>
      <p:sp>
        <p:nvSpPr>
          <p:cNvPr id="6" name="Text 1"/>
          <p:cNvSpPr/>
          <p:nvPr/>
        </p:nvSpPr>
        <p:spPr>
          <a:xfrm>
            <a:off x="1628775" y="809625"/>
            <a:ext cx="15059025" cy="1104900"/>
          </a:xfrm>
          <a:prstGeom prst="rect">
            <a:avLst/>
          </a:prstGeom>
          <a:noFill/>
          <a:ln/>
        </p:spPr>
        <p:txBody>
          <a:bodyPr wrap="square" lIns="0" tIns="0" rIns="0" bIns="0" rtlCol="0" anchor="t"/>
          <a:lstStyle/>
          <a:p>
            <a:pPr algn="ctr" indent="0" marL="0">
              <a:lnSpc>
                <a:spcPct val="120000"/>
              </a:lnSpc>
              <a:buNone/>
            </a:pPr>
            <a:r>
              <a:rPr lang="en-US" sz="6000" b="1" u="none" dirty="0">
                <a:solidFill>
                  <a:srgbClr val="272727"/>
                </a:solidFill>
                <a:latin typeface="Tourney" pitchFamily="34" charset="0"/>
                <a:ea typeface="Tourney" pitchFamily="34" charset="-122"/>
                <a:cs typeface="Tourney" pitchFamily="34" charset="-120"/>
              </a:rPr>
              <a:t>THE MAGIC OF DRAGONS: A RESEARCH</a:t>
            </a:r>
            <a:endParaRPr lang="en-US" sz="6000" dirty="0"/>
          </a:p>
        </p:txBody>
      </p:sp>
      <p:grpSp>
        <p:nvGrpSpPr>
          <p:cNvPr id="27191" name="Group"/>
          <p:cNvGrpSpPr/>
          <p:nvPr/>
        </p:nvGrpSpPr>
        <p:grpSpPr>
          <a:xfrm>
            <a:off x="17235487" y="8456817"/>
            <a:ext cx="1463470" cy="1601583"/>
            <a:chOff x="17235487" y="8456817"/>
            <a:chExt cx="1463470" cy="1601583"/>
          </a:xfrm>
        </p:grpSpPr>
        <p:pic>
          <p:nvPicPr>
            <p:cNvPr id="7" name="Image 3" descr="preencoded.png">    </p:cNvPr>
            <p:cNvPicPr>
              <a:picLocks noChangeAspect="1"/>
            </p:cNvPicPr>
            <p:nvPr/>
          </p:nvPicPr>
          <p:blipFill>
            <a:blip r:embed="rId4"/>
            <a:stretch>
              <a:fillRect/>
            </a:stretch>
          </p:blipFill>
          <p:spPr>
            <a:xfrm>
              <a:off x="17640300" y="9525000"/>
              <a:ext cx="533400" cy="533400"/>
            </a:xfrm>
            <a:prstGeom prst="rect">
              <a:avLst/>
            </a:prstGeom>
          </p:spPr>
        </p:pic>
        <p:sp>
          <p:nvSpPr>
            <p:cNvPr id="8" name="Text 2"/>
            <p:cNvSpPr/>
            <p:nvPr/>
          </p:nvSpPr>
          <p:spPr>
            <a:xfrm rot="16200000">
              <a:off x="17235487" y="8456817"/>
              <a:ext cx="1463470" cy="539545"/>
            </a:xfrm>
            <a:prstGeom prst="rect">
              <a:avLst/>
            </a:prstGeom>
            <a:noFill/>
            <a:ln/>
          </p:spPr>
          <p:txBody>
            <a:bodyPr wrap="square" lIns="0" tIns="0" rIns="0" bIns="0" rtlCol="0" anchor="t"/>
            <a:lstStyle/>
            <a:p>
              <a:pPr algn="l" indent="0" marL="0">
                <a:lnSpc>
                  <a:spcPct val="120000"/>
                </a:lnSpc>
                <a:buNone/>
              </a:pPr>
              <a:r>
                <a:rPr lang="en-US" sz="2710" b="1" u="none" dirty="0">
                  <a:solidFill>
                    <a:srgbClr val="9B3A15"/>
                  </a:solidFill>
                  <a:latin typeface="Inter" pitchFamily="34" charset="0"/>
                  <a:ea typeface="Inter" pitchFamily="34" charset="-122"/>
                  <a:cs typeface="Inter" pitchFamily="34" charset="-120"/>
                </a:rPr>
                <a:t>EaTemp</a:t>
              </a:r>
              <a:endParaRPr lang="en-US" sz="2710" dirty="0"/>
            </a:p>
          </p:txBody>
        </p:sp>
      </p:grpSp>
      <p:grpSp>
        <p:nvGrpSpPr>
          <p:cNvPr id="89038" name="Group"/>
          <p:cNvGrpSpPr/>
          <p:nvPr/>
        </p:nvGrpSpPr>
        <p:grpSpPr>
          <a:xfrm>
            <a:off x="1590675" y="2771775"/>
            <a:ext cx="4572000" cy="4572000"/>
            <a:chOff x="1590675" y="2771775"/>
            <a:chExt cx="4572000" cy="4572000"/>
          </a:xfrm>
        </p:grpSpPr>
        <p:sp>
          <p:nvSpPr>
            <p:cNvPr id="9" name="Shape 3"/>
            <p:cNvSpPr/>
            <p:nvPr/>
          </p:nvSpPr>
          <p:spPr>
            <a:xfrm>
              <a:off x="1590675" y="2771775"/>
              <a:ext cx="4572000" cy="4572000"/>
            </a:xfrm>
            <a:prstGeom prst="rect">
              <a:avLst/>
            </a:prstGeom>
            <a:noFill/>
            <a:ln w="28575">
              <a:solidFill>
                <a:srgbClr val="9B3A15"/>
              </a:solidFill>
              <a:prstDash val="solid"/>
            </a:ln>
          </p:spPr>
        </p:sp>
        <p:pic>
          <p:nvPicPr>
            <p:cNvPr id="10" name="Image 4" descr="preencoded.png">    </p:cNvPr>
            <p:cNvPicPr>
              <a:picLocks noChangeAspect="1"/>
            </p:cNvPicPr>
            <p:nvPr/>
          </p:nvPicPr>
          <p:blipFill>
            <a:blip r:embed="rId5"/>
            <a:stretch>
              <a:fillRect/>
            </a:stretch>
          </p:blipFill>
          <p:spPr>
            <a:xfrm>
              <a:off x="3581400" y="3902990"/>
              <a:ext cx="590550" cy="1071312"/>
            </a:xfrm>
            <a:prstGeom prst="rect">
              <a:avLst/>
            </a:prstGeom>
          </p:spPr>
        </p:pic>
        <p:grpSp>
          <p:nvGrpSpPr>
            <p:cNvPr id="26655" name="Group"/>
            <p:cNvGrpSpPr/>
            <p:nvPr/>
          </p:nvGrpSpPr>
          <p:grpSpPr>
            <a:xfrm>
              <a:off x="1659255" y="5202910"/>
              <a:ext cx="4434840" cy="1169670"/>
              <a:chOff x="1659255" y="5202910"/>
              <a:chExt cx="4434840" cy="1169670"/>
            </a:xfrm>
          </p:grpSpPr>
          <p:sp>
            <p:nvSpPr>
              <p:cNvPr id="11" name="Text 4"/>
              <p:cNvSpPr/>
              <p:nvPr/>
            </p:nvSpPr>
            <p:spPr>
              <a:xfrm>
                <a:off x="1659255" y="5202910"/>
                <a:ext cx="4434840" cy="1169670"/>
              </a:xfrm>
              <a:prstGeom prst="rect">
                <a:avLst/>
              </a:prstGeom>
              <a:noFill/>
              <a:ln/>
            </p:spPr>
            <p:txBody>
              <a:bodyPr wrap="square" lIns="0" tIns="0" rIns="0" bIns="0" rtlCol="0" anchor="t"/>
              <a:lstStyle/>
              <a:p>
                <a:pPr algn="ctr" indent="0" marL="0">
                  <a:lnSpc>
                    <a:spcPct val="120000"/>
                  </a:lnSpc>
                  <a:buNone/>
                </a:pPr>
                <a:r>
                  <a:rPr lang="en-US" sz="3600" b="1" u="none" dirty="0">
                    <a:solidFill>
                      <a:srgbClr val="0E0E0E"/>
                    </a:solidFill>
                    <a:latin typeface="Tourney" pitchFamily="34" charset="0"/>
                    <a:ea typeface="Tourney" pitchFamily="34" charset="-122"/>
                    <a:cs typeface="Tourney" pitchFamily="34" charset="-120"/>
                  </a:rPr>
                  <a:t>UNICORN</a:t>
                </a:r>
                <a:endParaRPr lang="en-US" sz="3600" dirty="0"/>
              </a:p>
              <a:p>
                <a:pPr algn="ctr" indent="0" marL="0">
                  <a:lnSpc>
                    <a:spcPct val="120000"/>
                  </a:lnSpc>
                  <a:buNone/>
                </a:pPr>
                <a:r>
                  <a:rPr lang="en-US" sz="3600" b="1" u="none" dirty="0">
                    <a:solidFill>
                      <a:srgbClr val="0E0E0E"/>
                    </a:solidFill>
                    <a:latin typeface="Tourney" pitchFamily="34" charset="0"/>
                    <a:ea typeface="Tourney" pitchFamily="34" charset="-122"/>
                    <a:cs typeface="Tourney" pitchFamily="34" charset="-120"/>
                  </a:rPr>
                  <a:t>SIGHTING</a:t>
                </a:r>
                <a:endParaRPr lang="en-US" sz="3600" dirty="0"/>
              </a:p>
            </p:txBody>
          </p:sp>
        </p:grpSp>
      </p:grpSp>
      <p:grpSp>
        <p:nvGrpSpPr>
          <p:cNvPr id="97011" name="Group"/>
          <p:cNvGrpSpPr/>
          <p:nvPr/>
        </p:nvGrpSpPr>
        <p:grpSpPr>
          <a:xfrm>
            <a:off x="6858000" y="2771775"/>
            <a:ext cx="4572000" cy="4572000"/>
            <a:chOff x="6858000" y="2771775"/>
            <a:chExt cx="4572000" cy="4572000"/>
          </a:xfrm>
        </p:grpSpPr>
        <p:sp>
          <p:nvSpPr>
            <p:cNvPr id="12" name="Shape 5"/>
            <p:cNvSpPr/>
            <p:nvPr/>
          </p:nvSpPr>
          <p:spPr>
            <a:xfrm>
              <a:off x="6858000" y="2771775"/>
              <a:ext cx="4572000" cy="4572000"/>
            </a:xfrm>
            <a:prstGeom prst="rect">
              <a:avLst/>
            </a:prstGeom>
            <a:noFill/>
            <a:ln w="28575">
              <a:solidFill>
                <a:srgbClr val="9B3A15"/>
              </a:solidFill>
              <a:prstDash val="solid"/>
            </a:ln>
          </p:spPr>
        </p:sp>
        <p:pic>
          <p:nvPicPr>
            <p:cNvPr id="13" name="Image 5" descr="preencoded.png">    </p:cNvPr>
            <p:cNvPicPr>
              <a:picLocks noChangeAspect="1"/>
            </p:cNvPicPr>
            <p:nvPr/>
          </p:nvPicPr>
          <p:blipFill>
            <a:blip r:embed="rId6"/>
            <a:stretch>
              <a:fillRect/>
            </a:stretch>
          </p:blipFill>
          <p:spPr>
            <a:xfrm>
              <a:off x="8424863" y="3910013"/>
              <a:ext cx="1438275" cy="1057275"/>
            </a:xfrm>
            <a:prstGeom prst="rect">
              <a:avLst/>
            </a:prstGeom>
          </p:spPr>
        </p:pic>
        <p:grpSp>
          <p:nvGrpSpPr>
            <p:cNvPr id="10026" name="Group"/>
            <p:cNvGrpSpPr/>
            <p:nvPr/>
          </p:nvGrpSpPr>
          <p:grpSpPr>
            <a:xfrm>
              <a:off x="6926580" y="5195887"/>
              <a:ext cx="4434840" cy="1169670"/>
              <a:chOff x="6926580" y="5195887"/>
              <a:chExt cx="4434840" cy="1169670"/>
            </a:xfrm>
          </p:grpSpPr>
          <p:sp>
            <p:nvSpPr>
              <p:cNvPr id="14" name="Text 6"/>
              <p:cNvSpPr/>
              <p:nvPr/>
            </p:nvSpPr>
            <p:spPr>
              <a:xfrm>
                <a:off x="6926580" y="5195887"/>
                <a:ext cx="4434840" cy="1169670"/>
              </a:xfrm>
              <a:prstGeom prst="rect">
                <a:avLst/>
              </a:prstGeom>
              <a:noFill/>
              <a:ln/>
            </p:spPr>
            <p:txBody>
              <a:bodyPr wrap="square" lIns="0" tIns="0" rIns="0" bIns="0" rtlCol="0" anchor="t"/>
              <a:lstStyle/>
              <a:p>
                <a:pPr algn="ctr" indent="0" marL="0">
                  <a:lnSpc>
                    <a:spcPct val="120000"/>
                  </a:lnSpc>
                  <a:buNone/>
                </a:pPr>
                <a:r>
                  <a:rPr lang="en-US" sz="3600" b="1" u="none" dirty="0">
                    <a:solidFill>
                      <a:srgbClr val="0E0E0E"/>
                    </a:solidFill>
                    <a:latin typeface="Tourney" pitchFamily="34" charset="0"/>
                    <a:ea typeface="Tourney" pitchFamily="34" charset="-122"/>
                    <a:cs typeface="Tourney" pitchFamily="34" charset="-120"/>
                  </a:rPr>
                  <a:t>DRAGON</a:t>
                </a:r>
                <a:endParaRPr lang="en-US" sz="3600" dirty="0"/>
              </a:p>
              <a:p>
                <a:pPr algn="ctr" indent="0" marL="0">
                  <a:lnSpc>
                    <a:spcPct val="120000"/>
                  </a:lnSpc>
                  <a:buNone/>
                </a:pPr>
                <a:r>
                  <a:rPr lang="en-US" sz="3600" b="1" u="none" dirty="0">
                    <a:solidFill>
                      <a:srgbClr val="0E0E0E"/>
                    </a:solidFill>
                    <a:latin typeface="Tourney" pitchFamily="34" charset="0"/>
                    <a:ea typeface="Tourney" pitchFamily="34" charset="-122"/>
                    <a:cs typeface="Tourney" pitchFamily="34" charset="-120"/>
                  </a:rPr>
                  <a:t>TAMING</a:t>
                </a:r>
                <a:endParaRPr lang="en-US" sz="3600" dirty="0"/>
              </a:p>
            </p:txBody>
          </p:sp>
        </p:grpSp>
      </p:grpSp>
      <p:grpSp>
        <p:nvGrpSpPr>
          <p:cNvPr id="92597" name="Group"/>
          <p:cNvGrpSpPr/>
          <p:nvPr/>
        </p:nvGrpSpPr>
        <p:grpSpPr>
          <a:xfrm>
            <a:off x="12125325" y="2771775"/>
            <a:ext cx="4572000" cy="4572000"/>
            <a:chOff x="12125325" y="2771775"/>
            <a:chExt cx="4572000" cy="4572000"/>
          </a:xfrm>
        </p:grpSpPr>
        <p:sp>
          <p:nvSpPr>
            <p:cNvPr id="15" name="Shape 7"/>
            <p:cNvSpPr/>
            <p:nvPr/>
          </p:nvSpPr>
          <p:spPr>
            <a:xfrm>
              <a:off x="12125325" y="2771775"/>
              <a:ext cx="4572000" cy="4572000"/>
            </a:xfrm>
            <a:prstGeom prst="rect">
              <a:avLst/>
            </a:prstGeom>
            <a:noFill/>
            <a:ln w="28575">
              <a:solidFill>
                <a:srgbClr val="9B3A15"/>
              </a:solidFill>
              <a:prstDash val="solid"/>
            </a:ln>
          </p:spPr>
        </p:sp>
        <p:pic>
          <p:nvPicPr>
            <p:cNvPr id="16" name="Image 6" descr="preencoded.png">    </p:cNvPr>
            <p:cNvPicPr>
              <a:picLocks noChangeAspect="1"/>
            </p:cNvPicPr>
            <p:nvPr/>
          </p:nvPicPr>
          <p:blipFill>
            <a:blip r:embed="rId7"/>
            <a:stretch>
              <a:fillRect/>
            </a:stretch>
          </p:blipFill>
          <p:spPr>
            <a:xfrm>
              <a:off x="13987463" y="3910013"/>
              <a:ext cx="847725" cy="1057275"/>
            </a:xfrm>
            <a:prstGeom prst="rect">
              <a:avLst/>
            </a:prstGeom>
          </p:spPr>
        </p:pic>
        <p:grpSp>
          <p:nvGrpSpPr>
            <p:cNvPr id="69673" name="Group"/>
            <p:cNvGrpSpPr/>
            <p:nvPr/>
          </p:nvGrpSpPr>
          <p:grpSpPr>
            <a:xfrm>
              <a:off x="12193905" y="5195887"/>
              <a:ext cx="4434840" cy="1169670"/>
              <a:chOff x="12193905" y="5195887"/>
              <a:chExt cx="4434840" cy="1169670"/>
            </a:xfrm>
          </p:grpSpPr>
          <p:sp>
            <p:nvSpPr>
              <p:cNvPr id="17" name="Text 8"/>
              <p:cNvSpPr/>
              <p:nvPr/>
            </p:nvSpPr>
            <p:spPr>
              <a:xfrm>
                <a:off x="12193905" y="5195887"/>
                <a:ext cx="4434840" cy="1169670"/>
              </a:xfrm>
              <a:prstGeom prst="rect">
                <a:avLst/>
              </a:prstGeom>
              <a:noFill/>
              <a:ln/>
            </p:spPr>
            <p:txBody>
              <a:bodyPr wrap="square" lIns="0" tIns="0" rIns="0" bIns="0" rtlCol="0" anchor="t"/>
              <a:lstStyle/>
              <a:p>
                <a:pPr algn="ctr" indent="0" marL="0">
                  <a:lnSpc>
                    <a:spcPct val="120000"/>
                  </a:lnSpc>
                  <a:buNone/>
                </a:pPr>
                <a:r>
                  <a:rPr lang="en-US" sz="3600" b="1" u="none" dirty="0">
                    <a:solidFill>
                      <a:srgbClr val="0E0E0E"/>
                    </a:solidFill>
                    <a:latin typeface="Tourney" pitchFamily="34" charset="0"/>
                    <a:ea typeface="Tourney" pitchFamily="34" charset="-122"/>
                    <a:cs typeface="Tourney" pitchFamily="34" charset="-120"/>
                  </a:rPr>
                  <a:t>RAINBOW</a:t>
                </a:r>
                <a:endParaRPr lang="en-US" sz="3600" dirty="0"/>
              </a:p>
              <a:p>
                <a:pPr algn="ctr" indent="0" marL="0">
                  <a:lnSpc>
                    <a:spcPct val="120000"/>
                  </a:lnSpc>
                  <a:buNone/>
                </a:pPr>
                <a:r>
                  <a:rPr lang="en-US" sz="3600" b="1" u="none" dirty="0">
                    <a:solidFill>
                      <a:srgbClr val="0E0E0E"/>
                    </a:solidFill>
                    <a:latin typeface="Tourney" pitchFamily="34" charset="0"/>
                    <a:ea typeface="Tourney" pitchFamily="34" charset="-122"/>
                    <a:cs typeface="Tourney" pitchFamily="34" charset="-120"/>
                  </a:rPr>
                  <a:t>SEEING</a:t>
                </a:r>
                <a:endParaRPr lang="en-US" sz="3600" dirty="0"/>
              </a:p>
            </p:txBody>
          </p:sp>
        </p:grpSp>
      </p:grpSp>
      <p:grpSp>
        <p:nvGrpSpPr>
          <p:cNvPr id="58256" name="Group"/>
          <p:cNvGrpSpPr/>
          <p:nvPr/>
        </p:nvGrpSpPr>
        <p:grpSpPr>
          <a:xfrm>
            <a:off x="1579245" y="7800975"/>
            <a:ext cx="4632960" cy="1478280"/>
            <a:chOff x="1579245" y="7800975"/>
            <a:chExt cx="4632960" cy="1478280"/>
          </a:xfrm>
        </p:grpSpPr>
        <p:sp>
          <p:nvSpPr>
            <p:cNvPr id="18" name="Text 9"/>
            <p:cNvSpPr/>
            <p:nvPr/>
          </p:nvSpPr>
          <p:spPr>
            <a:xfrm>
              <a:off x="1579245" y="7800975"/>
              <a:ext cx="4632960" cy="1478280"/>
            </a:xfrm>
            <a:prstGeom prst="rect">
              <a:avLst/>
            </a:prstGeom>
            <a:noFill/>
            <a:ln/>
          </p:spPr>
          <p:txBody>
            <a:bodyPr wrap="square" lIns="0" tIns="0" rIns="0" bIns="0" rtlCol="0" anchor="t"/>
            <a:lstStyle/>
            <a:p>
              <a:pPr algn="ctr" indent="0" marL="0">
                <a:lnSpc>
                  <a:spcPct val="120000"/>
                </a:lnSpc>
                <a:buNone/>
              </a:pPr>
              <a:r>
                <a:rPr lang="en-US" sz="2400" u="none" dirty="0">
                  <a:solidFill>
                    <a:srgbClr val="0E0E0E"/>
                  </a:solidFill>
                  <a:latin typeface="Poppins" pitchFamily="34" charset="0"/>
                  <a:ea typeface="Poppins" pitchFamily="34" charset="-122"/>
                  <a:cs typeface="Poppins" pitchFamily="34" charset="-120"/>
                </a:rPr>
                <a:t>"The Art of Archery": Discover the intricacies of the Art of Archery .</a:t>
              </a:r>
              <a:endParaRPr lang="en-US" sz="2400" dirty="0"/>
            </a:p>
          </p:txBody>
        </p:sp>
      </p:grpSp>
      <p:grpSp>
        <p:nvGrpSpPr>
          <p:cNvPr id="68699" name="Group"/>
          <p:cNvGrpSpPr/>
          <p:nvPr/>
        </p:nvGrpSpPr>
        <p:grpSpPr>
          <a:xfrm>
            <a:off x="6827520" y="7800975"/>
            <a:ext cx="4632960" cy="1478280"/>
            <a:chOff x="6827520" y="7800975"/>
            <a:chExt cx="4632960" cy="1478280"/>
          </a:xfrm>
        </p:grpSpPr>
        <p:sp>
          <p:nvSpPr>
            <p:cNvPr id="19" name="Text 10"/>
            <p:cNvSpPr/>
            <p:nvPr/>
          </p:nvSpPr>
          <p:spPr>
            <a:xfrm>
              <a:off x="6827520" y="7800975"/>
              <a:ext cx="4632960" cy="1478280"/>
            </a:xfrm>
            <a:prstGeom prst="rect">
              <a:avLst/>
            </a:prstGeom>
            <a:noFill/>
            <a:ln/>
          </p:spPr>
          <p:txBody>
            <a:bodyPr wrap="square" lIns="0" tIns="0" rIns="0" bIns="0" rtlCol="0" anchor="t"/>
            <a:lstStyle/>
            <a:p>
              <a:pPr algn="ctr" indent="0" marL="0">
                <a:lnSpc>
                  <a:spcPct val="120000"/>
                </a:lnSpc>
                <a:buNone/>
              </a:pPr>
              <a:r>
                <a:rPr lang="en-US" sz="2400" u="none" dirty="0">
                  <a:solidFill>
                    <a:srgbClr val="0E0E0E"/>
                  </a:solidFill>
                  <a:latin typeface="Poppins" pitchFamily="34" charset="0"/>
                  <a:ea typeface="Poppins" pitchFamily="34" charset="-122"/>
                  <a:cs typeface="Poppins" pitchFamily="34" charset="-120"/>
                </a:rPr>
                <a:t>"The Music of the Elves": Immerse yourself in the enchanting music.</a:t>
              </a:r>
              <a:endParaRPr lang="en-US" sz="2400" dirty="0"/>
            </a:p>
          </p:txBody>
        </p:sp>
      </p:grpSp>
      <p:grpSp>
        <p:nvGrpSpPr>
          <p:cNvPr id="20197" name="Group"/>
          <p:cNvGrpSpPr/>
          <p:nvPr/>
        </p:nvGrpSpPr>
        <p:grpSpPr>
          <a:xfrm>
            <a:off x="12094845" y="7800975"/>
            <a:ext cx="4632960" cy="1478280"/>
            <a:chOff x="12094845" y="7800975"/>
            <a:chExt cx="4632960" cy="1478280"/>
          </a:xfrm>
        </p:grpSpPr>
        <p:sp>
          <p:nvSpPr>
            <p:cNvPr id="20" name="Text 11"/>
            <p:cNvSpPr/>
            <p:nvPr/>
          </p:nvSpPr>
          <p:spPr>
            <a:xfrm>
              <a:off x="12094845" y="7800975"/>
              <a:ext cx="4632960" cy="1478280"/>
            </a:xfrm>
            <a:prstGeom prst="rect">
              <a:avLst/>
            </a:prstGeom>
            <a:noFill/>
            <a:ln/>
          </p:spPr>
          <p:txBody>
            <a:bodyPr wrap="square" lIns="0" tIns="0" rIns="0" bIns="0" rtlCol="0" anchor="t"/>
            <a:lstStyle/>
            <a:p>
              <a:pPr algn="ctr" indent="0" marL="0">
                <a:lnSpc>
                  <a:spcPct val="120000"/>
                </a:lnSpc>
                <a:buNone/>
              </a:pPr>
              <a:r>
                <a:rPr lang="en-US" sz="2400" u="none" dirty="0">
                  <a:solidFill>
                    <a:srgbClr val="0E0E0E"/>
                  </a:solidFill>
                  <a:latin typeface="Poppins" pitchFamily="34" charset="0"/>
                  <a:ea typeface="Poppins" pitchFamily="34" charset="-122"/>
                  <a:cs typeface="Poppins" pitchFamily="34" charset="-120"/>
                </a:rPr>
                <a:t>"The Life of an Elf": Learn about the customs and daily life of the elves.</a:t>
              </a:r>
              <a:endParaRPr lang="en-US" sz="2400" dirty="0"/>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27</Slides>
  <Notes>27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27</vt:i4>
      </vt:variant>
    </vt:vector>
  </HeadingPairs>
  <TitlesOfParts>
    <vt:vector size="30"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2026-03-24T09:23:18Z</dcterms:created>
  <dcterms:modified xsi:type="dcterms:W3CDTF">2026-03-24T09:23:18Z</dcterms:modified>
</cp:coreProperties>
</file>