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Urbanist"/>
      <p:regular r:id="rId40"/>
      <p:bold r:id="rId41"/>
      <p:italic r:id="rId42"/>
      <p:boldItalic r:id="rId43"/>
    </p:embeddedFont>
    <p:embeddedFont>
      <p:font typeface="Urbanist Black"/>
      <p:bold r:id="rId44"/>
      <p:boldItalic r:id="rId45"/>
    </p:embeddedFont>
    <p:embeddedFont>
      <p:font typeface="Urbanist ExtraBold"/>
      <p:bold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hutrg67IltYzzFXk7/fXd7QxXu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Urbanist-regular.fntdata"/><Relationship Id="rId20" Type="http://schemas.openxmlformats.org/officeDocument/2006/relationships/slide" Target="slides/slide16.xml"/><Relationship Id="rId42" Type="http://schemas.openxmlformats.org/officeDocument/2006/relationships/font" Target="fonts/Urbanist-italic.fntdata"/><Relationship Id="rId41" Type="http://schemas.openxmlformats.org/officeDocument/2006/relationships/font" Target="fonts/Urbanist-bold.fntdata"/><Relationship Id="rId22" Type="http://schemas.openxmlformats.org/officeDocument/2006/relationships/slide" Target="slides/slide18.xml"/><Relationship Id="rId44" Type="http://schemas.openxmlformats.org/officeDocument/2006/relationships/font" Target="fonts/UrbanistBlack-bold.fntdata"/><Relationship Id="rId21" Type="http://schemas.openxmlformats.org/officeDocument/2006/relationships/slide" Target="slides/slide17.xml"/><Relationship Id="rId43" Type="http://schemas.openxmlformats.org/officeDocument/2006/relationships/font" Target="fonts/Urbanist-boldItalic.fntdata"/><Relationship Id="rId24" Type="http://schemas.openxmlformats.org/officeDocument/2006/relationships/slide" Target="slides/slide20.xml"/><Relationship Id="rId46" Type="http://schemas.openxmlformats.org/officeDocument/2006/relationships/font" Target="fonts/UrbanistExtraBold-bold.fntdata"/><Relationship Id="rId23" Type="http://schemas.openxmlformats.org/officeDocument/2006/relationships/slide" Target="slides/slide19.xml"/><Relationship Id="rId45" Type="http://schemas.openxmlformats.org/officeDocument/2006/relationships/font" Target="fonts/UrbanistBlack-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UrbanistExtra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3c63bec3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3c63bec3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3c63bec3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c3c63bec3d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c3c63bec3d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c3c63bec3d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c3c63bec3d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c3c63bec3d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2c3c63bec3d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3c63bec3d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c3c63bec3d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2c3c63bec3d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3c63bec3d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c3c63bec3d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2c3c63bec3d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c3c63bec3d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c3c63bec3d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c3c63bec3d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c3c63bec3d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c3c63bec3d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2c3c63bec3d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c3c63bec3d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c3c63bec3d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2c3c63bec3d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c3c63bec3d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c3c63bec3d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2c3c63bec3d_0_3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c3c63bec3d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c3c63bec3d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2c3c63bec3d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c3c63bec3d_0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c3c63bec3d_0_4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2c3c63bec3d_0_4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3c63bec3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3c63bec3d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3c63bec3d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c3c63bec3d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c3c63bec3d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c3c63bec3d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c3c63bec3d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c3c63bec3d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c3c63bec3d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c3c63bec3d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c3c63bec3d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2c3c63bec3d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c3c63bec3d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c3c63bec3d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2c3c63bec3d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c3c63bec3d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c3c63bec3d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2c3c63bec3d_0_5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c3c63bec3d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c3c63bec3d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2c3c63bec3d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c3c63bec3d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c3c63bec3d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c3c63bec3d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c3c63bec3d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g2c3c63bec3d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g2c3c63bec3d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c3c63bec3d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2c3c63bec3d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2c3c63bec3d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3c63bec3d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c3c63bec3d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c3c63bec3d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3c63bec3d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c3c63bec3d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c3c63bec3d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c3c63bec3d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c3c63bec3d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2c3c63bec3d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c3c63bec3d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c3c63bec3d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c3c63bec3d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8.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25.png"/></Relationships>
</file>

<file path=ppt/slides/_rels/slide11.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2.png"/><Relationship Id="rId13"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59.png"/><Relationship Id="rId15" Type="http://schemas.openxmlformats.org/officeDocument/2006/relationships/image" Target="../media/image77.png"/><Relationship Id="rId14" Type="http://schemas.openxmlformats.org/officeDocument/2006/relationships/image" Target="../media/image53.png"/><Relationship Id="rId17" Type="http://schemas.openxmlformats.org/officeDocument/2006/relationships/image" Target="../media/image51.png"/><Relationship Id="rId16"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33.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79.png"/><Relationship Id="rId6" Type="http://schemas.openxmlformats.org/officeDocument/2006/relationships/image" Target="../media/image1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74.png"/><Relationship Id="rId22" Type="http://schemas.openxmlformats.org/officeDocument/2006/relationships/image" Target="../media/image84.png"/><Relationship Id="rId21" Type="http://schemas.openxmlformats.org/officeDocument/2006/relationships/image" Target="../media/image82.png"/><Relationship Id="rId24" Type="http://schemas.openxmlformats.org/officeDocument/2006/relationships/image" Target="../media/image78.png"/><Relationship Id="rId23"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55.png"/><Relationship Id="rId26" Type="http://schemas.openxmlformats.org/officeDocument/2006/relationships/image" Target="../media/image124.png"/><Relationship Id="rId25" Type="http://schemas.openxmlformats.org/officeDocument/2006/relationships/image" Target="../media/image80.png"/><Relationship Id="rId28" Type="http://schemas.openxmlformats.org/officeDocument/2006/relationships/image" Target="../media/image99.png"/><Relationship Id="rId27" Type="http://schemas.openxmlformats.org/officeDocument/2006/relationships/image" Target="../media/image75.png"/><Relationship Id="rId5" Type="http://schemas.openxmlformats.org/officeDocument/2006/relationships/image" Target="../media/image72.png"/><Relationship Id="rId6" Type="http://schemas.openxmlformats.org/officeDocument/2006/relationships/image" Target="../media/image69.png"/><Relationship Id="rId7" Type="http://schemas.openxmlformats.org/officeDocument/2006/relationships/image" Target="../media/image61.png"/><Relationship Id="rId8" Type="http://schemas.openxmlformats.org/officeDocument/2006/relationships/image" Target="../media/image56.png"/><Relationship Id="rId11" Type="http://schemas.openxmlformats.org/officeDocument/2006/relationships/image" Target="../media/image68.png"/><Relationship Id="rId10" Type="http://schemas.openxmlformats.org/officeDocument/2006/relationships/image" Target="../media/image64.png"/><Relationship Id="rId13" Type="http://schemas.openxmlformats.org/officeDocument/2006/relationships/image" Target="../media/image73.png"/><Relationship Id="rId12" Type="http://schemas.openxmlformats.org/officeDocument/2006/relationships/image" Target="../media/image62.png"/><Relationship Id="rId15" Type="http://schemas.openxmlformats.org/officeDocument/2006/relationships/image" Target="../media/image71.png"/><Relationship Id="rId14" Type="http://schemas.openxmlformats.org/officeDocument/2006/relationships/image" Target="../media/image70.png"/><Relationship Id="rId17" Type="http://schemas.openxmlformats.org/officeDocument/2006/relationships/image" Target="../media/image66.png"/><Relationship Id="rId16" Type="http://schemas.openxmlformats.org/officeDocument/2006/relationships/image" Target="../media/image67.png"/><Relationship Id="rId19" Type="http://schemas.openxmlformats.org/officeDocument/2006/relationships/image" Target="../media/image76.png"/><Relationship Id="rId18" Type="http://schemas.openxmlformats.org/officeDocument/2006/relationships/image" Target="../media/image8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88.png"/><Relationship Id="rId6" Type="http://schemas.openxmlformats.org/officeDocument/2006/relationships/image" Target="../media/image1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1.png"/><Relationship Id="rId5" Type="http://schemas.openxmlformats.org/officeDocument/2006/relationships/image" Target="../media/image96.png"/><Relationship Id="rId6" Type="http://schemas.openxmlformats.org/officeDocument/2006/relationships/image" Target="../media/image10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98.png"/><Relationship Id="rId6" Type="http://schemas.openxmlformats.org/officeDocument/2006/relationships/image" Target="../media/image1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1.png"/><Relationship Id="rId5" Type="http://schemas.openxmlformats.org/officeDocument/2006/relationships/image" Target="../media/image1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6.png"/><Relationship Id="rId6" Type="http://schemas.openxmlformats.org/officeDocument/2006/relationships/image" Target="../media/image40.png"/><Relationship Id="rId7" Type="http://schemas.openxmlformats.org/officeDocument/2006/relationships/image" Target="../media/image1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38.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23.png"/><Relationship Id="rId5" Type="http://schemas.openxmlformats.org/officeDocument/2006/relationships/image" Target="../media/image146.png"/><Relationship Id="rId6" Type="http://schemas.openxmlformats.org/officeDocument/2006/relationships/image" Target="../media/image132.png"/><Relationship Id="rId7" Type="http://schemas.openxmlformats.org/officeDocument/2006/relationships/image" Target="../media/image148.png"/><Relationship Id="rId8" Type="http://schemas.openxmlformats.org/officeDocument/2006/relationships/image" Target="../media/image127.png"/><Relationship Id="rId11" Type="http://schemas.openxmlformats.org/officeDocument/2006/relationships/image" Target="../media/image149.png"/><Relationship Id="rId10" Type="http://schemas.openxmlformats.org/officeDocument/2006/relationships/image" Target="../media/image121.png"/><Relationship Id="rId13" Type="http://schemas.openxmlformats.org/officeDocument/2006/relationships/image" Target="../media/image150.png"/><Relationship Id="rId12" Type="http://schemas.openxmlformats.org/officeDocument/2006/relationships/image" Target="../media/image128.png"/><Relationship Id="rId15" Type="http://schemas.openxmlformats.org/officeDocument/2006/relationships/image" Target="../media/image145.png"/><Relationship Id="rId14" Type="http://schemas.openxmlformats.org/officeDocument/2006/relationships/image" Target="../media/image125.png"/><Relationship Id="rId17" Type="http://schemas.openxmlformats.org/officeDocument/2006/relationships/image" Target="../media/image143.png"/><Relationship Id="rId16" Type="http://schemas.openxmlformats.org/officeDocument/2006/relationships/image" Target="../media/image136.png"/><Relationship Id="rId19" Type="http://schemas.openxmlformats.org/officeDocument/2006/relationships/image" Target="../media/image130.png"/><Relationship Id="rId18" Type="http://schemas.openxmlformats.org/officeDocument/2006/relationships/image" Target="../media/image1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4.png"/><Relationship Id="rId4" Type="http://schemas.openxmlformats.org/officeDocument/2006/relationships/image" Target="../media/image1.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27.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4.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50.png"/><Relationship Id="rId7" Type="http://schemas.openxmlformats.org/officeDocument/2006/relationships/image" Target="../media/image42.png"/><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6.png"/><Relationship Id="rId4" Type="http://schemas.openxmlformats.org/officeDocument/2006/relationships/image" Target="../media/image1.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15" name="Shape 15"/>
        <p:cNvGrpSpPr/>
        <p:nvPr/>
      </p:nvGrpSpPr>
      <p:grpSpPr>
        <a:xfrm>
          <a:off x="0" y="0"/>
          <a:ext cx="0" cy="0"/>
          <a:chOff x="0" y="0"/>
          <a:chExt cx="0" cy="0"/>
        </a:xfrm>
      </p:grpSpPr>
      <p:pic>
        <p:nvPicPr>
          <p:cNvPr descr=" " id="16" name="Google Shape;16;g2c3c63bec3d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c3c63bec3d_0_0"/>
          <p:cNvPicPr preferRelativeResize="0"/>
          <p:nvPr/>
        </p:nvPicPr>
        <p:blipFill rotWithShape="1">
          <a:blip r:embed="rId4">
            <a:alphaModFix/>
          </a:blip>
          <a:srcRect b="0" l="0" r="0" t="0"/>
          <a:stretch/>
        </p:blipFill>
        <p:spPr>
          <a:xfrm>
            <a:off x="5880835" y="5422900"/>
            <a:ext cx="12612676" cy="7683500"/>
          </a:xfrm>
          <a:prstGeom prst="rect">
            <a:avLst/>
          </a:prstGeom>
          <a:noFill/>
          <a:ln>
            <a:noFill/>
          </a:ln>
        </p:spPr>
      </p:pic>
      <p:sp>
        <p:nvSpPr>
          <p:cNvPr id="18" name="Google Shape;18;g2c3c63bec3d_0_0"/>
          <p:cNvSpPr/>
          <p:nvPr/>
        </p:nvSpPr>
        <p:spPr>
          <a:xfrm>
            <a:off x="5601400" y="1765300"/>
            <a:ext cx="141876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Urbanist Black"/>
              <a:buNone/>
            </a:pPr>
            <a:r>
              <a:rPr b="0" i="0" lang="en-US" sz="24000" u="none" cap="none" strike="noStrike">
                <a:solidFill>
                  <a:srgbClr val="FFFFFF"/>
                </a:solidFill>
                <a:latin typeface="Urbanist Black"/>
                <a:ea typeface="Urbanist Black"/>
                <a:cs typeface="Urbanist Black"/>
                <a:sym typeface="Urbanist Black"/>
              </a:rPr>
              <a:t>VACCINE </a:t>
            </a:r>
            <a:endParaRPr b="0" i="0" sz="24000" u="none" cap="none" strike="noStrike">
              <a:solidFill>
                <a:schemeClr val="dk1"/>
              </a:solidFill>
              <a:latin typeface="Calibri"/>
              <a:ea typeface="Calibri"/>
              <a:cs typeface="Calibri"/>
              <a:sym typeface="Calibri"/>
            </a:endParaRPr>
          </a:p>
        </p:txBody>
      </p:sp>
      <p:sp>
        <p:nvSpPr>
          <p:cNvPr id="19" name="Google Shape;19;g2c3c63bec3d_0_0"/>
          <p:cNvSpPr/>
          <p:nvPr/>
        </p:nvSpPr>
        <p:spPr>
          <a:xfrm>
            <a:off x="4407451" y="787400"/>
            <a:ext cx="158430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Urbanist ExtraBold"/>
              <a:buNone/>
            </a:pPr>
            <a:r>
              <a:rPr b="0" i="0" lang="en-US" sz="6400" u="none" cap="none" strike="noStrike">
                <a:solidFill>
                  <a:srgbClr val="0E0E0E"/>
                </a:solidFill>
                <a:latin typeface="Urbanist ExtraBold"/>
                <a:ea typeface="Urbanist ExtraBold"/>
                <a:cs typeface="Urbanist ExtraBold"/>
                <a:sym typeface="Urbanist Extra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c3c63bec3d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c3c63bec3d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177" name="Shape 177"/>
        <p:cNvGrpSpPr/>
        <p:nvPr/>
      </p:nvGrpSpPr>
      <p:grpSpPr>
        <a:xfrm>
          <a:off x="0" y="0"/>
          <a:ext cx="0" cy="0"/>
          <a:chOff x="0" y="0"/>
          <a:chExt cx="0" cy="0"/>
        </a:xfrm>
      </p:grpSpPr>
      <p:pic>
        <p:nvPicPr>
          <p:cNvPr descr=" " id="178" name="Google Shape;178;g2c3c63bec3d_0_15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9" name="Google Shape;179;g2c3c63bec3d_0_1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c3c63bec3d_0_1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81" name="Google Shape;181;g2c3c63bec3d_0_153"/>
          <p:cNvSpPr/>
          <p:nvPr/>
        </p:nvSpPr>
        <p:spPr>
          <a:xfrm>
            <a:off x="8814902" y="850900"/>
            <a:ext cx="7095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PRICING PLAN</a:t>
            </a:r>
            <a:endParaRPr b="0" i="0" sz="8000" u="none" cap="none" strike="noStrike">
              <a:solidFill>
                <a:schemeClr val="dk1"/>
              </a:solidFill>
              <a:latin typeface="Calibri"/>
              <a:ea typeface="Calibri"/>
              <a:cs typeface="Calibri"/>
              <a:sym typeface="Calibri"/>
            </a:endParaRPr>
          </a:p>
        </p:txBody>
      </p:sp>
      <p:sp>
        <p:nvSpPr>
          <p:cNvPr id="182" name="Google Shape;182;g2c3c63bec3d_0_153"/>
          <p:cNvSpPr/>
          <p:nvPr/>
        </p:nvSpPr>
        <p:spPr>
          <a:xfrm>
            <a:off x="1778222" y="2921000"/>
            <a:ext cx="20843400" cy="87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c3c63bec3d_0_153"/>
          <p:cNvSpPr/>
          <p:nvPr/>
        </p:nvSpPr>
        <p:spPr>
          <a:xfrm>
            <a:off x="1778222" y="2921000"/>
            <a:ext cx="6439800" cy="8712300"/>
          </a:xfrm>
          <a:prstGeom prst="roundRect">
            <a:avLst>
              <a:gd fmla="val 3124" name="adj"/>
            </a:avLst>
          </a:prstGeom>
          <a:noFill/>
          <a:ln cap="flat" cmpd="sng" w="12700">
            <a:solidFill>
              <a:srgbClr val="0461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c3c63bec3d_0_153"/>
          <p:cNvPicPr preferRelativeResize="0"/>
          <p:nvPr/>
        </p:nvPicPr>
        <p:blipFill rotWithShape="1">
          <a:blip r:embed="rId5">
            <a:alphaModFix/>
          </a:blip>
          <a:srcRect b="0" l="0" r="0" t="0"/>
          <a:stretch/>
        </p:blipFill>
        <p:spPr>
          <a:xfrm>
            <a:off x="4222717" y="3378200"/>
            <a:ext cx="1550713" cy="1625600"/>
          </a:xfrm>
          <a:prstGeom prst="rect">
            <a:avLst/>
          </a:prstGeom>
          <a:noFill/>
          <a:ln>
            <a:noFill/>
          </a:ln>
        </p:spPr>
      </p:pic>
      <p:sp>
        <p:nvSpPr>
          <p:cNvPr id="185" name="Google Shape;185;g2c3c63bec3d_0_153"/>
          <p:cNvSpPr/>
          <p:nvPr/>
        </p:nvSpPr>
        <p:spPr>
          <a:xfrm>
            <a:off x="4013702" y="5308600"/>
            <a:ext cx="1968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BASIC</a:t>
            </a:r>
            <a:endParaRPr b="0" i="0" sz="4800" u="none" cap="none" strike="noStrike">
              <a:solidFill>
                <a:schemeClr val="dk1"/>
              </a:solidFill>
              <a:latin typeface="Calibri"/>
              <a:ea typeface="Calibri"/>
              <a:cs typeface="Calibri"/>
              <a:sym typeface="Calibri"/>
            </a:endParaRPr>
          </a:p>
        </p:txBody>
      </p:sp>
      <p:sp>
        <p:nvSpPr>
          <p:cNvPr id="186" name="Google Shape;186;g2c3c63bec3d_0_153"/>
          <p:cNvSpPr/>
          <p:nvPr/>
        </p:nvSpPr>
        <p:spPr>
          <a:xfrm>
            <a:off x="2235479" y="6350000"/>
            <a:ext cx="5660700" cy="39201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7" name="Google Shape;187;g2c3c63bec3d_0_153"/>
          <p:cNvSpPr/>
          <p:nvPr/>
        </p:nvSpPr>
        <p:spPr>
          <a:xfrm>
            <a:off x="3162695" y="10439400"/>
            <a:ext cx="3670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$10/MONTH</a:t>
            </a:r>
            <a:endParaRPr b="0" i="0" sz="4800" u="none" cap="none" strike="noStrike">
              <a:solidFill>
                <a:schemeClr val="dk1"/>
              </a:solidFill>
              <a:latin typeface="Calibri"/>
              <a:ea typeface="Calibri"/>
              <a:cs typeface="Calibri"/>
              <a:sym typeface="Calibri"/>
            </a:endParaRPr>
          </a:p>
        </p:txBody>
      </p:sp>
      <p:sp>
        <p:nvSpPr>
          <p:cNvPr id="188" name="Google Shape;188;g2c3c63bec3d_0_153"/>
          <p:cNvSpPr/>
          <p:nvPr/>
        </p:nvSpPr>
        <p:spPr>
          <a:xfrm>
            <a:off x="8980022" y="2921000"/>
            <a:ext cx="6439800" cy="8712300"/>
          </a:xfrm>
          <a:prstGeom prst="roundRect">
            <a:avLst>
              <a:gd fmla="val 3124" name="adj"/>
            </a:avLst>
          </a:prstGeom>
          <a:noFill/>
          <a:ln cap="flat" cmpd="sng" w="12700">
            <a:solidFill>
              <a:srgbClr val="0461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c3c63bec3d_0_153"/>
          <p:cNvPicPr preferRelativeResize="0"/>
          <p:nvPr/>
        </p:nvPicPr>
        <p:blipFill rotWithShape="1">
          <a:blip r:embed="rId6">
            <a:alphaModFix/>
          </a:blip>
          <a:srcRect b="0" l="0" r="0" t="0"/>
          <a:stretch/>
        </p:blipFill>
        <p:spPr>
          <a:xfrm>
            <a:off x="11381432" y="3378200"/>
            <a:ext cx="1636880" cy="1625600"/>
          </a:xfrm>
          <a:prstGeom prst="rect">
            <a:avLst/>
          </a:prstGeom>
          <a:noFill/>
          <a:ln>
            <a:noFill/>
          </a:ln>
        </p:spPr>
      </p:pic>
      <p:sp>
        <p:nvSpPr>
          <p:cNvPr id="190" name="Google Shape;190;g2c3c63bec3d_0_153"/>
          <p:cNvSpPr/>
          <p:nvPr/>
        </p:nvSpPr>
        <p:spPr>
          <a:xfrm>
            <a:off x="11310764" y="5308600"/>
            <a:ext cx="17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ELITE</a:t>
            </a:r>
            <a:endParaRPr b="0" i="0" sz="4800" u="none" cap="none" strike="noStrike">
              <a:solidFill>
                <a:schemeClr val="dk1"/>
              </a:solidFill>
              <a:latin typeface="Calibri"/>
              <a:ea typeface="Calibri"/>
              <a:cs typeface="Calibri"/>
              <a:sym typeface="Calibri"/>
            </a:endParaRPr>
          </a:p>
        </p:txBody>
      </p:sp>
      <p:sp>
        <p:nvSpPr>
          <p:cNvPr id="191" name="Google Shape;191;g2c3c63bec3d_0_153"/>
          <p:cNvSpPr/>
          <p:nvPr/>
        </p:nvSpPr>
        <p:spPr>
          <a:xfrm>
            <a:off x="9437280" y="6350000"/>
            <a:ext cx="5660700" cy="39201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92" name="Google Shape;192;g2c3c63bec3d_0_153"/>
          <p:cNvSpPr/>
          <p:nvPr/>
        </p:nvSpPr>
        <p:spPr>
          <a:xfrm>
            <a:off x="10307338" y="10439400"/>
            <a:ext cx="3785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$50/MONTH</a:t>
            </a:r>
            <a:endParaRPr b="0" i="0" sz="4800" u="none" cap="none" strike="noStrike">
              <a:solidFill>
                <a:schemeClr val="dk1"/>
              </a:solidFill>
              <a:latin typeface="Calibri"/>
              <a:ea typeface="Calibri"/>
              <a:cs typeface="Calibri"/>
              <a:sym typeface="Calibri"/>
            </a:endParaRPr>
          </a:p>
        </p:txBody>
      </p:sp>
      <p:sp>
        <p:nvSpPr>
          <p:cNvPr id="193" name="Google Shape;193;g2c3c63bec3d_0_153"/>
          <p:cNvSpPr/>
          <p:nvPr/>
        </p:nvSpPr>
        <p:spPr>
          <a:xfrm>
            <a:off x="16181822" y="2921000"/>
            <a:ext cx="6439800" cy="8712300"/>
          </a:xfrm>
          <a:prstGeom prst="roundRect">
            <a:avLst>
              <a:gd fmla="val 3124" name="adj"/>
            </a:avLst>
          </a:prstGeom>
          <a:noFill/>
          <a:ln cap="flat" cmpd="sng" w="12700">
            <a:solidFill>
              <a:srgbClr val="0461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c3c63bec3d_0_153"/>
          <p:cNvPicPr preferRelativeResize="0"/>
          <p:nvPr/>
        </p:nvPicPr>
        <p:blipFill rotWithShape="1">
          <a:blip r:embed="rId7">
            <a:alphaModFix/>
          </a:blip>
          <a:srcRect b="0" l="0" r="0" t="0"/>
          <a:stretch/>
        </p:blipFill>
        <p:spPr>
          <a:xfrm>
            <a:off x="18577349" y="3378200"/>
            <a:ext cx="1648654" cy="1625600"/>
          </a:xfrm>
          <a:prstGeom prst="rect">
            <a:avLst/>
          </a:prstGeom>
          <a:noFill/>
          <a:ln>
            <a:noFill/>
          </a:ln>
        </p:spPr>
      </p:pic>
      <p:sp>
        <p:nvSpPr>
          <p:cNvPr id="195" name="Google Shape;195;g2c3c63bec3d_0_153"/>
          <p:cNvSpPr/>
          <p:nvPr/>
        </p:nvSpPr>
        <p:spPr>
          <a:xfrm>
            <a:off x="17566296" y="5308600"/>
            <a:ext cx="3670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LEGENDARY</a:t>
            </a:r>
            <a:endParaRPr b="0" i="0" sz="4800" u="none" cap="none" strike="noStrike">
              <a:solidFill>
                <a:schemeClr val="dk1"/>
              </a:solidFill>
              <a:latin typeface="Calibri"/>
              <a:ea typeface="Calibri"/>
              <a:cs typeface="Calibri"/>
              <a:sym typeface="Calibri"/>
            </a:endParaRPr>
          </a:p>
        </p:txBody>
      </p:sp>
      <p:sp>
        <p:nvSpPr>
          <p:cNvPr id="196" name="Google Shape;196;g2c3c63bec3d_0_153"/>
          <p:cNvSpPr/>
          <p:nvPr/>
        </p:nvSpPr>
        <p:spPr>
          <a:xfrm>
            <a:off x="16639080" y="6350000"/>
            <a:ext cx="5660700" cy="39201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97" name="Google Shape;197;g2c3c63bec3d_0_153"/>
          <p:cNvSpPr/>
          <p:nvPr/>
        </p:nvSpPr>
        <p:spPr>
          <a:xfrm>
            <a:off x="17388473" y="10439400"/>
            <a:ext cx="40263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202" name="Shape 202"/>
        <p:cNvGrpSpPr/>
        <p:nvPr/>
      </p:nvGrpSpPr>
      <p:grpSpPr>
        <a:xfrm>
          <a:off x="0" y="0"/>
          <a:ext cx="0" cy="0"/>
          <a:chOff x="0" y="0"/>
          <a:chExt cx="0" cy="0"/>
        </a:xfrm>
      </p:grpSpPr>
      <p:pic>
        <p:nvPicPr>
          <p:cNvPr descr=" " id="203" name="Google Shape;203;g2c3c63bec3d_0_17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4" name="Google Shape;204;g2c3c63bec3d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c3c63bec3d_0_17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6" name="Google Shape;206;g2c3c63bec3d_0_177"/>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07" name="Google Shape;207;g2c3c63bec3d_0_177"/>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08" name="Google Shape;208;g2c3c63bec3d_0_177"/>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09" name="Google Shape;209;g2c3c63bec3d_0_177"/>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10" name="Google Shape;210;g2c3c63bec3d_0_177"/>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11" name="Google Shape;211;g2c3c63bec3d_0_177"/>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12" name="Google Shape;212;g2c3c63bec3d_0_177"/>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13" name="Google Shape;213;g2c3c63bec3d_0_177"/>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14" name="Google Shape;214;g2c3c63bec3d_0_177"/>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15" name="Google Shape;215;g2c3c63bec3d_0_177"/>
          <p:cNvSpPr/>
          <p:nvPr/>
        </p:nvSpPr>
        <p:spPr>
          <a:xfrm>
            <a:off x="9996149" y="4102100"/>
            <a:ext cx="1570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Urbanist Black"/>
              <a:buNone/>
            </a:pPr>
            <a:r>
              <a:rPr b="0" i="0" lang="en-US" sz="12800" u="none" cap="none" strike="noStrike">
                <a:solidFill>
                  <a:srgbClr val="0E0E0E"/>
                </a:solidFill>
                <a:latin typeface="Urbanist Black"/>
                <a:ea typeface="Urbanist Black"/>
                <a:cs typeface="Urbanist Black"/>
                <a:sym typeface="Urbanist Black"/>
              </a:rPr>
              <a:t>S</a:t>
            </a:r>
            <a:endParaRPr b="0" i="0" sz="12800" u="none" cap="none" strike="noStrike">
              <a:solidFill>
                <a:schemeClr val="dk1"/>
              </a:solidFill>
              <a:latin typeface="Calibri"/>
              <a:ea typeface="Calibri"/>
              <a:cs typeface="Calibri"/>
              <a:sym typeface="Calibri"/>
            </a:endParaRPr>
          </a:p>
        </p:txBody>
      </p:sp>
      <p:sp>
        <p:nvSpPr>
          <p:cNvPr id="216" name="Google Shape;216;g2c3c63bec3d_0_177"/>
          <p:cNvSpPr/>
          <p:nvPr/>
        </p:nvSpPr>
        <p:spPr>
          <a:xfrm>
            <a:off x="12663483" y="4102100"/>
            <a:ext cx="2142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W</a:t>
            </a:r>
            <a:endParaRPr b="0" i="0" sz="12800" u="none" cap="none" strike="noStrike">
              <a:solidFill>
                <a:schemeClr val="dk1"/>
              </a:solidFill>
              <a:latin typeface="Calibri"/>
              <a:ea typeface="Calibri"/>
              <a:cs typeface="Calibri"/>
              <a:sym typeface="Calibri"/>
            </a:endParaRPr>
          </a:p>
        </p:txBody>
      </p:sp>
      <p:sp>
        <p:nvSpPr>
          <p:cNvPr id="217" name="Google Shape;217;g2c3c63bec3d_0_177"/>
          <p:cNvSpPr/>
          <p:nvPr/>
        </p:nvSpPr>
        <p:spPr>
          <a:xfrm>
            <a:off x="9856432" y="7518400"/>
            <a:ext cx="1799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O</a:t>
            </a:r>
            <a:endParaRPr b="0" i="0" sz="12800" u="none" cap="none" strike="noStrike">
              <a:solidFill>
                <a:schemeClr val="dk1"/>
              </a:solidFill>
              <a:latin typeface="Calibri"/>
              <a:ea typeface="Calibri"/>
              <a:cs typeface="Calibri"/>
              <a:sym typeface="Calibri"/>
            </a:endParaRPr>
          </a:p>
        </p:txBody>
      </p:sp>
      <p:sp>
        <p:nvSpPr>
          <p:cNvPr id="218" name="Google Shape;218;g2c3c63bec3d_0_177"/>
          <p:cNvSpPr/>
          <p:nvPr/>
        </p:nvSpPr>
        <p:spPr>
          <a:xfrm>
            <a:off x="12917514" y="7518400"/>
            <a:ext cx="1570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Urbanist Black"/>
              <a:buNone/>
            </a:pPr>
            <a:r>
              <a:rPr b="0" i="0" lang="en-US" sz="12800" u="none" cap="none" strike="noStrike">
                <a:solidFill>
                  <a:srgbClr val="0E0E0E"/>
                </a:solidFill>
                <a:latin typeface="Urbanist Black"/>
                <a:ea typeface="Urbanist Black"/>
                <a:cs typeface="Urbanist Black"/>
                <a:sym typeface="Urbanist Black"/>
              </a:rPr>
              <a:t>T</a:t>
            </a:r>
            <a:endParaRPr b="0" i="0" sz="12800" u="none" cap="none" strike="noStrike">
              <a:solidFill>
                <a:schemeClr val="dk1"/>
              </a:solidFill>
              <a:latin typeface="Calibri"/>
              <a:ea typeface="Calibri"/>
              <a:cs typeface="Calibri"/>
              <a:sym typeface="Calibri"/>
            </a:endParaRPr>
          </a:p>
        </p:txBody>
      </p:sp>
      <p:pic>
        <p:nvPicPr>
          <p:cNvPr descr=" " id="219" name="Google Shape;219;g2c3c63bec3d_0_177"/>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20" name="Google Shape;220;g2c3c63bec3d_0_177"/>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21" name="Google Shape;221;g2c3c63bec3d_0_177"/>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22" name="Google Shape;222;g2c3c63bec3d_0_177"/>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23" name="Google Shape;223;g2c3c63bec3d_0_177"/>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24" name="Google Shape;224;g2c3c63bec3d_0_177"/>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25" name="Google Shape;225;g2c3c63bec3d_0_177"/>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26" name="Google Shape;226;g2c3c63bec3d_0_177"/>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27" name="Google Shape;227;g2c3c63bec3d_0_177"/>
          <p:cNvSpPr/>
          <p:nvPr/>
        </p:nvSpPr>
        <p:spPr>
          <a:xfrm>
            <a:off x="3327816" y="36766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c3c63bec3d_0_177"/>
          <p:cNvSpPr/>
          <p:nvPr/>
        </p:nvSpPr>
        <p:spPr>
          <a:xfrm>
            <a:off x="3327816" y="36766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c3c63bec3d_0_177"/>
          <p:cNvSpPr/>
          <p:nvPr/>
        </p:nvSpPr>
        <p:spPr>
          <a:xfrm>
            <a:off x="3327816" y="36766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c3c63bec3d_0_177"/>
          <p:cNvSpPr/>
          <p:nvPr/>
        </p:nvSpPr>
        <p:spPr>
          <a:xfrm>
            <a:off x="3327816" y="3676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STRENGTHS</a:t>
            </a:r>
            <a:endParaRPr b="0" i="0" sz="3600" u="none" cap="none" strike="noStrike">
              <a:solidFill>
                <a:schemeClr val="dk1"/>
              </a:solidFill>
              <a:latin typeface="Calibri"/>
              <a:ea typeface="Calibri"/>
              <a:cs typeface="Calibri"/>
              <a:sym typeface="Calibri"/>
            </a:endParaRPr>
          </a:p>
        </p:txBody>
      </p:sp>
      <p:sp>
        <p:nvSpPr>
          <p:cNvPr id="231" name="Google Shape;231;g2c3c63bec3d_0_177"/>
          <p:cNvSpPr/>
          <p:nvPr/>
        </p:nvSpPr>
        <p:spPr>
          <a:xfrm>
            <a:off x="3327816" y="44259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Rare event causes unpredictable magic.</a:t>
            </a:r>
            <a:endParaRPr b="0" i="0" sz="3200" u="none" cap="none" strike="noStrike">
              <a:solidFill>
                <a:schemeClr val="dk1"/>
              </a:solidFill>
              <a:latin typeface="Calibri"/>
              <a:ea typeface="Calibri"/>
              <a:cs typeface="Calibri"/>
              <a:sym typeface="Calibri"/>
            </a:endParaRPr>
          </a:p>
        </p:txBody>
      </p:sp>
      <p:sp>
        <p:nvSpPr>
          <p:cNvPr id="232" name="Google Shape;232;g2c3c63bec3d_0_177"/>
          <p:cNvSpPr/>
          <p:nvPr/>
        </p:nvSpPr>
        <p:spPr>
          <a:xfrm>
            <a:off x="3327816" y="107251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3c63bec3d_0_177"/>
          <p:cNvSpPr/>
          <p:nvPr/>
        </p:nvSpPr>
        <p:spPr>
          <a:xfrm>
            <a:off x="3327816" y="107251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c3c63bec3d_0_177"/>
          <p:cNvSpPr/>
          <p:nvPr/>
        </p:nvSpPr>
        <p:spPr>
          <a:xfrm>
            <a:off x="3327816" y="107251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c3c63bec3d_0_177"/>
          <p:cNvSpPr/>
          <p:nvPr/>
        </p:nvSpPr>
        <p:spPr>
          <a:xfrm>
            <a:off x="3327816" y="10725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OPPORTUNITIES</a:t>
            </a:r>
            <a:endParaRPr b="0" i="0" sz="3600" u="none" cap="none" strike="noStrike">
              <a:solidFill>
                <a:schemeClr val="dk1"/>
              </a:solidFill>
              <a:latin typeface="Calibri"/>
              <a:ea typeface="Calibri"/>
              <a:cs typeface="Calibri"/>
              <a:sym typeface="Calibri"/>
            </a:endParaRPr>
          </a:p>
        </p:txBody>
      </p:sp>
      <p:sp>
        <p:nvSpPr>
          <p:cNvPr id="236" name="Google Shape;236;g2c3c63bec3d_0_177"/>
          <p:cNvSpPr/>
          <p:nvPr/>
        </p:nvSpPr>
        <p:spPr>
          <a:xfrm>
            <a:off x="3327816" y="114744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Rare event causes unpredictable magic.</a:t>
            </a:r>
            <a:endParaRPr b="0" i="0" sz="3200" u="none" cap="none" strike="noStrike">
              <a:solidFill>
                <a:schemeClr val="dk1"/>
              </a:solidFill>
              <a:latin typeface="Calibri"/>
              <a:ea typeface="Calibri"/>
              <a:cs typeface="Calibri"/>
              <a:sym typeface="Calibri"/>
            </a:endParaRPr>
          </a:p>
        </p:txBody>
      </p:sp>
      <p:sp>
        <p:nvSpPr>
          <p:cNvPr id="237" name="Google Shape;237;g2c3c63bec3d_0_177"/>
          <p:cNvSpPr/>
          <p:nvPr/>
        </p:nvSpPr>
        <p:spPr>
          <a:xfrm>
            <a:off x="16473959" y="36766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c3c63bec3d_0_177"/>
          <p:cNvSpPr/>
          <p:nvPr/>
        </p:nvSpPr>
        <p:spPr>
          <a:xfrm>
            <a:off x="16473959" y="36766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c3c63bec3d_0_177"/>
          <p:cNvSpPr/>
          <p:nvPr/>
        </p:nvSpPr>
        <p:spPr>
          <a:xfrm>
            <a:off x="16473959" y="36766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c3c63bec3d_0_177"/>
          <p:cNvSpPr/>
          <p:nvPr/>
        </p:nvSpPr>
        <p:spPr>
          <a:xfrm>
            <a:off x="16473959" y="3676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WEAKNESSES</a:t>
            </a:r>
            <a:endParaRPr b="0" i="0" sz="3600" u="none" cap="none" strike="noStrike">
              <a:solidFill>
                <a:schemeClr val="dk1"/>
              </a:solidFill>
              <a:latin typeface="Calibri"/>
              <a:ea typeface="Calibri"/>
              <a:cs typeface="Calibri"/>
              <a:sym typeface="Calibri"/>
            </a:endParaRPr>
          </a:p>
        </p:txBody>
      </p:sp>
      <p:sp>
        <p:nvSpPr>
          <p:cNvPr id="241" name="Google Shape;241;g2c3c63bec3d_0_177"/>
          <p:cNvSpPr/>
          <p:nvPr/>
        </p:nvSpPr>
        <p:spPr>
          <a:xfrm>
            <a:off x="16473959" y="44259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Rare event causes unpredictable magic.</a:t>
            </a:r>
            <a:endParaRPr b="0" i="0" sz="3200" u="none" cap="none" strike="noStrike">
              <a:solidFill>
                <a:schemeClr val="dk1"/>
              </a:solidFill>
              <a:latin typeface="Calibri"/>
              <a:ea typeface="Calibri"/>
              <a:cs typeface="Calibri"/>
              <a:sym typeface="Calibri"/>
            </a:endParaRPr>
          </a:p>
        </p:txBody>
      </p:sp>
      <p:sp>
        <p:nvSpPr>
          <p:cNvPr id="242" name="Google Shape;242;g2c3c63bec3d_0_177"/>
          <p:cNvSpPr/>
          <p:nvPr/>
        </p:nvSpPr>
        <p:spPr>
          <a:xfrm>
            <a:off x="16473959" y="107251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c3c63bec3d_0_177"/>
          <p:cNvSpPr/>
          <p:nvPr/>
        </p:nvSpPr>
        <p:spPr>
          <a:xfrm>
            <a:off x="16473959" y="107251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3c63bec3d_0_177"/>
          <p:cNvSpPr/>
          <p:nvPr/>
        </p:nvSpPr>
        <p:spPr>
          <a:xfrm>
            <a:off x="16473959" y="10725150"/>
            <a:ext cx="45726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c3c63bec3d_0_177"/>
          <p:cNvSpPr/>
          <p:nvPr/>
        </p:nvSpPr>
        <p:spPr>
          <a:xfrm>
            <a:off x="16473959" y="10725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THREATS</a:t>
            </a:r>
            <a:endParaRPr b="0" i="0" sz="3600" u="none" cap="none" strike="noStrike">
              <a:solidFill>
                <a:schemeClr val="dk1"/>
              </a:solidFill>
              <a:latin typeface="Calibri"/>
              <a:ea typeface="Calibri"/>
              <a:cs typeface="Calibri"/>
              <a:sym typeface="Calibri"/>
            </a:endParaRPr>
          </a:p>
        </p:txBody>
      </p:sp>
      <p:sp>
        <p:nvSpPr>
          <p:cNvPr id="246" name="Google Shape;246;g2c3c63bec3d_0_177"/>
          <p:cNvSpPr/>
          <p:nvPr/>
        </p:nvSpPr>
        <p:spPr>
          <a:xfrm>
            <a:off x="16473959" y="114744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251" name="Shape 251"/>
        <p:cNvGrpSpPr/>
        <p:nvPr/>
      </p:nvGrpSpPr>
      <p:grpSpPr>
        <a:xfrm>
          <a:off x="0" y="0"/>
          <a:ext cx="0" cy="0"/>
          <a:chOff x="0" y="0"/>
          <a:chExt cx="0" cy="0"/>
        </a:xfrm>
      </p:grpSpPr>
      <p:pic>
        <p:nvPicPr>
          <p:cNvPr descr=" " id="252" name="Google Shape;252;g2c3c63bec3d_0_22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53" name="Google Shape;253;g2c3c63bec3d_0_2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g2c3c63bec3d_0_2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5" name="Google Shape;255;g2c3c63bec3d_0_225"/>
          <p:cNvPicPr preferRelativeResize="0"/>
          <p:nvPr/>
        </p:nvPicPr>
        <p:blipFill rotWithShape="1">
          <a:blip r:embed="rId5">
            <a:alphaModFix/>
          </a:blip>
          <a:srcRect b="0" l="0" r="0" t="0"/>
          <a:stretch/>
        </p:blipFill>
        <p:spPr>
          <a:xfrm>
            <a:off x="16905813" y="0"/>
            <a:ext cx="6084060" cy="12268200"/>
          </a:xfrm>
          <a:prstGeom prst="rect">
            <a:avLst/>
          </a:prstGeom>
          <a:noFill/>
          <a:ln>
            <a:noFill/>
          </a:ln>
        </p:spPr>
      </p:pic>
      <p:pic>
        <p:nvPicPr>
          <p:cNvPr descr=" " id="256" name="Google Shape;256;g2c3c63bec3d_0_225"/>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57" name="Google Shape;257;g2c3c63bec3d_0_225"/>
          <p:cNvSpPr/>
          <p:nvPr/>
        </p:nvSpPr>
        <p:spPr>
          <a:xfrm>
            <a:off x="1397175" y="11430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Urbanist Black"/>
              <a:buNone/>
            </a:pPr>
            <a:r>
              <a:rPr b="0" i="0" lang="en-US" sz="8000" u="none" cap="none" strike="noStrike">
                <a:solidFill>
                  <a:srgbClr val="0E0E0E"/>
                </a:solidFill>
                <a:latin typeface="Urbanist Black"/>
                <a:ea typeface="Urbanist Black"/>
                <a:cs typeface="Urbanist Black"/>
                <a:sym typeface="Urbanist Black"/>
              </a:rPr>
              <a:t>SOME DATA</a:t>
            </a:r>
            <a:endParaRPr b="0" i="0" sz="8000" u="none" cap="none" strike="noStrike">
              <a:solidFill>
                <a:schemeClr val="dk1"/>
              </a:solidFill>
              <a:latin typeface="Calibri"/>
              <a:ea typeface="Calibri"/>
              <a:cs typeface="Calibri"/>
              <a:sym typeface="Calibri"/>
            </a:endParaRPr>
          </a:p>
        </p:txBody>
      </p:sp>
      <p:sp>
        <p:nvSpPr>
          <p:cNvPr id="258" name="Google Shape;258;g2c3c63bec3d_0_225"/>
          <p:cNvSpPr/>
          <p:nvPr/>
        </p:nvSpPr>
        <p:spPr>
          <a:xfrm>
            <a:off x="1244756" y="5029200"/>
            <a:ext cx="8573700" cy="533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3c63bec3d_0_225"/>
          <p:cNvSpPr/>
          <p:nvPr/>
        </p:nvSpPr>
        <p:spPr>
          <a:xfrm>
            <a:off x="1244756" y="5029200"/>
            <a:ext cx="8573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3c63bec3d_0_225"/>
          <p:cNvSpPr/>
          <p:nvPr/>
        </p:nvSpPr>
        <p:spPr>
          <a:xfrm>
            <a:off x="1244756" y="5029200"/>
            <a:ext cx="1994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3c63bec3d_0_225"/>
          <p:cNvSpPr/>
          <p:nvPr/>
        </p:nvSpPr>
        <p:spPr>
          <a:xfrm>
            <a:off x="1244756" y="5029200"/>
            <a:ext cx="2332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75%</a:t>
            </a:r>
            <a:endParaRPr b="0" i="0" sz="8000" u="none" cap="none" strike="noStrike">
              <a:solidFill>
                <a:schemeClr val="dk1"/>
              </a:solidFill>
              <a:latin typeface="Calibri"/>
              <a:ea typeface="Calibri"/>
              <a:cs typeface="Calibri"/>
              <a:sym typeface="Calibri"/>
            </a:endParaRPr>
          </a:p>
        </p:txBody>
      </p:sp>
      <p:sp>
        <p:nvSpPr>
          <p:cNvPr id="262" name="Google Shape;262;g2c3c63bec3d_0_225"/>
          <p:cNvSpPr/>
          <p:nvPr/>
        </p:nvSpPr>
        <p:spPr>
          <a:xfrm>
            <a:off x="3442130" y="5073650"/>
            <a:ext cx="63762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3c63bec3d_0_225"/>
          <p:cNvSpPr/>
          <p:nvPr/>
        </p:nvSpPr>
        <p:spPr>
          <a:xfrm>
            <a:off x="3442130" y="5073650"/>
            <a:ext cx="6528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ENCHANTED CREATURES</a:t>
            </a:r>
            <a:endParaRPr b="0" i="0" sz="3600" u="none" cap="none" strike="noStrike">
              <a:solidFill>
                <a:schemeClr val="dk1"/>
              </a:solidFill>
              <a:latin typeface="Calibri"/>
              <a:ea typeface="Calibri"/>
              <a:cs typeface="Calibri"/>
              <a:sym typeface="Calibri"/>
            </a:endParaRPr>
          </a:p>
        </p:txBody>
      </p:sp>
      <p:sp>
        <p:nvSpPr>
          <p:cNvPr id="264" name="Google Shape;264;g2c3c63bec3d_0_225"/>
          <p:cNvSpPr/>
          <p:nvPr/>
        </p:nvSpPr>
        <p:spPr>
          <a:xfrm>
            <a:off x="3442130" y="5721350"/>
            <a:ext cx="651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possess the ability to cast spells.</a:t>
            </a:r>
            <a:endParaRPr b="0" i="0" sz="3200" u="none" cap="none" strike="noStrike">
              <a:solidFill>
                <a:schemeClr val="dk1"/>
              </a:solidFill>
              <a:latin typeface="Calibri"/>
              <a:ea typeface="Calibri"/>
              <a:cs typeface="Calibri"/>
              <a:sym typeface="Calibri"/>
            </a:endParaRPr>
          </a:p>
        </p:txBody>
      </p:sp>
      <p:sp>
        <p:nvSpPr>
          <p:cNvPr id="265" name="Google Shape;265;g2c3c63bec3d_0_225"/>
          <p:cNvSpPr/>
          <p:nvPr/>
        </p:nvSpPr>
        <p:spPr>
          <a:xfrm>
            <a:off x="1244756" y="6858000"/>
            <a:ext cx="85737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3c63bec3d_0_225"/>
          <p:cNvSpPr/>
          <p:nvPr/>
        </p:nvSpPr>
        <p:spPr>
          <a:xfrm>
            <a:off x="1244756" y="7086600"/>
            <a:ext cx="2019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3c63bec3d_0_225"/>
          <p:cNvSpPr/>
          <p:nvPr/>
        </p:nvSpPr>
        <p:spPr>
          <a:xfrm>
            <a:off x="1244756" y="7086600"/>
            <a:ext cx="2358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60%</a:t>
            </a:r>
            <a:endParaRPr b="0" i="0" sz="8000" u="none" cap="none" strike="noStrike">
              <a:solidFill>
                <a:schemeClr val="dk1"/>
              </a:solidFill>
              <a:latin typeface="Calibri"/>
              <a:ea typeface="Calibri"/>
              <a:cs typeface="Calibri"/>
              <a:sym typeface="Calibri"/>
            </a:endParaRPr>
          </a:p>
        </p:txBody>
      </p:sp>
      <p:sp>
        <p:nvSpPr>
          <p:cNvPr id="268" name="Google Shape;268;g2c3c63bec3d_0_225"/>
          <p:cNvSpPr/>
          <p:nvPr/>
        </p:nvSpPr>
        <p:spPr>
          <a:xfrm>
            <a:off x="3467533" y="6858000"/>
            <a:ext cx="63507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3c63bec3d_0_225"/>
          <p:cNvSpPr/>
          <p:nvPr/>
        </p:nvSpPr>
        <p:spPr>
          <a:xfrm>
            <a:off x="3467533" y="6858000"/>
            <a:ext cx="65031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MAGIC-WIELDING INDIVIDUALS</a:t>
            </a:r>
            <a:endParaRPr b="0" i="0" sz="3600" u="none" cap="none" strike="noStrike">
              <a:solidFill>
                <a:schemeClr val="dk1"/>
              </a:solidFill>
              <a:latin typeface="Calibri"/>
              <a:ea typeface="Calibri"/>
              <a:cs typeface="Calibri"/>
              <a:sym typeface="Calibri"/>
            </a:endParaRPr>
          </a:p>
        </p:txBody>
      </p:sp>
      <p:sp>
        <p:nvSpPr>
          <p:cNvPr id="270" name="Google Shape;270;g2c3c63bec3d_0_225"/>
          <p:cNvSpPr/>
          <p:nvPr/>
        </p:nvSpPr>
        <p:spPr>
          <a:xfrm>
            <a:off x="3467533" y="8051800"/>
            <a:ext cx="6486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practice the art of illusions.</a:t>
            </a:r>
            <a:endParaRPr b="0" i="0" sz="3200" u="none" cap="none" strike="noStrike">
              <a:solidFill>
                <a:schemeClr val="dk1"/>
              </a:solidFill>
              <a:latin typeface="Calibri"/>
              <a:ea typeface="Calibri"/>
              <a:cs typeface="Calibri"/>
              <a:sym typeface="Calibri"/>
            </a:endParaRPr>
          </a:p>
        </p:txBody>
      </p:sp>
      <p:sp>
        <p:nvSpPr>
          <p:cNvPr id="271" name="Google Shape;271;g2c3c63bec3d_0_225"/>
          <p:cNvSpPr/>
          <p:nvPr/>
        </p:nvSpPr>
        <p:spPr>
          <a:xfrm>
            <a:off x="1244756" y="9144000"/>
            <a:ext cx="8573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3c63bec3d_0_225"/>
          <p:cNvSpPr/>
          <p:nvPr/>
        </p:nvSpPr>
        <p:spPr>
          <a:xfrm>
            <a:off x="1244756" y="9144000"/>
            <a:ext cx="2019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3c63bec3d_0_225"/>
          <p:cNvSpPr/>
          <p:nvPr/>
        </p:nvSpPr>
        <p:spPr>
          <a:xfrm>
            <a:off x="1244756" y="9144000"/>
            <a:ext cx="2358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90%</a:t>
            </a:r>
            <a:endParaRPr b="0" i="0" sz="8000" u="none" cap="none" strike="noStrike">
              <a:solidFill>
                <a:schemeClr val="dk1"/>
              </a:solidFill>
              <a:latin typeface="Calibri"/>
              <a:ea typeface="Calibri"/>
              <a:cs typeface="Calibri"/>
              <a:sym typeface="Calibri"/>
            </a:endParaRPr>
          </a:p>
        </p:txBody>
      </p:sp>
      <p:sp>
        <p:nvSpPr>
          <p:cNvPr id="274" name="Google Shape;274;g2c3c63bec3d_0_225"/>
          <p:cNvSpPr/>
          <p:nvPr/>
        </p:nvSpPr>
        <p:spPr>
          <a:xfrm>
            <a:off x="3467533" y="9188450"/>
            <a:ext cx="63507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3c63bec3d_0_225"/>
          <p:cNvSpPr/>
          <p:nvPr/>
        </p:nvSpPr>
        <p:spPr>
          <a:xfrm>
            <a:off x="3467533" y="9188450"/>
            <a:ext cx="6503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SPELLS CAST</a:t>
            </a:r>
            <a:endParaRPr b="0" i="0" sz="3600" u="none" cap="none" strike="noStrike">
              <a:solidFill>
                <a:schemeClr val="dk1"/>
              </a:solidFill>
              <a:latin typeface="Calibri"/>
              <a:ea typeface="Calibri"/>
              <a:cs typeface="Calibri"/>
              <a:sym typeface="Calibri"/>
            </a:endParaRPr>
          </a:p>
        </p:txBody>
      </p:sp>
      <p:sp>
        <p:nvSpPr>
          <p:cNvPr id="276" name="Google Shape;276;g2c3c63bec3d_0_225"/>
          <p:cNvSpPr/>
          <p:nvPr/>
        </p:nvSpPr>
        <p:spPr>
          <a:xfrm>
            <a:off x="3467533" y="9836150"/>
            <a:ext cx="6486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281" name="Shape 281"/>
        <p:cNvGrpSpPr/>
        <p:nvPr/>
      </p:nvGrpSpPr>
      <p:grpSpPr>
        <a:xfrm>
          <a:off x="0" y="0"/>
          <a:ext cx="0" cy="0"/>
          <a:chOff x="0" y="0"/>
          <a:chExt cx="0" cy="0"/>
        </a:xfrm>
      </p:grpSpPr>
      <p:pic>
        <p:nvPicPr>
          <p:cNvPr descr=" " id="282" name="Google Shape;282;g2c3c63bec3d_0_2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3" name="Google Shape;283;g2c3c63bec3d_0_2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2c3c63bec3d_0_2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5" name="Google Shape;285;g2c3c63bec3d_0_254"/>
          <p:cNvSpPr/>
          <p:nvPr/>
        </p:nvSpPr>
        <p:spPr>
          <a:xfrm>
            <a:off x="4305838" y="3403600"/>
            <a:ext cx="15762600"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3c63bec3d_0_254"/>
          <p:cNvSpPr/>
          <p:nvPr/>
        </p:nvSpPr>
        <p:spPr>
          <a:xfrm>
            <a:off x="4305838" y="3403600"/>
            <a:ext cx="157626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c3c63bec3d_0_254"/>
          <p:cNvSpPr/>
          <p:nvPr/>
        </p:nvSpPr>
        <p:spPr>
          <a:xfrm>
            <a:off x="6058657" y="3403600"/>
            <a:ext cx="122571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Urbanist Black"/>
              <a:buNone/>
            </a:pPr>
            <a:r>
              <a:rPr b="0" i="0" lang="en-US" sz="24000" u="none" cap="none" strike="noStrike">
                <a:solidFill>
                  <a:srgbClr val="FFFFFF"/>
                </a:solidFill>
                <a:latin typeface="Urbanist Black"/>
                <a:ea typeface="Urbanist Black"/>
                <a:cs typeface="Urbanist Black"/>
                <a:sym typeface="Urbanist Black"/>
              </a:rPr>
              <a:t>234,567</a:t>
            </a:r>
            <a:endParaRPr b="0" i="0" sz="24000" u="none" cap="none" strike="noStrike">
              <a:solidFill>
                <a:schemeClr val="dk1"/>
              </a:solidFill>
              <a:latin typeface="Calibri"/>
              <a:ea typeface="Calibri"/>
              <a:cs typeface="Calibri"/>
              <a:sym typeface="Calibri"/>
            </a:endParaRPr>
          </a:p>
        </p:txBody>
      </p:sp>
      <p:sp>
        <p:nvSpPr>
          <p:cNvPr id="288" name="Google Shape;288;g2c3c63bec3d_0_254"/>
          <p:cNvSpPr/>
          <p:nvPr/>
        </p:nvSpPr>
        <p:spPr>
          <a:xfrm>
            <a:off x="4170355" y="72644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Urbanist ExtraBold"/>
              <a:buNone/>
            </a:pPr>
            <a:r>
              <a:rPr b="0" i="0" lang="en-US" sz="6400" u="none" cap="none" strike="noStrike">
                <a:solidFill>
                  <a:srgbClr val="0E0E0E"/>
                </a:solidFill>
                <a:latin typeface="Urbanist ExtraBold"/>
                <a:ea typeface="Urbanist ExtraBold"/>
                <a:cs typeface="Urbanist ExtraBold"/>
                <a:sym typeface="Urbanist ExtraBold"/>
              </a:rPr>
              <a:t>Unicorn Sightings</a:t>
            </a:r>
            <a:endParaRPr b="0" i="0" sz="6400" u="none" cap="none" strike="noStrike">
              <a:solidFill>
                <a:schemeClr val="dk1"/>
              </a:solidFill>
              <a:latin typeface="Calibri"/>
              <a:ea typeface="Calibri"/>
              <a:cs typeface="Calibri"/>
              <a:sym typeface="Calibri"/>
            </a:endParaRPr>
          </a:p>
        </p:txBody>
      </p:sp>
      <p:sp>
        <p:nvSpPr>
          <p:cNvPr id="289" name="Google Shape;289;g2c3c63bec3d_0_254"/>
          <p:cNvSpPr/>
          <p:nvPr/>
        </p:nvSpPr>
        <p:spPr>
          <a:xfrm>
            <a:off x="7483352" y="86487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294" name="Shape 294"/>
        <p:cNvGrpSpPr/>
        <p:nvPr/>
      </p:nvGrpSpPr>
      <p:grpSpPr>
        <a:xfrm>
          <a:off x="0" y="0"/>
          <a:ext cx="0" cy="0"/>
          <a:chOff x="0" y="0"/>
          <a:chExt cx="0" cy="0"/>
        </a:xfrm>
      </p:grpSpPr>
      <p:pic>
        <p:nvPicPr>
          <p:cNvPr descr=" " id="295" name="Google Shape;295;g2c3c63bec3d_0_26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6" name="Google Shape;296;g2c3c63bec3d_0_2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2c3c63bec3d_0_2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8" name="Google Shape;298;g2c3c63bec3d_0_266"/>
          <p:cNvSpPr/>
          <p:nvPr/>
        </p:nvSpPr>
        <p:spPr>
          <a:xfrm>
            <a:off x="3391324" y="32639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3c63bec3d_0_266"/>
          <p:cNvSpPr/>
          <p:nvPr/>
        </p:nvSpPr>
        <p:spPr>
          <a:xfrm>
            <a:off x="3321465" y="3263900"/>
            <a:ext cx="8014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3c63bec3d_0_266"/>
          <p:cNvSpPr/>
          <p:nvPr/>
        </p:nvSpPr>
        <p:spPr>
          <a:xfrm>
            <a:off x="3321465" y="3263900"/>
            <a:ext cx="8556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233 COINS</a:t>
            </a:r>
            <a:endParaRPr b="0" i="0" sz="12800" u="none" cap="none" strike="noStrike">
              <a:solidFill>
                <a:schemeClr val="dk1"/>
              </a:solidFill>
              <a:latin typeface="Calibri"/>
              <a:ea typeface="Calibri"/>
              <a:cs typeface="Calibri"/>
              <a:sym typeface="Calibri"/>
            </a:endParaRPr>
          </a:p>
        </p:txBody>
      </p:sp>
      <p:sp>
        <p:nvSpPr>
          <p:cNvPr id="301" name="Google Shape;301;g2c3c63bec3d_0_266"/>
          <p:cNvSpPr/>
          <p:nvPr/>
        </p:nvSpPr>
        <p:spPr>
          <a:xfrm>
            <a:off x="3391324" y="5219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3c63bec3d_0_266"/>
          <p:cNvSpPr/>
          <p:nvPr/>
        </p:nvSpPr>
        <p:spPr>
          <a:xfrm>
            <a:off x="3323582" y="5219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Treasure Found</a:t>
            </a:r>
            <a:endParaRPr b="0" i="0" sz="3200" u="none" cap="none" strike="noStrike">
              <a:solidFill>
                <a:schemeClr val="dk1"/>
              </a:solidFill>
              <a:latin typeface="Calibri"/>
              <a:ea typeface="Calibri"/>
              <a:cs typeface="Calibri"/>
              <a:sym typeface="Calibri"/>
            </a:endParaRPr>
          </a:p>
        </p:txBody>
      </p:sp>
      <p:sp>
        <p:nvSpPr>
          <p:cNvPr id="303" name="Google Shape;303;g2c3c63bec3d_0_266"/>
          <p:cNvSpPr/>
          <p:nvPr/>
        </p:nvSpPr>
        <p:spPr>
          <a:xfrm>
            <a:off x="3391324" y="69850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3c63bec3d_0_266"/>
          <p:cNvSpPr/>
          <p:nvPr/>
        </p:nvSpPr>
        <p:spPr>
          <a:xfrm>
            <a:off x="2991224" y="6985000"/>
            <a:ext cx="8675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3c63bec3d_0_266"/>
          <p:cNvSpPr/>
          <p:nvPr/>
        </p:nvSpPr>
        <p:spPr>
          <a:xfrm>
            <a:off x="2991224" y="6985000"/>
            <a:ext cx="9217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456 HOURS</a:t>
            </a:r>
            <a:endParaRPr b="0" i="0" sz="12800" u="none" cap="none" strike="noStrike">
              <a:solidFill>
                <a:schemeClr val="dk1"/>
              </a:solidFill>
              <a:latin typeface="Calibri"/>
              <a:ea typeface="Calibri"/>
              <a:cs typeface="Calibri"/>
              <a:sym typeface="Calibri"/>
            </a:endParaRPr>
          </a:p>
        </p:txBody>
      </p:sp>
      <p:sp>
        <p:nvSpPr>
          <p:cNvPr id="306" name="Google Shape;306;g2c3c63bec3d_0_266"/>
          <p:cNvSpPr/>
          <p:nvPr/>
        </p:nvSpPr>
        <p:spPr>
          <a:xfrm>
            <a:off x="3391324" y="8940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3c63bec3d_0_266"/>
          <p:cNvSpPr/>
          <p:nvPr/>
        </p:nvSpPr>
        <p:spPr>
          <a:xfrm>
            <a:off x="3323582" y="8940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Duration of Spell Casting</a:t>
            </a:r>
            <a:endParaRPr b="0" i="0" sz="3200" u="none" cap="none" strike="noStrike">
              <a:solidFill>
                <a:schemeClr val="dk1"/>
              </a:solidFill>
              <a:latin typeface="Calibri"/>
              <a:ea typeface="Calibri"/>
              <a:cs typeface="Calibri"/>
              <a:sym typeface="Calibri"/>
            </a:endParaRPr>
          </a:p>
        </p:txBody>
      </p:sp>
      <p:sp>
        <p:nvSpPr>
          <p:cNvPr id="308" name="Google Shape;308;g2c3c63bec3d_0_266"/>
          <p:cNvSpPr/>
          <p:nvPr/>
        </p:nvSpPr>
        <p:spPr>
          <a:xfrm>
            <a:off x="13552594" y="32639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3c63bec3d_0_266"/>
          <p:cNvSpPr/>
          <p:nvPr/>
        </p:nvSpPr>
        <p:spPr>
          <a:xfrm>
            <a:off x="15896037" y="3263900"/>
            <a:ext cx="3188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3c63bec3d_0_266"/>
          <p:cNvSpPr/>
          <p:nvPr/>
        </p:nvSpPr>
        <p:spPr>
          <a:xfrm>
            <a:off x="15896037" y="3263900"/>
            <a:ext cx="3729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85%</a:t>
            </a:r>
            <a:endParaRPr b="0" i="0" sz="12800" u="none" cap="none" strike="noStrike">
              <a:solidFill>
                <a:schemeClr val="dk1"/>
              </a:solidFill>
              <a:latin typeface="Calibri"/>
              <a:ea typeface="Calibri"/>
              <a:cs typeface="Calibri"/>
              <a:sym typeface="Calibri"/>
            </a:endParaRPr>
          </a:p>
        </p:txBody>
      </p:sp>
      <p:sp>
        <p:nvSpPr>
          <p:cNvPr id="311" name="Google Shape;311;g2c3c63bec3d_0_266"/>
          <p:cNvSpPr/>
          <p:nvPr/>
        </p:nvSpPr>
        <p:spPr>
          <a:xfrm>
            <a:off x="13552594" y="5219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3c63bec3d_0_266"/>
          <p:cNvSpPr/>
          <p:nvPr/>
        </p:nvSpPr>
        <p:spPr>
          <a:xfrm>
            <a:off x="13484852" y="5219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Wished Granted</a:t>
            </a:r>
            <a:endParaRPr b="0" i="0" sz="3200" u="none" cap="none" strike="noStrike">
              <a:solidFill>
                <a:schemeClr val="dk1"/>
              </a:solidFill>
              <a:latin typeface="Calibri"/>
              <a:ea typeface="Calibri"/>
              <a:cs typeface="Calibri"/>
              <a:sym typeface="Calibri"/>
            </a:endParaRPr>
          </a:p>
        </p:txBody>
      </p:sp>
      <p:sp>
        <p:nvSpPr>
          <p:cNvPr id="313" name="Google Shape;313;g2c3c63bec3d_0_266"/>
          <p:cNvSpPr/>
          <p:nvPr/>
        </p:nvSpPr>
        <p:spPr>
          <a:xfrm>
            <a:off x="13552594" y="69850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3c63bec3d_0_266"/>
          <p:cNvSpPr/>
          <p:nvPr/>
        </p:nvSpPr>
        <p:spPr>
          <a:xfrm>
            <a:off x="14632229" y="6985000"/>
            <a:ext cx="5715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c3c63bec3d_0_266"/>
          <p:cNvSpPr/>
          <p:nvPr/>
        </p:nvSpPr>
        <p:spPr>
          <a:xfrm>
            <a:off x="14632229" y="6985000"/>
            <a:ext cx="6257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765 KM</a:t>
            </a:r>
            <a:endParaRPr b="0" i="0" sz="12800" u="none" cap="none" strike="noStrike">
              <a:solidFill>
                <a:schemeClr val="dk1"/>
              </a:solidFill>
              <a:latin typeface="Calibri"/>
              <a:ea typeface="Calibri"/>
              <a:cs typeface="Calibri"/>
              <a:sym typeface="Calibri"/>
            </a:endParaRPr>
          </a:p>
        </p:txBody>
      </p:sp>
      <p:sp>
        <p:nvSpPr>
          <p:cNvPr id="316" name="Google Shape;316;g2c3c63bec3d_0_266"/>
          <p:cNvSpPr/>
          <p:nvPr/>
        </p:nvSpPr>
        <p:spPr>
          <a:xfrm>
            <a:off x="13552594" y="8940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3c63bec3d_0_266"/>
          <p:cNvSpPr/>
          <p:nvPr/>
        </p:nvSpPr>
        <p:spPr>
          <a:xfrm>
            <a:off x="13484852" y="8940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322" name="Shape 322"/>
        <p:cNvGrpSpPr/>
        <p:nvPr/>
      </p:nvGrpSpPr>
      <p:grpSpPr>
        <a:xfrm>
          <a:off x="0" y="0"/>
          <a:ext cx="0" cy="0"/>
          <a:chOff x="0" y="0"/>
          <a:chExt cx="0" cy="0"/>
        </a:xfrm>
      </p:grpSpPr>
      <p:pic>
        <p:nvPicPr>
          <p:cNvPr descr=" " id="323" name="Google Shape;323;g2c3c63bec3d_0_29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4" name="Google Shape;324;g2c3c63bec3d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c3c63bec3d_0_29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6" name="Google Shape;326;g2c3c63bec3d_0_293"/>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SOME GRAPH</a:t>
            </a:r>
            <a:endParaRPr b="0" i="0" sz="8000" u="none" cap="none" strike="noStrike">
              <a:solidFill>
                <a:schemeClr val="dk1"/>
              </a:solidFill>
              <a:latin typeface="Calibri"/>
              <a:ea typeface="Calibri"/>
              <a:cs typeface="Calibri"/>
              <a:sym typeface="Calibri"/>
            </a:endParaRPr>
          </a:p>
        </p:txBody>
      </p:sp>
      <p:sp>
        <p:nvSpPr>
          <p:cNvPr id="327" name="Google Shape;327;g2c3c63bec3d_0_29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c3c63bec3d_0_29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29" name="Google Shape;329;g2c3c63bec3d_0_29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30" name="Google Shape;330;g2c3c63bec3d_0_29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31" name="Google Shape;331;g2c3c63bec3d_0_29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32" name="Google Shape;332;g2c3c63bec3d_0_29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33" name="Google Shape;333;g2c3c63bec3d_0_29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34" name="Google Shape;334;g2c3c63bec3d_0_29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35" name="Google Shape;335;g2c3c63bec3d_0_29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36" name="Google Shape;336;g2c3c63bec3d_0_29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2185"/>
              <a:buFont typeface="Lato"/>
              <a:buNone/>
            </a:pPr>
            <a:r>
              <a:rPr b="0" i="0" lang="en-US" sz="2185" u="none" cap="none" strike="noStrike">
                <a:solidFill>
                  <a:srgbClr val="04617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37" name="Google Shape;337;g2c3c63bec3d_0_29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38" name="Google Shape;338;g2c3c63bec3d_0_29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39" name="Google Shape;339;g2c3c63bec3d_0_29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40" name="Google Shape;340;g2c3c63bec3d_0_29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41" name="Google Shape;341;g2c3c63bec3d_0_29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42" name="Google Shape;342;g2c3c63bec3d_0_29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43" name="Google Shape;343;g2c3c63bec3d_0_29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44" name="Google Shape;344;g2c3c63bec3d_0_29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45" name="Google Shape;345;g2c3c63bec3d_0_29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46" name="Google Shape;346;g2c3c63bec3d_0_29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617F"/>
              </a:buClr>
              <a:buSzPts val="1820"/>
              <a:buFont typeface="Lato"/>
              <a:buNone/>
            </a:pPr>
            <a:r>
              <a:rPr b="0" i="0" lang="en-US" sz="1820" u="none" cap="none" strike="noStrike">
                <a:solidFill>
                  <a:srgbClr val="04617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47" name="Google Shape;347;g2c3c63bec3d_0_293"/>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48" name="Google Shape;348;g2c3c63bec3d_0_293"/>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49" name="Google Shape;349;g2c3c63bec3d_0_293"/>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50" name="Google Shape;350;g2c3c63bec3d_0_293"/>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51" name="Google Shape;351;g2c3c63bec3d_0_293"/>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52" name="Google Shape;352;g2c3c63bec3d_0_293"/>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53" name="Google Shape;353;g2c3c63bec3d_0_293"/>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54" name="Google Shape;354;g2c3c63bec3d_0_293"/>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55" name="Google Shape;355;g2c3c63bec3d_0_293"/>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56" name="Google Shape;356;g2c3c63bec3d_0_293"/>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57" name="Google Shape;357;g2c3c63bec3d_0_293"/>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58" name="Google Shape;358;g2c3c63bec3d_0_293"/>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59" name="Google Shape;359;g2c3c63bec3d_0_293"/>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60" name="Google Shape;360;g2c3c63bec3d_0_293"/>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61" name="Google Shape;361;g2c3c63bec3d_0_293"/>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62" name="Google Shape;362;g2c3c63bec3d_0_293"/>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63" name="Google Shape;363;g2c3c63bec3d_0_293"/>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64" name="Google Shape;364;g2c3c63bec3d_0_293"/>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65" name="Google Shape;365;g2c3c63bec3d_0_293"/>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66" name="Google Shape;366;g2c3c63bec3d_0_293"/>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67" name="Google Shape;367;g2c3c63bec3d_0_293"/>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68" name="Google Shape;368;g2c3c63bec3d_0_293"/>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69" name="Google Shape;369;g2c3c63bec3d_0_29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3c63bec3d_0_29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g2c3c63bec3d_0_293"/>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72" name="Google Shape;372;g2c3c63bec3d_0_293"/>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73" name="Google Shape;373;g2c3c63bec3d_0_293"/>
          <p:cNvSpPr/>
          <p:nvPr/>
        </p:nvSpPr>
        <p:spPr>
          <a:xfrm>
            <a:off x="16270734" y="6365379"/>
            <a:ext cx="1854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c3c63bec3d_0_293"/>
          <p:cNvSpPr/>
          <p:nvPr/>
        </p:nvSpPr>
        <p:spPr>
          <a:xfrm>
            <a:off x="16270734" y="6369050"/>
            <a:ext cx="2057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34.574</a:t>
            </a:r>
            <a:endParaRPr b="0" i="0" sz="4800" u="none" cap="none" strike="noStrike">
              <a:solidFill>
                <a:schemeClr val="dk1"/>
              </a:solidFill>
              <a:latin typeface="Calibri"/>
              <a:ea typeface="Calibri"/>
              <a:cs typeface="Calibri"/>
              <a:sym typeface="Calibri"/>
            </a:endParaRPr>
          </a:p>
        </p:txBody>
      </p:sp>
      <p:sp>
        <p:nvSpPr>
          <p:cNvPr id="375" name="Google Shape;375;g2c3c63bec3d_0_293"/>
          <p:cNvSpPr/>
          <p:nvPr/>
        </p:nvSpPr>
        <p:spPr>
          <a:xfrm>
            <a:off x="16747043" y="7105650"/>
            <a:ext cx="1037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Total</a:t>
            </a:r>
            <a:endParaRPr b="0" i="0" sz="3200" u="none" cap="none" strike="noStrike">
              <a:solidFill>
                <a:schemeClr val="dk1"/>
              </a:solidFill>
              <a:latin typeface="Calibri"/>
              <a:ea typeface="Calibri"/>
              <a:cs typeface="Calibri"/>
              <a:sym typeface="Calibri"/>
            </a:endParaRPr>
          </a:p>
        </p:txBody>
      </p:sp>
      <p:sp>
        <p:nvSpPr>
          <p:cNvPr id="376" name="Google Shape;376;g2c3c63bec3d_0_293"/>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c3c63bec3d_0_293"/>
          <p:cNvSpPr/>
          <p:nvPr/>
        </p:nvSpPr>
        <p:spPr>
          <a:xfrm>
            <a:off x="13260457"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3c63bec3d_0_293"/>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TREASURE FOUND</a:t>
            </a:r>
            <a:endParaRPr b="0" i="0" sz="4800" u="none" cap="none" strike="noStrike">
              <a:solidFill>
                <a:schemeClr val="dk1"/>
              </a:solidFill>
              <a:latin typeface="Calibri"/>
              <a:ea typeface="Calibri"/>
              <a:cs typeface="Calibri"/>
              <a:sym typeface="Calibri"/>
            </a:endParaRPr>
          </a:p>
        </p:txBody>
      </p:sp>
      <p:sp>
        <p:nvSpPr>
          <p:cNvPr id="379" name="Google Shape;379;g2c3c63bec3d_0_293"/>
          <p:cNvSpPr/>
          <p:nvPr/>
        </p:nvSpPr>
        <p:spPr>
          <a:xfrm>
            <a:off x="13192716"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80" name="Google Shape;380;g2c3c63bec3d_0_293"/>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3c63bec3d_0_293"/>
          <p:cNvSpPr/>
          <p:nvPr/>
        </p:nvSpPr>
        <p:spPr>
          <a:xfrm>
            <a:off x="3251606" y="10515600"/>
            <a:ext cx="78750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c3c63bec3d_0_293"/>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SPELLCASTING PROGRESS</a:t>
            </a:r>
            <a:endParaRPr b="0" i="0" sz="4800" u="none" cap="none" strike="noStrike">
              <a:solidFill>
                <a:schemeClr val="dk1"/>
              </a:solidFill>
              <a:latin typeface="Calibri"/>
              <a:ea typeface="Calibri"/>
              <a:cs typeface="Calibri"/>
              <a:sym typeface="Calibri"/>
            </a:endParaRPr>
          </a:p>
        </p:txBody>
      </p:sp>
      <p:sp>
        <p:nvSpPr>
          <p:cNvPr id="383" name="Google Shape;383;g2c3c63bec3d_0_293"/>
          <p:cNvSpPr/>
          <p:nvPr/>
        </p:nvSpPr>
        <p:spPr>
          <a:xfrm>
            <a:off x="3183865" y="11353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388" name="Shape 388"/>
        <p:cNvGrpSpPr/>
        <p:nvPr/>
      </p:nvGrpSpPr>
      <p:grpSpPr>
        <a:xfrm>
          <a:off x="0" y="0"/>
          <a:ext cx="0" cy="0"/>
          <a:chOff x="0" y="0"/>
          <a:chExt cx="0" cy="0"/>
        </a:xfrm>
      </p:grpSpPr>
      <p:pic>
        <p:nvPicPr>
          <p:cNvPr descr=" " id="389" name="Google Shape;389;g2c3c63bec3d_0_35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0" name="Google Shape;390;g2c3c63bec3d_0_3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1" name="Google Shape;391;g2c3c63bec3d_0_35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2" name="Google Shape;392;g2c3c63bec3d_0_358"/>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c3c63bec3d_0_358"/>
          <p:cNvSpPr/>
          <p:nvPr/>
        </p:nvSpPr>
        <p:spPr>
          <a:xfrm>
            <a:off x="13450981" y="57531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c3c63bec3d_0_358"/>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A WEB APPLICATION</a:t>
            </a:r>
            <a:endParaRPr b="0" i="0" sz="4800" u="none" cap="none" strike="noStrike">
              <a:solidFill>
                <a:schemeClr val="dk1"/>
              </a:solidFill>
              <a:latin typeface="Calibri"/>
              <a:ea typeface="Calibri"/>
              <a:cs typeface="Calibri"/>
              <a:sym typeface="Calibri"/>
            </a:endParaRPr>
          </a:p>
        </p:txBody>
      </p:sp>
      <p:sp>
        <p:nvSpPr>
          <p:cNvPr id="395" name="Google Shape;395;g2c3c63bec3d_0_358"/>
          <p:cNvSpPr/>
          <p:nvPr/>
        </p:nvSpPr>
        <p:spPr>
          <a:xfrm>
            <a:off x="13450981" y="6692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96" name="Google Shape;396;g2c3c63bec3d_0_358"/>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97" name="Google Shape;397;g2c3c63bec3d_0_358"/>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98" name="Google Shape;398;g2c3c63bec3d_0_358"/>
          <p:cNvSpPr/>
          <p:nvPr/>
        </p:nvSpPr>
        <p:spPr>
          <a:xfrm>
            <a:off x="5089103" y="1219200"/>
            <a:ext cx="14221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403" name="Shape 403"/>
        <p:cNvGrpSpPr/>
        <p:nvPr/>
      </p:nvGrpSpPr>
      <p:grpSpPr>
        <a:xfrm>
          <a:off x="0" y="0"/>
          <a:ext cx="0" cy="0"/>
          <a:chOff x="0" y="0"/>
          <a:chExt cx="0" cy="0"/>
        </a:xfrm>
      </p:grpSpPr>
      <p:pic>
        <p:nvPicPr>
          <p:cNvPr descr=" " id="404" name="Google Shape;404;g2c3c63bec3d_0_3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5" name="Google Shape;405;g2c3c63bec3d_0_3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g2c3c63bec3d_0_3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7" name="Google Shape;407;g2c3c63bec3d_0_372"/>
          <p:cNvSpPr/>
          <p:nvPr/>
        </p:nvSpPr>
        <p:spPr>
          <a:xfrm>
            <a:off x="2946768" y="41529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c3c63bec3d_0_372"/>
          <p:cNvSpPr/>
          <p:nvPr/>
        </p:nvSpPr>
        <p:spPr>
          <a:xfrm>
            <a:off x="2946768" y="4152900"/>
            <a:ext cx="8738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3c63bec3d_0_372"/>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AN MOBILE APP</a:t>
            </a:r>
            <a:endParaRPr b="0" i="0" sz="4800" u="none" cap="none" strike="noStrike">
              <a:solidFill>
                <a:schemeClr val="dk1"/>
              </a:solidFill>
              <a:latin typeface="Calibri"/>
              <a:ea typeface="Calibri"/>
              <a:cs typeface="Calibri"/>
              <a:sym typeface="Calibri"/>
            </a:endParaRPr>
          </a:p>
        </p:txBody>
      </p:sp>
      <p:sp>
        <p:nvSpPr>
          <p:cNvPr id="410" name="Google Shape;410;g2c3c63bec3d_0_372"/>
          <p:cNvSpPr/>
          <p:nvPr/>
        </p:nvSpPr>
        <p:spPr>
          <a:xfrm>
            <a:off x="2946768" y="50927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11" name="Google Shape;411;g2c3c63bec3d_0_372"/>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Live your fantasy dreams</a:t>
            </a:r>
            <a:endParaRPr b="0" i="0" sz="3200" u="none" cap="none" strike="noStrike">
              <a:solidFill>
                <a:schemeClr val="dk1"/>
              </a:solidFill>
              <a:latin typeface="Calibri"/>
              <a:ea typeface="Calibri"/>
              <a:cs typeface="Calibri"/>
              <a:sym typeface="Calibri"/>
            </a:endParaRPr>
          </a:p>
        </p:txBody>
      </p:sp>
      <p:sp>
        <p:nvSpPr>
          <p:cNvPr id="412" name="Google Shape;412;g2c3c63bec3d_0_372"/>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THE FUTURE OF FANTASY</a:t>
            </a:r>
            <a:endParaRPr b="0" i="0" sz="8000" u="none" cap="none" strike="noStrike">
              <a:solidFill>
                <a:schemeClr val="dk1"/>
              </a:solidFill>
              <a:latin typeface="Calibri"/>
              <a:ea typeface="Calibri"/>
              <a:cs typeface="Calibri"/>
              <a:sym typeface="Calibri"/>
            </a:endParaRPr>
          </a:p>
        </p:txBody>
      </p:sp>
      <p:pic>
        <p:nvPicPr>
          <p:cNvPr descr=" " id="413" name="Google Shape;413;g2c3c63bec3d_0_372"/>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14" name="Google Shape;414;g2c3c63bec3d_0_372"/>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419" name="Shape 419"/>
        <p:cNvGrpSpPr/>
        <p:nvPr/>
      </p:nvGrpSpPr>
      <p:grpSpPr>
        <a:xfrm>
          <a:off x="0" y="0"/>
          <a:ext cx="0" cy="0"/>
          <a:chOff x="0" y="0"/>
          <a:chExt cx="0" cy="0"/>
        </a:xfrm>
      </p:grpSpPr>
      <p:pic>
        <p:nvPicPr>
          <p:cNvPr descr=" " id="420" name="Google Shape;420;g2c3c63bec3d_0_38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1" name="Google Shape;421;g2c3c63bec3d_0_3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2c3c63bec3d_0_38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3" name="Google Shape;423;g2c3c63bec3d_0_387"/>
          <p:cNvSpPr/>
          <p:nvPr/>
        </p:nvSpPr>
        <p:spPr>
          <a:xfrm>
            <a:off x="876410" y="83058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c3c63bec3d_0_387"/>
          <p:cNvSpPr/>
          <p:nvPr/>
        </p:nvSpPr>
        <p:spPr>
          <a:xfrm>
            <a:off x="876410" y="83058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c3c63bec3d_0_387"/>
          <p:cNvSpPr/>
          <p:nvPr/>
        </p:nvSpPr>
        <p:spPr>
          <a:xfrm>
            <a:off x="876410" y="83058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A WEB APPLICATION</a:t>
            </a:r>
            <a:endParaRPr b="0" i="0" sz="4800" u="none" cap="none" strike="noStrike">
              <a:solidFill>
                <a:schemeClr val="dk1"/>
              </a:solidFill>
              <a:latin typeface="Calibri"/>
              <a:ea typeface="Calibri"/>
              <a:cs typeface="Calibri"/>
              <a:sym typeface="Calibri"/>
            </a:endParaRPr>
          </a:p>
        </p:txBody>
      </p:sp>
      <p:sp>
        <p:nvSpPr>
          <p:cNvPr id="426" name="Google Shape;426;g2c3c63bec3d_0_387"/>
          <p:cNvSpPr/>
          <p:nvPr/>
        </p:nvSpPr>
        <p:spPr>
          <a:xfrm>
            <a:off x="876410" y="99822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27" name="Google Shape;427;g2c3c63bec3d_0_387"/>
          <p:cNvSpPr/>
          <p:nvPr/>
        </p:nvSpPr>
        <p:spPr>
          <a:xfrm>
            <a:off x="825603"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28" name="Google Shape;428;g2c3c63bec3d_0_387"/>
          <p:cNvSpPr/>
          <p:nvPr/>
        </p:nvSpPr>
        <p:spPr>
          <a:xfrm>
            <a:off x="16766096" y="4419600"/>
            <a:ext cx="6994200" cy="46059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Urbanist"/>
              <a:buChar char="•"/>
            </a:pPr>
            <a:r>
              <a:rPr b="0" i="0" lang="en-US" sz="3200" u="none" cap="none" strike="noStrike">
                <a:solidFill>
                  <a:srgbClr val="0E0E0E"/>
                </a:solidFill>
                <a:latin typeface="Urbanist"/>
                <a:ea typeface="Urbanist"/>
                <a:cs typeface="Urbanist"/>
                <a:sym typeface="Urbanist"/>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29" name="Google Shape;429;g2c3c63bec3d_0_387"/>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30" name="Google Shape;430;g2c3c63bec3d_0_387"/>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435" name="Shape 435"/>
        <p:cNvGrpSpPr/>
        <p:nvPr/>
      </p:nvGrpSpPr>
      <p:grpSpPr>
        <a:xfrm>
          <a:off x="0" y="0"/>
          <a:ext cx="0" cy="0"/>
          <a:chOff x="0" y="0"/>
          <a:chExt cx="0" cy="0"/>
        </a:xfrm>
      </p:grpSpPr>
      <p:pic>
        <p:nvPicPr>
          <p:cNvPr descr=" " id="436" name="Google Shape;436;g2c3c63bec3d_0_40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7" name="Google Shape;437;g2c3c63bec3d_0_4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8" name="Google Shape;438;g2c3c63bec3d_0_40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9" name="Google Shape;439;g2c3c63bec3d_0_402"/>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26" name="Shape 26"/>
        <p:cNvGrpSpPr/>
        <p:nvPr/>
      </p:nvGrpSpPr>
      <p:grpSpPr>
        <a:xfrm>
          <a:off x="0" y="0"/>
          <a:ext cx="0" cy="0"/>
          <a:chOff x="0" y="0"/>
          <a:chExt cx="0" cy="0"/>
        </a:xfrm>
      </p:grpSpPr>
      <p:pic>
        <p:nvPicPr>
          <p:cNvPr descr=" " id="27" name="Google Shape;27;g2c3c63bec3d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c3c63bec3d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c3c63bec3d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c3c63bec3d_0_10"/>
          <p:cNvSpPr/>
          <p:nvPr/>
        </p:nvSpPr>
        <p:spPr>
          <a:xfrm>
            <a:off x="7934258" y="4394200"/>
            <a:ext cx="85185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WELCOME</a:t>
            </a:r>
            <a:endParaRPr b="0" i="0" sz="12800" u="none" cap="none" strike="noStrike">
              <a:solidFill>
                <a:schemeClr val="dk1"/>
              </a:solidFill>
              <a:latin typeface="Calibri"/>
              <a:ea typeface="Calibri"/>
              <a:cs typeface="Calibri"/>
              <a:sym typeface="Calibri"/>
            </a:endParaRPr>
          </a:p>
        </p:txBody>
      </p:sp>
      <p:sp>
        <p:nvSpPr>
          <p:cNvPr id="31" name="Google Shape;31;g2c3c63bec3d_0_10"/>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444" name="Shape 444"/>
        <p:cNvGrpSpPr/>
        <p:nvPr/>
      </p:nvGrpSpPr>
      <p:grpSpPr>
        <a:xfrm>
          <a:off x="0" y="0"/>
          <a:ext cx="0" cy="0"/>
          <a:chOff x="0" y="0"/>
          <a:chExt cx="0" cy="0"/>
        </a:xfrm>
      </p:grpSpPr>
      <p:pic>
        <p:nvPicPr>
          <p:cNvPr descr=" " id="445" name="Google Shape;445;g2c3c63bec3d_0_4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6" name="Google Shape;446;g2c3c63bec3d_0_4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c3c63bec3d_0_4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48" name="Google Shape;448;g2c3c63bec3d_0_410"/>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449" name="Google Shape;449;g2c3c63bec3d_0_410"/>
          <p:cNvSpPr/>
          <p:nvPr/>
        </p:nvSpPr>
        <p:spPr>
          <a:xfrm>
            <a:off x="8675184" y="2578100"/>
            <a:ext cx="66048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c3c63bec3d_0_410"/>
          <p:cNvSpPr/>
          <p:nvPr/>
        </p:nvSpPr>
        <p:spPr>
          <a:xfrm>
            <a:off x="8675184" y="3111500"/>
            <a:ext cx="597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c3c63bec3d_0_410"/>
          <p:cNvSpPr/>
          <p:nvPr/>
        </p:nvSpPr>
        <p:spPr>
          <a:xfrm>
            <a:off x="8675184" y="3111500"/>
            <a:ext cx="1138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1</a:t>
            </a:r>
            <a:endParaRPr b="0" i="0" sz="12800" u="none" cap="none" strike="noStrike">
              <a:solidFill>
                <a:schemeClr val="dk1"/>
              </a:solidFill>
              <a:latin typeface="Calibri"/>
              <a:ea typeface="Calibri"/>
              <a:cs typeface="Calibri"/>
              <a:sym typeface="Calibri"/>
            </a:endParaRPr>
          </a:p>
        </p:txBody>
      </p:sp>
      <p:sp>
        <p:nvSpPr>
          <p:cNvPr id="452" name="Google Shape;452;g2c3c63bec3d_0_410"/>
          <p:cNvSpPr/>
          <p:nvPr/>
        </p:nvSpPr>
        <p:spPr>
          <a:xfrm>
            <a:off x="9475384" y="2578100"/>
            <a:ext cx="58047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c3c63bec3d_0_410"/>
          <p:cNvSpPr/>
          <p:nvPr/>
        </p:nvSpPr>
        <p:spPr>
          <a:xfrm>
            <a:off x="9475384" y="2578100"/>
            <a:ext cx="6007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DISCOVER THE SECRETS</a:t>
            </a:r>
            <a:endParaRPr b="0" i="0" sz="4800" u="none" cap="none" strike="noStrike">
              <a:solidFill>
                <a:schemeClr val="dk1"/>
              </a:solidFill>
              <a:latin typeface="Calibri"/>
              <a:ea typeface="Calibri"/>
              <a:cs typeface="Calibri"/>
              <a:sym typeface="Calibri"/>
            </a:endParaRPr>
          </a:p>
        </p:txBody>
      </p:sp>
      <p:sp>
        <p:nvSpPr>
          <p:cNvPr id="454" name="Google Shape;454;g2c3c63bec3d_0_410"/>
          <p:cNvSpPr/>
          <p:nvPr/>
        </p:nvSpPr>
        <p:spPr>
          <a:xfrm>
            <a:off x="9475384" y="4152900"/>
            <a:ext cx="5940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55" name="Google Shape;455;g2c3c63bec3d_0_410"/>
          <p:cNvSpPr/>
          <p:nvPr/>
        </p:nvSpPr>
        <p:spPr>
          <a:xfrm>
            <a:off x="8675184" y="6997700"/>
            <a:ext cx="66048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c3c63bec3d_0_410"/>
          <p:cNvSpPr/>
          <p:nvPr/>
        </p:nvSpPr>
        <p:spPr>
          <a:xfrm>
            <a:off x="8675184" y="7772400"/>
            <a:ext cx="851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c3c63bec3d_0_410"/>
          <p:cNvSpPr/>
          <p:nvPr/>
        </p:nvSpPr>
        <p:spPr>
          <a:xfrm>
            <a:off x="8675184" y="7772400"/>
            <a:ext cx="1392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3</a:t>
            </a:r>
            <a:endParaRPr b="0" i="0" sz="12800" u="none" cap="none" strike="noStrike">
              <a:solidFill>
                <a:schemeClr val="dk1"/>
              </a:solidFill>
              <a:latin typeface="Calibri"/>
              <a:ea typeface="Calibri"/>
              <a:cs typeface="Calibri"/>
              <a:sym typeface="Calibri"/>
            </a:endParaRPr>
          </a:p>
        </p:txBody>
      </p:sp>
      <p:sp>
        <p:nvSpPr>
          <p:cNvPr id="458" name="Google Shape;458;g2c3c63bec3d_0_410"/>
          <p:cNvSpPr/>
          <p:nvPr/>
        </p:nvSpPr>
        <p:spPr>
          <a:xfrm>
            <a:off x="9729416" y="6997700"/>
            <a:ext cx="55506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c3c63bec3d_0_410"/>
          <p:cNvSpPr/>
          <p:nvPr/>
        </p:nvSpPr>
        <p:spPr>
          <a:xfrm>
            <a:off x="9729416" y="6997700"/>
            <a:ext cx="57537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MEET THE CREATURES</a:t>
            </a:r>
            <a:endParaRPr b="0" i="0" sz="4800" u="none" cap="none" strike="noStrike">
              <a:solidFill>
                <a:schemeClr val="dk1"/>
              </a:solidFill>
              <a:latin typeface="Calibri"/>
              <a:ea typeface="Calibri"/>
              <a:cs typeface="Calibri"/>
              <a:sym typeface="Calibri"/>
            </a:endParaRPr>
          </a:p>
        </p:txBody>
      </p:sp>
      <p:sp>
        <p:nvSpPr>
          <p:cNvPr id="460" name="Google Shape;460;g2c3c63bec3d_0_410"/>
          <p:cNvSpPr/>
          <p:nvPr/>
        </p:nvSpPr>
        <p:spPr>
          <a:xfrm>
            <a:off x="9729416" y="8572500"/>
            <a:ext cx="56862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61" name="Google Shape;461;g2c3c63bec3d_0_410"/>
          <p:cNvSpPr/>
          <p:nvPr/>
        </p:nvSpPr>
        <p:spPr>
          <a:xfrm>
            <a:off x="16181822" y="6997700"/>
            <a:ext cx="66048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c3c63bec3d_0_410"/>
          <p:cNvSpPr/>
          <p:nvPr/>
        </p:nvSpPr>
        <p:spPr>
          <a:xfrm>
            <a:off x="16181822" y="7772400"/>
            <a:ext cx="978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c3c63bec3d_0_410"/>
          <p:cNvSpPr/>
          <p:nvPr/>
        </p:nvSpPr>
        <p:spPr>
          <a:xfrm>
            <a:off x="16181822" y="7772400"/>
            <a:ext cx="1520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4</a:t>
            </a:r>
            <a:endParaRPr b="0" i="0" sz="12800" u="none" cap="none" strike="noStrike">
              <a:solidFill>
                <a:schemeClr val="dk1"/>
              </a:solidFill>
              <a:latin typeface="Calibri"/>
              <a:ea typeface="Calibri"/>
              <a:cs typeface="Calibri"/>
              <a:sym typeface="Calibri"/>
            </a:endParaRPr>
          </a:p>
        </p:txBody>
      </p:sp>
      <p:sp>
        <p:nvSpPr>
          <p:cNvPr id="464" name="Google Shape;464;g2c3c63bec3d_0_410"/>
          <p:cNvSpPr/>
          <p:nvPr/>
        </p:nvSpPr>
        <p:spPr>
          <a:xfrm>
            <a:off x="17363070" y="6997700"/>
            <a:ext cx="54237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3c63bec3d_0_410"/>
          <p:cNvSpPr/>
          <p:nvPr/>
        </p:nvSpPr>
        <p:spPr>
          <a:xfrm>
            <a:off x="17363070" y="6997700"/>
            <a:ext cx="562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UNCOVER THE MAGIC</a:t>
            </a:r>
            <a:endParaRPr b="0" i="0" sz="4800" u="none" cap="none" strike="noStrike">
              <a:solidFill>
                <a:schemeClr val="dk1"/>
              </a:solidFill>
              <a:latin typeface="Calibri"/>
              <a:ea typeface="Calibri"/>
              <a:cs typeface="Calibri"/>
              <a:sym typeface="Calibri"/>
            </a:endParaRPr>
          </a:p>
        </p:txBody>
      </p:sp>
      <p:sp>
        <p:nvSpPr>
          <p:cNvPr id="466" name="Google Shape;466;g2c3c63bec3d_0_410"/>
          <p:cNvSpPr/>
          <p:nvPr/>
        </p:nvSpPr>
        <p:spPr>
          <a:xfrm>
            <a:off x="17363070" y="8572500"/>
            <a:ext cx="55590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67" name="Google Shape;467;g2c3c63bec3d_0_410"/>
          <p:cNvSpPr/>
          <p:nvPr/>
        </p:nvSpPr>
        <p:spPr>
          <a:xfrm>
            <a:off x="16181822" y="2578100"/>
            <a:ext cx="66048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c3c63bec3d_0_410"/>
          <p:cNvSpPr/>
          <p:nvPr/>
        </p:nvSpPr>
        <p:spPr>
          <a:xfrm>
            <a:off x="16181822" y="3111500"/>
            <a:ext cx="952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3c63bec3d_0_410"/>
          <p:cNvSpPr/>
          <p:nvPr/>
        </p:nvSpPr>
        <p:spPr>
          <a:xfrm>
            <a:off x="16181822" y="3111500"/>
            <a:ext cx="1494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2</a:t>
            </a:r>
            <a:endParaRPr b="0" i="0" sz="12800" u="none" cap="none" strike="noStrike">
              <a:solidFill>
                <a:schemeClr val="dk1"/>
              </a:solidFill>
              <a:latin typeface="Calibri"/>
              <a:ea typeface="Calibri"/>
              <a:cs typeface="Calibri"/>
              <a:sym typeface="Calibri"/>
            </a:endParaRPr>
          </a:p>
        </p:txBody>
      </p:sp>
      <p:sp>
        <p:nvSpPr>
          <p:cNvPr id="470" name="Google Shape;470;g2c3c63bec3d_0_410"/>
          <p:cNvSpPr/>
          <p:nvPr/>
        </p:nvSpPr>
        <p:spPr>
          <a:xfrm>
            <a:off x="17337667" y="2578100"/>
            <a:ext cx="54489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c3c63bec3d_0_410"/>
          <p:cNvSpPr/>
          <p:nvPr/>
        </p:nvSpPr>
        <p:spPr>
          <a:xfrm>
            <a:off x="17337667" y="2578100"/>
            <a:ext cx="56523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FIND YOUR OWN PATH</a:t>
            </a:r>
            <a:endParaRPr b="0" i="0" sz="4800" u="none" cap="none" strike="noStrike">
              <a:solidFill>
                <a:schemeClr val="dk1"/>
              </a:solidFill>
              <a:latin typeface="Calibri"/>
              <a:ea typeface="Calibri"/>
              <a:cs typeface="Calibri"/>
              <a:sym typeface="Calibri"/>
            </a:endParaRPr>
          </a:p>
        </p:txBody>
      </p:sp>
      <p:sp>
        <p:nvSpPr>
          <p:cNvPr id="472" name="Google Shape;472;g2c3c63bec3d_0_410"/>
          <p:cNvSpPr/>
          <p:nvPr/>
        </p:nvSpPr>
        <p:spPr>
          <a:xfrm>
            <a:off x="17337667" y="4152900"/>
            <a:ext cx="5584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477" name="Shape 477"/>
        <p:cNvGrpSpPr/>
        <p:nvPr/>
      </p:nvGrpSpPr>
      <p:grpSpPr>
        <a:xfrm>
          <a:off x="0" y="0"/>
          <a:ext cx="0" cy="0"/>
          <a:chOff x="0" y="0"/>
          <a:chExt cx="0" cy="0"/>
        </a:xfrm>
      </p:grpSpPr>
      <p:pic>
        <p:nvPicPr>
          <p:cNvPr descr=" " id="478" name="Google Shape;478;g2c3c63bec3d_0_44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9" name="Google Shape;479;g2c3c63bec3d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g2c3c63bec3d_0_44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1" name="Google Shape;481;g2c3c63bec3d_0_442"/>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82" name="Google Shape;482;g2c3c63bec3d_0_442"/>
          <p:cNvSpPr/>
          <p:nvPr/>
        </p:nvSpPr>
        <p:spPr>
          <a:xfrm>
            <a:off x="3933258" y="11696700"/>
            <a:ext cx="165333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FANTASY REALM AT A GLANCE</a:t>
            </a:r>
            <a:endParaRPr b="0" i="0" sz="8000" u="none" cap="none" strike="noStrike">
              <a:solidFill>
                <a:schemeClr val="dk1"/>
              </a:solidFill>
              <a:latin typeface="Calibri"/>
              <a:ea typeface="Calibri"/>
              <a:cs typeface="Calibri"/>
              <a:sym typeface="Calibri"/>
            </a:endParaRPr>
          </a:p>
        </p:txBody>
      </p:sp>
      <p:sp>
        <p:nvSpPr>
          <p:cNvPr id="483" name="Google Shape;483;g2c3c63bec3d_0_442"/>
          <p:cNvSpPr/>
          <p:nvPr/>
        </p:nvSpPr>
        <p:spPr>
          <a:xfrm>
            <a:off x="15724565" y="20828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c3c63bec3d_0_442"/>
          <p:cNvSpPr/>
          <p:nvPr/>
        </p:nvSpPr>
        <p:spPr>
          <a:xfrm>
            <a:off x="15724565" y="20828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c3c63bec3d_0_442"/>
          <p:cNvSpPr/>
          <p:nvPr/>
        </p:nvSpPr>
        <p:spPr>
          <a:xfrm>
            <a:off x="15724565" y="2082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THE FOREST</a:t>
            </a:r>
            <a:endParaRPr b="0" i="0" sz="4800" u="none" cap="none" strike="noStrike">
              <a:solidFill>
                <a:schemeClr val="dk1"/>
              </a:solidFill>
              <a:latin typeface="Calibri"/>
              <a:ea typeface="Calibri"/>
              <a:cs typeface="Calibri"/>
              <a:sym typeface="Calibri"/>
            </a:endParaRPr>
          </a:p>
        </p:txBody>
      </p:sp>
      <p:sp>
        <p:nvSpPr>
          <p:cNvPr id="486" name="Google Shape;486;g2c3c63bec3d_0_442"/>
          <p:cNvSpPr/>
          <p:nvPr/>
        </p:nvSpPr>
        <p:spPr>
          <a:xfrm>
            <a:off x="15724565" y="29210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487" name="Google Shape;487;g2c3c63bec3d_0_442"/>
          <p:cNvSpPr/>
          <p:nvPr/>
        </p:nvSpPr>
        <p:spPr>
          <a:xfrm>
            <a:off x="15724565" y="53848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c3c63bec3d_0_442"/>
          <p:cNvSpPr/>
          <p:nvPr/>
        </p:nvSpPr>
        <p:spPr>
          <a:xfrm>
            <a:off x="15724565" y="53848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c3c63bec3d_0_442"/>
          <p:cNvSpPr/>
          <p:nvPr/>
        </p:nvSpPr>
        <p:spPr>
          <a:xfrm>
            <a:off x="15724565" y="5384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THE CAVES</a:t>
            </a:r>
            <a:endParaRPr b="0" i="0" sz="4800" u="none" cap="none" strike="noStrike">
              <a:solidFill>
                <a:schemeClr val="dk1"/>
              </a:solidFill>
              <a:latin typeface="Calibri"/>
              <a:ea typeface="Calibri"/>
              <a:cs typeface="Calibri"/>
              <a:sym typeface="Calibri"/>
            </a:endParaRPr>
          </a:p>
        </p:txBody>
      </p:sp>
      <p:sp>
        <p:nvSpPr>
          <p:cNvPr id="490" name="Google Shape;490;g2c3c63bec3d_0_442"/>
          <p:cNvSpPr/>
          <p:nvPr/>
        </p:nvSpPr>
        <p:spPr>
          <a:xfrm>
            <a:off x="15724565" y="62230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491" name="Google Shape;491;g2c3c63bec3d_0_442"/>
          <p:cNvSpPr/>
          <p:nvPr/>
        </p:nvSpPr>
        <p:spPr>
          <a:xfrm>
            <a:off x="15724565" y="8407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c3c63bec3d_0_442"/>
          <p:cNvSpPr/>
          <p:nvPr/>
        </p:nvSpPr>
        <p:spPr>
          <a:xfrm>
            <a:off x="15724565" y="8407400"/>
            <a:ext cx="69351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3c63bec3d_0_442"/>
          <p:cNvSpPr/>
          <p:nvPr/>
        </p:nvSpPr>
        <p:spPr>
          <a:xfrm>
            <a:off x="15724565" y="8407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THE LAIR</a:t>
            </a:r>
            <a:endParaRPr b="0" i="0" sz="4800" u="none" cap="none" strike="noStrike">
              <a:solidFill>
                <a:schemeClr val="dk1"/>
              </a:solidFill>
              <a:latin typeface="Calibri"/>
              <a:ea typeface="Calibri"/>
              <a:cs typeface="Calibri"/>
              <a:sym typeface="Calibri"/>
            </a:endParaRPr>
          </a:p>
        </p:txBody>
      </p:sp>
      <p:sp>
        <p:nvSpPr>
          <p:cNvPr id="494" name="Google Shape;494;g2c3c63bec3d_0_442"/>
          <p:cNvSpPr/>
          <p:nvPr/>
        </p:nvSpPr>
        <p:spPr>
          <a:xfrm>
            <a:off x="15724565" y="9245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499" name="Shape 499"/>
        <p:cNvGrpSpPr/>
        <p:nvPr/>
      </p:nvGrpSpPr>
      <p:grpSpPr>
        <a:xfrm>
          <a:off x="0" y="0"/>
          <a:ext cx="0" cy="0"/>
          <a:chOff x="0" y="0"/>
          <a:chExt cx="0" cy="0"/>
        </a:xfrm>
      </p:grpSpPr>
      <p:pic>
        <p:nvPicPr>
          <p:cNvPr descr=" " id="500" name="Google Shape;500;g2c3c63bec3d_0_46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1" name="Google Shape;501;g2c3c63bec3d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c3c63bec3d_0_46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3" name="Google Shape;503;g2c3c63bec3d_0_463"/>
          <p:cNvSpPr/>
          <p:nvPr/>
        </p:nvSpPr>
        <p:spPr>
          <a:xfrm>
            <a:off x="6054423" y="9652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THE TIMELINE</a:t>
            </a:r>
            <a:endParaRPr b="0" i="0" sz="8000" u="none" cap="none" strike="noStrike">
              <a:solidFill>
                <a:schemeClr val="dk1"/>
              </a:solidFill>
              <a:latin typeface="Calibri"/>
              <a:ea typeface="Calibri"/>
              <a:cs typeface="Calibri"/>
              <a:sym typeface="Calibri"/>
            </a:endParaRPr>
          </a:p>
        </p:txBody>
      </p:sp>
      <p:pic>
        <p:nvPicPr>
          <p:cNvPr descr=" " id="504" name="Google Shape;504;g2c3c63bec3d_0_463"/>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505" name="Google Shape;505;g2c3c63bec3d_0_463"/>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c3c63bec3d_0_463"/>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507" name="Google Shape;507;g2c3c63bec3d_0_463"/>
          <p:cNvSpPr/>
          <p:nvPr/>
        </p:nvSpPr>
        <p:spPr>
          <a:xfrm>
            <a:off x="3035679" y="7200900"/>
            <a:ext cx="1625700" cy="1625700"/>
          </a:xfrm>
          <a:prstGeom prst="roundRect">
            <a:avLst>
              <a:gd fmla="val 781313" name="adj"/>
            </a:avLst>
          </a:prstGeom>
          <a:noFill/>
          <a:ln cap="flat" cmpd="sng" w="12700">
            <a:solidFill>
              <a:srgbClr val="0461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c3c63bec3d_0_463"/>
          <p:cNvSpPr/>
          <p:nvPr/>
        </p:nvSpPr>
        <p:spPr>
          <a:xfrm>
            <a:off x="3029329" y="7543800"/>
            <a:ext cx="1638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2022</a:t>
            </a:r>
            <a:endParaRPr b="0" i="0" sz="4800" u="none" cap="none" strike="noStrike">
              <a:solidFill>
                <a:schemeClr val="dk1"/>
              </a:solidFill>
              <a:latin typeface="Calibri"/>
              <a:ea typeface="Calibri"/>
              <a:cs typeface="Calibri"/>
              <a:sym typeface="Calibri"/>
            </a:endParaRPr>
          </a:p>
        </p:txBody>
      </p:sp>
      <p:sp>
        <p:nvSpPr>
          <p:cNvPr id="509" name="Google Shape;509;g2c3c63bec3d_0_463"/>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g2c3c63bec3d_0_463"/>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511" name="Google Shape;511;g2c3c63bec3d_0_463"/>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512" name="Google Shape;512;g2c3c63bec3d_0_463"/>
          <p:cNvSpPr/>
          <p:nvPr/>
        </p:nvSpPr>
        <p:spPr>
          <a:xfrm>
            <a:off x="8522765" y="7200900"/>
            <a:ext cx="1625700" cy="1625700"/>
          </a:xfrm>
          <a:prstGeom prst="roundRect">
            <a:avLst>
              <a:gd fmla="val 781313" name="adj"/>
            </a:avLst>
          </a:prstGeom>
          <a:noFill/>
          <a:ln cap="flat" cmpd="sng" w="12700">
            <a:solidFill>
              <a:srgbClr val="0461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c3c63bec3d_0_463"/>
          <p:cNvSpPr/>
          <p:nvPr/>
        </p:nvSpPr>
        <p:spPr>
          <a:xfrm>
            <a:off x="8535467" y="7543800"/>
            <a:ext cx="1600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2023</a:t>
            </a:r>
            <a:endParaRPr b="0" i="0" sz="4800" u="none" cap="none" strike="noStrike">
              <a:solidFill>
                <a:schemeClr val="dk1"/>
              </a:solidFill>
              <a:latin typeface="Calibri"/>
              <a:ea typeface="Calibri"/>
              <a:cs typeface="Calibri"/>
              <a:sym typeface="Calibri"/>
            </a:endParaRPr>
          </a:p>
        </p:txBody>
      </p:sp>
      <p:sp>
        <p:nvSpPr>
          <p:cNvPr id="514" name="Google Shape;514;g2c3c63bec3d_0_463"/>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c3c63bec3d_0_463"/>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516" name="Google Shape;516;g2c3c63bec3d_0_463"/>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517" name="Google Shape;517;g2c3c63bec3d_0_463"/>
          <p:cNvSpPr/>
          <p:nvPr/>
        </p:nvSpPr>
        <p:spPr>
          <a:xfrm>
            <a:off x="14009851" y="7200900"/>
            <a:ext cx="1625700" cy="1625700"/>
          </a:xfrm>
          <a:prstGeom prst="roundRect">
            <a:avLst>
              <a:gd fmla="val 781313" name="adj"/>
            </a:avLst>
          </a:prstGeom>
          <a:noFill/>
          <a:ln cap="flat" cmpd="sng" w="12700">
            <a:solidFill>
              <a:srgbClr val="0461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3c63bec3d_0_463"/>
          <p:cNvSpPr/>
          <p:nvPr/>
        </p:nvSpPr>
        <p:spPr>
          <a:xfrm>
            <a:off x="14009851" y="7543800"/>
            <a:ext cx="1625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2024</a:t>
            </a:r>
            <a:endParaRPr b="0" i="0" sz="4800" u="none" cap="none" strike="noStrike">
              <a:solidFill>
                <a:schemeClr val="dk1"/>
              </a:solidFill>
              <a:latin typeface="Calibri"/>
              <a:ea typeface="Calibri"/>
              <a:cs typeface="Calibri"/>
              <a:sym typeface="Calibri"/>
            </a:endParaRPr>
          </a:p>
        </p:txBody>
      </p:sp>
      <p:sp>
        <p:nvSpPr>
          <p:cNvPr id="519" name="Google Shape;519;g2c3c63bec3d_0_463"/>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c3c63bec3d_0_463"/>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521" name="Google Shape;521;g2c3c63bec3d_0_463"/>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522" name="Google Shape;522;g2c3c63bec3d_0_463"/>
          <p:cNvSpPr/>
          <p:nvPr/>
        </p:nvSpPr>
        <p:spPr>
          <a:xfrm>
            <a:off x="19496937" y="7200900"/>
            <a:ext cx="1625700" cy="1625700"/>
          </a:xfrm>
          <a:prstGeom prst="roundRect">
            <a:avLst>
              <a:gd fmla="val 781313" name="adj"/>
            </a:avLst>
          </a:prstGeom>
          <a:noFill/>
          <a:ln cap="flat" cmpd="sng" w="12700">
            <a:solidFill>
              <a:srgbClr val="0461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c3c63bec3d_0_463"/>
          <p:cNvSpPr/>
          <p:nvPr/>
        </p:nvSpPr>
        <p:spPr>
          <a:xfrm>
            <a:off x="19490586" y="7543800"/>
            <a:ext cx="1638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2025</a:t>
            </a:r>
            <a:endParaRPr b="0" i="0" sz="4800" u="none" cap="none" strike="noStrike">
              <a:solidFill>
                <a:schemeClr val="dk1"/>
              </a:solidFill>
              <a:latin typeface="Calibri"/>
              <a:ea typeface="Calibri"/>
              <a:cs typeface="Calibri"/>
              <a:sym typeface="Calibri"/>
            </a:endParaRPr>
          </a:p>
        </p:txBody>
      </p:sp>
      <p:sp>
        <p:nvSpPr>
          <p:cNvPr id="524" name="Google Shape;524;g2c3c63bec3d_0_463"/>
          <p:cNvSpPr/>
          <p:nvPr/>
        </p:nvSpPr>
        <p:spPr>
          <a:xfrm>
            <a:off x="927216" y="46863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3c63bec3d_0_463"/>
          <p:cNvSpPr/>
          <p:nvPr/>
        </p:nvSpPr>
        <p:spPr>
          <a:xfrm>
            <a:off x="927216" y="46863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c3c63bec3d_0_463"/>
          <p:cNvSpPr/>
          <p:nvPr/>
        </p:nvSpPr>
        <p:spPr>
          <a:xfrm>
            <a:off x="825603" y="4686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DRAGON TAMING</a:t>
            </a:r>
            <a:endParaRPr b="0" i="0" sz="4800" u="none" cap="none" strike="noStrike">
              <a:solidFill>
                <a:schemeClr val="dk1"/>
              </a:solidFill>
              <a:latin typeface="Calibri"/>
              <a:ea typeface="Calibri"/>
              <a:cs typeface="Calibri"/>
              <a:sym typeface="Calibri"/>
            </a:endParaRPr>
          </a:p>
        </p:txBody>
      </p:sp>
      <p:sp>
        <p:nvSpPr>
          <p:cNvPr id="527" name="Google Shape;527;g2c3c63bec3d_0_463"/>
          <p:cNvSpPr/>
          <p:nvPr/>
        </p:nvSpPr>
        <p:spPr>
          <a:xfrm>
            <a:off x="859474" y="55245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First dragon was successfully tamed</a:t>
            </a:r>
            <a:endParaRPr b="0" i="0" sz="3200" u="none" cap="none" strike="noStrike">
              <a:solidFill>
                <a:schemeClr val="dk1"/>
              </a:solidFill>
              <a:latin typeface="Calibri"/>
              <a:ea typeface="Calibri"/>
              <a:cs typeface="Calibri"/>
              <a:sym typeface="Calibri"/>
            </a:endParaRPr>
          </a:p>
        </p:txBody>
      </p:sp>
      <p:sp>
        <p:nvSpPr>
          <p:cNvPr id="528" name="Google Shape;528;g2c3c63bec3d_0_463"/>
          <p:cNvSpPr/>
          <p:nvPr/>
        </p:nvSpPr>
        <p:spPr>
          <a:xfrm>
            <a:off x="11926791" y="4318000"/>
            <a:ext cx="6096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c3c63bec3d_0_463"/>
          <p:cNvSpPr/>
          <p:nvPr/>
        </p:nvSpPr>
        <p:spPr>
          <a:xfrm>
            <a:off x="11926791" y="4318000"/>
            <a:ext cx="6096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3c63bec3d_0_463"/>
          <p:cNvSpPr/>
          <p:nvPr/>
        </p:nvSpPr>
        <p:spPr>
          <a:xfrm>
            <a:off x="11825178" y="4318000"/>
            <a:ext cx="63000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UNICORN MIGRATION</a:t>
            </a:r>
            <a:endParaRPr b="0" i="0" sz="4800" u="none" cap="none" strike="noStrike">
              <a:solidFill>
                <a:schemeClr val="dk1"/>
              </a:solidFill>
              <a:latin typeface="Calibri"/>
              <a:ea typeface="Calibri"/>
              <a:cs typeface="Calibri"/>
              <a:sym typeface="Calibri"/>
            </a:endParaRPr>
          </a:p>
        </p:txBody>
      </p:sp>
      <p:sp>
        <p:nvSpPr>
          <p:cNvPr id="531" name="Google Shape;531;g2c3c63bec3d_0_463"/>
          <p:cNvSpPr/>
          <p:nvPr/>
        </p:nvSpPr>
        <p:spPr>
          <a:xfrm>
            <a:off x="11859049" y="58928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32" name="Google Shape;532;g2c3c63bec3d_0_463"/>
          <p:cNvSpPr/>
          <p:nvPr/>
        </p:nvSpPr>
        <p:spPr>
          <a:xfrm>
            <a:off x="17363070" y="9334500"/>
            <a:ext cx="6096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3c63bec3d_0_463"/>
          <p:cNvSpPr/>
          <p:nvPr/>
        </p:nvSpPr>
        <p:spPr>
          <a:xfrm>
            <a:off x="17363070" y="9334500"/>
            <a:ext cx="6096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c3c63bec3d_0_463"/>
          <p:cNvSpPr/>
          <p:nvPr/>
        </p:nvSpPr>
        <p:spPr>
          <a:xfrm>
            <a:off x="17261457" y="9334500"/>
            <a:ext cx="63000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RAINBOW SIGHTINGS</a:t>
            </a:r>
            <a:endParaRPr b="0" i="0" sz="4800" u="none" cap="none" strike="noStrike">
              <a:solidFill>
                <a:schemeClr val="dk1"/>
              </a:solidFill>
              <a:latin typeface="Calibri"/>
              <a:ea typeface="Calibri"/>
              <a:cs typeface="Calibri"/>
              <a:sym typeface="Calibri"/>
            </a:endParaRPr>
          </a:p>
        </p:txBody>
      </p:sp>
      <p:sp>
        <p:nvSpPr>
          <p:cNvPr id="535" name="Google Shape;535;g2c3c63bec3d_0_463"/>
          <p:cNvSpPr/>
          <p:nvPr/>
        </p:nvSpPr>
        <p:spPr>
          <a:xfrm>
            <a:off x="17295328" y="109093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36" name="Google Shape;536;g2c3c63bec3d_0_463"/>
          <p:cNvSpPr/>
          <p:nvPr/>
        </p:nvSpPr>
        <p:spPr>
          <a:xfrm>
            <a:off x="6490511" y="97028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c3c63bec3d_0_463"/>
          <p:cNvSpPr/>
          <p:nvPr/>
        </p:nvSpPr>
        <p:spPr>
          <a:xfrm>
            <a:off x="6490511" y="9702800"/>
            <a:ext cx="60969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3c63bec3d_0_463"/>
          <p:cNvSpPr/>
          <p:nvPr/>
        </p:nvSpPr>
        <p:spPr>
          <a:xfrm>
            <a:off x="6388899" y="9702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ENCHANTED POOL</a:t>
            </a:r>
            <a:endParaRPr b="0" i="0" sz="4800" u="none" cap="none" strike="noStrike">
              <a:solidFill>
                <a:schemeClr val="dk1"/>
              </a:solidFill>
              <a:latin typeface="Calibri"/>
              <a:ea typeface="Calibri"/>
              <a:cs typeface="Calibri"/>
              <a:sym typeface="Calibri"/>
            </a:endParaRPr>
          </a:p>
        </p:txBody>
      </p:sp>
      <p:sp>
        <p:nvSpPr>
          <p:cNvPr id="539" name="Google Shape;539;g2c3c63bec3d_0_463"/>
          <p:cNvSpPr/>
          <p:nvPr/>
        </p:nvSpPr>
        <p:spPr>
          <a:xfrm>
            <a:off x="6422769" y="10541000"/>
            <a:ext cx="6232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544" name="Shape 544"/>
        <p:cNvGrpSpPr/>
        <p:nvPr/>
      </p:nvGrpSpPr>
      <p:grpSpPr>
        <a:xfrm>
          <a:off x="0" y="0"/>
          <a:ext cx="0" cy="0"/>
          <a:chOff x="0" y="0"/>
          <a:chExt cx="0" cy="0"/>
        </a:xfrm>
      </p:grpSpPr>
      <p:pic>
        <p:nvPicPr>
          <p:cNvPr descr=" " id="545" name="Google Shape;545;g2c3c63bec3d_0_50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6" name="Google Shape;546;g2c3c63bec3d_0_5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c3c63bec3d_0_5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8" name="Google Shape;548;g2c3c63bec3d_0_507"/>
          <p:cNvSpPr/>
          <p:nvPr/>
        </p:nvSpPr>
        <p:spPr>
          <a:xfrm>
            <a:off x="3581848" y="7112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OUR TEAM</a:t>
            </a:r>
            <a:endParaRPr b="0" i="0" sz="8000" u="none" cap="none" strike="noStrike">
              <a:solidFill>
                <a:schemeClr val="dk1"/>
              </a:solidFill>
              <a:latin typeface="Calibri"/>
              <a:ea typeface="Calibri"/>
              <a:cs typeface="Calibri"/>
              <a:sym typeface="Calibri"/>
            </a:endParaRPr>
          </a:p>
        </p:txBody>
      </p:sp>
      <p:sp>
        <p:nvSpPr>
          <p:cNvPr id="549" name="Google Shape;549;g2c3c63bec3d_0_507"/>
          <p:cNvSpPr/>
          <p:nvPr/>
        </p:nvSpPr>
        <p:spPr>
          <a:xfrm>
            <a:off x="3556445" y="2908300"/>
            <a:ext cx="47886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c3c63bec3d_0_507"/>
          <p:cNvPicPr preferRelativeResize="0"/>
          <p:nvPr/>
        </p:nvPicPr>
        <p:blipFill rotWithShape="1">
          <a:blip r:embed="rId5">
            <a:alphaModFix/>
          </a:blip>
          <a:srcRect b="0" l="0" r="0" t="0"/>
          <a:stretch/>
        </p:blipFill>
        <p:spPr>
          <a:xfrm>
            <a:off x="3556445" y="2908300"/>
            <a:ext cx="4788498" cy="8229600"/>
          </a:xfrm>
          <a:prstGeom prst="rect">
            <a:avLst/>
          </a:prstGeom>
          <a:noFill/>
          <a:ln>
            <a:noFill/>
          </a:ln>
        </p:spPr>
      </p:pic>
      <p:sp>
        <p:nvSpPr>
          <p:cNvPr id="551" name="Google Shape;551;g2c3c63bec3d_0_507"/>
          <p:cNvSpPr/>
          <p:nvPr/>
        </p:nvSpPr>
        <p:spPr>
          <a:xfrm>
            <a:off x="3556445" y="11341100"/>
            <a:ext cx="4788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c3c63bec3d_0_507"/>
          <p:cNvSpPr/>
          <p:nvPr/>
        </p:nvSpPr>
        <p:spPr>
          <a:xfrm>
            <a:off x="3556445" y="11341100"/>
            <a:ext cx="4788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3c63bec3d_0_507"/>
          <p:cNvSpPr/>
          <p:nvPr/>
        </p:nvSpPr>
        <p:spPr>
          <a:xfrm>
            <a:off x="3454832" y="113411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ELDRUIN</a:t>
            </a:r>
            <a:endParaRPr b="0" i="0" sz="4800" u="none" cap="none" strike="noStrike">
              <a:solidFill>
                <a:schemeClr val="dk1"/>
              </a:solidFill>
              <a:latin typeface="Calibri"/>
              <a:ea typeface="Calibri"/>
              <a:cs typeface="Calibri"/>
              <a:sym typeface="Calibri"/>
            </a:endParaRPr>
          </a:p>
        </p:txBody>
      </p:sp>
      <p:sp>
        <p:nvSpPr>
          <p:cNvPr id="554" name="Google Shape;554;g2c3c63bec3d_0_507"/>
          <p:cNvSpPr/>
          <p:nvPr/>
        </p:nvSpPr>
        <p:spPr>
          <a:xfrm>
            <a:off x="3488703" y="12230100"/>
            <a:ext cx="49239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Fire Mage</a:t>
            </a:r>
            <a:endParaRPr b="0" i="0" sz="3200" u="none" cap="none" strike="noStrike">
              <a:solidFill>
                <a:schemeClr val="dk1"/>
              </a:solidFill>
              <a:latin typeface="Calibri"/>
              <a:ea typeface="Calibri"/>
              <a:cs typeface="Calibri"/>
              <a:sym typeface="Calibri"/>
            </a:endParaRPr>
          </a:p>
        </p:txBody>
      </p:sp>
      <p:sp>
        <p:nvSpPr>
          <p:cNvPr id="555" name="Google Shape;555;g2c3c63bec3d_0_507"/>
          <p:cNvSpPr/>
          <p:nvPr/>
        </p:nvSpPr>
        <p:spPr>
          <a:xfrm>
            <a:off x="9157845" y="2908300"/>
            <a:ext cx="47886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c3c63bec3d_0_507"/>
          <p:cNvPicPr preferRelativeResize="0"/>
          <p:nvPr/>
        </p:nvPicPr>
        <p:blipFill rotWithShape="1">
          <a:blip r:embed="rId6">
            <a:alphaModFix/>
          </a:blip>
          <a:srcRect b="0" l="0" r="0" t="0"/>
          <a:stretch/>
        </p:blipFill>
        <p:spPr>
          <a:xfrm>
            <a:off x="9157845" y="2908300"/>
            <a:ext cx="4788498" cy="8229600"/>
          </a:xfrm>
          <a:prstGeom prst="rect">
            <a:avLst/>
          </a:prstGeom>
          <a:noFill/>
          <a:ln>
            <a:noFill/>
          </a:ln>
        </p:spPr>
      </p:pic>
      <p:sp>
        <p:nvSpPr>
          <p:cNvPr id="557" name="Google Shape;557;g2c3c63bec3d_0_507"/>
          <p:cNvSpPr/>
          <p:nvPr/>
        </p:nvSpPr>
        <p:spPr>
          <a:xfrm>
            <a:off x="9157845" y="11341100"/>
            <a:ext cx="4788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3c63bec3d_0_507"/>
          <p:cNvSpPr/>
          <p:nvPr/>
        </p:nvSpPr>
        <p:spPr>
          <a:xfrm>
            <a:off x="9157845" y="11341100"/>
            <a:ext cx="4788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c3c63bec3d_0_507"/>
          <p:cNvSpPr/>
          <p:nvPr/>
        </p:nvSpPr>
        <p:spPr>
          <a:xfrm>
            <a:off x="9056232" y="113411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ELEMENTALEN</a:t>
            </a:r>
            <a:endParaRPr b="0" i="0" sz="4800" u="none" cap="none" strike="noStrike">
              <a:solidFill>
                <a:schemeClr val="dk1"/>
              </a:solidFill>
              <a:latin typeface="Calibri"/>
              <a:ea typeface="Calibri"/>
              <a:cs typeface="Calibri"/>
              <a:sym typeface="Calibri"/>
            </a:endParaRPr>
          </a:p>
        </p:txBody>
      </p:sp>
      <p:sp>
        <p:nvSpPr>
          <p:cNvPr id="560" name="Google Shape;560;g2c3c63bec3d_0_507"/>
          <p:cNvSpPr/>
          <p:nvPr/>
        </p:nvSpPr>
        <p:spPr>
          <a:xfrm>
            <a:off x="9090103" y="12230100"/>
            <a:ext cx="49239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Guardian</a:t>
            </a:r>
            <a:endParaRPr b="0" i="0" sz="3200" u="none" cap="none" strike="noStrike">
              <a:solidFill>
                <a:schemeClr val="dk1"/>
              </a:solidFill>
              <a:latin typeface="Calibri"/>
              <a:ea typeface="Calibri"/>
              <a:cs typeface="Calibri"/>
              <a:sym typeface="Calibri"/>
            </a:endParaRPr>
          </a:p>
        </p:txBody>
      </p:sp>
      <p:sp>
        <p:nvSpPr>
          <p:cNvPr id="561" name="Google Shape;561;g2c3c63bec3d_0_507"/>
          <p:cNvSpPr/>
          <p:nvPr/>
        </p:nvSpPr>
        <p:spPr>
          <a:xfrm>
            <a:off x="14759245" y="2908300"/>
            <a:ext cx="47886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c3c63bec3d_0_507"/>
          <p:cNvPicPr preferRelativeResize="0"/>
          <p:nvPr/>
        </p:nvPicPr>
        <p:blipFill rotWithShape="1">
          <a:blip r:embed="rId7">
            <a:alphaModFix/>
          </a:blip>
          <a:srcRect b="0" l="0" r="0" t="0"/>
          <a:stretch/>
        </p:blipFill>
        <p:spPr>
          <a:xfrm>
            <a:off x="14759245" y="2908300"/>
            <a:ext cx="4788498" cy="8229600"/>
          </a:xfrm>
          <a:prstGeom prst="rect">
            <a:avLst/>
          </a:prstGeom>
          <a:noFill/>
          <a:ln>
            <a:noFill/>
          </a:ln>
        </p:spPr>
      </p:pic>
      <p:sp>
        <p:nvSpPr>
          <p:cNvPr id="563" name="Google Shape;563;g2c3c63bec3d_0_507"/>
          <p:cNvSpPr/>
          <p:nvPr/>
        </p:nvSpPr>
        <p:spPr>
          <a:xfrm>
            <a:off x="14759245" y="11341100"/>
            <a:ext cx="4788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c3c63bec3d_0_507"/>
          <p:cNvSpPr/>
          <p:nvPr/>
        </p:nvSpPr>
        <p:spPr>
          <a:xfrm>
            <a:off x="14759245" y="11341100"/>
            <a:ext cx="4788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c3c63bec3d_0_507"/>
          <p:cNvSpPr/>
          <p:nvPr/>
        </p:nvSpPr>
        <p:spPr>
          <a:xfrm>
            <a:off x="14657632" y="113411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LUNARIA</a:t>
            </a:r>
            <a:endParaRPr b="0" i="0" sz="4800" u="none" cap="none" strike="noStrike">
              <a:solidFill>
                <a:schemeClr val="dk1"/>
              </a:solidFill>
              <a:latin typeface="Calibri"/>
              <a:ea typeface="Calibri"/>
              <a:cs typeface="Calibri"/>
              <a:sym typeface="Calibri"/>
            </a:endParaRPr>
          </a:p>
        </p:txBody>
      </p:sp>
      <p:sp>
        <p:nvSpPr>
          <p:cNvPr id="566" name="Google Shape;566;g2c3c63bec3d_0_507"/>
          <p:cNvSpPr/>
          <p:nvPr/>
        </p:nvSpPr>
        <p:spPr>
          <a:xfrm>
            <a:off x="14691503" y="12230100"/>
            <a:ext cx="49239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571" name="Shape 571"/>
        <p:cNvGrpSpPr/>
        <p:nvPr/>
      </p:nvGrpSpPr>
      <p:grpSpPr>
        <a:xfrm>
          <a:off x="0" y="0"/>
          <a:ext cx="0" cy="0"/>
          <a:chOff x="0" y="0"/>
          <a:chExt cx="0" cy="0"/>
        </a:xfrm>
      </p:grpSpPr>
      <p:pic>
        <p:nvPicPr>
          <p:cNvPr descr=" " id="572" name="Google Shape;572;g2c3c63bec3d_0_5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3" name="Google Shape;573;g2c3c63bec3d_0_5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c3c63bec3d_0_53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5" name="Google Shape;575;g2c3c63bec3d_0_533"/>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3c63bec3d_0_533"/>
          <p:cNvSpPr/>
          <p:nvPr/>
        </p:nvSpPr>
        <p:spPr>
          <a:xfrm>
            <a:off x="10173972" y="31242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c3c63bec3d_0_533"/>
          <p:cNvPicPr preferRelativeResize="0"/>
          <p:nvPr/>
        </p:nvPicPr>
        <p:blipFill rotWithShape="1">
          <a:blip r:embed="rId5">
            <a:alphaModFix/>
          </a:blip>
          <a:srcRect b="0" l="0" r="0" t="0"/>
          <a:stretch/>
        </p:blipFill>
        <p:spPr>
          <a:xfrm>
            <a:off x="10478810" y="3333750"/>
            <a:ext cx="1117740" cy="1117600"/>
          </a:xfrm>
          <a:prstGeom prst="rect">
            <a:avLst/>
          </a:prstGeom>
          <a:noFill/>
          <a:ln>
            <a:noFill/>
          </a:ln>
        </p:spPr>
      </p:pic>
      <p:sp>
        <p:nvSpPr>
          <p:cNvPr id="578" name="Google Shape;578;g2c3c63bec3d_0_533"/>
          <p:cNvSpPr/>
          <p:nvPr/>
        </p:nvSpPr>
        <p:spPr>
          <a:xfrm>
            <a:off x="11799775" y="3327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3c63bec3d_0_533"/>
          <p:cNvSpPr/>
          <p:nvPr/>
        </p:nvSpPr>
        <p:spPr>
          <a:xfrm>
            <a:off x="11799775" y="3327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CHLOE NG</a:t>
            </a:r>
            <a:endParaRPr b="0" i="0" sz="3600" u="none" cap="none" strike="noStrike">
              <a:solidFill>
                <a:schemeClr val="dk1"/>
              </a:solidFill>
              <a:latin typeface="Calibri"/>
              <a:ea typeface="Calibri"/>
              <a:cs typeface="Calibri"/>
              <a:sym typeface="Calibri"/>
            </a:endParaRPr>
          </a:p>
        </p:txBody>
      </p:sp>
      <p:sp>
        <p:nvSpPr>
          <p:cNvPr id="580" name="Google Shape;580;g2c3c63bec3d_0_533"/>
          <p:cNvSpPr/>
          <p:nvPr/>
        </p:nvSpPr>
        <p:spPr>
          <a:xfrm>
            <a:off x="11799775" y="3975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Mage</a:t>
            </a:r>
            <a:endParaRPr b="0" i="0" sz="3200" u="none" cap="none" strike="noStrike">
              <a:solidFill>
                <a:schemeClr val="dk1"/>
              </a:solidFill>
              <a:latin typeface="Calibri"/>
              <a:ea typeface="Calibri"/>
              <a:cs typeface="Calibri"/>
              <a:sym typeface="Calibri"/>
            </a:endParaRPr>
          </a:p>
        </p:txBody>
      </p:sp>
      <p:sp>
        <p:nvSpPr>
          <p:cNvPr id="581" name="Google Shape;581;g2c3c63bec3d_0_533"/>
          <p:cNvSpPr/>
          <p:nvPr/>
        </p:nvSpPr>
        <p:spPr>
          <a:xfrm>
            <a:off x="787498"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c3c63bec3d_0_533"/>
          <p:cNvPicPr preferRelativeResize="0"/>
          <p:nvPr/>
        </p:nvPicPr>
        <p:blipFill rotWithShape="1">
          <a:blip r:embed="rId6">
            <a:alphaModFix/>
          </a:blip>
          <a:srcRect b="0" l="0" r="0" t="0"/>
          <a:stretch/>
        </p:blipFill>
        <p:spPr>
          <a:xfrm>
            <a:off x="1092337" y="5695950"/>
            <a:ext cx="1117740" cy="1117600"/>
          </a:xfrm>
          <a:prstGeom prst="rect">
            <a:avLst/>
          </a:prstGeom>
          <a:noFill/>
          <a:ln>
            <a:noFill/>
          </a:ln>
        </p:spPr>
      </p:pic>
      <p:sp>
        <p:nvSpPr>
          <p:cNvPr id="583" name="Google Shape;583;g2c3c63bec3d_0_533"/>
          <p:cNvSpPr/>
          <p:nvPr/>
        </p:nvSpPr>
        <p:spPr>
          <a:xfrm>
            <a:off x="2413302"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c3c63bec3d_0_533"/>
          <p:cNvSpPr/>
          <p:nvPr/>
        </p:nvSpPr>
        <p:spPr>
          <a:xfrm>
            <a:off x="2413302"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VALTORIN</a:t>
            </a:r>
            <a:endParaRPr b="0" i="0" sz="3600" u="none" cap="none" strike="noStrike">
              <a:solidFill>
                <a:schemeClr val="dk1"/>
              </a:solidFill>
              <a:latin typeface="Calibri"/>
              <a:ea typeface="Calibri"/>
              <a:cs typeface="Calibri"/>
              <a:sym typeface="Calibri"/>
            </a:endParaRPr>
          </a:p>
        </p:txBody>
      </p:sp>
      <p:sp>
        <p:nvSpPr>
          <p:cNvPr id="585" name="Google Shape;585;g2c3c63bec3d_0_533"/>
          <p:cNvSpPr/>
          <p:nvPr/>
        </p:nvSpPr>
        <p:spPr>
          <a:xfrm>
            <a:off x="2413302"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Assassin</a:t>
            </a:r>
            <a:endParaRPr b="0" i="0" sz="3200" u="none" cap="none" strike="noStrike">
              <a:solidFill>
                <a:schemeClr val="dk1"/>
              </a:solidFill>
              <a:latin typeface="Calibri"/>
              <a:ea typeface="Calibri"/>
              <a:cs typeface="Calibri"/>
              <a:sym typeface="Calibri"/>
            </a:endParaRPr>
          </a:p>
        </p:txBody>
      </p:sp>
      <p:sp>
        <p:nvSpPr>
          <p:cNvPr id="586" name="Google Shape;586;g2c3c63bec3d_0_533"/>
          <p:cNvSpPr/>
          <p:nvPr/>
        </p:nvSpPr>
        <p:spPr>
          <a:xfrm>
            <a:off x="3835879" y="78232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c3c63bec3d_0_533"/>
          <p:cNvPicPr preferRelativeResize="0"/>
          <p:nvPr/>
        </p:nvPicPr>
        <p:blipFill rotWithShape="1">
          <a:blip r:embed="rId7">
            <a:alphaModFix/>
          </a:blip>
          <a:srcRect b="0" l="0" r="0" t="0"/>
          <a:stretch/>
        </p:blipFill>
        <p:spPr>
          <a:xfrm>
            <a:off x="4140718" y="8032750"/>
            <a:ext cx="1117740" cy="1117600"/>
          </a:xfrm>
          <a:prstGeom prst="rect">
            <a:avLst/>
          </a:prstGeom>
          <a:noFill/>
          <a:ln>
            <a:noFill/>
          </a:ln>
        </p:spPr>
      </p:pic>
      <p:sp>
        <p:nvSpPr>
          <p:cNvPr id="588" name="Google Shape;588;g2c3c63bec3d_0_533"/>
          <p:cNvSpPr/>
          <p:nvPr/>
        </p:nvSpPr>
        <p:spPr>
          <a:xfrm>
            <a:off x="5461683" y="80264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c3c63bec3d_0_533"/>
          <p:cNvSpPr/>
          <p:nvPr/>
        </p:nvSpPr>
        <p:spPr>
          <a:xfrm>
            <a:off x="5461683" y="802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LUCIAN</a:t>
            </a:r>
            <a:endParaRPr b="0" i="0" sz="3600" u="none" cap="none" strike="noStrike">
              <a:solidFill>
                <a:schemeClr val="dk1"/>
              </a:solidFill>
              <a:latin typeface="Calibri"/>
              <a:ea typeface="Calibri"/>
              <a:cs typeface="Calibri"/>
              <a:sym typeface="Calibri"/>
            </a:endParaRPr>
          </a:p>
        </p:txBody>
      </p:sp>
      <p:sp>
        <p:nvSpPr>
          <p:cNvPr id="590" name="Google Shape;590;g2c3c63bec3d_0_533"/>
          <p:cNvSpPr/>
          <p:nvPr/>
        </p:nvSpPr>
        <p:spPr>
          <a:xfrm>
            <a:off x="5461683" y="8674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Conjurer</a:t>
            </a:r>
            <a:endParaRPr b="0" i="0" sz="3200" u="none" cap="none" strike="noStrike">
              <a:solidFill>
                <a:schemeClr val="dk1"/>
              </a:solidFill>
              <a:latin typeface="Calibri"/>
              <a:ea typeface="Calibri"/>
              <a:cs typeface="Calibri"/>
              <a:sym typeface="Calibri"/>
            </a:endParaRPr>
          </a:p>
        </p:txBody>
      </p:sp>
      <p:sp>
        <p:nvSpPr>
          <p:cNvPr id="591" name="Google Shape;591;g2c3c63bec3d_0_533"/>
          <p:cNvSpPr/>
          <p:nvPr/>
        </p:nvSpPr>
        <p:spPr>
          <a:xfrm>
            <a:off x="3835879" y="102108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c3c63bec3d_0_533"/>
          <p:cNvPicPr preferRelativeResize="0"/>
          <p:nvPr/>
        </p:nvPicPr>
        <p:blipFill rotWithShape="1">
          <a:blip r:embed="rId8">
            <a:alphaModFix/>
          </a:blip>
          <a:srcRect b="0" l="0" r="0" t="0"/>
          <a:stretch/>
        </p:blipFill>
        <p:spPr>
          <a:xfrm>
            <a:off x="4140718" y="10420350"/>
            <a:ext cx="1117740" cy="1117600"/>
          </a:xfrm>
          <a:prstGeom prst="rect">
            <a:avLst/>
          </a:prstGeom>
          <a:noFill/>
          <a:ln>
            <a:noFill/>
          </a:ln>
        </p:spPr>
      </p:pic>
      <p:sp>
        <p:nvSpPr>
          <p:cNvPr id="593" name="Google Shape;593;g2c3c63bec3d_0_533"/>
          <p:cNvSpPr/>
          <p:nvPr/>
        </p:nvSpPr>
        <p:spPr>
          <a:xfrm>
            <a:off x="5461683" y="10414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c3c63bec3d_0_533"/>
          <p:cNvSpPr/>
          <p:nvPr/>
        </p:nvSpPr>
        <p:spPr>
          <a:xfrm>
            <a:off x="5461683"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CEDRIC</a:t>
            </a:r>
            <a:endParaRPr b="0" i="0" sz="3600" u="none" cap="none" strike="noStrike">
              <a:solidFill>
                <a:schemeClr val="dk1"/>
              </a:solidFill>
              <a:latin typeface="Calibri"/>
              <a:ea typeface="Calibri"/>
              <a:cs typeface="Calibri"/>
              <a:sym typeface="Calibri"/>
            </a:endParaRPr>
          </a:p>
        </p:txBody>
      </p:sp>
      <p:sp>
        <p:nvSpPr>
          <p:cNvPr id="595" name="Google Shape;595;g2c3c63bec3d_0_533"/>
          <p:cNvSpPr/>
          <p:nvPr/>
        </p:nvSpPr>
        <p:spPr>
          <a:xfrm>
            <a:off x="5461683" y="11061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Timekeeper</a:t>
            </a:r>
            <a:endParaRPr b="0" i="0" sz="3200" u="none" cap="none" strike="noStrike">
              <a:solidFill>
                <a:schemeClr val="dk1"/>
              </a:solidFill>
              <a:latin typeface="Calibri"/>
              <a:ea typeface="Calibri"/>
              <a:cs typeface="Calibri"/>
              <a:sym typeface="Calibri"/>
            </a:endParaRPr>
          </a:p>
        </p:txBody>
      </p:sp>
      <p:sp>
        <p:nvSpPr>
          <p:cNvPr id="596" name="Google Shape;596;g2c3c63bec3d_0_533"/>
          <p:cNvSpPr/>
          <p:nvPr/>
        </p:nvSpPr>
        <p:spPr>
          <a:xfrm>
            <a:off x="15343518" y="78486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c3c63bec3d_0_533"/>
          <p:cNvPicPr preferRelativeResize="0"/>
          <p:nvPr/>
        </p:nvPicPr>
        <p:blipFill rotWithShape="1">
          <a:blip r:embed="rId9">
            <a:alphaModFix/>
          </a:blip>
          <a:srcRect b="0" l="0" r="0" t="0"/>
          <a:stretch/>
        </p:blipFill>
        <p:spPr>
          <a:xfrm>
            <a:off x="15648356" y="8058150"/>
            <a:ext cx="1117740" cy="1117600"/>
          </a:xfrm>
          <a:prstGeom prst="rect">
            <a:avLst/>
          </a:prstGeom>
          <a:noFill/>
          <a:ln>
            <a:noFill/>
          </a:ln>
        </p:spPr>
      </p:pic>
      <p:sp>
        <p:nvSpPr>
          <p:cNvPr id="598" name="Google Shape;598;g2c3c63bec3d_0_533"/>
          <p:cNvSpPr/>
          <p:nvPr/>
        </p:nvSpPr>
        <p:spPr>
          <a:xfrm>
            <a:off x="16969321" y="80518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3c63bec3d_0_533"/>
          <p:cNvSpPr/>
          <p:nvPr/>
        </p:nvSpPr>
        <p:spPr>
          <a:xfrm>
            <a:off x="16969321" y="80518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ELVINA</a:t>
            </a:r>
            <a:endParaRPr b="0" i="0" sz="3600" u="none" cap="none" strike="noStrike">
              <a:solidFill>
                <a:schemeClr val="dk1"/>
              </a:solidFill>
              <a:latin typeface="Calibri"/>
              <a:ea typeface="Calibri"/>
              <a:cs typeface="Calibri"/>
              <a:sym typeface="Calibri"/>
            </a:endParaRPr>
          </a:p>
        </p:txBody>
      </p:sp>
      <p:sp>
        <p:nvSpPr>
          <p:cNvPr id="600" name="Google Shape;600;g2c3c63bec3d_0_533"/>
          <p:cNvSpPr/>
          <p:nvPr/>
        </p:nvSpPr>
        <p:spPr>
          <a:xfrm>
            <a:off x="16969321" y="8699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Oracle</a:t>
            </a:r>
            <a:endParaRPr b="0" i="0" sz="3200" u="none" cap="none" strike="noStrike">
              <a:solidFill>
                <a:schemeClr val="dk1"/>
              </a:solidFill>
              <a:latin typeface="Calibri"/>
              <a:ea typeface="Calibri"/>
              <a:cs typeface="Calibri"/>
              <a:sym typeface="Calibri"/>
            </a:endParaRPr>
          </a:p>
        </p:txBody>
      </p:sp>
      <p:sp>
        <p:nvSpPr>
          <p:cNvPr id="601" name="Google Shape;601;g2c3c63bec3d_0_533"/>
          <p:cNvSpPr/>
          <p:nvPr/>
        </p:nvSpPr>
        <p:spPr>
          <a:xfrm>
            <a:off x="15343518" y="102108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c3c63bec3d_0_533"/>
          <p:cNvPicPr preferRelativeResize="0"/>
          <p:nvPr/>
        </p:nvPicPr>
        <p:blipFill rotWithShape="1">
          <a:blip r:embed="rId10">
            <a:alphaModFix/>
          </a:blip>
          <a:srcRect b="0" l="0" r="0" t="0"/>
          <a:stretch/>
        </p:blipFill>
        <p:spPr>
          <a:xfrm>
            <a:off x="15648356" y="10420350"/>
            <a:ext cx="1117740" cy="1117600"/>
          </a:xfrm>
          <a:prstGeom prst="rect">
            <a:avLst/>
          </a:prstGeom>
          <a:noFill/>
          <a:ln>
            <a:noFill/>
          </a:ln>
        </p:spPr>
      </p:pic>
      <p:sp>
        <p:nvSpPr>
          <p:cNvPr id="603" name="Google Shape;603;g2c3c63bec3d_0_533"/>
          <p:cNvSpPr/>
          <p:nvPr/>
        </p:nvSpPr>
        <p:spPr>
          <a:xfrm>
            <a:off x="16969321" y="104140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3c63bec3d_0_533"/>
          <p:cNvSpPr/>
          <p:nvPr/>
        </p:nvSpPr>
        <p:spPr>
          <a:xfrm>
            <a:off x="16969321"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SERAPHINA</a:t>
            </a:r>
            <a:endParaRPr b="0" i="0" sz="3600" u="none" cap="none" strike="noStrike">
              <a:solidFill>
                <a:schemeClr val="dk1"/>
              </a:solidFill>
              <a:latin typeface="Calibri"/>
              <a:ea typeface="Calibri"/>
              <a:cs typeface="Calibri"/>
              <a:sym typeface="Calibri"/>
            </a:endParaRPr>
          </a:p>
        </p:txBody>
      </p:sp>
      <p:sp>
        <p:nvSpPr>
          <p:cNvPr id="605" name="Google Shape;605;g2c3c63bec3d_0_533"/>
          <p:cNvSpPr/>
          <p:nvPr/>
        </p:nvSpPr>
        <p:spPr>
          <a:xfrm>
            <a:off x="16969321" y="11061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Lightbringer</a:t>
            </a:r>
            <a:endParaRPr b="0" i="0" sz="3200" u="none" cap="none" strike="noStrike">
              <a:solidFill>
                <a:schemeClr val="dk1"/>
              </a:solidFill>
              <a:latin typeface="Calibri"/>
              <a:ea typeface="Calibri"/>
              <a:cs typeface="Calibri"/>
              <a:sym typeface="Calibri"/>
            </a:endParaRPr>
          </a:p>
        </p:txBody>
      </p:sp>
      <p:sp>
        <p:nvSpPr>
          <p:cNvPr id="606" name="Google Shape;606;g2c3c63bec3d_0_533"/>
          <p:cNvSpPr/>
          <p:nvPr/>
        </p:nvSpPr>
        <p:spPr>
          <a:xfrm>
            <a:off x="6681035"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c3c63bec3d_0_533"/>
          <p:cNvPicPr preferRelativeResize="0"/>
          <p:nvPr/>
        </p:nvPicPr>
        <p:blipFill rotWithShape="1">
          <a:blip r:embed="rId11">
            <a:alphaModFix/>
          </a:blip>
          <a:srcRect b="0" l="0" r="0" t="0"/>
          <a:stretch/>
        </p:blipFill>
        <p:spPr>
          <a:xfrm>
            <a:off x="6985873" y="5695950"/>
            <a:ext cx="1117740" cy="1117600"/>
          </a:xfrm>
          <a:prstGeom prst="rect">
            <a:avLst/>
          </a:prstGeom>
          <a:noFill/>
          <a:ln>
            <a:noFill/>
          </a:ln>
        </p:spPr>
      </p:pic>
      <p:sp>
        <p:nvSpPr>
          <p:cNvPr id="608" name="Google Shape;608;g2c3c63bec3d_0_533"/>
          <p:cNvSpPr/>
          <p:nvPr/>
        </p:nvSpPr>
        <p:spPr>
          <a:xfrm>
            <a:off x="8306838"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c3c63bec3d_0_533"/>
          <p:cNvSpPr/>
          <p:nvPr/>
        </p:nvSpPr>
        <p:spPr>
          <a:xfrm>
            <a:off x="8306838"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AURIELLE</a:t>
            </a:r>
            <a:endParaRPr b="0" i="0" sz="3600" u="none" cap="none" strike="noStrike">
              <a:solidFill>
                <a:schemeClr val="dk1"/>
              </a:solidFill>
              <a:latin typeface="Calibri"/>
              <a:ea typeface="Calibri"/>
              <a:cs typeface="Calibri"/>
              <a:sym typeface="Calibri"/>
            </a:endParaRPr>
          </a:p>
        </p:txBody>
      </p:sp>
      <p:sp>
        <p:nvSpPr>
          <p:cNvPr id="610" name="Google Shape;610;g2c3c63bec3d_0_533"/>
          <p:cNvSpPr/>
          <p:nvPr/>
        </p:nvSpPr>
        <p:spPr>
          <a:xfrm>
            <a:off x="8306838"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Priestess</a:t>
            </a:r>
            <a:endParaRPr b="0" i="0" sz="3200" u="none" cap="none" strike="noStrike">
              <a:solidFill>
                <a:schemeClr val="dk1"/>
              </a:solidFill>
              <a:latin typeface="Calibri"/>
              <a:ea typeface="Calibri"/>
              <a:cs typeface="Calibri"/>
              <a:sym typeface="Calibri"/>
            </a:endParaRPr>
          </a:p>
        </p:txBody>
      </p:sp>
      <p:sp>
        <p:nvSpPr>
          <p:cNvPr id="611" name="Google Shape;611;g2c3c63bec3d_0_533"/>
          <p:cNvSpPr/>
          <p:nvPr/>
        </p:nvSpPr>
        <p:spPr>
          <a:xfrm>
            <a:off x="18468108"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c3c63bec3d_0_533"/>
          <p:cNvPicPr preferRelativeResize="0"/>
          <p:nvPr/>
        </p:nvPicPr>
        <p:blipFill rotWithShape="1">
          <a:blip r:embed="rId12">
            <a:alphaModFix/>
          </a:blip>
          <a:srcRect b="0" l="0" r="0" t="0"/>
          <a:stretch/>
        </p:blipFill>
        <p:spPr>
          <a:xfrm>
            <a:off x="18772946" y="5695950"/>
            <a:ext cx="1117740" cy="1117600"/>
          </a:xfrm>
          <a:prstGeom prst="rect">
            <a:avLst/>
          </a:prstGeom>
          <a:noFill/>
          <a:ln>
            <a:noFill/>
          </a:ln>
        </p:spPr>
      </p:pic>
      <p:sp>
        <p:nvSpPr>
          <p:cNvPr id="613" name="Google Shape;613;g2c3c63bec3d_0_533"/>
          <p:cNvSpPr/>
          <p:nvPr/>
        </p:nvSpPr>
        <p:spPr>
          <a:xfrm>
            <a:off x="20093911"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c3c63bec3d_0_533"/>
          <p:cNvSpPr/>
          <p:nvPr/>
        </p:nvSpPr>
        <p:spPr>
          <a:xfrm>
            <a:off x="20093911"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DARIANA</a:t>
            </a:r>
            <a:endParaRPr b="0" i="0" sz="3600" u="none" cap="none" strike="noStrike">
              <a:solidFill>
                <a:schemeClr val="dk1"/>
              </a:solidFill>
              <a:latin typeface="Calibri"/>
              <a:ea typeface="Calibri"/>
              <a:cs typeface="Calibri"/>
              <a:sym typeface="Calibri"/>
            </a:endParaRPr>
          </a:p>
        </p:txBody>
      </p:sp>
      <p:sp>
        <p:nvSpPr>
          <p:cNvPr id="615" name="Google Shape;615;g2c3c63bec3d_0_533"/>
          <p:cNvSpPr/>
          <p:nvPr/>
        </p:nvSpPr>
        <p:spPr>
          <a:xfrm>
            <a:off x="20093911"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Shaman</a:t>
            </a:r>
            <a:endParaRPr b="0" i="0" sz="3200" u="none" cap="none" strike="noStrike">
              <a:solidFill>
                <a:schemeClr val="dk1"/>
              </a:solidFill>
              <a:latin typeface="Calibri"/>
              <a:ea typeface="Calibri"/>
              <a:cs typeface="Calibri"/>
              <a:sym typeface="Calibri"/>
            </a:endParaRPr>
          </a:p>
        </p:txBody>
      </p:sp>
      <p:sp>
        <p:nvSpPr>
          <p:cNvPr id="616" name="Google Shape;616;g2c3c63bec3d_0_533"/>
          <p:cNvSpPr/>
          <p:nvPr/>
        </p:nvSpPr>
        <p:spPr>
          <a:xfrm>
            <a:off x="12574572" y="5486400"/>
            <a:ext cx="5487000" cy="1536600"/>
          </a:xfrm>
          <a:prstGeom prst="roundRect">
            <a:avLst>
              <a:gd fmla="val 8271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c3c63bec3d_0_533"/>
          <p:cNvPicPr preferRelativeResize="0"/>
          <p:nvPr/>
        </p:nvPicPr>
        <p:blipFill rotWithShape="1">
          <a:blip r:embed="rId13">
            <a:alphaModFix/>
          </a:blip>
          <a:srcRect b="0" l="0" r="0" t="0"/>
          <a:stretch/>
        </p:blipFill>
        <p:spPr>
          <a:xfrm>
            <a:off x="12879410" y="5695950"/>
            <a:ext cx="1117740" cy="1117600"/>
          </a:xfrm>
          <a:prstGeom prst="rect">
            <a:avLst/>
          </a:prstGeom>
          <a:noFill/>
          <a:ln>
            <a:noFill/>
          </a:ln>
        </p:spPr>
      </p:pic>
      <p:sp>
        <p:nvSpPr>
          <p:cNvPr id="618" name="Google Shape;618;g2c3c63bec3d_0_533"/>
          <p:cNvSpPr/>
          <p:nvPr/>
        </p:nvSpPr>
        <p:spPr>
          <a:xfrm>
            <a:off x="14200375" y="5689600"/>
            <a:ext cx="3556500" cy="1130400"/>
          </a:xfrm>
          <a:prstGeom prst="roundRect">
            <a:avLst>
              <a:gd fmla="val 48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c3c63bec3d_0_533"/>
          <p:cNvSpPr/>
          <p:nvPr/>
        </p:nvSpPr>
        <p:spPr>
          <a:xfrm>
            <a:off x="14200375"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THERONIS</a:t>
            </a:r>
            <a:endParaRPr b="0" i="0" sz="3600" u="none" cap="none" strike="noStrike">
              <a:solidFill>
                <a:schemeClr val="dk1"/>
              </a:solidFill>
              <a:latin typeface="Calibri"/>
              <a:ea typeface="Calibri"/>
              <a:cs typeface="Calibri"/>
              <a:sym typeface="Calibri"/>
            </a:endParaRPr>
          </a:p>
        </p:txBody>
      </p:sp>
      <p:sp>
        <p:nvSpPr>
          <p:cNvPr id="620" name="Google Shape;620;g2c3c63bec3d_0_533"/>
          <p:cNvSpPr/>
          <p:nvPr/>
        </p:nvSpPr>
        <p:spPr>
          <a:xfrm>
            <a:off x="14200375" y="6337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Warrior</a:t>
            </a:r>
            <a:endParaRPr b="0" i="0" sz="3200" u="none" cap="none" strike="noStrike">
              <a:solidFill>
                <a:schemeClr val="dk1"/>
              </a:solidFill>
              <a:latin typeface="Calibri"/>
              <a:ea typeface="Calibri"/>
              <a:cs typeface="Calibri"/>
              <a:sym typeface="Calibri"/>
            </a:endParaRPr>
          </a:p>
        </p:txBody>
      </p:sp>
      <p:pic>
        <p:nvPicPr>
          <p:cNvPr descr=" " id="621" name="Google Shape;621;g2c3c63bec3d_0_533"/>
          <p:cNvPicPr preferRelativeResize="0"/>
          <p:nvPr/>
        </p:nvPicPr>
        <p:blipFill rotWithShape="1">
          <a:blip r:embed="rId14">
            <a:alphaModFix/>
          </a:blip>
          <a:srcRect b="0" l="0" r="0" t="0"/>
          <a:stretch/>
        </p:blipFill>
        <p:spPr>
          <a:xfrm>
            <a:off x="3353219" y="5067300"/>
            <a:ext cx="17680610" cy="12700"/>
          </a:xfrm>
          <a:prstGeom prst="rect">
            <a:avLst/>
          </a:prstGeom>
          <a:noFill/>
          <a:ln>
            <a:noFill/>
          </a:ln>
        </p:spPr>
      </p:pic>
      <p:pic>
        <p:nvPicPr>
          <p:cNvPr descr=" " id="622" name="Google Shape;622;g2c3c63bec3d_0_533"/>
          <p:cNvPicPr preferRelativeResize="0"/>
          <p:nvPr/>
        </p:nvPicPr>
        <p:blipFill rotWithShape="1">
          <a:blip r:embed="rId15">
            <a:alphaModFix/>
          </a:blip>
          <a:srcRect b="0" l="0" r="0" t="0"/>
          <a:stretch/>
        </p:blipFill>
        <p:spPr>
          <a:xfrm>
            <a:off x="13006426" y="4673600"/>
            <a:ext cx="12702" cy="406400"/>
          </a:xfrm>
          <a:prstGeom prst="rect">
            <a:avLst/>
          </a:prstGeom>
          <a:noFill/>
          <a:ln>
            <a:noFill/>
          </a:ln>
        </p:spPr>
      </p:pic>
      <p:pic>
        <p:nvPicPr>
          <p:cNvPr descr=" " id="623" name="Google Shape;623;g2c3c63bec3d_0_533"/>
          <p:cNvPicPr preferRelativeResize="0"/>
          <p:nvPr/>
        </p:nvPicPr>
        <p:blipFill rotWithShape="1">
          <a:blip r:embed="rId16">
            <a:alphaModFix/>
          </a:blip>
          <a:srcRect b="0" l="0" r="0" t="0"/>
          <a:stretch/>
        </p:blipFill>
        <p:spPr>
          <a:xfrm>
            <a:off x="3353219" y="5080000"/>
            <a:ext cx="12702" cy="419100"/>
          </a:xfrm>
          <a:prstGeom prst="rect">
            <a:avLst/>
          </a:prstGeom>
          <a:noFill/>
          <a:ln>
            <a:noFill/>
          </a:ln>
        </p:spPr>
      </p:pic>
      <p:pic>
        <p:nvPicPr>
          <p:cNvPr descr=" " id="624" name="Google Shape;624;g2c3c63bec3d_0_533"/>
          <p:cNvPicPr preferRelativeResize="0"/>
          <p:nvPr/>
        </p:nvPicPr>
        <p:blipFill rotWithShape="1">
          <a:blip r:embed="rId16">
            <a:alphaModFix/>
          </a:blip>
          <a:srcRect b="0" l="0" r="0" t="0"/>
          <a:stretch/>
        </p:blipFill>
        <p:spPr>
          <a:xfrm>
            <a:off x="9513489" y="5080000"/>
            <a:ext cx="12702" cy="419100"/>
          </a:xfrm>
          <a:prstGeom prst="rect">
            <a:avLst/>
          </a:prstGeom>
          <a:noFill/>
          <a:ln>
            <a:noFill/>
          </a:ln>
        </p:spPr>
      </p:pic>
      <p:pic>
        <p:nvPicPr>
          <p:cNvPr descr=" " id="625" name="Google Shape;625;g2c3c63bec3d_0_533"/>
          <p:cNvPicPr preferRelativeResize="0"/>
          <p:nvPr/>
        </p:nvPicPr>
        <p:blipFill rotWithShape="1">
          <a:blip r:embed="rId16">
            <a:alphaModFix/>
          </a:blip>
          <a:srcRect b="0" l="0" r="0" t="0"/>
          <a:stretch/>
        </p:blipFill>
        <p:spPr>
          <a:xfrm>
            <a:off x="15407026" y="5080000"/>
            <a:ext cx="12702" cy="419100"/>
          </a:xfrm>
          <a:prstGeom prst="rect">
            <a:avLst/>
          </a:prstGeom>
          <a:noFill/>
          <a:ln>
            <a:noFill/>
          </a:ln>
        </p:spPr>
      </p:pic>
      <p:pic>
        <p:nvPicPr>
          <p:cNvPr descr=" " id="626" name="Google Shape;626;g2c3c63bec3d_0_533"/>
          <p:cNvPicPr preferRelativeResize="0"/>
          <p:nvPr/>
        </p:nvPicPr>
        <p:blipFill rotWithShape="1">
          <a:blip r:embed="rId16">
            <a:alphaModFix/>
          </a:blip>
          <a:srcRect b="0" l="0" r="0" t="0"/>
          <a:stretch/>
        </p:blipFill>
        <p:spPr>
          <a:xfrm>
            <a:off x="21021127" y="5080000"/>
            <a:ext cx="12702" cy="419100"/>
          </a:xfrm>
          <a:prstGeom prst="rect">
            <a:avLst/>
          </a:prstGeom>
          <a:noFill/>
          <a:ln>
            <a:noFill/>
          </a:ln>
        </p:spPr>
      </p:pic>
      <p:pic>
        <p:nvPicPr>
          <p:cNvPr descr=" " id="627" name="Google Shape;627;g2c3c63bec3d_0_533"/>
          <p:cNvPicPr preferRelativeResize="0"/>
          <p:nvPr/>
        </p:nvPicPr>
        <p:blipFill rotWithShape="1">
          <a:blip r:embed="rId17">
            <a:alphaModFix/>
          </a:blip>
          <a:srcRect b="0" l="0" r="0" t="0"/>
          <a:stretch/>
        </p:blipFill>
        <p:spPr>
          <a:xfrm>
            <a:off x="9513489" y="6896100"/>
            <a:ext cx="12702" cy="4165600"/>
          </a:xfrm>
          <a:prstGeom prst="rect">
            <a:avLst/>
          </a:prstGeom>
          <a:noFill/>
          <a:ln>
            <a:noFill/>
          </a:ln>
        </p:spPr>
      </p:pic>
      <p:pic>
        <p:nvPicPr>
          <p:cNvPr descr=" " id="628" name="Google Shape;628;g2c3c63bec3d_0_533"/>
          <p:cNvPicPr preferRelativeResize="0"/>
          <p:nvPr/>
        </p:nvPicPr>
        <p:blipFill rotWithShape="1">
          <a:blip r:embed="rId18">
            <a:alphaModFix/>
          </a:blip>
          <a:srcRect b="0" l="0" r="0" t="0"/>
          <a:stretch/>
        </p:blipFill>
        <p:spPr>
          <a:xfrm>
            <a:off x="9322965" y="8585200"/>
            <a:ext cx="203225" cy="12700"/>
          </a:xfrm>
          <a:prstGeom prst="rect">
            <a:avLst/>
          </a:prstGeom>
          <a:noFill/>
          <a:ln>
            <a:noFill/>
          </a:ln>
        </p:spPr>
      </p:pic>
      <p:pic>
        <p:nvPicPr>
          <p:cNvPr descr=" " id="629" name="Google Shape;629;g2c3c63bec3d_0_533"/>
          <p:cNvPicPr preferRelativeResize="0"/>
          <p:nvPr/>
        </p:nvPicPr>
        <p:blipFill rotWithShape="1">
          <a:blip r:embed="rId18">
            <a:alphaModFix/>
          </a:blip>
          <a:srcRect b="0" l="0" r="0" t="0"/>
          <a:stretch/>
        </p:blipFill>
        <p:spPr>
          <a:xfrm>
            <a:off x="20830603" y="8585200"/>
            <a:ext cx="203225" cy="12700"/>
          </a:xfrm>
          <a:prstGeom prst="rect">
            <a:avLst/>
          </a:prstGeom>
          <a:noFill/>
          <a:ln>
            <a:noFill/>
          </a:ln>
        </p:spPr>
      </p:pic>
      <p:pic>
        <p:nvPicPr>
          <p:cNvPr descr=" " id="630" name="Google Shape;630;g2c3c63bec3d_0_533"/>
          <p:cNvPicPr preferRelativeResize="0"/>
          <p:nvPr/>
        </p:nvPicPr>
        <p:blipFill rotWithShape="1">
          <a:blip r:embed="rId18">
            <a:alphaModFix/>
          </a:blip>
          <a:srcRect b="0" l="0" r="0" t="0"/>
          <a:stretch/>
        </p:blipFill>
        <p:spPr>
          <a:xfrm>
            <a:off x="9322965" y="11049000"/>
            <a:ext cx="203225" cy="12700"/>
          </a:xfrm>
          <a:prstGeom prst="rect">
            <a:avLst/>
          </a:prstGeom>
          <a:noFill/>
          <a:ln>
            <a:noFill/>
          </a:ln>
        </p:spPr>
      </p:pic>
      <p:pic>
        <p:nvPicPr>
          <p:cNvPr descr=" " id="631" name="Google Shape;631;g2c3c63bec3d_0_533"/>
          <p:cNvPicPr preferRelativeResize="0"/>
          <p:nvPr/>
        </p:nvPicPr>
        <p:blipFill rotWithShape="1">
          <a:blip r:embed="rId18">
            <a:alphaModFix/>
          </a:blip>
          <a:srcRect b="0" l="0" r="0" t="0"/>
          <a:stretch/>
        </p:blipFill>
        <p:spPr>
          <a:xfrm>
            <a:off x="20830603" y="11049000"/>
            <a:ext cx="203225" cy="12700"/>
          </a:xfrm>
          <a:prstGeom prst="rect">
            <a:avLst/>
          </a:prstGeom>
          <a:noFill/>
          <a:ln>
            <a:noFill/>
          </a:ln>
        </p:spPr>
      </p:pic>
      <p:pic>
        <p:nvPicPr>
          <p:cNvPr descr=" " id="632" name="Google Shape;632;g2c3c63bec3d_0_533"/>
          <p:cNvPicPr preferRelativeResize="0"/>
          <p:nvPr/>
        </p:nvPicPr>
        <p:blipFill rotWithShape="1">
          <a:blip r:embed="rId19">
            <a:alphaModFix/>
          </a:blip>
          <a:srcRect b="0" l="0" r="0" t="0"/>
          <a:stretch/>
        </p:blipFill>
        <p:spPr>
          <a:xfrm>
            <a:off x="21021127" y="7035800"/>
            <a:ext cx="12702" cy="4025900"/>
          </a:xfrm>
          <a:prstGeom prst="rect">
            <a:avLst/>
          </a:prstGeom>
          <a:noFill/>
          <a:ln>
            <a:noFill/>
          </a:ln>
        </p:spPr>
      </p:pic>
      <p:sp>
        <p:nvSpPr>
          <p:cNvPr id="633" name="Google Shape;633;g2c3c63bec3d_0_533"/>
          <p:cNvSpPr/>
          <p:nvPr/>
        </p:nvSpPr>
        <p:spPr>
          <a:xfrm>
            <a:off x="7747968" y="12801600"/>
            <a:ext cx="8226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Urbanist"/>
              <a:buNone/>
            </a:pPr>
            <a:r>
              <a:rPr b="0" i="0" lang="en-US" sz="3200" u="none" cap="none" strike="noStrike">
                <a:solidFill>
                  <a:srgbClr val="000000"/>
                </a:solidFill>
                <a:latin typeface="Urbanist"/>
                <a:ea typeface="Urbanist"/>
                <a:cs typeface="Urbanist"/>
                <a:sym typeface="Urbanist"/>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34" name="Google Shape;634;g2c3c63bec3d_0_533"/>
          <p:cNvSpPr/>
          <p:nvPr/>
        </p:nvSpPr>
        <p:spPr>
          <a:xfrm>
            <a:off x="6985873" y="571500"/>
            <a:ext cx="10754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639" name="Shape 639"/>
        <p:cNvGrpSpPr/>
        <p:nvPr/>
      </p:nvGrpSpPr>
      <p:grpSpPr>
        <a:xfrm>
          <a:off x="0" y="0"/>
          <a:ext cx="0" cy="0"/>
          <a:chOff x="0" y="0"/>
          <a:chExt cx="0" cy="0"/>
        </a:xfrm>
      </p:grpSpPr>
      <p:pic>
        <p:nvPicPr>
          <p:cNvPr descr=" " id="640" name="Google Shape;640;g2c3c63bec3d_0_60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41" name="Google Shape;641;g2c3c63bec3d_0_6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c3c63bec3d_0_60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43" name="Google Shape;643;g2c3c63bec3d_0_600"/>
          <p:cNvSpPr/>
          <p:nvPr/>
        </p:nvSpPr>
        <p:spPr>
          <a:xfrm>
            <a:off x="13527191" y="3454400"/>
            <a:ext cx="10093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THANK YOU FOR CHOOSING EATEMP</a:t>
            </a:r>
            <a:endParaRPr b="0" i="0" sz="8000" u="none" cap="none" strike="noStrike">
              <a:solidFill>
                <a:schemeClr val="dk1"/>
              </a:solidFill>
              <a:latin typeface="Calibri"/>
              <a:ea typeface="Calibri"/>
              <a:cs typeface="Calibri"/>
              <a:sym typeface="Calibri"/>
            </a:endParaRPr>
          </a:p>
        </p:txBody>
      </p:sp>
      <p:sp>
        <p:nvSpPr>
          <p:cNvPr id="644" name="Google Shape;644;g2c3c63bec3d_0_600"/>
          <p:cNvSpPr/>
          <p:nvPr/>
        </p:nvSpPr>
        <p:spPr>
          <a:xfrm>
            <a:off x="13527191" y="7112000"/>
            <a:ext cx="98904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45" name="Google Shape;645;g2c3c63bec3d_0_60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46" name="Google Shape;646;g2c3c63bec3d_0_600"/>
          <p:cNvPicPr preferRelativeResize="0"/>
          <p:nvPr/>
        </p:nvPicPr>
        <p:blipFill rotWithShape="1">
          <a:blip r:embed="rId6">
            <a:alphaModFix/>
          </a:blip>
          <a:srcRect b="0" l="0" r="0" t="0"/>
          <a:stretch/>
        </p:blipFill>
        <p:spPr>
          <a:xfrm>
            <a:off x="0" y="762000"/>
            <a:ext cx="13006426" cy="1219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36" name="Shape 36"/>
        <p:cNvGrpSpPr/>
        <p:nvPr/>
      </p:nvGrpSpPr>
      <p:grpSpPr>
        <a:xfrm>
          <a:off x="0" y="0"/>
          <a:ext cx="0" cy="0"/>
          <a:chOff x="0" y="0"/>
          <a:chExt cx="0" cy="0"/>
        </a:xfrm>
      </p:grpSpPr>
      <p:pic>
        <p:nvPicPr>
          <p:cNvPr descr=" " id="37" name="Google Shape;37;g2c3c63bec3d_0_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 name="Google Shape;38;g2c3c63bec3d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c3c63bec3d_0_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0" name="Google Shape;40;g2c3c63bec3d_0_19"/>
          <p:cNvPicPr preferRelativeResize="0"/>
          <p:nvPr/>
        </p:nvPicPr>
        <p:blipFill rotWithShape="1">
          <a:blip r:embed="rId5">
            <a:alphaModFix/>
          </a:blip>
          <a:srcRect b="0" l="0" r="0" t="0"/>
          <a:stretch/>
        </p:blipFill>
        <p:spPr>
          <a:xfrm>
            <a:off x="5791924" y="444500"/>
            <a:ext cx="12803200" cy="7340600"/>
          </a:xfrm>
          <a:prstGeom prst="rect">
            <a:avLst/>
          </a:prstGeom>
          <a:noFill/>
          <a:ln>
            <a:noFill/>
          </a:ln>
        </p:spPr>
      </p:pic>
      <p:sp>
        <p:nvSpPr>
          <p:cNvPr id="41" name="Google Shape;41;g2c3c63bec3d_0_19"/>
          <p:cNvSpPr/>
          <p:nvPr/>
        </p:nvSpPr>
        <p:spPr>
          <a:xfrm>
            <a:off x="-376814" y="8763000"/>
            <a:ext cx="9826800" cy="445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Urbanist Black"/>
              <a:buNone/>
            </a:pPr>
            <a:r>
              <a:rPr b="0" i="0" lang="en-US" sz="12800" u="none" cap="none" strike="noStrike">
                <a:solidFill>
                  <a:srgbClr val="FFFFFF"/>
                </a:solidFill>
                <a:latin typeface="Urbanist Black"/>
                <a:ea typeface="Urbanist Black"/>
                <a:cs typeface="Urbanist Black"/>
                <a:sym typeface="Urbanist Black"/>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c3c63bec3d_0_19"/>
          <p:cNvSpPr/>
          <p:nvPr/>
        </p:nvSpPr>
        <p:spPr>
          <a:xfrm>
            <a:off x="9449981" y="8509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c3c63bec3d_0_19"/>
          <p:cNvSpPr/>
          <p:nvPr/>
        </p:nvSpPr>
        <p:spPr>
          <a:xfrm>
            <a:off x="9449981" y="8509000"/>
            <a:ext cx="1625700" cy="1625700"/>
          </a:xfrm>
          <a:prstGeom prst="roundRect">
            <a:avLst>
              <a:gd fmla="val 781313" name="adj"/>
            </a:avLst>
          </a:prstGeom>
          <a:solidFill>
            <a:srgbClr val="046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c3c63bec3d_0_19"/>
          <p:cNvSpPr/>
          <p:nvPr/>
        </p:nvSpPr>
        <p:spPr>
          <a:xfrm>
            <a:off x="9862783" y="8851900"/>
            <a:ext cx="800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rbanist Black"/>
              <a:buNone/>
            </a:pPr>
            <a:r>
              <a:rPr b="0" i="0" lang="en-US" sz="4800" u="none" cap="none" strike="noStrike">
                <a:solidFill>
                  <a:srgbClr val="FFFFFF"/>
                </a:solidFill>
                <a:latin typeface="Urbanist Black"/>
                <a:ea typeface="Urbanist Black"/>
                <a:cs typeface="Urbanist Black"/>
                <a:sym typeface="Urbanist Black"/>
              </a:rPr>
              <a:t>01</a:t>
            </a:r>
            <a:endParaRPr b="0" i="0" sz="4800" u="none" cap="none" strike="noStrike">
              <a:solidFill>
                <a:schemeClr val="dk1"/>
              </a:solidFill>
              <a:latin typeface="Calibri"/>
              <a:ea typeface="Calibri"/>
              <a:cs typeface="Calibri"/>
              <a:sym typeface="Calibri"/>
            </a:endParaRPr>
          </a:p>
        </p:txBody>
      </p:sp>
      <p:sp>
        <p:nvSpPr>
          <p:cNvPr id="45" name="Google Shape;45;g2c3c63bec3d_0_19"/>
          <p:cNvSpPr/>
          <p:nvPr/>
        </p:nvSpPr>
        <p:spPr>
          <a:xfrm>
            <a:off x="11279010" y="86614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c3c63bec3d_0_19"/>
          <p:cNvSpPr/>
          <p:nvPr/>
        </p:nvSpPr>
        <p:spPr>
          <a:xfrm>
            <a:off x="11279010" y="86614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INTRODUCTION</a:t>
            </a:r>
            <a:endParaRPr b="0" i="0" sz="4800" u="none" cap="none" strike="noStrike">
              <a:solidFill>
                <a:schemeClr val="dk1"/>
              </a:solidFill>
              <a:latin typeface="Calibri"/>
              <a:ea typeface="Calibri"/>
              <a:cs typeface="Calibri"/>
              <a:sym typeface="Calibri"/>
            </a:endParaRPr>
          </a:p>
        </p:txBody>
      </p:sp>
      <p:sp>
        <p:nvSpPr>
          <p:cNvPr id="47" name="Google Shape;47;g2c3c63bec3d_0_19"/>
          <p:cNvSpPr/>
          <p:nvPr/>
        </p:nvSpPr>
        <p:spPr>
          <a:xfrm>
            <a:off x="11279010" y="94996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c3c63bec3d_0_19"/>
          <p:cNvSpPr/>
          <p:nvPr/>
        </p:nvSpPr>
        <p:spPr>
          <a:xfrm>
            <a:off x="16918515" y="8509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c3c63bec3d_0_19"/>
          <p:cNvSpPr/>
          <p:nvPr/>
        </p:nvSpPr>
        <p:spPr>
          <a:xfrm>
            <a:off x="16918515" y="8509000"/>
            <a:ext cx="1625700" cy="1625700"/>
          </a:xfrm>
          <a:prstGeom prst="roundRect">
            <a:avLst>
              <a:gd fmla="val 781313" name="adj"/>
            </a:avLst>
          </a:prstGeom>
          <a:solidFill>
            <a:srgbClr val="046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3c63bec3d_0_19"/>
          <p:cNvSpPr/>
          <p:nvPr/>
        </p:nvSpPr>
        <p:spPr>
          <a:xfrm>
            <a:off x="17261457" y="8851900"/>
            <a:ext cx="939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rbanist Black"/>
              <a:buNone/>
            </a:pPr>
            <a:r>
              <a:rPr b="0" i="0" lang="en-US" sz="4800" u="none" cap="none" strike="noStrike">
                <a:solidFill>
                  <a:srgbClr val="FFFFFF"/>
                </a:solidFill>
                <a:latin typeface="Urbanist Black"/>
                <a:ea typeface="Urbanist Black"/>
                <a:cs typeface="Urbanist Black"/>
                <a:sym typeface="Urbanist Black"/>
              </a:rPr>
              <a:t>02</a:t>
            </a:r>
            <a:endParaRPr b="0" i="0" sz="4800" u="none" cap="none" strike="noStrike">
              <a:solidFill>
                <a:schemeClr val="dk1"/>
              </a:solidFill>
              <a:latin typeface="Calibri"/>
              <a:ea typeface="Calibri"/>
              <a:cs typeface="Calibri"/>
              <a:sym typeface="Calibri"/>
            </a:endParaRPr>
          </a:p>
        </p:txBody>
      </p:sp>
      <p:sp>
        <p:nvSpPr>
          <p:cNvPr id="51" name="Google Shape;51;g2c3c63bec3d_0_19"/>
          <p:cNvSpPr/>
          <p:nvPr/>
        </p:nvSpPr>
        <p:spPr>
          <a:xfrm>
            <a:off x="18747543" y="86614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3c63bec3d_0_19"/>
          <p:cNvSpPr/>
          <p:nvPr/>
        </p:nvSpPr>
        <p:spPr>
          <a:xfrm>
            <a:off x="18747543" y="86614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ENCOUNTERS</a:t>
            </a:r>
            <a:endParaRPr b="0" i="0" sz="4800" u="none" cap="none" strike="noStrike">
              <a:solidFill>
                <a:schemeClr val="dk1"/>
              </a:solidFill>
              <a:latin typeface="Calibri"/>
              <a:ea typeface="Calibri"/>
              <a:cs typeface="Calibri"/>
              <a:sym typeface="Calibri"/>
            </a:endParaRPr>
          </a:p>
        </p:txBody>
      </p:sp>
      <p:sp>
        <p:nvSpPr>
          <p:cNvPr id="53" name="Google Shape;53;g2c3c63bec3d_0_19"/>
          <p:cNvSpPr/>
          <p:nvPr/>
        </p:nvSpPr>
        <p:spPr>
          <a:xfrm>
            <a:off x="18747543" y="94996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c3c63bec3d_0_19"/>
          <p:cNvSpPr/>
          <p:nvPr/>
        </p:nvSpPr>
        <p:spPr>
          <a:xfrm>
            <a:off x="9449981" y="114935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c3c63bec3d_0_19"/>
          <p:cNvSpPr/>
          <p:nvPr/>
        </p:nvSpPr>
        <p:spPr>
          <a:xfrm>
            <a:off x="9449981" y="11493500"/>
            <a:ext cx="1625700" cy="1625700"/>
          </a:xfrm>
          <a:prstGeom prst="roundRect">
            <a:avLst>
              <a:gd fmla="val 781313" name="adj"/>
            </a:avLst>
          </a:prstGeom>
          <a:solidFill>
            <a:srgbClr val="046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3c63bec3d_0_19"/>
          <p:cNvSpPr/>
          <p:nvPr/>
        </p:nvSpPr>
        <p:spPr>
          <a:xfrm>
            <a:off x="9811976" y="11836400"/>
            <a:ext cx="9018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rbanist Black"/>
              <a:buNone/>
            </a:pPr>
            <a:r>
              <a:rPr b="0" i="0" lang="en-US" sz="4800" u="none" cap="none" strike="noStrike">
                <a:solidFill>
                  <a:srgbClr val="FFFFFF"/>
                </a:solidFill>
                <a:latin typeface="Urbanist Black"/>
                <a:ea typeface="Urbanist Black"/>
                <a:cs typeface="Urbanist Black"/>
                <a:sym typeface="Urbanist Black"/>
              </a:rPr>
              <a:t>03</a:t>
            </a:r>
            <a:endParaRPr b="0" i="0" sz="4800" u="none" cap="none" strike="noStrike">
              <a:solidFill>
                <a:schemeClr val="dk1"/>
              </a:solidFill>
              <a:latin typeface="Calibri"/>
              <a:ea typeface="Calibri"/>
              <a:cs typeface="Calibri"/>
              <a:sym typeface="Calibri"/>
            </a:endParaRPr>
          </a:p>
        </p:txBody>
      </p:sp>
      <p:sp>
        <p:nvSpPr>
          <p:cNvPr id="57" name="Google Shape;57;g2c3c63bec3d_0_19"/>
          <p:cNvSpPr/>
          <p:nvPr/>
        </p:nvSpPr>
        <p:spPr>
          <a:xfrm>
            <a:off x="11279010" y="116459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3c63bec3d_0_19"/>
          <p:cNvSpPr/>
          <p:nvPr/>
        </p:nvSpPr>
        <p:spPr>
          <a:xfrm>
            <a:off x="11279010" y="116459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WONDERS</a:t>
            </a:r>
            <a:endParaRPr b="0" i="0" sz="4800" u="none" cap="none" strike="noStrike">
              <a:solidFill>
                <a:schemeClr val="dk1"/>
              </a:solidFill>
              <a:latin typeface="Calibri"/>
              <a:ea typeface="Calibri"/>
              <a:cs typeface="Calibri"/>
              <a:sym typeface="Calibri"/>
            </a:endParaRPr>
          </a:p>
        </p:txBody>
      </p:sp>
      <p:sp>
        <p:nvSpPr>
          <p:cNvPr id="59" name="Google Shape;59;g2c3c63bec3d_0_19"/>
          <p:cNvSpPr/>
          <p:nvPr/>
        </p:nvSpPr>
        <p:spPr>
          <a:xfrm>
            <a:off x="11279010" y="124841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Wishes Granted</a:t>
            </a:r>
            <a:endParaRPr b="0" i="0" sz="3200" u="none" cap="none" strike="noStrike">
              <a:solidFill>
                <a:schemeClr val="dk1"/>
              </a:solidFill>
              <a:latin typeface="Calibri"/>
              <a:ea typeface="Calibri"/>
              <a:cs typeface="Calibri"/>
              <a:sym typeface="Calibri"/>
            </a:endParaRPr>
          </a:p>
        </p:txBody>
      </p:sp>
      <p:sp>
        <p:nvSpPr>
          <p:cNvPr id="60" name="Google Shape;60;g2c3c63bec3d_0_19"/>
          <p:cNvSpPr/>
          <p:nvPr/>
        </p:nvSpPr>
        <p:spPr>
          <a:xfrm>
            <a:off x="16918515" y="114935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3c63bec3d_0_19"/>
          <p:cNvSpPr/>
          <p:nvPr/>
        </p:nvSpPr>
        <p:spPr>
          <a:xfrm>
            <a:off x="16918515" y="11493500"/>
            <a:ext cx="1625700" cy="1625700"/>
          </a:xfrm>
          <a:prstGeom prst="roundRect">
            <a:avLst>
              <a:gd fmla="val 781313" name="adj"/>
            </a:avLst>
          </a:prstGeom>
          <a:solidFill>
            <a:srgbClr val="046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3c63bec3d_0_19"/>
          <p:cNvSpPr/>
          <p:nvPr/>
        </p:nvSpPr>
        <p:spPr>
          <a:xfrm>
            <a:off x="17261457" y="11836400"/>
            <a:ext cx="939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rbanist Black"/>
              <a:buNone/>
            </a:pPr>
            <a:r>
              <a:rPr b="0" i="0" lang="en-US" sz="4800" u="none" cap="none" strike="noStrike">
                <a:solidFill>
                  <a:srgbClr val="FFFFFF"/>
                </a:solidFill>
                <a:latin typeface="Urbanist Black"/>
                <a:ea typeface="Urbanist Black"/>
                <a:cs typeface="Urbanist Black"/>
                <a:sym typeface="Urbanist Black"/>
              </a:rPr>
              <a:t>04</a:t>
            </a:r>
            <a:endParaRPr b="0" i="0" sz="4800" u="none" cap="none" strike="noStrike">
              <a:solidFill>
                <a:schemeClr val="dk1"/>
              </a:solidFill>
              <a:latin typeface="Calibri"/>
              <a:ea typeface="Calibri"/>
              <a:cs typeface="Calibri"/>
              <a:sym typeface="Calibri"/>
            </a:endParaRPr>
          </a:p>
        </p:txBody>
      </p:sp>
      <p:sp>
        <p:nvSpPr>
          <p:cNvPr id="63" name="Google Shape;63;g2c3c63bec3d_0_19"/>
          <p:cNvSpPr/>
          <p:nvPr/>
        </p:nvSpPr>
        <p:spPr>
          <a:xfrm>
            <a:off x="18747543" y="11645900"/>
            <a:ext cx="5487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3c63bec3d_0_19"/>
          <p:cNvSpPr/>
          <p:nvPr/>
        </p:nvSpPr>
        <p:spPr>
          <a:xfrm>
            <a:off x="18747543" y="116459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MAGIC</a:t>
            </a:r>
            <a:endParaRPr b="0" i="0" sz="4800" u="none" cap="none" strike="noStrike">
              <a:solidFill>
                <a:schemeClr val="dk1"/>
              </a:solidFill>
              <a:latin typeface="Calibri"/>
              <a:ea typeface="Calibri"/>
              <a:cs typeface="Calibri"/>
              <a:sym typeface="Calibri"/>
            </a:endParaRPr>
          </a:p>
        </p:txBody>
      </p:sp>
      <p:sp>
        <p:nvSpPr>
          <p:cNvPr id="65" name="Google Shape;65;g2c3c63bec3d_0_19"/>
          <p:cNvSpPr/>
          <p:nvPr/>
        </p:nvSpPr>
        <p:spPr>
          <a:xfrm>
            <a:off x="18747543" y="124841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Spellcasting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70" name="Shape 70"/>
        <p:cNvGrpSpPr/>
        <p:nvPr/>
      </p:nvGrpSpPr>
      <p:grpSpPr>
        <a:xfrm>
          <a:off x="0" y="0"/>
          <a:ext cx="0" cy="0"/>
          <a:chOff x="0" y="0"/>
          <a:chExt cx="0" cy="0"/>
        </a:xfrm>
      </p:grpSpPr>
      <p:pic>
        <p:nvPicPr>
          <p:cNvPr descr=" " id="71" name="Google Shape;71;g2c3c63bec3d_0_5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2" name="Google Shape;72;g2c3c63bec3d_0_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c3c63bec3d_0_5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4" name="Google Shape;74;g2c3c63bec3d_0_52"/>
          <p:cNvSpPr/>
          <p:nvPr/>
        </p:nvSpPr>
        <p:spPr>
          <a:xfrm>
            <a:off x="2959470" y="2743200"/>
            <a:ext cx="18159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THE REALM OF THE EXTRAORDINARY</a:t>
            </a:r>
            <a:endParaRPr b="0" i="0" sz="8000" u="none" cap="none" strike="noStrike">
              <a:solidFill>
                <a:schemeClr val="dk1"/>
              </a:solidFill>
              <a:latin typeface="Calibri"/>
              <a:ea typeface="Calibri"/>
              <a:cs typeface="Calibri"/>
              <a:sym typeface="Calibri"/>
            </a:endParaRPr>
          </a:p>
        </p:txBody>
      </p:sp>
      <p:sp>
        <p:nvSpPr>
          <p:cNvPr id="75" name="Google Shape;75;g2c3c63bec3d_0_52"/>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76" name="Google Shape;76;g2c3c63bec3d_0_52"/>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81" name="Shape 81"/>
        <p:cNvGrpSpPr/>
        <p:nvPr/>
      </p:nvGrpSpPr>
      <p:grpSpPr>
        <a:xfrm>
          <a:off x="0" y="0"/>
          <a:ext cx="0" cy="0"/>
          <a:chOff x="0" y="0"/>
          <a:chExt cx="0" cy="0"/>
        </a:xfrm>
      </p:grpSpPr>
      <p:pic>
        <p:nvPicPr>
          <p:cNvPr descr=" " id="82" name="Google Shape;82;g2c3c63bec3d_0_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3" name="Google Shape;83;g2c3c63bec3d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3c63bec3d_0_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85" name="Google Shape;85;g2c3c63bec3d_0_62"/>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86" name="Google Shape;86;g2c3c63bec3d_0_62"/>
          <p:cNvSpPr/>
          <p:nvPr/>
        </p:nvSpPr>
        <p:spPr>
          <a:xfrm>
            <a:off x="13057232" y="2946400"/>
            <a:ext cx="99072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c3c63bec3d_0_62"/>
          <p:cNvPicPr preferRelativeResize="0"/>
          <p:nvPr/>
        </p:nvPicPr>
        <p:blipFill rotWithShape="1">
          <a:blip r:embed="rId6">
            <a:alphaModFix/>
          </a:blip>
          <a:srcRect b="0" l="0" r="0" t="0"/>
          <a:stretch/>
        </p:blipFill>
        <p:spPr>
          <a:xfrm>
            <a:off x="13057232" y="3568700"/>
            <a:ext cx="1625800" cy="1625600"/>
          </a:xfrm>
          <a:prstGeom prst="rect">
            <a:avLst/>
          </a:prstGeom>
          <a:noFill/>
          <a:ln>
            <a:noFill/>
          </a:ln>
        </p:spPr>
      </p:pic>
      <p:sp>
        <p:nvSpPr>
          <p:cNvPr id="88" name="Google Shape;88;g2c3c63bec3d_0_62"/>
          <p:cNvSpPr/>
          <p:nvPr/>
        </p:nvSpPr>
        <p:spPr>
          <a:xfrm>
            <a:off x="15089483" y="29464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c3c63bec3d_0_62"/>
          <p:cNvSpPr/>
          <p:nvPr/>
        </p:nvSpPr>
        <p:spPr>
          <a:xfrm>
            <a:off x="15089483" y="29464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UNICORN SIGHTINGS</a:t>
            </a:r>
            <a:endParaRPr b="0" i="0" sz="4800" u="none" cap="none" strike="noStrike">
              <a:solidFill>
                <a:schemeClr val="dk1"/>
              </a:solidFill>
              <a:latin typeface="Calibri"/>
              <a:ea typeface="Calibri"/>
              <a:cs typeface="Calibri"/>
              <a:sym typeface="Calibri"/>
            </a:endParaRPr>
          </a:p>
        </p:txBody>
      </p:sp>
      <p:sp>
        <p:nvSpPr>
          <p:cNvPr id="90" name="Google Shape;90;g2c3c63bec3d_0_62"/>
          <p:cNvSpPr/>
          <p:nvPr/>
        </p:nvSpPr>
        <p:spPr>
          <a:xfrm>
            <a:off x="15089483" y="3886200"/>
            <a:ext cx="80106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1" name="Google Shape;91;g2c3c63bec3d_0_62"/>
          <p:cNvSpPr/>
          <p:nvPr/>
        </p:nvSpPr>
        <p:spPr>
          <a:xfrm>
            <a:off x="13057232" y="7099300"/>
            <a:ext cx="99072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c3c63bec3d_0_62"/>
          <p:cNvPicPr preferRelativeResize="0"/>
          <p:nvPr/>
        </p:nvPicPr>
        <p:blipFill rotWithShape="1">
          <a:blip r:embed="rId7">
            <a:alphaModFix/>
          </a:blip>
          <a:srcRect b="0" l="0" r="0" t="0"/>
          <a:stretch/>
        </p:blipFill>
        <p:spPr>
          <a:xfrm>
            <a:off x="13057232" y="7540470"/>
            <a:ext cx="1625803" cy="1505254"/>
          </a:xfrm>
          <a:prstGeom prst="rect">
            <a:avLst/>
          </a:prstGeom>
          <a:noFill/>
          <a:ln>
            <a:noFill/>
          </a:ln>
        </p:spPr>
      </p:pic>
      <p:sp>
        <p:nvSpPr>
          <p:cNvPr id="93" name="Google Shape;93;g2c3c63bec3d_0_62"/>
          <p:cNvSpPr/>
          <p:nvPr/>
        </p:nvSpPr>
        <p:spPr>
          <a:xfrm>
            <a:off x="15089486" y="70993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c3c63bec3d_0_62"/>
          <p:cNvSpPr/>
          <p:nvPr/>
        </p:nvSpPr>
        <p:spPr>
          <a:xfrm>
            <a:off x="15089486" y="70993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DRAGON TAMING</a:t>
            </a:r>
            <a:endParaRPr b="0" i="0" sz="4800" u="none" cap="none" strike="noStrike">
              <a:solidFill>
                <a:schemeClr val="dk1"/>
              </a:solidFill>
              <a:latin typeface="Calibri"/>
              <a:ea typeface="Calibri"/>
              <a:cs typeface="Calibri"/>
              <a:sym typeface="Calibri"/>
            </a:endParaRPr>
          </a:p>
        </p:txBody>
      </p:sp>
      <p:sp>
        <p:nvSpPr>
          <p:cNvPr id="95" name="Google Shape;95;g2c3c63bec3d_0_62"/>
          <p:cNvSpPr/>
          <p:nvPr/>
        </p:nvSpPr>
        <p:spPr>
          <a:xfrm>
            <a:off x="15089486" y="8039100"/>
            <a:ext cx="8010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100" name="Shape 100"/>
        <p:cNvGrpSpPr/>
        <p:nvPr/>
      </p:nvGrpSpPr>
      <p:grpSpPr>
        <a:xfrm>
          <a:off x="0" y="0"/>
          <a:ext cx="0" cy="0"/>
          <a:chOff x="0" y="0"/>
          <a:chExt cx="0" cy="0"/>
        </a:xfrm>
      </p:grpSpPr>
      <p:pic>
        <p:nvPicPr>
          <p:cNvPr descr=" " id="101" name="Google Shape;101;g2c3c63bec3d_0_8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2" name="Google Shape;102;g2c3c63bec3d_0_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c3c63bec3d_0_8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4" name="Google Shape;104;g2c3c63bec3d_0_80"/>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c3c63bec3d_0_80"/>
          <p:cNvPicPr preferRelativeResize="0"/>
          <p:nvPr/>
        </p:nvPicPr>
        <p:blipFill rotWithShape="1">
          <a:blip r:embed="rId5">
            <a:alphaModFix/>
          </a:blip>
          <a:srcRect b="0" l="0" r="0" t="0"/>
          <a:stretch/>
        </p:blipFill>
        <p:spPr>
          <a:xfrm>
            <a:off x="6458419" y="1384300"/>
            <a:ext cx="2299663" cy="1625600"/>
          </a:xfrm>
          <a:prstGeom prst="rect">
            <a:avLst/>
          </a:prstGeom>
          <a:noFill/>
          <a:ln>
            <a:noFill/>
          </a:ln>
        </p:spPr>
      </p:pic>
      <p:sp>
        <p:nvSpPr>
          <p:cNvPr id="106" name="Google Shape;106;g2c3c63bec3d_0_80"/>
          <p:cNvSpPr/>
          <p:nvPr/>
        </p:nvSpPr>
        <p:spPr>
          <a:xfrm>
            <a:off x="4553519" y="3619500"/>
            <a:ext cx="61095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c3c63bec3d_0_80"/>
          <p:cNvSpPr/>
          <p:nvPr/>
        </p:nvSpPr>
        <p:spPr>
          <a:xfrm>
            <a:off x="4553519" y="3619500"/>
            <a:ext cx="6312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c3c63bec3d_0_80"/>
          <p:cNvSpPr/>
          <p:nvPr/>
        </p:nvSpPr>
        <p:spPr>
          <a:xfrm>
            <a:off x="3543743" y="4965700"/>
            <a:ext cx="8129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c3c63bec3d_0_80"/>
          <p:cNvSpPr/>
          <p:nvPr/>
        </p:nvSpPr>
        <p:spPr>
          <a:xfrm>
            <a:off x="3476001" y="4965700"/>
            <a:ext cx="8264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10" name="Google Shape;110;g2c3c63bec3d_0_80"/>
          <p:cNvPicPr preferRelativeResize="0"/>
          <p:nvPr/>
        </p:nvPicPr>
        <p:blipFill rotWithShape="1">
          <a:blip r:embed="rId6">
            <a:alphaModFix/>
          </a:blip>
          <a:srcRect b="0" l="0" r="0" t="0"/>
          <a:stretch/>
        </p:blipFill>
        <p:spPr>
          <a:xfrm>
            <a:off x="3543743" y="7023100"/>
            <a:ext cx="8129016" cy="5575300"/>
          </a:xfrm>
          <a:prstGeom prst="rect">
            <a:avLst/>
          </a:prstGeom>
          <a:noFill/>
          <a:ln>
            <a:noFill/>
          </a:ln>
        </p:spPr>
      </p:pic>
      <p:sp>
        <p:nvSpPr>
          <p:cNvPr id="111" name="Google Shape;111;g2c3c63bec3d_0_80"/>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c3c63bec3d_0_80"/>
          <p:cNvPicPr preferRelativeResize="0"/>
          <p:nvPr/>
        </p:nvPicPr>
        <p:blipFill rotWithShape="1">
          <a:blip r:embed="rId7">
            <a:alphaModFix/>
          </a:blip>
          <a:srcRect b="0" l="0" r="0" t="0"/>
          <a:stretch/>
        </p:blipFill>
        <p:spPr>
          <a:xfrm>
            <a:off x="16018141" y="1384300"/>
            <a:ext cx="1419700" cy="1625600"/>
          </a:xfrm>
          <a:prstGeom prst="rect">
            <a:avLst/>
          </a:prstGeom>
          <a:noFill/>
          <a:ln>
            <a:noFill/>
          </a:ln>
        </p:spPr>
      </p:pic>
      <p:sp>
        <p:nvSpPr>
          <p:cNvPr id="113" name="Google Shape;113;g2c3c63bec3d_0_80"/>
          <p:cNvSpPr/>
          <p:nvPr/>
        </p:nvSpPr>
        <p:spPr>
          <a:xfrm>
            <a:off x="14181322" y="3619500"/>
            <a:ext cx="5093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c3c63bec3d_0_80"/>
          <p:cNvSpPr/>
          <p:nvPr/>
        </p:nvSpPr>
        <p:spPr>
          <a:xfrm>
            <a:off x="14181322" y="3619500"/>
            <a:ext cx="5296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DRAGON TAMING</a:t>
            </a:r>
            <a:endParaRPr b="0" i="0" sz="4800" u="none" cap="none" strike="noStrike">
              <a:solidFill>
                <a:schemeClr val="dk1"/>
              </a:solidFill>
              <a:latin typeface="Calibri"/>
              <a:ea typeface="Calibri"/>
              <a:cs typeface="Calibri"/>
              <a:sym typeface="Calibri"/>
            </a:endParaRPr>
          </a:p>
        </p:txBody>
      </p:sp>
      <p:sp>
        <p:nvSpPr>
          <p:cNvPr id="115" name="Google Shape;115;g2c3c63bec3d_0_80"/>
          <p:cNvSpPr/>
          <p:nvPr/>
        </p:nvSpPr>
        <p:spPr>
          <a:xfrm>
            <a:off x="12663483" y="4965700"/>
            <a:ext cx="8129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c3c63bec3d_0_80"/>
          <p:cNvSpPr/>
          <p:nvPr/>
        </p:nvSpPr>
        <p:spPr>
          <a:xfrm>
            <a:off x="12595741" y="4965700"/>
            <a:ext cx="8264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17" name="Google Shape;117;g2c3c63bec3d_0_80"/>
          <p:cNvPicPr preferRelativeResize="0"/>
          <p:nvPr/>
        </p:nvPicPr>
        <p:blipFill rotWithShape="1">
          <a:blip r:embed="rId8">
            <a:alphaModFix/>
          </a:blip>
          <a:srcRect b="0" l="0" r="0" t="0"/>
          <a:stretch/>
        </p:blipFill>
        <p:spPr>
          <a:xfrm>
            <a:off x="12663483" y="7023100"/>
            <a:ext cx="8129016" cy="5575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122" name="Shape 122"/>
        <p:cNvGrpSpPr/>
        <p:nvPr/>
      </p:nvGrpSpPr>
      <p:grpSpPr>
        <a:xfrm>
          <a:off x="0" y="0"/>
          <a:ext cx="0" cy="0"/>
          <a:chOff x="0" y="0"/>
          <a:chExt cx="0" cy="0"/>
        </a:xfrm>
      </p:grpSpPr>
      <p:pic>
        <p:nvPicPr>
          <p:cNvPr descr=" " id="123" name="Google Shape;123;g2c3c63bec3d_0_10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4" name="Google Shape;124;g2c3c63bec3d_0_1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c3c63bec3d_0_10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6" name="Google Shape;126;g2c3c63bec3d_0_101"/>
          <p:cNvPicPr preferRelativeResize="0"/>
          <p:nvPr/>
        </p:nvPicPr>
        <p:blipFill rotWithShape="1">
          <a:blip r:embed="rId5">
            <a:alphaModFix/>
          </a:blip>
          <a:srcRect b="0" l="0" r="0" t="0"/>
          <a:stretch/>
        </p:blipFill>
        <p:spPr>
          <a:xfrm>
            <a:off x="660483" y="1524000"/>
            <a:ext cx="5966698" cy="4437887"/>
          </a:xfrm>
          <a:prstGeom prst="rect">
            <a:avLst/>
          </a:prstGeom>
          <a:noFill/>
          <a:ln>
            <a:noFill/>
          </a:ln>
        </p:spPr>
      </p:pic>
      <p:sp>
        <p:nvSpPr>
          <p:cNvPr id="127" name="Google Shape;127;g2c3c63bec3d_0_101"/>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c3c63bec3d_0_101"/>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29" name="Google Shape;129;g2c3c63bec3d_0_101"/>
          <p:cNvSpPr/>
          <p:nvPr/>
        </p:nvSpPr>
        <p:spPr>
          <a:xfrm>
            <a:off x="14886261" y="9690100"/>
            <a:ext cx="4712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rbanist Black"/>
              <a:buNone/>
            </a:pPr>
            <a:r>
              <a:rPr b="0" i="0" lang="en-US" sz="3600" u="none" cap="none" strike="noStrike">
                <a:solidFill>
                  <a:srgbClr val="0E0E0E"/>
                </a:solidFill>
                <a:latin typeface="Urbanist Black"/>
                <a:ea typeface="Urbanist Black"/>
                <a:cs typeface="Urbanist Black"/>
                <a:sym typeface="Urbanist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134" name="Shape 134"/>
        <p:cNvGrpSpPr/>
        <p:nvPr/>
      </p:nvGrpSpPr>
      <p:grpSpPr>
        <a:xfrm>
          <a:off x="0" y="0"/>
          <a:ext cx="0" cy="0"/>
          <a:chOff x="0" y="0"/>
          <a:chExt cx="0" cy="0"/>
        </a:xfrm>
      </p:grpSpPr>
      <p:pic>
        <p:nvPicPr>
          <p:cNvPr descr=" " id="135" name="Google Shape;135;g2c3c63bec3d_0_1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6" name="Google Shape;136;g2c3c63bec3d_0_1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c3c63bec3d_0_1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8" name="Google Shape;138;g2c3c63bec3d_0_112"/>
          <p:cNvPicPr preferRelativeResize="0"/>
          <p:nvPr/>
        </p:nvPicPr>
        <p:blipFill rotWithShape="1">
          <a:blip r:embed="rId5">
            <a:alphaModFix/>
          </a:blip>
          <a:srcRect b="0" l="0" r="0" t="0"/>
          <a:stretch/>
        </p:blipFill>
        <p:spPr>
          <a:xfrm>
            <a:off x="6071359" y="850900"/>
            <a:ext cx="12244330" cy="12026900"/>
          </a:xfrm>
          <a:prstGeom prst="rect">
            <a:avLst/>
          </a:prstGeom>
          <a:noFill/>
          <a:ln>
            <a:noFill/>
          </a:ln>
        </p:spPr>
      </p:pic>
      <p:sp>
        <p:nvSpPr>
          <p:cNvPr id="139" name="Google Shape;139;g2c3c63bec3d_0_112"/>
          <p:cNvSpPr/>
          <p:nvPr/>
        </p:nvSpPr>
        <p:spPr>
          <a:xfrm>
            <a:off x="1702013" y="1866900"/>
            <a:ext cx="43692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c3c63bec3d_0_112"/>
          <p:cNvSpPr/>
          <p:nvPr/>
        </p:nvSpPr>
        <p:spPr>
          <a:xfrm>
            <a:off x="1702013" y="1866900"/>
            <a:ext cx="4572600" cy="241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DRAGON TAMING TECHNIQUE</a:t>
            </a:r>
            <a:endParaRPr b="0" i="0" sz="4800" u="none" cap="none" strike="noStrike">
              <a:solidFill>
                <a:schemeClr val="dk1"/>
              </a:solidFill>
              <a:latin typeface="Calibri"/>
              <a:ea typeface="Calibri"/>
              <a:cs typeface="Calibri"/>
              <a:sym typeface="Calibri"/>
            </a:endParaRPr>
          </a:p>
        </p:txBody>
      </p:sp>
      <p:sp>
        <p:nvSpPr>
          <p:cNvPr id="141" name="Google Shape;141;g2c3c63bec3d_0_112"/>
          <p:cNvSpPr/>
          <p:nvPr/>
        </p:nvSpPr>
        <p:spPr>
          <a:xfrm>
            <a:off x="1702013" y="4381500"/>
            <a:ext cx="45048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2" name="Google Shape;142;g2c3c63bec3d_0_112"/>
          <p:cNvSpPr/>
          <p:nvPr/>
        </p:nvSpPr>
        <p:spPr>
          <a:xfrm>
            <a:off x="18658632" y="8166100"/>
            <a:ext cx="43692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c3c63bec3d_0_112"/>
          <p:cNvSpPr/>
          <p:nvPr/>
        </p:nvSpPr>
        <p:spPr>
          <a:xfrm>
            <a:off x="18658632" y="8166100"/>
            <a:ext cx="4572600" cy="241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rbanist Black"/>
              <a:buNone/>
            </a:pPr>
            <a:r>
              <a:rPr b="0" i="0" lang="en-US" sz="4800" u="none" cap="none" strike="noStrike">
                <a:solidFill>
                  <a:srgbClr val="0E0E0E"/>
                </a:solidFill>
                <a:latin typeface="Urbanist Black"/>
                <a:ea typeface="Urbanist Black"/>
                <a:cs typeface="Urbanist Black"/>
                <a:sym typeface="Urbanist Black"/>
              </a:rPr>
              <a:t>THE ART OF UNICORN SIGHTING</a:t>
            </a:r>
            <a:endParaRPr b="0" i="0" sz="4800" u="none" cap="none" strike="noStrike">
              <a:solidFill>
                <a:schemeClr val="dk1"/>
              </a:solidFill>
              <a:latin typeface="Calibri"/>
              <a:ea typeface="Calibri"/>
              <a:cs typeface="Calibri"/>
              <a:sym typeface="Calibri"/>
            </a:endParaRPr>
          </a:p>
        </p:txBody>
      </p:sp>
      <p:sp>
        <p:nvSpPr>
          <p:cNvPr id="144" name="Google Shape;144;g2c3c63bec3d_0_112"/>
          <p:cNvSpPr/>
          <p:nvPr/>
        </p:nvSpPr>
        <p:spPr>
          <a:xfrm>
            <a:off x="18658632" y="10680700"/>
            <a:ext cx="45048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D2E0"/>
        </a:solidFill>
      </p:bgPr>
    </p:bg>
    <p:spTree>
      <p:nvGrpSpPr>
        <p:cNvPr id="149" name="Shape 149"/>
        <p:cNvGrpSpPr/>
        <p:nvPr/>
      </p:nvGrpSpPr>
      <p:grpSpPr>
        <a:xfrm>
          <a:off x="0" y="0"/>
          <a:ext cx="0" cy="0"/>
          <a:chOff x="0" y="0"/>
          <a:chExt cx="0" cy="0"/>
        </a:xfrm>
      </p:grpSpPr>
      <p:pic>
        <p:nvPicPr>
          <p:cNvPr descr=" " id="150" name="Google Shape;150;g2c3c63bec3d_0_12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1" name="Google Shape;151;g2c3c63bec3d_0_126"/>
          <p:cNvSpPr/>
          <p:nvPr/>
        </p:nvSpPr>
        <p:spPr>
          <a:xfrm>
            <a:off x="2091528" y="749300"/>
            <a:ext cx="20216700" cy="277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Urbanist Black"/>
              <a:buNone/>
            </a:pPr>
            <a:r>
              <a:rPr b="0" i="0" lang="en-US" sz="8000" u="none" cap="none" strike="noStrike">
                <a:solidFill>
                  <a:srgbClr val="FFFFFF"/>
                </a:solidFill>
                <a:latin typeface="Urbanist Black"/>
                <a:ea typeface="Urbanist Black"/>
                <a:cs typeface="Urbanist Black"/>
                <a:sym typeface="Urbanist Black"/>
              </a:rPr>
              <a:t>THE MAGIC OF DRAGONS</a:t>
            </a:r>
            <a:endParaRPr b="0" i="0" sz="8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4617F"/>
              </a:buClr>
              <a:buSzPts val="8000"/>
              <a:buFont typeface="Urbanist Black"/>
              <a:buNone/>
            </a:pPr>
            <a:r>
              <a:rPr b="0" i="0" lang="en-US" sz="8000" u="none" cap="none" strike="noStrike">
                <a:solidFill>
                  <a:srgbClr val="04617F"/>
                </a:solidFill>
                <a:latin typeface="Urbanist Black"/>
                <a:ea typeface="Urbanist Black"/>
                <a:cs typeface="Urbanist Black"/>
                <a:sym typeface="Urbanist Black"/>
              </a:rPr>
              <a:t>A RESEARCH</a:t>
            </a:r>
            <a:endParaRPr b="0" i="0" sz="8000" u="none" cap="none" strike="noStrike">
              <a:solidFill>
                <a:schemeClr val="dk1"/>
              </a:solidFill>
              <a:latin typeface="Calibri"/>
              <a:ea typeface="Calibri"/>
              <a:cs typeface="Calibri"/>
              <a:sym typeface="Calibri"/>
            </a:endParaRPr>
          </a:p>
        </p:txBody>
      </p:sp>
      <p:sp>
        <p:nvSpPr>
          <p:cNvPr id="152" name="Google Shape;152;g2c3c63bec3d_0_12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3c63bec3d_0_126"/>
          <p:cNvSpPr/>
          <p:nvPr/>
        </p:nvSpPr>
        <p:spPr>
          <a:xfrm>
            <a:off x="2146568" y="4025900"/>
            <a:ext cx="8205300" cy="8204100"/>
          </a:xfrm>
          <a:prstGeom prst="ellipse">
            <a:avLst/>
          </a:prstGeom>
          <a:solidFill>
            <a:srgbClr val="0461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c3c63bec3d_0_126"/>
          <p:cNvSpPr/>
          <p:nvPr/>
        </p:nvSpPr>
        <p:spPr>
          <a:xfrm>
            <a:off x="3175397" y="5918200"/>
            <a:ext cx="6160200" cy="6159600"/>
          </a:xfrm>
          <a:prstGeom prst="ellipse">
            <a:avLst/>
          </a:prstGeom>
          <a:solidFill>
            <a:srgbClr val="D8E9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3c63bec3d_0_126"/>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c3c63bec3d_0_126"/>
          <p:cNvSpPr/>
          <p:nvPr/>
        </p:nvSpPr>
        <p:spPr>
          <a:xfrm>
            <a:off x="5423578" y="4559300"/>
            <a:ext cx="1625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rbanist Black"/>
              <a:buNone/>
            </a:pPr>
            <a:r>
              <a:rPr b="0" i="0" lang="en-US" sz="4800" u="none" cap="none" strike="noStrike">
                <a:solidFill>
                  <a:srgbClr val="FFFFFF"/>
                </a:solidFill>
                <a:latin typeface="Urbanist Black"/>
                <a:ea typeface="Urbanist Black"/>
                <a:cs typeface="Urbanist Black"/>
                <a:sym typeface="Urbanist Black"/>
              </a:rPr>
              <a:t>6.7M</a:t>
            </a:r>
            <a:endParaRPr b="0" i="0" sz="4800" u="none" cap="none" strike="noStrike">
              <a:solidFill>
                <a:schemeClr val="dk1"/>
              </a:solidFill>
              <a:latin typeface="Calibri"/>
              <a:ea typeface="Calibri"/>
              <a:cs typeface="Calibri"/>
              <a:sym typeface="Calibri"/>
            </a:endParaRPr>
          </a:p>
        </p:txBody>
      </p:sp>
      <p:sp>
        <p:nvSpPr>
          <p:cNvPr id="157" name="Google Shape;157;g2c3c63bec3d_0_126"/>
          <p:cNvSpPr/>
          <p:nvPr/>
        </p:nvSpPr>
        <p:spPr>
          <a:xfrm>
            <a:off x="5436279" y="9372600"/>
            <a:ext cx="1625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2.3M</a:t>
            </a:r>
            <a:endParaRPr b="0" i="0" sz="4800" u="none" cap="none" strike="noStrike">
              <a:solidFill>
                <a:schemeClr val="dk1"/>
              </a:solidFill>
              <a:latin typeface="Calibri"/>
              <a:ea typeface="Calibri"/>
              <a:cs typeface="Calibri"/>
              <a:sym typeface="Calibri"/>
            </a:endParaRPr>
          </a:p>
        </p:txBody>
      </p:sp>
      <p:sp>
        <p:nvSpPr>
          <p:cNvPr id="158" name="Google Shape;158;g2c3c63bec3d_0_126"/>
          <p:cNvSpPr/>
          <p:nvPr/>
        </p:nvSpPr>
        <p:spPr>
          <a:xfrm>
            <a:off x="5410876" y="6438900"/>
            <a:ext cx="1676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617F"/>
              </a:buClr>
              <a:buSzPts val="4800"/>
              <a:buFont typeface="Urbanist Black"/>
              <a:buNone/>
            </a:pPr>
            <a:r>
              <a:rPr b="0" i="0" lang="en-US" sz="4800" u="none" cap="none" strike="noStrike">
                <a:solidFill>
                  <a:srgbClr val="04617F"/>
                </a:solidFill>
                <a:latin typeface="Urbanist Black"/>
                <a:ea typeface="Urbanist Black"/>
                <a:cs typeface="Urbanist Black"/>
                <a:sym typeface="Urbanist Black"/>
              </a:rPr>
              <a:t>4.4M</a:t>
            </a:r>
            <a:endParaRPr b="0" i="0" sz="4800" u="none" cap="none" strike="noStrike">
              <a:solidFill>
                <a:schemeClr val="dk1"/>
              </a:solidFill>
              <a:latin typeface="Calibri"/>
              <a:ea typeface="Calibri"/>
              <a:cs typeface="Calibri"/>
              <a:sym typeface="Calibri"/>
            </a:endParaRPr>
          </a:p>
        </p:txBody>
      </p:sp>
      <p:sp>
        <p:nvSpPr>
          <p:cNvPr id="159" name="Google Shape;159;g2c3c63bec3d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c3c63bec3d_0_1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61" name="Google Shape;161;g2c3c63bec3d_0_126"/>
          <p:cNvSpPr/>
          <p:nvPr/>
        </p:nvSpPr>
        <p:spPr>
          <a:xfrm>
            <a:off x="12638080"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c3c63bec3d_0_126"/>
          <p:cNvPicPr preferRelativeResize="0"/>
          <p:nvPr/>
        </p:nvPicPr>
        <p:blipFill rotWithShape="1">
          <a:blip r:embed="rId5">
            <a:alphaModFix/>
          </a:blip>
          <a:srcRect b="0" l="0" r="0" t="0"/>
          <a:stretch/>
        </p:blipFill>
        <p:spPr>
          <a:xfrm>
            <a:off x="12638080" y="3594100"/>
            <a:ext cx="916818" cy="1016000"/>
          </a:xfrm>
          <a:prstGeom prst="rect">
            <a:avLst/>
          </a:prstGeom>
          <a:noFill/>
          <a:ln>
            <a:noFill/>
          </a:ln>
        </p:spPr>
      </p:pic>
      <p:sp>
        <p:nvSpPr>
          <p:cNvPr id="163" name="Google Shape;163;g2c3c63bec3d_0_126"/>
          <p:cNvSpPr/>
          <p:nvPr/>
        </p:nvSpPr>
        <p:spPr>
          <a:xfrm>
            <a:off x="12638080"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3c63bec3d_0_126"/>
          <p:cNvSpPr/>
          <p:nvPr/>
        </p:nvSpPr>
        <p:spPr>
          <a:xfrm>
            <a:off x="12638080"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5" name="Google Shape;165;g2c3c63bec3d_0_126"/>
          <p:cNvSpPr/>
          <p:nvPr/>
        </p:nvSpPr>
        <p:spPr>
          <a:xfrm>
            <a:off x="12638080"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c3c63bec3d_0_126"/>
          <p:cNvPicPr preferRelativeResize="0"/>
          <p:nvPr/>
        </p:nvPicPr>
        <p:blipFill rotWithShape="1">
          <a:blip r:embed="rId6">
            <a:alphaModFix/>
          </a:blip>
          <a:srcRect b="0" l="0" r="0" t="0"/>
          <a:stretch/>
        </p:blipFill>
        <p:spPr>
          <a:xfrm>
            <a:off x="12638080" y="6946900"/>
            <a:ext cx="754743" cy="1016000"/>
          </a:xfrm>
          <a:prstGeom prst="rect">
            <a:avLst/>
          </a:prstGeom>
          <a:noFill/>
          <a:ln>
            <a:noFill/>
          </a:ln>
        </p:spPr>
      </p:pic>
      <p:sp>
        <p:nvSpPr>
          <p:cNvPr id="167" name="Google Shape;167;g2c3c63bec3d_0_126"/>
          <p:cNvSpPr/>
          <p:nvPr/>
        </p:nvSpPr>
        <p:spPr>
          <a:xfrm>
            <a:off x="12638080"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c3c63bec3d_0_126"/>
          <p:cNvSpPr/>
          <p:nvPr/>
        </p:nvSpPr>
        <p:spPr>
          <a:xfrm>
            <a:off x="12638080"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9" name="Google Shape;169;g2c3c63bec3d_0_126"/>
          <p:cNvSpPr/>
          <p:nvPr/>
        </p:nvSpPr>
        <p:spPr>
          <a:xfrm>
            <a:off x="12638080"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c3c63bec3d_0_126"/>
          <p:cNvPicPr preferRelativeResize="0"/>
          <p:nvPr/>
        </p:nvPicPr>
        <p:blipFill rotWithShape="1">
          <a:blip r:embed="rId7">
            <a:alphaModFix/>
          </a:blip>
          <a:srcRect b="0" l="0" r="0" t="0"/>
          <a:stretch/>
        </p:blipFill>
        <p:spPr>
          <a:xfrm>
            <a:off x="12638080" y="10299700"/>
            <a:ext cx="1042228" cy="1016000"/>
          </a:xfrm>
          <a:prstGeom prst="rect">
            <a:avLst/>
          </a:prstGeom>
          <a:noFill/>
          <a:ln>
            <a:noFill/>
          </a:ln>
        </p:spPr>
      </p:pic>
      <p:sp>
        <p:nvSpPr>
          <p:cNvPr id="171" name="Google Shape;171;g2c3c63bec3d_0_126"/>
          <p:cNvSpPr/>
          <p:nvPr/>
        </p:nvSpPr>
        <p:spPr>
          <a:xfrm>
            <a:off x="12638080"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3c63bec3d_0_126"/>
          <p:cNvSpPr/>
          <p:nvPr/>
        </p:nvSpPr>
        <p:spPr>
          <a:xfrm>
            <a:off x="12638080"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Urbanist"/>
              <a:buNone/>
            </a:pPr>
            <a:r>
              <a:rPr b="0" i="0" lang="en-US" sz="3200" u="none" cap="none" strike="noStrike">
                <a:solidFill>
                  <a:srgbClr val="0E0E0E"/>
                </a:solidFill>
                <a:latin typeface="Urbanist"/>
                <a:ea typeface="Urbanist"/>
                <a:cs typeface="Urbanist"/>
                <a:sym typeface="Urbanist"/>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2024-03-18T06:32:09Z</dcterms:created>
  <dc:creator>PptxGenJS</dc:creator>
</cp:coreProperties>
</file>