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E9489-C9B2-EEC9-771E-A83AAC17B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BDFC10B-3320-7B90-CAD7-783B7E4CF5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DFC10B-3320-7B90-CAD7-783B7E4CF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260C47B6-C5F6-85D7-C194-9C1889BC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3" name="Google Shape;1898;p27">
            <a:extLst>
              <a:ext uri="{FF2B5EF4-FFF2-40B4-BE49-F238E27FC236}">
                <a16:creationId xmlns:a16="http://schemas.microsoft.com/office/drawing/2014/main" id="{A51C0555-41E1-B3BF-BEBE-5649447B4F64}"/>
              </a:ext>
            </a:extLst>
          </p:cNvPr>
          <p:cNvSpPr/>
          <p:nvPr/>
        </p:nvSpPr>
        <p:spPr>
          <a:xfrm>
            <a:off x="476905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4" name="Google Shape;1899;p27">
            <a:extLst>
              <a:ext uri="{FF2B5EF4-FFF2-40B4-BE49-F238E27FC236}">
                <a16:creationId xmlns:a16="http://schemas.microsoft.com/office/drawing/2014/main" id="{358DF4DF-E650-3C30-19A3-F6FE2B61A5E4}"/>
              </a:ext>
            </a:extLst>
          </p:cNvPr>
          <p:cNvSpPr/>
          <p:nvPr/>
        </p:nvSpPr>
        <p:spPr>
          <a:xfrm>
            <a:off x="476905" y="1338598"/>
            <a:ext cx="2579956" cy="505609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5" name="Google Shape;1900;p27">
            <a:extLst>
              <a:ext uri="{FF2B5EF4-FFF2-40B4-BE49-F238E27FC236}">
                <a16:creationId xmlns:a16="http://schemas.microsoft.com/office/drawing/2014/main" id="{981EF853-C2A5-1809-EF3A-C86F723DDEC1}"/>
              </a:ext>
            </a:extLst>
          </p:cNvPr>
          <p:cNvSpPr/>
          <p:nvPr/>
        </p:nvSpPr>
        <p:spPr>
          <a:xfrm>
            <a:off x="3361538" y="1338598"/>
            <a:ext cx="2579956" cy="50560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6" name="Google Shape;1901;p27">
            <a:extLst>
              <a:ext uri="{FF2B5EF4-FFF2-40B4-BE49-F238E27FC236}">
                <a16:creationId xmlns:a16="http://schemas.microsoft.com/office/drawing/2014/main" id="{15E67BB8-4410-CAFD-1EAF-10AC52EA82B3}"/>
              </a:ext>
            </a:extLst>
          </p:cNvPr>
          <p:cNvSpPr/>
          <p:nvPr/>
        </p:nvSpPr>
        <p:spPr>
          <a:xfrm>
            <a:off x="6246170" y="1338598"/>
            <a:ext cx="2579956" cy="505609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7" name="Google Shape;1902;p27">
            <a:extLst>
              <a:ext uri="{FF2B5EF4-FFF2-40B4-BE49-F238E27FC236}">
                <a16:creationId xmlns:a16="http://schemas.microsoft.com/office/drawing/2014/main" id="{3CFACD46-749E-0BB5-80DD-13E2AE27F237}"/>
              </a:ext>
            </a:extLst>
          </p:cNvPr>
          <p:cNvSpPr/>
          <p:nvPr/>
        </p:nvSpPr>
        <p:spPr>
          <a:xfrm>
            <a:off x="9130804" y="1338598"/>
            <a:ext cx="2579956" cy="505609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8" name="Google Shape;1903;p27">
            <a:extLst>
              <a:ext uri="{FF2B5EF4-FFF2-40B4-BE49-F238E27FC236}">
                <a16:creationId xmlns:a16="http://schemas.microsoft.com/office/drawing/2014/main" id="{8616CCBB-87BF-99AB-D3D7-7564758E8FDD}"/>
              </a:ext>
            </a:extLst>
          </p:cNvPr>
          <p:cNvSpPr/>
          <p:nvPr/>
        </p:nvSpPr>
        <p:spPr>
          <a:xfrm>
            <a:off x="3361538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9" name="Google Shape;1904;p27">
            <a:extLst>
              <a:ext uri="{FF2B5EF4-FFF2-40B4-BE49-F238E27FC236}">
                <a16:creationId xmlns:a16="http://schemas.microsoft.com/office/drawing/2014/main" id="{A5F6D96D-A5EC-1E30-AF06-FC9F8570D1CB}"/>
              </a:ext>
            </a:extLst>
          </p:cNvPr>
          <p:cNvSpPr/>
          <p:nvPr/>
        </p:nvSpPr>
        <p:spPr>
          <a:xfrm>
            <a:off x="6246170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0" name="Google Shape;1905;p27">
            <a:extLst>
              <a:ext uri="{FF2B5EF4-FFF2-40B4-BE49-F238E27FC236}">
                <a16:creationId xmlns:a16="http://schemas.microsoft.com/office/drawing/2014/main" id="{B9CCBB84-17A2-D054-EAC4-4240AF5D56A3}"/>
              </a:ext>
            </a:extLst>
          </p:cNvPr>
          <p:cNvSpPr/>
          <p:nvPr/>
        </p:nvSpPr>
        <p:spPr>
          <a:xfrm>
            <a:off x="9130804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1" name="Google Shape;1906;p27">
            <a:extLst>
              <a:ext uri="{FF2B5EF4-FFF2-40B4-BE49-F238E27FC236}">
                <a16:creationId xmlns:a16="http://schemas.microsoft.com/office/drawing/2014/main" id="{C8B2FD9B-A4BC-B3E2-2DC8-17B5F16449E3}"/>
              </a:ext>
            </a:extLst>
          </p:cNvPr>
          <p:cNvSpPr/>
          <p:nvPr/>
        </p:nvSpPr>
        <p:spPr>
          <a:xfrm>
            <a:off x="886299" y="1403333"/>
            <a:ext cx="1761168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ea typeface="Arial"/>
                <a:cs typeface="Arial"/>
                <a:sym typeface="Arial"/>
              </a:rPr>
              <a:t>STRENGTH</a:t>
            </a:r>
            <a:endParaRPr sz="1600" dirty="0"/>
          </a:p>
        </p:txBody>
      </p:sp>
      <p:sp>
        <p:nvSpPr>
          <p:cNvPr id="32" name="Google Shape;1907;p27">
            <a:extLst>
              <a:ext uri="{FF2B5EF4-FFF2-40B4-BE49-F238E27FC236}">
                <a16:creationId xmlns:a16="http://schemas.microsoft.com/office/drawing/2014/main" id="{3373C983-E460-A1A5-6811-A5B675C3F54F}"/>
              </a:ext>
            </a:extLst>
          </p:cNvPr>
          <p:cNvSpPr/>
          <p:nvPr/>
        </p:nvSpPr>
        <p:spPr>
          <a:xfrm>
            <a:off x="6391070" y="1403333"/>
            <a:ext cx="2290158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ea typeface="Arial"/>
                <a:cs typeface="Arial"/>
                <a:sym typeface="Arial"/>
              </a:rPr>
              <a:t>OPPORTUNITY</a:t>
            </a:r>
            <a:endParaRPr sz="1600" dirty="0"/>
          </a:p>
        </p:txBody>
      </p:sp>
      <p:sp>
        <p:nvSpPr>
          <p:cNvPr id="33" name="Google Shape;1908;p27">
            <a:extLst>
              <a:ext uri="{FF2B5EF4-FFF2-40B4-BE49-F238E27FC236}">
                <a16:creationId xmlns:a16="http://schemas.microsoft.com/office/drawing/2014/main" id="{536A34D8-74D0-1BC4-1266-14AF8082CD18}"/>
              </a:ext>
            </a:extLst>
          </p:cNvPr>
          <p:cNvSpPr/>
          <p:nvPr/>
        </p:nvSpPr>
        <p:spPr>
          <a:xfrm>
            <a:off x="3727651" y="1403333"/>
            <a:ext cx="1847730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WEAKNESS</a:t>
            </a:r>
            <a:endParaRPr sz="1600"/>
          </a:p>
        </p:txBody>
      </p:sp>
      <p:sp>
        <p:nvSpPr>
          <p:cNvPr id="34" name="Google Shape;1909;p27">
            <a:extLst>
              <a:ext uri="{FF2B5EF4-FFF2-40B4-BE49-F238E27FC236}">
                <a16:creationId xmlns:a16="http://schemas.microsoft.com/office/drawing/2014/main" id="{83921B27-31DE-54D2-4908-1629D0B0CE13}"/>
              </a:ext>
            </a:extLst>
          </p:cNvPr>
          <p:cNvSpPr/>
          <p:nvPr/>
        </p:nvSpPr>
        <p:spPr>
          <a:xfrm>
            <a:off x="9671036" y="1403333"/>
            <a:ext cx="1499493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THREATS</a:t>
            </a:r>
            <a:endParaRPr sz="1600"/>
          </a:p>
        </p:txBody>
      </p:sp>
      <p:sp>
        <p:nvSpPr>
          <p:cNvPr id="35" name="Google Shape;1910;p27">
            <a:extLst>
              <a:ext uri="{FF2B5EF4-FFF2-40B4-BE49-F238E27FC236}">
                <a16:creationId xmlns:a16="http://schemas.microsoft.com/office/drawing/2014/main" id="{6C98A410-3B97-63CF-8D11-7C4994EF7D2B}"/>
              </a:ext>
            </a:extLst>
          </p:cNvPr>
          <p:cNvSpPr/>
          <p:nvPr/>
        </p:nvSpPr>
        <p:spPr>
          <a:xfrm>
            <a:off x="568345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36" name="Google Shape;1911;p27">
            <a:extLst>
              <a:ext uri="{FF2B5EF4-FFF2-40B4-BE49-F238E27FC236}">
                <a16:creationId xmlns:a16="http://schemas.microsoft.com/office/drawing/2014/main" id="{2AC4DAA3-2FB0-9E88-FF9E-88850D7005FC}"/>
              </a:ext>
            </a:extLst>
          </p:cNvPr>
          <p:cNvSpPr/>
          <p:nvPr/>
        </p:nvSpPr>
        <p:spPr>
          <a:xfrm>
            <a:off x="3452978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7" name="Google Shape;1912;p27">
            <a:extLst>
              <a:ext uri="{FF2B5EF4-FFF2-40B4-BE49-F238E27FC236}">
                <a16:creationId xmlns:a16="http://schemas.microsoft.com/office/drawing/2014/main" id="{F15D616C-1C34-964E-C94F-4E1D2987C940}"/>
              </a:ext>
            </a:extLst>
          </p:cNvPr>
          <p:cNvSpPr/>
          <p:nvPr/>
        </p:nvSpPr>
        <p:spPr>
          <a:xfrm>
            <a:off x="6337611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8" name="Google Shape;1913;p27">
            <a:extLst>
              <a:ext uri="{FF2B5EF4-FFF2-40B4-BE49-F238E27FC236}">
                <a16:creationId xmlns:a16="http://schemas.microsoft.com/office/drawing/2014/main" id="{41C1D444-4A44-B4F5-9029-0BF2DFD34EF3}"/>
              </a:ext>
            </a:extLst>
          </p:cNvPr>
          <p:cNvSpPr/>
          <p:nvPr/>
        </p:nvSpPr>
        <p:spPr>
          <a:xfrm>
            <a:off x="9222244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40" name="Slide Number Placeholder 2">
            <a:extLst>
              <a:ext uri="{FF2B5EF4-FFF2-40B4-BE49-F238E27FC236}">
                <a16:creationId xmlns:a16="http://schemas.microsoft.com/office/drawing/2014/main" id="{6AC5E934-75EF-6DAF-51DD-3103997D6BA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093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495</cp:revision>
  <dcterms:created xsi:type="dcterms:W3CDTF">2021-03-31T02:49:57Z</dcterms:created>
  <dcterms:modified xsi:type="dcterms:W3CDTF">2025-10-16T10:55:53Z</dcterms:modified>
  <cp:category/>
</cp:coreProperties>
</file>