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</p:sldIdLst>
  <p:sldSz cy="10689325" cx="75621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7">
          <p15:clr>
            <a:srgbClr val="747775"/>
          </p15:clr>
        </p15:guide>
        <p15:guide id="2" pos="238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7" orient="horz"/>
        <p:guide pos="238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6405" y="685800"/>
            <a:ext cx="2425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e4b9ef8d4c_0_15:notes"/>
          <p:cNvSpPr/>
          <p:nvPr>
            <p:ph idx="2" type="sldImg"/>
          </p:nvPr>
        </p:nvSpPr>
        <p:spPr>
          <a:xfrm>
            <a:off x="2216405" y="685800"/>
            <a:ext cx="2425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e4b9ef8d4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58bc0ef8cd_0_120:notes"/>
          <p:cNvSpPr/>
          <p:nvPr>
            <p:ph idx="2" type="sldImg"/>
          </p:nvPr>
        </p:nvSpPr>
        <p:spPr>
          <a:xfrm>
            <a:off x="2216405" y="685800"/>
            <a:ext cx="2425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58bc0ef8cd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258bc0ef8cd_0_305:notes"/>
          <p:cNvSpPr/>
          <p:nvPr>
            <p:ph idx="2" type="sldImg"/>
          </p:nvPr>
        </p:nvSpPr>
        <p:spPr>
          <a:xfrm>
            <a:off x="2216405" y="685800"/>
            <a:ext cx="2425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258bc0ef8cd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hyperlink" Target="https://slidesmania.com/questions-powerpoint-google-slides/can-i-use-these-templates/" TargetMode="External"/><Relationship Id="rId4" Type="http://schemas.openxmlformats.org/officeDocument/2006/relationships/hyperlink" Target="https://www.facebook.com/SlidesManiaSM/" TargetMode="External"/><Relationship Id="rId11" Type="http://schemas.openxmlformats.org/officeDocument/2006/relationships/image" Target="../media/image1.png"/><Relationship Id="rId10" Type="http://schemas.openxmlformats.org/officeDocument/2006/relationships/hyperlink" Target="https://www.instagram.com/slidesmania/" TargetMode="External"/><Relationship Id="rId9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hyperlink" Target="https://twitter.com/SlidesManiaSM/" TargetMode="External"/><Relationship Id="rId7" Type="http://schemas.openxmlformats.org/officeDocument/2006/relationships/image" Target="../media/image2.png"/><Relationship Id="rId8" Type="http://schemas.openxmlformats.org/officeDocument/2006/relationships/hyperlink" Target="https://www.pinterest.com/slidesmania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"/>
          <p:cNvSpPr/>
          <p:nvPr/>
        </p:nvSpPr>
        <p:spPr>
          <a:xfrm>
            <a:off x="482550" y="1112279"/>
            <a:ext cx="6597000" cy="1161000"/>
          </a:xfrm>
          <a:prstGeom prst="roundRect">
            <a:avLst>
              <a:gd fmla="val 21869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482350" y="2597150"/>
            <a:ext cx="6597000" cy="7598700"/>
          </a:xfrm>
          <a:prstGeom prst="roundRect">
            <a:avLst>
              <a:gd fmla="val 5371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2"/>
          <p:cNvGrpSpPr/>
          <p:nvPr/>
        </p:nvGrpSpPr>
        <p:grpSpPr>
          <a:xfrm>
            <a:off x="-73" y="1"/>
            <a:ext cx="7561815" cy="910971"/>
            <a:chOff x="2057863" y="-23607"/>
            <a:chExt cx="8076274" cy="972948"/>
          </a:xfrm>
        </p:grpSpPr>
        <p:sp>
          <p:nvSpPr>
            <p:cNvPr id="81" name="Google Shape;81;p2"/>
            <p:cNvSpPr/>
            <p:nvPr/>
          </p:nvSpPr>
          <p:spPr>
            <a:xfrm>
              <a:off x="2448389" y="95851"/>
              <a:ext cx="563119" cy="600924"/>
            </a:xfrm>
            <a:custGeom>
              <a:rect b="b" l="l" r="r" t="t"/>
              <a:pathLst>
                <a:path extrusionOk="0" h="600924" w="563119">
                  <a:moveTo>
                    <a:pt x="54675" y="0"/>
                  </a:moveTo>
                  <a:cubicBezTo>
                    <a:pt x="54675" y="0"/>
                    <a:pt x="-31812" y="548926"/>
                    <a:pt x="12765" y="551879"/>
                  </a:cubicBezTo>
                  <a:cubicBezTo>
                    <a:pt x="53627" y="554641"/>
                    <a:pt x="264511" y="445103"/>
                    <a:pt x="264511" y="445103"/>
                  </a:cubicBezTo>
                  <a:cubicBezTo>
                    <a:pt x="264511" y="445103"/>
                    <a:pt x="476537" y="610838"/>
                    <a:pt x="509684" y="600456"/>
                  </a:cubicBezTo>
                  <a:cubicBezTo>
                    <a:pt x="548642" y="588264"/>
                    <a:pt x="563120" y="53245"/>
                    <a:pt x="563120" y="53245"/>
                  </a:cubicBezTo>
                  <a:lnTo>
                    <a:pt x="546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2506611" y="155596"/>
              <a:ext cx="79391" cy="198169"/>
            </a:xfrm>
            <a:custGeom>
              <a:rect b="b" l="l" r="r" t="t"/>
              <a:pathLst>
                <a:path extrusionOk="0" h="198169" w="79391">
                  <a:moveTo>
                    <a:pt x="49698" y="168"/>
                  </a:moveTo>
                  <a:cubicBezTo>
                    <a:pt x="31505" y="-1642"/>
                    <a:pt x="14931" y="11407"/>
                    <a:pt x="13122" y="29600"/>
                  </a:cubicBezTo>
                  <a:lnTo>
                    <a:pt x="168" y="161807"/>
                  </a:lnTo>
                  <a:cubicBezTo>
                    <a:pt x="-1642" y="180000"/>
                    <a:pt x="11407" y="196097"/>
                    <a:pt x="29600" y="198002"/>
                  </a:cubicBezTo>
                  <a:cubicBezTo>
                    <a:pt x="47793" y="199812"/>
                    <a:pt x="63890" y="186762"/>
                    <a:pt x="65795" y="168570"/>
                  </a:cubicBezTo>
                  <a:lnTo>
                    <a:pt x="79225" y="36363"/>
                  </a:lnTo>
                  <a:cubicBezTo>
                    <a:pt x="81035" y="18170"/>
                    <a:pt x="67890" y="2073"/>
                    <a:pt x="49698" y="168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3364033" y="214805"/>
              <a:ext cx="580068" cy="617942"/>
            </a:xfrm>
            <a:custGeom>
              <a:rect b="b" l="l" r="r" t="t"/>
              <a:pathLst>
                <a:path extrusionOk="0" h="617942" w="580068">
                  <a:moveTo>
                    <a:pt x="74101" y="0"/>
                  </a:moveTo>
                  <a:cubicBezTo>
                    <a:pt x="74101" y="0"/>
                    <a:pt x="-33723" y="545116"/>
                    <a:pt x="10759" y="549783"/>
                  </a:cubicBezTo>
                  <a:cubicBezTo>
                    <a:pt x="51526" y="554069"/>
                    <a:pt x="266506" y="452819"/>
                    <a:pt x="266506" y="452819"/>
                  </a:cubicBezTo>
                  <a:cubicBezTo>
                    <a:pt x="266506" y="452819"/>
                    <a:pt x="471960" y="626650"/>
                    <a:pt x="505393" y="617601"/>
                  </a:cubicBezTo>
                  <a:cubicBezTo>
                    <a:pt x="544826" y="606933"/>
                    <a:pt x="580069" y="72866"/>
                    <a:pt x="580069" y="72866"/>
                  </a:cubicBezTo>
                  <a:lnTo>
                    <a:pt x="741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432844" y="276382"/>
              <a:ext cx="84491" cy="197457"/>
            </a:xfrm>
            <a:custGeom>
              <a:rect b="b" l="l" r="r" t="t"/>
              <a:pathLst>
                <a:path extrusionOk="0" h="197457" w="84491">
                  <a:moveTo>
                    <a:pt x="56152" y="336"/>
                  </a:moveTo>
                  <a:cubicBezTo>
                    <a:pt x="37959" y="-2236"/>
                    <a:pt x="21005" y="10242"/>
                    <a:pt x="18433" y="28339"/>
                  </a:cubicBezTo>
                  <a:lnTo>
                    <a:pt x="336" y="159879"/>
                  </a:lnTo>
                  <a:cubicBezTo>
                    <a:pt x="-2236" y="178072"/>
                    <a:pt x="10242" y="194646"/>
                    <a:pt x="28339" y="197122"/>
                  </a:cubicBezTo>
                  <a:cubicBezTo>
                    <a:pt x="46532" y="199694"/>
                    <a:pt x="63105" y="187216"/>
                    <a:pt x="65582" y="169119"/>
                  </a:cubicBezTo>
                  <a:lnTo>
                    <a:pt x="84156" y="37578"/>
                  </a:lnTo>
                  <a:cubicBezTo>
                    <a:pt x="86728" y="19481"/>
                    <a:pt x="74250" y="2907"/>
                    <a:pt x="56152" y="336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 rot="249423">
              <a:off x="4340636" y="329659"/>
              <a:ext cx="539310" cy="591904"/>
            </a:xfrm>
            <a:custGeom>
              <a:rect b="b" l="l" r="r" t="t"/>
              <a:pathLst>
                <a:path extrusionOk="0" h="591826" w="539239">
                  <a:moveTo>
                    <a:pt x="14529" y="0"/>
                  </a:moveTo>
                  <a:cubicBezTo>
                    <a:pt x="14529" y="0"/>
                    <a:pt x="-22713" y="587693"/>
                    <a:pt x="22054" y="586645"/>
                  </a:cubicBezTo>
                  <a:cubicBezTo>
                    <a:pt x="63012" y="585692"/>
                    <a:pt x="263227" y="450056"/>
                    <a:pt x="263227" y="450056"/>
                  </a:cubicBezTo>
                  <a:cubicBezTo>
                    <a:pt x="263227" y="450056"/>
                    <a:pt x="489255" y="604933"/>
                    <a:pt x="521259" y="590931"/>
                  </a:cubicBezTo>
                  <a:cubicBezTo>
                    <a:pt x="558978" y="574357"/>
                    <a:pt x="525641" y="8096"/>
                    <a:pt x="525641" y="8096"/>
                  </a:cubicBezTo>
                  <a:lnTo>
                    <a:pt x="14529" y="0"/>
                  </a:lnTo>
                  <a:close/>
                </a:path>
              </a:pathLst>
            </a:custGeom>
            <a:solidFill>
              <a:srgbClr val="AFC3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 rot="249423">
              <a:off x="4378743" y="387697"/>
              <a:ext cx="67544" cy="210819"/>
            </a:xfrm>
            <a:custGeom>
              <a:rect b="b" l="l" r="r" t="t"/>
              <a:pathLst>
                <a:path extrusionOk="0" h="210791" w="67535">
                  <a:moveTo>
                    <a:pt x="34959" y="2"/>
                  </a:moveTo>
                  <a:cubicBezTo>
                    <a:pt x="16671" y="-189"/>
                    <a:pt x="1335" y="15147"/>
                    <a:pt x="1145" y="34577"/>
                  </a:cubicBezTo>
                  <a:lnTo>
                    <a:pt x="2" y="175357"/>
                  </a:lnTo>
                  <a:cubicBezTo>
                    <a:pt x="-189" y="194788"/>
                    <a:pt x="14289" y="210504"/>
                    <a:pt x="32577" y="210790"/>
                  </a:cubicBezTo>
                  <a:cubicBezTo>
                    <a:pt x="50865" y="210981"/>
                    <a:pt x="65724" y="195645"/>
                    <a:pt x="66010" y="176214"/>
                  </a:cubicBezTo>
                  <a:lnTo>
                    <a:pt x="67534" y="35435"/>
                  </a:lnTo>
                  <a:cubicBezTo>
                    <a:pt x="67725" y="16004"/>
                    <a:pt x="53247" y="192"/>
                    <a:pt x="34959" y="2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5316478" y="378077"/>
              <a:ext cx="540768" cy="571264"/>
            </a:xfrm>
            <a:custGeom>
              <a:rect b="b" l="l" r="r" t="t"/>
              <a:pathLst>
                <a:path extrusionOk="0" h="571264" w="540768">
                  <a:moveTo>
                    <a:pt x="25227" y="0"/>
                  </a:moveTo>
                  <a:cubicBezTo>
                    <a:pt x="25227" y="0"/>
                    <a:pt x="-26494" y="553307"/>
                    <a:pt x="18178" y="553403"/>
                  </a:cubicBezTo>
                  <a:cubicBezTo>
                    <a:pt x="59136" y="553593"/>
                    <a:pt x="262685" y="430911"/>
                    <a:pt x="262685" y="430911"/>
                  </a:cubicBezTo>
                  <a:cubicBezTo>
                    <a:pt x="262685" y="430911"/>
                    <a:pt x="484808" y="582930"/>
                    <a:pt x="517098" y="570548"/>
                  </a:cubicBezTo>
                  <a:cubicBezTo>
                    <a:pt x="555198" y="555974"/>
                    <a:pt x="535862" y="21050"/>
                    <a:pt x="535862" y="21050"/>
                  </a:cubicBezTo>
                  <a:lnTo>
                    <a:pt x="252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5359303" y="434442"/>
              <a:ext cx="71006" cy="198641"/>
            </a:xfrm>
            <a:custGeom>
              <a:rect b="b" l="l" r="r" t="t"/>
              <a:pathLst>
                <a:path extrusionOk="0" h="198641" w="71006">
                  <a:moveTo>
                    <a:pt x="39266" y="23"/>
                  </a:moveTo>
                  <a:cubicBezTo>
                    <a:pt x="20978" y="-644"/>
                    <a:pt x="5262" y="13453"/>
                    <a:pt x="4595" y="31741"/>
                  </a:cubicBezTo>
                  <a:lnTo>
                    <a:pt x="23" y="164424"/>
                  </a:lnTo>
                  <a:cubicBezTo>
                    <a:pt x="-644" y="182712"/>
                    <a:pt x="13358" y="197952"/>
                    <a:pt x="31741" y="198619"/>
                  </a:cubicBezTo>
                  <a:cubicBezTo>
                    <a:pt x="50029" y="199286"/>
                    <a:pt x="65269" y="185284"/>
                    <a:pt x="65936" y="166901"/>
                  </a:cubicBezTo>
                  <a:lnTo>
                    <a:pt x="70984" y="34122"/>
                  </a:lnTo>
                  <a:cubicBezTo>
                    <a:pt x="71651" y="16025"/>
                    <a:pt x="57554" y="785"/>
                    <a:pt x="39266" y="23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6273418" y="384554"/>
              <a:ext cx="540360" cy="555502"/>
            </a:xfrm>
            <a:custGeom>
              <a:rect b="b" l="l" r="r" t="t"/>
              <a:pathLst>
                <a:path extrusionOk="0" h="555502" w="540360">
                  <a:moveTo>
                    <a:pt x="7738" y="2381"/>
                  </a:moveTo>
                  <a:cubicBezTo>
                    <a:pt x="7738" y="2381"/>
                    <a:pt x="-18647" y="557403"/>
                    <a:pt x="26026" y="555498"/>
                  </a:cubicBezTo>
                  <a:cubicBezTo>
                    <a:pt x="66983" y="553784"/>
                    <a:pt x="264627" y="421958"/>
                    <a:pt x="264627" y="421958"/>
                  </a:cubicBezTo>
                  <a:cubicBezTo>
                    <a:pt x="264627" y="421958"/>
                    <a:pt x="493417" y="563594"/>
                    <a:pt x="525231" y="549783"/>
                  </a:cubicBezTo>
                  <a:cubicBezTo>
                    <a:pt x="562664" y="533400"/>
                    <a:pt x="518849" y="0"/>
                    <a:pt x="518849" y="0"/>
                  </a:cubicBezTo>
                  <a:lnTo>
                    <a:pt x="7738" y="23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307442" y="440656"/>
              <a:ext cx="67534" cy="198787"/>
            </a:xfrm>
            <a:custGeom>
              <a:rect b="b" l="l" r="r" t="t"/>
              <a:pathLst>
                <a:path extrusionOk="0" h="198787" w="67534">
                  <a:moveTo>
                    <a:pt x="33149" y="0"/>
                  </a:moveTo>
                  <a:cubicBezTo>
                    <a:pt x="14861" y="191"/>
                    <a:pt x="-189" y="14955"/>
                    <a:pt x="2" y="33243"/>
                  </a:cubicBezTo>
                  <a:lnTo>
                    <a:pt x="1526" y="166021"/>
                  </a:lnTo>
                  <a:cubicBezTo>
                    <a:pt x="1716" y="184309"/>
                    <a:pt x="16385" y="198882"/>
                    <a:pt x="34768" y="198787"/>
                  </a:cubicBezTo>
                  <a:cubicBezTo>
                    <a:pt x="53151" y="198692"/>
                    <a:pt x="67629" y="183928"/>
                    <a:pt x="67534" y="165545"/>
                  </a:cubicBezTo>
                  <a:lnTo>
                    <a:pt x="66486" y="32671"/>
                  </a:lnTo>
                  <a:cubicBezTo>
                    <a:pt x="66201" y="14478"/>
                    <a:pt x="51437" y="-95"/>
                    <a:pt x="33149" y="0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316078" y="348930"/>
              <a:ext cx="540855" cy="557503"/>
            </a:xfrm>
            <a:custGeom>
              <a:rect b="b" l="l" r="r" t="t"/>
              <a:pathLst>
                <a:path extrusionOk="0" h="557503" w="540855">
                  <a:moveTo>
                    <a:pt x="6541" y="4381"/>
                  </a:moveTo>
                  <a:cubicBezTo>
                    <a:pt x="6541" y="4381"/>
                    <a:pt x="-17653" y="559499"/>
                    <a:pt x="27020" y="557498"/>
                  </a:cubicBezTo>
                  <a:cubicBezTo>
                    <a:pt x="67977" y="555593"/>
                    <a:pt x="265145" y="423005"/>
                    <a:pt x="265145" y="423005"/>
                  </a:cubicBezTo>
                  <a:cubicBezTo>
                    <a:pt x="265145" y="423005"/>
                    <a:pt x="494507" y="563785"/>
                    <a:pt x="526225" y="549783"/>
                  </a:cubicBezTo>
                  <a:cubicBezTo>
                    <a:pt x="563563" y="533305"/>
                    <a:pt x="517653" y="0"/>
                    <a:pt x="517653" y="0"/>
                  </a:cubicBezTo>
                  <a:lnTo>
                    <a:pt x="6541" y="438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349097" y="406840"/>
              <a:ext cx="67919" cy="198792"/>
            </a:xfrm>
            <a:custGeom>
              <a:rect b="b" l="l" r="r" t="t"/>
              <a:pathLst>
                <a:path extrusionOk="0" h="198792" w="67919">
                  <a:moveTo>
                    <a:pt x="33053" y="2"/>
                  </a:moveTo>
                  <a:cubicBezTo>
                    <a:pt x="14765" y="192"/>
                    <a:pt x="-189" y="15051"/>
                    <a:pt x="2" y="33435"/>
                  </a:cubicBezTo>
                  <a:lnTo>
                    <a:pt x="2002" y="166213"/>
                  </a:lnTo>
                  <a:cubicBezTo>
                    <a:pt x="2192" y="184501"/>
                    <a:pt x="17051" y="199074"/>
                    <a:pt x="35339" y="198789"/>
                  </a:cubicBezTo>
                  <a:cubicBezTo>
                    <a:pt x="53628" y="198598"/>
                    <a:pt x="68201" y="183739"/>
                    <a:pt x="67915" y="165451"/>
                  </a:cubicBezTo>
                  <a:lnTo>
                    <a:pt x="66391" y="32577"/>
                  </a:lnTo>
                  <a:cubicBezTo>
                    <a:pt x="66201" y="14289"/>
                    <a:pt x="51436" y="-189"/>
                    <a:pt x="33053" y="2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8233494" y="241202"/>
              <a:ext cx="582156" cy="606613"/>
            </a:xfrm>
            <a:custGeom>
              <a:rect b="b" l="l" r="r" t="t"/>
              <a:pathLst>
                <a:path extrusionOk="0" h="606613" w="582156">
                  <a:moveTo>
                    <a:pt x="0" y="58769"/>
                  </a:moveTo>
                  <a:cubicBezTo>
                    <a:pt x="0" y="58769"/>
                    <a:pt x="35052" y="613315"/>
                    <a:pt x="79248" y="606552"/>
                  </a:cubicBezTo>
                  <a:cubicBezTo>
                    <a:pt x="119729" y="600266"/>
                    <a:pt x="301657" y="447485"/>
                    <a:pt x="301657" y="447485"/>
                  </a:cubicBezTo>
                  <a:cubicBezTo>
                    <a:pt x="301657" y="447485"/>
                    <a:pt x="544735" y="563023"/>
                    <a:pt x="574739" y="545783"/>
                  </a:cubicBezTo>
                  <a:cubicBezTo>
                    <a:pt x="610076" y="525399"/>
                    <a:pt x="507682" y="0"/>
                    <a:pt x="507682" y="0"/>
                  </a:cubicBezTo>
                  <a:lnTo>
                    <a:pt x="0" y="5876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8268882" y="346592"/>
              <a:ext cx="82108" cy="197939"/>
            </a:xfrm>
            <a:custGeom>
              <a:rect b="b" l="l" r="r" t="t"/>
              <a:pathLst>
                <a:path extrusionOk="0" h="197939" w="82108">
                  <a:moveTo>
                    <a:pt x="29573" y="243"/>
                  </a:moveTo>
                  <a:cubicBezTo>
                    <a:pt x="11380" y="2434"/>
                    <a:pt x="-1955" y="18817"/>
                    <a:pt x="236" y="37010"/>
                  </a:cubicBezTo>
                  <a:lnTo>
                    <a:pt x="16333" y="168836"/>
                  </a:lnTo>
                  <a:cubicBezTo>
                    <a:pt x="18524" y="187028"/>
                    <a:pt x="34811" y="199887"/>
                    <a:pt x="53005" y="197696"/>
                  </a:cubicBezTo>
                  <a:cubicBezTo>
                    <a:pt x="71197" y="195506"/>
                    <a:pt x="84056" y="179218"/>
                    <a:pt x="81865" y="161025"/>
                  </a:cubicBezTo>
                  <a:lnTo>
                    <a:pt x="66149" y="29104"/>
                  </a:lnTo>
                  <a:cubicBezTo>
                    <a:pt x="64053" y="10911"/>
                    <a:pt x="47766" y="-1948"/>
                    <a:pt x="29573" y="243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9167992" y="106043"/>
              <a:ext cx="570176" cy="594878"/>
            </a:xfrm>
            <a:custGeom>
              <a:rect b="b" l="l" r="r" t="t"/>
              <a:pathLst>
                <a:path extrusionOk="0" h="594878" w="570176">
                  <a:moveTo>
                    <a:pt x="0" y="45149"/>
                  </a:moveTo>
                  <a:cubicBezTo>
                    <a:pt x="0" y="45149"/>
                    <a:pt x="20288" y="600456"/>
                    <a:pt x="64675" y="594836"/>
                  </a:cubicBezTo>
                  <a:cubicBezTo>
                    <a:pt x="105347" y="589693"/>
                    <a:pt x="291275" y="441770"/>
                    <a:pt x="291275" y="441770"/>
                  </a:cubicBezTo>
                  <a:cubicBezTo>
                    <a:pt x="291275" y="441770"/>
                    <a:pt x="531209" y="563785"/>
                    <a:pt x="561594" y="547307"/>
                  </a:cubicBezTo>
                  <a:cubicBezTo>
                    <a:pt x="597504" y="527876"/>
                    <a:pt x="509111" y="0"/>
                    <a:pt x="509111" y="0"/>
                  </a:cubicBezTo>
                  <a:lnTo>
                    <a:pt x="0" y="451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9201280" y="199715"/>
              <a:ext cx="78589" cy="198228"/>
            </a:xfrm>
            <a:custGeom>
              <a:rect b="b" l="l" r="r" t="t"/>
              <a:pathLst>
                <a:path extrusionOk="0" h="198228" w="78589">
                  <a:moveTo>
                    <a:pt x="30434" y="149"/>
                  </a:moveTo>
                  <a:cubicBezTo>
                    <a:pt x="12146" y="1864"/>
                    <a:pt x="-1570" y="17866"/>
                    <a:pt x="145" y="36059"/>
                  </a:cubicBezTo>
                  <a:lnTo>
                    <a:pt x="12718" y="168266"/>
                  </a:lnTo>
                  <a:cubicBezTo>
                    <a:pt x="14432" y="186554"/>
                    <a:pt x="30339" y="199793"/>
                    <a:pt x="48627" y="198079"/>
                  </a:cubicBezTo>
                  <a:cubicBezTo>
                    <a:pt x="66915" y="196364"/>
                    <a:pt x="80155" y="180458"/>
                    <a:pt x="78441" y="162265"/>
                  </a:cubicBezTo>
                  <a:lnTo>
                    <a:pt x="66248" y="29963"/>
                  </a:lnTo>
                  <a:cubicBezTo>
                    <a:pt x="64534" y="11675"/>
                    <a:pt x="48627" y="-1565"/>
                    <a:pt x="30434" y="149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057863" y="-23607"/>
              <a:ext cx="8076274" cy="450109"/>
            </a:xfrm>
            <a:custGeom>
              <a:rect b="b" l="l" r="r" t="t"/>
              <a:pathLst>
                <a:path extrusionOk="0" h="450109" w="8076274">
                  <a:moveTo>
                    <a:pt x="38483" y="491"/>
                  </a:moveTo>
                  <a:cubicBezTo>
                    <a:pt x="20386" y="-2652"/>
                    <a:pt x="3622" y="9635"/>
                    <a:pt x="479" y="27732"/>
                  </a:cubicBezTo>
                  <a:cubicBezTo>
                    <a:pt x="-2569" y="45830"/>
                    <a:pt x="9242" y="63070"/>
                    <a:pt x="27244" y="66118"/>
                  </a:cubicBezTo>
                  <a:cubicBezTo>
                    <a:pt x="28387" y="66309"/>
                    <a:pt x="99158" y="78024"/>
                    <a:pt x="127733" y="82596"/>
                  </a:cubicBezTo>
                  <a:cubicBezTo>
                    <a:pt x="209171" y="95741"/>
                    <a:pt x="303374" y="110124"/>
                    <a:pt x="409006" y="125935"/>
                  </a:cubicBezTo>
                  <a:cubicBezTo>
                    <a:pt x="710663" y="170893"/>
                    <a:pt x="1043466" y="216137"/>
                    <a:pt x="1398368" y="258047"/>
                  </a:cubicBezTo>
                  <a:cubicBezTo>
                    <a:pt x="2197039" y="352535"/>
                    <a:pt x="2986471" y="417972"/>
                    <a:pt x="3724563" y="441117"/>
                  </a:cubicBezTo>
                  <a:cubicBezTo>
                    <a:pt x="3903157" y="446737"/>
                    <a:pt x="4077274" y="449690"/>
                    <a:pt x="4246533" y="450071"/>
                  </a:cubicBezTo>
                  <a:cubicBezTo>
                    <a:pt x="5128548" y="451976"/>
                    <a:pt x="6033804" y="382824"/>
                    <a:pt x="6912009" y="266524"/>
                  </a:cubicBezTo>
                  <a:cubicBezTo>
                    <a:pt x="7215190" y="226424"/>
                    <a:pt x="7493606" y="183180"/>
                    <a:pt x="7740684" y="140127"/>
                  </a:cubicBezTo>
                  <a:cubicBezTo>
                    <a:pt x="7827171" y="125078"/>
                    <a:pt x="7903658" y="111171"/>
                    <a:pt x="7969284" y="98598"/>
                  </a:cubicBezTo>
                  <a:cubicBezTo>
                    <a:pt x="7992240" y="94217"/>
                    <a:pt x="8048723" y="83168"/>
                    <a:pt x="8049675" y="82977"/>
                  </a:cubicBezTo>
                  <a:cubicBezTo>
                    <a:pt x="8067678" y="79263"/>
                    <a:pt x="8079298" y="61641"/>
                    <a:pt x="8075584" y="43639"/>
                  </a:cubicBezTo>
                  <a:cubicBezTo>
                    <a:pt x="8071869" y="25732"/>
                    <a:pt x="8054248" y="14016"/>
                    <a:pt x="8036341" y="17731"/>
                  </a:cubicBezTo>
                  <a:cubicBezTo>
                    <a:pt x="8035483" y="17922"/>
                    <a:pt x="7979667" y="28971"/>
                    <a:pt x="7956902" y="33352"/>
                  </a:cubicBezTo>
                  <a:cubicBezTo>
                    <a:pt x="7891561" y="45830"/>
                    <a:pt x="7815361" y="59832"/>
                    <a:pt x="7729159" y="74881"/>
                  </a:cubicBezTo>
                  <a:cubicBezTo>
                    <a:pt x="7482938" y="117744"/>
                    <a:pt x="7205856" y="160797"/>
                    <a:pt x="6903627" y="200802"/>
                  </a:cubicBezTo>
                  <a:cubicBezTo>
                    <a:pt x="6028089" y="316721"/>
                    <a:pt x="5125405" y="385301"/>
                    <a:pt x="4246629" y="383396"/>
                  </a:cubicBezTo>
                  <a:cubicBezTo>
                    <a:pt x="4078036" y="383015"/>
                    <a:pt x="3904872" y="380062"/>
                    <a:pt x="3726945" y="374442"/>
                  </a:cubicBezTo>
                  <a:cubicBezTo>
                    <a:pt x="2990948" y="351392"/>
                    <a:pt x="2203421" y="286146"/>
                    <a:pt x="1406559" y="191848"/>
                  </a:cubicBezTo>
                  <a:cubicBezTo>
                    <a:pt x="1052325" y="149938"/>
                    <a:pt x="719902" y="105075"/>
                    <a:pt x="418912" y="60117"/>
                  </a:cubicBezTo>
                  <a:cubicBezTo>
                    <a:pt x="313470" y="44592"/>
                    <a:pt x="219649" y="30114"/>
                    <a:pt x="138496" y="16969"/>
                  </a:cubicBezTo>
                  <a:cubicBezTo>
                    <a:pt x="110016" y="12397"/>
                    <a:pt x="39531" y="681"/>
                    <a:pt x="38483" y="49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3"/>
          <p:cNvGrpSpPr/>
          <p:nvPr/>
        </p:nvGrpSpPr>
        <p:grpSpPr>
          <a:xfrm>
            <a:off x="-73" y="1"/>
            <a:ext cx="7561815" cy="910971"/>
            <a:chOff x="2057863" y="-23607"/>
            <a:chExt cx="8076274" cy="972948"/>
          </a:xfrm>
        </p:grpSpPr>
        <p:sp>
          <p:nvSpPr>
            <p:cNvPr id="100" name="Google Shape;100;p3"/>
            <p:cNvSpPr/>
            <p:nvPr/>
          </p:nvSpPr>
          <p:spPr>
            <a:xfrm>
              <a:off x="2448389" y="95851"/>
              <a:ext cx="563119" cy="600924"/>
            </a:xfrm>
            <a:custGeom>
              <a:rect b="b" l="l" r="r" t="t"/>
              <a:pathLst>
                <a:path extrusionOk="0" h="600924" w="563119">
                  <a:moveTo>
                    <a:pt x="54675" y="0"/>
                  </a:moveTo>
                  <a:cubicBezTo>
                    <a:pt x="54675" y="0"/>
                    <a:pt x="-31812" y="548926"/>
                    <a:pt x="12765" y="551879"/>
                  </a:cubicBezTo>
                  <a:cubicBezTo>
                    <a:pt x="53627" y="554641"/>
                    <a:pt x="264511" y="445103"/>
                    <a:pt x="264511" y="445103"/>
                  </a:cubicBezTo>
                  <a:cubicBezTo>
                    <a:pt x="264511" y="445103"/>
                    <a:pt x="476537" y="610838"/>
                    <a:pt x="509684" y="600456"/>
                  </a:cubicBezTo>
                  <a:cubicBezTo>
                    <a:pt x="548642" y="588264"/>
                    <a:pt x="563120" y="53245"/>
                    <a:pt x="563120" y="53245"/>
                  </a:cubicBezTo>
                  <a:lnTo>
                    <a:pt x="546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2506611" y="155596"/>
              <a:ext cx="79391" cy="198169"/>
            </a:xfrm>
            <a:custGeom>
              <a:rect b="b" l="l" r="r" t="t"/>
              <a:pathLst>
                <a:path extrusionOk="0" h="198169" w="79391">
                  <a:moveTo>
                    <a:pt x="49698" y="168"/>
                  </a:moveTo>
                  <a:cubicBezTo>
                    <a:pt x="31505" y="-1642"/>
                    <a:pt x="14931" y="11407"/>
                    <a:pt x="13122" y="29600"/>
                  </a:cubicBezTo>
                  <a:lnTo>
                    <a:pt x="168" y="161807"/>
                  </a:lnTo>
                  <a:cubicBezTo>
                    <a:pt x="-1642" y="180000"/>
                    <a:pt x="11407" y="196097"/>
                    <a:pt x="29600" y="198002"/>
                  </a:cubicBezTo>
                  <a:cubicBezTo>
                    <a:pt x="47793" y="199812"/>
                    <a:pt x="63890" y="186762"/>
                    <a:pt x="65795" y="168570"/>
                  </a:cubicBezTo>
                  <a:lnTo>
                    <a:pt x="79225" y="36363"/>
                  </a:lnTo>
                  <a:cubicBezTo>
                    <a:pt x="81035" y="18170"/>
                    <a:pt x="67890" y="2073"/>
                    <a:pt x="49698" y="168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3364033" y="214805"/>
              <a:ext cx="580068" cy="617942"/>
            </a:xfrm>
            <a:custGeom>
              <a:rect b="b" l="l" r="r" t="t"/>
              <a:pathLst>
                <a:path extrusionOk="0" h="617942" w="580068">
                  <a:moveTo>
                    <a:pt x="74101" y="0"/>
                  </a:moveTo>
                  <a:cubicBezTo>
                    <a:pt x="74101" y="0"/>
                    <a:pt x="-33723" y="545116"/>
                    <a:pt x="10759" y="549783"/>
                  </a:cubicBezTo>
                  <a:cubicBezTo>
                    <a:pt x="51526" y="554069"/>
                    <a:pt x="266506" y="452819"/>
                    <a:pt x="266506" y="452819"/>
                  </a:cubicBezTo>
                  <a:cubicBezTo>
                    <a:pt x="266506" y="452819"/>
                    <a:pt x="471960" y="626650"/>
                    <a:pt x="505393" y="617601"/>
                  </a:cubicBezTo>
                  <a:cubicBezTo>
                    <a:pt x="544826" y="606933"/>
                    <a:pt x="580069" y="72866"/>
                    <a:pt x="580069" y="72866"/>
                  </a:cubicBezTo>
                  <a:lnTo>
                    <a:pt x="741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3432844" y="276382"/>
              <a:ext cx="84491" cy="197457"/>
            </a:xfrm>
            <a:custGeom>
              <a:rect b="b" l="l" r="r" t="t"/>
              <a:pathLst>
                <a:path extrusionOk="0" h="197457" w="84491">
                  <a:moveTo>
                    <a:pt x="56152" y="336"/>
                  </a:moveTo>
                  <a:cubicBezTo>
                    <a:pt x="37959" y="-2236"/>
                    <a:pt x="21005" y="10242"/>
                    <a:pt x="18433" y="28339"/>
                  </a:cubicBezTo>
                  <a:lnTo>
                    <a:pt x="336" y="159879"/>
                  </a:lnTo>
                  <a:cubicBezTo>
                    <a:pt x="-2236" y="178072"/>
                    <a:pt x="10242" y="194646"/>
                    <a:pt x="28339" y="197122"/>
                  </a:cubicBezTo>
                  <a:cubicBezTo>
                    <a:pt x="46532" y="199694"/>
                    <a:pt x="63105" y="187216"/>
                    <a:pt x="65582" y="169119"/>
                  </a:cubicBezTo>
                  <a:lnTo>
                    <a:pt x="84156" y="37578"/>
                  </a:lnTo>
                  <a:cubicBezTo>
                    <a:pt x="86728" y="19481"/>
                    <a:pt x="74250" y="2907"/>
                    <a:pt x="56152" y="336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3"/>
            <p:cNvSpPr/>
            <p:nvPr/>
          </p:nvSpPr>
          <p:spPr>
            <a:xfrm rot="249423">
              <a:off x="4340636" y="329659"/>
              <a:ext cx="539310" cy="591904"/>
            </a:xfrm>
            <a:custGeom>
              <a:rect b="b" l="l" r="r" t="t"/>
              <a:pathLst>
                <a:path extrusionOk="0" h="591826" w="539239">
                  <a:moveTo>
                    <a:pt x="14529" y="0"/>
                  </a:moveTo>
                  <a:cubicBezTo>
                    <a:pt x="14529" y="0"/>
                    <a:pt x="-22713" y="587693"/>
                    <a:pt x="22054" y="586645"/>
                  </a:cubicBezTo>
                  <a:cubicBezTo>
                    <a:pt x="63012" y="585692"/>
                    <a:pt x="263227" y="450056"/>
                    <a:pt x="263227" y="450056"/>
                  </a:cubicBezTo>
                  <a:cubicBezTo>
                    <a:pt x="263227" y="450056"/>
                    <a:pt x="489255" y="604933"/>
                    <a:pt x="521259" y="590931"/>
                  </a:cubicBezTo>
                  <a:cubicBezTo>
                    <a:pt x="558978" y="574357"/>
                    <a:pt x="525641" y="8096"/>
                    <a:pt x="525641" y="8096"/>
                  </a:cubicBezTo>
                  <a:lnTo>
                    <a:pt x="14529" y="0"/>
                  </a:lnTo>
                  <a:close/>
                </a:path>
              </a:pathLst>
            </a:custGeom>
            <a:solidFill>
              <a:srgbClr val="AFC3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 rot="249423">
              <a:off x="4378743" y="387697"/>
              <a:ext cx="67544" cy="210819"/>
            </a:xfrm>
            <a:custGeom>
              <a:rect b="b" l="l" r="r" t="t"/>
              <a:pathLst>
                <a:path extrusionOk="0" h="210791" w="67535">
                  <a:moveTo>
                    <a:pt x="34959" y="2"/>
                  </a:moveTo>
                  <a:cubicBezTo>
                    <a:pt x="16671" y="-189"/>
                    <a:pt x="1335" y="15147"/>
                    <a:pt x="1145" y="34577"/>
                  </a:cubicBezTo>
                  <a:lnTo>
                    <a:pt x="2" y="175357"/>
                  </a:lnTo>
                  <a:cubicBezTo>
                    <a:pt x="-189" y="194788"/>
                    <a:pt x="14289" y="210504"/>
                    <a:pt x="32577" y="210790"/>
                  </a:cubicBezTo>
                  <a:cubicBezTo>
                    <a:pt x="50865" y="210981"/>
                    <a:pt x="65724" y="195645"/>
                    <a:pt x="66010" y="176214"/>
                  </a:cubicBezTo>
                  <a:lnTo>
                    <a:pt x="67534" y="35435"/>
                  </a:lnTo>
                  <a:cubicBezTo>
                    <a:pt x="67725" y="16004"/>
                    <a:pt x="53247" y="192"/>
                    <a:pt x="34959" y="2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5316478" y="378077"/>
              <a:ext cx="540768" cy="571264"/>
            </a:xfrm>
            <a:custGeom>
              <a:rect b="b" l="l" r="r" t="t"/>
              <a:pathLst>
                <a:path extrusionOk="0" h="571264" w="540768">
                  <a:moveTo>
                    <a:pt x="25227" y="0"/>
                  </a:moveTo>
                  <a:cubicBezTo>
                    <a:pt x="25227" y="0"/>
                    <a:pt x="-26494" y="553307"/>
                    <a:pt x="18178" y="553403"/>
                  </a:cubicBezTo>
                  <a:cubicBezTo>
                    <a:pt x="59136" y="553593"/>
                    <a:pt x="262685" y="430911"/>
                    <a:pt x="262685" y="430911"/>
                  </a:cubicBezTo>
                  <a:cubicBezTo>
                    <a:pt x="262685" y="430911"/>
                    <a:pt x="484808" y="582930"/>
                    <a:pt x="517098" y="570548"/>
                  </a:cubicBezTo>
                  <a:cubicBezTo>
                    <a:pt x="555198" y="555974"/>
                    <a:pt x="535862" y="21050"/>
                    <a:pt x="535862" y="21050"/>
                  </a:cubicBezTo>
                  <a:lnTo>
                    <a:pt x="252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5359303" y="434442"/>
              <a:ext cx="71006" cy="198641"/>
            </a:xfrm>
            <a:custGeom>
              <a:rect b="b" l="l" r="r" t="t"/>
              <a:pathLst>
                <a:path extrusionOk="0" h="198641" w="71006">
                  <a:moveTo>
                    <a:pt x="39266" y="23"/>
                  </a:moveTo>
                  <a:cubicBezTo>
                    <a:pt x="20978" y="-644"/>
                    <a:pt x="5262" y="13453"/>
                    <a:pt x="4595" y="31741"/>
                  </a:cubicBezTo>
                  <a:lnTo>
                    <a:pt x="23" y="164424"/>
                  </a:lnTo>
                  <a:cubicBezTo>
                    <a:pt x="-644" y="182712"/>
                    <a:pt x="13358" y="197952"/>
                    <a:pt x="31741" y="198619"/>
                  </a:cubicBezTo>
                  <a:cubicBezTo>
                    <a:pt x="50029" y="199286"/>
                    <a:pt x="65269" y="185284"/>
                    <a:pt x="65936" y="166901"/>
                  </a:cubicBezTo>
                  <a:lnTo>
                    <a:pt x="70984" y="34122"/>
                  </a:lnTo>
                  <a:cubicBezTo>
                    <a:pt x="71651" y="16025"/>
                    <a:pt x="57554" y="785"/>
                    <a:pt x="39266" y="23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6273418" y="384554"/>
              <a:ext cx="540360" cy="555502"/>
            </a:xfrm>
            <a:custGeom>
              <a:rect b="b" l="l" r="r" t="t"/>
              <a:pathLst>
                <a:path extrusionOk="0" h="555502" w="540360">
                  <a:moveTo>
                    <a:pt x="7738" y="2381"/>
                  </a:moveTo>
                  <a:cubicBezTo>
                    <a:pt x="7738" y="2381"/>
                    <a:pt x="-18647" y="557403"/>
                    <a:pt x="26026" y="555498"/>
                  </a:cubicBezTo>
                  <a:cubicBezTo>
                    <a:pt x="66983" y="553784"/>
                    <a:pt x="264627" y="421958"/>
                    <a:pt x="264627" y="421958"/>
                  </a:cubicBezTo>
                  <a:cubicBezTo>
                    <a:pt x="264627" y="421958"/>
                    <a:pt x="493417" y="563594"/>
                    <a:pt x="525231" y="549783"/>
                  </a:cubicBezTo>
                  <a:cubicBezTo>
                    <a:pt x="562664" y="533400"/>
                    <a:pt x="518849" y="0"/>
                    <a:pt x="518849" y="0"/>
                  </a:cubicBezTo>
                  <a:lnTo>
                    <a:pt x="7738" y="23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6307442" y="440656"/>
              <a:ext cx="67534" cy="198787"/>
            </a:xfrm>
            <a:custGeom>
              <a:rect b="b" l="l" r="r" t="t"/>
              <a:pathLst>
                <a:path extrusionOk="0" h="198787" w="67534">
                  <a:moveTo>
                    <a:pt x="33149" y="0"/>
                  </a:moveTo>
                  <a:cubicBezTo>
                    <a:pt x="14861" y="191"/>
                    <a:pt x="-189" y="14955"/>
                    <a:pt x="2" y="33243"/>
                  </a:cubicBezTo>
                  <a:lnTo>
                    <a:pt x="1526" y="166021"/>
                  </a:lnTo>
                  <a:cubicBezTo>
                    <a:pt x="1716" y="184309"/>
                    <a:pt x="16385" y="198882"/>
                    <a:pt x="34768" y="198787"/>
                  </a:cubicBezTo>
                  <a:cubicBezTo>
                    <a:pt x="53151" y="198692"/>
                    <a:pt x="67629" y="183928"/>
                    <a:pt x="67534" y="165545"/>
                  </a:cubicBezTo>
                  <a:lnTo>
                    <a:pt x="66486" y="32671"/>
                  </a:lnTo>
                  <a:cubicBezTo>
                    <a:pt x="66201" y="14478"/>
                    <a:pt x="51437" y="-95"/>
                    <a:pt x="33149" y="0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7316078" y="348930"/>
              <a:ext cx="540855" cy="557503"/>
            </a:xfrm>
            <a:custGeom>
              <a:rect b="b" l="l" r="r" t="t"/>
              <a:pathLst>
                <a:path extrusionOk="0" h="557503" w="540855">
                  <a:moveTo>
                    <a:pt x="6541" y="4381"/>
                  </a:moveTo>
                  <a:cubicBezTo>
                    <a:pt x="6541" y="4381"/>
                    <a:pt x="-17653" y="559499"/>
                    <a:pt x="27020" y="557498"/>
                  </a:cubicBezTo>
                  <a:cubicBezTo>
                    <a:pt x="67977" y="555593"/>
                    <a:pt x="265145" y="423005"/>
                    <a:pt x="265145" y="423005"/>
                  </a:cubicBezTo>
                  <a:cubicBezTo>
                    <a:pt x="265145" y="423005"/>
                    <a:pt x="494507" y="563785"/>
                    <a:pt x="526225" y="549783"/>
                  </a:cubicBezTo>
                  <a:cubicBezTo>
                    <a:pt x="563563" y="533305"/>
                    <a:pt x="517653" y="0"/>
                    <a:pt x="517653" y="0"/>
                  </a:cubicBezTo>
                  <a:lnTo>
                    <a:pt x="6541" y="438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7349097" y="406840"/>
              <a:ext cx="67919" cy="198792"/>
            </a:xfrm>
            <a:custGeom>
              <a:rect b="b" l="l" r="r" t="t"/>
              <a:pathLst>
                <a:path extrusionOk="0" h="198792" w="67919">
                  <a:moveTo>
                    <a:pt x="33053" y="2"/>
                  </a:moveTo>
                  <a:cubicBezTo>
                    <a:pt x="14765" y="192"/>
                    <a:pt x="-189" y="15051"/>
                    <a:pt x="2" y="33435"/>
                  </a:cubicBezTo>
                  <a:lnTo>
                    <a:pt x="2002" y="166213"/>
                  </a:lnTo>
                  <a:cubicBezTo>
                    <a:pt x="2192" y="184501"/>
                    <a:pt x="17051" y="199074"/>
                    <a:pt x="35339" y="198789"/>
                  </a:cubicBezTo>
                  <a:cubicBezTo>
                    <a:pt x="53628" y="198598"/>
                    <a:pt x="68201" y="183739"/>
                    <a:pt x="67915" y="165451"/>
                  </a:cubicBezTo>
                  <a:lnTo>
                    <a:pt x="66391" y="32577"/>
                  </a:lnTo>
                  <a:cubicBezTo>
                    <a:pt x="66201" y="14289"/>
                    <a:pt x="51436" y="-189"/>
                    <a:pt x="33053" y="2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8233494" y="241202"/>
              <a:ext cx="582156" cy="606613"/>
            </a:xfrm>
            <a:custGeom>
              <a:rect b="b" l="l" r="r" t="t"/>
              <a:pathLst>
                <a:path extrusionOk="0" h="606613" w="582156">
                  <a:moveTo>
                    <a:pt x="0" y="58769"/>
                  </a:moveTo>
                  <a:cubicBezTo>
                    <a:pt x="0" y="58769"/>
                    <a:pt x="35052" y="613315"/>
                    <a:pt x="79248" y="606552"/>
                  </a:cubicBezTo>
                  <a:cubicBezTo>
                    <a:pt x="119729" y="600266"/>
                    <a:pt x="301657" y="447485"/>
                    <a:pt x="301657" y="447485"/>
                  </a:cubicBezTo>
                  <a:cubicBezTo>
                    <a:pt x="301657" y="447485"/>
                    <a:pt x="544735" y="563023"/>
                    <a:pt x="574739" y="545783"/>
                  </a:cubicBezTo>
                  <a:cubicBezTo>
                    <a:pt x="610076" y="525399"/>
                    <a:pt x="507682" y="0"/>
                    <a:pt x="507682" y="0"/>
                  </a:cubicBezTo>
                  <a:lnTo>
                    <a:pt x="0" y="5876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8268882" y="346592"/>
              <a:ext cx="82108" cy="197939"/>
            </a:xfrm>
            <a:custGeom>
              <a:rect b="b" l="l" r="r" t="t"/>
              <a:pathLst>
                <a:path extrusionOk="0" h="197939" w="82108">
                  <a:moveTo>
                    <a:pt x="29573" y="243"/>
                  </a:moveTo>
                  <a:cubicBezTo>
                    <a:pt x="11380" y="2434"/>
                    <a:pt x="-1955" y="18817"/>
                    <a:pt x="236" y="37010"/>
                  </a:cubicBezTo>
                  <a:lnTo>
                    <a:pt x="16333" y="168836"/>
                  </a:lnTo>
                  <a:cubicBezTo>
                    <a:pt x="18524" y="187028"/>
                    <a:pt x="34811" y="199887"/>
                    <a:pt x="53005" y="197696"/>
                  </a:cubicBezTo>
                  <a:cubicBezTo>
                    <a:pt x="71197" y="195506"/>
                    <a:pt x="84056" y="179218"/>
                    <a:pt x="81865" y="161025"/>
                  </a:cubicBezTo>
                  <a:lnTo>
                    <a:pt x="66149" y="29104"/>
                  </a:lnTo>
                  <a:cubicBezTo>
                    <a:pt x="64053" y="10911"/>
                    <a:pt x="47766" y="-1948"/>
                    <a:pt x="29573" y="243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9167992" y="106043"/>
              <a:ext cx="570176" cy="594878"/>
            </a:xfrm>
            <a:custGeom>
              <a:rect b="b" l="l" r="r" t="t"/>
              <a:pathLst>
                <a:path extrusionOk="0" h="594878" w="570176">
                  <a:moveTo>
                    <a:pt x="0" y="45149"/>
                  </a:moveTo>
                  <a:cubicBezTo>
                    <a:pt x="0" y="45149"/>
                    <a:pt x="20288" y="600456"/>
                    <a:pt x="64675" y="594836"/>
                  </a:cubicBezTo>
                  <a:cubicBezTo>
                    <a:pt x="105347" y="589693"/>
                    <a:pt x="291275" y="441770"/>
                    <a:pt x="291275" y="441770"/>
                  </a:cubicBezTo>
                  <a:cubicBezTo>
                    <a:pt x="291275" y="441770"/>
                    <a:pt x="531209" y="563785"/>
                    <a:pt x="561594" y="547307"/>
                  </a:cubicBezTo>
                  <a:cubicBezTo>
                    <a:pt x="597504" y="527876"/>
                    <a:pt x="509111" y="0"/>
                    <a:pt x="509111" y="0"/>
                  </a:cubicBezTo>
                  <a:lnTo>
                    <a:pt x="0" y="451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9201280" y="199715"/>
              <a:ext cx="78589" cy="198228"/>
            </a:xfrm>
            <a:custGeom>
              <a:rect b="b" l="l" r="r" t="t"/>
              <a:pathLst>
                <a:path extrusionOk="0" h="198228" w="78589">
                  <a:moveTo>
                    <a:pt x="30434" y="149"/>
                  </a:moveTo>
                  <a:cubicBezTo>
                    <a:pt x="12146" y="1864"/>
                    <a:pt x="-1570" y="17866"/>
                    <a:pt x="145" y="36059"/>
                  </a:cubicBezTo>
                  <a:lnTo>
                    <a:pt x="12718" y="168266"/>
                  </a:lnTo>
                  <a:cubicBezTo>
                    <a:pt x="14432" y="186554"/>
                    <a:pt x="30339" y="199793"/>
                    <a:pt x="48627" y="198079"/>
                  </a:cubicBezTo>
                  <a:cubicBezTo>
                    <a:pt x="66915" y="196364"/>
                    <a:pt x="80155" y="180458"/>
                    <a:pt x="78441" y="162265"/>
                  </a:cubicBezTo>
                  <a:lnTo>
                    <a:pt x="66248" y="29963"/>
                  </a:lnTo>
                  <a:cubicBezTo>
                    <a:pt x="64534" y="11675"/>
                    <a:pt x="48627" y="-1565"/>
                    <a:pt x="30434" y="149"/>
                  </a:cubicBezTo>
                  <a:close/>
                </a:path>
              </a:pathLst>
            </a:custGeom>
            <a:solidFill>
              <a:srgbClr val="F8F8F8">
                <a:alpha val="2940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2057863" y="-23607"/>
              <a:ext cx="8076274" cy="450109"/>
            </a:xfrm>
            <a:custGeom>
              <a:rect b="b" l="l" r="r" t="t"/>
              <a:pathLst>
                <a:path extrusionOk="0" h="450109" w="8076274">
                  <a:moveTo>
                    <a:pt x="38483" y="491"/>
                  </a:moveTo>
                  <a:cubicBezTo>
                    <a:pt x="20386" y="-2652"/>
                    <a:pt x="3622" y="9635"/>
                    <a:pt x="479" y="27732"/>
                  </a:cubicBezTo>
                  <a:cubicBezTo>
                    <a:pt x="-2569" y="45830"/>
                    <a:pt x="9242" y="63070"/>
                    <a:pt x="27244" y="66118"/>
                  </a:cubicBezTo>
                  <a:cubicBezTo>
                    <a:pt x="28387" y="66309"/>
                    <a:pt x="99158" y="78024"/>
                    <a:pt x="127733" y="82596"/>
                  </a:cubicBezTo>
                  <a:cubicBezTo>
                    <a:pt x="209171" y="95741"/>
                    <a:pt x="303374" y="110124"/>
                    <a:pt x="409006" y="125935"/>
                  </a:cubicBezTo>
                  <a:cubicBezTo>
                    <a:pt x="710663" y="170893"/>
                    <a:pt x="1043466" y="216137"/>
                    <a:pt x="1398368" y="258047"/>
                  </a:cubicBezTo>
                  <a:cubicBezTo>
                    <a:pt x="2197039" y="352535"/>
                    <a:pt x="2986471" y="417972"/>
                    <a:pt x="3724563" y="441117"/>
                  </a:cubicBezTo>
                  <a:cubicBezTo>
                    <a:pt x="3903157" y="446737"/>
                    <a:pt x="4077274" y="449690"/>
                    <a:pt x="4246533" y="450071"/>
                  </a:cubicBezTo>
                  <a:cubicBezTo>
                    <a:pt x="5128548" y="451976"/>
                    <a:pt x="6033804" y="382824"/>
                    <a:pt x="6912009" y="266524"/>
                  </a:cubicBezTo>
                  <a:cubicBezTo>
                    <a:pt x="7215190" y="226424"/>
                    <a:pt x="7493606" y="183180"/>
                    <a:pt x="7740684" y="140127"/>
                  </a:cubicBezTo>
                  <a:cubicBezTo>
                    <a:pt x="7827171" y="125078"/>
                    <a:pt x="7903658" y="111171"/>
                    <a:pt x="7969284" y="98598"/>
                  </a:cubicBezTo>
                  <a:cubicBezTo>
                    <a:pt x="7992240" y="94217"/>
                    <a:pt x="8048723" y="83168"/>
                    <a:pt x="8049675" y="82977"/>
                  </a:cubicBezTo>
                  <a:cubicBezTo>
                    <a:pt x="8067678" y="79263"/>
                    <a:pt x="8079298" y="61641"/>
                    <a:pt x="8075584" y="43639"/>
                  </a:cubicBezTo>
                  <a:cubicBezTo>
                    <a:pt x="8071869" y="25732"/>
                    <a:pt x="8054248" y="14016"/>
                    <a:pt x="8036341" y="17731"/>
                  </a:cubicBezTo>
                  <a:cubicBezTo>
                    <a:pt x="8035483" y="17922"/>
                    <a:pt x="7979667" y="28971"/>
                    <a:pt x="7956902" y="33352"/>
                  </a:cubicBezTo>
                  <a:cubicBezTo>
                    <a:pt x="7891561" y="45830"/>
                    <a:pt x="7815361" y="59832"/>
                    <a:pt x="7729159" y="74881"/>
                  </a:cubicBezTo>
                  <a:cubicBezTo>
                    <a:pt x="7482938" y="117744"/>
                    <a:pt x="7205856" y="160797"/>
                    <a:pt x="6903627" y="200802"/>
                  </a:cubicBezTo>
                  <a:cubicBezTo>
                    <a:pt x="6028089" y="316721"/>
                    <a:pt x="5125405" y="385301"/>
                    <a:pt x="4246629" y="383396"/>
                  </a:cubicBezTo>
                  <a:cubicBezTo>
                    <a:pt x="4078036" y="383015"/>
                    <a:pt x="3904872" y="380062"/>
                    <a:pt x="3726945" y="374442"/>
                  </a:cubicBezTo>
                  <a:cubicBezTo>
                    <a:pt x="2990948" y="351392"/>
                    <a:pt x="2203421" y="286146"/>
                    <a:pt x="1406559" y="191848"/>
                  </a:cubicBezTo>
                  <a:cubicBezTo>
                    <a:pt x="1052325" y="149938"/>
                    <a:pt x="719902" y="105075"/>
                    <a:pt x="418912" y="60117"/>
                  </a:cubicBezTo>
                  <a:cubicBezTo>
                    <a:pt x="313470" y="44592"/>
                    <a:pt x="219649" y="30114"/>
                    <a:pt x="138496" y="16969"/>
                  </a:cubicBezTo>
                  <a:cubicBezTo>
                    <a:pt x="110016" y="12397"/>
                    <a:pt x="39531" y="681"/>
                    <a:pt x="38483" y="49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" name="Google Shape;117;p3"/>
          <p:cNvSpPr/>
          <p:nvPr/>
        </p:nvSpPr>
        <p:spPr>
          <a:xfrm flipH="1" rot="10800000">
            <a:off x="486375" y="5346298"/>
            <a:ext cx="3141300" cy="3400800"/>
          </a:xfrm>
          <a:prstGeom prst="roundRect">
            <a:avLst>
              <a:gd fmla="val 1079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3"/>
          <p:cNvSpPr/>
          <p:nvPr/>
        </p:nvSpPr>
        <p:spPr>
          <a:xfrm flipH="1" rot="10800000">
            <a:off x="3942248" y="5326755"/>
            <a:ext cx="3141300" cy="3400800"/>
          </a:xfrm>
          <a:prstGeom prst="roundRect">
            <a:avLst>
              <a:gd fmla="val 1128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"/>
          <p:cNvSpPr/>
          <p:nvPr/>
        </p:nvSpPr>
        <p:spPr>
          <a:xfrm flipH="1" rot="10800000">
            <a:off x="482550" y="3280611"/>
            <a:ext cx="6597000" cy="1830300"/>
          </a:xfrm>
          <a:prstGeom prst="roundRect">
            <a:avLst>
              <a:gd fmla="val 2018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3"/>
          <p:cNvSpPr/>
          <p:nvPr/>
        </p:nvSpPr>
        <p:spPr>
          <a:xfrm flipH="1" rot="10800000">
            <a:off x="482550" y="8982429"/>
            <a:ext cx="6597000" cy="1161000"/>
          </a:xfrm>
          <a:prstGeom prst="roundRect">
            <a:avLst>
              <a:gd fmla="val 27636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/>
          <p:nvPr>
            <p:ph idx="12" type="sldNum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3" name="Google Shape;123;p4"/>
          <p:cNvSpPr txBox="1"/>
          <p:nvPr/>
        </p:nvSpPr>
        <p:spPr>
          <a:xfrm>
            <a:off x="264945" y="870271"/>
            <a:ext cx="72423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25" lIns="143925" spcFirstLastPara="1" rIns="143925" wrap="square" tIns="143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700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124" name="Google Shape;124;p4"/>
          <p:cNvGrpSpPr/>
          <p:nvPr/>
        </p:nvGrpSpPr>
        <p:grpSpPr>
          <a:xfrm>
            <a:off x="0" y="0"/>
            <a:ext cx="7561768" cy="10689300"/>
            <a:chOff x="0" y="0"/>
            <a:chExt cx="7772400" cy="10689300"/>
          </a:xfrm>
        </p:grpSpPr>
        <p:sp>
          <p:nvSpPr>
            <p:cNvPr id="125" name="Google Shape;125;p4"/>
            <p:cNvSpPr/>
            <p:nvPr/>
          </p:nvSpPr>
          <p:spPr>
            <a:xfrm>
              <a:off x="0" y="0"/>
              <a:ext cx="7772400" cy="10689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26" name="Google Shape;126;p4"/>
            <p:cNvPicPr preferRelativeResize="0"/>
            <p:nvPr/>
          </p:nvPicPr>
          <p:blipFill rotWithShape="1">
            <a:blip r:embed="rId2">
              <a:alphaModFix/>
            </a:blip>
            <a:srcRect b="20906" l="0" r="0" t="16256"/>
            <a:stretch/>
          </p:blipFill>
          <p:spPr>
            <a:xfrm>
              <a:off x="103174" y="493725"/>
              <a:ext cx="7580250" cy="20711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" name="Google Shape;127;p4"/>
            <p:cNvSpPr txBox="1"/>
            <p:nvPr/>
          </p:nvSpPr>
          <p:spPr>
            <a:xfrm>
              <a:off x="463500" y="2858050"/>
              <a:ext cx="6568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29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9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3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23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0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3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37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13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pic>
          <p:nvPicPr>
            <p:cNvPr id="128" name="Google Shape;128;p4">
              <a:hlinkClick r:id="rId4"/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4355891" y="9691181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4">
              <a:hlinkClick r:id="rId6"/>
            </p:cNvPr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5137760" y="9695673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4">
              <a:hlinkClick r:id="rId8"/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915048" y="9684444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4">
              <a:hlinkClick r:id="rId10"/>
            </p:cNvPr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6592382" y="9695674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2" name="Google Shape;132;p4"/>
            <p:cNvSpPr txBox="1"/>
            <p:nvPr/>
          </p:nvSpPr>
          <p:spPr>
            <a:xfrm>
              <a:off x="2445832" y="8820850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0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  <p:cxnSp>
          <p:nvCxnSpPr>
            <p:cNvPr id="133" name="Google Shape;133;p4"/>
            <p:cNvCxnSpPr/>
            <p:nvPr/>
          </p:nvCxnSpPr>
          <p:spPr>
            <a:xfrm>
              <a:off x="6058310" y="9480608"/>
              <a:ext cx="12336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76" y="924860"/>
            <a:ext cx="7046700" cy="11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76" y="2395097"/>
            <a:ext cx="7046700" cy="71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/>
          <p:nvPr/>
        </p:nvSpPr>
        <p:spPr>
          <a:xfrm rot="5400000">
            <a:off x="-462658" y="10003580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317767" y="1375676"/>
            <a:ext cx="755100" cy="529558"/>
          </a:xfrm>
          <a:custGeom>
            <a:rect b="b" l="l" r="r" t="t"/>
            <a:pathLst>
              <a:path extrusionOk="0" h="606943" w="865444">
                <a:moveTo>
                  <a:pt x="294116" y="31"/>
                </a:moveTo>
                <a:cubicBezTo>
                  <a:pt x="278592" y="511"/>
                  <a:pt x="262107" y="3392"/>
                  <a:pt x="244982" y="9394"/>
                </a:cubicBezTo>
                <a:cubicBezTo>
                  <a:pt x="197929" y="25959"/>
                  <a:pt x="170320" y="58048"/>
                  <a:pt x="158317" y="100541"/>
                </a:cubicBezTo>
                <a:cubicBezTo>
                  <a:pt x="151835" y="123427"/>
                  <a:pt x="151435" y="147114"/>
                  <a:pt x="153436" y="170321"/>
                </a:cubicBezTo>
                <a:cubicBezTo>
                  <a:pt x="153916" y="176083"/>
                  <a:pt x="153675" y="182004"/>
                  <a:pt x="154556" y="187606"/>
                </a:cubicBezTo>
                <a:cubicBezTo>
                  <a:pt x="154796" y="188966"/>
                  <a:pt x="155036" y="190087"/>
                  <a:pt x="155276" y="191367"/>
                </a:cubicBezTo>
                <a:cubicBezTo>
                  <a:pt x="148554" y="190807"/>
                  <a:pt x="141592" y="191047"/>
                  <a:pt x="134630" y="190967"/>
                </a:cubicBezTo>
                <a:cubicBezTo>
                  <a:pt x="118065" y="190807"/>
                  <a:pt x="101180" y="191527"/>
                  <a:pt x="84775" y="195448"/>
                </a:cubicBezTo>
                <a:cubicBezTo>
                  <a:pt x="35561" y="207132"/>
                  <a:pt x="4032" y="237381"/>
                  <a:pt x="351" y="290756"/>
                </a:cubicBezTo>
                <a:cubicBezTo>
                  <a:pt x="-769" y="307241"/>
                  <a:pt x="911" y="321325"/>
                  <a:pt x="3712" y="334609"/>
                </a:cubicBezTo>
                <a:cubicBezTo>
                  <a:pt x="3792" y="334929"/>
                  <a:pt x="4032" y="335089"/>
                  <a:pt x="4112" y="335329"/>
                </a:cubicBezTo>
                <a:cubicBezTo>
                  <a:pt x="12754" y="375101"/>
                  <a:pt x="38602" y="400148"/>
                  <a:pt x="76533" y="413752"/>
                </a:cubicBezTo>
                <a:cubicBezTo>
                  <a:pt x="82054" y="415753"/>
                  <a:pt x="87336" y="417913"/>
                  <a:pt x="93418" y="419354"/>
                </a:cubicBezTo>
                <a:cubicBezTo>
                  <a:pt x="96539" y="420074"/>
                  <a:pt x="98780" y="421754"/>
                  <a:pt x="102060" y="422395"/>
                </a:cubicBezTo>
                <a:cubicBezTo>
                  <a:pt x="129429" y="427596"/>
                  <a:pt x="158477" y="427836"/>
                  <a:pt x="185685" y="424635"/>
                </a:cubicBezTo>
                <a:cubicBezTo>
                  <a:pt x="186245" y="424555"/>
                  <a:pt x="186645" y="424315"/>
                  <a:pt x="187205" y="424235"/>
                </a:cubicBezTo>
                <a:cubicBezTo>
                  <a:pt x="186885" y="425435"/>
                  <a:pt x="186805" y="425916"/>
                  <a:pt x="186485" y="427276"/>
                </a:cubicBezTo>
                <a:cubicBezTo>
                  <a:pt x="184405" y="436399"/>
                  <a:pt x="184084" y="445681"/>
                  <a:pt x="183444" y="455044"/>
                </a:cubicBezTo>
                <a:lnTo>
                  <a:pt x="183044" y="455444"/>
                </a:lnTo>
                <a:cubicBezTo>
                  <a:pt x="183044" y="455924"/>
                  <a:pt x="183044" y="456404"/>
                  <a:pt x="183044" y="456965"/>
                </a:cubicBezTo>
                <a:cubicBezTo>
                  <a:pt x="182164" y="473769"/>
                  <a:pt x="183044" y="490814"/>
                  <a:pt x="188326" y="507219"/>
                </a:cubicBezTo>
                <a:cubicBezTo>
                  <a:pt x="195688" y="530026"/>
                  <a:pt x="212013" y="548031"/>
                  <a:pt x="232979" y="563476"/>
                </a:cubicBezTo>
                <a:cubicBezTo>
                  <a:pt x="237300" y="566677"/>
                  <a:pt x="241221" y="570038"/>
                  <a:pt x="246102" y="572838"/>
                </a:cubicBezTo>
                <a:cubicBezTo>
                  <a:pt x="250024" y="575079"/>
                  <a:pt x="252264" y="578360"/>
                  <a:pt x="256586" y="580361"/>
                </a:cubicBezTo>
                <a:cubicBezTo>
                  <a:pt x="309721" y="605168"/>
                  <a:pt x="359655" y="589403"/>
                  <a:pt x="403668" y="548831"/>
                </a:cubicBezTo>
                <a:cubicBezTo>
                  <a:pt x="413751" y="539549"/>
                  <a:pt x="422554" y="529546"/>
                  <a:pt x="430316" y="519543"/>
                </a:cubicBezTo>
                <a:cubicBezTo>
                  <a:pt x="430476" y="519383"/>
                  <a:pt x="430556" y="519303"/>
                  <a:pt x="430716" y="519143"/>
                </a:cubicBezTo>
                <a:cubicBezTo>
                  <a:pt x="430876" y="519623"/>
                  <a:pt x="430876" y="519783"/>
                  <a:pt x="431117" y="520263"/>
                </a:cubicBezTo>
                <a:cubicBezTo>
                  <a:pt x="436078" y="532267"/>
                  <a:pt x="442320" y="544270"/>
                  <a:pt x="450242" y="555553"/>
                </a:cubicBezTo>
                <a:cubicBezTo>
                  <a:pt x="451202" y="556834"/>
                  <a:pt x="452323" y="557634"/>
                  <a:pt x="453283" y="558914"/>
                </a:cubicBezTo>
                <a:cubicBezTo>
                  <a:pt x="456724" y="563476"/>
                  <a:pt x="460805" y="566917"/>
                  <a:pt x="464566" y="570918"/>
                </a:cubicBezTo>
                <a:cubicBezTo>
                  <a:pt x="473369" y="580281"/>
                  <a:pt x="482811" y="587963"/>
                  <a:pt x="493455" y="593805"/>
                </a:cubicBezTo>
                <a:cubicBezTo>
                  <a:pt x="494735" y="594525"/>
                  <a:pt x="495935" y="595325"/>
                  <a:pt x="497216" y="596045"/>
                </a:cubicBezTo>
                <a:cubicBezTo>
                  <a:pt x="498816" y="597005"/>
                  <a:pt x="500497" y="597726"/>
                  <a:pt x="502097" y="598686"/>
                </a:cubicBezTo>
                <a:cubicBezTo>
                  <a:pt x="503697" y="599406"/>
                  <a:pt x="504978" y="600687"/>
                  <a:pt x="506579" y="601327"/>
                </a:cubicBezTo>
                <a:cubicBezTo>
                  <a:pt x="506818" y="601407"/>
                  <a:pt x="507139" y="601247"/>
                  <a:pt x="507299" y="601327"/>
                </a:cubicBezTo>
                <a:cubicBezTo>
                  <a:pt x="521143" y="606368"/>
                  <a:pt x="536907" y="607649"/>
                  <a:pt x="553472" y="606608"/>
                </a:cubicBezTo>
                <a:cubicBezTo>
                  <a:pt x="554913" y="606528"/>
                  <a:pt x="556513" y="606048"/>
                  <a:pt x="557954" y="605888"/>
                </a:cubicBezTo>
                <a:cubicBezTo>
                  <a:pt x="564755" y="605248"/>
                  <a:pt x="571638" y="604688"/>
                  <a:pt x="578920" y="602847"/>
                </a:cubicBezTo>
                <a:cubicBezTo>
                  <a:pt x="580840" y="602367"/>
                  <a:pt x="582521" y="602687"/>
                  <a:pt x="584521" y="602127"/>
                </a:cubicBezTo>
                <a:cubicBezTo>
                  <a:pt x="636937" y="587083"/>
                  <a:pt x="665745" y="552913"/>
                  <a:pt x="674948" y="506499"/>
                </a:cubicBezTo>
                <a:cubicBezTo>
                  <a:pt x="675588" y="503218"/>
                  <a:pt x="675268" y="499697"/>
                  <a:pt x="675668" y="496336"/>
                </a:cubicBezTo>
                <a:cubicBezTo>
                  <a:pt x="676868" y="487534"/>
                  <a:pt x="677669" y="478651"/>
                  <a:pt x="677589" y="469688"/>
                </a:cubicBezTo>
                <a:cubicBezTo>
                  <a:pt x="677348" y="454804"/>
                  <a:pt x="675828" y="439760"/>
                  <a:pt x="672707" y="425035"/>
                </a:cubicBezTo>
                <a:cubicBezTo>
                  <a:pt x="672387" y="423675"/>
                  <a:pt x="672227" y="422475"/>
                  <a:pt x="671987" y="421274"/>
                </a:cubicBezTo>
                <a:cubicBezTo>
                  <a:pt x="671746" y="420154"/>
                  <a:pt x="671507" y="419034"/>
                  <a:pt x="671266" y="417913"/>
                </a:cubicBezTo>
                <a:cubicBezTo>
                  <a:pt x="673907" y="418393"/>
                  <a:pt x="676228" y="418954"/>
                  <a:pt x="679189" y="419434"/>
                </a:cubicBezTo>
                <a:cubicBezTo>
                  <a:pt x="705917" y="423515"/>
                  <a:pt x="733445" y="424875"/>
                  <a:pt x="759452" y="421674"/>
                </a:cubicBezTo>
                <a:cubicBezTo>
                  <a:pt x="821070" y="414152"/>
                  <a:pt x="860922" y="383103"/>
                  <a:pt x="865243" y="322285"/>
                </a:cubicBezTo>
                <a:cubicBezTo>
                  <a:pt x="866043" y="310362"/>
                  <a:pt x="864283" y="300359"/>
                  <a:pt x="863002" y="290036"/>
                </a:cubicBezTo>
                <a:cubicBezTo>
                  <a:pt x="863002" y="289876"/>
                  <a:pt x="863002" y="289796"/>
                  <a:pt x="863002" y="289636"/>
                </a:cubicBezTo>
                <a:cubicBezTo>
                  <a:pt x="863002" y="289476"/>
                  <a:pt x="863002" y="289396"/>
                  <a:pt x="863002" y="289236"/>
                </a:cubicBezTo>
                <a:cubicBezTo>
                  <a:pt x="860202" y="267549"/>
                  <a:pt x="853640" y="248664"/>
                  <a:pt x="842356" y="233699"/>
                </a:cubicBezTo>
                <a:cubicBezTo>
                  <a:pt x="839156" y="229458"/>
                  <a:pt x="834994" y="226097"/>
                  <a:pt x="831073" y="222416"/>
                </a:cubicBezTo>
                <a:cubicBezTo>
                  <a:pt x="822431" y="213934"/>
                  <a:pt x="812348" y="206892"/>
                  <a:pt x="800664" y="201050"/>
                </a:cubicBezTo>
                <a:cubicBezTo>
                  <a:pt x="799544" y="200490"/>
                  <a:pt x="798424" y="200090"/>
                  <a:pt x="797303" y="199530"/>
                </a:cubicBezTo>
                <a:cubicBezTo>
                  <a:pt x="796423" y="199129"/>
                  <a:pt x="795623" y="198409"/>
                  <a:pt x="794663" y="198009"/>
                </a:cubicBezTo>
                <a:cubicBezTo>
                  <a:pt x="791462" y="196569"/>
                  <a:pt x="788661" y="194728"/>
                  <a:pt x="785300" y="193528"/>
                </a:cubicBezTo>
                <a:cubicBezTo>
                  <a:pt x="782659" y="192567"/>
                  <a:pt x="780578" y="191047"/>
                  <a:pt x="777777" y="190167"/>
                </a:cubicBezTo>
                <a:cubicBezTo>
                  <a:pt x="766655" y="186646"/>
                  <a:pt x="755451" y="184485"/>
                  <a:pt x="744408" y="183045"/>
                </a:cubicBezTo>
                <a:cubicBezTo>
                  <a:pt x="744248" y="183045"/>
                  <a:pt x="744168" y="183045"/>
                  <a:pt x="744008" y="183045"/>
                </a:cubicBezTo>
                <a:cubicBezTo>
                  <a:pt x="730564" y="181284"/>
                  <a:pt x="717360" y="180564"/>
                  <a:pt x="704956" y="180804"/>
                </a:cubicBezTo>
                <a:cubicBezTo>
                  <a:pt x="705517" y="179124"/>
                  <a:pt x="705917" y="178563"/>
                  <a:pt x="706477" y="176643"/>
                </a:cubicBezTo>
                <a:cubicBezTo>
                  <a:pt x="714399" y="148955"/>
                  <a:pt x="714719" y="119426"/>
                  <a:pt x="702315" y="91498"/>
                </a:cubicBezTo>
                <a:cubicBezTo>
                  <a:pt x="700475" y="87337"/>
                  <a:pt x="696074" y="84216"/>
                  <a:pt x="693673" y="80215"/>
                </a:cubicBezTo>
                <a:cubicBezTo>
                  <a:pt x="692073" y="77494"/>
                  <a:pt x="689912" y="75013"/>
                  <a:pt x="688072" y="72372"/>
                </a:cubicBezTo>
                <a:cubicBezTo>
                  <a:pt x="679509" y="60609"/>
                  <a:pt x="668546" y="49886"/>
                  <a:pt x="654702" y="40523"/>
                </a:cubicBezTo>
                <a:cubicBezTo>
                  <a:pt x="650220" y="37482"/>
                  <a:pt x="645499" y="34681"/>
                  <a:pt x="640458" y="31881"/>
                </a:cubicBezTo>
                <a:cubicBezTo>
                  <a:pt x="634936" y="28840"/>
                  <a:pt x="631335" y="24839"/>
                  <a:pt x="625093" y="22118"/>
                </a:cubicBezTo>
                <a:cubicBezTo>
                  <a:pt x="617891" y="18997"/>
                  <a:pt x="611089" y="18677"/>
                  <a:pt x="604127" y="16836"/>
                </a:cubicBezTo>
                <a:cubicBezTo>
                  <a:pt x="598125" y="15316"/>
                  <a:pt x="591963" y="12915"/>
                  <a:pt x="586122" y="12355"/>
                </a:cubicBezTo>
                <a:cubicBezTo>
                  <a:pt x="554032" y="8994"/>
                  <a:pt x="524664" y="19477"/>
                  <a:pt x="497616" y="40123"/>
                </a:cubicBezTo>
                <a:cubicBezTo>
                  <a:pt x="488093" y="46845"/>
                  <a:pt x="478651" y="54927"/>
                  <a:pt x="469848" y="64530"/>
                </a:cubicBezTo>
                <a:cubicBezTo>
                  <a:pt x="459365" y="75973"/>
                  <a:pt x="449922" y="88297"/>
                  <a:pt x="442080" y="100541"/>
                </a:cubicBezTo>
                <a:cubicBezTo>
                  <a:pt x="441440" y="101501"/>
                  <a:pt x="441120" y="102301"/>
                  <a:pt x="440559" y="103181"/>
                </a:cubicBezTo>
                <a:cubicBezTo>
                  <a:pt x="439919" y="101901"/>
                  <a:pt x="439439" y="100781"/>
                  <a:pt x="438639" y="99420"/>
                </a:cubicBezTo>
                <a:cubicBezTo>
                  <a:pt x="438158" y="98540"/>
                  <a:pt x="437278" y="97740"/>
                  <a:pt x="436798" y="96780"/>
                </a:cubicBezTo>
                <a:cubicBezTo>
                  <a:pt x="430876" y="85976"/>
                  <a:pt x="423754" y="75173"/>
                  <a:pt x="415832" y="64930"/>
                </a:cubicBezTo>
                <a:cubicBezTo>
                  <a:pt x="414392" y="63090"/>
                  <a:pt x="413592" y="61089"/>
                  <a:pt x="412071" y="59329"/>
                </a:cubicBezTo>
                <a:cubicBezTo>
                  <a:pt x="409830" y="56688"/>
                  <a:pt x="407189" y="54687"/>
                  <a:pt x="404949" y="52207"/>
                </a:cubicBezTo>
                <a:cubicBezTo>
                  <a:pt x="396386" y="42684"/>
                  <a:pt x="387183" y="34521"/>
                  <a:pt x="377581" y="27479"/>
                </a:cubicBezTo>
                <a:cubicBezTo>
                  <a:pt x="373020" y="24118"/>
                  <a:pt x="368538" y="20837"/>
                  <a:pt x="363657" y="18117"/>
                </a:cubicBezTo>
                <a:cubicBezTo>
                  <a:pt x="352213" y="11555"/>
                  <a:pt x="340050" y="6033"/>
                  <a:pt x="327246" y="3072"/>
                </a:cubicBezTo>
                <a:cubicBezTo>
                  <a:pt x="323245" y="2192"/>
                  <a:pt x="319004" y="2192"/>
                  <a:pt x="314843" y="1952"/>
                </a:cubicBezTo>
                <a:cubicBezTo>
                  <a:pt x="313562" y="1792"/>
                  <a:pt x="312362" y="1712"/>
                  <a:pt x="311082" y="1552"/>
                </a:cubicBezTo>
                <a:cubicBezTo>
                  <a:pt x="305400" y="992"/>
                  <a:pt x="300038" y="-209"/>
                  <a:pt x="294116" y="31"/>
                </a:cubicBezTo>
                <a:close/>
                <a:moveTo>
                  <a:pt x="292996" y="16516"/>
                </a:moveTo>
                <a:lnTo>
                  <a:pt x="168480" y="153036"/>
                </a:lnTo>
                <a:cubicBezTo>
                  <a:pt x="168320" y="136791"/>
                  <a:pt x="169680" y="120627"/>
                  <a:pt x="174081" y="105022"/>
                </a:cubicBezTo>
                <a:cubicBezTo>
                  <a:pt x="184644" y="67491"/>
                  <a:pt x="208812" y="39883"/>
                  <a:pt x="250584" y="25159"/>
                </a:cubicBezTo>
                <a:cubicBezTo>
                  <a:pt x="265548" y="19877"/>
                  <a:pt x="279553" y="17076"/>
                  <a:pt x="292996" y="16516"/>
                </a:cubicBezTo>
                <a:close/>
                <a:moveTo>
                  <a:pt x="313642" y="18037"/>
                </a:moveTo>
                <a:cubicBezTo>
                  <a:pt x="327326" y="19957"/>
                  <a:pt x="340530" y="23398"/>
                  <a:pt x="352693" y="30040"/>
                </a:cubicBezTo>
                <a:lnTo>
                  <a:pt x="40923" y="373660"/>
                </a:lnTo>
                <a:cubicBezTo>
                  <a:pt x="32280" y="364218"/>
                  <a:pt x="25798" y="353094"/>
                  <a:pt x="21797" y="339490"/>
                </a:cubicBezTo>
                <a:lnTo>
                  <a:pt x="140712" y="208172"/>
                </a:lnTo>
                <a:cubicBezTo>
                  <a:pt x="145673" y="208332"/>
                  <a:pt x="150875" y="206972"/>
                  <a:pt x="155756" y="207452"/>
                </a:cubicBezTo>
                <a:cubicBezTo>
                  <a:pt x="159837" y="207852"/>
                  <a:pt x="162558" y="208332"/>
                  <a:pt x="163999" y="208572"/>
                </a:cubicBezTo>
                <a:cubicBezTo>
                  <a:pt x="169920" y="209532"/>
                  <a:pt x="174962" y="204171"/>
                  <a:pt x="173361" y="198409"/>
                </a:cubicBezTo>
                <a:cubicBezTo>
                  <a:pt x="172721" y="196008"/>
                  <a:pt x="171761" y="191207"/>
                  <a:pt x="170720" y="184885"/>
                </a:cubicBezTo>
                <a:cubicBezTo>
                  <a:pt x="170240" y="181924"/>
                  <a:pt x="170320" y="178883"/>
                  <a:pt x="170001" y="175923"/>
                </a:cubicBezTo>
                <a:lnTo>
                  <a:pt x="313642" y="18037"/>
                </a:lnTo>
                <a:close/>
                <a:moveTo>
                  <a:pt x="570597" y="28920"/>
                </a:moveTo>
                <a:lnTo>
                  <a:pt x="202250" y="434798"/>
                </a:lnTo>
                <a:cubicBezTo>
                  <a:pt x="202490" y="433598"/>
                  <a:pt x="202330" y="432317"/>
                  <a:pt x="202650" y="431037"/>
                </a:cubicBezTo>
                <a:cubicBezTo>
                  <a:pt x="203530" y="427196"/>
                  <a:pt x="204330" y="423915"/>
                  <a:pt x="205291" y="420874"/>
                </a:cubicBezTo>
                <a:cubicBezTo>
                  <a:pt x="205851" y="419114"/>
                  <a:pt x="206571" y="417673"/>
                  <a:pt x="206811" y="417113"/>
                </a:cubicBezTo>
                <a:cubicBezTo>
                  <a:pt x="209132" y="411111"/>
                  <a:pt x="203770" y="405029"/>
                  <a:pt x="197448" y="406230"/>
                </a:cubicBezTo>
                <a:cubicBezTo>
                  <a:pt x="196888" y="406390"/>
                  <a:pt x="195848" y="406710"/>
                  <a:pt x="194087" y="406950"/>
                </a:cubicBezTo>
                <a:cubicBezTo>
                  <a:pt x="191126" y="407430"/>
                  <a:pt x="187365" y="407590"/>
                  <a:pt x="183604" y="408070"/>
                </a:cubicBezTo>
                <a:cubicBezTo>
                  <a:pt x="181204" y="408390"/>
                  <a:pt x="178563" y="408230"/>
                  <a:pt x="176082" y="408470"/>
                </a:cubicBezTo>
                <a:lnTo>
                  <a:pt x="433757" y="124868"/>
                </a:lnTo>
                <a:cubicBezTo>
                  <a:pt x="437198" y="129669"/>
                  <a:pt x="444400" y="130229"/>
                  <a:pt x="447281" y="124468"/>
                </a:cubicBezTo>
                <a:cubicBezTo>
                  <a:pt x="447602" y="123747"/>
                  <a:pt x="448082" y="122307"/>
                  <a:pt x="449122" y="120306"/>
                </a:cubicBezTo>
                <a:cubicBezTo>
                  <a:pt x="450962" y="116945"/>
                  <a:pt x="453283" y="113424"/>
                  <a:pt x="455844" y="109423"/>
                </a:cubicBezTo>
                <a:cubicBezTo>
                  <a:pt x="463206" y="97900"/>
                  <a:pt x="471928" y="86377"/>
                  <a:pt x="481691" y="75653"/>
                </a:cubicBezTo>
                <a:cubicBezTo>
                  <a:pt x="508579" y="46445"/>
                  <a:pt x="538348" y="30280"/>
                  <a:pt x="570597" y="28920"/>
                </a:cubicBezTo>
                <a:close/>
                <a:moveTo>
                  <a:pt x="591563" y="30440"/>
                </a:moveTo>
                <a:cubicBezTo>
                  <a:pt x="600446" y="31961"/>
                  <a:pt x="609328" y="33161"/>
                  <a:pt x="618611" y="37162"/>
                </a:cubicBezTo>
                <a:cubicBezTo>
                  <a:pt x="623013" y="39083"/>
                  <a:pt x="625493" y="41804"/>
                  <a:pt x="629494" y="43884"/>
                </a:cubicBezTo>
                <a:lnTo>
                  <a:pt x="207851" y="508260"/>
                </a:lnTo>
                <a:cubicBezTo>
                  <a:pt x="206891" y="505939"/>
                  <a:pt x="204891" y="504258"/>
                  <a:pt x="204090" y="501858"/>
                </a:cubicBezTo>
                <a:cubicBezTo>
                  <a:pt x="200009" y="489214"/>
                  <a:pt x="198649" y="476010"/>
                  <a:pt x="198809" y="462806"/>
                </a:cubicBezTo>
                <a:lnTo>
                  <a:pt x="591563" y="30440"/>
                </a:lnTo>
                <a:close/>
                <a:moveTo>
                  <a:pt x="366137" y="39403"/>
                </a:moveTo>
                <a:cubicBezTo>
                  <a:pt x="375820" y="46365"/>
                  <a:pt x="385263" y="54447"/>
                  <a:pt x="393906" y="64130"/>
                </a:cubicBezTo>
                <a:lnTo>
                  <a:pt x="87816" y="400948"/>
                </a:lnTo>
                <a:cubicBezTo>
                  <a:pt x="74533" y="396787"/>
                  <a:pt x="63009" y="390945"/>
                  <a:pt x="53326" y="383663"/>
                </a:cubicBezTo>
                <a:lnTo>
                  <a:pt x="366137" y="39403"/>
                </a:lnTo>
                <a:close/>
                <a:moveTo>
                  <a:pt x="643738" y="52527"/>
                </a:moveTo>
                <a:cubicBezTo>
                  <a:pt x="655502" y="60289"/>
                  <a:pt x="665185" y="69011"/>
                  <a:pt x="672627" y="78374"/>
                </a:cubicBezTo>
                <a:lnTo>
                  <a:pt x="243862" y="551392"/>
                </a:lnTo>
                <a:cubicBezTo>
                  <a:pt x="232419" y="543230"/>
                  <a:pt x="223216" y="533867"/>
                  <a:pt x="216494" y="523224"/>
                </a:cubicBezTo>
                <a:lnTo>
                  <a:pt x="643738" y="52527"/>
                </a:lnTo>
                <a:close/>
                <a:moveTo>
                  <a:pt x="404389" y="77254"/>
                </a:moveTo>
                <a:cubicBezTo>
                  <a:pt x="411751" y="86857"/>
                  <a:pt x="418873" y="96780"/>
                  <a:pt x="424234" y="106862"/>
                </a:cubicBezTo>
                <a:cubicBezTo>
                  <a:pt x="424635" y="107663"/>
                  <a:pt x="424955" y="108303"/>
                  <a:pt x="425355" y="109103"/>
                </a:cubicBezTo>
                <a:lnTo>
                  <a:pt x="152315" y="409911"/>
                </a:lnTo>
                <a:cubicBezTo>
                  <a:pt x="136471" y="410231"/>
                  <a:pt x="120706" y="409431"/>
                  <a:pt x="105422" y="406550"/>
                </a:cubicBezTo>
                <a:lnTo>
                  <a:pt x="404389" y="77254"/>
                </a:lnTo>
                <a:close/>
                <a:moveTo>
                  <a:pt x="682790" y="92298"/>
                </a:moveTo>
                <a:cubicBezTo>
                  <a:pt x="683910" y="94459"/>
                  <a:pt x="686311" y="96139"/>
                  <a:pt x="687271" y="98300"/>
                </a:cubicBezTo>
                <a:cubicBezTo>
                  <a:pt x="692473" y="109983"/>
                  <a:pt x="694793" y="122147"/>
                  <a:pt x="695114" y="134310"/>
                </a:cubicBezTo>
                <a:lnTo>
                  <a:pt x="295237" y="574279"/>
                </a:lnTo>
                <a:cubicBezTo>
                  <a:pt x="284834" y="572918"/>
                  <a:pt x="274110" y="570278"/>
                  <a:pt x="263388" y="565316"/>
                </a:cubicBezTo>
                <a:cubicBezTo>
                  <a:pt x="260747" y="564116"/>
                  <a:pt x="259467" y="562115"/>
                  <a:pt x="256986" y="560835"/>
                </a:cubicBezTo>
                <a:lnTo>
                  <a:pt x="682790" y="92298"/>
                </a:lnTo>
                <a:close/>
                <a:moveTo>
                  <a:pt x="691352" y="162479"/>
                </a:moveTo>
                <a:cubicBezTo>
                  <a:pt x="690632" y="165680"/>
                  <a:pt x="691112" y="169041"/>
                  <a:pt x="690232" y="172242"/>
                </a:cubicBezTo>
                <a:cubicBezTo>
                  <a:pt x="689192" y="175923"/>
                  <a:pt x="688311" y="179444"/>
                  <a:pt x="687191" y="182405"/>
                </a:cubicBezTo>
                <a:cubicBezTo>
                  <a:pt x="686551" y="184085"/>
                  <a:pt x="685911" y="184885"/>
                  <a:pt x="685671" y="185445"/>
                </a:cubicBezTo>
                <a:cubicBezTo>
                  <a:pt x="682950" y="191207"/>
                  <a:pt x="687591" y="198089"/>
                  <a:pt x="693913" y="197449"/>
                </a:cubicBezTo>
                <a:cubicBezTo>
                  <a:pt x="694473" y="197369"/>
                  <a:pt x="695834" y="197209"/>
                  <a:pt x="697674" y="197049"/>
                </a:cubicBezTo>
                <a:cubicBezTo>
                  <a:pt x="701195" y="196889"/>
                  <a:pt x="705276" y="197449"/>
                  <a:pt x="708958" y="197449"/>
                </a:cubicBezTo>
                <a:lnTo>
                  <a:pt x="437358" y="496416"/>
                </a:lnTo>
                <a:cubicBezTo>
                  <a:pt x="433757" y="493775"/>
                  <a:pt x="428796" y="493135"/>
                  <a:pt x="426075" y="497536"/>
                </a:cubicBezTo>
                <a:cubicBezTo>
                  <a:pt x="425755" y="498097"/>
                  <a:pt x="424875" y="499297"/>
                  <a:pt x="423834" y="500897"/>
                </a:cubicBezTo>
                <a:cubicBezTo>
                  <a:pt x="421994" y="503538"/>
                  <a:pt x="419993" y="506259"/>
                  <a:pt x="417433" y="509540"/>
                </a:cubicBezTo>
                <a:cubicBezTo>
                  <a:pt x="410230" y="518823"/>
                  <a:pt x="401668" y="528265"/>
                  <a:pt x="392305" y="536908"/>
                </a:cubicBezTo>
                <a:cubicBezTo>
                  <a:pt x="368778" y="558594"/>
                  <a:pt x="343651" y="570758"/>
                  <a:pt x="317643" y="573639"/>
                </a:cubicBezTo>
                <a:lnTo>
                  <a:pt x="691352" y="162479"/>
                </a:lnTo>
                <a:close/>
                <a:moveTo>
                  <a:pt x="730804" y="198089"/>
                </a:moveTo>
                <a:cubicBezTo>
                  <a:pt x="744648" y="199369"/>
                  <a:pt x="758892" y="201530"/>
                  <a:pt x="772816" y="205931"/>
                </a:cubicBezTo>
                <a:cubicBezTo>
                  <a:pt x="773136" y="206011"/>
                  <a:pt x="773296" y="206251"/>
                  <a:pt x="773536" y="206331"/>
                </a:cubicBezTo>
                <a:lnTo>
                  <a:pt x="464486" y="546911"/>
                </a:lnTo>
                <a:cubicBezTo>
                  <a:pt x="464246" y="546591"/>
                  <a:pt x="463926" y="546431"/>
                  <a:pt x="463766" y="546191"/>
                </a:cubicBezTo>
                <a:cubicBezTo>
                  <a:pt x="456564" y="536028"/>
                  <a:pt x="450642" y="524904"/>
                  <a:pt x="446161" y="513941"/>
                </a:cubicBezTo>
                <a:cubicBezTo>
                  <a:pt x="445841" y="513221"/>
                  <a:pt x="445681" y="512741"/>
                  <a:pt x="445441" y="512101"/>
                </a:cubicBezTo>
                <a:lnTo>
                  <a:pt x="730804" y="198089"/>
                </a:lnTo>
                <a:close/>
                <a:moveTo>
                  <a:pt x="117425" y="209692"/>
                </a:moveTo>
                <a:lnTo>
                  <a:pt x="18756" y="318444"/>
                </a:lnTo>
                <a:cubicBezTo>
                  <a:pt x="17796" y="309802"/>
                  <a:pt x="16195" y="301879"/>
                  <a:pt x="16836" y="291796"/>
                </a:cubicBezTo>
                <a:cubicBezTo>
                  <a:pt x="19957" y="246423"/>
                  <a:pt x="46044" y="221296"/>
                  <a:pt x="88857" y="211133"/>
                </a:cubicBezTo>
                <a:cubicBezTo>
                  <a:pt x="98299" y="208972"/>
                  <a:pt x="107822" y="210413"/>
                  <a:pt x="117425" y="209692"/>
                </a:cubicBezTo>
                <a:close/>
                <a:moveTo>
                  <a:pt x="788901" y="213454"/>
                </a:moveTo>
                <a:cubicBezTo>
                  <a:pt x="800984" y="218975"/>
                  <a:pt x="811067" y="226017"/>
                  <a:pt x="819630" y="234420"/>
                </a:cubicBezTo>
                <a:lnTo>
                  <a:pt x="668466" y="400948"/>
                </a:lnTo>
                <a:cubicBezTo>
                  <a:pt x="667906" y="400868"/>
                  <a:pt x="667186" y="400708"/>
                  <a:pt x="666545" y="400548"/>
                </a:cubicBezTo>
                <a:cubicBezTo>
                  <a:pt x="663984" y="399988"/>
                  <a:pt x="662544" y="399668"/>
                  <a:pt x="661664" y="399428"/>
                </a:cubicBezTo>
                <a:cubicBezTo>
                  <a:pt x="655342" y="397907"/>
                  <a:pt x="649820" y="404149"/>
                  <a:pt x="651901" y="410311"/>
                </a:cubicBezTo>
                <a:cubicBezTo>
                  <a:pt x="652141" y="411111"/>
                  <a:pt x="652701" y="412472"/>
                  <a:pt x="653421" y="414792"/>
                </a:cubicBezTo>
                <a:cubicBezTo>
                  <a:pt x="653582" y="415352"/>
                  <a:pt x="653662" y="416073"/>
                  <a:pt x="653821" y="416633"/>
                </a:cubicBezTo>
                <a:lnTo>
                  <a:pt x="504498" y="581321"/>
                </a:lnTo>
                <a:cubicBezTo>
                  <a:pt x="493695" y="575959"/>
                  <a:pt x="484012" y="568357"/>
                  <a:pt x="475209" y="558834"/>
                </a:cubicBezTo>
                <a:lnTo>
                  <a:pt x="788901" y="213454"/>
                </a:lnTo>
                <a:close/>
                <a:moveTo>
                  <a:pt x="831313" y="245703"/>
                </a:moveTo>
                <a:cubicBezTo>
                  <a:pt x="838835" y="256426"/>
                  <a:pt x="843557" y="269310"/>
                  <a:pt x="846357" y="283954"/>
                </a:cubicBezTo>
                <a:lnTo>
                  <a:pt x="736486" y="404709"/>
                </a:lnTo>
                <a:cubicBezTo>
                  <a:pt x="720481" y="405189"/>
                  <a:pt x="704316" y="405750"/>
                  <a:pt x="688072" y="403589"/>
                </a:cubicBezTo>
                <a:lnTo>
                  <a:pt x="688072" y="403269"/>
                </a:lnTo>
                <a:lnTo>
                  <a:pt x="831313" y="245703"/>
                </a:lnTo>
                <a:close/>
                <a:moveTo>
                  <a:pt x="847798" y="306521"/>
                </a:moveTo>
                <a:cubicBezTo>
                  <a:pt x="847878" y="311562"/>
                  <a:pt x="849318" y="315723"/>
                  <a:pt x="848918" y="321165"/>
                </a:cubicBezTo>
                <a:cubicBezTo>
                  <a:pt x="846438" y="356695"/>
                  <a:pt x="830113" y="379902"/>
                  <a:pt x="802425" y="393186"/>
                </a:cubicBezTo>
                <a:cubicBezTo>
                  <a:pt x="790021" y="399108"/>
                  <a:pt x="775137" y="403029"/>
                  <a:pt x="758572" y="405189"/>
                </a:cubicBezTo>
                <a:lnTo>
                  <a:pt x="847798" y="306521"/>
                </a:lnTo>
                <a:close/>
                <a:moveTo>
                  <a:pt x="657583" y="437039"/>
                </a:moveTo>
                <a:cubicBezTo>
                  <a:pt x="660704" y="454564"/>
                  <a:pt x="661504" y="472089"/>
                  <a:pt x="659823" y="489214"/>
                </a:cubicBezTo>
                <a:lnTo>
                  <a:pt x="570197" y="587883"/>
                </a:lnTo>
                <a:cubicBezTo>
                  <a:pt x="551952" y="591804"/>
                  <a:pt x="535387" y="591404"/>
                  <a:pt x="520663" y="587483"/>
                </a:cubicBezTo>
                <a:lnTo>
                  <a:pt x="657583" y="437039"/>
                </a:lnTo>
                <a:close/>
                <a:moveTo>
                  <a:pt x="652781" y="521383"/>
                </a:moveTo>
                <a:cubicBezTo>
                  <a:pt x="643979" y="545550"/>
                  <a:pt x="627814" y="564516"/>
                  <a:pt x="602527" y="576920"/>
                </a:cubicBezTo>
                <a:lnTo>
                  <a:pt x="652781" y="521383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"/>
          <p:cNvSpPr/>
          <p:nvPr/>
        </p:nvSpPr>
        <p:spPr>
          <a:xfrm>
            <a:off x="1470925" y="241643"/>
            <a:ext cx="755125" cy="529544"/>
          </a:xfrm>
          <a:custGeom>
            <a:rect b="b" l="l" r="r" t="t"/>
            <a:pathLst>
              <a:path extrusionOk="0" h="606927" w="865473">
                <a:moveTo>
                  <a:pt x="294117" y="16"/>
                </a:moveTo>
                <a:cubicBezTo>
                  <a:pt x="278592" y="496"/>
                  <a:pt x="262107" y="3376"/>
                  <a:pt x="244982" y="9378"/>
                </a:cubicBezTo>
                <a:cubicBezTo>
                  <a:pt x="197929" y="25943"/>
                  <a:pt x="170320" y="58032"/>
                  <a:pt x="158317" y="100525"/>
                </a:cubicBezTo>
                <a:cubicBezTo>
                  <a:pt x="151835" y="123411"/>
                  <a:pt x="151435" y="147178"/>
                  <a:pt x="153436" y="170305"/>
                </a:cubicBezTo>
                <a:cubicBezTo>
                  <a:pt x="153916" y="176067"/>
                  <a:pt x="153676" y="181989"/>
                  <a:pt x="154556" y="187590"/>
                </a:cubicBezTo>
                <a:cubicBezTo>
                  <a:pt x="154796" y="188951"/>
                  <a:pt x="155036" y="190071"/>
                  <a:pt x="155276" y="191351"/>
                </a:cubicBezTo>
                <a:cubicBezTo>
                  <a:pt x="148554" y="190711"/>
                  <a:pt x="141592" y="191031"/>
                  <a:pt x="134630" y="190951"/>
                </a:cubicBezTo>
                <a:cubicBezTo>
                  <a:pt x="118065" y="190791"/>
                  <a:pt x="101180" y="191511"/>
                  <a:pt x="84775" y="195432"/>
                </a:cubicBezTo>
                <a:cubicBezTo>
                  <a:pt x="35561" y="207116"/>
                  <a:pt x="395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4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860" y="421738"/>
                  <a:pt x="102061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39"/>
                  <a:pt x="186645" y="424299"/>
                  <a:pt x="187206" y="424219"/>
                </a:cubicBezTo>
                <a:cubicBezTo>
                  <a:pt x="186885" y="425420"/>
                  <a:pt x="186805" y="425820"/>
                  <a:pt x="186485" y="427260"/>
                </a:cubicBezTo>
                <a:cubicBezTo>
                  <a:pt x="184405" y="436383"/>
                  <a:pt x="184084" y="445666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3"/>
                </a:cubicBezTo>
                <a:cubicBezTo>
                  <a:pt x="250024" y="575063"/>
                  <a:pt x="252264" y="578344"/>
                  <a:pt x="256586" y="580345"/>
                </a:cubicBezTo>
                <a:cubicBezTo>
                  <a:pt x="309721" y="605152"/>
                  <a:pt x="359656" y="589387"/>
                  <a:pt x="403669" y="548816"/>
                </a:cubicBezTo>
                <a:cubicBezTo>
                  <a:pt x="413752" y="539533"/>
                  <a:pt x="422554" y="529530"/>
                  <a:pt x="430316" y="519527"/>
                </a:cubicBezTo>
                <a:cubicBezTo>
                  <a:pt x="430396" y="519367"/>
                  <a:pt x="430556" y="519287"/>
                  <a:pt x="430716" y="519127"/>
                </a:cubicBezTo>
                <a:cubicBezTo>
                  <a:pt x="430876" y="519607"/>
                  <a:pt x="430876" y="519767"/>
                  <a:pt x="431116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202" y="556818"/>
                  <a:pt x="452323" y="557618"/>
                  <a:pt x="453283" y="558899"/>
                </a:cubicBezTo>
                <a:cubicBezTo>
                  <a:pt x="456724" y="563460"/>
                  <a:pt x="46080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5" y="595309"/>
                  <a:pt x="497216" y="596029"/>
                </a:cubicBezTo>
                <a:cubicBezTo>
                  <a:pt x="498816" y="596990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9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472" y="606592"/>
                </a:cubicBezTo>
                <a:cubicBezTo>
                  <a:pt x="554913" y="606512"/>
                  <a:pt x="556513" y="605952"/>
                  <a:pt x="557954" y="605872"/>
                </a:cubicBezTo>
                <a:cubicBezTo>
                  <a:pt x="564756" y="605312"/>
                  <a:pt x="571637" y="604672"/>
                  <a:pt x="578920" y="602831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748" y="478635"/>
                  <a:pt x="677589" y="469673"/>
                </a:cubicBezTo>
                <a:cubicBezTo>
                  <a:pt x="677348" y="454788"/>
                  <a:pt x="675828" y="439744"/>
                  <a:pt x="672707" y="425019"/>
                </a:cubicBezTo>
                <a:cubicBezTo>
                  <a:pt x="672387" y="423659"/>
                  <a:pt x="672227" y="422459"/>
                  <a:pt x="671987" y="421258"/>
                </a:cubicBezTo>
                <a:cubicBezTo>
                  <a:pt x="671747" y="420138"/>
                  <a:pt x="671507" y="419018"/>
                  <a:pt x="671267" y="417897"/>
                </a:cubicBezTo>
                <a:cubicBezTo>
                  <a:pt x="673907" y="418378"/>
                  <a:pt x="676228" y="418938"/>
                  <a:pt x="679189" y="419418"/>
                </a:cubicBezTo>
                <a:cubicBezTo>
                  <a:pt x="705917" y="423499"/>
                  <a:pt x="733445" y="424859"/>
                  <a:pt x="759452" y="421659"/>
                </a:cubicBezTo>
                <a:cubicBezTo>
                  <a:pt x="821070" y="414136"/>
                  <a:pt x="860922" y="383087"/>
                  <a:pt x="865243" y="322270"/>
                </a:cubicBezTo>
                <a:cubicBezTo>
                  <a:pt x="866123" y="310346"/>
                  <a:pt x="864283" y="300343"/>
                  <a:pt x="863002" y="290020"/>
                </a:cubicBezTo>
                <a:cubicBezTo>
                  <a:pt x="863002" y="289860"/>
                  <a:pt x="863002" y="289780"/>
                  <a:pt x="863002" y="289620"/>
                </a:cubicBezTo>
                <a:cubicBezTo>
                  <a:pt x="863002" y="289540"/>
                  <a:pt x="863002" y="289380"/>
                  <a:pt x="863002" y="289220"/>
                </a:cubicBezTo>
                <a:cubicBezTo>
                  <a:pt x="860202" y="267533"/>
                  <a:pt x="853640" y="248648"/>
                  <a:pt x="842357" y="233684"/>
                </a:cubicBezTo>
                <a:cubicBezTo>
                  <a:pt x="839156" y="229442"/>
                  <a:pt x="834994" y="226081"/>
                  <a:pt x="831073" y="222400"/>
                </a:cubicBezTo>
                <a:cubicBezTo>
                  <a:pt x="822431" y="213918"/>
                  <a:pt x="812348" y="206876"/>
                  <a:pt x="800664" y="201034"/>
                </a:cubicBezTo>
                <a:cubicBezTo>
                  <a:pt x="799544" y="200474"/>
                  <a:pt x="798424" y="200074"/>
                  <a:pt x="797303" y="199514"/>
                </a:cubicBezTo>
                <a:cubicBezTo>
                  <a:pt x="796423" y="199114"/>
                  <a:pt x="795623" y="198473"/>
                  <a:pt x="794663" y="197993"/>
                </a:cubicBezTo>
                <a:cubicBezTo>
                  <a:pt x="791462" y="196553"/>
                  <a:pt x="788661" y="194792"/>
                  <a:pt x="785300" y="193512"/>
                </a:cubicBezTo>
                <a:cubicBezTo>
                  <a:pt x="782659" y="192552"/>
                  <a:pt x="780578" y="191031"/>
                  <a:pt x="777778" y="190151"/>
                </a:cubicBezTo>
                <a:cubicBezTo>
                  <a:pt x="766655" y="186630"/>
                  <a:pt x="755451" y="184469"/>
                  <a:pt x="744408" y="183029"/>
                </a:cubicBezTo>
                <a:cubicBezTo>
                  <a:pt x="744248" y="183029"/>
                  <a:pt x="744168" y="183029"/>
                  <a:pt x="744008" y="183029"/>
                </a:cubicBezTo>
                <a:cubicBezTo>
                  <a:pt x="730564" y="181268"/>
                  <a:pt x="717360" y="180548"/>
                  <a:pt x="704956" y="180788"/>
                </a:cubicBezTo>
                <a:cubicBezTo>
                  <a:pt x="705517" y="179108"/>
                  <a:pt x="705917" y="178548"/>
                  <a:pt x="706477" y="176627"/>
                </a:cubicBezTo>
                <a:cubicBezTo>
                  <a:pt x="714399" y="148939"/>
                  <a:pt x="714719" y="119410"/>
                  <a:pt x="702316" y="91482"/>
                </a:cubicBezTo>
                <a:cubicBezTo>
                  <a:pt x="700475" y="87321"/>
                  <a:pt x="696074" y="84200"/>
                  <a:pt x="693673" y="80199"/>
                </a:cubicBezTo>
                <a:cubicBezTo>
                  <a:pt x="692073" y="77478"/>
                  <a:pt x="689912" y="74917"/>
                  <a:pt x="688072" y="72357"/>
                </a:cubicBezTo>
                <a:cubicBezTo>
                  <a:pt x="679509" y="60593"/>
                  <a:pt x="668546" y="49870"/>
                  <a:pt x="654702" y="40427"/>
                </a:cubicBezTo>
                <a:cubicBezTo>
                  <a:pt x="650220" y="37386"/>
                  <a:pt x="645499" y="34586"/>
                  <a:pt x="640458" y="31785"/>
                </a:cubicBezTo>
                <a:cubicBezTo>
                  <a:pt x="634936" y="28744"/>
                  <a:pt x="631335" y="24743"/>
                  <a:pt x="625093" y="22022"/>
                </a:cubicBezTo>
                <a:cubicBezTo>
                  <a:pt x="617891" y="18901"/>
                  <a:pt x="611089" y="18581"/>
                  <a:pt x="604127" y="16740"/>
                </a:cubicBezTo>
                <a:cubicBezTo>
                  <a:pt x="598125" y="15220"/>
                  <a:pt x="591963" y="12819"/>
                  <a:pt x="586122" y="12259"/>
                </a:cubicBezTo>
                <a:cubicBezTo>
                  <a:pt x="554032" y="8898"/>
                  <a:pt x="524664" y="19381"/>
                  <a:pt x="497616" y="40027"/>
                </a:cubicBezTo>
                <a:cubicBezTo>
                  <a:pt x="488093" y="46749"/>
                  <a:pt x="478650" y="54832"/>
                  <a:pt x="469848" y="64434"/>
                </a:cubicBezTo>
                <a:cubicBezTo>
                  <a:pt x="459365" y="75878"/>
                  <a:pt x="449922" y="88201"/>
                  <a:pt x="442080" y="100445"/>
                </a:cubicBezTo>
                <a:cubicBezTo>
                  <a:pt x="441520" y="101405"/>
                  <a:pt x="441119" y="102205"/>
                  <a:pt x="440559" y="103086"/>
                </a:cubicBezTo>
                <a:cubicBezTo>
                  <a:pt x="439919" y="101805"/>
                  <a:pt x="439439" y="100685"/>
                  <a:pt x="438639" y="99325"/>
                </a:cubicBezTo>
                <a:cubicBezTo>
                  <a:pt x="438159" y="98364"/>
                  <a:pt x="437278" y="97644"/>
                  <a:pt x="436798" y="96684"/>
                </a:cubicBezTo>
                <a:cubicBezTo>
                  <a:pt x="430876" y="85881"/>
                  <a:pt x="423754" y="75077"/>
                  <a:pt x="415832" y="64834"/>
                </a:cubicBezTo>
                <a:cubicBezTo>
                  <a:pt x="414392" y="62994"/>
                  <a:pt x="413591" y="60993"/>
                  <a:pt x="412071" y="59233"/>
                </a:cubicBezTo>
                <a:cubicBezTo>
                  <a:pt x="409830" y="56592"/>
                  <a:pt x="407190" y="54591"/>
                  <a:pt x="404949" y="52111"/>
                </a:cubicBezTo>
                <a:cubicBezTo>
                  <a:pt x="396386" y="42588"/>
                  <a:pt x="387184" y="34426"/>
                  <a:pt x="377581" y="27383"/>
                </a:cubicBezTo>
                <a:cubicBezTo>
                  <a:pt x="373020" y="24023"/>
                  <a:pt x="368538" y="20742"/>
                  <a:pt x="363657" y="18021"/>
                </a:cubicBezTo>
                <a:cubicBezTo>
                  <a:pt x="352214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1" y="1456"/>
                </a:cubicBezTo>
                <a:cubicBezTo>
                  <a:pt x="305400" y="976"/>
                  <a:pt x="300038" y="-145"/>
                  <a:pt x="294117" y="16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5"/>
                  <a:pt x="169680" y="120611"/>
                  <a:pt x="174082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1"/>
                  <a:pt x="279552" y="17141"/>
                  <a:pt x="292996" y="16500"/>
                </a:cubicBezTo>
                <a:close/>
                <a:moveTo>
                  <a:pt x="313642" y="18021"/>
                </a:moveTo>
                <a:cubicBezTo>
                  <a:pt x="327326" y="19941"/>
                  <a:pt x="340530" y="23462"/>
                  <a:pt x="352694" y="30024"/>
                </a:cubicBezTo>
                <a:lnTo>
                  <a:pt x="41003" y="373645"/>
                </a:lnTo>
                <a:cubicBezTo>
                  <a:pt x="32360" y="364202"/>
                  <a:pt x="25878" y="353078"/>
                  <a:pt x="21877" y="339554"/>
                </a:cubicBezTo>
                <a:lnTo>
                  <a:pt x="140792" y="208236"/>
                </a:lnTo>
                <a:cubicBezTo>
                  <a:pt x="145753" y="208396"/>
                  <a:pt x="150955" y="207036"/>
                  <a:pt x="155836" y="207516"/>
                </a:cubicBezTo>
                <a:cubicBezTo>
                  <a:pt x="159918" y="207916"/>
                  <a:pt x="162638" y="208396"/>
                  <a:pt x="164079" y="208636"/>
                </a:cubicBezTo>
                <a:cubicBezTo>
                  <a:pt x="170000" y="209597"/>
                  <a:pt x="175042" y="204235"/>
                  <a:pt x="173441" y="198553"/>
                </a:cubicBezTo>
                <a:cubicBezTo>
                  <a:pt x="172801" y="196153"/>
                  <a:pt x="171841" y="191351"/>
                  <a:pt x="170801" y="185029"/>
                </a:cubicBezTo>
                <a:cubicBezTo>
                  <a:pt x="170320" y="182069"/>
                  <a:pt x="170401" y="179028"/>
                  <a:pt x="170080" y="176067"/>
                </a:cubicBezTo>
                <a:lnTo>
                  <a:pt x="313642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302"/>
                  <a:pt x="202650" y="431021"/>
                </a:cubicBezTo>
                <a:cubicBezTo>
                  <a:pt x="203530" y="427180"/>
                  <a:pt x="204330" y="423899"/>
                  <a:pt x="205291" y="420858"/>
                </a:cubicBezTo>
                <a:cubicBezTo>
                  <a:pt x="205851" y="419098"/>
                  <a:pt x="206571" y="417657"/>
                  <a:pt x="206811" y="417097"/>
                </a:cubicBezTo>
                <a:cubicBezTo>
                  <a:pt x="209132" y="411095"/>
                  <a:pt x="203770" y="405014"/>
                  <a:pt x="197448" y="406214"/>
                </a:cubicBezTo>
                <a:cubicBezTo>
                  <a:pt x="196888" y="406374"/>
                  <a:pt x="195848" y="406694"/>
                  <a:pt x="194087" y="406934"/>
                </a:cubicBezTo>
                <a:cubicBezTo>
                  <a:pt x="191127" y="407414"/>
                  <a:pt x="187365" y="407574"/>
                  <a:pt x="183604" y="408055"/>
                </a:cubicBezTo>
                <a:cubicBezTo>
                  <a:pt x="181204" y="408375"/>
                  <a:pt x="178563" y="408215"/>
                  <a:pt x="176082" y="408455"/>
                </a:cubicBezTo>
                <a:lnTo>
                  <a:pt x="433757" y="124852"/>
                </a:lnTo>
                <a:cubicBezTo>
                  <a:pt x="437198" y="129573"/>
                  <a:pt x="444400" y="130133"/>
                  <a:pt x="447281" y="124452"/>
                </a:cubicBezTo>
                <a:cubicBezTo>
                  <a:pt x="447601" y="123812"/>
                  <a:pt x="448081" y="122291"/>
                  <a:pt x="449122" y="120371"/>
                </a:cubicBezTo>
                <a:cubicBezTo>
                  <a:pt x="450962" y="117010"/>
                  <a:pt x="453283" y="113489"/>
                  <a:pt x="455844" y="109487"/>
                </a:cubicBezTo>
                <a:cubicBezTo>
                  <a:pt x="463206" y="97964"/>
                  <a:pt x="471928" y="86441"/>
                  <a:pt x="481691" y="75718"/>
                </a:cubicBezTo>
                <a:cubicBezTo>
                  <a:pt x="508579" y="46429"/>
                  <a:pt x="538348" y="30264"/>
                  <a:pt x="570597" y="28904"/>
                </a:cubicBezTo>
                <a:close/>
                <a:moveTo>
                  <a:pt x="591563" y="30424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3" y="39067"/>
                  <a:pt x="625493" y="41788"/>
                  <a:pt x="629494" y="43868"/>
                </a:cubicBezTo>
                <a:lnTo>
                  <a:pt x="207851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4"/>
                  <a:pt x="198809" y="462791"/>
                </a:cubicBezTo>
                <a:lnTo>
                  <a:pt x="591563" y="30424"/>
                </a:lnTo>
                <a:close/>
                <a:moveTo>
                  <a:pt x="366138" y="39387"/>
                </a:moveTo>
                <a:cubicBezTo>
                  <a:pt x="375820" y="46349"/>
                  <a:pt x="385263" y="54431"/>
                  <a:pt x="393906" y="64114"/>
                </a:cubicBezTo>
                <a:lnTo>
                  <a:pt x="87816" y="400933"/>
                </a:lnTo>
                <a:cubicBezTo>
                  <a:pt x="74533" y="396771"/>
                  <a:pt x="63009" y="390930"/>
                  <a:pt x="53326" y="383647"/>
                </a:cubicBezTo>
                <a:lnTo>
                  <a:pt x="366138" y="39387"/>
                </a:lnTo>
                <a:close/>
                <a:moveTo>
                  <a:pt x="643739" y="52511"/>
                </a:moveTo>
                <a:cubicBezTo>
                  <a:pt x="655502" y="60273"/>
                  <a:pt x="665185" y="68996"/>
                  <a:pt x="672627" y="78438"/>
                </a:cubicBezTo>
                <a:lnTo>
                  <a:pt x="243862" y="551456"/>
                </a:lnTo>
                <a:cubicBezTo>
                  <a:pt x="232419" y="543294"/>
                  <a:pt x="223216" y="533931"/>
                  <a:pt x="216494" y="523288"/>
                </a:cubicBezTo>
                <a:lnTo>
                  <a:pt x="643739" y="52511"/>
                </a:lnTo>
                <a:close/>
                <a:moveTo>
                  <a:pt x="404389" y="77318"/>
                </a:moveTo>
                <a:cubicBezTo>
                  <a:pt x="411751" y="86921"/>
                  <a:pt x="418873" y="96764"/>
                  <a:pt x="424235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90" y="92282"/>
                </a:moveTo>
                <a:cubicBezTo>
                  <a:pt x="683910" y="94443"/>
                  <a:pt x="686311" y="96124"/>
                  <a:pt x="687271" y="98284"/>
                </a:cubicBezTo>
                <a:cubicBezTo>
                  <a:pt x="692473" y="109968"/>
                  <a:pt x="694793" y="122051"/>
                  <a:pt x="695114" y="134295"/>
                </a:cubicBezTo>
                <a:lnTo>
                  <a:pt x="295237" y="574263"/>
                </a:lnTo>
                <a:cubicBezTo>
                  <a:pt x="284834" y="572903"/>
                  <a:pt x="274111" y="570262"/>
                  <a:pt x="263388" y="565300"/>
                </a:cubicBezTo>
                <a:cubicBezTo>
                  <a:pt x="260747" y="564100"/>
                  <a:pt x="259467" y="562100"/>
                  <a:pt x="256986" y="560819"/>
                </a:cubicBezTo>
                <a:lnTo>
                  <a:pt x="682790" y="92282"/>
                </a:lnTo>
                <a:close/>
                <a:moveTo>
                  <a:pt x="691353" y="162463"/>
                </a:moveTo>
                <a:cubicBezTo>
                  <a:pt x="690632" y="165664"/>
                  <a:pt x="691112" y="169025"/>
                  <a:pt x="690232" y="172226"/>
                </a:cubicBezTo>
                <a:cubicBezTo>
                  <a:pt x="689192" y="175907"/>
                  <a:pt x="688312" y="179428"/>
                  <a:pt x="687191" y="182389"/>
                </a:cubicBezTo>
                <a:cubicBezTo>
                  <a:pt x="686551" y="184069"/>
                  <a:pt x="685911" y="184869"/>
                  <a:pt x="685671" y="185430"/>
                </a:cubicBezTo>
                <a:cubicBezTo>
                  <a:pt x="682950" y="191191"/>
                  <a:pt x="687591" y="197993"/>
                  <a:pt x="693913" y="197433"/>
                </a:cubicBezTo>
                <a:cubicBezTo>
                  <a:pt x="694473" y="197353"/>
                  <a:pt x="695834" y="197193"/>
                  <a:pt x="697674" y="197033"/>
                </a:cubicBezTo>
                <a:cubicBezTo>
                  <a:pt x="701195" y="196873"/>
                  <a:pt x="705196" y="197433"/>
                  <a:pt x="708958" y="197433"/>
                </a:cubicBezTo>
                <a:lnTo>
                  <a:pt x="437358" y="496400"/>
                </a:lnTo>
                <a:cubicBezTo>
                  <a:pt x="433757" y="493759"/>
                  <a:pt x="428796" y="493119"/>
                  <a:pt x="426075" y="497521"/>
                </a:cubicBezTo>
                <a:cubicBezTo>
                  <a:pt x="425755" y="498081"/>
                  <a:pt x="424875" y="499281"/>
                  <a:pt x="423834" y="500882"/>
                </a:cubicBezTo>
                <a:cubicBezTo>
                  <a:pt x="421994" y="503522"/>
                  <a:pt x="419993" y="506243"/>
                  <a:pt x="417433" y="509524"/>
                </a:cubicBezTo>
                <a:cubicBezTo>
                  <a:pt x="410231" y="518807"/>
                  <a:pt x="401668" y="528250"/>
                  <a:pt x="392305" y="536892"/>
                </a:cubicBezTo>
                <a:cubicBezTo>
                  <a:pt x="368778" y="558658"/>
                  <a:pt x="343651" y="570742"/>
                  <a:pt x="317643" y="573623"/>
                </a:cubicBezTo>
                <a:lnTo>
                  <a:pt x="691353" y="162463"/>
                </a:lnTo>
                <a:close/>
                <a:moveTo>
                  <a:pt x="730804" y="198073"/>
                </a:moveTo>
                <a:cubicBezTo>
                  <a:pt x="744648" y="199354"/>
                  <a:pt x="758892" y="201514"/>
                  <a:pt x="772816" y="205996"/>
                </a:cubicBezTo>
                <a:cubicBezTo>
                  <a:pt x="773136" y="206076"/>
                  <a:pt x="773296" y="206236"/>
                  <a:pt x="773536" y="206396"/>
                </a:cubicBezTo>
                <a:lnTo>
                  <a:pt x="464486" y="546975"/>
                </a:lnTo>
                <a:cubicBezTo>
                  <a:pt x="464246" y="546655"/>
                  <a:pt x="463926" y="546495"/>
                  <a:pt x="463766" y="546255"/>
                </a:cubicBezTo>
                <a:cubicBezTo>
                  <a:pt x="456564" y="536092"/>
                  <a:pt x="450642" y="524969"/>
                  <a:pt x="446161" y="514005"/>
                </a:cubicBezTo>
                <a:cubicBezTo>
                  <a:pt x="445841" y="513285"/>
                  <a:pt x="445681" y="512805"/>
                  <a:pt x="445441" y="512165"/>
                </a:cubicBezTo>
                <a:lnTo>
                  <a:pt x="730804" y="198073"/>
                </a:lnTo>
                <a:close/>
                <a:moveTo>
                  <a:pt x="117425" y="209677"/>
                </a:moveTo>
                <a:lnTo>
                  <a:pt x="18756" y="318428"/>
                </a:lnTo>
                <a:cubicBezTo>
                  <a:pt x="17796" y="309786"/>
                  <a:pt x="16195" y="301864"/>
                  <a:pt x="16836" y="291781"/>
                </a:cubicBezTo>
                <a:cubicBezTo>
                  <a:pt x="19957" y="246407"/>
                  <a:pt x="46044" y="221280"/>
                  <a:pt x="88857" y="211117"/>
                </a:cubicBezTo>
                <a:cubicBezTo>
                  <a:pt x="98299" y="208956"/>
                  <a:pt x="107822" y="210397"/>
                  <a:pt x="117425" y="209677"/>
                </a:cubicBezTo>
                <a:close/>
                <a:moveTo>
                  <a:pt x="788901" y="213438"/>
                </a:moveTo>
                <a:cubicBezTo>
                  <a:pt x="800984" y="218959"/>
                  <a:pt x="811067" y="226001"/>
                  <a:pt x="819630" y="234404"/>
                </a:cubicBezTo>
                <a:lnTo>
                  <a:pt x="668466" y="400933"/>
                </a:lnTo>
                <a:cubicBezTo>
                  <a:pt x="667906" y="400852"/>
                  <a:pt x="667105" y="400692"/>
                  <a:pt x="666545" y="400532"/>
                </a:cubicBezTo>
                <a:cubicBezTo>
                  <a:pt x="663984" y="40005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5"/>
                  <a:pt x="652701" y="412456"/>
                  <a:pt x="653421" y="414777"/>
                </a:cubicBezTo>
                <a:cubicBezTo>
                  <a:pt x="653582" y="415337"/>
                  <a:pt x="653661" y="416057"/>
                  <a:pt x="653822" y="416617"/>
                </a:cubicBezTo>
                <a:lnTo>
                  <a:pt x="504498" y="581305"/>
                </a:lnTo>
                <a:cubicBezTo>
                  <a:pt x="493695" y="575944"/>
                  <a:pt x="484012" y="568341"/>
                  <a:pt x="475209" y="558819"/>
                </a:cubicBezTo>
                <a:lnTo>
                  <a:pt x="788901" y="213438"/>
                </a:lnTo>
                <a:close/>
                <a:moveTo>
                  <a:pt x="831313" y="245687"/>
                </a:moveTo>
                <a:cubicBezTo>
                  <a:pt x="838835" y="256410"/>
                  <a:pt x="843557" y="269294"/>
                  <a:pt x="846358" y="283938"/>
                </a:cubicBezTo>
                <a:lnTo>
                  <a:pt x="736486" y="404694"/>
                </a:lnTo>
                <a:cubicBezTo>
                  <a:pt x="720481" y="405174"/>
                  <a:pt x="704316" y="405734"/>
                  <a:pt x="688072" y="403573"/>
                </a:cubicBezTo>
                <a:lnTo>
                  <a:pt x="688072" y="403173"/>
                </a:lnTo>
                <a:lnTo>
                  <a:pt x="831313" y="245687"/>
                </a:lnTo>
                <a:close/>
                <a:moveTo>
                  <a:pt x="847798" y="306505"/>
                </a:moveTo>
                <a:cubicBezTo>
                  <a:pt x="847878" y="311546"/>
                  <a:pt x="849319" y="315708"/>
                  <a:pt x="848918" y="321149"/>
                </a:cubicBezTo>
                <a:cubicBezTo>
                  <a:pt x="846438" y="356680"/>
                  <a:pt x="830113" y="379886"/>
                  <a:pt x="802425" y="393170"/>
                </a:cubicBezTo>
                <a:cubicBezTo>
                  <a:pt x="790021" y="399092"/>
                  <a:pt x="775137" y="403013"/>
                  <a:pt x="758572" y="405174"/>
                </a:cubicBezTo>
                <a:lnTo>
                  <a:pt x="847798" y="306505"/>
                </a:lnTo>
                <a:close/>
                <a:moveTo>
                  <a:pt x="657583" y="437023"/>
                </a:moveTo>
                <a:cubicBezTo>
                  <a:pt x="660703" y="454548"/>
                  <a:pt x="661504" y="472073"/>
                  <a:pt x="659823" y="489118"/>
                </a:cubicBezTo>
                <a:lnTo>
                  <a:pt x="570197" y="587787"/>
                </a:lnTo>
                <a:cubicBezTo>
                  <a:pt x="551952" y="591708"/>
                  <a:pt x="535387" y="591308"/>
                  <a:pt x="520663" y="587387"/>
                </a:cubicBezTo>
                <a:lnTo>
                  <a:pt x="657583" y="437023"/>
                </a:lnTo>
                <a:close/>
                <a:moveTo>
                  <a:pt x="652781" y="521448"/>
                </a:moveTo>
                <a:cubicBezTo>
                  <a:pt x="643979" y="545615"/>
                  <a:pt x="627814" y="564580"/>
                  <a:pt x="602527" y="576984"/>
                </a:cubicBezTo>
                <a:lnTo>
                  <a:pt x="65278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525584" y="9495611"/>
            <a:ext cx="754916" cy="529544"/>
          </a:xfrm>
          <a:custGeom>
            <a:rect b="b" l="l" r="r" t="t"/>
            <a:pathLst>
              <a:path extrusionOk="0" h="606927" w="865233">
                <a:moveTo>
                  <a:pt x="294117" y="15"/>
                </a:moveTo>
                <a:cubicBezTo>
                  <a:pt x="278592" y="496"/>
                  <a:pt x="262107" y="3376"/>
                  <a:pt x="244982" y="9378"/>
                </a:cubicBezTo>
                <a:cubicBezTo>
                  <a:pt x="197929" y="25943"/>
                  <a:pt x="170321" y="58032"/>
                  <a:pt x="158317" y="100525"/>
                </a:cubicBezTo>
                <a:cubicBezTo>
                  <a:pt x="151835" y="123411"/>
                  <a:pt x="151435" y="147098"/>
                  <a:pt x="153436" y="170305"/>
                </a:cubicBezTo>
                <a:cubicBezTo>
                  <a:pt x="153916" y="176067"/>
                  <a:pt x="153676" y="181989"/>
                  <a:pt x="154556" y="187590"/>
                </a:cubicBezTo>
                <a:cubicBezTo>
                  <a:pt x="154796" y="188951"/>
                  <a:pt x="155036" y="190071"/>
                  <a:pt x="155276" y="191351"/>
                </a:cubicBezTo>
                <a:cubicBezTo>
                  <a:pt x="148554" y="190791"/>
                  <a:pt x="141592" y="191031"/>
                  <a:pt x="134630" y="190951"/>
                </a:cubicBezTo>
                <a:cubicBezTo>
                  <a:pt x="118065" y="190791"/>
                  <a:pt x="101180" y="191511"/>
                  <a:pt x="84776" y="195432"/>
                </a:cubicBezTo>
                <a:cubicBezTo>
                  <a:pt x="35561" y="20711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5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780" y="421738"/>
                  <a:pt x="102061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39"/>
                  <a:pt x="186645" y="424299"/>
                  <a:pt x="187205" y="424219"/>
                </a:cubicBezTo>
                <a:cubicBezTo>
                  <a:pt x="186885" y="425420"/>
                  <a:pt x="186805" y="425820"/>
                  <a:pt x="186485" y="427260"/>
                </a:cubicBezTo>
                <a:cubicBezTo>
                  <a:pt x="184405" y="436383"/>
                  <a:pt x="184085" y="445665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3"/>
                </a:cubicBezTo>
                <a:cubicBezTo>
                  <a:pt x="250024" y="575063"/>
                  <a:pt x="252264" y="578344"/>
                  <a:pt x="256586" y="580345"/>
                </a:cubicBezTo>
                <a:cubicBezTo>
                  <a:pt x="309721" y="605152"/>
                  <a:pt x="359656" y="589387"/>
                  <a:pt x="403669" y="548816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476" y="519367"/>
                  <a:pt x="430556" y="519287"/>
                  <a:pt x="430717" y="519127"/>
                </a:cubicBezTo>
                <a:cubicBezTo>
                  <a:pt x="430876" y="519607"/>
                  <a:pt x="430876" y="519767"/>
                  <a:pt x="431117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122" y="556818"/>
                  <a:pt x="452323" y="557618"/>
                  <a:pt x="453283" y="558898"/>
                </a:cubicBezTo>
                <a:cubicBezTo>
                  <a:pt x="456724" y="563460"/>
                  <a:pt x="46072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5" y="595309"/>
                  <a:pt x="497216" y="596029"/>
                </a:cubicBezTo>
                <a:cubicBezTo>
                  <a:pt x="498816" y="596990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9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392" y="606592"/>
                </a:cubicBezTo>
                <a:cubicBezTo>
                  <a:pt x="554833" y="606512"/>
                  <a:pt x="556433" y="606032"/>
                  <a:pt x="557874" y="605872"/>
                </a:cubicBezTo>
                <a:cubicBezTo>
                  <a:pt x="564676" y="605312"/>
                  <a:pt x="571558" y="604672"/>
                  <a:pt x="578840" y="602831"/>
                </a:cubicBezTo>
                <a:cubicBezTo>
                  <a:pt x="580760" y="602351"/>
                  <a:pt x="582441" y="602671"/>
                  <a:pt x="584441" y="602111"/>
                </a:cubicBezTo>
                <a:cubicBezTo>
                  <a:pt x="636857" y="587067"/>
                  <a:pt x="665665" y="552897"/>
                  <a:pt x="674868" y="506483"/>
                </a:cubicBezTo>
                <a:cubicBezTo>
                  <a:pt x="675508" y="503202"/>
                  <a:pt x="675188" y="499681"/>
                  <a:pt x="675588" y="496320"/>
                </a:cubicBezTo>
                <a:cubicBezTo>
                  <a:pt x="676708" y="487518"/>
                  <a:pt x="677588" y="478635"/>
                  <a:pt x="677428" y="469672"/>
                </a:cubicBezTo>
                <a:cubicBezTo>
                  <a:pt x="677188" y="454788"/>
                  <a:pt x="675668" y="439744"/>
                  <a:pt x="672547" y="425019"/>
                </a:cubicBezTo>
                <a:cubicBezTo>
                  <a:pt x="672227" y="423659"/>
                  <a:pt x="672067" y="422459"/>
                  <a:pt x="671827" y="421258"/>
                </a:cubicBezTo>
                <a:cubicBezTo>
                  <a:pt x="671587" y="420138"/>
                  <a:pt x="671347" y="419018"/>
                  <a:pt x="671107" y="417897"/>
                </a:cubicBezTo>
                <a:cubicBezTo>
                  <a:pt x="673747" y="418377"/>
                  <a:pt x="676068" y="418938"/>
                  <a:pt x="678949" y="419418"/>
                </a:cubicBezTo>
                <a:cubicBezTo>
                  <a:pt x="705757" y="423499"/>
                  <a:pt x="733205" y="424859"/>
                  <a:pt x="759212" y="421658"/>
                </a:cubicBezTo>
                <a:cubicBezTo>
                  <a:pt x="820830" y="414136"/>
                  <a:pt x="860682" y="383087"/>
                  <a:pt x="865003" y="322269"/>
                </a:cubicBezTo>
                <a:cubicBezTo>
                  <a:pt x="865883" y="310346"/>
                  <a:pt x="864043" y="300343"/>
                  <a:pt x="862762" y="290020"/>
                </a:cubicBezTo>
                <a:cubicBezTo>
                  <a:pt x="862762" y="289860"/>
                  <a:pt x="862762" y="289780"/>
                  <a:pt x="862762" y="289620"/>
                </a:cubicBezTo>
                <a:cubicBezTo>
                  <a:pt x="862762" y="289460"/>
                  <a:pt x="862762" y="289380"/>
                  <a:pt x="862762" y="289220"/>
                </a:cubicBezTo>
                <a:cubicBezTo>
                  <a:pt x="859962" y="267534"/>
                  <a:pt x="853400" y="248648"/>
                  <a:pt x="842116" y="233684"/>
                </a:cubicBezTo>
                <a:cubicBezTo>
                  <a:pt x="838916" y="229442"/>
                  <a:pt x="834674" y="226081"/>
                  <a:pt x="830833" y="222400"/>
                </a:cubicBezTo>
                <a:cubicBezTo>
                  <a:pt x="822191" y="213918"/>
                  <a:pt x="812108" y="206876"/>
                  <a:pt x="800424" y="201034"/>
                </a:cubicBezTo>
                <a:cubicBezTo>
                  <a:pt x="799304" y="200474"/>
                  <a:pt x="798184" y="200074"/>
                  <a:pt x="797063" y="199514"/>
                </a:cubicBezTo>
                <a:cubicBezTo>
                  <a:pt x="796183" y="199114"/>
                  <a:pt x="795383" y="198393"/>
                  <a:pt x="794423" y="197993"/>
                </a:cubicBezTo>
                <a:cubicBezTo>
                  <a:pt x="791222" y="196553"/>
                  <a:pt x="788421" y="194712"/>
                  <a:pt x="785060" y="193512"/>
                </a:cubicBezTo>
                <a:cubicBezTo>
                  <a:pt x="782419" y="192552"/>
                  <a:pt x="780338" y="191031"/>
                  <a:pt x="777538" y="190151"/>
                </a:cubicBezTo>
                <a:cubicBezTo>
                  <a:pt x="766414" y="186630"/>
                  <a:pt x="755211" y="184469"/>
                  <a:pt x="744168" y="183029"/>
                </a:cubicBezTo>
                <a:cubicBezTo>
                  <a:pt x="744008" y="183029"/>
                  <a:pt x="743928" y="183029"/>
                  <a:pt x="743768" y="183029"/>
                </a:cubicBezTo>
                <a:cubicBezTo>
                  <a:pt x="730324" y="181268"/>
                  <a:pt x="717120" y="180548"/>
                  <a:pt x="704716" y="180788"/>
                </a:cubicBezTo>
                <a:cubicBezTo>
                  <a:pt x="705277" y="179188"/>
                  <a:pt x="705677" y="178548"/>
                  <a:pt x="706237" y="176627"/>
                </a:cubicBezTo>
                <a:cubicBezTo>
                  <a:pt x="714159" y="148939"/>
                  <a:pt x="714479" y="119410"/>
                  <a:pt x="702156" y="91482"/>
                </a:cubicBezTo>
                <a:cubicBezTo>
                  <a:pt x="700315" y="87321"/>
                  <a:pt x="695914" y="84200"/>
                  <a:pt x="693513" y="80199"/>
                </a:cubicBezTo>
                <a:cubicBezTo>
                  <a:pt x="691833" y="77478"/>
                  <a:pt x="689752" y="74997"/>
                  <a:pt x="687912" y="72357"/>
                </a:cubicBezTo>
                <a:cubicBezTo>
                  <a:pt x="679349" y="60593"/>
                  <a:pt x="668386" y="49870"/>
                  <a:pt x="654542" y="40507"/>
                </a:cubicBezTo>
                <a:cubicBezTo>
                  <a:pt x="650060" y="37466"/>
                  <a:pt x="645339" y="34666"/>
                  <a:pt x="640298" y="31865"/>
                </a:cubicBezTo>
                <a:cubicBezTo>
                  <a:pt x="634776" y="28824"/>
                  <a:pt x="631175" y="24823"/>
                  <a:pt x="624933" y="22102"/>
                </a:cubicBezTo>
                <a:cubicBezTo>
                  <a:pt x="617731" y="18981"/>
                  <a:pt x="610929" y="18661"/>
                  <a:pt x="603967" y="16820"/>
                </a:cubicBezTo>
                <a:cubicBezTo>
                  <a:pt x="597965" y="15300"/>
                  <a:pt x="591803" y="12899"/>
                  <a:pt x="585962" y="12339"/>
                </a:cubicBezTo>
                <a:cubicBezTo>
                  <a:pt x="553952" y="8978"/>
                  <a:pt x="524504" y="19461"/>
                  <a:pt x="497456" y="40107"/>
                </a:cubicBezTo>
                <a:cubicBezTo>
                  <a:pt x="487933" y="46829"/>
                  <a:pt x="478490" y="54911"/>
                  <a:pt x="469688" y="64514"/>
                </a:cubicBezTo>
                <a:cubicBezTo>
                  <a:pt x="459205" y="75958"/>
                  <a:pt x="449762" y="88281"/>
                  <a:pt x="441920" y="100525"/>
                </a:cubicBezTo>
                <a:cubicBezTo>
                  <a:pt x="441360" y="101485"/>
                  <a:pt x="440960" y="102285"/>
                  <a:pt x="440399" y="103166"/>
                </a:cubicBezTo>
                <a:cubicBezTo>
                  <a:pt x="439759" y="101885"/>
                  <a:pt x="439279" y="100765"/>
                  <a:pt x="438559" y="99404"/>
                </a:cubicBezTo>
                <a:cubicBezTo>
                  <a:pt x="438079" y="98524"/>
                  <a:pt x="437198" y="97724"/>
                  <a:pt x="436718" y="96764"/>
                </a:cubicBezTo>
                <a:cubicBezTo>
                  <a:pt x="430797" y="85961"/>
                  <a:pt x="423674" y="75157"/>
                  <a:pt x="415752" y="64914"/>
                </a:cubicBezTo>
                <a:cubicBezTo>
                  <a:pt x="414312" y="63074"/>
                  <a:pt x="413431" y="61073"/>
                  <a:pt x="411991" y="59313"/>
                </a:cubicBezTo>
                <a:cubicBezTo>
                  <a:pt x="409750" y="56672"/>
                  <a:pt x="407110" y="54671"/>
                  <a:pt x="404869" y="52191"/>
                </a:cubicBezTo>
                <a:cubicBezTo>
                  <a:pt x="396306" y="42668"/>
                  <a:pt x="387104" y="34506"/>
                  <a:pt x="377501" y="27463"/>
                </a:cubicBezTo>
                <a:cubicBezTo>
                  <a:pt x="372940" y="24103"/>
                  <a:pt x="368458" y="20822"/>
                  <a:pt x="363657" y="18101"/>
                </a:cubicBezTo>
                <a:cubicBezTo>
                  <a:pt x="352214" y="11539"/>
                  <a:pt x="340050" y="6017"/>
                  <a:pt x="327246" y="3056"/>
                </a:cubicBezTo>
                <a:cubicBezTo>
                  <a:pt x="323245" y="2176"/>
                  <a:pt x="319004" y="2176"/>
                  <a:pt x="314843" y="1936"/>
                </a:cubicBezTo>
                <a:cubicBezTo>
                  <a:pt x="313562" y="1776"/>
                  <a:pt x="312362" y="1696"/>
                  <a:pt x="311082" y="1536"/>
                </a:cubicBezTo>
                <a:cubicBezTo>
                  <a:pt x="305320" y="976"/>
                  <a:pt x="299958" y="-145"/>
                  <a:pt x="294117" y="15"/>
                </a:cubicBezTo>
                <a:close/>
                <a:moveTo>
                  <a:pt x="292996" y="16580"/>
                </a:moveTo>
                <a:lnTo>
                  <a:pt x="168480" y="153100"/>
                </a:lnTo>
                <a:cubicBezTo>
                  <a:pt x="168320" y="136855"/>
                  <a:pt x="169680" y="120691"/>
                  <a:pt x="174082" y="105086"/>
                </a:cubicBezTo>
                <a:cubicBezTo>
                  <a:pt x="184645" y="67555"/>
                  <a:pt x="208812" y="39947"/>
                  <a:pt x="250584" y="25223"/>
                </a:cubicBezTo>
                <a:cubicBezTo>
                  <a:pt x="265468" y="19941"/>
                  <a:pt x="279472" y="17140"/>
                  <a:pt x="292996" y="16580"/>
                </a:cubicBezTo>
                <a:close/>
                <a:moveTo>
                  <a:pt x="313562" y="18021"/>
                </a:moveTo>
                <a:cubicBezTo>
                  <a:pt x="327246" y="19941"/>
                  <a:pt x="340450" y="23382"/>
                  <a:pt x="352614" y="30024"/>
                </a:cubicBezTo>
                <a:lnTo>
                  <a:pt x="40923" y="373644"/>
                </a:lnTo>
                <a:cubicBezTo>
                  <a:pt x="32280" y="364202"/>
                  <a:pt x="25798" y="353078"/>
                  <a:pt x="21797" y="339474"/>
                </a:cubicBezTo>
                <a:lnTo>
                  <a:pt x="140712" y="208156"/>
                </a:lnTo>
                <a:cubicBezTo>
                  <a:pt x="145673" y="208316"/>
                  <a:pt x="150875" y="206956"/>
                  <a:pt x="155756" y="207436"/>
                </a:cubicBezTo>
                <a:cubicBezTo>
                  <a:pt x="159837" y="207836"/>
                  <a:pt x="162558" y="208316"/>
                  <a:pt x="163999" y="208556"/>
                </a:cubicBezTo>
                <a:cubicBezTo>
                  <a:pt x="169840" y="209517"/>
                  <a:pt x="174882" y="204155"/>
                  <a:pt x="173361" y="198393"/>
                </a:cubicBezTo>
                <a:cubicBezTo>
                  <a:pt x="172721" y="195993"/>
                  <a:pt x="171761" y="191191"/>
                  <a:pt x="170721" y="184869"/>
                </a:cubicBezTo>
                <a:cubicBezTo>
                  <a:pt x="170241" y="181909"/>
                  <a:pt x="170321" y="178868"/>
                  <a:pt x="170000" y="175907"/>
                </a:cubicBezTo>
                <a:lnTo>
                  <a:pt x="313562" y="18021"/>
                </a:lnTo>
                <a:close/>
                <a:moveTo>
                  <a:pt x="570517" y="28904"/>
                </a:moveTo>
                <a:lnTo>
                  <a:pt x="202170" y="434782"/>
                </a:lnTo>
                <a:cubicBezTo>
                  <a:pt x="202410" y="433582"/>
                  <a:pt x="202250" y="432302"/>
                  <a:pt x="202570" y="431021"/>
                </a:cubicBezTo>
                <a:cubicBezTo>
                  <a:pt x="203450" y="427180"/>
                  <a:pt x="204250" y="423899"/>
                  <a:pt x="205211" y="420858"/>
                </a:cubicBezTo>
                <a:cubicBezTo>
                  <a:pt x="205771" y="419098"/>
                  <a:pt x="206491" y="417657"/>
                  <a:pt x="206731" y="417097"/>
                </a:cubicBezTo>
                <a:cubicBezTo>
                  <a:pt x="209052" y="411095"/>
                  <a:pt x="203690" y="405014"/>
                  <a:pt x="197368" y="406214"/>
                </a:cubicBezTo>
                <a:cubicBezTo>
                  <a:pt x="196808" y="406294"/>
                  <a:pt x="195768" y="406694"/>
                  <a:pt x="194007" y="406934"/>
                </a:cubicBezTo>
                <a:cubicBezTo>
                  <a:pt x="191047" y="407414"/>
                  <a:pt x="187285" y="407574"/>
                  <a:pt x="183524" y="408055"/>
                </a:cubicBezTo>
                <a:cubicBezTo>
                  <a:pt x="181044" y="408375"/>
                  <a:pt x="178483" y="408215"/>
                  <a:pt x="176002" y="408455"/>
                </a:cubicBezTo>
                <a:lnTo>
                  <a:pt x="433677" y="124852"/>
                </a:lnTo>
                <a:cubicBezTo>
                  <a:pt x="437118" y="129653"/>
                  <a:pt x="444320" y="130133"/>
                  <a:pt x="447201" y="124452"/>
                </a:cubicBezTo>
                <a:cubicBezTo>
                  <a:pt x="447521" y="123732"/>
                  <a:pt x="448001" y="122291"/>
                  <a:pt x="449042" y="120291"/>
                </a:cubicBezTo>
                <a:cubicBezTo>
                  <a:pt x="450882" y="116930"/>
                  <a:pt x="453203" y="113409"/>
                  <a:pt x="455764" y="109407"/>
                </a:cubicBezTo>
                <a:cubicBezTo>
                  <a:pt x="463126" y="97884"/>
                  <a:pt x="471849" y="86361"/>
                  <a:pt x="481691" y="75638"/>
                </a:cubicBezTo>
                <a:cubicBezTo>
                  <a:pt x="508499" y="46429"/>
                  <a:pt x="538268" y="30264"/>
                  <a:pt x="570517" y="28904"/>
                </a:cubicBezTo>
                <a:close/>
                <a:moveTo>
                  <a:pt x="591563" y="30424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3" y="39067"/>
                  <a:pt x="625413" y="41788"/>
                  <a:pt x="629494" y="43868"/>
                </a:cubicBezTo>
                <a:lnTo>
                  <a:pt x="207851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4"/>
                  <a:pt x="198809" y="462790"/>
                </a:cubicBezTo>
                <a:lnTo>
                  <a:pt x="591563" y="30424"/>
                </a:lnTo>
                <a:close/>
                <a:moveTo>
                  <a:pt x="366138" y="39387"/>
                </a:moveTo>
                <a:cubicBezTo>
                  <a:pt x="375821" y="46349"/>
                  <a:pt x="385263" y="54431"/>
                  <a:pt x="393906" y="64114"/>
                </a:cubicBezTo>
                <a:lnTo>
                  <a:pt x="87816" y="400932"/>
                </a:lnTo>
                <a:cubicBezTo>
                  <a:pt x="74533" y="396771"/>
                  <a:pt x="63009" y="390929"/>
                  <a:pt x="53326" y="383647"/>
                </a:cubicBezTo>
                <a:lnTo>
                  <a:pt x="366138" y="39387"/>
                </a:lnTo>
                <a:close/>
                <a:moveTo>
                  <a:pt x="643659" y="52591"/>
                </a:moveTo>
                <a:cubicBezTo>
                  <a:pt x="655422" y="60353"/>
                  <a:pt x="665105" y="69076"/>
                  <a:pt x="672547" y="78438"/>
                </a:cubicBezTo>
                <a:lnTo>
                  <a:pt x="243782" y="551456"/>
                </a:lnTo>
                <a:cubicBezTo>
                  <a:pt x="232419" y="543294"/>
                  <a:pt x="223136" y="533931"/>
                  <a:pt x="216414" y="523288"/>
                </a:cubicBezTo>
                <a:lnTo>
                  <a:pt x="643659" y="52591"/>
                </a:lnTo>
                <a:close/>
                <a:moveTo>
                  <a:pt x="404389" y="77318"/>
                </a:moveTo>
                <a:cubicBezTo>
                  <a:pt x="411751" y="86921"/>
                  <a:pt x="418873" y="96844"/>
                  <a:pt x="424235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10" y="92282"/>
                </a:moveTo>
                <a:cubicBezTo>
                  <a:pt x="683830" y="94443"/>
                  <a:pt x="686231" y="96124"/>
                  <a:pt x="687191" y="98284"/>
                </a:cubicBezTo>
                <a:cubicBezTo>
                  <a:pt x="692393" y="109968"/>
                  <a:pt x="694713" y="122131"/>
                  <a:pt x="695034" y="134295"/>
                </a:cubicBezTo>
                <a:lnTo>
                  <a:pt x="295157" y="574263"/>
                </a:lnTo>
                <a:cubicBezTo>
                  <a:pt x="284754" y="572903"/>
                  <a:pt x="274031" y="570262"/>
                  <a:pt x="263308" y="565300"/>
                </a:cubicBezTo>
                <a:cubicBezTo>
                  <a:pt x="260667" y="564100"/>
                  <a:pt x="259387" y="562099"/>
                  <a:pt x="256906" y="560819"/>
                </a:cubicBezTo>
                <a:lnTo>
                  <a:pt x="682710" y="92282"/>
                </a:lnTo>
                <a:close/>
                <a:moveTo>
                  <a:pt x="691352" y="162463"/>
                </a:moveTo>
                <a:cubicBezTo>
                  <a:pt x="690712" y="165664"/>
                  <a:pt x="691112" y="169025"/>
                  <a:pt x="690232" y="172226"/>
                </a:cubicBezTo>
                <a:cubicBezTo>
                  <a:pt x="689192" y="175907"/>
                  <a:pt x="688312" y="179428"/>
                  <a:pt x="687191" y="182389"/>
                </a:cubicBezTo>
                <a:cubicBezTo>
                  <a:pt x="686551" y="184069"/>
                  <a:pt x="685911" y="184869"/>
                  <a:pt x="685671" y="185430"/>
                </a:cubicBezTo>
                <a:cubicBezTo>
                  <a:pt x="682950" y="191191"/>
                  <a:pt x="687591" y="198073"/>
                  <a:pt x="693913" y="197433"/>
                </a:cubicBezTo>
                <a:cubicBezTo>
                  <a:pt x="694553" y="197353"/>
                  <a:pt x="695834" y="197193"/>
                  <a:pt x="697674" y="197033"/>
                </a:cubicBezTo>
                <a:cubicBezTo>
                  <a:pt x="701195" y="196873"/>
                  <a:pt x="705277" y="197433"/>
                  <a:pt x="708958" y="197433"/>
                </a:cubicBezTo>
                <a:lnTo>
                  <a:pt x="437358" y="496400"/>
                </a:lnTo>
                <a:cubicBezTo>
                  <a:pt x="433757" y="493759"/>
                  <a:pt x="428876" y="493119"/>
                  <a:pt x="426075" y="497521"/>
                </a:cubicBezTo>
                <a:cubicBezTo>
                  <a:pt x="425755" y="498081"/>
                  <a:pt x="424875" y="499361"/>
                  <a:pt x="423835" y="500882"/>
                </a:cubicBezTo>
                <a:cubicBezTo>
                  <a:pt x="421994" y="503522"/>
                  <a:pt x="419993" y="506243"/>
                  <a:pt x="417433" y="509524"/>
                </a:cubicBezTo>
                <a:cubicBezTo>
                  <a:pt x="410230" y="518807"/>
                  <a:pt x="401668" y="528250"/>
                  <a:pt x="392305" y="536892"/>
                </a:cubicBezTo>
                <a:cubicBezTo>
                  <a:pt x="368778" y="558578"/>
                  <a:pt x="343651" y="570742"/>
                  <a:pt x="317644" y="573623"/>
                </a:cubicBezTo>
                <a:lnTo>
                  <a:pt x="691352" y="162463"/>
                </a:lnTo>
                <a:close/>
                <a:moveTo>
                  <a:pt x="730724" y="198073"/>
                </a:moveTo>
                <a:cubicBezTo>
                  <a:pt x="744568" y="199354"/>
                  <a:pt x="758812" y="201514"/>
                  <a:pt x="772736" y="205916"/>
                </a:cubicBezTo>
                <a:cubicBezTo>
                  <a:pt x="772976" y="205996"/>
                  <a:pt x="773216" y="206236"/>
                  <a:pt x="773456" y="206316"/>
                </a:cubicBezTo>
                <a:lnTo>
                  <a:pt x="464406" y="546895"/>
                </a:lnTo>
                <a:cubicBezTo>
                  <a:pt x="464166" y="546575"/>
                  <a:pt x="463846" y="546415"/>
                  <a:pt x="463686" y="546175"/>
                </a:cubicBezTo>
                <a:cubicBezTo>
                  <a:pt x="456484" y="536012"/>
                  <a:pt x="450562" y="524889"/>
                  <a:pt x="446081" y="513925"/>
                </a:cubicBezTo>
                <a:cubicBezTo>
                  <a:pt x="445761" y="513205"/>
                  <a:pt x="445601" y="512725"/>
                  <a:pt x="445361" y="512085"/>
                </a:cubicBezTo>
                <a:lnTo>
                  <a:pt x="730724" y="198073"/>
                </a:lnTo>
                <a:close/>
                <a:moveTo>
                  <a:pt x="117425" y="209757"/>
                </a:moveTo>
                <a:lnTo>
                  <a:pt x="18756" y="318508"/>
                </a:lnTo>
                <a:cubicBezTo>
                  <a:pt x="17796" y="309866"/>
                  <a:pt x="16196" y="301944"/>
                  <a:pt x="16916" y="291861"/>
                </a:cubicBezTo>
                <a:cubicBezTo>
                  <a:pt x="20037" y="246487"/>
                  <a:pt x="46124" y="221360"/>
                  <a:pt x="88937" y="211197"/>
                </a:cubicBezTo>
                <a:cubicBezTo>
                  <a:pt x="98220" y="209036"/>
                  <a:pt x="107822" y="210397"/>
                  <a:pt x="117425" y="209757"/>
                </a:cubicBezTo>
                <a:close/>
                <a:moveTo>
                  <a:pt x="788821" y="213438"/>
                </a:moveTo>
                <a:cubicBezTo>
                  <a:pt x="800904" y="218959"/>
                  <a:pt x="810987" y="226001"/>
                  <a:pt x="819550" y="234404"/>
                </a:cubicBezTo>
                <a:lnTo>
                  <a:pt x="668386" y="400932"/>
                </a:lnTo>
                <a:cubicBezTo>
                  <a:pt x="667826" y="400852"/>
                  <a:pt x="667105" y="400692"/>
                  <a:pt x="666545" y="400532"/>
                </a:cubicBezTo>
                <a:cubicBezTo>
                  <a:pt x="663985" y="40005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5"/>
                  <a:pt x="652781" y="412456"/>
                  <a:pt x="653421" y="414776"/>
                </a:cubicBezTo>
                <a:cubicBezTo>
                  <a:pt x="653581" y="415337"/>
                  <a:pt x="653662" y="416057"/>
                  <a:pt x="653822" y="416617"/>
                </a:cubicBezTo>
                <a:lnTo>
                  <a:pt x="504498" y="581305"/>
                </a:lnTo>
                <a:cubicBezTo>
                  <a:pt x="493695" y="575943"/>
                  <a:pt x="484012" y="568341"/>
                  <a:pt x="475209" y="558818"/>
                </a:cubicBezTo>
                <a:lnTo>
                  <a:pt x="788821" y="213438"/>
                </a:lnTo>
                <a:close/>
                <a:moveTo>
                  <a:pt x="831233" y="245767"/>
                </a:moveTo>
                <a:cubicBezTo>
                  <a:pt x="838755" y="256490"/>
                  <a:pt x="843477" y="269374"/>
                  <a:pt x="846278" y="284018"/>
                </a:cubicBezTo>
                <a:lnTo>
                  <a:pt x="736326" y="404774"/>
                </a:lnTo>
                <a:cubicBezTo>
                  <a:pt x="720321" y="405254"/>
                  <a:pt x="704156" y="405814"/>
                  <a:pt x="687912" y="403653"/>
                </a:cubicBezTo>
                <a:lnTo>
                  <a:pt x="687912" y="403253"/>
                </a:lnTo>
                <a:lnTo>
                  <a:pt x="831233" y="245767"/>
                </a:lnTo>
                <a:close/>
                <a:moveTo>
                  <a:pt x="847718" y="306505"/>
                </a:moveTo>
                <a:cubicBezTo>
                  <a:pt x="847798" y="311546"/>
                  <a:pt x="849238" y="315708"/>
                  <a:pt x="848838" y="321149"/>
                </a:cubicBezTo>
                <a:cubicBezTo>
                  <a:pt x="846358" y="356680"/>
                  <a:pt x="830033" y="379806"/>
                  <a:pt x="802345" y="393170"/>
                </a:cubicBezTo>
                <a:cubicBezTo>
                  <a:pt x="790021" y="399092"/>
                  <a:pt x="775137" y="403013"/>
                  <a:pt x="758492" y="405174"/>
                </a:cubicBezTo>
                <a:lnTo>
                  <a:pt x="847718" y="306505"/>
                </a:lnTo>
                <a:close/>
                <a:moveTo>
                  <a:pt x="657583" y="437023"/>
                </a:moveTo>
                <a:cubicBezTo>
                  <a:pt x="660624" y="454548"/>
                  <a:pt x="661504" y="472073"/>
                  <a:pt x="659823" y="489198"/>
                </a:cubicBezTo>
                <a:lnTo>
                  <a:pt x="570197" y="587867"/>
                </a:lnTo>
                <a:cubicBezTo>
                  <a:pt x="551952" y="591788"/>
                  <a:pt x="535387" y="591388"/>
                  <a:pt x="520663" y="587467"/>
                </a:cubicBezTo>
                <a:lnTo>
                  <a:pt x="657583" y="437023"/>
                </a:lnTo>
                <a:close/>
                <a:moveTo>
                  <a:pt x="652701" y="521448"/>
                </a:moveTo>
                <a:cubicBezTo>
                  <a:pt x="643899" y="545615"/>
                  <a:pt x="627734" y="564580"/>
                  <a:pt x="602447" y="576984"/>
                </a:cubicBezTo>
                <a:lnTo>
                  <a:pt x="65270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6134738" y="8537248"/>
            <a:ext cx="754986" cy="529614"/>
          </a:xfrm>
          <a:custGeom>
            <a:rect b="b" l="l" r="r" t="t"/>
            <a:pathLst>
              <a:path extrusionOk="0" h="607007" w="865313">
                <a:moveTo>
                  <a:pt x="294117" y="15"/>
                </a:moveTo>
                <a:cubicBezTo>
                  <a:pt x="278592" y="496"/>
                  <a:pt x="262107" y="3377"/>
                  <a:pt x="244982" y="9378"/>
                </a:cubicBezTo>
                <a:cubicBezTo>
                  <a:pt x="197929" y="25943"/>
                  <a:pt x="170320" y="58032"/>
                  <a:pt x="158317" y="100525"/>
                </a:cubicBezTo>
                <a:cubicBezTo>
                  <a:pt x="151835" y="123412"/>
                  <a:pt x="151435" y="147098"/>
                  <a:pt x="153436" y="170305"/>
                </a:cubicBezTo>
                <a:cubicBezTo>
                  <a:pt x="153916" y="176067"/>
                  <a:pt x="153676" y="181989"/>
                  <a:pt x="154556" y="187590"/>
                </a:cubicBezTo>
                <a:cubicBezTo>
                  <a:pt x="154796" y="188951"/>
                  <a:pt x="155116" y="190071"/>
                  <a:pt x="155276" y="191351"/>
                </a:cubicBezTo>
                <a:cubicBezTo>
                  <a:pt x="148554" y="190711"/>
                  <a:pt x="141592" y="191031"/>
                  <a:pt x="134630" y="190951"/>
                </a:cubicBezTo>
                <a:cubicBezTo>
                  <a:pt x="118065" y="190791"/>
                  <a:pt x="101180" y="191511"/>
                  <a:pt x="84776" y="195433"/>
                </a:cubicBezTo>
                <a:cubicBezTo>
                  <a:pt x="35561" y="20711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673"/>
                </a:cubicBezTo>
                <a:cubicBezTo>
                  <a:pt x="3792" y="334913"/>
                  <a:pt x="4032" y="335153"/>
                  <a:pt x="4112" y="335393"/>
                </a:cubicBezTo>
                <a:cubicBezTo>
                  <a:pt x="12755" y="375165"/>
                  <a:pt x="38602" y="400212"/>
                  <a:pt x="76533" y="413816"/>
                </a:cubicBezTo>
                <a:cubicBezTo>
                  <a:pt x="82055" y="415817"/>
                  <a:pt x="87336" y="417977"/>
                  <a:pt x="93418" y="419418"/>
                </a:cubicBezTo>
                <a:cubicBezTo>
                  <a:pt x="96539" y="420138"/>
                  <a:pt x="98780" y="421819"/>
                  <a:pt x="102061" y="422459"/>
                </a:cubicBezTo>
                <a:cubicBezTo>
                  <a:pt x="129429" y="427660"/>
                  <a:pt x="158477" y="427900"/>
                  <a:pt x="185685" y="424699"/>
                </a:cubicBezTo>
                <a:cubicBezTo>
                  <a:pt x="186245" y="424620"/>
                  <a:pt x="186645" y="424379"/>
                  <a:pt x="187205" y="424299"/>
                </a:cubicBezTo>
                <a:cubicBezTo>
                  <a:pt x="186885" y="425500"/>
                  <a:pt x="186805" y="425980"/>
                  <a:pt x="186485" y="427340"/>
                </a:cubicBezTo>
                <a:cubicBezTo>
                  <a:pt x="184405" y="436463"/>
                  <a:pt x="184085" y="445746"/>
                  <a:pt x="183444" y="455108"/>
                </a:cubicBezTo>
                <a:lnTo>
                  <a:pt x="183044" y="455508"/>
                </a:lnTo>
                <a:cubicBezTo>
                  <a:pt x="183044" y="455989"/>
                  <a:pt x="183044" y="456469"/>
                  <a:pt x="183044" y="457029"/>
                </a:cubicBezTo>
                <a:cubicBezTo>
                  <a:pt x="182164" y="473834"/>
                  <a:pt x="183044" y="490879"/>
                  <a:pt x="188326" y="507284"/>
                </a:cubicBezTo>
                <a:cubicBezTo>
                  <a:pt x="195688" y="530090"/>
                  <a:pt x="212013" y="548095"/>
                  <a:pt x="232979" y="563540"/>
                </a:cubicBezTo>
                <a:cubicBezTo>
                  <a:pt x="237300" y="566741"/>
                  <a:pt x="241221" y="570102"/>
                  <a:pt x="246103" y="572903"/>
                </a:cubicBezTo>
                <a:cubicBezTo>
                  <a:pt x="250024" y="575143"/>
                  <a:pt x="252264" y="578424"/>
                  <a:pt x="256586" y="580425"/>
                </a:cubicBezTo>
                <a:cubicBezTo>
                  <a:pt x="309721" y="605232"/>
                  <a:pt x="359736" y="589467"/>
                  <a:pt x="403669" y="548896"/>
                </a:cubicBezTo>
                <a:cubicBezTo>
                  <a:pt x="413751" y="539613"/>
                  <a:pt x="422554" y="529610"/>
                  <a:pt x="430316" y="519607"/>
                </a:cubicBezTo>
                <a:cubicBezTo>
                  <a:pt x="430476" y="519447"/>
                  <a:pt x="430556" y="519367"/>
                  <a:pt x="430716" y="519207"/>
                </a:cubicBezTo>
                <a:cubicBezTo>
                  <a:pt x="430876" y="519687"/>
                  <a:pt x="430876" y="519847"/>
                  <a:pt x="431117" y="520327"/>
                </a:cubicBezTo>
                <a:cubicBezTo>
                  <a:pt x="436078" y="532331"/>
                  <a:pt x="442320" y="544334"/>
                  <a:pt x="450242" y="555618"/>
                </a:cubicBezTo>
                <a:cubicBezTo>
                  <a:pt x="451202" y="556898"/>
                  <a:pt x="452323" y="557698"/>
                  <a:pt x="453283" y="558979"/>
                </a:cubicBezTo>
                <a:cubicBezTo>
                  <a:pt x="456724" y="563540"/>
                  <a:pt x="460805" y="566981"/>
                  <a:pt x="464566" y="570982"/>
                </a:cubicBezTo>
                <a:cubicBezTo>
                  <a:pt x="473369" y="580345"/>
                  <a:pt x="482812" y="588027"/>
                  <a:pt x="493455" y="593869"/>
                </a:cubicBezTo>
                <a:cubicBezTo>
                  <a:pt x="494735" y="594589"/>
                  <a:pt x="495935" y="595389"/>
                  <a:pt x="497216" y="596109"/>
                </a:cubicBezTo>
                <a:cubicBezTo>
                  <a:pt x="498816" y="597070"/>
                  <a:pt x="500497" y="597790"/>
                  <a:pt x="502097" y="598750"/>
                </a:cubicBezTo>
                <a:cubicBezTo>
                  <a:pt x="503698" y="599470"/>
                  <a:pt x="504978" y="600751"/>
                  <a:pt x="506579" y="601391"/>
                </a:cubicBezTo>
                <a:cubicBezTo>
                  <a:pt x="506819" y="601471"/>
                  <a:pt x="507139" y="601311"/>
                  <a:pt x="507299" y="601391"/>
                </a:cubicBezTo>
                <a:cubicBezTo>
                  <a:pt x="521143" y="606432"/>
                  <a:pt x="536907" y="607713"/>
                  <a:pt x="553472" y="606673"/>
                </a:cubicBezTo>
                <a:cubicBezTo>
                  <a:pt x="554913" y="606593"/>
                  <a:pt x="556513" y="606112"/>
                  <a:pt x="557954" y="605952"/>
                </a:cubicBezTo>
                <a:cubicBezTo>
                  <a:pt x="564756" y="605312"/>
                  <a:pt x="571638" y="604752"/>
                  <a:pt x="578920" y="602912"/>
                </a:cubicBezTo>
                <a:cubicBezTo>
                  <a:pt x="580840" y="602431"/>
                  <a:pt x="582521" y="602751"/>
                  <a:pt x="584521" y="602191"/>
                </a:cubicBezTo>
                <a:cubicBezTo>
                  <a:pt x="636937" y="587147"/>
                  <a:pt x="665745" y="552977"/>
                  <a:pt x="674948" y="506563"/>
                </a:cubicBezTo>
                <a:cubicBezTo>
                  <a:pt x="675588" y="503282"/>
                  <a:pt x="675268" y="499761"/>
                  <a:pt x="675668" y="496400"/>
                </a:cubicBezTo>
                <a:cubicBezTo>
                  <a:pt x="676788" y="487598"/>
                  <a:pt x="677668" y="478715"/>
                  <a:pt x="677508" y="469753"/>
                </a:cubicBezTo>
                <a:cubicBezTo>
                  <a:pt x="677268" y="454868"/>
                  <a:pt x="675748" y="439824"/>
                  <a:pt x="672627" y="425100"/>
                </a:cubicBezTo>
                <a:cubicBezTo>
                  <a:pt x="672307" y="423739"/>
                  <a:pt x="672147" y="422539"/>
                  <a:pt x="671907" y="421339"/>
                </a:cubicBezTo>
                <a:cubicBezTo>
                  <a:pt x="671667" y="420218"/>
                  <a:pt x="671427" y="419098"/>
                  <a:pt x="671187" y="417977"/>
                </a:cubicBezTo>
                <a:cubicBezTo>
                  <a:pt x="673827" y="418458"/>
                  <a:pt x="676148" y="419018"/>
                  <a:pt x="679029" y="419498"/>
                </a:cubicBezTo>
                <a:cubicBezTo>
                  <a:pt x="705837" y="423579"/>
                  <a:pt x="733285" y="424939"/>
                  <a:pt x="759292" y="421739"/>
                </a:cubicBezTo>
                <a:cubicBezTo>
                  <a:pt x="820910" y="414216"/>
                  <a:pt x="860762" y="383167"/>
                  <a:pt x="865083" y="322349"/>
                </a:cubicBezTo>
                <a:cubicBezTo>
                  <a:pt x="865963" y="310426"/>
                  <a:pt x="864123" y="300423"/>
                  <a:pt x="862842" y="290100"/>
                </a:cubicBezTo>
                <a:cubicBezTo>
                  <a:pt x="862842" y="289940"/>
                  <a:pt x="862842" y="289860"/>
                  <a:pt x="862842" y="289700"/>
                </a:cubicBezTo>
                <a:cubicBezTo>
                  <a:pt x="862842" y="289540"/>
                  <a:pt x="862842" y="289460"/>
                  <a:pt x="862842" y="289300"/>
                </a:cubicBezTo>
                <a:cubicBezTo>
                  <a:pt x="860042" y="267614"/>
                  <a:pt x="853480" y="248728"/>
                  <a:pt x="842196" y="233764"/>
                </a:cubicBezTo>
                <a:cubicBezTo>
                  <a:pt x="838995" y="229523"/>
                  <a:pt x="834754" y="226161"/>
                  <a:pt x="830913" y="222480"/>
                </a:cubicBezTo>
                <a:cubicBezTo>
                  <a:pt x="822271" y="213998"/>
                  <a:pt x="812188" y="206956"/>
                  <a:pt x="800504" y="201114"/>
                </a:cubicBezTo>
                <a:cubicBezTo>
                  <a:pt x="799384" y="200554"/>
                  <a:pt x="798264" y="200154"/>
                  <a:pt x="797143" y="199594"/>
                </a:cubicBezTo>
                <a:cubicBezTo>
                  <a:pt x="796263" y="199194"/>
                  <a:pt x="795463" y="198473"/>
                  <a:pt x="794503" y="198073"/>
                </a:cubicBezTo>
                <a:cubicBezTo>
                  <a:pt x="791302" y="196633"/>
                  <a:pt x="788501" y="194792"/>
                  <a:pt x="785140" y="193592"/>
                </a:cubicBezTo>
                <a:cubicBezTo>
                  <a:pt x="782499" y="192632"/>
                  <a:pt x="780418" y="191111"/>
                  <a:pt x="777618" y="190231"/>
                </a:cubicBezTo>
                <a:cubicBezTo>
                  <a:pt x="766494" y="186710"/>
                  <a:pt x="755291" y="184549"/>
                  <a:pt x="744248" y="183109"/>
                </a:cubicBezTo>
                <a:cubicBezTo>
                  <a:pt x="744088" y="183109"/>
                  <a:pt x="744008" y="183109"/>
                  <a:pt x="743848" y="183109"/>
                </a:cubicBezTo>
                <a:cubicBezTo>
                  <a:pt x="730404" y="181348"/>
                  <a:pt x="717200" y="180628"/>
                  <a:pt x="704796" y="180868"/>
                </a:cubicBezTo>
                <a:cubicBezTo>
                  <a:pt x="705357" y="179188"/>
                  <a:pt x="705757" y="178628"/>
                  <a:pt x="706317" y="176707"/>
                </a:cubicBezTo>
                <a:cubicBezTo>
                  <a:pt x="714239" y="149019"/>
                  <a:pt x="714559" y="119490"/>
                  <a:pt x="702156" y="91562"/>
                </a:cubicBezTo>
                <a:cubicBezTo>
                  <a:pt x="700315" y="87401"/>
                  <a:pt x="695914" y="84280"/>
                  <a:pt x="693513" y="80279"/>
                </a:cubicBezTo>
                <a:cubicBezTo>
                  <a:pt x="691833" y="77558"/>
                  <a:pt x="689752" y="75077"/>
                  <a:pt x="687911" y="72437"/>
                </a:cubicBezTo>
                <a:cubicBezTo>
                  <a:pt x="679349" y="60673"/>
                  <a:pt x="668386" y="49950"/>
                  <a:pt x="654542" y="40587"/>
                </a:cubicBezTo>
                <a:cubicBezTo>
                  <a:pt x="650060" y="37546"/>
                  <a:pt x="645339" y="34746"/>
                  <a:pt x="640298" y="31945"/>
                </a:cubicBezTo>
                <a:cubicBezTo>
                  <a:pt x="634776" y="28904"/>
                  <a:pt x="631175" y="24903"/>
                  <a:pt x="624933" y="22182"/>
                </a:cubicBezTo>
                <a:cubicBezTo>
                  <a:pt x="617731" y="19061"/>
                  <a:pt x="610929" y="18741"/>
                  <a:pt x="603967" y="16900"/>
                </a:cubicBezTo>
                <a:cubicBezTo>
                  <a:pt x="597965" y="15380"/>
                  <a:pt x="591803" y="12979"/>
                  <a:pt x="585962" y="12419"/>
                </a:cubicBezTo>
                <a:cubicBezTo>
                  <a:pt x="553952" y="9058"/>
                  <a:pt x="524504" y="19541"/>
                  <a:pt x="497456" y="40187"/>
                </a:cubicBezTo>
                <a:cubicBezTo>
                  <a:pt x="487933" y="46909"/>
                  <a:pt x="478490" y="54992"/>
                  <a:pt x="469688" y="64594"/>
                </a:cubicBezTo>
                <a:cubicBezTo>
                  <a:pt x="459205" y="76038"/>
                  <a:pt x="449762" y="88361"/>
                  <a:pt x="441920" y="100605"/>
                </a:cubicBezTo>
                <a:cubicBezTo>
                  <a:pt x="441360" y="101565"/>
                  <a:pt x="440959" y="102285"/>
                  <a:pt x="440399" y="103246"/>
                </a:cubicBezTo>
                <a:cubicBezTo>
                  <a:pt x="439759" y="101965"/>
                  <a:pt x="439279" y="100845"/>
                  <a:pt x="438559" y="99485"/>
                </a:cubicBezTo>
                <a:cubicBezTo>
                  <a:pt x="438079" y="98604"/>
                  <a:pt x="437198" y="97804"/>
                  <a:pt x="436638" y="96844"/>
                </a:cubicBezTo>
                <a:cubicBezTo>
                  <a:pt x="430716" y="86041"/>
                  <a:pt x="423594" y="75238"/>
                  <a:pt x="415672" y="64995"/>
                </a:cubicBezTo>
                <a:cubicBezTo>
                  <a:pt x="414232" y="63154"/>
                  <a:pt x="413431" y="61153"/>
                  <a:pt x="411911" y="59393"/>
                </a:cubicBezTo>
                <a:cubicBezTo>
                  <a:pt x="409670" y="56752"/>
                  <a:pt x="407030" y="54752"/>
                  <a:pt x="404789" y="52271"/>
                </a:cubicBezTo>
                <a:cubicBezTo>
                  <a:pt x="396226" y="42748"/>
                  <a:pt x="387024" y="34586"/>
                  <a:pt x="377421" y="27543"/>
                </a:cubicBezTo>
                <a:cubicBezTo>
                  <a:pt x="372860" y="24183"/>
                  <a:pt x="368378" y="20902"/>
                  <a:pt x="363577" y="18181"/>
                </a:cubicBezTo>
                <a:cubicBezTo>
                  <a:pt x="352134" y="11619"/>
                  <a:pt x="339970" y="6097"/>
                  <a:pt x="327166" y="3136"/>
                </a:cubicBezTo>
                <a:cubicBezTo>
                  <a:pt x="323165" y="2256"/>
                  <a:pt x="318924" y="2256"/>
                  <a:pt x="314763" y="2016"/>
                </a:cubicBezTo>
                <a:cubicBezTo>
                  <a:pt x="313482" y="1856"/>
                  <a:pt x="312282" y="1776"/>
                  <a:pt x="311002" y="1616"/>
                </a:cubicBezTo>
                <a:cubicBezTo>
                  <a:pt x="305320" y="976"/>
                  <a:pt x="299958" y="-145"/>
                  <a:pt x="294117" y="15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6"/>
                  <a:pt x="169680" y="120611"/>
                  <a:pt x="174082" y="105006"/>
                </a:cubicBezTo>
                <a:cubicBezTo>
                  <a:pt x="184645" y="67475"/>
                  <a:pt x="208812" y="39867"/>
                  <a:pt x="250584" y="25063"/>
                </a:cubicBezTo>
                <a:cubicBezTo>
                  <a:pt x="265468" y="19861"/>
                  <a:pt x="279472" y="17141"/>
                  <a:pt x="292996" y="16500"/>
                </a:cubicBezTo>
                <a:close/>
                <a:moveTo>
                  <a:pt x="313562" y="18021"/>
                </a:moveTo>
                <a:cubicBezTo>
                  <a:pt x="327246" y="19941"/>
                  <a:pt x="340450" y="23462"/>
                  <a:pt x="352614" y="30024"/>
                </a:cubicBezTo>
                <a:lnTo>
                  <a:pt x="40923" y="373644"/>
                </a:lnTo>
                <a:cubicBezTo>
                  <a:pt x="32280" y="364202"/>
                  <a:pt x="25798" y="353079"/>
                  <a:pt x="21797" y="339475"/>
                </a:cubicBezTo>
                <a:lnTo>
                  <a:pt x="140712" y="208156"/>
                </a:lnTo>
                <a:cubicBezTo>
                  <a:pt x="145673" y="208316"/>
                  <a:pt x="150875" y="206956"/>
                  <a:pt x="155756" y="207436"/>
                </a:cubicBezTo>
                <a:cubicBezTo>
                  <a:pt x="159837" y="207836"/>
                  <a:pt x="162558" y="208316"/>
                  <a:pt x="163999" y="208556"/>
                </a:cubicBezTo>
                <a:cubicBezTo>
                  <a:pt x="169840" y="209517"/>
                  <a:pt x="174962" y="204155"/>
                  <a:pt x="173361" y="198393"/>
                </a:cubicBezTo>
                <a:cubicBezTo>
                  <a:pt x="172721" y="195993"/>
                  <a:pt x="171761" y="191191"/>
                  <a:pt x="170721" y="184869"/>
                </a:cubicBezTo>
                <a:cubicBezTo>
                  <a:pt x="170240" y="181909"/>
                  <a:pt x="170320" y="178868"/>
                  <a:pt x="170000" y="175907"/>
                </a:cubicBezTo>
                <a:lnTo>
                  <a:pt x="313562" y="18021"/>
                </a:lnTo>
                <a:close/>
                <a:moveTo>
                  <a:pt x="570517" y="28904"/>
                </a:moveTo>
                <a:lnTo>
                  <a:pt x="202170" y="434782"/>
                </a:lnTo>
                <a:cubicBezTo>
                  <a:pt x="202410" y="433582"/>
                  <a:pt x="202250" y="432222"/>
                  <a:pt x="202570" y="431021"/>
                </a:cubicBezTo>
                <a:cubicBezTo>
                  <a:pt x="203450" y="427180"/>
                  <a:pt x="204250" y="423899"/>
                  <a:pt x="205211" y="420858"/>
                </a:cubicBezTo>
                <a:cubicBezTo>
                  <a:pt x="205771" y="419098"/>
                  <a:pt x="206491" y="417657"/>
                  <a:pt x="206731" y="417097"/>
                </a:cubicBezTo>
                <a:cubicBezTo>
                  <a:pt x="209052" y="411096"/>
                  <a:pt x="203690" y="405014"/>
                  <a:pt x="197368" y="406214"/>
                </a:cubicBezTo>
                <a:cubicBezTo>
                  <a:pt x="196808" y="406294"/>
                  <a:pt x="195768" y="406694"/>
                  <a:pt x="194007" y="406934"/>
                </a:cubicBezTo>
                <a:cubicBezTo>
                  <a:pt x="191047" y="407414"/>
                  <a:pt x="187285" y="407575"/>
                  <a:pt x="183524" y="408055"/>
                </a:cubicBezTo>
                <a:cubicBezTo>
                  <a:pt x="181044" y="408375"/>
                  <a:pt x="178483" y="408215"/>
                  <a:pt x="176002" y="408455"/>
                </a:cubicBezTo>
                <a:lnTo>
                  <a:pt x="433677" y="124852"/>
                </a:lnTo>
                <a:cubicBezTo>
                  <a:pt x="437118" y="129653"/>
                  <a:pt x="444320" y="130133"/>
                  <a:pt x="447201" y="124452"/>
                </a:cubicBezTo>
                <a:cubicBezTo>
                  <a:pt x="447521" y="123732"/>
                  <a:pt x="448001" y="122291"/>
                  <a:pt x="449122" y="120291"/>
                </a:cubicBezTo>
                <a:cubicBezTo>
                  <a:pt x="450962" y="116930"/>
                  <a:pt x="453283" y="113409"/>
                  <a:pt x="455844" y="109407"/>
                </a:cubicBezTo>
                <a:cubicBezTo>
                  <a:pt x="463206" y="97884"/>
                  <a:pt x="471928" y="86361"/>
                  <a:pt x="481691" y="75638"/>
                </a:cubicBezTo>
                <a:cubicBezTo>
                  <a:pt x="508499" y="46429"/>
                  <a:pt x="538268" y="30264"/>
                  <a:pt x="570517" y="28904"/>
                </a:cubicBezTo>
                <a:close/>
                <a:moveTo>
                  <a:pt x="591563" y="30424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2" y="39067"/>
                  <a:pt x="625413" y="41788"/>
                  <a:pt x="629494" y="43868"/>
                </a:cubicBezTo>
                <a:lnTo>
                  <a:pt x="207851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4"/>
                  <a:pt x="198809" y="462791"/>
                </a:cubicBezTo>
                <a:lnTo>
                  <a:pt x="591563" y="30424"/>
                </a:lnTo>
                <a:close/>
                <a:moveTo>
                  <a:pt x="366138" y="39387"/>
                </a:moveTo>
                <a:cubicBezTo>
                  <a:pt x="375820" y="46349"/>
                  <a:pt x="385263" y="54431"/>
                  <a:pt x="393906" y="64114"/>
                </a:cubicBezTo>
                <a:lnTo>
                  <a:pt x="87816" y="400932"/>
                </a:lnTo>
                <a:cubicBezTo>
                  <a:pt x="74533" y="396771"/>
                  <a:pt x="63009" y="390930"/>
                  <a:pt x="53326" y="383647"/>
                </a:cubicBezTo>
                <a:lnTo>
                  <a:pt x="366138" y="39387"/>
                </a:lnTo>
                <a:close/>
                <a:moveTo>
                  <a:pt x="643659" y="52511"/>
                </a:moveTo>
                <a:cubicBezTo>
                  <a:pt x="655422" y="60273"/>
                  <a:pt x="665105" y="68916"/>
                  <a:pt x="672547" y="78358"/>
                </a:cubicBezTo>
                <a:lnTo>
                  <a:pt x="243782" y="551376"/>
                </a:lnTo>
                <a:cubicBezTo>
                  <a:pt x="232419" y="543214"/>
                  <a:pt x="223136" y="533851"/>
                  <a:pt x="216414" y="523208"/>
                </a:cubicBezTo>
                <a:lnTo>
                  <a:pt x="643659" y="52511"/>
                </a:lnTo>
                <a:close/>
                <a:moveTo>
                  <a:pt x="404389" y="77318"/>
                </a:moveTo>
                <a:cubicBezTo>
                  <a:pt x="411751" y="86921"/>
                  <a:pt x="418873" y="96844"/>
                  <a:pt x="424235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10" y="92282"/>
                </a:moveTo>
                <a:cubicBezTo>
                  <a:pt x="683830" y="94443"/>
                  <a:pt x="686231" y="96124"/>
                  <a:pt x="687191" y="98284"/>
                </a:cubicBezTo>
                <a:cubicBezTo>
                  <a:pt x="692393" y="109968"/>
                  <a:pt x="694713" y="122131"/>
                  <a:pt x="695114" y="134295"/>
                </a:cubicBezTo>
                <a:lnTo>
                  <a:pt x="295237" y="574263"/>
                </a:lnTo>
                <a:cubicBezTo>
                  <a:pt x="284834" y="572903"/>
                  <a:pt x="274111" y="570262"/>
                  <a:pt x="263388" y="565300"/>
                </a:cubicBezTo>
                <a:cubicBezTo>
                  <a:pt x="260747" y="564100"/>
                  <a:pt x="259466" y="562100"/>
                  <a:pt x="256986" y="560819"/>
                </a:cubicBezTo>
                <a:lnTo>
                  <a:pt x="682710" y="92282"/>
                </a:lnTo>
                <a:close/>
                <a:moveTo>
                  <a:pt x="691352" y="162463"/>
                </a:moveTo>
                <a:cubicBezTo>
                  <a:pt x="690632" y="165664"/>
                  <a:pt x="691112" y="169025"/>
                  <a:pt x="690232" y="172226"/>
                </a:cubicBezTo>
                <a:cubicBezTo>
                  <a:pt x="689192" y="175907"/>
                  <a:pt x="688392" y="179428"/>
                  <a:pt x="687191" y="182389"/>
                </a:cubicBezTo>
                <a:cubicBezTo>
                  <a:pt x="686551" y="184069"/>
                  <a:pt x="685911" y="184869"/>
                  <a:pt x="685671" y="185430"/>
                </a:cubicBezTo>
                <a:cubicBezTo>
                  <a:pt x="682950" y="191191"/>
                  <a:pt x="687591" y="197993"/>
                  <a:pt x="693913" y="197433"/>
                </a:cubicBezTo>
                <a:cubicBezTo>
                  <a:pt x="694553" y="197353"/>
                  <a:pt x="695834" y="197193"/>
                  <a:pt x="697674" y="197033"/>
                </a:cubicBezTo>
                <a:cubicBezTo>
                  <a:pt x="701195" y="196873"/>
                  <a:pt x="705276" y="197433"/>
                  <a:pt x="708958" y="197433"/>
                </a:cubicBezTo>
                <a:lnTo>
                  <a:pt x="437358" y="496400"/>
                </a:lnTo>
                <a:cubicBezTo>
                  <a:pt x="433757" y="493760"/>
                  <a:pt x="428876" y="493119"/>
                  <a:pt x="426075" y="497521"/>
                </a:cubicBezTo>
                <a:cubicBezTo>
                  <a:pt x="425755" y="498081"/>
                  <a:pt x="424955" y="499281"/>
                  <a:pt x="423834" y="500882"/>
                </a:cubicBezTo>
                <a:cubicBezTo>
                  <a:pt x="421994" y="503522"/>
                  <a:pt x="419993" y="506243"/>
                  <a:pt x="417433" y="509524"/>
                </a:cubicBezTo>
                <a:cubicBezTo>
                  <a:pt x="410230" y="518807"/>
                  <a:pt x="401668" y="528250"/>
                  <a:pt x="392305" y="536892"/>
                </a:cubicBezTo>
                <a:cubicBezTo>
                  <a:pt x="368778" y="558579"/>
                  <a:pt x="343651" y="570742"/>
                  <a:pt x="317643" y="573623"/>
                </a:cubicBezTo>
                <a:lnTo>
                  <a:pt x="691352" y="162463"/>
                </a:lnTo>
                <a:close/>
                <a:moveTo>
                  <a:pt x="730724" y="198073"/>
                </a:moveTo>
                <a:cubicBezTo>
                  <a:pt x="744568" y="199354"/>
                  <a:pt x="758812" y="201514"/>
                  <a:pt x="772736" y="205916"/>
                </a:cubicBezTo>
                <a:cubicBezTo>
                  <a:pt x="773056" y="205996"/>
                  <a:pt x="773216" y="206156"/>
                  <a:pt x="773456" y="206316"/>
                </a:cubicBezTo>
                <a:lnTo>
                  <a:pt x="464406" y="546895"/>
                </a:lnTo>
                <a:cubicBezTo>
                  <a:pt x="464166" y="546575"/>
                  <a:pt x="463846" y="546415"/>
                  <a:pt x="463686" y="546175"/>
                </a:cubicBezTo>
                <a:cubicBezTo>
                  <a:pt x="456484" y="536012"/>
                  <a:pt x="450642" y="524889"/>
                  <a:pt x="446081" y="513925"/>
                </a:cubicBezTo>
                <a:cubicBezTo>
                  <a:pt x="445761" y="513205"/>
                  <a:pt x="445601" y="512725"/>
                  <a:pt x="445361" y="512085"/>
                </a:cubicBezTo>
                <a:lnTo>
                  <a:pt x="730724" y="198073"/>
                </a:lnTo>
                <a:close/>
                <a:moveTo>
                  <a:pt x="117425" y="209677"/>
                </a:moveTo>
                <a:lnTo>
                  <a:pt x="18756" y="318508"/>
                </a:lnTo>
                <a:cubicBezTo>
                  <a:pt x="17796" y="309866"/>
                  <a:pt x="16196" y="301944"/>
                  <a:pt x="16916" y="291861"/>
                </a:cubicBezTo>
                <a:cubicBezTo>
                  <a:pt x="20037" y="246487"/>
                  <a:pt x="46124" y="221440"/>
                  <a:pt x="88937" y="211197"/>
                </a:cubicBezTo>
                <a:cubicBezTo>
                  <a:pt x="98219" y="208957"/>
                  <a:pt x="107822" y="210397"/>
                  <a:pt x="117425" y="209677"/>
                </a:cubicBezTo>
                <a:close/>
                <a:moveTo>
                  <a:pt x="788821" y="213438"/>
                </a:moveTo>
                <a:cubicBezTo>
                  <a:pt x="800904" y="218959"/>
                  <a:pt x="810987" y="226002"/>
                  <a:pt x="819550" y="234404"/>
                </a:cubicBezTo>
                <a:lnTo>
                  <a:pt x="668386" y="400932"/>
                </a:lnTo>
                <a:cubicBezTo>
                  <a:pt x="667826" y="400772"/>
                  <a:pt x="667105" y="400692"/>
                  <a:pt x="666545" y="400532"/>
                </a:cubicBezTo>
                <a:cubicBezTo>
                  <a:pt x="663984" y="39997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6"/>
                  <a:pt x="652781" y="412456"/>
                  <a:pt x="653421" y="414777"/>
                </a:cubicBezTo>
                <a:cubicBezTo>
                  <a:pt x="653581" y="415337"/>
                  <a:pt x="653661" y="416057"/>
                  <a:pt x="653821" y="416617"/>
                </a:cubicBezTo>
                <a:lnTo>
                  <a:pt x="504498" y="581305"/>
                </a:lnTo>
                <a:cubicBezTo>
                  <a:pt x="493695" y="575943"/>
                  <a:pt x="484012" y="568341"/>
                  <a:pt x="475209" y="558819"/>
                </a:cubicBezTo>
                <a:lnTo>
                  <a:pt x="788821" y="213438"/>
                </a:lnTo>
                <a:close/>
                <a:moveTo>
                  <a:pt x="831233" y="245687"/>
                </a:moveTo>
                <a:cubicBezTo>
                  <a:pt x="838755" y="256410"/>
                  <a:pt x="843477" y="269294"/>
                  <a:pt x="846278" y="283938"/>
                </a:cubicBezTo>
                <a:lnTo>
                  <a:pt x="736406" y="404694"/>
                </a:lnTo>
                <a:cubicBezTo>
                  <a:pt x="720401" y="405174"/>
                  <a:pt x="704236" y="405734"/>
                  <a:pt x="687991" y="403573"/>
                </a:cubicBezTo>
                <a:lnTo>
                  <a:pt x="687991" y="403173"/>
                </a:lnTo>
                <a:lnTo>
                  <a:pt x="831233" y="245687"/>
                </a:lnTo>
                <a:close/>
                <a:moveTo>
                  <a:pt x="847718" y="306505"/>
                </a:moveTo>
                <a:cubicBezTo>
                  <a:pt x="847798" y="311547"/>
                  <a:pt x="849238" y="315708"/>
                  <a:pt x="848838" y="321149"/>
                </a:cubicBezTo>
                <a:cubicBezTo>
                  <a:pt x="846358" y="356680"/>
                  <a:pt x="830033" y="379886"/>
                  <a:pt x="802345" y="393170"/>
                </a:cubicBezTo>
                <a:cubicBezTo>
                  <a:pt x="790021" y="399092"/>
                  <a:pt x="775137" y="403013"/>
                  <a:pt x="758492" y="405174"/>
                </a:cubicBezTo>
                <a:lnTo>
                  <a:pt x="847718" y="306505"/>
                </a:lnTo>
                <a:close/>
                <a:moveTo>
                  <a:pt x="657583" y="437023"/>
                </a:moveTo>
                <a:cubicBezTo>
                  <a:pt x="660624" y="454548"/>
                  <a:pt x="661504" y="472073"/>
                  <a:pt x="659823" y="489198"/>
                </a:cubicBezTo>
                <a:lnTo>
                  <a:pt x="570197" y="587867"/>
                </a:lnTo>
                <a:cubicBezTo>
                  <a:pt x="551952" y="591788"/>
                  <a:pt x="535387" y="591388"/>
                  <a:pt x="520663" y="587467"/>
                </a:cubicBezTo>
                <a:lnTo>
                  <a:pt x="657583" y="437023"/>
                </a:lnTo>
                <a:close/>
                <a:moveTo>
                  <a:pt x="652701" y="521448"/>
                </a:moveTo>
                <a:cubicBezTo>
                  <a:pt x="643899" y="545615"/>
                  <a:pt x="627734" y="564580"/>
                  <a:pt x="602447" y="576984"/>
                </a:cubicBezTo>
                <a:lnTo>
                  <a:pt x="65270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6356874" y="6512964"/>
            <a:ext cx="754986" cy="529544"/>
          </a:xfrm>
          <a:custGeom>
            <a:rect b="b" l="l" r="r" t="t"/>
            <a:pathLst>
              <a:path extrusionOk="0" h="606927" w="865313">
                <a:moveTo>
                  <a:pt x="294197" y="16"/>
                </a:moveTo>
                <a:cubicBezTo>
                  <a:pt x="278672" y="496"/>
                  <a:pt x="262187" y="3376"/>
                  <a:pt x="245062" y="9378"/>
                </a:cubicBezTo>
                <a:cubicBezTo>
                  <a:pt x="198009" y="25943"/>
                  <a:pt x="170401" y="58032"/>
                  <a:pt x="158397" y="100525"/>
                </a:cubicBezTo>
                <a:cubicBezTo>
                  <a:pt x="151915" y="123411"/>
                  <a:pt x="151515" y="147098"/>
                  <a:pt x="153516" y="170305"/>
                </a:cubicBezTo>
                <a:cubicBezTo>
                  <a:pt x="153996" y="176067"/>
                  <a:pt x="153756" y="181989"/>
                  <a:pt x="154636" y="187590"/>
                </a:cubicBezTo>
                <a:cubicBezTo>
                  <a:pt x="154876" y="188951"/>
                  <a:pt x="155116" y="190071"/>
                  <a:pt x="155356" y="191351"/>
                </a:cubicBezTo>
                <a:cubicBezTo>
                  <a:pt x="148634" y="190711"/>
                  <a:pt x="141672" y="191031"/>
                  <a:pt x="134710" y="190951"/>
                </a:cubicBezTo>
                <a:cubicBezTo>
                  <a:pt x="118145" y="190791"/>
                  <a:pt x="101260" y="191511"/>
                  <a:pt x="84775" y="195432"/>
                </a:cubicBezTo>
                <a:cubicBezTo>
                  <a:pt x="35561" y="20711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4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860" y="421739"/>
                  <a:pt x="102061" y="422378"/>
                </a:cubicBezTo>
                <a:cubicBezTo>
                  <a:pt x="129428" y="427580"/>
                  <a:pt x="158477" y="427820"/>
                  <a:pt x="185685" y="424619"/>
                </a:cubicBezTo>
                <a:cubicBezTo>
                  <a:pt x="186245" y="424539"/>
                  <a:pt x="186645" y="424299"/>
                  <a:pt x="187205" y="424219"/>
                </a:cubicBezTo>
                <a:cubicBezTo>
                  <a:pt x="186885" y="425419"/>
                  <a:pt x="186725" y="425819"/>
                  <a:pt x="186485" y="427260"/>
                </a:cubicBezTo>
                <a:cubicBezTo>
                  <a:pt x="184405" y="436383"/>
                  <a:pt x="184084" y="445666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8"/>
                  <a:pt x="183044" y="456949"/>
                </a:cubicBezTo>
                <a:cubicBezTo>
                  <a:pt x="182164" y="473754"/>
                  <a:pt x="183044" y="490798"/>
                  <a:pt x="188326" y="507204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2"/>
                </a:cubicBezTo>
                <a:cubicBezTo>
                  <a:pt x="250024" y="575063"/>
                  <a:pt x="252264" y="578344"/>
                  <a:pt x="256586" y="580344"/>
                </a:cubicBezTo>
                <a:cubicBezTo>
                  <a:pt x="309721" y="605152"/>
                  <a:pt x="359656" y="589387"/>
                  <a:pt x="403668" y="548815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396" y="519367"/>
                  <a:pt x="430556" y="519287"/>
                  <a:pt x="430716" y="519127"/>
                </a:cubicBezTo>
                <a:cubicBezTo>
                  <a:pt x="430876" y="519607"/>
                  <a:pt x="430876" y="519767"/>
                  <a:pt x="431117" y="520247"/>
                </a:cubicBezTo>
                <a:cubicBezTo>
                  <a:pt x="436078" y="532251"/>
                  <a:pt x="442320" y="544254"/>
                  <a:pt x="450242" y="555537"/>
                </a:cubicBezTo>
                <a:cubicBezTo>
                  <a:pt x="451122" y="556818"/>
                  <a:pt x="452323" y="557618"/>
                  <a:pt x="453283" y="558898"/>
                </a:cubicBezTo>
                <a:cubicBezTo>
                  <a:pt x="456724" y="563460"/>
                  <a:pt x="46072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6" y="595309"/>
                  <a:pt x="497216" y="596029"/>
                </a:cubicBezTo>
                <a:cubicBezTo>
                  <a:pt x="498816" y="596989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9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472" y="606592"/>
                </a:cubicBezTo>
                <a:cubicBezTo>
                  <a:pt x="554913" y="606512"/>
                  <a:pt x="556513" y="605952"/>
                  <a:pt x="557954" y="605872"/>
                </a:cubicBezTo>
                <a:cubicBezTo>
                  <a:pt x="564755" y="605232"/>
                  <a:pt x="571638" y="604672"/>
                  <a:pt x="578920" y="602831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668" y="478635"/>
                  <a:pt x="677508" y="469673"/>
                </a:cubicBezTo>
                <a:cubicBezTo>
                  <a:pt x="677268" y="454788"/>
                  <a:pt x="675748" y="439824"/>
                  <a:pt x="672627" y="425019"/>
                </a:cubicBezTo>
                <a:cubicBezTo>
                  <a:pt x="672307" y="423659"/>
                  <a:pt x="672147" y="422459"/>
                  <a:pt x="671907" y="421259"/>
                </a:cubicBezTo>
                <a:cubicBezTo>
                  <a:pt x="671667" y="420138"/>
                  <a:pt x="671427" y="419018"/>
                  <a:pt x="671187" y="417897"/>
                </a:cubicBezTo>
                <a:cubicBezTo>
                  <a:pt x="673827" y="418377"/>
                  <a:pt x="676148" y="418938"/>
                  <a:pt x="679029" y="419418"/>
                </a:cubicBezTo>
                <a:cubicBezTo>
                  <a:pt x="705837" y="423499"/>
                  <a:pt x="733285" y="424859"/>
                  <a:pt x="759292" y="421659"/>
                </a:cubicBezTo>
                <a:cubicBezTo>
                  <a:pt x="820910" y="414136"/>
                  <a:pt x="860762" y="383087"/>
                  <a:pt x="865083" y="322269"/>
                </a:cubicBezTo>
                <a:cubicBezTo>
                  <a:pt x="865963" y="310346"/>
                  <a:pt x="864123" y="300343"/>
                  <a:pt x="862842" y="290020"/>
                </a:cubicBezTo>
                <a:cubicBezTo>
                  <a:pt x="862842" y="289860"/>
                  <a:pt x="862842" y="289780"/>
                  <a:pt x="862842" y="289620"/>
                </a:cubicBezTo>
                <a:cubicBezTo>
                  <a:pt x="862842" y="289460"/>
                  <a:pt x="862842" y="289380"/>
                  <a:pt x="862842" y="289220"/>
                </a:cubicBezTo>
                <a:cubicBezTo>
                  <a:pt x="860042" y="267534"/>
                  <a:pt x="853480" y="248648"/>
                  <a:pt x="842196" y="233684"/>
                </a:cubicBezTo>
                <a:cubicBezTo>
                  <a:pt x="838996" y="229442"/>
                  <a:pt x="834754" y="226081"/>
                  <a:pt x="830913" y="222400"/>
                </a:cubicBezTo>
                <a:cubicBezTo>
                  <a:pt x="822191" y="213918"/>
                  <a:pt x="812188" y="206876"/>
                  <a:pt x="800504" y="201034"/>
                </a:cubicBezTo>
                <a:cubicBezTo>
                  <a:pt x="799384" y="200474"/>
                  <a:pt x="798264" y="200074"/>
                  <a:pt x="797143" y="199514"/>
                </a:cubicBezTo>
                <a:cubicBezTo>
                  <a:pt x="796263" y="199114"/>
                  <a:pt x="795463" y="198393"/>
                  <a:pt x="794503" y="197993"/>
                </a:cubicBezTo>
                <a:cubicBezTo>
                  <a:pt x="791301" y="196553"/>
                  <a:pt x="788501" y="194712"/>
                  <a:pt x="785140" y="193512"/>
                </a:cubicBezTo>
                <a:cubicBezTo>
                  <a:pt x="782499" y="192552"/>
                  <a:pt x="780418" y="191031"/>
                  <a:pt x="777618" y="190151"/>
                </a:cubicBezTo>
                <a:cubicBezTo>
                  <a:pt x="766494" y="186630"/>
                  <a:pt x="755291" y="184469"/>
                  <a:pt x="744248" y="183029"/>
                </a:cubicBezTo>
                <a:cubicBezTo>
                  <a:pt x="744088" y="183029"/>
                  <a:pt x="744008" y="183029"/>
                  <a:pt x="743848" y="183029"/>
                </a:cubicBezTo>
                <a:cubicBezTo>
                  <a:pt x="730404" y="181268"/>
                  <a:pt x="717200" y="180548"/>
                  <a:pt x="704796" y="180788"/>
                </a:cubicBezTo>
                <a:cubicBezTo>
                  <a:pt x="705356" y="179108"/>
                  <a:pt x="705756" y="178548"/>
                  <a:pt x="706317" y="176627"/>
                </a:cubicBezTo>
                <a:cubicBezTo>
                  <a:pt x="714159" y="148939"/>
                  <a:pt x="714559" y="119410"/>
                  <a:pt x="702156" y="91482"/>
                </a:cubicBezTo>
                <a:cubicBezTo>
                  <a:pt x="700315" y="87321"/>
                  <a:pt x="695914" y="84200"/>
                  <a:pt x="693513" y="80199"/>
                </a:cubicBezTo>
                <a:cubicBezTo>
                  <a:pt x="691913" y="77478"/>
                  <a:pt x="689752" y="74917"/>
                  <a:pt x="687911" y="72356"/>
                </a:cubicBezTo>
                <a:cubicBezTo>
                  <a:pt x="679349" y="60593"/>
                  <a:pt x="668386" y="49870"/>
                  <a:pt x="654542" y="40427"/>
                </a:cubicBezTo>
                <a:cubicBezTo>
                  <a:pt x="650060" y="37386"/>
                  <a:pt x="645339" y="34586"/>
                  <a:pt x="640297" y="31785"/>
                </a:cubicBezTo>
                <a:cubicBezTo>
                  <a:pt x="634776" y="28744"/>
                  <a:pt x="631175" y="24742"/>
                  <a:pt x="624933" y="22022"/>
                </a:cubicBezTo>
                <a:cubicBezTo>
                  <a:pt x="617731" y="18901"/>
                  <a:pt x="610929" y="18581"/>
                  <a:pt x="603967" y="16740"/>
                </a:cubicBezTo>
                <a:cubicBezTo>
                  <a:pt x="597965" y="15220"/>
                  <a:pt x="591803" y="12819"/>
                  <a:pt x="585962" y="12259"/>
                </a:cubicBezTo>
                <a:cubicBezTo>
                  <a:pt x="553952" y="8898"/>
                  <a:pt x="524504" y="19381"/>
                  <a:pt x="497456" y="40027"/>
                </a:cubicBezTo>
                <a:cubicBezTo>
                  <a:pt x="487933" y="46749"/>
                  <a:pt x="478490" y="54831"/>
                  <a:pt x="469688" y="64434"/>
                </a:cubicBezTo>
                <a:cubicBezTo>
                  <a:pt x="459205" y="75878"/>
                  <a:pt x="449762" y="88201"/>
                  <a:pt x="441920" y="100445"/>
                </a:cubicBezTo>
                <a:cubicBezTo>
                  <a:pt x="441360" y="101405"/>
                  <a:pt x="440959" y="102205"/>
                  <a:pt x="440399" y="103086"/>
                </a:cubicBezTo>
                <a:cubicBezTo>
                  <a:pt x="439759" y="101805"/>
                  <a:pt x="439279" y="100685"/>
                  <a:pt x="438559" y="99324"/>
                </a:cubicBezTo>
                <a:cubicBezTo>
                  <a:pt x="438079" y="98364"/>
                  <a:pt x="437198" y="97644"/>
                  <a:pt x="436718" y="96683"/>
                </a:cubicBezTo>
                <a:cubicBezTo>
                  <a:pt x="430796" y="85880"/>
                  <a:pt x="423674" y="75077"/>
                  <a:pt x="415752" y="64834"/>
                </a:cubicBezTo>
                <a:cubicBezTo>
                  <a:pt x="414312" y="62994"/>
                  <a:pt x="413431" y="60993"/>
                  <a:pt x="411991" y="59233"/>
                </a:cubicBezTo>
                <a:cubicBezTo>
                  <a:pt x="409750" y="56592"/>
                  <a:pt x="407110" y="54592"/>
                  <a:pt x="404869" y="52111"/>
                </a:cubicBezTo>
                <a:cubicBezTo>
                  <a:pt x="396306" y="42588"/>
                  <a:pt x="387104" y="34425"/>
                  <a:pt x="377501" y="27383"/>
                </a:cubicBezTo>
                <a:cubicBezTo>
                  <a:pt x="372939" y="24023"/>
                  <a:pt x="368458" y="20741"/>
                  <a:pt x="363657" y="18021"/>
                </a:cubicBezTo>
                <a:cubicBezTo>
                  <a:pt x="352213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2" y="1456"/>
                </a:cubicBezTo>
                <a:cubicBezTo>
                  <a:pt x="305400" y="976"/>
                  <a:pt x="300038" y="-145"/>
                  <a:pt x="294197" y="16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5"/>
                  <a:pt x="169680" y="120611"/>
                  <a:pt x="174082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1"/>
                  <a:pt x="279552" y="17141"/>
                  <a:pt x="292996" y="16500"/>
                </a:cubicBezTo>
                <a:close/>
                <a:moveTo>
                  <a:pt x="313642" y="18021"/>
                </a:moveTo>
                <a:cubicBezTo>
                  <a:pt x="327326" y="19941"/>
                  <a:pt x="340530" y="23382"/>
                  <a:pt x="352694" y="30024"/>
                </a:cubicBezTo>
                <a:lnTo>
                  <a:pt x="41003" y="373645"/>
                </a:lnTo>
                <a:cubicBezTo>
                  <a:pt x="32360" y="364202"/>
                  <a:pt x="25878" y="353078"/>
                  <a:pt x="21877" y="339555"/>
                </a:cubicBezTo>
                <a:lnTo>
                  <a:pt x="140792" y="208236"/>
                </a:lnTo>
                <a:cubicBezTo>
                  <a:pt x="145753" y="208396"/>
                  <a:pt x="150955" y="207036"/>
                  <a:pt x="155836" y="207516"/>
                </a:cubicBezTo>
                <a:cubicBezTo>
                  <a:pt x="159917" y="207916"/>
                  <a:pt x="162638" y="208396"/>
                  <a:pt x="164079" y="208636"/>
                </a:cubicBezTo>
                <a:cubicBezTo>
                  <a:pt x="169920" y="209597"/>
                  <a:pt x="175042" y="204235"/>
                  <a:pt x="173441" y="198553"/>
                </a:cubicBezTo>
                <a:cubicBezTo>
                  <a:pt x="172801" y="196153"/>
                  <a:pt x="171841" y="191351"/>
                  <a:pt x="170801" y="185029"/>
                </a:cubicBezTo>
                <a:cubicBezTo>
                  <a:pt x="170320" y="182069"/>
                  <a:pt x="170401" y="179028"/>
                  <a:pt x="170080" y="176067"/>
                </a:cubicBezTo>
                <a:lnTo>
                  <a:pt x="313642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222"/>
                  <a:pt x="202650" y="431021"/>
                </a:cubicBezTo>
                <a:cubicBezTo>
                  <a:pt x="203530" y="427180"/>
                  <a:pt x="204330" y="423899"/>
                  <a:pt x="205291" y="420858"/>
                </a:cubicBezTo>
                <a:cubicBezTo>
                  <a:pt x="205851" y="419098"/>
                  <a:pt x="206571" y="417657"/>
                  <a:pt x="206811" y="417097"/>
                </a:cubicBezTo>
                <a:cubicBezTo>
                  <a:pt x="209132" y="411095"/>
                  <a:pt x="203770" y="405014"/>
                  <a:pt x="197448" y="406214"/>
                </a:cubicBezTo>
                <a:cubicBezTo>
                  <a:pt x="196888" y="406294"/>
                  <a:pt x="195848" y="406694"/>
                  <a:pt x="194087" y="406934"/>
                </a:cubicBezTo>
                <a:cubicBezTo>
                  <a:pt x="191127" y="407414"/>
                  <a:pt x="187365" y="407574"/>
                  <a:pt x="183604" y="408054"/>
                </a:cubicBezTo>
                <a:cubicBezTo>
                  <a:pt x="181124" y="408374"/>
                  <a:pt x="178563" y="408215"/>
                  <a:pt x="176082" y="408454"/>
                </a:cubicBezTo>
                <a:lnTo>
                  <a:pt x="433757" y="124852"/>
                </a:lnTo>
                <a:cubicBezTo>
                  <a:pt x="437198" y="129573"/>
                  <a:pt x="444400" y="130134"/>
                  <a:pt x="447281" y="124452"/>
                </a:cubicBezTo>
                <a:cubicBezTo>
                  <a:pt x="447601" y="123811"/>
                  <a:pt x="448081" y="122291"/>
                  <a:pt x="449122" y="120370"/>
                </a:cubicBezTo>
                <a:cubicBezTo>
                  <a:pt x="450962" y="117010"/>
                  <a:pt x="453283" y="113489"/>
                  <a:pt x="455844" y="109487"/>
                </a:cubicBezTo>
                <a:cubicBezTo>
                  <a:pt x="463126" y="97964"/>
                  <a:pt x="471929" y="86441"/>
                  <a:pt x="481691" y="75717"/>
                </a:cubicBezTo>
                <a:cubicBezTo>
                  <a:pt x="508579" y="46429"/>
                  <a:pt x="538348" y="30264"/>
                  <a:pt x="570597" y="28904"/>
                </a:cubicBezTo>
                <a:close/>
                <a:moveTo>
                  <a:pt x="591643" y="30424"/>
                </a:moveTo>
                <a:cubicBezTo>
                  <a:pt x="600526" y="31945"/>
                  <a:pt x="609409" y="33145"/>
                  <a:pt x="618691" y="37146"/>
                </a:cubicBezTo>
                <a:cubicBezTo>
                  <a:pt x="623092" y="39067"/>
                  <a:pt x="625573" y="41787"/>
                  <a:pt x="629574" y="43868"/>
                </a:cubicBezTo>
                <a:lnTo>
                  <a:pt x="207931" y="508244"/>
                </a:lnTo>
                <a:cubicBezTo>
                  <a:pt x="206971" y="505923"/>
                  <a:pt x="204971" y="504243"/>
                  <a:pt x="204170" y="501842"/>
                </a:cubicBezTo>
                <a:cubicBezTo>
                  <a:pt x="200089" y="489198"/>
                  <a:pt x="198729" y="475994"/>
                  <a:pt x="198889" y="462790"/>
                </a:cubicBezTo>
                <a:lnTo>
                  <a:pt x="591643" y="30424"/>
                </a:lnTo>
                <a:close/>
                <a:moveTo>
                  <a:pt x="366218" y="39387"/>
                </a:moveTo>
                <a:cubicBezTo>
                  <a:pt x="375901" y="46349"/>
                  <a:pt x="385343" y="54431"/>
                  <a:pt x="393986" y="64114"/>
                </a:cubicBezTo>
                <a:lnTo>
                  <a:pt x="87816" y="401012"/>
                </a:lnTo>
                <a:cubicBezTo>
                  <a:pt x="74532" y="396851"/>
                  <a:pt x="63009" y="391009"/>
                  <a:pt x="53326" y="383728"/>
                </a:cubicBezTo>
                <a:lnTo>
                  <a:pt x="366218" y="39387"/>
                </a:lnTo>
                <a:close/>
                <a:moveTo>
                  <a:pt x="643738" y="52511"/>
                </a:moveTo>
                <a:cubicBezTo>
                  <a:pt x="655502" y="60273"/>
                  <a:pt x="665185" y="68916"/>
                  <a:pt x="672627" y="78438"/>
                </a:cubicBezTo>
                <a:lnTo>
                  <a:pt x="243862" y="551456"/>
                </a:lnTo>
                <a:cubicBezTo>
                  <a:pt x="232499" y="543294"/>
                  <a:pt x="223216" y="533931"/>
                  <a:pt x="216494" y="523288"/>
                </a:cubicBezTo>
                <a:lnTo>
                  <a:pt x="643738" y="52511"/>
                </a:lnTo>
                <a:close/>
                <a:moveTo>
                  <a:pt x="404469" y="77318"/>
                </a:moveTo>
                <a:cubicBezTo>
                  <a:pt x="411831" y="86921"/>
                  <a:pt x="418953" y="96763"/>
                  <a:pt x="424395" y="106927"/>
                </a:cubicBezTo>
                <a:cubicBezTo>
                  <a:pt x="424795" y="107727"/>
                  <a:pt x="425115" y="108367"/>
                  <a:pt x="425515" y="109167"/>
                </a:cubicBezTo>
                <a:lnTo>
                  <a:pt x="152475" y="409975"/>
                </a:lnTo>
                <a:cubicBezTo>
                  <a:pt x="136631" y="410295"/>
                  <a:pt x="120866" y="409495"/>
                  <a:pt x="105582" y="406614"/>
                </a:cubicBezTo>
                <a:lnTo>
                  <a:pt x="404469" y="77318"/>
                </a:lnTo>
                <a:close/>
                <a:moveTo>
                  <a:pt x="682790" y="92282"/>
                </a:moveTo>
                <a:cubicBezTo>
                  <a:pt x="683910" y="94443"/>
                  <a:pt x="686311" y="96124"/>
                  <a:pt x="687271" y="98284"/>
                </a:cubicBezTo>
                <a:cubicBezTo>
                  <a:pt x="692473" y="109968"/>
                  <a:pt x="694793" y="122051"/>
                  <a:pt x="695113" y="134294"/>
                </a:cubicBezTo>
                <a:lnTo>
                  <a:pt x="295237" y="574263"/>
                </a:lnTo>
                <a:cubicBezTo>
                  <a:pt x="284754" y="572902"/>
                  <a:pt x="274111" y="570262"/>
                  <a:pt x="263308" y="565301"/>
                </a:cubicBezTo>
                <a:cubicBezTo>
                  <a:pt x="260667" y="564100"/>
                  <a:pt x="259386" y="562099"/>
                  <a:pt x="256906" y="560819"/>
                </a:cubicBezTo>
                <a:lnTo>
                  <a:pt x="682790" y="92282"/>
                </a:lnTo>
                <a:close/>
                <a:moveTo>
                  <a:pt x="691432" y="162463"/>
                </a:moveTo>
                <a:cubicBezTo>
                  <a:pt x="690712" y="165664"/>
                  <a:pt x="691192" y="169025"/>
                  <a:pt x="690312" y="172225"/>
                </a:cubicBezTo>
                <a:cubicBezTo>
                  <a:pt x="689272" y="175907"/>
                  <a:pt x="688392" y="179428"/>
                  <a:pt x="687271" y="182389"/>
                </a:cubicBezTo>
                <a:cubicBezTo>
                  <a:pt x="686631" y="184069"/>
                  <a:pt x="685991" y="184869"/>
                  <a:pt x="685751" y="185429"/>
                </a:cubicBezTo>
                <a:cubicBezTo>
                  <a:pt x="683030" y="191191"/>
                  <a:pt x="687671" y="198073"/>
                  <a:pt x="693993" y="197433"/>
                </a:cubicBezTo>
                <a:cubicBezTo>
                  <a:pt x="694633" y="197353"/>
                  <a:pt x="695914" y="197193"/>
                  <a:pt x="697754" y="197033"/>
                </a:cubicBezTo>
                <a:cubicBezTo>
                  <a:pt x="701275" y="196873"/>
                  <a:pt x="705356" y="197433"/>
                  <a:pt x="709037" y="197433"/>
                </a:cubicBezTo>
                <a:lnTo>
                  <a:pt x="437438" y="496400"/>
                </a:lnTo>
                <a:cubicBezTo>
                  <a:pt x="433837" y="493760"/>
                  <a:pt x="428956" y="493119"/>
                  <a:pt x="426155" y="497521"/>
                </a:cubicBezTo>
                <a:cubicBezTo>
                  <a:pt x="425835" y="498081"/>
                  <a:pt x="424955" y="499361"/>
                  <a:pt x="423915" y="500881"/>
                </a:cubicBezTo>
                <a:cubicBezTo>
                  <a:pt x="422074" y="503522"/>
                  <a:pt x="420073" y="506243"/>
                  <a:pt x="417512" y="509524"/>
                </a:cubicBezTo>
                <a:cubicBezTo>
                  <a:pt x="410310" y="518806"/>
                  <a:pt x="401748" y="528250"/>
                  <a:pt x="392385" y="536892"/>
                </a:cubicBezTo>
                <a:cubicBezTo>
                  <a:pt x="368858" y="558578"/>
                  <a:pt x="343731" y="570742"/>
                  <a:pt x="317723" y="573623"/>
                </a:cubicBezTo>
                <a:lnTo>
                  <a:pt x="691432" y="162463"/>
                </a:lnTo>
                <a:close/>
                <a:moveTo>
                  <a:pt x="730804" y="198073"/>
                </a:moveTo>
                <a:cubicBezTo>
                  <a:pt x="744648" y="199353"/>
                  <a:pt x="758892" y="201514"/>
                  <a:pt x="772816" y="205996"/>
                </a:cubicBezTo>
                <a:cubicBezTo>
                  <a:pt x="773136" y="206076"/>
                  <a:pt x="773296" y="206235"/>
                  <a:pt x="773536" y="206396"/>
                </a:cubicBezTo>
                <a:lnTo>
                  <a:pt x="464486" y="546975"/>
                </a:lnTo>
                <a:cubicBezTo>
                  <a:pt x="464246" y="546655"/>
                  <a:pt x="463926" y="546495"/>
                  <a:pt x="463766" y="546255"/>
                </a:cubicBezTo>
                <a:cubicBezTo>
                  <a:pt x="456564" y="536092"/>
                  <a:pt x="450642" y="524968"/>
                  <a:pt x="446161" y="514005"/>
                </a:cubicBezTo>
                <a:cubicBezTo>
                  <a:pt x="445841" y="513285"/>
                  <a:pt x="445681" y="512805"/>
                  <a:pt x="445441" y="512165"/>
                </a:cubicBezTo>
                <a:lnTo>
                  <a:pt x="730804" y="198073"/>
                </a:lnTo>
                <a:close/>
                <a:moveTo>
                  <a:pt x="117505" y="209677"/>
                </a:moveTo>
                <a:lnTo>
                  <a:pt x="18836" y="318428"/>
                </a:lnTo>
                <a:cubicBezTo>
                  <a:pt x="17876" y="309786"/>
                  <a:pt x="16275" y="301863"/>
                  <a:pt x="16996" y="291780"/>
                </a:cubicBezTo>
                <a:cubicBezTo>
                  <a:pt x="20117" y="246407"/>
                  <a:pt x="46204" y="221360"/>
                  <a:pt x="89017" y="211117"/>
                </a:cubicBezTo>
                <a:cubicBezTo>
                  <a:pt x="98299" y="208956"/>
                  <a:pt x="107822" y="210397"/>
                  <a:pt x="117505" y="209677"/>
                </a:cubicBezTo>
                <a:close/>
                <a:moveTo>
                  <a:pt x="788901" y="213438"/>
                </a:moveTo>
                <a:cubicBezTo>
                  <a:pt x="800984" y="218959"/>
                  <a:pt x="811067" y="226001"/>
                  <a:pt x="819630" y="234404"/>
                </a:cubicBezTo>
                <a:lnTo>
                  <a:pt x="668546" y="401012"/>
                </a:lnTo>
                <a:cubicBezTo>
                  <a:pt x="667986" y="400852"/>
                  <a:pt x="667265" y="400772"/>
                  <a:pt x="666705" y="400612"/>
                </a:cubicBezTo>
                <a:cubicBezTo>
                  <a:pt x="664144" y="400132"/>
                  <a:pt x="662704" y="399732"/>
                  <a:pt x="661824" y="399492"/>
                </a:cubicBezTo>
                <a:cubicBezTo>
                  <a:pt x="655502" y="397971"/>
                  <a:pt x="649980" y="404214"/>
                  <a:pt x="652061" y="410375"/>
                </a:cubicBezTo>
                <a:cubicBezTo>
                  <a:pt x="652301" y="411175"/>
                  <a:pt x="652941" y="412536"/>
                  <a:pt x="653581" y="414856"/>
                </a:cubicBezTo>
                <a:cubicBezTo>
                  <a:pt x="653741" y="415416"/>
                  <a:pt x="653821" y="416137"/>
                  <a:pt x="653982" y="416697"/>
                </a:cubicBezTo>
                <a:lnTo>
                  <a:pt x="504658" y="581385"/>
                </a:lnTo>
                <a:cubicBezTo>
                  <a:pt x="493855" y="576023"/>
                  <a:pt x="484172" y="568421"/>
                  <a:pt x="475369" y="558898"/>
                </a:cubicBezTo>
                <a:lnTo>
                  <a:pt x="788901" y="213438"/>
                </a:lnTo>
                <a:close/>
                <a:moveTo>
                  <a:pt x="831313" y="245687"/>
                </a:moveTo>
                <a:cubicBezTo>
                  <a:pt x="838835" y="256410"/>
                  <a:pt x="843557" y="269294"/>
                  <a:pt x="846358" y="283938"/>
                </a:cubicBezTo>
                <a:lnTo>
                  <a:pt x="736486" y="404694"/>
                </a:lnTo>
                <a:cubicBezTo>
                  <a:pt x="720401" y="405174"/>
                  <a:pt x="704316" y="405734"/>
                  <a:pt x="688071" y="403573"/>
                </a:cubicBezTo>
                <a:lnTo>
                  <a:pt x="688071" y="403173"/>
                </a:lnTo>
                <a:lnTo>
                  <a:pt x="831313" y="245687"/>
                </a:lnTo>
                <a:close/>
                <a:moveTo>
                  <a:pt x="847798" y="306505"/>
                </a:moveTo>
                <a:cubicBezTo>
                  <a:pt x="847878" y="311546"/>
                  <a:pt x="849318" y="315708"/>
                  <a:pt x="848918" y="321149"/>
                </a:cubicBezTo>
                <a:cubicBezTo>
                  <a:pt x="846438" y="356680"/>
                  <a:pt x="830113" y="379886"/>
                  <a:pt x="802425" y="393170"/>
                </a:cubicBezTo>
                <a:cubicBezTo>
                  <a:pt x="790021" y="399092"/>
                  <a:pt x="775137" y="403013"/>
                  <a:pt x="758492" y="405174"/>
                </a:cubicBezTo>
                <a:lnTo>
                  <a:pt x="847798" y="306505"/>
                </a:lnTo>
                <a:close/>
                <a:moveTo>
                  <a:pt x="657663" y="437023"/>
                </a:moveTo>
                <a:cubicBezTo>
                  <a:pt x="660783" y="454468"/>
                  <a:pt x="661584" y="472073"/>
                  <a:pt x="659903" y="489118"/>
                </a:cubicBezTo>
                <a:lnTo>
                  <a:pt x="570277" y="587787"/>
                </a:lnTo>
                <a:cubicBezTo>
                  <a:pt x="552032" y="591708"/>
                  <a:pt x="535467" y="591308"/>
                  <a:pt x="520743" y="587387"/>
                </a:cubicBezTo>
                <a:lnTo>
                  <a:pt x="657663" y="437023"/>
                </a:lnTo>
                <a:close/>
                <a:moveTo>
                  <a:pt x="652781" y="521447"/>
                </a:moveTo>
                <a:cubicBezTo>
                  <a:pt x="643979" y="545615"/>
                  <a:pt x="627814" y="564580"/>
                  <a:pt x="602526" y="576984"/>
                </a:cubicBezTo>
                <a:lnTo>
                  <a:pt x="652781" y="521447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5535672" y="2086974"/>
            <a:ext cx="754960" cy="529572"/>
          </a:xfrm>
          <a:custGeom>
            <a:rect b="b" l="l" r="r" t="t"/>
            <a:pathLst>
              <a:path extrusionOk="0" h="606959" w="865284">
                <a:moveTo>
                  <a:pt x="294197" y="16"/>
                </a:moveTo>
                <a:cubicBezTo>
                  <a:pt x="278672" y="496"/>
                  <a:pt x="262188" y="3377"/>
                  <a:pt x="245062" y="9378"/>
                </a:cubicBezTo>
                <a:cubicBezTo>
                  <a:pt x="198009" y="25943"/>
                  <a:pt x="170401" y="58032"/>
                  <a:pt x="158397" y="100525"/>
                </a:cubicBezTo>
                <a:cubicBezTo>
                  <a:pt x="151915" y="123412"/>
                  <a:pt x="151515" y="147098"/>
                  <a:pt x="153516" y="170305"/>
                </a:cubicBezTo>
                <a:cubicBezTo>
                  <a:pt x="153996" y="176067"/>
                  <a:pt x="153756" y="181989"/>
                  <a:pt x="154636" y="187590"/>
                </a:cubicBezTo>
                <a:cubicBezTo>
                  <a:pt x="154876" y="188951"/>
                  <a:pt x="155116" y="190071"/>
                  <a:pt x="155356" y="191351"/>
                </a:cubicBezTo>
                <a:cubicBezTo>
                  <a:pt x="148634" y="190791"/>
                  <a:pt x="141672" y="191031"/>
                  <a:pt x="134710" y="190951"/>
                </a:cubicBezTo>
                <a:cubicBezTo>
                  <a:pt x="118146" y="190791"/>
                  <a:pt x="101260" y="191512"/>
                  <a:pt x="84775" y="195433"/>
                </a:cubicBezTo>
                <a:cubicBezTo>
                  <a:pt x="35561" y="20719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4"/>
                </a:cubicBezTo>
                <a:cubicBezTo>
                  <a:pt x="12754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780" y="421739"/>
                  <a:pt x="102061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6" y="424539"/>
                  <a:pt x="186646" y="424299"/>
                  <a:pt x="187206" y="424219"/>
                </a:cubicBezTo>
                <a:cubicBezTo>
                  <a:pt x="186885" y="425420"/>
                  <a:pt x="186726" y="425820"/>
                  <a:pt x="186485" y="427260"/>
                </a:cubicBezTo>
                <a:cubicBezTo>
                  <a:pt x="184405" y="436383"/>
                  <a:pt x="184085" y="445666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3"/>
                </a:cubicBezTo>
                <a:cubicBezTo>
                  <a:pt x="250024" y="575063"/>
                  <a:pt x="252265" y="578344"/>
                  <a:pt x="256586" y="580345"/>
                </a:cubicBezTo>
                <a:cubicBezTo>
                  <a:pt x="309721" y="605152"/>
                  <a:pt x="359736" y="589388"/>
                  <a:pt x="403669" y="548816"/>
                </a:cubicBezTo>
                <a:cubicBezTo>
                  <a:pt x="413752" y="539533"/>
                  <a:pt x="422554" y="529530"/>
                  <a:pt x="430317" y="519527"/>
                </a:cubicBezTo>
                <a:cubicBezTo>
                  <a:pt x="430396" y="519367"/>
                  <a:pt x="430556" y="519287"/>
                  <a:pt x="430717" y="519127"/>
                </a:cubicBezTo>
                <a:cubicBezTo>
                  <a:pt x="430876" y="519607"/>
                  <a:pt x="430876" y="519767"/>
                  <a:pt x="431117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123" y="556818"/>
                  <a:pt x="452323" y="557698"/>
                  <a:pt x="453283" y="558899"/>
                </a:cubicBezTo>
                <a:cubicBezTo>
                  <a:pt x="456724" y="563460"/>
                  <a:pt x="46072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5" y="595309"/>
                  <a:pt x="497216" y="596029"/>
                </a:cubicBezTo>
                <a:cubicBezTo>
                  <a:pt x="498817" y="596990"/>
                  <a:pt x="500497" y="597710"/>
                  <a:pt x="502097" y="598670"/>
                </a:cubicBezTo>
                <a:cubicBezTo>
                  <a:pt x="503698" y="599391"/>
                  <a:pt x="504978" y="600671"/>
                  <a:pt x="506579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3"/>
                  <a:pt x="536907" y="607713"/>
                  <a:pt x="553472" y="606593"/>
                </a:cubicBezTo>
                <a:cubicBezTo>
                  <a:pt x="554913" y="606512"/>
                  <a:pt x="556513" y="605952"/>
                  <a:pt x="557954" y="605872"/>
                </a:cubicBezTo>
                <a:cubicBezTo>
                  <a:pt x="564756" y="605312"/>
                  <a:pt x="571638" y="604672"/>
                  <a:pt x="578920" y="602831"/>
                </a:cubicBezTo>
                <a:cubicBezTo>
                  <a:pt x="580841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9" y="487518"/>
                  <a:pt x="677669" y="478635"/>
                  <a:pt x="677508" y="469673"/>
                </a:cubicBezTo>
                <a:cubicBezTo>
                  <a:pt x="677269" y="454788"/>
                  <a:pt x="675748" y="439824"/>
                  <a:pt x="672627" y="425020"/>
                </a:cubicBezTo>
                <a:cubicBezTo>
                  <a:pt x="672307" y="423659"/>
                  <a:pt x="672147" y="422459"/>
                  <a:pt x="671907" y="421258"/>
                </a:cubicBezTo>
                <a:cubicBezTo>
                  <a:pt x="671667" y="420138"/>
                  <a:pt x="671427" y="419018"/>
                  <a:pt x="671187" y="417897"/>
                </a:cubicBezTo>
                <a:cubicBezTo>
                  <a:pt x="673828" y="418378"/>
                  <a:pt x="676148" y="418938"/>
                  <a:pt x="679029" y="419418"/>
                </a:cubicBezTo>
                <a:cubicBezTo>
                  <a:pt x="705757" y="423499"/>
                  <a:pt x="733285" y="424859"/>
                  <a:pt x="759292" y="421659"/>
                </a:cubicBezTo>
                <a:cubicBezTo>
                  <a:pt x="820911" y="414136"/>
                  <a:pt x="860762" y="383087"/>
                  <a:pt x="865083" y="322270"/>
                </a:cubicBezTo>
                <a:cubicBezTo>
                  <a:pt x="865884" y="310346"/>
                  <a:pt x="864123" y="300343"/>
                  <a:pt x="862843" y="290020"/>
                </a:cubicBezTo>
                <a:cubicBezTo>
                  <a:pt x="862843" y="289860"/>
                  <a:pt x="862843" y="289780"/>
                  <a:pt x="862843" y="289620"/>
                </a:cubicBezTo>
                <a:cubicBezTo>
                  <a:pt x="862843" y="289460"/>
                  <a:pt x="862843" y="289380"/>
                  <a:pt x="862843" y="289220"/>
                </a:cubicBezTo>
                <a:cubicBezTo>
                  <a:pt x="860042" y="267534"/>
                  <a:pt x="853480" y="248648"/>
                  <a:pt x="842197" y="233684"/>
                </a:cubicBezTo>
                <a:cubicBezTo>
                  <a:pt x="838995" y="229443"/>
                  <a:pt x="834754" y="226081"/>
                  <a:pt x="830913" y="222400"/>
                </a:cubicBezTo>
                <a:cubicBezTo>
                  <a:pt x="822191" y="213918"/>
                  <a:pt x="812188" y="206876"/>
                  <a:pt x="800504" y="201034"/>
                </a:cubicBezTo>
                <a:cubicBezTo>
                  <a:pt x="799384" y="200474"/>
                  <a:pt x="798264" y="200074"/>
                  <a:pt x="797143" y="199514"/>
                </a:cubicBezTo>
                <a:cubicBezTo>
                  <a:pt x="796263" y="199114"/>
                  <a:pt x="795463" y="198474"/>
                  <a:pt x="794502" y="197993"/>
                </a:cubicBezTo>
                <a:cubicBezTo>
                  <a:pt x="791302" y="196553"/>
                  <a:pt x="788501" y="194792"/>
                  <a:pt x="785140" y="193512"/>
                </a:cubicBezTo>
                <a:cubicBezTo>
                  <a:pt x="782499" y="192552"/>
                  <a:pt x="780419" y="191031"/>
                  <a:pt x="777618" y="190151"/>
                </a:cubicBezTo>
                <a:cubicBezTo>
                  <a:pt x="766494" y="186630"/>
                  <a:pt x="755291" y="184469"/>
                  <a:pt x="744248" y="183029"/>
                </a:cubicBezTo>
                <a:cubicBezTo>
                  <a:pt x="744088" y="183029"/>
                  <a:pt x="744008" y="183029"/>
                  <a:pt x="743848" y="183029"/>
                </a:cubicBezTo>
                <a:cubicBezTo>
                  <a:pt x="730404" y="181269"/>
                  <a:pt x="717200" y="180548"/>
                  <a:pt x="704797" y="180788"/>
                </a:cubicBezTo>
                <a:cubicBezTo>
                  <a:pt x="705357" y="179108"/>
                  <a:pt x="705757" y="178548"/>
                  <a:pt x="706317" y="176627"/>
                </a:cubicBezTo>
                <a:cubicBezTo>
                  <a:pt x="714159" y="148939"/>
                  <a:pt x="714559" y="119410"/>
                  <a:pt x="702156" y="91482"/>
                </a:cubicBezTo>
                <a:cubicBezTo>
                  <a:pt x="700315" y="87321"/>
                  <a:pt x="695914" y="84200"/>
                  <a:pt x="693513" y="80199"/>
                </a:cubicBezTo>
                <a:cubicBezTo>
                  <a:pt x="691913" y="77478"/>
                  <a:pt x="689752" y="74917"/>
                  <a:pt x="687912" y="72277"/>
                </a:cubicBezTo>
                <a:cubicBezTo>
                  <a:pt x="679349" y="60513"/>
                  <a:pt x="668386" y="49790"/>
                  <a:pt x="654542" y="40427"/>
                </a:cubicBezTo>
                <a:cubicBezTo>
                  <a:pt x="650060" y="37387"/>
                  <a:pt x="645339" y="34586"/>
                  <a:pt x="640298" y="31785"/>
                </a:cubicBezTo>
                <a:cubicBezTo>
                  <a:pt x="634776" y="28744"/>
                  <a:pt x="631175" y="24743"/>
                  <a:pt x="624933" y="22022"/>
                </a:cubicBezTo>
                <a:cubicBezTo>
                  <a:pt x="617731" y="18901"/>
                  <a:pt x="610929" y="18581"/>
                  <a:pt x="603967" y="16740"/>
                </a:cubicBezTo>
                <a:cubicBezTo>
                  <a:pt x="597965" y="15220"/>
                  <a:pt x="591804" y="12899"/>
                  <a:pt x="585962" y="12259"/>
                </a:cubicBezTo>
                <a:cubicBezTo>
                  <a:pt x="553873" y="8898"/>
                  <a:pt x="524504" y="19381"/>
                  <a:pt x="497456" y="40027"/>
                </a:cubicBezTo>
                <a:cubicBezTo>
                  <a:pt x="487933" y="46749"/>
                  <a:pt x="478490" y="54832"/>
                  <a:pt x="469688" y="64434"/>
                </a:cubicBezTo>
                <a:cubicBezTo>
                  <a:pt x="459205" y="75878"/>
                  <a:pt x="449762" y="88201"/>
                  <a:pt x="441920" y="100445"/>
                </a:cubicBezTo>
                <a:cubicBezTo>
                  <a:pt x="441359" y="101405"/>
                  <a:pt x="440959" y="102205"/>
                  <a:pt x="440399" y="103086"/>
                </a:cubicBezTo>
                <a:cubicBezTo>
                  <a:pt x="439759" y="101805"/>
                  <a:pt x="439279" y="100685"/>
                  <a:pt x="438559" y="99325"/>
                </a:cubicBezTo>
                <a:cubicBezTo>
                  <a:pt x="438079" y="98444"/>
                  <a:pt x="437199" y="97644"/>
                  <a:pt x="436718" y="96684"/>
                </a:cubicBezTo>
                <a:cubicBezTo>
                  <a:pt x="430797" y="85881"/>
                  <a:pt x="423675" y="75077"/>
                  <a:pt x="415752" y="64754"/>
                </a:cubicBezTo>
                <a:cubicBezTo>
                  <a:pt x="414312" y="62914"/>
                  <a:pt x="413431" y="60913"/>
                  <a:pt x="411991" y="59153"/>
                </a:cubicBezTo>
                <a:cubicBezTo>
                  <a:pt x="409751" y="56512"/>
                  <a:pt x="407110" y="54511"/>
                  <a:pt x="404869" y="52031"/>
                </a:cubicBezTo>
                <a:cubicBezTo>
                  <a:pt x="396307" y="42508"/>
                  <a:pt x="387104" y="34346"/>
                  <a:pt x="377501" y="27304"/>
                </a:cubicBezTo>
                <a:cubicBezTo>
                  <a:pt x="372940" y="23943"/>
                  <a:pt x="368458" y="20662"/>
                  <a:pt x="363657" y="17941"/>
                </a:cubicBezTo>
                <a:cubicBezTo>
                  <a:pt x="352214" y="11379"/>
                  <a:pt x="340050" y="5857"/>
                  <a:pt x="327247" y="2896"/>
                </a:cubicBezTo>
                <a:cubicBezTo>
                  <a:pt x="323245" y="2016"/>
                  <a:pt x="319004" y="2016"/>
                  <a:pt x="314843" y="1776"/>
                </a:cubicBezTo>
                <a:cubicBezTo>
                  <a:pt x="313562" y="1616"/>
                  <a:pt x="312362" y="1536"/>
                  <a:pt x="311082" y="1376"/>
                </a:cubicBezTo>
                <a:cubicBezTo>
                  <a:pt x="305400" y="976"/>
                  <a:pt x="300038" y="-144"/>
                  <a:pt x="294197" y="16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5"/>
                  <a:pt x="169681" y="120611"/>
                  <a:pt x="174082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1"/>
                  <a:pt x="279553" y="17141"/>
                  <a:pt x="292996" y="16500"/>
                </a:cubicBezTo>
                <a:close/>
                <a:moveTo>
                  <a:pt x="313643" y="18021"/>
                </a:moveTo>
                <a:cubicBezTo>
                  <a:pt x="327326" y="19941"/>
                  <a:pt x="340530" y="23463"/>
                  <a:pt x="352694" y="30024"/>
                </a:cubicBezTo>
                <a:lnTo>
                  <a:pt x="41003" y="373645"/>
                </a:lnTo>
                <a:cubicBezTo>
                  <a:pt x="32360" y="364202"/>
                  <a:pt x="25878" y="353078"/>
                  <a:pt x="21877" y="339475"/>
                </a:cubicBezTo>
                <a:lnTo>
                  <a:pt x="140792" y="208156"/>
                </a:lnTo>
                <a:cubicBezTo>
                  <a:pt x="145754" y="208316"/>
                  <a:pt x="150955" y="206956"/>
                  <a:pt x="155836" y="207436"/>
                </a:cubicBezTo>
                <a:cubicBezTo>
                  <a:pt x="159918" y="207836"/>
                  <a:pt x="162639" y="208316"/>
                  <a:pt x="164079" y="208556"/>
                </a:cubicBezTo>
                <a:cubicBezTo>
                  <a:pt x="169920" y="209517"/>
                  <a:pt x="175042" y="204155"/>
                  <a:pt x="173441" y="198393"/>
                </a:cubicBezTo>
                <a:cubicBezTo>
                  <a:pt x="172801" y="195993"/>
                  <a:pt x="171841" y="191191"/>
                  <a:pt x="170801" y="184869"/>
                </a:cubicBezTo>
                <a:cubicBezTo>
                  <a:pt x="170320" y="181909"/>
                  <a:pt x="170401" y="178868"/>
                  <a:pt x="170081" y="175907"/>
                </a:cubicBezTo>
                <a:lnTo>
                  <a:pt x="313643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302"/>
                  <a:pt x="202650" y="431021"/>
                </a:cubicBezTo>
                <a:cubicBezTo>
                  <a:pt x="203530" y="427180"/>
                  <a:pt x="204330" y="423899"/>
                  <a:pt x="205291" y="420938"/>
                </a:cubicBezTo>
                <a:cubicBezTo>
                  <a:pt x="205851" y="419178"/>
                  <a:pt x="206571" y="417737"/>
                  <a:pt x="206811" y="417177"/>
                </a:cubicBezTo>
                <a:cubicBezTo>
                  <a:pt x="209132" y="411175"/>
                  <a:pt x="203771" y="405094"/>
                  <a:pt x="197448" y="406294"/>
                </a:cubicBezTo>
                <a:cubicBezTo>
                  <a:pt x="196888" y="406374"/>
                  <a:pt x="195848" y="406774"/>
                  <a:pt x="194088" y="407014"/>
                </a:cubicBezTo>
                <a:cubicBezTo>
                  <a:pt x="191127" y="407494"/>
                  <a:pt x="187365" y="407735"/>
                  <a:pt x="183605" y="408135"/>
                </a:cubicBezTo>
                <a:cubicBezTo>
                  <a:pt x="181124" y="408455"/>
                  <a:pt x="178563" y="408295"/>
                  <a:pt x="176082" y="408535"/>
                </a:cubicBezTo>
                <a:lnTo>
                  <a:pt x="433758" y="124932"/>
                </a:lnTo>
                <a:cubicBezTo>
                  <a:pt x="437199" y="129734"/>
                  <a:pt x="444400" y="130294"/>
                  <a:pt x="447282" y="124532"/>
                </a:cubicBezTo>
                <a:cubicBezTo>
                  <a:pt x="447602" y="123812"/>
                  <a:pt x="448082" y="122371"/>
                  <a:pt x="449122" y="120371"/>
                </a:cubicBezTo>
                <a:cubicBezTo>
                  <a:pt x="450962" y="117010"/>
                  <a:pt x="453283" y="113489"/>
                  <a:pt x="455844" y="109488"/>
                </a:cubicBezTo>
                <a:cubicBezTo>
                  <a:pt x="463126" y="97964"/>
                  <a:pt x="471928" y="86441"/>
                  <a:pt x="481692" y="75718"/>
                </a:cubicBezTo>
                <a:cubicBezTo>
                  <a:pt x="508579" y="46429"/>
                  <a:pt x="538348" y="30264"/>
                  <a:pt x="570597" y="28904"/>
                </a:cubicBezTo>
                <a:close/>
                <a:moveTo>
                  <a:pt x="591644" y="30425"/>
                </a:moveTo>
                <a:cubicBezTo>
                  <a:pt x="600526" y="31945"/>
                  <a:pt x="609408" y="33145"/>
                  <a:pt x="618691" y="37146"/>
                </a:cubicBezTo>
                <a:cubicBezTo>
                  <a:pt x="623093" y="39067"/>
                  <a:pt x="625573" y="41788"/>
                  <a:pt x="629574" y="43868"/>
                </a:cubicBezTo>
                <a:lnTo>
                  <a:pt x="207932" y="508244"/>
                </a:lnTo>
                <a:cubicBezTo>
                  <a:pt x="206971" y="505923"/>
                  <a:pt x="204971" y="504243"/>
                  <a:pt x="204171" y="501842"/>
                </a:cubicBezTo>
                <a:cubicBezTo>
                  <a:pt x="200089" y="489198"/>
                  <a:pt x="198729" y="475994"/>
                  <a:pt x="198889" y="462791"/>
                </a:cubicBezTo>
                <a:lnTo>
                  <a:pt x="591644" y="30425"/>
                </a:lnTo>
                <a:close/>
                <a:moveTo>
                  <a:pt x="366218" y="39387"/>
                </a:moveTo>
                <a:cubicBezTo>
                  <a:pt x="375900" y="46349"/>
                  <a:pt x="385343" y="54432"/>
                  <a:pt x="393986" y="64114"/>
                </a:cubicBezTo>
                <a:lnTo>
                  <a:pt x="87897" y="400933"/>
                </a:lnTo>
                <a:cubicBezTo>
                  <a:pt x="74613" y="396851"/>
                  <a:pt x="63089" y="390930"/>
                  <a:pt x="53406" y="383647"/>
                </a:cubicBezTo>
                <a:lnTo>
                  <a:pt x="366218" y="39387"/>
                </a:lnTo>
                <a:close/>
                <a:moveTo>
                  <a:pt x="643739" y="52511"/>
                </a:moveTo>
                <a:cubicBezTo>
                  <a:pt x="655502" y="60273"/>
                  <a:pt x="665185" y="68916"/>
                  <a:pt x="672627" y="78358"/>
                </a:cubicBezTo>
                <a:lnTo>
                  <a:pt x="243862" y="551377"/>
                </a:lnTo>
                <a:cubicBezTo>
                  <a:pt x="232499" y="543214"/>
                  <a:pt x="223216" y="533851"/>
                  <a:pt x="216494" y="523208"/>
                </a:cubicBezTo>
                <a:lnTo>
                  <a:pt x="643739" y="52511"/>
                </a:lnTo>
                <a:close/>
                <a:moveTo>
                  <a:pt x="404469" y="77318"/>
                </a:moveTo>
                <a:cubicBezTo>
                  <a:pt x="411831" y="86921"/>
                  <a:pt x="418953" y="96764"/>
                  <a:pt x="424395" y="106927"/>
                </a:cubicBezTo>
                <a:cubicBezTo>
                  <a:pt x="424795" y="107727"/>
                  <a:pt x="425115" y="108367"/>
                  <a:pt x="425515" y="109167"/>
                </a:cubicBezTo>
                <a:lnTo>
                  <a:pt x="152475" y="409975"/>
                </a:lnTo>
                <a:cubicBezTo>
                  <a:pt x="136631" y="410295"/>
                  <a:pt x="120866" y="409495"/>
                  <a:pt x="105582" y="406614"/>
                </a:cubicBezTo>
                <a:lnTo>
                  <a:pt x="404469" y="77318"/>
                </a:lnTo>
                <a:close/>
                <a:moveTo>
                  <a:pt x="682790" y="92282"/>
                </a:moveTo>
                <a:cubicBezTo>
                  <a:pt x="683911" y="94443"/>
                  <a:pt x="686311" y="96124"/>
                  <a:pt x="687271" y="98284"/>
                </a:cubicBezTo>
                <a:cubicBezTo>
                  <a:pt x="692473" y="109968"/>
                  <a:pt x="694794" y="122051"/>
                  <a:pt x="695114" y="134295"/>
                </a:cubicBezTo>
                <a:lnTo>
                  <a:pt x="295237" y="574263"/>
                </a:lnTo>
                <a:cubicBezTo>
                  <a:pt x="284754" y="572903"/>
                  <a:pt x="274111" y="570262"/>
                  <a:pt x="263308" y="565301"/>
                </a:cubicBezTo>
                <a:cubicBezTo>
                  <a:pt x="260667" y="564100"/>
                  <a:pt x="259386" y="562100"/>
                  <a:pt x="256906" y="560819"/>
                </a:cubicBezTo>
                <a:lnTo>
                  <a:pt x="682790" y="92282"/>
                </a:lnTo>
                <a:close/>
                <a:moveTo>
                  <a:pt x="691432" y="162463"/>
                </a:moveTo>
                <a:cubicBezTo>
                  <a:pt x="690712" y="165664"/>
                  <a:pt x="691193" y="169025"/>
                  <a:pt x="690312" y="172226"/>
                </a:cubicBezTo>
                <a:cubicBezTo>
                  <a:pt x="689272" y="175907"/>
                  <a:pt x="688392" y="179428"/>
                  <a:pt x="687271" y="182389"/>
                </a:cubicBezTo>
                <a:cubicBezTo>
                  <a:pt x="686631" y="184069"/>
                  <a:pt x="685991" y="184869"/>
                  <a:pt x="685751" y="185430"/>
                </a:cubicBezTo>
                <a:cubicBezTo>
                  <a:pt x="683030" y="191191"/>
                  <a:pt x="687672" y="198073"/>
                  <a:pt x="693993" y="197433"/>
                </a:cubicBezTo>
                <a:cubicBezTo>
                  <a:pt x="694634" y="197353"/>
                  <a:pt x="695914" y="197193"/>
                  <a:pt x="697755" y="197033"/>
                </a:cubicBezTo>
                <a:cubicBezTo>
                  <a:pt x="701276" y="196873"/>
                  <a:pt x="705357" y="197433"/>
                  <a:pt x="709038" y="197433"/>
                </a:cubicBezTo>
                <a:lnTo>
                  <a:pt x="437438" y="496400"/>
                </a:lnTo>
                <a:cubicBezTo>
                  <a:pt x="433838" y="493760"/>
                  <a:pt x="428956" y="493119"/>
                  <a:pt x="426155" y="497521"/>
                </a:cubicBezTo>
                <a:cubicBezTo>
                  <a:pt x="425835" y="498081"/>
                  <a:pt x="424955" y="499361"/>
                  <a:pt x="423914" y="500882"/>
                </a:cubicBezTo>
                <a:cubicBezTo>
                  <a:pt x="422074" y="503522"/>
                  <a:pt x="420073" y="506243"/>
                  <a:pt x="417513" y="509524"/>
                </a:cubicBezTo>
                <a:cubicBezTo>
                  <a:pt x="410311" y="518807"/>
                  <a:pt x="401748" y="528250"/>
                  <a:pt x="392385" y="536892"/>
                </a:cubicBezTo>
                <a:cubicBezTo>
                  <a:pt x="368858" y="558579"/>
                  <a:pt x="343731" y="570742"/>
                  <a:pt x="317724" y="573623"/>
                </a:cubicBezTo>
                <a:lnTo>
                  <a:pt x="691432" y="162463"/>
                </a:lnTo>
                <a:close/>
                <a:moveTo>
                  <a:pt x="730804" y="198073"/>
                </a:moveTo>
                <a:cubicBezTo>
                  <a:pt x="744648" y="199354"/>
                  <a:pt x="758892" y="201514"/>
                  <a:pt x="772816" y="205916"/>
                </a:cubicBezTo>
                <a:cubicBezTo>
                  <a:pt x="773136" y="205996"/>
                  <a:pt x="773297" y="206236"/>
                  <a:pt x="773536" y="206316"/>
                </a:cubicBezTo>
                <a:lnTo>
                  <a:pt x="464486" y="546895"/>
                </a:lnTo>
                <a:cubicBezTo>
                  <a:pt x="464246" y="546575"/>
                  <a:pt x="463926" y="546415"/>
                  <a:pt x="463766" y="546175"/>
                </a:cubicBezTo>
                <a:cubicBezTo>
                  <a:pt x="456564" y="536012"/>
                  <a:pt x="450642" y="524889"/>
                  <a:pt x="446161" y="513925"/>
                </a:cubicBezTo>
                <a:cubicBezTo>
                  <a:pt x="445841" y="513205"/>
                  <a:pt x="445681" y="512725"/>
                  <a:pt x="445441" y="512005"/>
                </a:cubicBezTo>
                <a:lnTo>
                  <a:pt x="730804" y="198073"/>
                </a:lnTo>
                <a:close/>
                <a:moveTo>
                  <a:pt x="117505" y="209757"/>
                </a:moveTo>
                <a:lnTo>
                  <a:pt x="18836" y="318509"/>
                </a:lnTo>
                <a:cubicBezTo>
                  <a:pt x="17876" y="309866"/>
                  <a:pt x="16276" y="301944"/>
                  <a:pt x="16996" y="291861"/>
                </a:cubicBezTo>
                <a:cubicBezTo>
                  <a:pt x="20117" y="246488"/>
                  <a:pt x="46205" y="221440"/>
                  <a:pt x="89017" y="211197"/>
                </a:cubicBezTo>
                <a:cubicBezTo>
                  <a:pt x="98299" y="208957"/>
                  <a:pt x="107822" y="210397"/>
                  <a:pt x="117505" y="209757"/>
                </a:cubicBezTo>
                <a:close/>
                <a:moveTo>
                  <a:pt x="788901" y="213438"/>
                </a:moveTo>
                <a:cubicBezTo>
                  <a:pt x="800984" y="218960"/>
                  <a:pt x="811067" y="226002"/>
                  <a:pt x="819630" y="234404"/>
                </a:cubicBezTo>
                <a:lnTo>
                  <a:pt x="668466" y="400933"/>
                </a:lnTo>
                <a:cubicBezTo>
                  <a:pt x="667906" y="400852"/>
                  <a:pt x="667186" y="400692"/>
                  <a:pt x="666625" y="400532"/>
                </a:cubicBezTo>
                <a:cubicBezTo>
                  <a:pt x="664065" y="400052"/>
                  <a:pt x="662624" y="399652"/>
                  <a:pt x="661744" y="399412"/>
                </a:cubicBezTo>
                <a:cubicBezTo>
                  <a:pt x="655422" y="397892"/>
                  <a:pt x="649901" y="404133"/>
                  <a:pt x="651981" y="410295"/>
                </a:cubicBezTo>
                <a:cubicBezTo>
                  <a:pt x="652221" y="411095"/>
                  <a:pt x="652781" y="412456"/>
                  <a:pt x="653501" y="414777"/>
                </a:cubicBezTo>
                <a:cubicBezTo>
                  <a:pt x="653662" y="415337"/>
                  <a:pt x="653742" y="416057"/>
                  <a:pt x="653902" y="416617"/>
                </a:cubicBezTo>
                <a:lnTo>
                  <a:pt x="504578" y="581305"/>
                </a:lnTo>
                <a:cubicBezTo>
                  <a:pt x="493775" y="575944"/>
                  <a:pt x="484092" y="568341"/>
                  <a:pt x="475290" y="558819"/>
                </a:cubicBezTo>
                <a:lnTo>
                  <a:pt x="788901" y="213438"/>
                </a:lnTo>
                <a:close/>
                <a:moveTo>
                  <a:pt x="831313" y="245767"/>
                </a:moveTo>
                <a:cubicBezTo>
                  <a:pt x="838836" y="256490"/>
                  <a:pt x="843557" y="269374"/>
                  <a:pt x="846358" y="284019"/>
                </a:cubicBezTo>
                <a:lnTo>
                  <a:pt x="736486" y="404774"/>
                </a:lnTo>
                <a:cubicBezTo>
                  <a:pt x="720401" y="405254"/>
                  <a:pt x="704317" y="405814"/>
                  <a:pt x="688072" y="403653"/>
                </a:cubicBezTo>
                <a:lnTo>
                  <a:pt x="688072" y="403253"/>
                </a:lnTo>
                <a:lnTo>
                  <a:pt x="831313" y="245767"/>
                </a:lnTo>
                <a:close/>
                <a:moveTo>
                  <a:pt x="847798" y="306505"/>
                </a:moveTo>
                <a:cubicBezTo>
                  <a:pt x="847878" y="311547"/>
                  <a:pt x="849319" y="315708"/>
                  <a:pt x="848919" y="321149"/>
                </a:cubicBezTo>
                <a:cubicBezTo>
                  <a:pt x="846438" y="356680"/>
                  <a:pt x="830113" y="379806"/>
                  <a:pt x="802425" y="393170"/>
                </a:cubicBezTo>
                <a:cubicBezTo>
                  <a:pt x="790021" y="399092"/>
                  <a:pt x="775137" y="403013"/>
                  <a:pt x="758492" y="405174"/>
                </a:cubicBezTo>
                <a:lnTo>
                  <a:pt x="847798" y="306505"/>
                </a:lnTo>
                <a:close/>
                <a:moveTo>
                  <a:pt x="657663" y="437023"/>
                </a:moveTo>
                <a:cubicBezTo>
                  <a:pt x="660784" y="454548"/>
                  <a:pt x="661584" y="472073"/>
                  <a:pt x="659904" y="489198"/>
                </a:cubicBezTo>
                <a:lnTo>
                  <a:pt x="570277" y="587867"/>
                </a:lnTo>
                <a:cubicBezTo>
                  <a:pt x="552032" y="591788"/>
                  <a:pt x="535467" y="591388"/>
                  <a:pt x="520743" y="587467"/>
                </a:cubicBezTo>
                <a:lnTo>
                  <a:pt x="657663" y="437023"/>
                </a:lnTo>
                <a:close/>
                <a:moveTo>
                  <a:pt x="652781" y="521448"/>
                </a:moveTo>
                <a:cubicBezTo>
                  <a:pt x="643979" y="545615"/>
                  <a:pt x="627814" y="564580"/>
                  <a:pt x="602527" y="576984"/>
                </a:cubicBezTo>
                <a:lnTo>
                  <a:pt x="65278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6367116" y="3005267"/>
            <a:ext cx="754890" cy="529560"/>
          </a:xfrm>
          <a:custGeom>
            <a:rect b="b" l="l" r="r" t="t"/>
            <a:pathLst>
              <a:path extrusionOk="0" h="606945" w="865204">
                <a:moveTo>
                  <a:pt x="294116" y="33"/>
                </a:moveTo>
                <a:cubicBezTo>
                  <a:pt x="278592" y="513"/>
                  <a:pt x="262107" y="3394"/>
                  <a:pt x="244982" y="9396"/>
                </a:cubicBezTo>
                <a:cubicBezTo>
                  <a:pt x="197928" y="25961"/>
                  <a:pt x="170321" y="58050"/>
                  <a:pt x="158317" y="100542"/>
                </a:cubicBezTo>
                <a:cubicBezTo>
                  <a:pt x="151835" y="123429"/>
                  <a:pt x="151435" y="147196"/>
                  <a:pt x="153435" y="170323"/>
                </a:cubicBezTo>
                <a:cubicBezTo>
                  <a:pt x="153915" y="176085"/>
                  <a:pt x="153676" y="182006"/>
                  <a:pt x="154556" y="187608"/>
                </a:cubicBezTo>
                <a:cubicBezTo>
                  <a:pt x="154796" y="188968"/>
                  <a:pt x="155036" y="190089"/>
                  <a:pt x="155276" y="191369"/>
                </a:cubicBezTo>
                <a:cubicBezTo>
                  <a:pt x="148554" y="190809"/>
                  <a:pt x="141592" y="191049"/>
                  <a:pt x="134630" y="190969"/>
                </a:cubicBezTo>
                <a:cubicBezTo>
                  <a:pt x="118065" y="190809"/>
                  <a:pt x="101180" y="191529"/>
                  <a:pt x="84776" y="195450"/>
                </a:cubicBezTo>
                <a:cubicBezTo>
                  <a:pt x="35561" y="207134"/>
                  <a:pt x="4032" y="237383"/>
                  <a:pt x="351" y="290758"/>
                </a:cubicBezTo>
                <a:cubicBezTo>
                  <a:pt x="-769" y="307243"/>
                  <a:pt x="911" y="321327"/>
                  <a:pt x="3712" y="334611"/>
                </a:cubicBezTo>
                <a:cubicBezTo>
                  <a:pt x="3792" y="334931"/>
                  <a:pt x="4032" y="335091"/>
                  <a:pt x="4112" y="335331"/>
                </a:cubicBezTo>
                <a:cubicBezTo>
                  <a:pt x="12755" y="375103"/>
                  <a:pt x="38602" y="400150"/>
                  <a:pt x="76533" y="413754"/>
                </a:cubicBezTo>
                <a:cubicBezTo>
                  <a:pt x="82055" y="415755"/>
                  <a:pt x="87336" y="417915"/>
                  <a:pt x="93418" y="419356"/>
                </a:cubicBezTo>
                <a:cubicBezTo>
                  <a:pt x="96539" y="420076"/>
                  <a:pt x="98780" y="421756"/>
                  <a:pt x="102060" y="422397"/>
                </a:cubicBezTo>
                <a:cubicBezTo>
                  <a:pt x="129428" y="427598"/>
                  <a:pt x="158477" y="427838"/>
                  <a:pt x="185685" y="424637"/>
                </a:cubicBezTo>
                <a:cubicBezTo>
                  <a:pt x="186245" y="424557"/>
                  <a:pt x="186645" y="424317"/>
                  <a:pt x="187205" y="424237"/>
                </a:cubicBezTo>
                <a:cubicBezTo>
                  <a:pt x="186885" y="425438"/>
                  <a:pt x="186805" y="425838"/>
                  <a:pt x="186485" y="427278"/>
                </a:cubicBezTo>
                <a:cubicBezTo>
                  <a:pt x="184405" y="436401"/>
                  <a:pt x="184084" y="445683"/>
                  <a:pt x="183444" y="455046"/>
                </a:cubicBezTo>
                <a:lnTo>
                  <a:pt x="183044" y="455446"/>
                </a:lnTo>
                <a:cubicBezTo>
                  <a:pt x="183044" y="455926"/>
                  <a:pt x="183044" y="456407"/>
                  <a:pt x="183044" y="456967"/>
                </a:cubicBezTo>
                <a:cubicBezTo>
                  <a:pt x="182164" y="473771"/>
                  <a:pt x="183044" y="490816"/>
                  <a:pt x="188326" y="507221"/>
                </a:cubicBezTo>
                <a:cubicBezTo>
                  <a:pt x="195688" y="530028"/>
                  <a:pt x="212012" y="548033"/>
                  <a:pt x="232978" y="563478"/>
                </a:cubicBezTo>
                <a:cubicBezTo>
                  <a:pt x="237300" y="566678"/>
                  <a:pt x="241221" y="570039"/>
                  <a:pt x="246102" y="572840"/>
                </a:cubicBezTo>
                <a:cubicBezTo>
                  <a:pt x="250023" y="575081"/>
                  <a:pt x="252264" y="578362"/>
                  <a:pt x="256585" y="580363"/>
                </a:cubicBezTo>
                <a:cubicBezTo>
                  <a:pt x="309721" y="605170"/>
                  <a:pt x="359656" y="589405"/>
                  <a:pt x="403668" y="548833"/>
                </a:cubicBezTo>
                <a:cubicBezTo>
                  <a:pt x="413751" y="539550"/>
                  <a:pt x="422554" y="529547"/>
                  <a:pt x="430316" y="519545"/>
                </a:cubicBezTo>
                <a:cubicBezTo>
                  <a:pt x="430476" y="519385"/>
                  <a:pt x="430556" y="519305"/>
                  <a:pt x="430716" y="519145"/>
                </a:cubicBezTo>
                <a:cubicBezTo>
                  <a:pt x="430876" y="519625"/>
                  <a:pt x="430876" y="519785"/>
                  <a:pt x="431116" y="520265"/>
                </a:cubicBezTo>
                <a:cubicBezTo>
                  <a:pt x="436078" y="532269"/>
                  <a:pt x="442320" y="544272"/>
                  <a:pt x="450242" y="555555"/>
                </a:cubicBezTo>
                <a:cubicBezTo>
                  <a:pt x="451122" y="556836"/>
                  <a:pt x="452323" y="557636"/>
                  <a:pt x="453283" y="558916"/>
                </a:cubicBezTo>
                <a:cubicBezTo>
                  <a:pt x="456724" y="563478"/>
                  <a:pt x="460725" y="566919"/>
                  <a:pt x="464566" y="570920"/>
                </a:cubicBezTo>
                <a:cubicBezTo>
                  <a:pt x="473369" y="580283"/>
                  <a:pt x="482812" y="587965"/>
                  <a:pt x="493455" y="593806"/>
                </a:cubicBezTo>
                <a:cubicBezTo>
                  <a:pt x="494735" y="594526"/>
                  <a:pt x="495935" y="595327"/>
                  <a:pt x="497216" y="596047"/>
                </a:cubicBezTo>
                <a:cubicBezTo>
                  <a:pt x="498816" y="597008"/>
                  <a:pt x="500497" y="597728"/>
                  <a:pt x="502097" y="598688"/>
                </a:cubicBezTo>
                <a:cubicBezTo>
                  <a:pt x="503698" y="599408"/>
                  <a:pt x="504978" y="600688"/>
                  <a:pt x="506578" y="601329"/>
                </a:cubicBezTo>
                <a:cubicBezTo>
                  <a:pt x="506819" y="601409"/>
                  <a:pt x="507138" y="601249"/>
                  <a:pt x="507299" y="601329"/>
                </a:cubicBezTo>
                <a:cubicBezTo>
                  <a:pt x="521143" y="606370"/>
                  <a:pt x="536907" y="607650"/>
                  <a:pt x="553392" y="606610"/>
                </a:cubicBezTo>
                <a:cubicBezTo>
                  <a:pt x="554833" y="606530"/>
                  <a:pt x="556433" y="606050"/>
                  <a:pt x="557873" y="605890"/>
                </a:cubicBezTo>
                <a:cubicBezTo>
                  <a:pt x="564675" y="605330"/>
                  <a:pt x="571557" y="604690"/>
                  <a:pt x="578840" y="602849"/>
                </a:cubicBezTo>
                <a:cubicBezTo>
                  <a:pt x="580760" y="602369"/>
                  <a:pt x="582441" y="602689"/>
                  <a:pt x="584441" y="602129"/>
                </a:cubicBezTo>
                <a:cubicBezTo>
                  <a:pt x="636856" y="587084"/>
                  <a:pt x="665665" y="552915"/>
                  <a:pt x="674868" y="506501"/>
                </a:cubicBezTo>
                <a:cubicBezTo>
                  <a:pt x="675508" y="503220"/>
                  <a:pt x="675187" y="499699"/>
                  <a:pt x="675587" y="496338"/>
                </a:cubicBezTo>
                <a:cubicBezTo>
                  <a:pt x="676708" y="487535"/>
                  <a:pt x="677588" y="478653"/>
                  <a:pt x="677428" y="469690"/>
                </a:cubicBezTo>
                <a:cubicBezTo>
                  <a:pt x="677188" y="454806"/>
                  <a:pt x="675668" y="439842"/>
                  <a:pt x="672547" y="425037"/>
                </a:cubicBezTo>
                <a:cubicBezTo>
                  <a:pt x="672227" y="423677"/>
                  <a:pt x="672066" y="422476"/>
                  <a:pt x="671827" y="421276"/>
                </a:cubicBezTo>
                <a:cubicBezTo>
                  <a:pt x="671586" y="420156"/>
                  <a:pt x="671347" y="419035"/>
                  <a:pt x="671106" y="417915"/>
                </a:cubicBezTo>
                <a:cubicBezTo>
                  <a:pt x="673747" y="418395"/>
                  <a:pt x="676068" y="418956"/>
                  <a:pt x="678949" y="419436"/>
                </a:cubicBezTo>
                <a:cubicBezTo>
                  <a:pt x="705756" y="423517"/>
                  <a:pt x="733204" y="424877"/>
                  <a:pt x="759212" y="421676"/>
                </a:cubicBezTo>
                <a:cubicBezTo>
                  <a:pt x="820830" y="414154"/>
                  <a:pt x="860681" y="383105"/>
                  <a:pt x="865003" y="322287"/>
                </a:cubicBezTo>
                <a:cubicBezTo>
                  <a:pt x="865803" y="310364"/>
                  <a:pt x="864043" y="300361"/>
                  <a:pt x="862762" y="290038"/>
                </a:cubicBezTo>
                <a:cubicBezTo>
                  <a:pt x="862762" y="289878"/>
                  <a:pt x="862762" y="289798"/>
                  <a:pt x="862762" y="289638"/>
                </a:cubicBezTo>
                <a:cubicBezTo>
                  <a:pt x="862762" y="289477"/>
                  <a:pt x="862762" y="289398"/>
                  <a:pt x="862762" y="289238"/>
                </a:cubicBezTo>
                <a:cubicBezTo>
                  <a:pt x="859962" y="267551"/>
                  <a:pt x="853400" y="248666"/>
                  <a:pt x="842116" y="233701"/>
                </a:cubicBezTo>
                <a:cubicBezTo>
                  <a:pt x="838915" y="229460"/>
                  <a:pt x="834674" y="226099"/>
                  <a:pt x="830833" y="222418"/>
                </a:cubicBezTo>
                <a:cubicBezTo>
                  <a:pt x="822190" y="213935"/>
                  <a:pt x="812107" y="206894"/>
                  <a:pt x="800424" y="201052"/>
                </a:cubicBezTo>
                <a:cubicBezTo>
                  <a:pt x="799304" y="200492"/>
                  <a:pt x="798183" y="200092"/>
                  <a:pt x="797063" y="199531"/>
                </a:cubicBezTo>
                <a:cubicBezTo>
                  <a:pt x="796183" y="199131"/>
                  <a:pt x="795383" y="198411"/>
                  <a:pt x="794422" y="198011"/>
                </a:cubicBezTo>
                <a:cubicBezTo>
                  <a:pt x="791221" y="196570"/>
                  <a:pt x="788421" y="194730"/>
                  <a:pt x="785060" y="193530"/>
                </a:cubicBezTo>
                <a:cubicBezTo>
                  <a:pt x="782419" y="192569"/>
                  <a:pt x="780338" y="191049"/>
                  <a:pt x="777538" y="190169"/>
                </a:cubicBezTo>
                <a:cubicBezTo>
                  <a:pt x="766414" y="186648"/>
                  <a:pt x="755211" y="184487"/>
                  <a:pt x="744168" y="183047"/>
                </a:cubicBezTo>
                <a:cubicBezTo>
                  <a:pt x="744008" y="183047"/>
                  <a:pt x="743928" y="183047"/>
                  <a:pt x="743768" y="183047"/>
                </a:cubicBezTo>
                <a:cubicBezTo>
                  <a:pt x="730324" y="181286"/>
                  <a:pt x="717120" y="180566"/>
                  <a:pt x="704716" y="180806"/>
                </a:cubicBezTo>
                <a:cubicBezTo>
                  <a:pt x="705276" y="179125"/>
                  <a:pt x="705676" y="178565"/>
                  <a:pt x="706237" y="176645"/>
                </a:cubicBezTo>
                <a:cubicBezTo>
                  <a:pt x="714159" y="148956"/>
                  <a:pt x="714479" y="119428"/>
                  <a:pt x="702155" y="91500"/>
                </a:cubicBezTo>
                <a:cubicBezTo>
                  <a:pt x="700315" y="87339"/>
                  <a:pt x="695914" y="84218"/>
                  <a:pt x="693513" y="80217"/>
                </a:cubicBezTo>
                <a:cubicBezTo>
                  <a:pt x="691832" y="77496"/>
                  <a:pt x="689752" y="74935"/>
                  <a:pt x="687911" y="72374"/>
                </a:cubicBezTo>
                <a:cubicBezTo>
                  <a:pt x="679349" y="60611"/>
                  <a:pt x="668386" y="49888"/>
                  <a:pt x="654542" y="40445"/>
                </a:cubicBezTo>
                <a:cubicBezTo>
                  <a:pt x="650060" y="37404"/>
                  <a:pt x="645339" y="34603"/>
                  <a:pt x="640297" y="31803"/>
                </a:cubicBezTo>
                <a:cubicBezTo>
                  <a:pt x="634776" y="28762"/>
                  <a:pt x="631175" y="24761"/>
                  <a:pt x="624933" y="22040"/>
                </a:cubicBezTo>
                <a:cubicBezTo>
                  <a:pt x="617731" y="18919"/>
                  <a:pt x="610929" y="18599"/>
                  <a:pt x="603967" y="16758"/>
                </a:cubicBezTo>
                <a:cubicBezTo>
                  <a:pt x="597965" y="15238"/>
                  <a:pt x="591803" y="12837"/>
                  <a:pt x="585962" y="12277"/>
                </a:cubicBezTo>
                <a:cubicBezTo>
                  <a:pt x="553872" y="8916"/>
                  <a:pt x="524504" y="19399"/>
                  <a:pt x="497456" y="40045"/>
                </a:cubicBezTo>
                <a:cubicBezTo>
                  <a:pt x="487933" y="46767"/>
                  <a:pt x="478490" y="54849"/>
                  <a:pt x="469688" y="64452"/>
                </a:cubicBezTo>
                <a:cubicBezTo>
                  <a:pt x="459205" y="75895"/>
                  <a:pt x="449762" y="88219"/>
                  <a:pt x="441920" y="100462"/>
                </a:cubicBezTo>
                <a:cubicBezTo>
                  <a:pt x="441360" y="101423"/>
                  <a:pt x="440959" y="102223"/>
                  <a:pt x="440399" y="103103"/>
                </a:cubicBezTo>
                <a:cubicBezTo>
                  <a:pt x="439759" y="101823"/>
                  <a:pt x="439279" y="100703"/>
                  <a:pt x="438558" y="99342"/>
                </a:cubicBezTo>
                <a:cubicBezTo>
                  <a:pt x="438078" y="98462"/>
                  <a:pt x="437198" y="97662"/>
                  <a:pt x="436718" y="96702"/>
                </a:cubicBezTo>
                <a:cubicBezTo>
                  <a:pt x="430796" y="85898"/>
                  <a:pt x="423674" y="75095"/>
                  <a:pt x="415752" y="64852"/>
                </a:cubicBezTo>
                <a:cubicBezTo>
                  <a:pt x="414312" y="63012"/>
                  <a:pt x="413511" y="61011"/>
                  <a:pt x="411991" y="59251"/>
                </a:cubicBezTo>
                <a:cubicBezTo>
                  <a:pt x="409750" y="56610"/>
                  <a:pt x="407109" y="54609"/>
                  <a:pt x="404869" y="52128"/>
                </a:cubicBezTo>
                <a:cubicBezTo>
                  <a:pt x="396306" y="42606"/>
                  <a:pt x="387103" y="34443"/>
                  <a:pt x="377501" y="27401"/>
                </a:cubicBezTo>
                <a:cubicBezTo>
                  <a:pt x="372940" y="24040"/>
                  <a:pt x="368458" y="20759"/>
                  <a:pt x="363657" y="18038"/>
                </a:cubicBezTo>
                <a:cubicBezTo>
                  <a:pt x="352213" y="11476"/>
                  <a:pt x="340050" y="5955"/>
                  <a:pt x="327246" y="2994"/>
                </a:cubicBezTo>
                <a:cubicBezTo>
                  <a:pt x="323245" y="2114"/>
                  <a:pt x="319004" y="2114"/>
                  <a:pt x="314843" y="1874"/>
                </a:cubicBezTo>
                <a:cubicBezTo>
                  <a:pt x="313562" y="1714"/>
                  <a:pt x="312362" y="1634"/>
                  <a:pt x="311081" y="1474"/>
                </a:cubicBezTo>
                <a:cubicBezTo>
                  <a:pt x="305320" y="913"/>
                  <a:pt x="300038" y="-207"/>
                  <a:pt x="294116" y="33"/>
                </a:cubicBezTo>
                <a:close/>
                <a:moveTo>
                  <a:pt x="292996" y="16518"/>
                </a:moveTo>
                <a:lnTo>
                  <a:pt x="168480" y="153038"/>
                </a:lnTo>
                <a:cubicBezTo>
                  <a:pt x="168320" y="136793"/>
                  <a:pt x="169680" y="120628"/>
                  <a:pt x="174081" y="105024"/>
                </a:cubicBezTo>
                <a:cubicBezTo>
                  <a:pt x="184645" y="67493"/>
                  <a:pt x="208812" y="39885"/>
                  <a:pt x="250584" y="25161"/>
                </a:cubicBezTo>
                <a:cubicBezTo>
                  <a:pt x="265548" y="19879"/>
                  <a:pt x="279552" y="17078"/>
                  <a:pt x="292996" y="16518"/>
                </a:cubicBezTo>
                <a:close/>
                <a:moveTo>
                  <a:pt x="313642" y="18038"/>
                </a:moveTo>
                <a:cubicBezTo>
                  <a:pt x="327326" y="19959"/>
                  <a:pt x="340530" y="23400"/>
                  <a:pt x="352694" y="30042"/>
                </a:cubicBezTo>
                <a:lnTo>
                  <a:pt x="41003" y="373662"/>
                </a:lnTo>
                <a:cubicBezTo>
                  <a:pt x="32360" y="364219"/>
                  <a:pt x="25878" y="353096"/>
                  <a:pt x="21877" y="339572"/>
                </a:cubicBezTo>
                <a:lnTo>
                  <a:pt x="140792" y="208254"/>
                </a:lnTo>
                <a:cubicBezTo>
                  <a:pt x="145753" y="208414"/>
                  <a:pt x="150955" y="207054"/>
                  <a:pt x="155836" y="207534"/>
                </a:cubicBezTo>
                <a:cubicBezTo>
                  <a:pt x="159917" y="207934"/>
                  <a:pt x="162638" y="208414"/>
                  <a:pt x="164078" y="208654"/>
                </a:cubicBezTo>
                <a:cubicBezTo>
                  <a:pt x="169920" y="209614"/>
                  <a:pt x="174962" y="204253"/>
                  <a:pt x="173441" y="198571"/>
                </a:cubicBezTo>
                <a:cubicBezTo>
                  <a:pt x="172801" y="196170"/>
                  <a:pt x="171841" y="191369"/>
                  <a:pt x="170801" y="185047"/>
                </a:cubicBezTo>
                <a:cubicBezTo>
                  <a:pt x="170321" y="182086"/>
                  <a:pt x="170401" y="179045"/>
                  <a:pt x="170080" y="176085"/>
                </a:cubicBezTo>
                <a:lnTo>
                  <a:pt x="313642" y="18038"/>
                </a:lnTo>
                <a:close/>
                <a:moveTo>
                  <a:pt x="570597" y="28921"/>
                </a:moveTo>
                <a:lnTo>
                  <a:pt x="202250" y="434800"/>
                </a:lnTo>
                <a:cubicBezTo>
                  <a:pt x="202490" y="433600"/>
                  <a:pt x="202330" y="432239"/>
                  <a:pt x="202650" y="431039"/>
                </a:cubicBezTo>
                <a:cubicBezTo>
                  <a:pt x="203530" y="427198"/>
                  <a:pt x="204330" y="423917"/>
                  <a:pt x="205291" y="420876"/>
                </a:cubicBezTo>
                <a:cubicBezTo>
                  <a:pt x="205851" y="419115"/>
                  <a:pt x="206571" y="417675"/>
                  <a:pt x="206811" y="417115"/>
                </a:cubicBezTo>
                <a:cubicBezTo>
                  <a:pt x="209132" y="411113"/>
                  <a:pt x="203770" y="405031"/>
                  <a:pt x="197448" y="406232"/>
                </a:cubicBezTo>
                <a:cubicBezTo>
                  <a:pt x="196888" y="406392"/>
                  <a:pt x="195848" y="406712"/>
                  <a:pt x="194087" y="406952"/>
                </a:cubicBezTo>
                <a:cubicBezTo>
                  <a:pt x="191126" y="407432"/>
                  <a:pt x="187366" y="407592"/>
                  <a:pt x="183604" y="408072"/>
                </a:cubicBezTo>
                <a:cubicBezTo>
                  <a:pt x="181123" y="408393"/>
                  <a:pt x="178563" y="408232"/>
                  <a:pt x="176082" y="408472"/>
                </a:cubicBezTo>
                <a:lnTo>
                  <a:pt x="433757" y="124870"/>
                </a:lnTo>
                <a:cubicBezTo>
                  <a:pt x="437198" y="129591"/>
                  <a:pt x="444400" y="130151"/>
                  <a:pt x="447281" y="124469"/>
                </a:cubicBezTo>
                <a:cubicBezTo>
                  <a:pt x="447601" y="123830"/>
                  <a:pt x="448081" y="122309"/>
                  <a:pt x="449122" y="120388"/>
                </a:cubicBezTo>
                <a:cubicBezTo>
                  <a:pt x="450962" y="117027"/>
                  <a:pt x="453283" y="113506"/>
                  <a:pt x="455844" y="109505"/>
                </a:cubicBezTo>
                <a:cubicBezTo>
                  <a:pt x="463206" y="97982"/>
                  <a:pt x="471928" y="86458"/>
                  <a:pt x="481771" y="75735"/>
                </a:cubicBezTo>
                <a:cubicBezTo>
                  <a:pt x="508499" y="46447"/>
                  <a:pt x="538268" y="30282"/>
                  <a:pt x="570597" y="28921"/>
                </a:cubicBezTo>
                <a:close/>
                <a:moveTo>
                  <a:pt x="591563" y="30362"/>
                </a:moveTo>
                <a:cubicBezTo>
                  <a:pt x="600446" y="31882"/>
                  <a:pt x="609328" y="33083"/>
                  <a:pt x="618611" y="37084"/>
                </a:cubicBezTo>
                <a:cubicBezTo>
                  <a:pt x="623013" y="39005"/>
                  <a:pt x="625493" y="41726"/>
                  <a:pt x="629494" y="43806"/>
                </a:cubicBezTo>
                <a:lnTo>
                  <a:pt x="207851" y="508181"/>
                </a:lnTo>
                <a:cubicBezTo>
                  <a:pt x="206891" y="505861"/>
                  <a:pt x="204891" y="504180"/>
                  <a:pt x="204090" y="501780"/>
                </a:cubicBezTo>
                <a:cubicBezTo>
                  <a:pt x="200009" y="489136"/>
                  <a:pt x="198649" y="475932"/>
                  <a:pt x="198809" y="462728"/>
                </a:cubicBezTo>
                <a:lnTo>
                  <a:pt x="591563" y="30362"/>
                </a:lnTo>
                <a:close/>
                <a:moveTo>
                  <a:pt x="366137" y="39405"/>
                </a:moveTo>
                <a:cubicBezTo>
                  <a:pt x="375820" y="46367"/>
                  <a:pt x="385263" y="54449"/>
                  <a:pt x="393906" y="64132"/>
                </a:cubicBezTo>
                <a:lnTo>
                  <a:pt x="87816" y="400950"/>
                </a:lnTo>
                <a:cubicBezTo>
                  <a:pt x="74532" y="396789"/>
                  <a:pt x="63009" y="390947"/>
                  <a:pt x="53326" y="383665"/>
                </a:cubicBezTo>
                <a:lnTo>
                  <a:pt x="366137" y="39405"/>
                </a:lnTo>
                <a:close/>
                <a:moveTo>
                  <a:pt x="643738" y="52528"/>
                </a:moveTo>
                <a:cubicBezTo>
                  <a:pt x="655502" y="60291"/>
                  <a:pt x="665185" y="69013"/>
                  <a:pt x="672627" y="78456"/>
                </a:cubicBezTo>
                <a:lnTo>
                  <a:pt x="243862" y="551474"/>
                </a:lnTo>
                <a:cubicBezTo>
                  <a:pt x="232498" y="543312"/>
                  <a:pt x="223216" y="533949"/>
                  <a:pt x="216494" y="523306"/>
                </a:cubicBezTo>
                <a:lnTo>
                  <a:pt x="643738" y="52528"/>
                </a:lnTo>
                <a:close/>
                <a:moveTo>
                  <a:pt x="404389" y="77256"/>
                </a:moveTo>
                <a:cubicBezTo>
                  <a:pt x="411751" y="86859"/>
                  <a:pt x="418873" y="96782"/>
                  <a:pt x="424234" y="106865"/>
                </a:cubicBezTo>
                <a:cubicBezTo>
                  <a:pt x="424715" y="107665"/>
                  <a:pt x="424955" y="108305"/>
                  <a:pt x="425355" y="109105"/>
                </a:cubicBezTo>
                <a:lnTo>
                  <a:pt x="152315" y="409913"/>
                </a:lnTo>
                <a:cubicBezTo>
                  <a:pt x="136470" y="410233"/>
                  <a:pt x="120706" y="409433"/>
                  <a:pt x="105421" y="406552"/>
                </a:cubicBezTo>
                <a:lnTo>
                  <a:pt x="404389" y="77256"/>
                </a:lnTo>
                <a:close/>
                <a:moveTo>
                  <a:pt x="682710" y="92300"/>
                </a:moveTo>
                <a:cubicBezTo>
                  <a:pt x="683830" y="94461"/>
                  <a:pt x="686231" y="96141"/>
                  <a:pt x="687191" y="98302"/>
                </a:cubicBezTo>
                <a:cubicBezTo>
                  <a:pt x="692393" y="109985"/>
                  <a:pt x="694713" y="122149"/>
                  <a:pt x="695034" y="134313"/>
                </a:cubicBezTo>
                <a:lnTo>
                  <a:pt x="295157" y="574281"/>
                </a:lnTo>
                <a:cubicBezTo>
                  <a:pt x="284754" y="572920"/>
                  <a:pt x="274030" y="570280"/>
                  <a:pt x="263308" y="565318"/>
                </a:cubicBezTo>
                <a:cubicBezTo>
                  <a:pt x="260667" y="564118"/>
                  <a:pt x="259387" y="562117"/>
                  <a:pt x="256906" y="560837"/>
                </a:cubicBezTo>
                <a:lnTo>
                  <a:pt x="682710" y="92300"/>
                </a:lnTo>
                <a:close/>
                <a:moveTo>
                  <a:pt x="691352" y="162400"/>
                </a:moveTo>
                <a:cubicBezTo>
                  <a:pt x="690712" y="165601"/>
                  <a:pt x="691112" y="168962"/>
                  <a:pt x="690232" y="172163"/>
                </a:cubicBezTo>
                <a:cubicBezTo>
                  <a:pt x="689192" y="175845"/>
                  <a:pt x="688311" y="179366"/>
                  <a:pt x="687191" y="182327"/>
                </a:cubicBezTo>
                <a:cubicBezTo>
                  <a:pt x="686551" y="184007"/>
                  <a:pt x="685911" y="184807"/>
                  <a:pt x="685671" y="185368"/>
                </a:cubicBezTo>
                <a:cubicBezTo>
                  <a:pt x="682950" y="191129"/>
                  <a:pt x="687591" y="198011"/>
                  <a:pt x="693913" y="197371"/>
                </a:cubicBezTo>
                <a:cubicBezTo>
                  <a:pt x="694553" y="197291"/>
                  <a:pt x="695834" y="197131"/>
                  <a:pt x="697674" y="196971"/>
                </a:cubicBezTo>
                <a:cubicBezTo>
                  <a:pt x="701195" y="196811"/>
                  <a:pt x="705276" y="197371"/>
                  <a:pt x="708958" y="197371"/>
                </a:cubicBezTo>
                <a:lnTo>
                  <a:pt x="437358" y="496338"/>
                </a:lnTo>
                <a:cubicBezTo>
                  <a:pt x="433757" y="493697"/>
                  <a:pt x="428876" y="493057"/>
                  <a:pt x="426075" y="497459"/>
                </a:cubicBezTo>
                <a:cubicBezTo>
                  <a:pt x="425755" y="498018"/>
                  <a:pt x="424875" y="499219"/>
                  <a:pt x="423834" y="500819"/>
                </a:cubicBezTo>
                <a:cubicBezTo>
                  <a:pt x="421994" y="503460"/>
                  <a:pt x="419993" y="506181"/>
                  <a:pt x="417433" y="509462"/>
                </a:cubicBezTo>
                <a:cubicBezTo>
                  <a:pt x="410230" y="518745"/>
                  <a:pt x="401668" y="528187"/>
                  <a:pt x="392305" y="536830"/>
                </a:cubicBezTo>
                <a:cubicBezTo>
                  <a:pt x="368778" y="558596"/>
                  <a:pt x="343651" y="570680"/>
                  <a:pt x="317643" y="573560"/>
                </a:cubicBezTo>
                <a:lnTo>
                  <a:pt x="691352" y="162400"/>
                </a:lnTo>
                <a:close/>
                <a:moveTo>
                  <a:pt x="730724" y="198091"/>
                </a:moveTo>
                <a:cubicBezTo>
                  <a:pt x="744568" y="199372"/>
                  <a:pt x="758812" y="201532"/>
                  <a:pt x="772736" y="206013"/>
                </a:cubicBezTo>
                <a:cubicBezTo>
                  <a:pt x="773056" y="206093"/>
                  <a:pt x="773216" y="206253"/>
                  <a:pt x="773456" y="206413"/>
                </a:cubicBezTo>
                <a:lnTo>
                  <a:pt x="464406" y="546993"/>
                </a:lnTo>
                <a:cubicBezTo>
                  <a:pt x="464166" y="546673"/>
                  <a:pt x="463846" y="546512"/>
                  <a:pt x="463686" y="546273"/>
                </a:cubicBezTo>
                <a:cubicBezTo>
                  <a:pt x="456484" y="536109"/>
                  <a:pt x="450562" y="524987"/>
                  <a:pt x="446081" y="514023"/>
                </a:cubicBezTo>
                <a:cubicBezTo>
                  <a:pt x="445761" y="513303"/>
                  <a:pt x="445600" y="512823"/>
                  <a:pt x="445361" y="512183"/>
                </a:cubicBezTo>
                <a:lnTo>
                  <a:pt x="730724" y="198091"/>
                </a:lnTo>
                <a:close/>
                <a:moveTo>
                  <a:pt x="117425" y="209694"/>
                </a:moveTo>
                <a:lnTo>
                  <a:pt x="18756" y="318446"/>
                </a:lnTo>
                <a:cubicBezTo>
                  <a:pt x="17796" y="309804"/>
                  <a:pt x="16195" y="301881"/>
                  <a:pt x="16915" y="291798"/>
                </a:cubicBezTo>
                <a:cubicBezTo>
                  <a:pt x="20036" y="246425"/>
                  <a:pt x="46124" y="221378"/>
                  <a:pt x="88936" y="211135"/>
                </a:cubicBezTo>
                <a:cubicBezTo>
                  <a:pt x="98300" y="208974"/>
                  <a:pt x="107822" y="210414"/>
                  <a:pt x="117425" y="209694"/>
                </a:cubicBezTo>
                <a:close/>
                <a:moveTo>
                  <a:pt x="788901" y="213455"/>
                </a:moveTo>
                <a:cubicBezTo>
                  <a:pt x="800984" y="218977"/>
                  <a:pt x="811067" y="226019"/>
                  <a:pt x="819629" y="234421"/>
                </a:cubicBezTo>
                <a:lnTo>
                  <a:pt x="668466" y="400950"/>
                </a:lnTo>
                <a:cubicBezTo>
                  <a:pt x="667906" y="400870"/>
                  <a:pt x="667185" y="400710"/>
                  <a:pt x="666625" y="400550"/>
                </a:cubicBezTo>
                <a:cubicBezTo>
                  <a:pt x="664064" y="400070"/>
                  <a:pt x="662624" y="399670"/>
                  <a:pt x="661744" y="399430"/>
                </a:cubicBezTo>
                <a:cubicBezTo>
                  <a:pt x="655422" y="397909"/>
                  <a:pt x="649900" y="404151"/>
                  <a:pt x="651981" y="410313"/>
                </a:cubicBezTo>
                <a:cubicBezTo>
                  <a:pt x="652221" y="411113"/>
                  <a:pt x="652781" y="412473"/>
                  <a:pt x="653501" y="414794"/>
                </a:cubicBezTo>
                <a:cubicBezTo>
                  <a:pt x="653661" y="415355"/>
                  <a:pt x="653741" y="416074"/>
                  <a:pt x="653901" y="416635"/>
                </a:cubicBezTo>
                <a:lnTo>
                  <a:pt x="504578" y="581323"/>
                </a:lnTo>
                <a:cubicBezTo>
                  <a:pt x="493775" y="575961"/>
                  <a:pt x="484092" y="568359"/>
                  <a:pt x="475289" y="558836"/>
                </a:cubicBezTo>
                <a:lnTo>
                  <a:pt x="788901" y="213455"/>
                </a:lnTo>
                <a:close/>
                <a:moveTo>
                  <a:pt x="831313" y="245705"/>
                </a:moveTo>
                <a:cubicBezTo>
                  <a:pt x="838835" y="256428"/>
                  <a:pt x="843557" y="269312"/>
                  <a:pt x="846357" y="283956"/>
                </a:cubicBezTo>
                <a:lnTo>
                  <a:pt x="736406" y="404711"/>
                </a:lnTo>
                <a:cubicBezTo>
                  <a:pt x="720401" y="405191"/>
                  <a:pt x="704236" y="405752"/>
                  <a:pt x="687991" y="403591"/>
                </a:cubicBezTo>
                <a:lnTo>
                  <a:pt x="687991" y="403191"/>
                </a:lnTo>
                <a:lnTo>
                  <a:pt x="831313" y="245705"/>
                </a:lnTo>
                <a:close/>
                <a:moveTo>
                  <a:pt x="847798" y="306442"/>
                </a:moveTo>
                <a:cubicBezTo>
                  <a:pt x="847878" y="311484"/>
                  <a:pt x="849318" y="315645"/>
                  <a:pt x="848918" y="321087"/>
                </a:cubicBezTo>
                <a:cubicBezTo>
                  <a:pt x="846438" y="356617"/>
                  <a:pt x="830113" y="379744"/>
                  <a:pt x="802425" y="393108"/>
                </a:cubicBezTo>
                <a:cubicBezTo>
                  <a:pt x="790101" y="399029"/>
                  <a:pt x="775217" y="402951"/>
                  <a:pt x="758572" y="405111"/>
                </a:cubicBezTo>
                <a:lnTo>
                  <a:pt x="847798" y="306442"/>
                </a:lnTo>
                <a:close/>
                <a:moveTo>
                  <a:pt x="657582" y="437041"/>
                </a:moveTo>
                <a:cubicBezTo>
                  <a:pt x="660703" y="454566"/>
                  <a:pt x="661504" y="472091"/>
                  <a:pt x="659823" y="489136"/>
                </a:cubicBezTo>
                <a:lnTo>
                  <a:pt x="570197" y="587805"/>
                </a:lnTo>
                <a:cubicBezTo>
                  <a:pt x="551952" y="591726"/>
                  <a:pt x="535387" y="591326"/>
                  <a:pt x="520662" y="587405"/>
                </a:cubicBezTo>
                <a:lnTo>
                  <a:pt x="657582" y="437041"/>
                </a:lnTo>
                <a:close/>
                <a:moveTo>
                  <a:pt x="652701" y="521385"/>
                </a:moveTo>
                <a:cubicBezTo>
                  <a:pt x="643899" y="545552"/>
                  <a:pt x="627734" y="564518"/>
                  <a:pt x="602447" y="576922"/>
                </a:cubicBezTo>
                <a:lnTo>
                  <a:pt x="652701" y="52138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813740" y="472901"/>
            <a:ext cx="754986" cy="529572"/>
          </a:xfrm>
          <a:custGeom>
            <a:rect b="b" l="l" r="r" t="t"/>
            <a:pathLst>
              <a:path extrusionOk="0" h="606959" w="865313">
                <a:moveTo>
                  <a:pt x="294196" y="16"/>
                </a:moveTo>
                <a:cubicBezTo>
                  <a:pt x="278672" y="496"/>
                  <a:pt x="262187" y="3376"/>
                  <a:pt x="245062" y="9378"/>
                </a:cubicBezTo>
                <a:cubicBezTo>
                  <a:pt x="198009" y="25943"/>
                  <a:pt x="170401" y="58032"/>
                  <a:pt x="158397" y="100525"/>
                </a:cubicBezTo>
                <a:cubicBezTo>
                  <a:pt x="151915" y="123491"/>
                  <a:pt x="151515" y="147179"/>
                  <a:pt x="153516" y="170305"/>
                </a:cubicBezTo>
                <a:cubicBezTo>
                  <a:pt x="153996" y="176067"/>
                  <a:pt x="153756" y="181989"/>
                  <a:pt x="154636" y="187590"/>
                </a:cubicBezTo>
                <a:cubicBezTo>
                  <a:pt x="154876" y="188951"/>
                  <a:pt x="155116" y="190071"/>
                  <a:pt x="155356" y="191351"/>
                </a:cubicBezTo>
                <a:cubicBezTo>
                  <a:pt x="148634" y="190711"/>
                  <a:pt x="141672" y="191031"/>
                  <a:pt x="134710" y="190951"/>
                </a:cubicBezTo>
                <a:cubicBezTo>
                  <a:pt x="118145" y="190791"/>
                  <a:pt x="101260" y="191511"/>
                  <a:pt x="84775" y="195432"/>
                </a:cubicBezTo>
                <a:cubicBezTo>
                  <a:pt x="35561" y="207116"/>
                  <a:pt x="403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4"/>
                </a:cubicBezTo>
                <a:cubicBezTo>
                  <a:pt x="12754" y="375085"/>
                  <a:pt x="38602" y="400132"/>
                  <a:pt x="76533" y="413736"/>
                </a:cubicBezTo>
                <a:cubicBezTo>
                  <a:pt x="82055" y="415737"/>
                  <a:pt x="87336" y="417897"/>
                  <a:pt x="93418" y="419338"/>
                </a:cubicBezTo>
                <a:cubicBezTo>
                  <a:pt x="96539" y="420058"/>
                  <a:pt x="98860" y="421739"/>
                  <a:pt x="102061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39"/>
                  <a:pt x="186646" y="424299"/>
                  <a:pt x="187205" y="424219"/>
                </a:cubicBezTo>
                <a:cubicBezTo>
                  <a:pt x="186885" y="425419"/>
                  <a:pt x="186805" y="425900"/>
                  <a:pt x="186485" y="427260"/>
                </a:cubicBezTo>
                <a:cubicBezTo>
                  <a:pt x="184405" y="436383"/>
                  <a:pt x="184085" y="445666"/>
                  <a:pt x="183444" y="455028"/>
                </a:cubicBezTo>
                <a:lnTo>
                  <a:pt x="183044" y="455428"/>
                </a:lnTo>
                <a:cubicBezTo>
                  <a:pt x="183044" y="455908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4"/>
                </a:cubicBezTo>
                <a:cubicBezTo>
                  <a:pt x="195688" y="530010"/>
                  <a:pt x="212013" y="548015"/>
                  <a:pt x="232979" y="563460"/>
                </a:cubicBezTo>
                <a:cubicBezTo>
                  <a:pt x="237300" y="566661"/>
                  <a:pt x="241221" y="570022"/>
                  <a:pt x="246103" y="572823"/>
                </a:cubicBezTo>
                <a:cubicBezTo>
                  <a:pt x="250024" y="575063"/>
                  <a:pt x="252264" y="578344"/>
                  <a:pt x="256586" y="580345"/>
                </a:cubicBezTo>
                <a:cubicBezTo>
                  <a:pt x="309721" y="605152"/>
                  <a:pt x="359736" y="589388"/>
                  <a:pt x="403669" y="548816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476" y="519367"/>
                  <a:pt x="430556" y="519287"/>
                  <a:pt x="430717" y="519127"/>
                </a:cubicBezTo>
                <a:cubicBezTo>
                  <a:pt x="430876" y="519607"/>
                  <a:pt x="430876" y="519767"/>
                  <a:pt x="431117" y="520247"/>
                </a:cubicBezTo>
                <a:cubicBezTo>
                  <a:pt x="436078" y="532251"/>
                  <a:pt x="442320" y="544254"/>
                  <a:pt x="450242" y="555537"/>
                </a:cubicBezTo>
                <a:cubicBezTo>
                  <a:pt x="451123" y="556818"/>
                  <a:pt x="452323" y="557618"/>
                  <a:pt x="453283" y="558899"/>
                </a:cubicBezTo>
                <a:cubicBezTo>
                  <a:pt x="456724" y="563460"/>
                  <a:pt x="460805" y="566901"/>
                  <a:pt x="464566" y="570902"/>
                </a:cubicBezTo>
                <a:cubicBezTo>
                  <a:pt x="473369" y="580265"/>
                  <a:pt x="482811" y="587947"/>
                  <a:pt x="493455" y="593789"/>
                </a:cubicBezTo>
                <a:cubicBezTo>
                  <a:pt x="494735" y="594509"/>
                  <a:pt x="495935" y="595309"/>
                  <a:pt x="497216" y="596029"/>
                </a:cubicBezTo>
                <a:cubicBezTo>
                  <a:pt x="498816" y="596989"/>
                  <a:pt x="500497" y="597710"/>
                  <a:pt x="502097" y="598670"/>
                </a:cubicBezTo>
                <a:cubicBezTo>
                  <a:pt x="503698" y="599391"/>
                  <a:pt x="504978" y="600671"/>
                  <a:pt x="506579" y="601311"/>
                </a:cubicBezTo>
                <a:cubicBezTo>
                  <a:pt x="506818" y="601391"/>
                  <a:pt x="507139" y="601231"/>
                  <a:pt x="507299" y="601311"/>
                </a:cubicBezTo>
                <a:cubicBezTo>
                  <a:pt x="521143" y="606353"/>
                  <a:pt x="536907" y="607713"/>
                  <a:pt x="553472" y="606592"/>
                </a:cubicBezTo>
                <a:cubicBezTo>
                  <a:pt x="554913" y="606512"/>
                  <a:pt x="556513" y="605952"/>
                  <a:pt x="557954" y="605872"/>
                </a:cubicBezTo>
                <a:cubicBezTo>
                  <a:pt x="564756" y="605232"/>
                  <a:pt x="571638" y="604672"/>
                  <a:pt x="578920" y="602832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749" y="478635"/>
                  <a:pt x="677508" y="469673"/>
                </a:cubicBezTo>
                <a:cubicBezTo>
                  <a:pt x="677269" y="454788"/>
                  <a:pt x="675748" y="439824"/>
                  <a:pt x="672627" y="425019"/>
                </a:cubicBezTo>
                <a:cubicBezTo>
                  <a:pt x="672307" y="423659"/>
                  <a:pt x="672147" y="422459"/>
                  <a:pt x="671907" y="421259"/>
                </a:cubicBezTo>
                <a:cubicBezTo>
                  <a:pt x="671667" y="420138"/>
                  <a:pt x="671427" y="419018"/>
                  <a:pt x="671187" y="417897"/>
                </a:cubicBezTo>
                <a:cubicBezTo>
                  <a:pt x="673827" y="418378"/>
                  <a:pt x="676148" y="418938"/>
                  <a:pt x="679029" y="419418"/>
                </a:cubicBezTo>
                <a:cubicBezTo>
                  <a:pt x="705757" y="423499"/>
                  <a:pt x="733285" y="424860"/>
                  <a:pt x="759293" y="421659"/>
                </a:cubicBezTo>
                <a:cubicBezTo>
                  <a:pt x="820910" y="414136"/>
                  <a:pt x="860762" y="383087"/>
                  <a:pt x="865083" y="322270"/>
                </a:cubicBezTo>
                <a:cubicBezTo>
                  <a:pt x="865963" y="310346"/>
                  <a:pt x="864123" y="300343"/>
                  <a:pt x="862843" y="290020"/>
                </a:cubicBezTo>
                <a:cubicBezTo>
                  <a:pt x="862843" y="289860"/>
                  <a:pt x="862843" y="289780"/>
                  <a:pt x="862843" y="289620"/>
                </a:cubicBezTo>
                <a:cubicBezTo>
                  <a:pt x="862843" y="289540"/>
                  <a:pt x="862843" y="289380"/>
                  <a:pt x="862843" y="289220"/>
                </a:cubicBezTo>
                <a:cubicBezTo>
                  <a:pt x="860042" y="267534"/>
                  <a:pt x="853480" y="248648"/>
                  <a:pt x="842197" y="233684"/>
                </a:cubicBezTo>
                <a:cubicBezTo>
                  <a:pt x="838995" y="229442"/>
                  <a:pt x="834754" y="226081"/>
                  <a:pt x="830913" y="222400"/>
                </a:cubicBezTo>
                <a:cubicBezTo>
                  <a:pt x="822271" y="213918"/>
                  <a:pt x="812188" y="206876"/>
                  <a:pt x="800504" y="201034"/>
                </a:cubicBezTo>
                <a:cubicBezTo>
                  <a:pt x="799384" y="200474"/>
                  <a:pt x="798264" y="200074"/>
                  <a:pt x="797143" y="199514"/>
                </a:cubicBezTo>
                <a:cubicBezTo>
                  <a:pt x="796263" y="199114"/>
                  <a:pt x="795463" y="198473"/>
                  <a:pt x="794502" y="197993"/>
                </a:cubicBezTo>
                <a:cubicBezTo>
                  <a:pt x="791302" y="196553"/>
                  <a:pt x="788501" y="194793"/>
                  <a:pt x="785140" y="193512"/>
                </a:cubicBezTo>
                <a:cubicBezTo>
                  <a:pt x="782499" y="192552"/>
                  <a:pt x="780418" y="191031"/>
                  <a:pt x="777618" y="190151"/>
                </a:cubicBezTo>
                <a:cubicBezTo>
                  <a:pt x="766494" y="186630"/>
                  <a:pt x="755291" y="184469"/>
                  <a:pt x="744248" y="183029"/>
                </a:cubicBezTo>
                <a:cubicBezTo>
                  <a:pt x="744088" y="183029"/>
                  <a:pt x="744008" y="183029"/>
                  <a:pt x="743848" y="183029"/>
                </a:cubicBezTo>
                <a:cubicBezTo>
                  <a:pt x="730404" y="181269"/>
                  <a:pt x="717200" y="180548"/>
                  <a:pt x="704797" y="180788"/>
                </a:cubicBezTo>
                <a:cubicBezTo>
                  <a:pt x="705356" y="179108"/>
                  <a:pt x="705757" y="178548"/>
                  <a:pt x="706317" y="176627"/>
                </a:cubicBezTo>
                <a:cubicBezTo>
                  <a:pt x="714239" y="148939"/>
                  <a:pt x="714559" y="119410"/>
                  <a:pt x="702156" y="91482"/>
                </a:cubicBezTo>
                <a:cubicBezTo>
                  <a:pt x="700315" y="87321"/>
                  <a:pt x="695914" y="84200"/>
                  <a:pt x="693513" y="80199"/>
                </a:cubicBezTo>
                <a:cubicBezTo>
                  <a:pt x="691913" y="77478"/>
                  <a:pt x="689752" y="74917"/>
                  <a:pt x="687911" y="72356"/>
                </a:cubicBezTo>
                <a:cubicBezTo>
                  <a:pt x="679349" y="60593"/>
                  <a:pt x="668386" y="49870"/>
                  <a:pt x="654542" y="40427"/>
                </a:cubicBezTo>
                <a:cubicBezTo>
                  <a:pt x="650060" y="37386"/>
                  <a:pt x="645339" y="34586"/>
                  <a:pt x="640297" y="31785"/>
                </a:cubicBezTo>
                <a:cubicBezTo>
                  <a:pt x="634776" y="28744"/>
                  <a:pt x="631175" y="24743"/>
                  <a:pt x="624933" y="22022"/>
                </a:cubicBezTo>
                <a:cubicBezTo>
                  <a:pt x="617731" y="18901"/>
                  <a:pt x="610929" y="18581"/>
                  <a:pt x="603967" y="16741"/>
                </a:cubicBezTo>
                <a:cubicBezTo>
                  <a:pt x="597965" y="15220"/>
                  <a:pt x="591803" y="12819"/>
                  <a:pt x="585962" y="12259"/>
                </a:cubicBezTo>
                <a:cubicBezTo>
                  <a:pt x="553952" y="8898"/>
                  <a:pt x="524504" y="19381"/>
                  <a:pt x="497456" y="40027"/>
                </a:cubicBezTo>
                <a:cubicBezTo>
                  <a:pt x="487933" y="46749"/>
                  <a:pt x="478490" y="54831"/>
                  <a:pt x="469688" y="64434"/>
                </a:cubicBezTo>
                <a:cubicBezTo>
                  <a:pt x="459205" y="75878"/>
                  <a:pt x="449762" y="88201"/>
                  <a:pt x="441920" y="100445"/>
                </a:cubicBezTo>
                <a:cubicBezTo>
                  <a:pt x="441359" y="101405"/>
                  <a:pt x="440959" y="102205"/>
                  <a:pt x="440399" y="103086"/>
                </a:cubicBezTo>
                <a:cubicBezTo>
                  <a:pt x="439759" y="101805"/>
                  <a:pt x="439279" y="100685"/>
                  <a:pt x="438559" y="99324"/>
                </a:cubicBezTo>
                <a:cubicBezTo>
                  <a:pt x="438079" y="98444"/>
                  <a:pt x="437199" y="97644"/>
                  <a:pt x="436718" y="96684"/>
                </a:cubicBezTo>
                <a:cubicBezTo>
                  <a:pt x="430796" y="85880"/>
                  <a:pt x="423675" y="75077"/>
                  <a:pt x="415752" y="64834"/>
                </a:cubicBezTo>
                <a:cubicBezTo>
                  <a:pt x="414312" y="62994"/>
                  <a:pt x="413511" y="60993"/>
                  <a:pt x="411991" y="59233"/>
                </a:cubicBezTo>
                <a:cubicBezTo>
                  <a:pt x="409830" y="56592"/>
                  <a:pt x="407190" y="54592"/>
                  <a:pt x="404869" y="52111"/>
                </a:cubicBezTo>
                <a:cubicBezTo>
                  <a:pt x="396306" y="42588"/>
                  <a:pt x="387104" y="34425"/>
                  <a:pt x="377501" y="27383"/>
                </a:cubicBezTo>
                <a:cubicBezTo>
                  <a:pt x="372940" y="24023"/>
                  <a:pt x="368458" y="20742"/>
                  <a:pt x="363657" y="18021"/>
                </a:cubicBezTo>
                <a:cubicBezTo>
                  <a:pt x="352213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2" y="1456"/>
                </a:cubicBezTo>
                <a:cubicBezTo>
                  <a:pt x="305400" y="976"/>
                  <a:pt x="300119" y="-145"/>
                  <a:pt x="294196" y="16"/>
                </a:cubicBezTo>
                <a:close/>
                <a:moveTo>
                  <a:pt x="293076" y="16500"/>
                </a:moveTo>
                <a:lnTo>
                  <a:pt x="168560" y="153020"/>
                </a:lnTo>
                <a:cubicBezTo>
                  <a:pt x="168400" y="136776"/>
                  <a:pt x="169760" y="120611"/>
                  <a:pt x="174161" y="105006"/>
                </a:cubicBezTo>
                <a:cubicBezTo>
                  <a:pt x="184725" y="67475"/>
                  <a:pt x="208892" y="39867"/>
                  <a:pt x="250664" y="25143"/>
                </a:cubicBezTo>
                <a:cubicBezTo>
                  <a:pt x="265629" y="19941"/>
                  <a:pt x="279633" y="17141"/>
                  <a:pt x="293076" y="16500"/>
                </a:cubicBezTo>
                <a:close/>
                <a:moveTo>
                  <a:pt x="313722" y="18021"/>
                </a:moveTo>
                <a:cubicBezTo>
                  <a:pt x="327406" y="19941"/>
                  <a:pt x="340610" y="23462"/>
                  <a:pt x="352774" y="30024"/>
                </a:cubicBezTo>
                <a:lnTo>
                  <a:pt x="41083" y="373645"/>
                </a:lnTo>
                <a:cubicBezTo>
                  <a:pt x="32440" y="364202"/>
                  <a:pt x="25959" y="353078"/>
                  <a:pt x="21957" y="339555"/>
                </a:cubicBezTo>
                <a:lnTo>
                  <a:pt x="140872" y="208236"/>
                </a:lnTo>
                <a:cubicBezTo>
                  <a:pt x="145833" y="208396"/>
                  <a:pt x="151035" y="207036"/>
                  <a:pt x="155916" y="207516"/>
                </a:cubicBezTo>
                <a:cubicBezTo>
                  <a:pt x="159998" y="207916"/>
                  <a:pt x="162718" y="208396"/>
                  <a:pt x="164158" y="208636"/>
                </a:cubicBezTo>
                <a:cubicBezTo>
                  <a:pt x="170001" y="209597"/>
                  <a:pt x="175122" y="204235"/>
                  <a:pt x="173522" y="198553"/>
                </a:cubicBezTo>
                <a:cubicBezTo>
                  <a:pt x="172881" y="196153"/>
                  <a:pt x="171921" y="191351"/>
                  <a:pt x="170881" y="185029"/>
                </a:cubicBezTo>
                <a:cubicBezTo>
                  <a:pt x="170401" y="182069"/>
                  <a:pt x="170481" y="179028"/>
                  <a:pt x="170160" y="176067"/>
                </a:cubicBezTo>
                <a:lnTo>
                  <a:pt x="313722" y="18021"/>
                </a:lnTo>
                <a:close/>
                <a:moveTo>
                  <a:pt x="570677" y="28904"/>
                </a:moveTo>
                <a:lnTo>
                  <a:pt x="202330" y="434782"/>
                </a:lnTo>
                <a:cubicBezTo>
                  <a:pt x="202570" y="433582"/>
                  <a:pt x="202410" y="432302"/>
                  <a:pt x="202730" y="431021"/>
                </a:cubicBezTo>
                <a:cubicBezTo>
                  <a:pt x="203610" y="427180"/>
                  <a:pt x="204410" y="423899"/>
                  <a:pt x="205371" y="420858"/>
                </a:cubicBezTo>
                <a:cubicBezTo>
                  <a:pt x="205931" y="419098"/>
                  <a:pt x="206651" y="417657"/>
                  <a:pt x="206891" y="417097"/>
                </a:cubicBezTo>
                <a:cubicBezTo>
                  <a:pt x="209212" y="411095"/>
                  <a:pt x="203850" y="405014"/>
                  <a:pt x="197529" y="406214"/>
                </a:cubicBezTo>
                <a:cubicBezTo>
                  <a:pt x="196968" y="406374"/>
                  <a:pt x="195928" y="406694"/>
                  <a:pt x="194167" y="406934"/>
                </a:cubicBezTo>
                <a:cubicBezTo>
                  <a:pt x="191206" y="407414"/>
                  <a:pt x="187446" y="407574"/>
                  <a:pt x="183684" y="408054"/>
                </a:cubicBezTo>
                <a:cubicBezTo>
                  <a:pt x="181284" y="408375"/>
                  <a:pt x="178643" y="408215"/>
                  <a:pt x="176162" y="408454"/>
                </a:cubicBezTo>
                <a:lnTo>
                  <a:pt x="433837" y="124852"/>
                </a:lnTo>
                <a:cubicBezTo>
                  <a:pt x="437278" y="129573"/>
                  <a:pt x="444480" y="130134"/>
                  <a:pt x="447361" y="124452"/>
                </a:cubicBezTo>
                <a:cubicBezTo>
                  <a:pt x="447682" y="123811"/>
                  <a:pt x="448162" y="122291"/>
                  <a:pt x="449202" y="120370"/>
                </a:cubicBezTo>
                <a:cubicBezTo>
                  <a:pt x="451042" y="117010"/>
                  <a:pt x="453363" y="113489"/>
                  <a:pt x="455924" y="109487"/>
                </a:cubicBezTo>
                <a:cubicBezTo>
                  <a:pt x="463206" y="97964"/>
                  <a:pt x="472009" y="86441"/>
                  <a:pt x="481771" y="75718"/>
                </a:cubicBezTo>
                <a:cubicBezTo>
                  <a:pt x="508579" y="46429"/>
                  <a:pt x="538348" y="30265"/>
                  <a:pt x="570677" y="28904"/>
                </a:cubicBezTo>
                <a:close/>
                <a:moveTo>
                  <a:pt x="591644" y="30424"/>
                </a:moveTo>
                <a:cubicBezTo>
                  <a:pt x="600526" y="31945"/>
                  <a:pt x="609408" y="33145"/>
                  <a:pt x="618691" y="37146"/>
                </a:cubicBezTo>
                <a:cubicBezTo>
                  <a:pt x="623093" y="39067"/>
                  <a:pt x="625573" y="41787"/>
                  <a:pt x="629575" y="43868"/>
                </a:cubicBezTo>
                <a:lnTo>
                  <a:pt x="207932" y="508244"/>
                </a:lnTo>
                <a:cubicBezTo>
                  <a:pt x="206971" y="505923"/>
                  <a:pt x="204971" y="504243"/>
                  <a:pt x="204170" y="501842"/>
                </a:cubicBezTo>
                <a:cubicBezTo>
                  <a:pt x="200089" y="489198"/>
                  <a:pt x="198729" y="475994"/>
                  <a:pt x="198889" y="462791"/>
                </a:cubicBezTo>
                <a:lnTo>
                  <a:pt x="591644" y="30424"/>
                </a:lnTo>
                <a:close/>
                <a:moveTo>
                  <a:pt x="366217" y="39387"/>
                </a:moveTo>
                <a:cubicBezTo>
                  <a:pt x="375900" y="46349"/>
                  <a:pt x="385343" y="54431"/>
                  <a:pt x="393986" y="64114"/>
                </a:cubicBezTo>
                <a:lnTo>
                  <a:pt x="87897" y="400932"/>
                </a:lnTo>
                <a:cubicBezTo>
                  <a:pt x="74613" y="396771"/>
                  <a:pt x="63089" y="390929"/>
                  <a:pt x="53406" y="383647"/>
                </a:cubicBezTo>
                <a:lnTo>
                  <a:pt x="366217" y="39387"/>
                </a:lnTo>
                <a:close/>
                <a:moveTo>
                  <a:pt x="643818" y="52511"/>
                </a:moveTo>
                <a:cubicBezTo>
                  <a:pt x="655582" y="60273"/>
                  <a:pt x="665265" y="68996"/>
                  <a:pt x="672707" y="78438"/>
                </a:cubicBezTo>
                <a:lnTo>
                  <a:pt x="243942" y="551456"/>
                </a:lnTo>
                <a:cubicBezTo>
                  <a:pt x="232579" y="543294"/>
                  <a:pt x="223296" y="533931"/>
                  <a:pt x="216574" y="523288"/>
                </a:cubicBezTo>
                <a:lnTo>
                  <a:pt x="643818" y="52511"/>
                </a:lnTo>
                <a:close/>
                <a:moveTo>
                  <a:pt x="404469" y="77318"/>
                </a:moveTo>
                <a:cubicBezTo>
                  <a:pt x="411831" y="86921"/>
                  <a:pt x="418953" y="96844"/>
                  <a:pt x="424395" y="106927"/>
                </a:cubicBezTo>
                <a:cubicBezTo>
                  <a:pt x="424795" y="107727"/>
                  <a:pt x="425115" y="108367"/>
                  <a:pt x="425515" y="109167"/>
                </a:cubicBezTo>
                <a:lnTo>
                  <a:pt x="152395" y="410055"/>
                </a:lnTo>
                <a:cubicBezTo>
                  <a:pt x="136551" y="410375"/>
                  <a:pt x="120786" y="409575"/>
                  <a:pt x="105502" y="406694"/>
                </a:cubicBezTo>
                <a:lnTo>
                  <a:pt x="404469" y="77318"/>
                </a:lnTo>
                <a:close/>
                <a:moveTo>
                  <a:pt x="682790" y="92283"/>
                </a:moveTo>
                <a:cubicBezTo>
                  <a:pt x="683910" y="94443"/>
                  <a:pt x="686311" y="96124"/>
                  <a:pt x="687272" y="98284"/>
                </a:cubicBezTo>
                <a:cubicBezTo>
                  <a:pt x="692473" y="109968"/>
                  <a:pt x="694794" y="122131"/>
                  <a:pt x="695114" y="134295"/>
                </a:cubicBezTo>
                <a:lnTo>
                  <a:pt x="295237" y="574263"/>
                </a:lnTo>
                <a:cubicBezTo>
                  <a:pt x="284834" y="572903"/>
                  <a:pt x="274111" y="570262"/>
                  <a:pt x="263308" y="565301"/>
                </a:cubicBezTo>
                <a:cubicBezTo>
                  <a:pt x="260667" y="564100"/>
                  <a:pt x="259386" y="562099"/>
                  <a:pt x="256906" y="560819"/>
                </a:cubicBezTo>
                <a:lnTo>
                  <a:pt x="682790" y="92283"/>
                </a:lnTo>
                <a:close/>
                <a:moveTo>
                  <a:pt x="691432" y="162463"/>
                </a:moveTo>
                <a:cubicBezTo>
                  <a:pt x="690712" y="165664"/>
                  <a:pt x="691193" y="169025"/>
                  <a:pt x="690312" y="172226"/>
                </a:cubicBezTo>
                <a:cubicBezTo>
                  <a:pt x="689272" y="175907"/>
                  <a:pt x="688391" y="179428"/>
                  <a:pt x="687272" y="182389"/>
                </a:cubicBezTo>
                <a:cubicBezTo>
                  <a:pt x="686631" y="184069"/>
                  <a:pt x="685991" y="184869"/>
                  <a:pt x="685751" y="185429"/>
                </a:cubicBezTo>
                <a:cubicBezTo>
                  <a:pt x="683030" y="191191"/>
                  <a:pt x="687672" y="198073"/>
                  <a:pt x="693993" y="197433"/>
                </a:cubicBezTo>
                <a:cubicBezTo>
                  <a:pt x="694634" y="197353"/>
                  <a:pt x="695914" y="197193"/>
                  <a:pt x="697755" y="197033"/>
                </a:cubicBezTo>
                <a:cubicBezTo>
                  <a:pt x="701276" y="196873"/>
                  <a:pt x="705356" y="197433"/>
                  <a:pt x="709038" y="197433"/>
                </a:cubicBezTo>
                <a:lnTo>
                  <a:pt x="437438" y="496401"/>
                </a:lnTo>
                <a:cubicBezTo>
                  <a:pt x="433837" y="493760"/>
                  <a:pt x="428956" y="493119"/>
                  <a:pt x="426155" y="497521"/>
                </a:cubicBezTo>
                <a:cubicBezTo>
                  <a:pt x="425835" y="498081"/>
                  <a:pt x="424955" y="499281"/>
                  <a:pt x="423914" y="500882"/>
                </a:cubicBezTo>
                <a:cubicBezTo>
                  <a:pt x="422074" y="503522"/>
                  <a:pt x="420073" y="506243"/>
                  <a:pt x="417513" y="509524"/>
                </a:cubicBezTo>
                <a:cubicBezTo>
                  <a:pt x="410310" y="518807"/>
                  <a:pt x="401748" y="528250"/>
                  <a:pt x="392385" y="536892"/>
                </a:cubicBezTo>
                <a:cubicBezTo>
                  <a:pt x="368858" y="558658"/>
                  <a:pt x="343731" y="570742"/>
                  <a:pt x="317723" y="573623"/>
                </a:cubicBezTo>
                <a:lnTo>
                  <a:pt x="691432" y="162463"/>
                </a:lnTo>
                <a:close/>
                <a:moveTo>
                  <a:pt x="730804" y="198073"/>
                </a:moveTo>
                <a:cubicBezTo>
                  <a:pt x="744648" y="199353"/>
                  <a:pt x="758892" y="201514"/>
                  <a:pt x="772816" y="205996"/>
                </a:cubicBezTo>
                <a:cubicBezTo>
                  <a:pt x="773136" y="206076"/>
                  <a:pt x="773297" y="206236"/>
                  <a:pt x="773536" y="206396"/>
                </a:cubicBezTo>
                <a:lnTo>
                  <a:pt x="464486" y="546975"/>
                </a:lnTo>
                <a:cubicBezTo>
                  <a:pt x="464246" y="546655"/>
                  <a:pt x="463926" y="546495"/>
                  <a:pt x="463766" y="546255"/>
                </a:cubicBezTo>
                <a:cubicBezTo>
                  <a:pt x="456564" y="536092"/>
                  <a:pt x="450642" y="524968"/>
                  <a:pt x="446161" y="514005"/>
                </a:cubicBezTo>
                <a:cubicBezTo>
                  <a:pt x="445841" y="513285"/>
                  <a:pt x="445681" y="512805"/>
                  <a:pt x="445441" y="512165"/>
                </a:cubicBezTo>
                <a:lnTo>
                  <a:pt x="730804" y="198073"/>
                </a:lnTo>
                <a:close/>
                <a:moveTo>
                  <a:pt x="117505" y="209677"/>
                </a:moveTo>
                <a:lnTo>
                  <a:pt x="18836" y="318428"/>
                </a:lnTo>
                <a:cubicBezTo>
                  <a:pt x="17876" y="309786"/>
                  <a:pt x="16276" y="301863"/>
                  <a:pt x="16996" y="291781"/>
                </a:cubicBezTo>
                <a:cubicBezTo>
                  <a:pt x="20116" y="246407"/>
                  <a:pt x="46204" y="221280"/>
                  <a:pt x="89017" y="211117"/>
                </a:cubicBezTo>
                <a:cubicBezTo>
                  <a:pt x="98380" y="208956"/>
                  <a:pt x="107902" y="210397"/>
                  <a:pt x="117505" y="209677"/>
                </a:cubicBezTo>
                <a:close/>
                <a:moveTo>
                  <a:pt x="788981" y="213438"/>
                </a:moveTo>
                <a:cubicBezTo>
                  <a:pt x="801064" y="218959"/>
                  <a:pt x="811147" y="226001"/>
                  <a:pt x="819710" y="234404"/>
                </a:cubicBezTo>
                <a:lnTo>
                  <a:pt x="668546" y="400932"/>
                </a:lnTo>
                <a:cubicBezTo>
                  <a:pt x="667986" y="400773"/>
                  <a:pt x="667266" y="400692"/>
                  <a:pt x="666705" y="400532"/>
                </a:cubicBezTo>
                <a:cubicBezTo>
                  <a:pt x="664145" y="400052"/>
                  <a:pt x="662704" y="399652"/>
                  <a:pt x="661824" y="399412"/>
                </a:cubicBezTo>
                <a:cubicBezTo>
                  <a:pt x="655502" y="397891"/>
                  <a:pt x="649980" y="404133"/>
                  <a:pt x="652061" y="410295"/>
                </a:cubicBezTo>
                <a:cubicBezTo>
                  <a:pt x="652301" y="411095"/>
                  <a:pt x="652941" y="412456"/>
                  <a:pt x="653582" y="414777"/>
                </a:cubicBezTo>
                <a:cubicBezTo>
                  <a:pt x="653742" y="415337"/>
                  <a:pt x="653821" y="416057"/>
                  <a:pt x="653982" y="416617"/>
                </a:cubicBezTo>
                <a:lnTo>
                  <a:pt x="504658" y="581305"/>
                </a:lnTo>
                <a:cubicBezTo>
                  <a:pt x="493855" y="575943"/>
                  <a:pt x="484172" y="568341"/>
                  <a:pt x="475369" y="558819"/>
                </a:cubicBezTo>
                <a:lnTo>
                  <a:pt x="788981" y="213438"/>
                </a:lnTo>
                <a:close/>
                <a:moveTo>
                  <a:pt x="831314" y="245687"/>
                </a:moveTo>
                <a:cubicBezTo>
                  <a:pt x="838836" y="256410"/>
                  <a:pt x="843557" y="269294"/>
                  <a:pt x="846357" y="283938"/>
                </a:cubicBezTo>
                <a:lnTo>
                  <a:pt x="736486" y="404694"/>
                </a:lnTo>
                <a:cubicBezTo>
                  <a:pt x="720401" y="405174"/>
                  <a:pt x="704316" y="405734"/>
                  <a:pt x="688072" y="403573"/>
                </a:cubicBezTo>
                <a:lnTo>
                  <a:pt x="688072" y="403173"/>
                </a:lnTo>
                <a:lnTo>
                  <a:pt x="831314" y="245687"/>
                </a:lnTo>
                <a:close/>
                <a:moveTo>
                  <a:pt x="847878" y="306505"/>
                </a:moveTo>
                <a:cubicBezTo>
                  <a:pt x="847958" y="311546"/>
                  <a:pt x="849398" y="315708"/>
                  <a:pt x="848998" y="321149"/>
                </a:cubicBezTo>
                <a:cubicBezTo>
                  <a:pt x="846518" y="356680"/>
                  <a:pt x="830193" y="379886"/>
                  <a:pt x="802505" y="393170"/>
                </a:cubicBezTo>
                <a:cubicBezTo>
                  <a:pt x="790101" y="399092"/>
                  <a:pt x="775217" y="403013"/>
                  <a:pt x="758572" y="405174"/>
                </a:cubicBezTo>
                <a:lnTo>
                  <a:pt x="847878" y="306505"/>
                </a:lnTo>
                <a:close/>
                <a:moveTo>
                  <a:pt x="657663" y="437023"/>
                </a:moveTo>
                <a:cubicBezTo>
                  <a:pt x="660784" y="454548"/>
                  <a:pt x="661584" y="472073"/>
                  <a:pt x="659903" y="489118"/>
                </a:cubicBezTo>
                <a:lnTo>
                  <a:pt x="570277" y="587787"/>
                </a:lnTo>
                <a:cubicBezTo>
                  <a:pt x="552032" y="591708"/>
                  <a:pt x="535467" y="591308"/>
                  <a:pt x="520743" y="587387"/>
                </a:cubicBezTo>
                <a:lnTo>
                  <a:pt x="657663" y="437023"/>
                </a:lnTo>
                <a:close/>
                <a:moveTo>
                  <a:pt x="652781" y="521447"/>
                </a:moveTo>
                <a:cubicBezTo>
                  <a:pt x="643979" y="545615"/>
                  <a:pt x="627814" y="564580"/>
                  <a:pt x="602527" y="576984"/>
                </a:cubicBezTo>
                <a:lnTo>
                  <a:pt x="652781" y="521447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1837382" y="9154347"/>
            <a:ext cx="755100" cy="529544"/>
          </a:xfrm>
          <a:custGeom>
            <a:rect b="b" l="l" r="r" t="t"/>
            <a:pathLst>
              <a:path extrusionOk="0" h="606927" w="865444">
                <a:moveTo>
                  <a:pt x="294116" y="15"/>
                </a:moveTo>
                <a:cubicBezTo>
                  <a:pt x="278592" y="496"/>
                  <a:pt x="262107" y="3377"/>
                  <a:pt x="244982" y="9379"/>
                </a:cubicBezTo>
                <a:cubicBezTo>
                  <a:pt x="197929" y="25943"/>
                  <a:pt x="170321" y="58032"/>
                  <a:pt x="158317" y="100525"/>
                </a:cubicBezTo>
                <a:cubicBezTo>
                  <a:pt x="151835" y="123412"/>
                  <a:pt x="151435" y="147178"/>
                  <a:pt x="153435" y="170305"/>
                </a:cubicBezTo>
                <a:cubicBezTo>
                  <a:pt x="153916" y="176067"/>
                  <a:pt x="153676" y="181988"/>
                  <a:pt x="154556" y="187590"/>
                </a:cubicBezTo>
                <a:cubicBezTo>
                  <a:pt x="154796" y="188951"/>
                  <a:pt x="155036" y="190071"/>
                  <a:pt x="155276" y="191352"/>
                </a:cubicBezTo>
                <a:cubicBezTo>
                  <a:pt x="148554" y="190791"/>
                  <a:pt x="141592" y="191031"/>
                  <a:pt x="134630" y="190952"/>
                </a:cubicBezTo>
                <a:cubicBezTo>
                  <a:pt x="118065" y="190791"/>
                  <a:pt x="101180" y="191511"/>
                  <a:pt x="84776" y="195433"/>
                </a:cubicBezTo>
                <a:cubicBezTo>
                  <a:pt x="35481" y="207116"/>
                  <a:pt x="395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5" y="375085"/>
                  <a:pt x="38602" y="400132"/>
                  <a:pt x="76533" y="413736"/>
                </a:cubicBezTo>
                <a:cubicBezTo>
                  <a:pt x="82055" y="415737"/>
                  <a:pt x="87336" y="417898"/>
                  <a:pt x="93418" y="419338"/>
                </a:cubicBezTo>
                <a:cubicBezTo>
                  <a:pt x="96539" y="420058"/>
                  <a:pt x="98860" y="421739"/>
                  <a:pt x="102060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40"/>
                  <a:pt x="186645" y="424299"/>
                  <a:pt x="187205" y="424219"/>
                </a:cubicBezTo>
                <a:cubicBezTo>
                  <a:pt x="186885" y="425420"/>
                  <a:pt x="186805" y="425820"/>
                  <a:pt x="186485" y="427260"/>
                </a:cubicBezTo>
                <a:cubicBezTo>
                  <a:pt x="184405" y="436383"/>
                  <a:pt x="184084" y="445665"/>
                  <a:pt x="183444" y="455029"/>
                </a:cubicBezTo>
                <a:lnTo>
                  <a:pt x="183044" y="455429"/>
                </a:lnTo>
                <a:cubicBezTo>
                  <a:pt x="183044" y="455909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2" y="548016"/>
                  <a:pt x="232979" y="563460"/>
                </a:cubicBezTo>
                <a:cubicBezTo>
                  <a:pt x="237300" y="566661"/>
                  <a:pt x="241221" y="570022"/>
                  <a:pt x="246102" y="572823"/>
                </a:cubicBezTo>
                <a:cubicBezTo>
                  <a:pt x="250024" y="575064"/>
                  <a:pt x="252264" y="578344"/>
                  <a:pt x="256585" y="580345"/>
                </a:cubicBezTo>
                <a:cubicBezTo>
                  <a:pt x="309721" y="605152"/>
                  <a:pt x="359656" y="589388"/>
                  <a:pt x="403668" y="548816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396" y="519367"/>
                  <a:pt x="430556" y="519287"/>
                  <a:pt x="430716" y="519127"/>
                </a:cubicBezTo>
                <a:cubicBezTo>
                  <a:pt x="430877" y="519607"/>
                  <a:pt x="430877" y="519767"/>
                  <a:pt x="431116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122" y="556818"/>
                  <a:pt x="452323" y="557618"/>
                  <a:pt x="453283" y="558899"/>
                </a:cubicBezTo>
                <a:cubicBezTo>
                  <a:pt x="456724" y="563460"/>
                  <a:pt x="46080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6" y="595309"/>
                  <a:pt x="497216" y="596030"/>
                </a:cubicBezTo>
                <a:cubicBezTo>
                  <a:pt x="498816" y="596990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8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472" y="606593"/>
                </a:cubicBezTo>
                <a:cubicBezTo>
                  <a:pt x="554913" y="606513"/>
                  <a:pt x="556513" y="606033"/>
                  <a:pt x="557954" y="605872"/>
                </a:cubicBezTo>
                <a:cubicBezTo>
                  <a:pt x="564755" y="605312"/>
                  <a:pt x="571637" y="604672"/>
                  <a:pt x="578920" y="602831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748" y="478635"/>
                  <a:pt x="677588" y="469672"/>
                </a:cubicBezTo>
                <a:cubicBezTo>
                  <a:pt x="677348" y="454788"/>
                  <a:pt x="675828" y="439824"/>
                  <a:pt x="672707" y="425020"/>
                </a:cubicBezTo>
                <a:cubicBezTo>
                  <a:pt x="672387" y="423659"/>
                  <a:pt x="672227" y="422459"/>
                  <a:pt x="671987" y="421258"/>
                </a:cubicBezTo>
                <a:cubicBezTo>
                  <a:pt x="671747" y="420138"/>
                  <a:pt x="671507" y="419018"/>
                  <a:pt x="671266" y="417898"/>
                </a:cubicBezTo>
                <a:cubicBezTo>
                  <a:pt x="673907" y="418378"/>
                  <a:pt x="676228" y="418938"/>
                  <a:pt x="679189" y="419418"/>
                </a:cubicBezTo>
                <a:cubicBezTo>
                  <a:pt x="705917" y="423499"/>
                  <a:pt x="733445" y="424860"/>
                  <a:pt x="759452" y="421658"/>
                </a:cubicBezTo>
                <a:cubicBezTo>
                  <a:pt x="821070" y="414136"/>
                  <a:pt x="860922" y="383087"/>
                  <a:pt x="865243" y="322270"/>
                </a:cubicBezTo>
                <a:cubicBezTo>
                  <a:pt x="866044" y="310346"/>
                  <a:pt x="864283" y="300343"/>
                  <a:pt x="863003" y="290020"/>
                </a:cubicBezTo>
                <a:cubicBezTo>
                  <a:pt x="863003" y="289860"/>
                  <a:pt x="863003" y="289780"/>
                  <a:pt x="863003" y="289620"/>
                </a:cubicBezTo>
                <a:cubicBezTo>
                  <a:pt x="863003" y="289460"/>
                  <a:pt x="863003" y="289380"/>
                  <a:pt x="863003" y="289220"/>
                </a:cubicBezTo>
                <a:cubicBezTo>
                  <a:pt x="860201" y="267533"/>
                  <a:pt x="853639" y="248648"/>
                  <a:pt x="842356" y="233684"/>
                </a:cubicBezTo>
                <a:cubicBezTo>
                  <a:pt x="839155" y="229443"/>
                  <a:pt x="834994" y="226081"/>
                  <a:pt x="831073" y="222401"/>
                </a:cubicBezTo>
                <a:cubicBezTo>
                  <a:pt x="822431" y="213918"/>
                  <a:pt x="812348" y="206876"/>
                  <a:pt x="800664" y="201034"/>
                </a:cubicBezTo>
                <a:cubicBezTo>
                  <a:pt x="799544" y="200474"/>
                  <a:pt x="798424" y="200074"/>
                  <a:pt x="797303" y="199514"/>
                </a:cubicBezTo>
                <a:cubicBezTo>
                  <a:pt x="796423" y="199114"/>
                  <a:pt x="795623" y="198394"/>
                  <a:pt x="794662" y="197993"/>
                </a:cubicBezTo>
                <a:cubicBezTo>
                  <a:pt x="791462" y="196553"/>
                  <a:pt x="788661" y="194712"/>
                  <a:pt x="785300" y="193512"/>
                </a:cubicBezTo>
                <a:cubicBezTo>
                  <a:pt x="782659" y="192552"/>
                  <a:pt x="780579" y="191031"/>
                  <a:pt x="777778" y="190151"/>
                </a:cubicBezTo>
                <a:cubicBezTo>
                  <a:pt x="766654" y="186630"/>
                  <a:pt x="755451" y="184470"/>
                  <a:pt x="744408" y="183029"/>
                </a:cubicBezTo>
                <a:cubicBezTo>
                  <a:pt x="744248" y="183029"/>
                  <a:pt x="744168" y="183029"/>
                  <a:pt x="744008" y="183029"/>
                </a:cubicBezTo>
                <a:cubicBezTo>
                  <a:pt x="730564" y="181269"/>
                  <a:pt x="717360" y="180548"/>
                  <a:pt x="704956" y="180788"/>
                </a:cubicBezTo>
                <a:cubicBezTo>
                  <a:pt x="705517" y="179108"/>
                  <a:pt x="705917" y="178548"/>
                  <a:pt x="706477" y="176627"/>
                </a:cubicBezTo>
                <a:cubicBezTo>
                  <a:pt x="714399" y="148939"/>
                  <a:pt x="714719" y="119411"/>
                  <a:pt x="702316" y="91482"/>
                </a:cubicBezTo>
                <a:cubicBezTo>
                  <a:pt x="700475" y="87321"/>
                  <a:pt x="696074" y="84200"/>
                  <a:pt x="693673" y="80199"/>
                </a:cubicBezTo>
                <a:cubicBezTo>
                  <a:pt x="692073" y="77478"/>
                  <a:pt x="689912" y="74918"/>
                  <a:pt x="688072" y="72357"/>
                </a:cubicBezTo>
                <a:cubicBezTo>
                  <a:pt x="679509" y="60593"/>
                  <a:pt x="668546" y="49870"/>
                  <a:pt x="654702" y="40428"/>
                </a:cubicBezTo>
                <a:cubicBezTo>
                  <a:pt x="650220" y="37387"/>
                  <a:pt x="645499" y="34586"/>
                  <a:pt x="640458" y="31785"/>
                </a:cubicBezTo>
                <a:cubicBezTo>
                  <a:pt x="634936" y="28744"/>
                  <a:pt x="631335" y="24743"/>
                  <a:pt x="625093" y="22022"/>
                </a:cubicBezTo>
                <a:cubicBezTo>
                  <a:pt x="617891" y="18901"/>
                  <a:pt x="611089" y="18581"/>
                  <a:pt x="604127" y="16741"/>
                </a:cubicBezTo>
                <a:cubicBezTo>
                  <a:pt x="598125" y="15220"/>
                  <a:pt x="591964" y="12819"/>
                  <a:pt x="586122" y="12259"/>
                </a:cubicBezTo>
                <a:cubicBezTo>
                  <a:pt x="554033" y="8898"/>
                  <a:pt x="524664" y="19381"/>
                  <a:pt x="497616" y="40027"/>
                </a:cubicBezTo>
                <a:cubicBezTo>
                  <a:pt x="488093" y="46749"/>
                  <a:pt x="478650" y="54832"/>
                  <a:pt x="469848" y="64435"/>
                </a:cubicBezTo>
                <a:cubicBezTo>
                  <a:pt x="459365" y="75878"/>
                  <a:pt x="449922" y="88201"/>
                  <a:pt x="442080" y="100445"/>
                </a:cubicBezTo>
                <a:cubicBezTo>
                  <a:pt x="441440" y="101405"/>
                  <a:pt x="441119" y="102205"/>
                  <a:pt x="440559" y="103086"/>
                </a:cubicBezTo>
                <a:cubicBezTo>
                  <a:pt x="439919" y="101805"/>
                  <a:pt x="439439" y="100685"/>
                  <a:pt x="438639" y="99325"/>
                </a:cubicBezTo>
                <a:cubicBezTo>
                  <a:pt x="438158" y="98445"/>
                  <a:pt x="437278" y="97644"/>
                  <a:pt x="436798" y="96684"/>
                </a:cubicBezTo>
                <a:cubicBezTo>
                  <a:pt x="430877" y="85881"/>
                  <a:pt x="423754" y="75077"/>
                  <a:pt x="415832" y="64835"/>
                </a:cubicBezTo>
                <a:cubicBezTo>
                  <a:pt x="414392" y="62994"/>
                  <a:pt x="413591" y="60993"/>
                  <a:pt x="412071" y="59233"/>
                </a:cubicBezTo>
                <a:cubicBezTo>
                  <a:pt x="409830" y="56592"/>
                  <a:pt x="407189" y="54591"/>
                  <a:pt x="404949" y="52111"/>
                </a:cubicBezTo>
                <a:cubicBezTo>
                  <a:pt x="396387" y="42588"/>
                  <a:pt x="387184" y="34426"/>
                  <a:pt x="377581" y="27384"/>
                </a:cubicBezTo>
                <a:cubicBezTo>
                  <a:pt x="373019" y="24022"/>
                  <a:pt x="368538" y="20742"/>
                  <a:pt x="363657" y="18021"/>
                </a:cubicBezTo>
                <a:cubicBezTo>
                  <a:pt x="352213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1" y="1456"/>
                </a:cubicBezTo>
                <a:cubicBezTo>
                  <a:pt x="305320" y="976"/>
                  <a:pt x="300038" y="-144"/>
                  <a:pt x="294116" y="15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6"/>
                  <a:pt x="169680" y="120611"/>
                  <a:pt x="174081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2"/>
                  <a:pt x="279552" y="17141"/>
                  <a:pt x="292996" y="16500"/>
                </a:cubicBezTo>
                <a:close/>
                <a:moveTo>
                  <a:pt x="313642" y="18021"/>
                </a:moveTo>
                <a:cubicBezTo>
                  <a:pt x="327326" y="19941"/>
                  <a:pt x="340530" y="23462"/>
                  <a:pt x="352694" y="30024"/>
                </a:cubicBezTo>
                <a:lnTo>
                  <a:pt x="41003" y="373644"/>
                </a:lnTo>
                <a:cubicBezTo>
                  <a:pt x="32360" y="364202"/>
                  <a:pt x="25878" y="353078"/>
                  <a:pt x="21877" y="339554"/>
                </a:cubicBezTo>
                <a:lnTo>
                  <a:pt x="140792" y="208236"/>
                </a:lnTo>
                <a:cubicBezTo>
                  <a:pt x="145753" y="208397"/>
                  <a:pt x="150955" y="207036"/>
                  <a:pt x="155836" y="207516"/>
                </a:cubicBezTo>
                <a:cubicBezTo>
                  <a:pt x="159918" y="207916"/>
                  <a:pt x="162638" y="208397"/>
                  <a:pt x="164079" y="208636"/>
                </a:cubicBezTo>
                <a:cubicBezTo>
                  <a:pt x="170000" y="209597"/>
                  <a:pt x="175042" y="204235"/>
                  <a:pt x="173441" y="198553"/>
                </a:cubicBezTo>
                <a:cubicBezTo>
                  <a:pt x="172801" y="196153"/>
                  <a:pt x="171841" y="191352"/>
                  <a:pt x="170801" y="185029"/>
                </a:cubicBezTo>
                <a:cubicBezTo>
                  <a:pt x="170321" y="182069"/>
                  <a:pt x="170401" y="179028"/>
                  <a:pt x="170080" y="176067"/>
                </a:cubicBezTo>
                <a:lnTo>
                  <a:pt x="313642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222"/>
                  <a:pt x="202650" y="431022"/>
                </a:cubicBezTo>
                <a:cubicBezTo>
                  <a:pt x="203530" y="427180"/>
                  <a:pt x="204331" y="423899"/>
                  <a:pt x="205291" y="420858"/>
                </a:cubicBezTo>
                <a:cubicBezTo>
                  <a:pt x="205851" y="419098"/>
                  <a:pt x="206571" y="417657"/>
                  <a:pt x="206811" y="417097"/>
                </a:cubicBezTo>
                <a:cubicBezTo>
                  <a:pt x="209132" y="411095"/>
                  <a:pt x="203770" y="405014"/>
                  <a:pt x="197448" y="406214"/>
                </a:cubicBezTo>
                <a:cubicBezTo>
                  <a:pt x="196888" y="406374"/>
                  <a:pt x="195848" y="406694"/>
                  <a:pt x="194087" y="406934"/>
                </a:cubicBezTo>
                <a:cubicBezTo>
                  <a:pt x="191126" y="407415"/>
                  <a:pt x="187366" y="407574"/>
                  <a:pt x="183604" y="408054"/>
                </a:cubicBezTo>
                <a:cubicBezTo>
                  <a:pt x="181204" y="408375"/>
                  <a:pt x="178563" y="408215"/>
                  <a:pt x="176082" y="408455"/>
                </a:cubicBezTo>
                <a:lnTo>
                  <a:pt x="433757" y="124852"/>
                </a:lnTo>
                <a:cubicBezTo>
                  <a:pt x="437198" y="129573"/>
                  <a:pt x="444401" y="130133"/>
                  <a:pt x="447281" y="124452"/>
                </a:cubicBezTo>
                <a:cubicBezTo>
                  <a:pt x="447601" y="123812"/>
                  <a:pt x="448081" y="122291"/>
                  <a:pt x="449122" y="120371"/>
                </a:cubicBezTo>
                <a:cubicBezTo>
                  <a:pt x="450962" y="117010"/>
                  <a:pt x="453283" y="113488"/>
                  <a:pt x="455844" y="109487"/>
                </a:cubicBezTo>
                <a:cubicBezTo>
                  <a:pt x="463206" y="97964"/>
                  <a:pt x="471929" y="86441"/>
                  <a:pt x="481691" y="75718"/>
                </a:cubicBezTo>
                <a:cubicBezTo>
                  <a:pt x="508499" y="46429"/>
                  <a:pt x="538268" y="30265"/>
                  <a:pt x="570597" y="28904"/>
                </a:cubicBezTo>
                <a:close/>
                <a:moveTo>
                  <a:pt x="591563" y="30425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3" y="39067"/>
                  <a:pt x="625493" y="41788"/>
                  <a:pt x="629495" y="43869"/>
                </a:cubicBezTo>
                <a:lnTo>
                  <a:pt x="207852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5"/>
                  <a:pt x="198809" y="462791"/>
                </a:cubicBezTo>
                <a:lnTo>
                  <a:pt x="591563" y="30425"/>
                </a:lnTo>
                <a:close/>
                <a:moveTo>
                  <a:pt x="366137" y="39387"/>
                </a:moveTo>
                <a:cubicBezTo>
                  <a:pt x="375820" y="46349"/>
                  <a:pt x="385263" y="54432"/>
                  <a:pt x="393906" y="64114"/>
                </a:cubicBezTo>
                <a:lnTo>
                  <a:pt x="87816" y="400933"/>
                </a:lnTo>
                <a:cubicBezTo>
                  <a:pt x="74532" y="396771"/>
                  <a:pt x="63009" y="390930"/>
                  <a:pt x="53326" y="383647"/>
                </a:cubicBezTo>
                <a:lnTo>
                  <a:pt x="366137" y="39387"/>
                </a:lnTo>
                <a:close/>
                <a:moveTo>
                  <a:pt x="643738" y="52511"/>
                </a:moveTo>
                <a:cubicBezTo>
                  <a:pt x="655502" y="60273"/>
                  <a:pt x="665185" y="68996"/>
                  <a:pt x="672627" y="78439"/>
                </a:cubicBezTo>
                <a:lnTo>
                  <a:pt x="243862" y="551457"/>
                </a:lnTo>
                <a:cubicBezTo>
                  <a:pt x="232419" y="543294"/>
                  <a:pt x="223216" y="533931"/>
                  <a:pt x="216494" y="523288"/>
                </a:cubicBezTo>
                <a:lnTo>
                  <a:pt x="643738" y="52511"/>
                </a:lnTo>
                <a:close/>
                <a:moveTo>
                  <a:pt x="404389" y="77318"/>
                </a:moveTo>
                <a:cubicBezTo>
                  <a:pt x="411751" y="86921"/>
                  <a:pt x="418873" y="96844"/>
                  <a:pt x="424234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10" y="92283"/>
                </a:moveTo>
                <a:cubicBezTo>
                  <a:pt x="683830" y="94443"/>
                  <a:pt x="686231" y="96124"/>
                  <a:pt x="687191" y="98284"/>
                </a:cubicBezTo>
                <a:cubicBezTo>
                  <a:pt x="692393" y="109967"/>
                  <a:pt x="694713" y="122131"/>
                  <a:pt x="695034" y="134295"/>
                </a:cubicBezTo>
                <a:lnTo>
                  <a:pt x="295237" y="574343"/>
                </a:lnTo>
                <a:cubicBezTo>
                  <a:pt x="284834" y="572983"/>
                  <a:pt x="274111" y="570342"/>
                  <a:pt x="263388" y="565381"/>
                </a:cubicBezTo>
                <a:cubicBezTo>
                  <a:pt x="260747" y="564180"/>
                  <a:pt x="259466" y="562179"/>
                  <a:pt x="256986" y="560899"/>
                </a:cubicBezTo>
                <a:lnTo>
                  <a:pt x="682710" y="92283"/>
                </a:lnTo>
                <a:close/>
                <a:moveTo>
                  <a:pt x="691352" y="162463"/>
                </a:moveTo>
                <a:cubicBezTo>
                  <a:pt x="690632" y="165664"/>
                  <a:pt x="691112" y="169025"/>
                  <a:pt x="690232" y="172226"/>
                </a:cubicBezTo>
                <a:cubicBezTo>
                  <a:pt x="689192" y="175907"/>
                  <a:pt x="688312" y="179428"/>
                  <a:pt x="687191" y="182389"/>
                </a:cubicBezTo>
                <a:cubicBezTo>
                  <a:pt x="686551" y="184069"/>
                  <a:pt x="685911" y="184870"/>
                  <a:pt x="685671" y="185430"/>
                </a:cubicBezTo>
                <a:cubicBezTo>
                  <a:pt x="682950" y="191191"/>
                  <a:pt x="687591" y="198073"/>
                  <a:pt x="693913" y="197433"/>
                </a:cubicBezTo>
                <a:cubicBezTo>
                  <a:pt x="694473" y="197353"/>
                  <a:pt x="695834" y="197193"/>
                  <a:pt x="697674" y="197033"/>
                </a:cubicBezTo>
                <a:cubicBezTo>
                  <a:pt x="701195" y="196873"/>
                  <a:pt x="705196" y="197433"/>
                  <a:pt x="708958" y="197433"/>
                </a:cubicBezTo>
                <a:lnTo>
                  <a:pt x="437358" y="496400"/>
                </a:lnTo>
                <a:cubicBezTo>
                  <a:pt x="433757" y="493760"/>
                  <a:pt x="428796" y="493119"/>
                  <a:pt x="426075" y="497521"/>
                </a:cubicBezTo>
                <a:cubicBezTo>
                  <a:pt x="425755" y="498081"/>
                  <a:pt x="424875" y="499361"/>
                  <a:pt x="423834" y="500882"/>
                </a:cubicBezTo>
                <a:cubicBezTo>
                  <a:pt x="421994" y="503523"/>
                  <a:pt x="419994" y="506243"/>
                  <a:pt x="417433" y="509524"/>
                </a:cubicBezTo>
                <a:cubicBezTo>
                  <a:pt x="410230" y="518807"/>
                  <a:pt x="401668" y="528250"/>
                  <a:pt x="392305" y="536892"/>
                </a:cubicBezTo>
                <a:cubicBezTo>
                  <a:pt x="368778" y="558658"/>
                  <a:pt x="343651" y="570742"/>
                  <a:pt x="317643" y="573623"/>
                </a:cubicBezTo>
                <a:lnTo>
                  <a:pt x="691352" y="162463"/>
                </a:lnTo>
                <a:close/>
                <a:moveTo>
                  <a:pt x="730724" y="198073"/>
                </a:moveTo>
                <a:cubicBezTo>
                  <a:pt x="744568" y="199354"/>
                  <a:pt x="758812" y="201514"/>
                  <a:pt x="772736" y="205995"/>
                </a:cubicBezTo>
                <a:cubicBezTo>
                  <a:pt x="773056" y="206076"/>
                  <a:pt x="773216" y="206236"/>
                  <a:pt x="773456" y="206396"/>
                </a:cubicBezTo>
                <a:lnTo>
                  <a:pt x="464406" y="546975"/>
                </a:lnTo>
                <a:cubicBezTo>
                  <a:pt x="464166" y="546655"/>
                  <a:pt x="463846" y="546495"/>
                  <a:pt x="463686" y="546255"/>
                </a:cubicBezTo>
                <a:cubicBezTo>
                  <a:pt x="456484" y="536092"/>
                  <a:pt x="450562" y="524969"/>
                  <a:pt x="446081" y="514006"/>
                </a:cubicBezTo>
                <a:cubicBezTo>
                  <a:pt x="445761" y="513285"/>
                  <a:pt x="445601" y="512805"/>
                  <a:pt x="445361" y="512165"/>
                </a:cubicBezTo>
                <a:lnTo>
                  <a:pt x="730724" y="198073"/>
                </a:lnTo>
                <a:close/>
                <a:moveTo>
                  <a:pt x="117425" y="209677"/>
                </a:moveTo>
                <a:lnTo>
                  <a:pt x="18756" y="318429"/>
                </a:lnTo>
                <a:cubicBezTo>
                  <a:pt x="17796" y="309786"/>
                  <a:pt x="16196" y="301864"/>
                  <a:pt x="16836" y="291781"/>
                </a:cubicBezTo>
                <a:cubicBezTo>
                  <a:pt x="19957" y="246408"/>
                  <a:pt x="46044" y="221360"/>
                  <a:pt x="88857" y="211117"/>
                </a:cubicBezTo>
                <a:cubicBezTo>
                  <a:pt x="98299" y="208957"/>
                  <a:pt x="107822" y="210397"/>
                  <a:pt x="117425" y="209677"/>
                </a:cubicBezTo>
                <a:close/>
                <a:moveTo>
                  <a:pt x="788901" y="213438"/>
                </a:moveTo>
                <a:cubicBezTo>
                  <a:pt x="800984" y="218960"/>
                  <a:pt x="811068" y="226001"/>
                  <a:pt x="819630" y="234404"/>
                </a:cubicBezTo>
                <a:lnTo>
                  <a:pt x="668466" y="400933"/>
                </a:lnTo>
                <a:cubicBezTo>
                  <a:pt x="667906" y="400772"/>
                  <a:pt x="667105" y="400692"/>
                  <a:pt x="666545" y="400533"/>
                </a:cubicBezTo>
                <a:cubicBezTo>
                  <a:pt x="663985" y="40005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5"/>
                  <a:pt x="652701" y="412456"/>
                  <a:pt x="653421" y="414777"/>
                </a:cubicBezTo>
                <a:cubicBezTo>
                  <a:pt x="653581" y="415337"/>
                  <a:pt x="653661" y="416057"/>
                  <a:pt x="653821" y="416617"/>
                </a:cubicBezTo>
                <a:lnTo>
                  <a:pt x="504498" y="581305"/>
                </a:lnTo>
                <a:cubicBezTo>
                  <a:pt x="493695" y="575944"/>
                  <a:pt x="484012" y="568341"/>
                  <a:pt x="475209" y="558819"/>
                </a:cubicBezTo>
                <a:lnTo>
                  <a:pt x="788901" y="213438"/>
                </a:lnTo>
                <a:close/>
                <a:moveTo>
                  <a:pt x="831233" y="245687"/>
                </a:moveTo>
                <a:cubicBezTo>
                  <a:pt x="838755" y="256411"/>
                  <a:pt x="843477" y="269294"/>
                  <a:pt x="846277" y="283939"/>
                </a:cubicBezTo>
                <a:lnTo>
                  <a:pt x="736406" y="404694"/>
                </a:lnTo>
                <a:cubicBezTo>
                  <a:pt x="720401" y="405174"/>
                  <a:pt x="704236" y="405734"/>
                  <a:pt x="687992" y="403573"/>
                </a:cubicBezTo>
                <a:lnTo>
                  <a:pt x="687992" y="403173"/>
                </a:lnTo>
                <a:lnTo>
                  <a:pt x="831233" y="245687"/>
                </a:lnTo>
                <a:close/>
                <a:moveTo>
                  <a:pt x="847798" y="306505"/>
                </a:moveTo>
                <a:cubicBezTo>
                  <a:pt x="847878" y="311546"/>
                  <a:pt x="849318" y="315708"/>
                  <a:pt x="848918" y="321149"/>
                </a:cubicBezTo>
                <a:cubicBezTo>
                  <a:pt x="846438" y="356680"/>
                  <a:pt x="830113" y="379887"/>
                  <a:pt x="802425" y="393170"/>
                </a:cubicBezTo>
                <a:cubicBezTo>
                  <a:pt x="790021" y="399092"/>
                  <a:pt x="775137" y="403013"/>
                  <a:pt x="758572" y="405174"/>
                </a:cubicBezTo>
                <a:lnTo>
                  <a:pt x="847798" y="306505"/>
                </a:lnTo>
                <a:close/>
                <a:moveTo>
                  <a:pt x="657582" y="437023"/>
                </a:moveTo>
                <a:cubicBezTo>
                  <a:pt x="660703" y="454548"/>
                  <a:pt x="661504" y="472073"/>
                  <a:pt x="659823" y="489118"/>
                </a:cubicBezTo>
                <a:lnTo>
                  <a:pt x="570197" y="587787"/>
                </a:lnTo>
                <a:cubicBezTo>
                  <a:pt x="551952" y="591708"/>
                  <a:pt x="535387" y="591308"/>
                  <a:pt x="520663" y="587387"/>
                </a:cubicBezTo>
                <a:lnTo>
                  <a:pt x="657582" y="437023"/>
                </a:lnTo>
                <a:close/>
                <a:moveTo>
                  <a:pt x="652701" y="521448"/>
                </a:moveTo>
                <a:cubicBezTo>
                  <a:pt x="643899" y="545615"/>
                  <a:pt x="627734" y="564581"/>
                  <a:pt x="602447" y="576984"/>
                </a:cubicBezTo>
                <a:lnTo>
                  <a:pt x="65270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4143072" y="9852291"/>
            <a:ext cx="754986" cy="529628"/>
          </a:xfrm>
          <a:custGeom>
            <a:rect b="b" l="l" r="r" t="t"/>
            <a:pathLst>
              <a:path extrusionOk="0" h="607023" w="865313">
                <a:moveTo>
                  <a:pt x="294117" y="31"/>
                </a:moveTo>
                <a:cubicBezTo>
                  <a:pt x="278592" y="511"/>
                  <a:pt x="262107" y="3392"/>
                  <a:pt x="244982" y="9394"/>
                </a:cubicBezTo>
                <a:cubicBezTo>
                  <a:pt x="197929" y="25959"/>
                  <a:pt x="170320" y="58048"/>
                  <a:pt x="158317" y="100541"/>
                </a:cubicBezTo>
                <a:cubicBezTo>
                  <a:pt x="151835" y="123427"/>
                  <a:pt x="151435" y="147114"/>
                  <a:pt x="153436" y="170321"/>
                </a:cubicBezTo>
                <a:cubicBezTo>
                  <a:pt x="153916" y="176083"/>
                  <a:pt x="153676" y="182004"/>
                  <a:pt x="154556" y="187606"/>
                </a:cubicBezTo>
                <a:cubicBezTo>
                  <a:pt x="154796" y="188966"/>
                  <a:pt x="155116" y="190087"/>
                  <a:pt x="155276" y="191367"/>
                </a:cubicBezTo>
                <a:cubicBezTo>
                  <a:pt x="148554" y="190727"/>
                  <a:pt x="141592" y="191047"/>
                  <a:pt x="134630" y="190967"/>
                </a:cubicBezTo>
                <a:cubicBezTo>
                  <a:pt x="118065" y="190807"/>
                  <a:pt x="101180" y="191527"/>
                  <a:pt x="84776" y="195448"/>
                </a:cubicBezTo>
                <a:cubicBezTo>
                  <a:pt x="35561" y="207132"/>
                  <a:pt x="3952" y="237380"/>
                  <a:pt x="351" y="290756"/>
                </a:cubicBezTo>
                <a:cubicBezTo>
                  <a:pt x="-769" y="307241"/>
                  <a:pt x="911" y="321325"/>
                  <a:pt x="3712" y="334689"/>
                </a:cubicBezTo>
                <a:cubicBezTo>
                  <a:pt x="3792" y="334929"/>
                  <a:pt x="4032" y="335169"/>
                  <a:pt x="4112" y="335409"/>
                </a:cubicBezTo>
                <a:cubicBezTo>
                  <a:pt x="12755" y="375181"/>
                  <a:pt x="38602" y="400228"/>
                  <a:pt x="76533" y="413832"/>
                </a:cubicBezTo>
                <a:cubicBezTo>
                  <a:pt x="82055" y="415833"/>
                  <a:pt x="87336" y="417993"/>
                  <a:pt x="93418" y="419433"/>
                </a:cubicBezTo>
                <a:cubicBezTo>
                  <a:pt x="96539" y="420154"/>
                  <a:pt x="98780" y="421835"/>
                  <a:pt x="102061" y="422474"/>
                </a:cubicBezTo>
                <a:cubicBezTo>
                  <a:pt x="129429" y="427676"/>
                  <a:pt x="158477" y="427916"/>
                  <a:pt x="185685" y="424715"/>
                </a:cubicBezTo>
                <a:cubicBezTo>
                  <a:pt x="186245" y="424635"/>
                  <a:pt x="186645" y="424395"/>
                  <a:pt x="187205" y="424315"/>
                </a:cubicBezTo>
                <a:cubicBezTo>
                  <a:pt x="186885" y="425515"/>
                  <a:pt x="186805" y="425995"/>
                  <a:pt x="186485" y="427356"/>
                </a:cubicBezTo>
                <a:cubicBezTo>
                  <a:pt x="184405" y="436478"/>
                  <a:pt x="184084" y="445761"/>
                  <a:pt x="183444" y="455124"/>
                </a:cubicBezTo>
                <a:lnTo>
                  <a:pt x="183044" y="455524"/>
                </a:lnTo>
                <a:cubicBezTo>
                  <a:pt x="183044" y="456004"/>
                  <a:pt x="183044" y="456484"/>
                  <a:pt x="183044" y="457045"/>
                </a:cubicBezTo>
                <a:cubicBezTo>
                  <a:pt x="182164" y="473850"/>
                  <a:pt x="183044" y="490895"/>
                  <a:pt x="188326" y="507299"/>
                </a:cubicBezTo>
                <a:cubicBezTo>
                  <a:pt x="195688" y="530106"/>
                  <a:pt x="212013" y="548111"/>
                  <a:pt x="232979" y="563556"/>
                </a:cubicBezTo>
                <a:cubicBezTo>
                  <a:pt x="237300" y="566757"/>
                  <a:pt x="241221" y="570118"/>
                  <a:pt x="246103" y="572919"/>
                </a:cubicBezTo>
                <a:cubicBezTo>
                  <a:pt x="250024" y="575159"/>
                  <a:pt x="252264" y="578440"/>
                  <a:pt x="256586" y="580440"/>
                </a:cubicBezTo>
                <a:cubicBezTo>
                  <a:pt x="309721" y="605248"/>
                  <a:pt x="359736" y="589483"/>
                  <a:pt x="403668" y="548912"/>
                </a:cubicBezTo>
                <a:cubicBezTo>
                  <a:pt x="413752" y="539629"/>
                  <a:pt x="422554" y="529626"/>
                  <a:pt x="430316" y="519623"/>
                </a:cubicBezTo>
                <a:cubicBezTo>
                  <a:pt x="430396" y="519463"/>
                  <a:pt x="430556" y="519383"/>
                  <a:pt x="430716" y="519223"/>
                </a:cubicBezTo>
                <a:cubicBezTo>
                  <a:pt x="430876" y="519703"/>
                  <a:pt x="430876" y="519863"/>
                  <a:pt x="431117" y="520343"/>
                </a:cubicBezTo>
                <a:cubicBezTo>
                  <a:pt x="436078" y="532347"/>
                  <a:pt x="442320" y="544350"/>
                  <a:pt x="450242" y="555633"/>
                </a:cubicBezTo>
                <a:cubicBezTo>
                  <a:pt x="451202" y="556914"/>
                  <a:pt x="452323" y="557714"/>
                  <a:pt x="453283" y="558994"/>
                </a:cubicBezTo>
                <a:cubicBezTo>
                  <a:pt x="456724" y="563556"/>
                  <a:pt x="460805" y="566997"/>
                  <a:pt x="464566" y="570998"/>
                </a:cubicBezTo>
                <a:cubicBezTo>
                  <a:pt x="473369" y="580361"/>
                  <a:pt x="482812" y="588043"/>
                  <a:pt x="493455" y="593885"/>
                </a:cubicBezTo>
                <a:cubicBezTo>
                  <a:pt x="494735" y="594605"/>
                  <a:pt x="495935" y="595405"/>
                  <a:pt x="497216" y="596125"/>
                </a:cubicBezTo>
                <a:cubicBezTo>
                  <a:pt x="498816" y="597085"/>
                  <a:pt x="500497" y="597806"/>
                  <a:pt x="502097" y="598766"/>
                </a:cubicBezTo>
                <a:cubicBezTo>
                  <a:pt x="503698" y="599486"/>
                  <a:pt x="504978" y="600767"/>
                  <a:pt x="506579" y="601407"/>
                </a:cubicBezTo>
                <a:cubicBezTo>
                  <a:pt x="506819" y="601487"/>
                  <a:pt x="507139" y="601327"/>
                  <a:pt x="507299" y="601407"/>
                </a:cubicBezTo>
                <a:cubicBezTo>
                  <a:pt x="521143" y="606448"/>
                  <a:pt x="536907" y="607729"/>
                  <a:pt x="553472" y="606688"/>
                </a:cubicBezTo>
                <a:cubicBezTo>
                  <a:pt x="554913" y="606608"/>
                  <a:pt x="556513" y="606048"/>
                  <a:pt x="557953" y="605968"/>
                </a:cubicBezTo>
                <a:cubicBezTo>
                  <a:pt x="564756" y="605328"/>
                  <a:pt x="571638" y="604768"/>
                  <a:pt x="578920" y="602927"/>
                </a:cubicBezTo>
                <a:cubicBezTo>
                  <a:pt x="580840" y="602447"/>
                  <a:pt x="582521" y="602767"/>
                  <a:pt x="584521" y="602207"/>
                </a:cubicBezTo>
                <a:cubicBezTo>
                  <a:pt x="636937" y="587163"/>
                  <a:pt x="665745" y="552992"/>
                  <a:pt x="674948" y="506579"/>
                </a:cubicBezTo>
                <a:cubicBezTo>
                  <a:pt x="675588" y="503298"/>
                  <a:pt x="675268" y="499777"/>
                  <a:pt x="675668" y="496416"/>
                </a:cubicBezTo>
                <a:cubicBezTo>
                  <a:pt x="676788" y="487613"/>
                  <a:pt x="677668" y="478731"/>
                  <a:pt x="677508" y="469768"/>
                </a:cubicBezTo>
                <a:cubicBezTo>
                  <a:pt x="677268" y="454884"/>
                  <a:pt x="675748" y="439840"/>
                  <a:pt x="672627" y="425115"/>
                </a:cubicBezTo>
                <a:cubicBezTo>
                  <a:pt x="672307" y="423755"/>
                  <a:pt x="672147" y="422554"/>
                  <a:pt x="671907" y="421354"/>
                </a:cubicBezTo>
                <a:cubicBezTo>
                  <a:pt x="671667" y="420234"/>
                  <a:pt x="671427" y="419114"/>
                  <a:pt x="671187" y="417993"/>
                </a:cubicBezTo>
                <a:cubicBezTo>
                  <a:pt x="673827" y="418473"/>
                  <a:pt x="676148" y="419033"/>
                  <a:pt x="679029" y="419514"/>
                </a:cubicBezTo>
                <a:cubicBezTo>
                  <a:pt x="705757" y="423595"/>
                  <a:pt x="733285" y="424955"/>
                  <a:pt x="759292" y="421754"/>
                </a:cubicBezTo>
                <a:cubicBezTo>
                  <a:pt x="820910" y="414232"/>
                  <a:pt x="860762" y="383183"/>
                  <a:pt x="865083" y="322365"/>
                </a:cubicBezTo>
                <a:cubicBezTo>
                  <a:pt x="865963" y="310442"/>
                  <a:pt x="864123" y="300439"/>
                  <a:pt x="862842" y="290116"/>
                </a:cubicBezTo>
                <a:cubicBezTo>
                  <a:pt x="862842" y="289956"/>
                  <a:pt x="862842" y="289876"/>
                  <a:pt x="862842" y="289716"/>
                </a:cubicBezTo>
                <a:cubicBezTo>
                  <a:pt x="862842" y="289556"/>
                  <a:pt x="862842" y="289476"/>
                  <a:pt x="862842" y="289316"/>
                </a:cubicBezTo>
                <a:cubicBezTo>
                  <a:pt x="860042" y="267629"/>
                  <a:pt x="853480" y="248744"/>
                  <a:pt x="842197" y="233780"/>
                </a:cubicBezTo>
                <a:cubicBezTo>
                  <a:pt x="838995" y="229538"/>
                  <a:pt x="834754" y="226177"/>
                  <a:pt x="830913" y="222496"/>
                </a:cubicBezTo>
                <a:cubicBezTo>
                  <a:pt x="822271" y="214014"/>
                  <a:pt x="812188" y="206972"/>
                  <a:pt x="800504" y="201130"/>
                </a:cubicBezTo>
                <a:cubicBezTo>
                  <a:pt x="799384" y="200570"/>
                  <a:pt x="798264" y="200170"/>
                  <a:pt x="797143" y="199610"/>
                </a:cubicBezTo>
                <a:cubicBezTo>
                  <a:pt x="796263" y="199210"/>
                  <a:pt x="795463" y="198489"/>
                  <a:pt x="794502" y="198089"/>
                </a:cubicBezTo>
                <a:cubicBezTo>
                  <a:pt x="791302" y="196649"/>
                  <a:pt x="788501" y="194808"/>
                  <a:pt x="785140" y="193608"/>
                </a:cubicBezTo>
                <a:cubicBezTo>
                  <a:pt x="782499" y="192648"/>
                  <a:pt x="780418" y="191127"/>
                  <a:pt x="777618" y="190247"/>
                </a:cubicBezTo>
                <a:cubicBezTo>
                  <a:pt x="766494" y="186726"/>
                  <a:pt x="755291" y="184565"/>
                  <a:pt x="744248" y="183125"/>
                </a:cubicBezTo>
                <a:cubicBezTo>
                  <a:pt x="744168" y="183125"/>
                  <a:pt x="744008" y="183125"/>
                  <a:pt x="743848" y="183125"/>
                </a:cubicBezTo>
                <a:cubicBezTo>
                  <a:pt x="730404" y="181364"/>
                  <a:pt x="717200" y="180644"/>
                  <a:pt x="704796" y="180884"/>
                </a:cubicBezTo>
                <a:cubicBezTo>
                  <a:pt x="705356" y="179204"/>
                  <a:pt x="705757" y="178643"/>
                  <a:pt x="706317" y="176723"/>
                </a:cubicBezTo>
                <a:cubicBezTo>
                  <a:pt x="714239" y="149035"/>
                  <a:pt x="714559" y="119506"/>
                  <a:pt x="702156" y="91578"/>
                </a:cubicBezTo>
                <a:cubicBezTo>
                  <a:pt x="700315" y="87417"/>
                  <a:pt x="695914" y="84296"/>
                  <a:pt x="693513" y="80294"/>
                </a:cubicBezTo>
                <a:cubicBezTo>
                  <a:pt x="691833" y="77574"/>
                  <a:pt x="689752" y="75093"/>
                  <a:pt x="687911" y="72452"/>
                </a:cubicBezTo>
                <a:cubicBezTo>
                  <a:pt x="679349" y="60689"/>
                  <a:pt x="668386" y="49966"/>
                  <a:pt x="654542" y="40603"/>
                </a:cubicBezTo>
                <a:cubicBezTo>
                  <a:pt x="650060" y="37562"/>
                  <a:pt x="645339" y="34762"/>
                  <a:pt x="640298" y="31961"/>
                </a:cubicBezTo>
                <a:cubicBezTo>
                  <a:pt x="634776" y="28920"/>
                  <a:pt x="631175" y="24918"/>
                  <a:pt x="624933" y="22198"/>
                </a:cubicBezTo>
                <a:cubicBezTo>
                  <a:pt x="617731" y="19077"/>
                  <a:pt x="610929" y="18757"/>
                  <a:pt x="603967" y="16916"/>
                </a:cubicBezTo>
                <a:cubicBezTo>
                  <a:pt x="597965" y="15396"/>
                  <a:pt x="591803" y="12995"/>
                  <a:pt x="585962" y="12435"/>
                </a:cubicBezTo>
                <a:cubicBezTo>
                  <a:pt x="553872" y="9074"/>
                  <a:pt x="524504" y="19557"/>
                  <a:pt x="497456" y="40203"/>
                </a:cubicBezTo>
                <a:cubicBezTo>
                  <a:pt x="487933" y="46925"/>
                  <a:pt x="478490" y="55007"/>
                  <a:pt x="469688" y="64610"/>
                </a:cubicBezTo>
                <a:cubicBezTo>
                  <a:pt x="459205" y="76054"/>
                  <a:pt x="449762" y="88377"/>
                  <a:pt x="441920" y="100621"/>
                </a:cubicBezTo>
                <a:cubicBezTo>
                  <a:pt x="441279" y="101581"/>
                  <a:pt x="440959" y="102301"/>
                  <a:pt x="440399" y="103262"/>
                </a:cubicBezTo>
                <a:cubicBezTo>
                  <a:pt x="439759" y="101981"/>
                  <a:pt x="439279" y="100861"/>
                  <a:pt x="438559" y="99500"/>
                </a:cubicBezTo>
                <a:cubicBezTo>
                  <a:pt x="438079" y="98620"/>
                  <a:pt x="437198" y="97820"/>
                  <a:pt x="436638" y="96859"/>
                </a:cubicBezTo>
                <a:cubicBezTo>
                  <a:pt x="430716" y="86056"/>
                  <a:pt x="423594" y="75253"/>
                  <a:pt x="415672" y="65010"/>
                </a:cubicBezTo>
                <a:cubicBezTo>
                  <a:pt x="414232" y="63170"/>
                  <a:pt x="413431" y="61169"/>
                  <a:pt x="411911" y="59409"/>
                </a:cubicBezTo>
                <a:cubicBezTo>
                  <a:pt x="409670" y="56768"/>
                  <a:pt x="407029" y="54768"/>
                  <a:pt x="404789" y="52286"/>
                </a:cubicBezTo>
                <a:cubicBezTo>
                  <a:pt x="396226" y="42764"/>
                  <a:pt x="387024" y="34601"/>
                  <a:pt x="377421" y="27559"/>
                </a:cubicBezTo>
                <a:cubicBezTo>
                  <a:pt x="372860" y="24199"/>
                  <a:pt x="368378" y="20917"/>
                  <a:pt x="363577" y="18197"/>
                </a:cubicBezTo>
                <a:cubicBezTo>
                  <a:pt x="352133" y="11635"/>
                  <a:pt x="339970" y="6113"/>
                  <a:pt x="327166" y="3152"/>
                </a:cubicBezTo>
                <a:cubicBezTo>
                  <a:pt x="323165" y="2272"/>
                  <a:pt x="318924" y="2272"/>
                  <a:pt x="314763" y="2032"/>
                </a:cubicBezTo>
                <a:cubicBezTo>
                  <a:pt x="313482" y="1872"/>
                  <a:pt x="312282" y="1792"/>
                  <a:pt x="311001" y="1632"/>
                </a:cubicBezTo>
                <a:cubicBezTo>
                  <a:pt x="305320" y="992"/>
                  <a:pt x="299958" y="-209"/>
                  <a:pt x="294117" y="31"/>
                </a:cubicBezTo>
                <a:close/>
                <a:moveTo>
                  <a:pt x="292996" y="16516"/>
                </a:moveTo>
                <a:lnTo>
                  <a:pt x="168480" y="153036"/>
                </a:lnTo>
                <a:cubicBezTo>
                  <a:pt x="168320" y="136791"/>
                  <a:pt x="169680" y="120627"/>
                  <a:pt x="174082" y="105022"/>
                </a:cubicBezTo>
                <a:cubicBezTo>
                  <a:pt x="184645" y="67491"/>
                  <a:pt x="208812" y="39803"/>
                  <a:pt x="250584" y="25079"/>
                </a:cubicBezTo>
                <a:cubicBezTo>
                  <a:pt x="265468" y="19877"/>
                  <a:pt x="279472" y="17076"/>
                  <a:pt x="292996" y="16516"/>
                </a:cubicBezTo>
                <a:close/>
                <a:moveTo>
                  <a:pt x="313562" y="18037"/>
                </a:moveTo>
                <a:cubicBezTo>
                  <a:pt x="327246" y="19957"/>
                  <a:pt x="340450" y="23398"/>
                  <a:pt x="352614" y="30040"/>
                </a:cubicBezTo>
                <a:lnTo>
                  <a:pt x="40923" y="373660"/>
                </a:lnTo>
                <a:cubicBezTo>
                  <a:pt x="32280" y="364218"/>
                  <a:pt x="25718" y="353094"/>
                  <a:pt x="21797" y="339490"/>
                </a:cubicBezTo>
                <a:lnTo>
                  <a:pt x="140712" y="208172"/>
                </a:lnTo>
                <a:cubicBezTo>
                  <a:pt x="145673" y="208332"/>
                  <a:pt x="150875" y="206972"/>
                  <a:pt x="155756" y="207452"/>
                </a:cubicBezTo>
                <a:cubicBezTo>
                  <a:pt x="159837" y="207852"/>
                  <a:pt x="162558" y="208332"/>
                  <a:pt x="163999" y="208572"/>
                </a:cubicBezTo>
                <a:cubicBezTo>
                  <a:pt x="169840" y="209532"/>
                  <a:pt x="174962" y="204171"/>
                  <a:pt x="173361" y="198409"/>
                </a:cubicBezTo>
                <a:cubicBezTo>
                  <a:pt x="172721" y="196008"/>
                  <a:pt x="171761" y="191207"/>
                  <a:pt x="170721" y="184885"/>
                </a:cubicBezTo>
                <a:cubicBezTo>
                  <a:pt x="170240" y="181924"/>
                  <a:pt x="170320" y="178883"/>
                  <a:pt x="170000" y="175922"/>
                </a:cubicBezTo>
                <a:lnTo>
                  <a:pt x="313562" y="18037"/>
                </a:lnTo>
                <a:close/>
                <a:moveTo>
                  <a:pt x="570517" y="28920"/>
                </a:moveTo>
                <a:lnTo>
                  <a:pt x="202170" y="434798"/>
                </a:lnTo>
                <a:cubicBezTo>
                  <a:pt x="202410" y="433598"/>
                  <a:pt x="202250" y="432237"/>
                  <a:pt x="202570" y="431037"/>
                </a:cubicBezTo>
                <a:cubicBezTo>
                  <a:pt x="203450" y="427196"/>
                  <a:pt x="204250" y="423915"/>
                  <a:pt x="205211" y="420874"/>
                </a:cubicBezTo>
                <a:cubicBezTo>
                  <a:pt x="205771" y="419114"/>
                  <a:pt x="206491" y="417673"/>
                  <a:pt x="206731" y="417113"/>
                </a:cubicBezTo>
                <a:cubicBezTo>
                  <a:pt x="209052" y="411111"/>
                  <a:pt x="203690" y="404949"/>
                  <a:pt x="197368" y="406230"/>
                </a:cubicBezTo>
                <a:cubicBezTo>
                  <a:pt x="196808" y="406390"/>
                  <a:pt x="195768" y="406710"/>
                  <a:pt x="194007" y="406950"/>
                </a:cubicBezTo>
                <a:cubicBezTo>
                  <a:pt x="191047" y="407430"/>
                  <a:pt x="187285" y="407590"/>
                  <a:pt x="183524" y="408070"/>
                </a:cubicBezTo>
                <a:cubicBezTo>
                  <a:pt x="181044" y="408311"/>
                  <a:pt x="178483" y="408230"/>
                  <a:pt x="176002" y="408470"/>
                </a:cubicBezTo>
                <a:lnTo>
                  <a:pt x="433677" y="124868"/>
                </a:lnTo>
                <a:cubicBezTo>
                  <a:pt x="437118" y="129589"/>
                  <a:pt x="444320" y="130149"/>
                  <a:pt x="447201" y="124468"/>
                </a:cubicBezTo>
                <a:cubicBezTo>
                  <a:pt x="447521" y="123748"/>
                  <a:pt x="448001" y="122307"/>
                  <a:pt x="449122" y="120306"/>
                </a:cubicBezTo>
                <a:cubicBezTo>
                  <a:pt x="450962" y="116945"/>
                  <a:pt x="453283" y="113424"/>
                  <a:pt x="455844" y="109423"/>
                </a:cubicBezTo>
                <a:cubicBezTo>
                  <a:pt x="463206" y="97900"/>
                  <a:pt x="471928" y="86376"/>
                  <a:pt x="481691" y="75653"/>
                </a:cubicBezTo>
                <a:cubicBezTo>
                  <a:pt x="508499" y="46445"/>
                  <a:pt x="538268" y="30280"/>
                  <a:pt x="570517" y="28920"/>
                </a:cubicBezTo>
                <a:close/>
                <a:moveTo>
                  <a:pt x="591563" y="30360"/>
                </a:moveTo>
                <a:cubicBezTo>
                  <a:pt x="600446" y="31880"/>
                  <a:pt x="609328" y="33081"/>
                  <a:pt x="618611" y="37082"/>
                </a:cubicBezTo>
                <a:cubicBezTo>
                  <a:pt x="623012" y="39003"/>
                  <a:pt x="625493" y="41724"/>
                  <a:pt x="629494" y="43804"/>
                </a:cubicBezTo>
                <a:lnTo>
                  <a:pt x="207851" y="508180"/>
                </a:lnTo>
                <a:cubicBezTo>
                  <a:pt x="206891" y="505859"/>
                  <a:pt x="204891" y="504178"/>
                  <a:pt x="204090" y="501778"/>
                </a:cubicBezTo>
                <a:cubicBezTo>
                  <a:pt x="200009" y="489134"/>
                  <a:pt x="198649" y="475930"/>
                  <a:pt x="198809" y="462726"/>
                </a:cubicBezTo>
                <a:lnTo>
                  <a:pt x="591563" y="30360"/>
                </a:lnTo>
                <a:close/>
                <a:moveTo>
                  <a:pt x="366138" y="39403"/>
                </a:moveTo>
                <a:cubicBezTo>
                  <a:pt x="375820" y="46365"/>
                  <a:pt x="385263" y="54447"/>
                  <a:pt x="393906" y="64130"/>
                </a:cubicBezTo>
                <a:lnTo>
                  <a:pt x="87816" y="400948"/>
                </a:lnTo>
                <a:cubicBezTo>
                  <a:pt x="74533" y="396787"/>
                  <a:pt x="63009" y="390945"/>
                  <a:pt x="53326" y="383663"/>
                </a:cubicBezTo>
                <a:lnTo>
                  <a:pt x="366138" y="39403"/>
                </a:lnTo>
                <a:close/>
                <a:moveTo>
                  <a:pt x="643659" y="52527"/>
                </a:moveTo>
                <a:cubicBezTo>
                  <a:pt x="655422" y="60289"/>
                  <a:pt x="665105" y="68931"/>
                  <a:pt x="672547" y="78374"/>
                </a:cubicBezTo>
                <a:lnTo>
                  <a:pt x="243782" y="551392"/>
                </a:lnTo>
                <a:cubicBezTo>
                  <a:pt x="232338" y="543230"/>
                  <a:pt x="223136" y="533867"/>
                  <a:pt x="216414" y="523224"/>
                </a:cubicBezTo>
                <a:lnTo>
                  <a:pt x="643659" y="52527"/>
                </a:lnTo>
                <a:close/>
                <a:moveTo>
                  <a:pt x="404389" y="77254"/>
                </a:moveTo>
                <a:cubicBezTo>
                  <a:pt x="411751" y="86856"/>
                  <a:pt x="418873" y="96780"/>
                  <a:pt x="424235" y="106862"/>
                </a:cubicBezTo>
                <a:cubicBezTo>
                  <a:pt x="424635" y="107663"/>
                  <a:pt x="424955" y="108303"/>
                  <a:pt x="425355" y="109103"/>
                </a:cubicBezTo>
                <a:lnTo>
                  <a:pt x="152315" y="409911"/>
                </a:lnTo>
                <a:cubicBezTo>
                  <a:pt x="136471" y="410231"/>
                  <a:pt x="120706" y="409431"/>
                  <a:pt x="105422" y="406550"/>
                </a:cubicBezTo>
                <a:lnTo>
                  <a:pt x="404389" y="77254"/>
                </a:lnTo>
                <a:close/>
                <a:moveTo>
                  <a:pt x="682710" y="92298"/>
                </a:moveTo>
                <a:cubicBezTo>
                  <a:pt x="683830" y="94459"/>
                  <a:pt x="686231" y="96139"/>
                  <a:pt x="687191" y="98300"/>
                </a:cubicBezTo>
                <a:cubicBezTo>
                  <a:pt x="692393" y="109983"/>
                  <a:pt x="694713" y="122147"/>
                  <a:pt x="695113" y="134310"/>
                </a:cubicBezTo>
                <a:lnTo>
                  <a:pt x="295237" y="574279"/>
                </a:lnTo>
                <a:cubicBezTo>
                  <a:pt x="284754" y="572919"/>
                  <a:pt x="274111" y="570278"/>
                  <a:pt x="263388" y="565316"/>
                </a:cubicBezTo>
                <a:cubicBezTo>
                  <a:pt x="260747" y="564116"/>
                  <a:pt x="259467" y="562115"/>
                  <a:pt x="256986" y="560835"/>
                </a:cubicBezTo>
                <a:lnTo>
                  <a:pt x="682710" y="92298"/>
                </a:lnTo>
                <a:close/>
                <a:moveTo>
                  <a:pt x="691352" y="162399"/>
                </a:moveTo>
                <a:cubicBezTo>
                  <a:pt x="690632" y="165600"/>
                  <a:pt x="691112" y="168960"/>
                  <a:pt x="690232" y="172162"/>
                </a:cubicBezTo>
                <a:cubicBezTo>
                  <a:pt x="689192" y="175842"/>
                  <a:pt x="688392" y="179363"/>
                  <a:pt x="687191" y="182324"/>
                </a:cubicBezTo>
                <a:cubicBezTo>
                  <a:pt x="686551" y="184005"/>
                  <a:pt x="685911" y="184805"/>
                  <a:pt x="685671" y="185365"/>
                </a:cubicBezTo>
                <a:cubicBezTo>
                  <a:pt x="682950" y="191127"/>
                  <a:pt x="687591" y="197929"/>
                  <a:pt x="693913" y="197369"/>
                </a:cubicBezTo>
                <a:cubicBezTo>
                  <a:pt x="694553" y="197289"/>
                  <a:pt x="695834" y="197129"/>
                  <a:pt x="697674" y="196969"/>
                </a:cubicBezTo>
                <a:cubicBezTo>
                  <a:pt x="701195" y="196809"/>
                  <a:pt x="705276" y="197369"/>
                  <a:pt x="708958" y="197369"/>
                </a:cubicBezTo>
                <a:lnTo>
                  <a:pt x="437358" y="496256"/>
                </a:lnTo>
                <a:cubicBezTo>
                  <a:pt x="433757" y="493615"/>
                  <a:pt x="428876" y="492975"/>
                  <a:pt x="426075" y="497377"/>
                </a:cubicBezTo>
                <a:cubicBezTo>
                  <a:pt x="425755" y="497936"/>
                  <a:pt x="424875" y="499217"/>
                  <a:pt x="423834" y="500737"/>
                </a:cubicBezTo>
                <a:cubicBezTo>
                  <a:pt x="421994" y="503378"/>
                  <a:pt x="419993" y="506099"/>
                  <a:pt x="417433" y="509380"/>
                </a:cubicBezTo>
                <a:cubicBezTo>
                  <a:pt x="410230" y="518663"/>
                  <a:pt x="401668" y="528105"/>
                  <a:pt x="392305" y="536748"/>
                </a:cubicBezTo>
                <a:cubicBezTo>
                  <a:pt x="368778" y="558434"/>
                  <a:pt x="343651" y="570598"/>
                  <a:pt x="317643" y="573478"/>
                </a:cubicBezTo>
                <a:lnTo>
                  <a:pt x="691352" y="162399"/>
                </a:lnTo>
                <a:close/>
                <a:moveTo>
                  <a:pt x="730724" y="198089"/>
                </a:moveTo>
                <a:cubicBezTo>
                  <a:pt x="744568" y="199369"/>
                  <a:pt x="758812" y="201530"/>
                  <a:pt x="772736" y="205931"/>
                </a:cubicBezTo>
                <a:cubicBezTo>
                  <a:pt x="773056" y="206011"/>
                  <a:pt x="773216" y="206172"/>
                  <a:pt x="773456" y="206331"/>
                </a:cubicBezTo>
                <a:lnTo>
                  <a:pt x="464406" y="546911"/>
                </a:lnTo>
                <a:cubicBezTo>
                  <a:pt x="464166" y="546591"/>
                  <a:pt x="463846" y="546430"/>
                  <a:pt x="463686" y="546191"/>
                </a:cubicBezTo>
                <a:cubicBezTo>
                  <a:pt x="456484" y="536028"/>
                  <a:pt x="450642" y="524905"/>
                  <a:pt x="446081" y="513941"/>
                </a:cubicBezTo>
                <a:cubicBezTo>
                  <a:pt x="445761" y="513221"/>
                  <a:pt x="445601" y="512741"/>
                  <a:pt x="445361" y="512101"/>
                </a:cubicBezTo>
                <a:lnTo>
                  <a:pt x="730724" y="198089"/>
                </a:lnTo>
                <a:close/>
                <a:moveTo>
                  <a:pt x="117425" y="209693"/>
                </a:moveTo>
                <a:lnTo>
                  <a:pt x="18756" y="318444"/>
                </a:lnTo>
                <a:cubicBezTo>
                  <a:pt x="17796" y="309802"/>
                  <a:pt x="16196" y="301879"/>
                  <a:pt x="16916" y="291797"/>
                </a:cubicBezTo>
                <a:cubicBezTo>
                  <a:pt x="20037" y="246423"/>
                  <a:pt x="46124" y="221376"/>
                  <a:pt x="88937" y="211133"/>
                </a:cubicBezTo>
                <a:cubicBezTo>
                  <a:pt x="98299" y="208972"/>
                  <a:pt x="107822" y="210413"/>
                  <a:pt x="117425" y="209693"/>
                </a:cubicBezTo>
                <a:close/>
                <a:moveTo>
                  <a:pt x="788821" y="213453"/>
                </a:moveTo>
                <a:cubicBezTo>
                  <a:pt x="800904" y="218975"/>
                  <a:pt x="810987" y="226017"/>
                  <a:pt x="819550" y="234420"/>
                </a:cubicBezTo>
                <a:lnTo>
                  <a:pt x="668386" y="400948"/>
                </a:lnTo>
                <a:cubicBezTo>
                  <a:pt x="667826" y="400788"/>
                  <a:pt x="667025" y="400708"/>
                  <a:pt x="666545" y="400548"/>
                </a:cubicBezTo>
                <a:cubicBezTo>
                  <a:pt x="663984" y="399988"/>
                  <a:pt x="662544" y="399668"/>
                  <a:pt x="661664" y="399428"/>
                </a:cubicBezTo>
                <a:cubicBezTo>
                  <a:pt x="655342" y="397907"/>
                  <a:pt x="649820" y="404149"/>
                  <a:pt x="651901" y="410311"/>
                </a:cubicBezTo>
                <a:cubicBezTo>
                  <a:pt x="652141" y="411111"/>
                  <a:pt x="652781" y="412471"/>
                  <a:pt x="653421" y="414792"/>
                </a:cubicBezTo>
                <a:cubicBezTo>
                  <a:pt x="653581" y="415353"/>
                  <a:pt x="653661" y="416073"/>
                  <a:pt x="653822" y="416633"/>
                </a:cubicBezTo>
                <a:lnTo>
                  <a:pt x="504498" y="581321"/>
                </a:lnTo>
                <a:cubicBezTo>
                  <a:pt x="493695" y="575959"/>
                  <a:pt x="484012" y="568357"/>
                  <a:pt x="475209" y="558834"/>
                </a:cubicBezTo>
                <a:lnTo>
                  <a:pt x="788821" y="213453"/>
                </a:lnTo>
                <a:close/>
                <a:moveTo>
                  <a:pt x="831233" y="245703"/>
                </a:moveTo>
                <a:cubicBezTo>
                  <a:pt x="838755" y="256426"/>
                  <a:pt x="843477" y="269310"/>
                  <a:pt x="846278" y="283954"/>
                </a:cubicBezTo>
                <a:lnTo>
                  <a:pt x="736406" y="404709"/>
                </a:lnTo>
                <a:cubicBezTo>
                  <a:pt x="720401" y="405190"/>
                  <a:pt x="704236" y="405750"/>
                  <a:pt x="687991" y="403589"/>
                </a:cubicBezTo>
                <a:lnTo>
                  <a:pt x="687991" y="403189"/>
                </a:lnTo>
                <a:lnTo>
                  <a:pt x="831233" y="245703"/>
                </a:lnTo>
                <a:close/>
                <a:moveTo>
                  <a:pt x="847718" y="306441"/>
                </a:moveTo>
                <a:cubicBezTo>
                  <a:pt x="847798" y="311482"/>
                  <a:pt x="849238" y="315643"/>
                  <a:pt x="848838" y="321085"/>
                </a:cubicBezTo>
                <a:cubicBezTo>
                  <a:pt x="846358" y="356615"/>
                  <a:pt x="830033" y="379822"/>
                  <a:pt x="802345" y="393106"/>
                </a:cubicBezTo>
                <a:cubicBezTo>
                  <a:pt x="790021" y="399028"/>
                  <a:pt x="775057" y="402949"/>
                  <a:pt x="758492" y="405109"/>
                </a:cubicBezTo>
                <a:lnTo>
                  <a:pt x="847718" y="306441"/>
                </a:lnTo>
                <a:close/>
                <a:moveTo>
                  <a:pt x="657583" y="437039"/>
                </a:moveTo>
                <a:cubicBezTo>
                  <a:pt x="660623" y="454564"/>
                  <a:pt x="661504" y="472089"/>
                  <a:pt x="659823" y="489214"/>
                </a:cubicBezTo>
                <a:lnTo>
                  <a:pt x="570197" y="587883"/>
                </a:lnTo>
                <a:cubicBezTo>
                  <a:pt x="551952" y="591804"/>
                  <a:pt x="535387" y="591404"/>
                  <a:pt x="520663" y="587482"/>
                </a:cubicBezTo>
                <a:lnTo>
                  <a:pt x="657583" y="437039"/>
                </a:lnTo>
                <a:close/>
                <a:moveTo>
                  <a:pt x="652701" y="521384"/>
                </a:moveTo>
                <a:cubicBezTo>
                  <a:pt x="643899" y="545550"/>
                  <a:pt x="627734" y="564516"/>
                  <a:pt x="602446" y="576920"/>
                </a:cubicBezTo>
                <a:lnTo>
                  <a:pt x="652701" y="521384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2566399" y="1261975"/>
            <a:ext cx="754960" cy="529656"/>
          </a:xfrm>
          <a:custGeom>
            <a:rect b="b" l="l" r="r" t="t"/>
            <a:pathLst>
              <a:path extrusionOk="0" h="607056" w="865284">
                <a:moveTo>
                  <a:pt x="294116" y="33"/>
                </a:moveTo>
                <a:cubicBezTo>
                  <a:pt x="278592" y="513"/>
                  <a:pt x="262107" y="3394"/>
                  <a:pt x="244982" y="9396"/>
                </a:cubicBezTo>
                <a:cubicBezTo>
                  <a:pt x="197929" y="25961"/>
                  <a:pt x="170320" y="58050"/>
                  <a:pt x="158317" y="100542"/>
                </a:cubicBezTo>
                <a:cubicBezTo>
                  <a:pt x="151835" y="123429"/>
                  <a:pt x="151435" y="147116"/>
                  <a:pt x="153436" y="170323"/>
                </a:cubicBezTo>
                <a:cubicBezTo>
                  <a:pt x="153916" y="176084"/>
                  <a:pt x="153675" y="182006"/>
                  <a:pt x="154556" y="187608"/>
                </a:cubicBezTo>
                <a:cubicBezTo>
                  <a:pt x="154796" y="188968"/>
                  <a:pt x="155116" y="190089"/>
                  <a:pt x="155276" y="191369"/>
                </a:cubicBezTo>
                <a:cubicBezTo>
                  <a:pt x="148554" y="190729"/>
                  <a:pt x="141592" y="191049"/>
                  <a:pt x="134630" y="190969"/>
                </a:cubicBezTo>
                <a:cubicBezTo>
                  <a:pt x="118065" y="190809"/>
                  <a:pt x="101180" y="191529"/>
                  <a:pt x="84775" y="195450"/>
                </a:cubicBezTo>
                <a:cubicBezTo>
                  <a:pt x="35561" y="207133"/>
                  <a:pt x="4032" y="237382"/>
                  <a:pt x="351" y="290758"/>
                </a:cubicBezTo>
                <a:cubicBezTo>
                  <a:pt x="-769" y="307243"/>
                  <a:pt x="911" y="321327"/>
                  <a:pt x="3712" y="334691"/>
                </a:cubicBezTo>
                <a:cubicBezTo>
                  <a:pt x="3792" y="334931"/>
                  <a:pt x="4032" y="335171"/>
                  <a:pt x="4112" y="335411"/>
                </a:cubicBezTo>
                <a:cubicBezTo>
                  <a:pt x="12754" y="375182"/>
                  <a:pt x="38602" y="400230"/>
                  <a:pt x="76533" y="413834"/>
                </a:cubicBezTo>
                <a:cubicBezTo>
                  <a:pt x="82054" y="415834"/>
                  <a:pt x="87336" y="417995"/>
                  <a:pt x="93418" y="419435"/>
                </a:cubicBezTo>
                <a:cubicBezTo>
                  <a:pt x="96539" y="420156"/>
                  <a:pt x="98780" y="421836"/>
                  <a:pt x="102060" y="422476"/>
                </a:cubicBezTo>
                <a:cubicBezTo>
                  <a:pt x="129429" y="427678"/>
                  <a:pt x="158477" y="427918"/>
                  <a:pt x="185685" y="424717"/>
                </a:cubicBezTo>
                <a:cubicBezTo>
                  <a:pt x="186245" y="424637"/>
                  <a:pt x="186645" y="424397"/>
                  <a:pt x="187205" y="424317"/>
                </a:cubicBezTo>
                <a:cubicBezTo>
                  <a:pt x="186885" y="425517"/>
                  <a:pt x="186805" y="425997"/>
                  <a:pt x="186485" y="427358"/>
                </a:cubicBezTo>
                <a:cubicBezTo>
                  <a:pt x="184405" y="436480"/>
                  <a:pt x="184084" y="445763"/>
                  <a:pt x="183444" y="455126"/>
                </a:cubicBezTo>
                <a:lnTo>
                  <a:pt x="183044" y="455526"/>
                </a:lnTo>
                <a:cubicBezTo>
                  <a:pt x="183044" y="456006"/>
                  <a:pt x="183044" y="456486"/>
                  <a:pt x="183044" y="457046"/>
                </a:cubicBezTo>
                <a:cubicBezTo>
                  <a:pt x="182164" y="473851"/>
                  <a:pt x="183044" y="490896"/>
                  <a:pt x="188326" y="507301"/>
                </a:cubicBezTo>
                <a:cubicBezTo>
                  <a:pt x="195688" y="530108"/>
                  <a:pt x="212012" y="548113"/>
                  <a:pt x="232979" y="563557"/>
                </a:cubicBezTo>
                <a:cubicBezTo>
                  <a:pt x="237300" y="566758"/>
                  <a:pt x="241221" y="570119"/>
                  <a:pt x="246102" y="572920"/>
                </a:cubicBezTo>
                <a:cubicBezTo>
                  <a:pt x="250023" y="575161"/>
                  <a:pt x="252264" y="578442"/>
                  <a:pt x="256585" y="580442"/>
                </a:cubicBezTo>
                <a:cubicBezTo>
                  <a:pt x="309721" y="605250"/>
                  <a:pt x="359736" y="589485"/>
                  <a:pt x="403668" y="548913"/>
                </a:cubicBezTo>
                <a:cubicBezTo>
                  <a:pt x="413751" y="539630"/>
                  <a:pt x="422554" y="529628"/>
                  <a:pt x="430316" y="519625"/>
                </a:cubicBezTo>
                <a:cubicBezTo>
                  <a:pt x="430476" y="519465"/>
                  <a:pt x="430556" y="519385"/>
                  <a:pt x="430716" y="519225"/>
                </a:cubicBezTo>
                <a:cubicBezTo>
                  <a:pt x="430876" y="519705"/>
                  <a:pt x="430876" y="519865"/>
                  <a:pt x="431116" y="520345"/>
                </a:cubicBezTo>
                <a:cubicBezTo>
                  <a:pt x="436078" y="532348"/>
                  <a:pt x="442320" y="544352"/>
                  <a:pt x="450242" y="555635"/>
                </a:cubicBezTo>
                <a:cubicBezTo>
                  <a:pt x="451202" y="556916"/>
                  <a:pt x="452323" y="557716"/>
                  <a:pt x="453283" y="558996"/>
                </a:cubicBezTo>
                <a:cubicBezTo>
                  <a:pt x="456724" y="563557"/>
                  <a:pt x="460805" y="566999"/>
                  <a:pt x="464566" y="571000"/>
                </a:cubicBezTo>
                <a:cubicBezTo>
                  <a:pt x="473369" y="580362"/>
                  <a:pt x="482811" y="588044"/>
                  <a:pt x="493455" y="593886"/>
                </a:cubicBezTo>
                <a:cubicBezTo>
                  <a:pt x="494735" y="594606"/>
                  <a:pt x="495935" y="595407"/>
                  <a:pt x="497216" y="596127"/>
                </a:cubicBezTo>
                <a:cubicBezTo>
                  <a:pt x="498816" y="597087"/>
                  <a:pt x="500497" y="597807"/>
                  <a:pt x="502097" y="598768"/>
                </a:cubicBezTo>
                <a:cubicBezTo>
                  <a:pt x="503697" y="599488"/>
                  <a:pt x="504978" y="600768"/>
                  <a:pt x="506578" y="601408"/>
                </a:cubicBezTo>
                <a:cubicBezTo>
                  <a:pt x="506818" y="601489"/>
                  <a:pt x="507138" y="601328"/>
                  <a:pt x="507299" y="601408"/>
                </a:cubicBezTo>
                <a:cubicBezTo>
                  <a:pt x="521142" y="606450"/>
                  <a:pt x="536907" y="607810"/>
                  <a:pt x="553472" y="606690"/>
                </a:cubicBezTo>
                <a:cubicBezTo>
                  <a:pt x="554913" y="606610"/>
                  <a:pt x="556513" y="606050"/>
                  <a:pt x="557954" y="605970"/>
                </a:cubicBezTo>
                <a:cubicBezTo>
                  <a:pt x="564755" y="605410"/>
                  <a:pt x="571637" y="604770"/>
                  <a:pt x="578920" y="602929"/>
                </a:cubicBezTo>
                <a:cubicBezTo>
                  <a:pt x="580840" y="602449"/>
                  <a:pt x="582521" y="602769"/>
                  <a:pt x="584521" y="602209"/>
                </a:cubicBezTo>
                <a:cubicBezTo>
                  <a:pt x="636937" y="587164"/>
                  <a:pt x="665745" y="552994"/>
                  <a:pt x="674948" y="506581"/>
                </a:cubicBezTo>
                <a:cubicBezTo>
                  <a:pt x="675588" y="503300"/>
                  <a:pt x="675268" y="499779"/>
                  <a:pt x="675668" y="496418"/>
                </a:cubicBezTo>
                <a:cubicBezTo>
                  <a:pt x="676788" y="487615"/>
                  <a:pt x="677668" y="478733"/>
                  <a:pt x="677508" y="469770"/>
                </a:cubicBezTo>
                <a:cubicBezTo>
                  <a:pt x="677268" y="454886"/>
                  <a:pt x="675748" y="439841"/>
                  <a:pt x="672627" y="425117"/>
                </a:cubicBezTo>
                <a:cubicBezTo>
                  <a:pt x="672307" y="423757"/>
                  <a:pt x="672146" y="422556"/>
                  <a:pt x="671907" y="421356"/>
                </a:cubicBezTo>
                <a:cubicBezTo>
                  <a:pt x="671666" y="420236"/>
                  <a:pt x="671427" y="419115"/>
                  <a:pt x="671186" y="417995"/>
                </a:cubicBezTo>
                <a:cubicBezTo>
                  <a:pt x="673827" y="418475"/>
                  <a:pt x="676148" y="419035"/>
                  <a:pt x="679029" y="419515"/>
                </a:cubicBezTo>
                <a:cubicBezTo>
                  <a:pt x="705836" y="423597"/>
                  <a:pt x="733284" y="424957"/>
                  <a:pt x="759292" y="421756"/>
                </a:cubicBezTo>
                <a:cubicBezTo>
                  <a:pt x="820910" y="414234"/>
                  <a:pt x="860762" y="383185"/>
                  <a:pt x="865083" y="322367"/>
                </a:cubicBezTo>
                <a:cubicBezTo>
                  <a:pt x="865883" y="310444"/>
                  <a:pt x="864123" y="300441"/>
                  <a:pt x="862842" y="290118"/>
                </a:cubicBezTo>
                <a:cubicBezTo>
                  <a:pt x="862842" y="289958"/>
                  <a:pt x="862842" y="289878"/>
                  <a:pt x="862842" y="289718"/>
                </a:cubicBezTo>
                <a:cubicBezTo>
                  <a:pt x="862842" y="289557"/>
                  <a:pt x="862842" y="289478"/>
                  <a:pt x="862842" y="289317"/>
                </a:cubicBezTo>
                <a:cubicBezTo>
                  <a:pt x="860042" y="267631"/>
                  <a:pt x="853480" y="248746"/>
                  <a:pt x="842196" y="233781"/>
                </a:cubicBezTo>
                <a:cubicBezTo>
                  <a:pt x="838995" y="229540"/>
                  <a:pt x="834754" y="226179"/>
                  <a:pt x="830913" y="222498"/>
                </a:cubicBezTo>
                <a:cubicBezTo>
                  <a:pt x="822270" y="214015"/>
                  <a:pt x="812187" y="206973"/>
                  <a:pt x="800504" y="201132"/>
                </a:cubicBezTo>
                <a:cubicBezTo>
                  <a:pt x="799384" y="200572"/>
                  <a:pt x="798263" y="200171"/>
                  <a:pt x="797143" y="199611"/>
                </a:cubicBezTo>
                <a:cubicBezTo>
                  <a:pt x="796263" y="199211"/>
                  <a:pt x="795463" y="198491"/>
                  <a:pt x="794502" y="198091"/>
                </a:cubicBezTo>
                <a:cubicBezTo>
                  <a:pt x="791301" y="196650"/>
                  <a:pt x="788501" y="194810"/>
                  <a:pt x="785140" y="193610"/>
                </a:cubicBezTo>
                <a:cubicBezTo>
                  <a:pt x="782499" y="192649"/>
                  <a:pt x="780418" y="191129"/>
                  <a:pt x="777618" y="190248"/>
                </a:cubicBezTo>
                <a:cubicBezTo>
                  <a:pt x="766494" y="186728"/>
                  <a:pt x="755291" y="184567"/>
                  <a:pt x="744248" y="183126"/>
                </a:cubicBezTo>
                <a:cubicBezTo>
                  <a:pt x="744088" y="183126"/>
                  <a:pt x="744008" y="183126"/>
                  <a:pt x="743848" y="183126"/>
                </a:cubicBezTo>
                <a:cubicBezTo>
                  <a:pt x="730404" y="181366"/>
                  <a:pt x="717200" y="180646"/>
                  <a:pt x="704796" y="180886"/>
                </a:cubicBezTo>
                <a:cubicBezTo>
                  <a:pt x="705356" y="179285"/>
                  <a:pt x="705756" y="178645"/>
                  <a:pt x="706317" y="176725"/>
                </a:cubicBezTo>
                <a:cubicBezTo>
                  <a:pt x="714239" y="149037"/>
                  <a:pt x="714559" y="119508"/>
                  <a:pt x="702155" y="91580"/>
                </a:cubicBezTo>
                <a:cubicBezTo>
                  <a:pt x="700315" y="87419"/>
                  <a:pt x="695914" y="84298"/>
                  <a:pt x="693513" y="80296"/>
                </a:cubicBezTo>
                <a:cubicBezTo>
                  <a:pt x="691832" y="77576"/>
                  <a:pt x="689752" y="75095"/>
                  <a:pt x="687911" y="72454"/>
                </a:cubicBezTo>
                <a:cubicBezTo>
                  <a:pt x="679349" y="60691"/>
                  <a:pt x="668386" y="49968"/>
                  <a:pt x="654542" y="40605"/>
                </a:cubicBezTo>
                <a:cubicBezTo>
                  <a:pt x="650060" y="37564"/>
                  <a:pt x="645339" y="34763"/>
                  <a:pt x="640297" y="31962"/>
                </a:cubicBezTo>
                <a:cubicBezTo>
                  <a:pt x="634776" y="28922"/>
                  <a:pt x="631175" y="24920"/>
                  <a:pt x="624933" y="22199"/>
                </a:cubicBezTo>
                <a:cubicBezTo>
                  <a:pt x="617731" y="19079"/>
                  <a:pt x="610929" y="18759"/>
                  <a:pt x="603967" y="16918"/>
                </a:cubicBezTo>
                <a:cubicBezTo>
                  <a:pt x="597965" y="15398"/>
                  <a:pt x="591803" y="12997"/>
                  <a:pt x="585962" y="12437"/>
                </a:cubicBezTo>
                <a:cubicBezTo>
                  <a:pt x="553872" y="9076"/>
                  <a:pt x="524504" y="19559"/>
                  <a:pt x="497456" y="40205"/>
                </a:cubicBezTo>
                <a:cubicBezTo>
                  <a:pt x="487933" y="46927"/>
                  <a:pt x="478490" y="55009"/>
                  <a:pt x="469688" y="64612"/>
                </a:cubicBezTo>
                <a:cubicBezTo>
                  <a:pt x="459204" y="76055"/>
                  <a:pt x="449762" y="88379"/>
                  <a:pt x="441920" y="100622"/>
                </a:cubicBezTo>
                <a:cubicBezTo>
                  <a:pt x="441279" y="101583"/>
                  <a:pt x="440959" y="102303"/>
                  <a:pt x="440399" y="103263"/>
                </a:cubicBezTo>
                <a:cubicBezTo>
                  <a:pt x="439759" y="101983"/>
                  <a:pt x="439279" y="100862"/>
                  <a:pt x="438558" y="99502"/>
                </a:cubicBezTo>
                <a:cubicBezTo>
                  <a:pt x="438078" y="98622"/>
                  <a:pt x="437198" y="97822"/>
                  <a:pt x="436638" y="96861"/>
                </a:cubicBezTo>
                <a:cubicBezTo>
                  <a:pt x="430716" y="86058"/>
                  <a:pt x="423594" y="75255"/>
                  <a:pt x="415672" y="65012"/>
                </a:cubicBezTo>
                <a:cubicBezTo>
                  <a:pt x="414231" y="63172"/>
                  <a:pt x="413431" y="61171"/>
                  <a:pt x="411911" y="59410"/>
                </a:cubicBezTo>
                <a:cubicBezTo>
                  <a:pt x="409670" y="56770"/>
                  <a:pt x="407030" y="54769"/>
                  <a:pt x="404789" y="52288"/>
                </a:cubicBezTo>
                <a:cubicBezTo>
                  <a:pt x="396226" y="42766"/>
                  <a:pt x="387024" y="34603"/>
                  <a:pt x="377421" y="27561"/>
                </a:cubicBezTo>
                <a:cubicBezTo>
                  <a:pt x="372859" y="24200"/>
                  <a:pt x="368378" y="20919"/>
                  <a:pt x="363577" y="18198"/>
                </a:cubicBezTo>
                <a:cubicBezTo>
                  <a:pt x="352133" y="11636"/>
                  <a:pt x="339970" y="6115"/>
                  <a:pt x="327166" y="3154"/>
                </a:cubicBezTo>
                <a:cubicBezTo>
                  <a:pt x="323165" y="2274"/>
                  <a:pt x="318924" y="2274"/>
                  <a:pt x="314762" y="2034"/>
                </a:cubicBezTo>
                <a:cubicBezTo>
                  <a:pt x="313482" y="1874"/>
                  <a:pt x="312282" y="1794"/>
                  <a:pt x="311002" y="1634"/>
                </a:cubicBezTo>
                <a:cubicBezTo>
                  <a:pt x="305320" y="913"/>
                  <a:pt x="300038" y="-207"/>
                  <a:pt x="294116" y="33"/>
                </a:cubicBezTo>
                <a:close/>
                <a:moveTo>
                  <a:pt x="292996" y="16518"/>
                </a:moveTo>
                <a:lnTo>
                  <a:pt x="168480" y="153038"/>
                </a:lnTo>
                <a:cubicBezTo>
                  <a:pt x="168320" y="136793"/>
                  <a:pt x="169680" y="120628"/>
                  <a:pt x="174081" y="105024"/>
                </a:cubicBezTo>
                <a:cubicBezTo>
                  <a:pt x="184644" y="67493"/>
                  <a:pt x="208812" y="39885"/>
                  <a:pt x="250584" y="25080"/>
                </a:cubicBezTo>
                <a:cubicBezTo>
                  <a:pt x="265548" y="19879"/>
                  <a:pt x="279552" y="17078"/>
                  <a:pt x="292996" y="16518"/>
                </a:cubicBezTo>
                <a:close/>
                <a:moveTo>
                  <a:pt x="313642" y="18038"/>
                </a:moveTo>
                <a:cubicBezTo>
                  <a:pt x="327326" y="19959"/>
                  <a:pt x="340530" y="23480"/>
                  <a:pt x="352693" y="30042"/>
                </a:cubicBezTo>
                <a:lnTo>
                  <a:pt x="41002" y="373662"/>
                </a:lnTo>
                <a:cubicBezTo>
                  <a:pt x="32360" y="364219"/>
                  <a:pt x="25878" y="353096"/>
                  <a:pt x="21877" y="339492"/>
                </a:cubicBezTo>
                <a:lnTo>
                  <a:pt x="140792" y="208174"/>
                </a:lnTo>
                <a:cubicBezTo>
                  <a:pt x="145753" y="208334"/>
                  <a:pt x="150955" y="206973"/>
                  <a:pt x="155836" y="207454"/>
                </a:cubicBezTo>
                <a:cubicBezTo>
                  <a:pt x="159918" y="207854"/>
                  <a:pt x="162638" y="208334"/>
                  <a:pt x="164078" y="208574"/>
                </a:cubicBezTo>
                <a:cubicBezTo>
                  <a:pt x="170000" y="209534"/>
                  <a:pt x="175042" y="204173"/>
                  <a:pt x="173441" y="198411"/>
                </a:cubicBezTo>
                <a:cubicBezTo>
                  <a:pt x="172801" y="196010"/>
                  <a:pt x="171841" y="191209"/>
                  <a:pt x="170801" y="184887"/>
                </a:cubicBezTo>
                <a:cubicBezTo>
                  <a:pt x="170320" y="181926"/>
                  <a:pt x="170401" y="178885"/>
                  <a:pt x="170080" y="175924"/>
                </a:cubicBezTo>
                <a:lnTo>
                  <a:pt x="313642" y="18038"/>
                </a:lnTo>
                <a:close/>
                <a:moveTo>
                  <a:pt x="570597" y="28841"/>
                </a:moveTo>
                <a:lnTo>
                  <a:pt x="202250" y="434720"/>
                </a:lnTo>
                <a:cubicBezTo>
                  <a:pt x="202490" y="433519"/>
                  <a:pt x="202330" y="432239"/>
                  <a:pt x="202650" y="430959"/>
                </a:cubicBezTo>
                <a:cubicBezTo>
                  <a:pt x="203530" y="427118"/>
                  <a:pt x="204330" y="423837"/>
                  <a:pt x="205291" y="420796"/>
                </a:cubicBezTo>
                <a:cubicBezTo>
                  <a:pt x="205851" y="419035"/>
                  <a:pt x="206571" y="417595"/>
                  <a:pt x="206811" y="417035"/>
                </a:cubicBezTo>
                <a:cubicBezTo>
                  <a:pt x="209132" y="411033"/>
                  <a:pt x="203770" y="404951"/>
                  <a:pt x="197448" y="406152"/>
                </a:cubicBezTo>
                <a:cubicBezTo>
                  <a:pt x="196888" y="406232"/>
                  <a:pt x="195848" y="406632"/>
                  <a:pt x="194087" y="406872"/>
                </a:cubicBezTo>
                <a:cubicBezTo>
                  <a:pt x="191126" y="407352"/>
                  <a:pt x="187365" y="407592"/>
                  <a:pt x="183604" y="407992"/>
                </a:cubicBezTo>
                <a:cubicBezTo>
                  <a:pt x="181123" y="408312"/>
                  <a:pt x="178563" y="408152"/>
                  <a:pt x="176082" y="408392"/>
                </a:cubicBezTo>
                <a:lnTo>
                  <a:pt x="433757" y="124789"/>
                </a:lnTo>
                <a:cubicBezTo>
                  <a:pt x="437198" y="129591"/>
                  <a:pt x="444400" y="130071"/>
                  <a:pt x="447281" y="124389"/>
                </a:cubicBezTo>
                <a:cubicBezTo>
                  <a:pt x="447601" y="123669"/>
                  <a:pt x="448081" y="122229"/>
                  <a:pt x="449202" y="120228"/>
                </a:cubicBezTo>
                <a:cubicBezTo>
                  <a:pt x="451042" y="116867"/>
                  <a:pt x="453363" y="113346"/>
                  <a:pt x="455924" y="109345"/>
                </a:cubicBezTo>
                <a:cubicBezTo>
                  <a:pt x="463286" y="97822"/>
                  <a:pt x="472009" y="86298"/>
                  <a:pt x="481771" y="75575"/>
                </a:cubicBezTo>
                <a:cubicBezTo>
                  <a:pt x="508499" y="46447"/>
                  <a:pt x="538268" y="30282"/>
                  <a:pt x="570597" y="28841"/>
                </a:cubicBezTo>
                <a:close/>
                <a:moveTo>
                  <a:pt x="591563" y="30362"/>
                </a:moveTo>
                <a:cubicBezTo>
                  <a:pt x="600446" y="31882"/>
                  <a:pt x="609328" y="33083"/>
                  <a:pt x="618611" y="37084"/>
                </a:cubicBezTo>
                <a:cubicBezTo>
                  <a:pt x="623013" y="39004"/>
                  <a:pt x="625413" y="41725"/>
                  <a:pt x="629494" y="43806"/>
                </a:cubicBezTo>
                <a:lnTo>
                  <a:pt x="207851" y="508181"/>
                </a:lnTo>
                <a:cubicBezTo>
                  <a:pt x="206891" y="505861"/>
                  <a:pt x="204891" y="504180"/>
                  <a:pt x="204090" y="501779"/>
                </a:cubicBezTo>
                <a:cubicBezTo>
                  <a:pt x="200009" y="489136"/>
                  <a:pt x="198649" y="476012"/>
                  <a:pt x="198809" y="462728"/>
                </a:cubicBezTo>
                <a:lnTo>
                  <a:pt x="591563" y="30362"/>
                </a:lnTo>
                <a:close/>
                <a:moveTo>
                  <a:pt x="366137" y="39405"/>
                </a:moveTo>
                <a:cubicBezTo>
                  <a:pt x="375820" y="46367"/>
                  <a:pt x="385263" y="54449"/>
                  <a:pt x="393906" y="64132"/>
                </a:cubicBezTo>
                <a:lnTo>
                  <a:pt x="87816" y="400950"/>
                </a:lnTo>
                <a:cubicBezTo>
                  <a:pt x="74532" y="396789"/>
                  <a:pt x="63009" y="390947"/>
                  <a:pt x="53326" y="383665"/>
                </a:cubicBezTo>
                <a:lnTo>
                  <a:pt x="366137" y="39405"/>
                </a:lnTo>
                <a:close/>
                <a:moveTo>
                  <a:pt x="643738" y="52528"/>
                </a:moveTo>
                <a:cubicBezTo>
                  <a:pt x="655502" y="60291"/>
                  <a:pt x="665184" y="68933"/>
                  <a:pt x="672627" y="78376"/>
                </a:cubicBezTo>
                <a:lnTo>
                  <a:pt x="243862" y="551394"/>
                </a:lnTo>
                <a:cubicBezTo>
                  <a:pt x="232419" y="543232"/>
                  <a:pt x="223216" y="533869"/>
                  <a:pt x="216494" y="523226"/>
                </a:cubicBezTo>
                <a:lnTo>
                  <a:pt x="643738" y="52528"/>
                </a:lnTo>
                <a:close/>
                <a:moveTo>
                  <a:pt x="404389" y="77256"/>
                </a:moveTo>
                <a:cubicBezTo>
                  <a:pt x="411751" y="86858"/>
                  <a:pt x="418873" y="96781"/>
                  <a:pt x="424234" y="106864"/>
                </a:cubicBezTo>
                <a:cubicBezTo>
                  <a:pt x="424634" y="107664"/>
                  <a:pt x="424955" y="108305"/>
                  <a:pt x="425355" y="109105"/>
                </a:cubicBezTo>
                <a:lnTo>
                  <a:pt x="152315" y="409913"/>
                </a:lnTo>
                <a:cubicBezTo>
                  <a:pt x="136470" y="410233"/>
                  <a:pt x="120706" y="409432"/>
                  <a:pt x="105422" y="406552"/>
                </a:cubicBezTo>
                <a:lnTo>
                  <a:pt x="404389" y="77256"/>
                </a:lnTo>
                <a:close/>
                <a:moveTo>
                  <a:pt x="682710" y="92300"/>
                </a:moveTo>
                <a:cubicBezTo>
                  <a:pt x="683830" y="94461"/>
                  <a:pt x="686231" y="96141"/>
                  <a:pt x="687191" y="98302"/>
                </a:cubicBezTo>
                <a:cubicBezTo>
                  <a:pt x="692393" y="109985"/>
                  <a:pt x="694713" y="122149"/>
                  <a:pt x="695114" y="134312"/>
                </a:cubicBezTo>
                <a:lnTo>
                  <a:pt x="295237" y="574281"/>
                </a:lnTo>
                <a:cubicBezTo>
                  <a:pt x="284834" y="572920"/>
                  <a:pt x="274110" y="570280"/>
                  <a:pt x="263388" y="565318"/>
                </a:cubicBezTo>
                <a:cubicBezTo>
                  <a:pt x="260747" y="564118"/>
                  <a:pt x="259467" y="562117"/>
                  <a:pt x="256986" y="560837"/>
                </a:cubicBezTo>
                <a:lnTo>
                  <a:pt x="682710" y="92300"/>
                </a:lnTo>
                <a:close/>
                <a:moveTo>
                  <a:pt x="691352" y="162400"/>
                </a:moveTo>
                <a:cubicBezTo>
                  <a:pt x="690632" y="165601"/>
                  <a:pt x="691112" y="168962"/>
                  <a:pt x="690232" y="172163"/>
                </a:cubicBezTo>
                <a:cubicBezTo>
                  <a:pt x="689191" y="175844"/>
                  <a:pt x="688391" y="179365"/>
                  <a:pt x="687191" y="182326"/>
                </a:cubicBezTo>
                <a:cubicBezTo>
                  <a:pt x="686551" y="184007"/>
                  <a:pt x="685911" y="184807"/>
                  <a:pt x="685670" y="185367"/>
                </a:cubicBezTo>
                <a:cubicBezTo>
                  <a:pt x="682950" y="191129"/>
                  <a:pt x="687591" y="198011"/>
                  <a:pt x="693913" y="197371"/>
                </a:cubicBezTo>
                <a:cubicBezTo>
                  <a:pt x="694553" y="197291"/>
                  <a:pt x="695834" y="197131"/>
                  <a:pt x="697674" y="196971"/>
                </a:cubicBezTo>
                <a:cubicBezTo>
                  <a:pt x="701195" y="196810"/>
                  <a:pt x="705276" y="197371"/>
                  <a:pt x="708958" y="197371"/>
                </a:cubicBezTo>
                <a:lnTo>
                  <a:pt x="437358" y="496338"/>
                </a:lnTo>
                <a:cubicBezTo>
                  <a:pt x="433757" y="493697"/>
                  <a:pt x="428876" y="493057"/>
                  <a:pt x="426075" y="497458"/>
                </a:cubicBezTo>
                <a:cubicBezTo>
                  <a:pt x="425755" y="498018"/>
                  <a:pt x="424955" y="499299"/>
                  <a:pt x="423834" y="500819"/>
                </a:cubicBezTo>
                <a:cubicBezTo>
                  <a:pt x="421994" y="503460"/>
                  <a:pt x="419993" y="506261"/>
                  <a:pt x="417433" y="509462"/>
                </a:cubicBezTo>
                <a:cubicBezTo>
                  <a:pt x="410230" y="518744"/>
                  <a:pt x="401668" y="528187"/>
                  <a:pt x="392305" y="536830"/>
                </a:cubicBezTo>
                <a:cubicBezTo>
                  <a:pt x="368778" y="558516"/>
                  <a:pt x="343651" y="570680"/>
                  <a:pt x="317643" y="573560"/>
                </a:cubicBezTo>
                <a:lnTo>
                  <a:pt x="691352" y="162400"/>
                </a:lnTo>
                <a:close/>
                <a:moveTo>
                  <a:pt x="730724" y="198091"/>
                </a:moveTo>
                <a:cubicBezTo>
                  <a:pt x="744568" y="199371"/>
                  <a:pt x="758812" y="201532"/>
                  <a:pt x="772736" y="205933"/>
                </a:cubicBezTo>
                <a:cubicBezTo>
                  <a:pt x="773056" y="206013"/>
                  <a:pt x="773216" y="206173"/>
                  <a:pt x="773456" y="206333"/>
                </a:cubicBezTo>
                <a:lnTo>
                  <a:pt x="464406" y="546913"/>
                </a:lnTo>
                <a:cubicBezTo>
                  <a:pt x="464166" y="546592"/>
                  <a:pt x="463846" y="546432"/>
                  <a:pt x="463686" y="546192"/>
                </a:cubicBezTo>
                <a:cubicBezTo>
                  <a:pt x="456484" y="536029"/>
                  <a:pt x="450642" y="524906"/>
                  <a:pt x="446081" y="513943"/>
                </a:cubicBezTo>
                <a:cubicBezTo>
                  <a:pt x="445761" y="513223"/>
                  <a:pt x="445600" y="512743"/>
                  <a:pt x="445361" y="512102"/>
                </a:cubicBezTo>
                <a:lnTo>
                  <a:pt x="730724" y="198091"/>
                </a:lnTo>
                <a:close/>
                <a:moveTo>
                  <a:pt x="117425" y="209694"/>
                </a:moveTo>
                <a:lnTo>
                  <a:pt x="18756" y="318446"/>
                </a:lnTo>
                <a:cubicBezTo>
                  <a:pt x="17796" y="309803"/>
                  <a:pt x="16195" y="301881"/>
                  <a:pt x="16916" y="291798"/>
                </a:cubicBezTo>
                <a:cubicBezTo>
                  <a:pt x="20036" y="246425"/>
                  <a:pt x="46124" y="221378"/>
                  <a:pt x="88937" y="211135"/>
                </a:cubicBezTo>
                <a:cubicBezTo>
                  <a:pt x="98299" y="208974"/>
                  <a:pt x="107822" y="210334"/>
                  <a:pt x="117425" y="209694"/>
                </a:cubicBezTo>
                <a:close/>
                <a:moveTo>
                  <a:pt x="788901" y="213455"/>
                </a:moveTo>
                <a:cubicBezTo>
                  <a:pt x="800984" y="218977"/>
                  <a:pt x="811067" y="226019"/>
                  <a:pt x="819630" y="234421"/>
                </a:cubicBezTo>
                <a:lnTo>
                  <a:pt x="668466" y="400950"/>
                </a:lnTo>
                <a:cubicBezTo>
                  <a:pt x="667906" y="400790"/>
                  <a:pt x="667185" y="400710"/>
                  <a:pt x="666625" y="400550"/>
                </a:cubicBezTo>
                <a:cubicBezTo>
                  <a:pt x="664065" y="399990"/>
                  <a:pt x="662624" y="399670"/>
                  <a:pt x="661744" y="399429"/>
                </a:cubicBezTo>
                <a:cubicBezTo>
                  <a:pt x="655422" y="397909"/>
                  <a:pt x="649900" y="404151"/>
                  <a:pt x="651981" y="410313"/>
                </a:cubicBezTo>
                <a:cubicBezTo>
                  <a:pt x="652221" y="411113"/>
                  <a:pt x="652781" y="412473"/>
                  <a:pt x="653501" y="414794"/>
                </a:cubicBezTo>
                <a:cubicBezTo>
                  <a:pt x="653661" y="415354"/>
                  <a:pt x="653741" y="416074"/>
                  <a:pt x="653901" y="416635"/>
                </a:cubicBezTo>
                <a:lnTo>
                  <a:pt x="504578" y="581323"/>
                </a:lnTo>
                <a:cubicBezTo>
                  <a:pt x="493775" y="575961"/>
                  <a:pt x="484092" y="568359"/>
                  <a:pt x="475289" y="558836"/>
                </a:cubicBezTo>
                <a:lnTo>
                  <a:pt x="788901" y="213455"/>
                </a:lnTo>
                <a:close/>
                <a:moveTo>
                  <a:pt x="831233" y="245705"/>
                </a:moveTo>
                <a:cubicBezTo>
                  <a:pt x="838755" y="256428"/>
                  <a:pt x="843477" y="269312"/>
                  <a:pt x="846277" y="283956"/>
                </a:cubicBezTo>
                <a:lnTo>
                  <a:pt x="736405" y="404711"/>
                </a:lnTo>
                <a:cubicBezTo>
                  <a:pt x="720401" y="405191"/>
                  <a:pt x="704236" y="405751"/>
                  <a:pt x="687991" y="403591"/>
                </a:cubicBezTo>
                <a:lnTo>
                  <a:pt x="687991" y="403191"/>
                </a:lnTo>
                <a:lnTo>
                  <a:pt x="831233" y="245705"/>
                </a:lnTo>
                <a:close/>
                <a:moveTo>
                  <a:pt x="847798" y="306442"/>
                </a:moveTo>
                <a:cubicBezTo>
                  <a:pt x="847878" y="311484"/>
                  <a:pt x="849318" y="315645"/>
                  <a:pt x="848918" y="321087"/>
                </a:cubicBezTo>
                <a:cubicBezTo>
                  <a:pt x="846438" y="356617"/>
                  <a:pt x="830113" y="379824"/>
                  <a:pt x="802425" y="393108"/>
                </a:cubicBezTo>
                <a:cubicBezTo>
                  <a:pt x="790101" y="399029"/>
                  <a:pt x="775217" y="402951"/>
                  <a:pt x="758572" y="405111"/>
                </a:cubicBezTo>
                <a:lnTo>
                  <a:pt x="847798" y="306442"/>
                </a:lnTo>
                <a:close/>
                <a:moveTo>
                  <a:pt x="657583" y="436961"/>
                </a:moveTo>
                <a:cubicBezTo>
                  <a:pt x="660623" y="454486"/>
                  <a:pt x="661504" y="472011"/>
                  <a:pt x="659823" y="489136"/>
                </a:cubicBezTo>
                <a:lnTo>
                  <a:pt x="570197" y="587804"/>
                </a:lnTo>
                <a:cubicBezTo>
                  <a:pt x="551952" y="591726"/>
                  <a:pt x="535387" y="591325"/>
                  <a:pt x="520662" y="587404"/>
                </a:cubicBezTo>
                <a:lnTo>
                  <a:pt x="657583" y="436961"/>
                </a:lnTo>
                <a:close/>
                <a:moveTo>
                  <a:pt x="652701" y="521385"/>
                </a:moveTo>
                <a:cubicBezTo>
                  <a:pt x="643899" y="545552"/>
                  <a:pt x="627734" y="564518"/>
                  <a:pt x="602446" y="576921"/>
                </a:cubicBezTo>
                <a:lnTo>
                  <a:pt x="652701" y="52138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504589" y="7813697"/>
            <a:ext cx="755100" cy="529544"/>
          </a:xfrm>
          <a:custGeom>
            <a:rect b="b" l="l" r="r" t="t"/>
            <a:pathLst>
              <a:path extrusionOk="0" h="606927" w="865444">
                <a:moveTo>
                  <a:pt x="294116" y="15"/>
                </a:moveTo>
                <a:cubicBezTo>
                  <a:pt x="278592" y="496"/>
                  <a:pt x="262107" y="3377"/>
                  <a:pt x="244982" y="9379"/>
                </a:cubicBezTo>
                <a:cubicBezTo>
                  <a:pt x="197929" y="25943"/>
                  <a:pt x="170321" y="58032"/>
                  <a:pt x="158317" y="100525"/>
                </a:cubicBezTo>
                <a:cubicBezTo>
                  <a:pt x="151835" y="123412"/>
                  <a:pt x="151435" y="147178"/>
                  <a:pt x="153435" y="170305"/>
                </a:cubicBezTo>
                <a:cubicBezTo>
                  <a:pt x="153916" y="176067"/>
                  <a:pt x="153676" y="181988"/>
                  <a:pt x="154556" y="187590"/>
                </a:cubicBezTo>
                <a:cubicBezTo>
                  <a:pt x="154796" y="188951"/>
                  <a:pt x="155036" y="190071"/>
                  <a:pt x="155276" y="191352"/>
                </a:cubicBezTo>
                <a:cubicBezTo>
                  <a:pt x="148554" y="190791"/>
                  <a:pt x="141592" y="191031"/>
                  <a:pt x="134630" y="190952"/>
                </a:cubicBezTo>
                <a:cubicBezTo>
                  <a:pt x="118065" y="190791"/>
                  <a:pt x="101180" y="191511"/>
                  <a:pt x="84776" y="195433"/>
                </a:cubicBezTo>
                <a:cubicBezTo>
                  <a:pt x="35481" y="207116"/>
                  <a:pt x="3952" y="237365"/>
                  <a:pt x="351" y="290740"/>
                </a:cubicBezTo>
                <a:cubicBezTo>
                  <a:pt x="-769" y="307225"/>
                  <a:pt x="911" y="321309"/>
                  <a:pt x="3712" y="334593"/>
                </a:cubicBezTo>
                <a:cubicBezTo>
                  <a:pt x="3792" y="334913"/>
                  <a:pt x="4032" y="335073"/>
                  <a:pt x="4112" y="335313"/>
                </a:cubicBezTo>
                <a:cubicBezTo>
                  <a:pt x="12755" y="375085"/>
                  <a:pt x="38602" y="400132"/>
                  <a:pt x="76533" y="413736"/>
                </a:cubicBezTo>
                <a:cubicBezTo>
                  <a:pt x="82055" y="415737"/>
                  <a:pt x="87336" y="417898"/>
                  <a:pt x="93418" y="419338"/>
                </a:cubicBezTo>
                <a:cubicBezTo>
                  <a:pt x="96539" y="420058"/>
                  <a:pt x="98860" y="421739"/>
                  <a:pt x="102060" y="422379"/>
                </a:cubicBezTo>
                <a:cubicBezTo>
                  <a:pt x="129429" y="427580"/>
                  <a:pt x="158477" y="427820"/>
                  <a:pt x="185685" y="424619"/>
                </a:cubicBezTo>
                <a:cubicBezTo>
                  <a:pt x="186245" y="424540"/>
                  <a:pt x="186645" y="424299"/>
                  <a:pt x="187205" y="424219"/>
                </a:cubicBezTo>
                <a:cubicBezTo>
                  <a:pt x="186885" y="425420"/>
                  <a:pt x="186805" y="425820"/>
                  <a:pt x="186485" y="427260"/>
                </a:cubicBezTo>
                <a:cubicBezTo>
                  <a:pt x="184405" y="436383"/>
                  <a:pt x="184084" y="445665"/>
                  <a:pt x="183444" y="455029"/>
                </a:cubicBezTo>
                <a:lnTo>
                  <a:pt x="183044" y="455429"/>
                </a:lnTo>
                <a:cubicBezTo>
                  <a:pt x="183044" y="455909"/>
                  <a:pt x="183044" y="456389"/>
                  <a:pt x="183044" y="456949"/>
                </a:cubicBezTo>
                <a:cubicBezTo>
                  <a:pt x="182164" y="473754"/>
                  <a:pt x="183044" y="490799"/>
                  <a:pt x="188326" y="507203"/>
                </a:cubicBezTo>
                <a:cubicBezTo>
                  <a:pt x="195688" y="530010"/>
                  <a:pt x="212012" y="548016"/>
                  <a:pt x="232979" y="563460"/>
                </a:cubicBezTo>
                <a:cubicBezTo>
                  <a:pt x="237300" y="566661"/>
                  <a:pt x="241221" y="570022"/>
                  <a:pt x="246102" y="572823"/>
                </a:cubicBezTo>
                <a:cubicBezTo>
                  <a:pt x="250024" y="575064"/>
                  <a:pt x="252264" y="578344"/>
                  <a:pt x="256585" y="580345"/>
                </a:cubicBezTo>
                <a:cubicBezTo>
                  <a:pt x="309721" y="605152"/>
                  <a:pt x="359656" y="589388"/>
                  <a:pt x="403668" y="548816"/>
                </a:cubicBezTo>
                <a:cubicBezTo>
                  <a:pt x="413751" y="539533"/>
                  <a:pt x="422554" y="529530"/>
                  <a:pt x="430316" y="519527"/>
                </a:cubicBezTo>
                <a:cubicBezTo>
                  <a:pt x="430396" y="519367"/>
                  <a:pt x="430556" y="519287"/>
                  <a:pt x="430716" y="519127"/>
                </a:cubicBezTo>
                <a:cubicBezTo>
                  <a:pt x="430877" y="519607"/>
                  <a:pt x="430877" y="519767"/>
                  <a:pt x="431116" y="520247"/>
                </a:cubicBezTo>
                <a:cubicBezTo>
                  <a:pt x="436078" y="532251"/>
                  <a:pt x="442320" y="544254"/>
                  <a:pt x="450242" y="555538"/>
                </a:cubicBezTo>
                <a:cubicBezTo>
                  <a:pt x="451122" y="556818"/>
                  <a:pt x="452323" y="557618"/>
                  <a:pt x="453283" y="558899"/>
                </a:cubicBezTo>
                <a:cubicBezTo>
                  <a:pt x="456724" y="563460"/>
                  <a:pt x="460805" y="566901"/>
                  <a:pt x="464566" y="570902"/>
                </a:cubicBezTo>
                <a:cubicBezTo>
                  <a:pt x="473369" y="580265"/>
                  <a:pt x="482812" y="587947"/>
                  <a:pt x="493455" y="593789"/>
                </a:cubicBezTo>
                <a:cubicBezTo>
                  <a:pt x="494735" y="594509"/>
                  <a:pt x="495936" y="595309"/>
                  <a:pt x="497216" y="596030"/>
                </a:cubicBezTo>
                <a:cubicBezTo>
                  <a:pt x="498816" y="596990"/>
                  <a:pt x="500497" y="597710"/>
                  <a:pt x="502097" y="598670"/>
                </a:cubicBezTo>
                <a:cubicBezTo>
                  <a:pt x="503698" y="599390"/>
                  <a:pt x="504978" y="600671"/>
                  <a:pt x="506578" y="601311"/>
                </a:cubicBezTo>
                <a:cubicBezTo>
                  <a:pt x="506819" y="601391"/>
                  <a:pt x="507139" y="601231"/>
                  <a:pt x="507299" y="601311"/>
                </a:cubicBezTo>
                <a:cubicBezTo>
                  <a:pt x="521143" y="606352"/>
                  <a:pt x="536907" y="607633"/>
                  <a:pt x="553472" y="606593"/>
                </a:cubicBezTo>
                <a:cubicBezTo>
                  <a:pt x="554913" y="606513"/>
                  <a:pt x="556513" y="606033"/>
                  <a:pt x="557954" y="605872"/>
                </a:cubicBezTo>
                <a:cubicBezTo>
                  <a:pt x="564755" y="605312"/>
                  <a:pt x="571637" y="604672"/>
                  <a:pt x="578920" y="602831"/>
                </a:cubicBezTo>
                <a:cubicBezTo>
                  <a:pt x="580840" y="602351"/>
                  <a:pt x="582521" y="602671"/>
                  <a:pt x="584521" y="602111"/>
                </a:cubicBezTo>
                <a:cubicBezTo>
                  <a:pt x="636937" y="587067"/>
                  <a:pt x="665745" y="552897"/>
                  <a:pt x="674948" y="506483"/>
                </a:cubicBezTo>
                <a:cubicBezTo>
                  <a:pt x="675588" y="503202"/>
                  <a:pt x="675268" y="499681"/>
                  <a:pt x="675668" y="496320"/>
                </a:cubicBezTo>
                <a:cubicBezTo>
                  <a:pt x="676868" y="487518"/>
                  <a:pt x="677748" y="478635"/>
                  <a:pt x="677588" y="469672"/>
                </a:cubicBezTo>
                <a:cubicBezTo>
                  <a:pt x="677348" y="454788"/>
                  <a:pt x="675828" y="439824"/>
                  <a:pt x="672707" y="425020"/>
                </a:cubicBezTo>
                <a:cubicBezTo>
                  <a:pt x="672387" y="423659"/>
                  <a:pt x="672227" y="422459"/>
                  <a:pt x="671987" y="421258"/>
                </a:cubicBezTo>
                <a:cubicBezTo>
                  <a:pt x="671747" y="420138"/>
                  <a:pt x="671507" y="419018"/>
                  <a:pt x="671266" y="417898"/>
                </a:cubicBezTo>
                <a:cubicBezTo>
                  <a:pt x="673907" y="418378"/>
                  <a:pt x="676228" y="418938"/>
                  <a:pt x="679189" y="419418"/>
                </a:cubicBezTo>
                <a:cubicBezTo>
                  <a:pt x="705917" y="423499"/>
                  <a:pt x="733445" y="424860"/>
                  <a:pt x="759452" y="421658"/>
                </a:cubicBezTo>
                <a:cubicBezTo>
                  <a:pt x="821070" y="414136"/>
                  <a:pt x="860922" y="383087"/>
                  <a:pt x="865243" y="322270"/>
                </a:cubicBezTo>
                <a:cubicBezTo>
                  <a:pt x="866044" y="310346"/>
                  <a:pt x="864283" y="300343"/>
                  <a:pt x="863003" y="290020"/>
                </a:cubicBezTo>
                <a:cubicBezTo>
                  <a:pt x="863003" y="289860"/>
                  <a:pt x="863003" y="289780"/>
                  <a:pt x="863003" y="289620"/>
                </a:cubicBezTo>
                <a:cubicBezTo>
                  <a:pt x="863003" y="289460"/>
                  <a:pt x="863003" y="289380"/>
                  <a:pt x="863003" y="289220"/>
                </a:cubicBezTo>
                <a:cubicBezTo>
                  <a:pt x="860201" y="267533"/>
                  <a:pt x="853639" y="248648"/>
                  <a:pt x="842356" y="233684"/>
                </a:cubicBezTo>
                <a:cubicBezTo>
                  <a:pt x="839155" y="229443"/>
                  <a:pt x="834994" y="226081"/>
                  <a:pt x="831073" y="222401"/>
                </a:cubicBezTo>
                <a:cubicBezTo>
                  <a:pt x="822431" y="213918"/>
                  <a:pt x="812348" y="206876"/>
                  <a:pt x="800664" y="201034"/>
                </a:cubicBezTo>
                <a:cubicBezTo>
                  <a:pt x="799544" y="200474"/>
                  <a:pt x="798424" y="200074"/>
                  <a:pt x="797303" y="199514"/>
                </a:cubicBezTo>
                <a:cubicBezTo>
                  <a:pt x="796423" y="199114"/>
                  <a:pt x="795623" y="198394"/>
                  <a:pt x="794662" y="197993"/>
                </a:cubicBezTo>
                <a:cubicBezTo>
                  <a:pt x="791462" y="196553"/>
                  <a:pt x="788661" y="194712"/>
                  <a:pt x="785300" y="193512"/>
                </a:cubicBezTo>
                <a:cubicBezTo>
                  <a:pt x="782659" y="192552"/>
                  <a:pt x="780579" y="191031"/>
                  <a:pt x="777778" y="190151"/>
                </a:cubicBezTo>
                <a:cubicBezTo>
                  <a:pt x="766654" y="186630"/>
                  <a:pt x="755451" y="184470"/>
                  <a:pt x="744408" y="183029"/>
                </a:cubicBezTo>
                <a:cubicBezTo>
                  <a:pt x="744248" y="183029"/>
                  <a:pt x="744168" y="183029"/>
                  <a:pt x="744008" y="183029"/>
                </a:cubicBezTo>
                <a:cubicBezTo>
                  <a:pt x="730564" y="181269"/>
                  <a:pt x="717360" y="180548"/>
                  <a:pt x="704956" y="180788"/>
                </a:cubicBezTo>
                <a:cubicBezTo>
                  <a:pt x="705517" y="179108"/>
                  <a:pt x="705917" y="178548"/>
                  <a:pt x="706477" y="176627"/>
                </a:cubicBezTo>
                <a:cubicBezTo>
                  <a:pt x="714399" y="148939"/>
                  <a:pt x="714719" y="119411"/>
                  <a:pt x="702316" y="91482"/>
                </a:cubicBezTo>
                <a:cubicBezTo>
                  <a:pt x="700475" y="87321"/>
                  <a:pt x="696074" y="84200"/>
                  <a:pt x="693673" y="80199"/>
                </a:cubicBezTo>
                <a:cubicBezTo>
                  <a:pt x="692073" y="77478"/>
                  <a:pt x="689912" y="74918"/>
                  <a:pt x="688072" y="72357"/>
                </a:cubicBezTo>
                <a:cubicBezTo>
                  <a:pt x="679509" y="60593"/>
                  <a:pt x="668546" y="49870"/>
                  <a:pt x="654702" y="40428"/>
                </a:cubicBezTo>
                <a:cubicBezTo>
                  <a:pt x="650220" y="37387"/>
                  <a:pt x="645499" y="34586"/>
                  <a:pt x="640458" y="31785"/>
                </a:cubicBezTo>
                <a:cubicBezTo>
                  <a:pt x="634936" y="28744"/>
                  <a:pt x="631335" y="24743"/>
                  <a:pt x="625093" y="22022"/>
                </a:cubicBezTo>
                <a:cubicBezTo>
                  <a:pt x="617891" y="18901"/>
                  <a:pt x="611089" y="18581"/>
                  <a:pt x="604127" y="16741"/>
                </a:cubicBezTo>
                <a:cubicBezTo>
                  <a:pt x="598125" y="15220"/>
                  <a:pt x="591964" y="12819"/>
                  <a:pt x="586122" y="12259"/>
                </a:cubicBezTo>
                <a:cubicBezTo>
                  <a:pt x="554033" y="8898"/>
                  <a:pt x="524664" y="19381"/>
                  <a:pt x="497616" y="40027"/>
                </a:cubicBezTo>
                <a:cubicBezTo>
                  <a:pt x="488093" y="46749"/>
                  <a:pt x="478650" y="54832"/>
                  <a:pt x="469848" y="64435"/>
                </a:cubicBezTo>
                <a:cubicBezTo>
                  <a:pt x="459365" y="75878"/>
                  <a:pt x="449922" y="88201"/>
                  <a:pt x="442080" y="100445"/>
                </a:cubicBezTo>
                <a:cubicBezTo>
                  <a:pt x="441440" y="101405"/>
                  <a:pt x="441119" y="102205"/>
                  <a:pt x="440559" y="103086"/>
                </a:cubicBezTo>
                <a:cubicBezTo>
                  <a:pt x="439919" y="101805"/>
                  <a:pt x="439439" y="100685"/>
                  <a:pt x="438639" y="99325"/>
                </a:cubicBezTo>
                <a:cubicBezTo>
                  <a:pt x="438158" y="98445"/>
                  <a:pt x="437278" y="97644"/>
                  <a:pt x="436798" y="96684"/>
                </a:cubicBezTo>
                <a:cubicBezTo>
                  <a:pt x="430877" y="85881"/>
                  <a:pt x="423754" y="75077"/>
                  <a:pt x="415832" y="64835"/>
                </a:cubicBezTo>
                <a:cubicBezTo>
                  <a:pt x="414392" y="62994"/>
                  <a:pt x="413591" y="60993"/>
                  <a:pt x="412071" y="59233"/>
                </a:cubicBezTo>
                <a:cubicBezTo>
                  <a:pt x="409830" y="56592"/>
                  <a:pt x="407189" y="54591"/>
                  <a:pt x="404949" y="52111"/>
                </a:cubicBezTo>
                <a:cubicBezTo>
                  <a:pt x="396387" y="42588"/>
                  <a:pt x="387184" y="34426"/>
                  <a:pt x="377581" y="27384"/>
                </a:cubicBezTo>
                <a:cubicBezTo>
                  <a:pt x="373019" y="24022"/>
                  <a:pt x="368538" y="20742"/>
                  <a:pt x="363657" y="18021"/>
                </a:cubicBezTo>
                <a:cubicBezTo>
                  <a:pt x="352213" y="11459"/>
                  <a:pt x="340050" y="5937"/>
                  <a:pt x="327246" y="2976"/>
                </a:cubicBezTo>
                <a:cubicBezTo>
                  <a:pt x="323245" y="2096"/>
                  <a:pt x="319004" y="2096"/>
                  <a:pt x="314843" y="1856"/>
                </a:cubicBezTo>
                <a:cubicBezTo>
                  <a:pt x="313562" y="1696"/>
                  <a:pt x="312362" y="1616"/>
                  <a:pt x="311081" y="1456"/>
                </a:cubicBezTo>
                <a:cubicBezTo>
                  <a:pt x="305320" y="976"/>
                  <a:pt x="300038" y="-144"/>
                  <a:pt x="294116" y="15"/>
                </a:cubicBezTo>
                <a:close/>
                <a:moveTo>
                  <a:pt x="292996" y="16500"/>
                </a:moveTo>
                <a:lnTo>
                  <a:pt x="168480" y="153020"/>
                </a:lnTo>
                <a:cubicBezTo>
                  <a:pt x="168320" y="136776"/>
                  <a:pt x="169680" y="120611"/>
                  <a:pt x="174081" y="105006"/>
                </a:cubicBezTo>
                <a:cubicBezTo>
                  <a:pt x="184645" y="67475"/>
                  <a:pt x="208812" y="39867"/>
                  <a:pt x="250584" y="25143"/>
                </a:cubicBezTo>
                <a:cubicBezTo>
                  <a:pt x="265548" y="19862"/>
                  <a:pt x="279552" y="17141"/>
                  <a:pt x="292996" y="16500"/>
                </a:cubicBezTo>
                <a:close/>
                <a:moveTo>
                  <a:pt x="313642" y="18021"/>
                </a:moveTo>
                <a:cubicBezTo>
                  <a:pt x="327326" y="19941"/>
                  <a:pt x="340530" y="23462"/>
                  <a:pt x="352694" y="30024"/>
                </a:cubicBezTo>
                <a:lnTo>
                  <a:pt x="41003" y="373644"/>
                </a:lnTo>
                <a:cubicBezTo>
                  <a:pt x="32360" y="364202"/>
                  <a:pt x="25878" y="353078"/>
                  <a:pt x="21877" y="339554"/>
                </a:cubicBezTo>
                <a:lnTo>
                  <a:pt x="140792" y="208236"/>
                </a:lnTo>
                <a:cubicBezTo>
                  <a:pt x="145753" y="208397"/>
                  <a:pt x="150955" y="207036"/>
                  <a:pt x="155836" y="207516"/>
                </a:cubicBezTo>
                <a:cubicBezTo>
                  <a:pt x="159918" y="207916"/>
                  <a:pt x="162638" y="208397"/>
                  <a:pt x="164079" y="208636"/>
                </a:cubicBezTo>
                <a:cubicBezTo>
                  <a:pt x="170000" y="209597"/>
                  <a:pt x="175042" y="204235"/>
                  <a:pt x="173441" y="198553"/>
                </a:cubicBezTo>
                <a:cubicBezTo>
                  <a:pt x="172801" y="196153"/>
                  <a:pt x="171841" y="191352"/>
                  <a:pt x="170801" y="185029"/>
                </a:cubicBezTo>
                <a:cubicBezTo>
                  <a:pt x="170321" y="182069"/>
                  <a:pt x="170401" y="179028"/>
                  <a:pt x="170080" y="176067"/>
                </a:cubicBezTo>
                <a:lnTo>
                  <a:pt x="313642" y="18021"/>
                </a:lnTo>
                <a:close/>
                <a:moveTo>
                  <a:pt x="570597" y="28904"/>
                </a:moveTo>
                <a:lnTo>
                  <a:pt x="202250" y="434782"/>
                </a:lnTo>
                <a:cubicBezTo>
                  <a:pt x="202490" y="433582"/>
                  <a:pt x="202330" y="432222"/>
                  <a:pt x="202650" y="431022"/>
                </a:cubicBezTo>
                <a:cubicBezTo>
                  <a:pt x="203530" y="427180"/>
                  <a:pt x="204331" y="423899"/>
                  <a:pt x="205291" y="420858"/>
                </a:cubicBezTo>
                <a:cubicBezTo>
                  <a:pt x="205851" y="419098"/>
                  <a:pt x="206571" y="417657"/>
                  <a:pt x="206811" y="417097"/>
                </a:cubicBezTo>
                <a:cubicBezTo>
                  <a:pt x="209132" y="411095"/>
                  <a:pt x="203770" y="405014"/>
                  <a:pt x="197448" y="406214"/>
                </a:cubicBezTo>
                <a:cubicBezTo>
                  <a:pt x="196888" y="406374"/>
                  <a:pt x="195848" y="406694"/>
                  <a:pt x="194087" y="406934"/>
                </a:cubicBezTo>
                <a:cubicBezTo>
                  <a:pt x="191126" y="407415"/>
                  <a:pt x="187366" y="407574"/>
                  <a:pt x="183604" y="408054"/>
                </a:cubicBezTo>
                <a:cubicBezTo>
                  <a:pt x="181204" y="408375"/>
                  <a:pt x="178563" y="408215"/>
                  <a:pt x="176082" y="408455"/>
                </a:cubicBezTo>
                <a:lnTo>
                  <a:pt x="433757" y="124852"/>
                </a:lnTo>
                <a:cubicBezTo>
                  <a:pt x="437198" y="129573"/>
                  <a:pt x="444401" y="130133"/>
                  <a:pt x="447281" y="124452"/>
                </a:cubicBezTo>
                <a:cubicBezTo>
                  <a:pt x="447601" y="123812"/>
                  <a:pt x="448081" y="122291"/>
                  <a:pt x="449122" y="120371"/>
                </a:cubicBezTo>
                <a:cubicBezTo>
                  <a:pt x="450962" y="117010"/>
                  <a:pt x="453283" y="113488"/>
                  <a:pt x="455844" y="109487"/>
                </a:cubicBezTo>
                <a:cubicBezTo>
                  <a:pt x="463206" y="97964"/>
                  <a:pt x="471929" y="86441"/>
                  <a:pt x="481691" y="75718"/>
                </a:cubicBezTo>
                <a:cubicBezTo>
                  <a:pt x="508499" y="46429"/>
                  <a:pt x="538268" y="30265"/>
                  <a:pt x="570597" y="28904"/>
                </a:cubicBezTo>
                <a:close/>
                <a:moveTo>
                  <a:pt x="591563" y="30425"/>
                </a:moveTo>
                <a:cubicBezTo>
                  <a:pt x="600446" y="31945"/>
                  <a:pt x="609329" y="33145"/>
                  <a:pt x="618611" y="37146"/>
                </a:cubicBezTo>
                <a:cubicBezTo>
                  <a:pt x="623013" y="39067"/>
                  <a:pt x="625493" y="41788"/>
                  <a:pt x="629495" y="43869"/>
                </a:cubicBezTo>
                <a:lnTo>
                  <a:pt x="207852" y="508244"/>
                </a:lnTo>
                <a:cubicBezTo>
                  <a:pt x="206891" y="505923"/>
                  <a:pt x="204891" y="504243"/>
                  <a:pt x="204090" y="501842"/>
                </a:cubicBezTo>
                <a:cubicBezTo>
                  <a:pt x="200009" y="489198"/>
                  <a:pt x="198649" y="475995"/>
                  <a:pt x="198809" y="462791"/>
                </a:cubicBezTo>
                <a:lnTo>
                  <a:pt x="591563" y="30425"/>
                </a:lnTo>
                <a:close/>
                <a:moveTo>
                  <a:pt x="366137" y="39387"/>
                </a:moveTo>
                <a:cubicBezTo>
                  <a:pt x="375820" y="46349"/>
                  <a:pt x="385263" y="54432"/>
                  <a:pt x="393906" y="64114"/>
                </a:cubicBezTo>
                <a:lnTo>
                  <a:pt x="87816" y="400933"/>
                </a:lnTo>
                <a:cubicBezTo>
                  <a:pt x="74532" y="396771"/>
                  <a:pt x="63009" y="390930"/>
                  <a:pt x="53326" y="383647"/>
                </a:cubicBezTo>
                <a:lnTo>
                  <a:pt x="366137" y="39387"/>
                </a:lnTo>
                <a:close/>
                <a:moveTo>
                  <a:pt x="643738" y="52511"/>
                </a:moveTo>
                <a:cubicBezTo>
                  <a:pt x="655502" y="60273"/>
                  <a:pt x="665185" y="68996"/>
                  <a:pt x="672627" y="78439"/>
                </a:cubicBezTo>
                <a:lnTo>
                  <a:pt x="243862" y="551457"/>
                </a:lnTo>
                <a:cubicBezTo>
                  <a:pt x="232419" y="543294"/>
                  <a:pt x="223216" y="533931"/>
                  <a:pt x="216494" y="523288"/>
                </a:cubicBezTo>
                <a:lnTo>
                  <a:pt x="643738" y="52511"/>
                </a:lnTo>
                <a:close/>
                <a:moveTo>
                  <a:pt x="404389" y="77318"/>
                </a:moveTo>
                <a:cubicBezTo>
                  <a:pt x="411751" y="86921"/>
                  <a:pt x="418873" y="96844"/>
                  <a:pt x="424234" y="106927"/>
                </a:cubicBezTo>
                <a:cubicBezTo>
                  <a:pt x="424635" y="107727"/>
                  <a:pt x="424955" y="108367"/>
                  <a:pt x="425355" y="109167"/>
                </a:cubicBezTo>
                <a:lnTo>
                  <a:pt x="152315" y="409975"/>
                </a:lnTo>
                <a:cubicBezTo>
                  <a:pt x="136471" y="410295"/>
                  <a:pt x="120706" y="409495"/>
                  <a:pt x="105422" y="406614"/>
                </a:cubicBezTo>
                <a:lnTo>
                  <a:pt x="404389" y="77318"/>
                </a:lnTo>
                <a:close/>
                <a:moveTo>
                  <a:pt x="682710" y="92283"/>
                </a:moveTo>
                <a:cubicBezTo>
                  <a:pt x="683830" y="94443"/>
                  <a:pt x="686231" y="96124"/>
                  <a:pt x="687191" y="98284"/>
                </a:cubicBezTo>
                <a:cubicBezTo>
                  <a:pt x="692393" y="109967"/>
                  <a:pt x="694713" y="122131"/>
                  <a:pt x="695034" y="134295"/>
                </a:cubicBezTo>
                <a:lnTo>
                  <a:pt x="295237" y="574343"/>
                </a:lnTo>
                <a:cubicBezTo>
                  <a:pt x="284834" y="572983"/>
                  <a:pt x="274111" y="570342"/>
                  <a:pt x="263388" y="565381"/>
                </a:cubicBezTo>
                <a:cubicBezTo>
                  <a:pt x="260747" y="564180"/>
                  <a:pt x="259466" y="562179"/>
                  <a:pt x="256986" y="560899"/>
                </a:cubicBezTo>
                <a:lnTo>
                  <a:pt x="682710" y="92283"/>
                </a:lnTo>
                <a:close/>
                <a:moveTo>
                  <a:pt x="691352" y="162463"/>
                </a:moveTo>
                <a:cubicBezTo>
                  <a:pt x="690632" y="165664"/>
                  <a:pt x="691112" y="169025"/>
                  <a:pt x="690232" y="172226"/>
                </a:cubicBezTo>
                <a:cubicBezTo>
                  <a:pt x="689192" y="175907"/>
                  <a:pt x="688312" y="179428"/>
                  <a:pt x="687191" y="182389"/>
                </a:cubicBezTo>
                <a:cubicBezTo>
                  <a:pt x="686551" y="184069"/>
                  <a:pt x="685911" y="184870"/>
                  <a:pt x="685671" y="185430"/>
                </a:cubicBezTo>
                <a:cubicBezTo>
                  <a:pt x="682950" y="191191"/>
                  <a:pt x="687591" y="198073"/>
                  <a:pt x="693913" y="197433"/>
                </a:cubicBezTo>
                <a:cubicBezTo>
                  <a:pt x="694473" y="197353"/>
                  <a:pt x="695834" y="197193"/>
                  <a:pt x="697674" y="197033"/>
                </a:cubicBezTo>
                <a:cubicBezTo>
                  <a:pt x="701195" y="196873"/>
                  <a:pt x="705196" y="197433"/>
                  <a:pt x="708958" y="197433"/>
                </a:cubicBezTo>
                <a:lnTo>
                  <a:pt x="437358" y="496400"/>
                </a:lnTo>
                <a:cubicBezTo>
                  <a:pt x="433757" y="493760"/>
                  <a:pt x="428796" y="493119"/>
                  <a:pt x="426075" y="497521"/>
                </a:cubicBezTo>
                <a:cubicBezTo>
                  <a:pt x="425755" y="498081"/>
                  <a:pt x="424875" y="499361"/>
                  <a:pt x="423834" y="500882"/>
                </a:cubicBezTo>
                <a:cubicBezTo>
                  <a:pt x="421994" y="503523"/>
                  <a:pt x="419994" y="506243"/>
                  <a:pt x="417433" y="509524"/>
                </a:cubicBezTo>
                <a:cubicBezTo>
                  <a:pt x="410230" y="518807"/>
                  <a:pt x="401668" y="528250"/>
                  <a:pt x="392305" y="536892"/>
                </a:cubicBezTo>
                <a:cubicBezTo>
                  <a:pt x="368778" y="558658"/>
                  <a:pt x="343651" y="570742"/>
                  <a:pt x="317643" y="573623"/>
                </a:cubicBezTo>
                <a:lnTo>
                  <a:pt x="691352" y="162463"/>
                </a:lnTo>
                <a:close/>
                <a:moveTo>
                  <a:pt x="730724" y="198073"/>
                </a:moveTo>
                <a:cubicBezTo>
                  <a:pt x="744568" y="199354"/>
                  <a:pt x="758812" y="201514"/>
                  <a:pt x="772736" y="205995"/>
                </a:cubicBezTo>
                <a:cubicBezTo>
                  <a:pt x="773056" y="206076"/>
                  <a:pt x="773216" y="206236"/>
                  <a:pt x="773456" y="206396"/>
                </a:cubicBezTo>
                <a:lnTo>
                  <a:pt x="464406" y="546975"/>
                </a:lnTo>
                <a:cubicBezTo>
                  <a:pt x="464166" y="546655"/>
                  <a:pt x="463846" y="546495"/>
                  <a:pt x="463686" y="546255"/>
                </a:cubicBezTo>
                <a:cubicBezTo>
                  <a:pt x="456484" y="536092"/>
                  <a:pt x="450562" y="524969"/>
                  <a:pt x="446081" y="514006"/>
                </a:cubicBezTo>
                <a:cubicBezTo>
                  <a:pt x="445761" y="513285"/>
                  <a:pt x="445601" y="512805"/>
                  <a:pt x="445361" y="512165"/>
                </a:cubicBezTo>
                <a:lnTo>
                  <a:pt x="730724" y="198073"/>
                </a:lnTo>
                <a:close/>
                <a:moveTo>
                  <a:pt x="117425" y="209677"/>
                </a:moveTo>
                <a:lnTo>
                  <a:pt x="18756" y="318429"/>
                </a:lnTo>
                <a:cubicBezTo>
                  <a:pt x="17796" y="309786"/>
                  <a:pt x="16196" y="301864"/>
                  <a:pt x="16836" y="291781"/>
                </a:cubicBezTo>
                <a:cubicBezTo>
                  <a:pt x="19957" y="246408"/>
                  <a:pt x="46044" y="221360"/>
                  <a:pt x="88857" y="211117"/>
                </a:cubicBezTo>
                <a:cubicBezTo>
                  <a:pt x="98299" y="208957"/>
                  <a:pt x="107822" y="210397"/>
                  <a:pt x="117425" y="209677"/>
                </a:cubicBezTo>
                <a:close/>
                <a:moveTo>
                  <a:pt x="788901" y="213438"/>
                </a:moveTo>
                <a:cubicBezTo>
                  <a:pt x="800984" y="218960"/>
                  <a:pt x="811068" y="226001"/>
                  <a:pt x="819630" y="234404"/>
                </a:cubicBezTo>
                <a:lnTo>
                  <a:pt x="668466" y="400933"/>
                </a:lnTo>
                <a:cubicBezTo>
                  <a:pt x="667906" y="400772"/>
                  <a:pt x="667105" y="400692"/>
                  <a:pt x="666545" y="400533"/>
                </a:cubicBezTo>
                <a:cubicBezTo>
                  <a:pt x="663985" y="400052"/>
                  <a:pt x="662544" y="399652"/>
                  <a:pt x="661664" y="399412"/>
                </a:cubicBezTo>
                <a:cubicBezTo>
                  <a:pt x="655342" y="397892"/>
                  <a:pt x="649820" y="404133"/>
                  <a:pt x="651901" y="410295"/>
                </a:cubicBezTo>
                <a:cubicBezTo>
                  <a:pt x="652141" y="411095"/>
                  <a:pt x="652701" y="412456"/>
                  <a:pt x="653421" y="414777"/>
                </a:cubicBezTo>
                <a:cubicBezTo>
                  <a:pt x="653581" y="415337"/>
                  <a:pt x="653661" y="416057"/>
                  <a:pt x="653821" y="416617"/>
                </a:cubicBezTo>
                <a:lnTo>
                  <a:pt x="504498" y="581305"/>
                </a:lnTo>
                <a:cubicBezTo>
                  <a:pt x="493695" y="575944"/>
                  <a:pt x="484012" y="568341"/>
                  <a:pt x="475209" y="558819"/>
                </a:cubicBezTo>
                <a:lnTo>
                  <a:pt x="788901" y="213438"/>
                </a:lnTo>
                <a:close/>
                <a:moveTo>
                  <a:pt x="831233" y="245687"/>
                </a:moveTo>
                <a:cubicBezTo>
                  <a:pt x="838755" y="256411"/>
                  <a:pt x="843477" y="269294"/>
                  <a:pt x="846277" y="283939"/>
                </a:cubicBezTo>
                <a:lnTo>
                  <a:pt x="736406" y="404694"/>
                </a:lnTo>
                <a:cubicBezTo>
                  <a:pt x="720401" y="405174"/>
                  <a:pt x="704236" y="405734"/>
                  <a:pt x="687992" y="403573"/>
                </a:cubicBezTo>
                <a:lnTo>
                  <a:pt x="687992" y="403173"/>
                </a:lnTo>
                <a:lnTo>
                  <a:pt x="831233" y="245687"/>
                </a:lnTo>
                <a:close/>
                <a:moveTo>
                  <a:pt x="847798" y="306505"/>
                </a:moveTo>
                <a:cubicBezTo>
                  <a:pt x="847878" y="311546"/>
                  <a:pt x="849318" y="315708"/>
                  <a:pt x="848918" y="321149"/>
                </a:cubicBezTo>
                <a:cubicBezTo>
                  <a:pt x="846438" y="356680"/>
                  <a:pt x="830113" y="379887"/>
                  <a:pt x="802425" y="393170"/>
                </a:cubicBezTo>
                <a:cubicBezTo>
                  <a:pt x="790021" y="399092"/>
                  <a:pt x="775137" y="403013"/>
                  <a:pt x="758572" y="405174"/>
                </a:cubicBezTo>
                <a:lnTo>
                  <a:pt x="847798" y="306505"/>
                </a:lnTo>
                <a:close/>
                <a:moveTo>
                  <a:pt x="657582" y="437023"/>
                </a:moveTo>
                <a:cubicBezTo>
                  <a:pt x="660703" y="454548"/>
                  <a:pt x="661504" y="472073"/>
                  <a:pt x="659823" y="489118"/>
                </a:cubicBezTo>
                <a:lnTo>
                  <a:pt x="570197" y="587787"/>
                </a:lnTo>
                <a:cubicBezTo>
                  <a:pt x="551952" y="591708"/>
                  <a:pt x="535387" y="591308"/>
                  <a:pt x="520663" y="587387"/>
                </a:cubicBezTo>
                <a:lnTo>
                  <a:pt x="657582" y="437023"/>
                </a:lnTo>
                <a:close/>
                <a:moveTo>
                  <a:pt x="652701" y="521448"/>
                </a:moveTo>
                <a:cubicBezTo>
                  <a:pt x="643899" y="545615"/>
                  <a:pt x="627734" y="564581"/>
                  <a:pt x="602447" y="576984"/>
                </a:cubicBezTo>
                <a:lnTo>
                  <a:pt x="652701" y="521448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 rot="-5400000">
            <a:off x="3816646" y="3269002"/>
            <a:ext cx="81666" cy="81631"/>
          </a:xfrm>
          <a:custGeom>
            <a:rect b="b" l="l" r="r" t="t"/>
            <a:pathLst>
              <a:path extrusionOk="0" h="93560" w="93600">
                <a:moveTo>
                  <a:pt x="20362" y="53501"/>
                </a:moveTo>
                <a:cubicBezTo>
                  <a:pt x="20362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99"/>
                  <a:pt x="41264" y="73899"/>
                </a:cubicBezTo>
                <a:cubicBezTo>
                  <a:pt x="41264" y="73899"/>
                  <a:pt x="15494" y="90016"/>
                  <a:pt x="10290" y="84979"/>
                </a:cubicBezTo>
                <a:cubicBezTo>
                  <a:pt x="5001" y="79775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 rot="-5400000">
            <a:off x="3312998" y="983547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8" y="31425"/>
                  <a:pt x="61998" y="31425"/>
                </a:cubicBezTo>
                <a:cubicBezTo>
                  <a:pt x="61998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775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 rot="-5400000">
            <a:off x="3973811" y="260971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/>
          <p:nvPr/>
        </p:nvSpPr>
        <p:spPr>
          <a:xfrm rot="-5400000">
            <a:off x="3991779" y="6095390"/>
            <a:ext cx="81666" cy="81630"/>
          </a:xfrm>
          <a:custGeom>
            <a:rect b="b" l="l" r="r" t="t"/>
            <a:pathLst>
              <a:path extrusionOk="0" h="93559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5"/>
                  <a:pt x="33206" y="27228"/>
                  <a:pt x="33206" y="27228"/>
                </a:cubicBezTo>
                <a:cubicBezTo>
                  <a:pt x="33206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85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 rot="-5400000">
            <a:off x="3857466" y="1685830"/>
            <a:ext cx="81666" cy="81630"/>
          </a:xfrm>
          <a:custGeom>
            <a:rect b="b" l="l" r="r" t="t"/>
            <a:pathLst>
              <a:path extrusionOk="0" h="93559" w="93600">
                <a:moveTo>
                  <a:pt x="20362" y="53501"/>
                </a:moveTo>
                <a:cubicBezTo>
                  <a:pt x="20362" y="53501"/>
                  <a:pt x="-2889" y="33943"/>
                  <a:pt x="301" y="27312"/>
                </a:cubicBezTo>
                <a:cubicBezTo>
                  <a:pt x="3490" y="20765"/>
                  <a:pt x="33205" y="27228"/>
                  <a:pt x="33205" y="27228"/>
                </a:cubicBezTo>
                <a:cubicBezTo>
                  <a:pt x="33205" y="27228"/>
                  <a:pt x="44537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3" y="60217"/>
                  <a:pt x="67033" y="60217"/>
                </a:cubicBezTo>
                <a:cubicBezTo>
                  <a:pt x="67033" y="60217"/>
                  <a:pt x="74420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859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 rot="-5400000">
            <a:off x="6775555" y="4477096"/>
            <a:ext cx="81666" cy="81630"/>
          </a:xfrm>
          <a:custGeom>
            <a:rect b="b" l="l" r="r" t="t"/>
            <a:pathLst>
              <a:path extrusionOk="0" h="93559" w="93600">
                <a:moveTo>
                  <a:pt x="20362" y="53501"/>
                </a:moveTo>
                <a:cubicBezTo>
                  <a:pt x="20362" y="53501"/>
                  <a:pt x="-2889" y="33859"/>
                  <a:pt x="301" y="27312"/>
                </a:cubicBezTo>
                <a:cubicBezTo>
                  <a:pt x="3490" y="20765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6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85" y="79775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 rot="-5400000">
            <a:off x="1599956" y="2885384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87"/>
                </a:moveTo>
                <a:cubicBezTo>
                  <a:pt x="36216" y="94987"/>
                  <a:pt x="-5167" y="60152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09" y="-1797"/>
                  <a:pt x="91952" y="50"/>
                </a:cubicBezTo>
                <a:cubicBezTo>
                  <a:pt x="104712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336" y="150808"/>
                </a:cubicBezTo>
                <a:cubicBezTo>
                  <a:pt x="9102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 rot="-5400000">
            <a:off x="6391195" y="2231800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4"/>
                </a:moveTo>
                <a:cubicBezTo>
                  <a:pt x="36216" y="94904"/>
                  <a:pt x="-5167" y="60068"/>
                  <a:pt x="540" y="48484"/>
                </a:cubicBezTo>
                <a:cubicBezTo>
                  <a:pt x="6248" y="36816"/>
                  <a:pt x="58963" y="48400"/>
                  <a:pt x="58963" y="48400"/>
                </a:cubicBezTo>
                <a:cubicBezTo>
                  <a:pt x="58963" y="48400"/>
                  <a:pt x="79193" y="-1797"/>
                  <a:pt x="91953" y="50"/>
                </a:cubicBezTo>
                <a:cubicBezTo>
                  <a:pt x="104795" y="1897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4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5"/>
                  <a:pt x="120744" y="165498"/>
                </a:cubicBezTo>
                <a:cubicBezTo>
                  <a:pt x="109328" y="171542"/>
                  <a:pt x="73401" y="131166"/>
                  <a:pt x="73401" y="131166"/>
                </a:cubicBezTo>
                <a:cubicBezTo>
                  <a:pt x="73401" y="131166"/>
                  <a:pt x="27653" y="159874"/>
                  <a:pt x="18336" y="150808"/>
                </a:cubicBezTo>
                <a:cubicBezTo>
                  <a:pt x="9019" y="141659"/>
                  <a:pt x="36216" y="94904"/>
                  <a:pt x="36216" y="949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 rot="-5400000">
            <a:off x="3322802" y="4847529"/>
            <a:ext cx="145105" cy="144934"/>
          </a:xfrm>
          <a:custGeom>
            <a:rect b="b" l="l" r="r" t="t"/>
            <a:pathLst>
              <a:path extrusionOk="0" h="166113" w="166310">
                <a:moveTo>
                  <a:pt x="36216" y="94987"/>
                </a:moveTo>
                <a:cubicBezTo>
                  <a:pt x="36216" y="94987"/>
                  <a:pt x="-5167" y="60152"/>
                  <a:pt x="540" y="48484"/>
                </a:cubicBezTo>
                <a:cubicBezTo>
                  <a:pt x="6249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082"/>
                  <a:pt x="73402" y="131082"/>
                </a:cubicBezTo>
                <a:cubicBezTo>
                  <a:pt x="73402" y="131082"/>
                  <a:pt x="27653" y="159790"/>
                  <a:pt x="18420" y="150724"/>
                </a:cubicBezTo>
                <a:cubicBezTo>
                  <a:pt x="9019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 rot="-5400000">
            <a:off x="821925" y="366635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93" y="-1797"/>
                  <a:pt x="91952" y="50"/>
                </a:cubicBezTo>
                <a:cubicBezTo>
                  <a:pt x="104795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420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"/>
          <p:cNvSpPr/>
          <p:nvPr/>
        </p:nvSpPr>
        <p:spPr>
          <a:xfrm rot="-5400000">
            <a:off x="886969" y="252077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"/>
          <p:cNvSpPr/>
          <p:nvPr/>
        </p:nvSpPr>
        <p:spPr>
          <a:xfrm rot="-5400000">
            <a:off x="901469" y="5444929"/>
            <a:ext cx="145111" cy="144934"/>
          </a:xfrm>
          <a:custGeom>
            <a:rect b="b" l="l" r="r" t="t"/>
            <a:pathLst>
              <a:path extrusionOk="0" h="166114" w="166316">
                <a:moveTo>
                  <a:pt x="36216" y="94987"/>
                </a:moveTo>
                <a:cubicBezTo>
                  <a:pt x="36216" y="94987"/>
                  <a:pt x="-5167" y="60152"/>
                  <a:pt x="541" y="48484"/>
                </a:cubicBezTo>
                <a:cubicBezTo>
                  <a:pt x="6249" y="36816"/>
                  <a:pt x="58964" y="48400"/>
                  <a:pt x="58964" y="48400"/>
                </a:cubicBezTo>
                <a:cubicBezTo>
                  <a:pt x="58964" y="48400"/>
                  <a:pt x="79110" y="-1797"/>
                  <a:pt x="91953" y="50"/>
                </a:cubicBezTo>
                <a:cubicBezTo>
                  <a:pt x="104712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323"/>
                </a:cubicBezTo>
                <a:cubicBezTo>
                  <a:pt x="168507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336" y="150808"/>
                </a:cubicBezTo>
                <a:cubicBezTo>
                  <a:pt x="9019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"/>
          <p:cNvSpPr/>
          <p:nvPr/>
        </p:nvSpPr>
        <p:spPr>
          <a:xfrm rot="-5400000">
            <a:off x="197714" y="1904385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09" y="-1797"/>
                  <a:pt x="91952" y="50"/>
                </a:cubicBezTo>
                <a:cubicBezTo>
                  <a:pt x="104711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336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"/>
          <p:cNvSpPr/>
          <p:nvPr/>
        </p:nvSpPr>
        <p:spPr>
          <a:xfrm rot="-5400000">
            <a:off x="1510391" y="2816838"/>
            <a:ext cx="103834" cy="96225"/>
          </a:xfrm>
          <a:custGeom>
            <a:rect b="b" l="l" r="r" t="t"/>
            <a:pathLst>
              <a:path extrusionOk="0" h="110286" w="119007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2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8" y="22547"/>
                  <a:pt x="118557" y="30102"/>
                </a:cubicBezTo>
                <a:cubicBezTo>
                  <a:pt x="122922" y="37657"/>
                  <a:pt x="94130" y="61580"/>
                  <a:pt x="94130" y="61580"/>
                </a:cubicBezTo>
                <a:cubicBezTo>
                  <a:pt x="94130" y="61580"/>
                  <a:pt x="114864" y="91882"/>
                  <a:pt x="108484" y="98010"/>
                </a:cubicBezTo>
                <a:cubicBezTo>
                  <a:pt x="102021" y="104138"/>
                  <a:pt x="68360" y="86258"/>
                  <a:pt x="68360" y="86258"/>
                </a:cubicBezTo>
                <a:cubicBezTo>
                  <a:pt x="68360" y="86258"/>
                  <a:pt x="43598" y="113707"/>
                  <a:pt x="35204" y="109930"/>
                </a:cubicBezTo>
                <a:cubicBezTo>
                  <a:pt x="26809" y="106152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"/>
          <p:cNvSpPr/>
          <p:nvPr/>
        </p:nvSpPr>
        <p:spPr>
          <a:xfrm rot="-5400000">
            <a:off x="6314588" y="2133376"/>
            <a:ext cx="103907" cy="96285"/>
          </a:xfrm>
          <a:custGeom>
            <a:rect b="b" l="l" r="r" t="t"/>
            <a:pathLst>
              <a:path extrusionOk="0" h="110355" w="119091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2" y="1562"/>
                  <a:pt x="51572" y="51"/>
                </a:cubicBezTo>
                <a:cubicBezTo>
                  <a:pt x="60722" y="-1460"/>
                  <a:pt x="76587" y="31277"/>
                  <a:pt x="76587" y="31277"/>
                </a:cubicBezTo>
                <a:cubicBezTo>
                  <a:pt x="76587" y="31277"/>
                  <a:pt x="114192" y="22547"/>
                  <a:pt x="118641" y="30101"/>
                </a:cubicBezTo>
                <a:cubicBezTo>
                  <a:pt x="123006" y="37656"/>
                  <a:pt x="94214" y="61579"/>
                  <a:pt x="94214" y="61579"/>
                </a:cubicBezTo>
                <a:cubicBezTo>
                  <a:pt x="94214" y="61579"/>
                  <a:pt x="114948" y="91882"/>
                  <a:pt x="108568" y="98010"/>
                </a:cubicBezTo>
                <a:cubicBezTo>
                  <a:pt x="102105" y="104138"/>
                  <a:pt x="68528" y="86258"/>
                  <a:pt x="68528" y="86258"/>
                </a:cubicBezTo>
                <a:cubicBezTo>
                  <a:pt x="68528" y="86258"/>
                  <a:pt x="43765" y="113707"/>
                  <a:pt x="35371" y="110014"/>
                </a:cubicBezTo>
                <a:cubicBezTo>
                  <a:pt x="26809" y="106152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"/>
          <p:cNvSpPr/>
          <p:nvPr/>
        </p:nvSpPr>
        <p:spPr>
          <a:xfrm rot="-5400000">
            <a:off x="3350828" y="1128022"/>
            <a:ext cx="103834" cy="96285"/>
          </a:xfrm>
          <a:custGeom>
            <a:rect b="b" l="l" r="r" t="t"/>
            <a:pathLst>
              <a:path extrusionOk="0" h="110355" w="119008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9" y="22547"/>
                  <a:pt x="118558" y="30102"/>
                </a:cubicBezTo>
                <a:cubicBezTo>
                  <a:pt x="122922" y="37657"/>
                  <a:pt x="94131" y="61580"/>
                  <a:pt x="94131" y="61580"/>
                </a:cubicBezTo>
                <a:cubicBezTo>
                  <a:pt x="94131" y="61580"/>
                  <a:pt x="114864" y="91882"/>
                  <a:pt x="108485" y="98010"/>
                </a:cubicBezTo>
                <a:cubicBezTo>
                  <a:pt x="102021" y="104222"/>
                  <a:pt x="68360" y="86259"/>
                  <a:pt x="68360" y="86259"/>
                </a:cubicBezTo>
                <a:cubicBezTo>
                  <a:pt x="68360" y="86259"/>
                  <a:pt x="43598" y="113707"/>
                  <a:pt x="35204" y="110014"/>
                </a:cubicBezTo>
                <a:cubicBezTo>
                  <a:pt x="26809" y="106237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"/>
          <p:cNvSpPr/>
          <p:nvPr/>
        </p:nvSpPr>
        <p:spPr>
          <a:xfrm rot="-5400000">
            <a:off x="6712487" y="4591577"/>
            <a:ext cx="103907" cy="96285"/>
          </a:xfrm>
          <a:custGeom>
            <a:rect b="b" l="l" r="r" t="t"/>
            <a:pathLst>
              <a:path extrusionOk="0" h="110355" w="119091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87" y="31277"/>
                  <a:pt x="76587" y="31277"/>
                </a:cubicBezTo>
                <a:cubicBezTo>
                  <a:pt x="76587" y="31277"/>
                  <a:pt x="114192" y="22547"/>
                  <a:pt x="118641" y="30101"/>
                </a:cubicBezTo>
                <a:cubicBezTo>
                  <a:pt x="123006" y="37656"/>
                  <a:pt x="94214" y="61579"/>
                  <a:pt x="94214" y="61579"/>
                </a:cubicBezTo>
                <a:cubicBezTo>
                  <a:pt x="94214" y="61579"/>
                  <a:pt x="114948" y="91882"/>
                  <a:pt x="108568" y="98010"/>
                </a:cubicBezTo>
                <a:cubicBezTo>
                  <a:pt x="102105" y="104138"/>
                  <a:pt x="68445" y="86258"/>
                  <a:pt x="68445" y="86258"/>
                </a:cubicBezTo>
                <a:cubicBezTo>
                  <a:pt x="68445" y="86258"/>
                  <a:pt x="43682" y="113707"/>
                  <a:pt x="35288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"/>
          <p:cNvSpPr/>
          <p:nvPr/>
        </p:nvSpPr>
        <p:spPr>
          <a:xfrm rot="-5400000">
            <a:off x="963258" y="5317605"/>
            <a:ext cx="103848" cy="96285"/>
          </a:xfrm>
          <a:custGeom>
            <a:rect b="b" l="l" r="r" t="t"/>
            <a:pathLst>
              <a:path extrusionOk="0" h="110355" w="119023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8" y="22547"/>
                  <a:pt x="118557" y="30102"/>
                </a:cubicBezTo>
                <a:cubicBezTo>
                  <a:pt x="123006" y="37656"/>
                  <a:pt x="94130" y="61580"/>
                  <a:pt x="94130" y="61580"/>
                </a:cubicBezTo>
                <a:cubicBezTo>
                  <a:pt x="94130" y="61580"/>
                  <a:pt x="114864" y="91882"/>
                  <a:pt x="108484" y="98010"/>
                </a:cubicBezTo>
                <a:cubicBezTo>
                  <a:pt x="102021" y="104138"/>
                  <a:pt x="68360" y="86258"/>
                  <a:pt x="68360" y="86258"/>
                </a:cubicBezTo>
                <a:cubicBezTo>
                  <a:pt x="68360" y="86258"/>
                  <a:pt x="43514" y="113707"/>
                  <a:pt x="35204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"/>
          <p:cNvSpPr/>
          <p:nvPr/>
        </p:nvSpPr>
        <p:spPr>
          <a:xfrm rot="-5400000">
            <a:off x="199114" y="3961477"/>
            <a:ext cx="103907" cy="96285"/>
          </a:xfrm>
          <a:custGeom>
            <a:rect b="b" l="l" r="r" t="t"/>
            <a:pathLst>
              <a:path extrusionOk="0" h="110355" w="119091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2" y="1562"/>
                  <a:pt x="51572" y="51"/>
                </a:cubicBezTo>
                <a:cubicBezTo>
                  <a:pt x="60722" y="-1460"/>
                  <a:pt x="76587" y="31277"/>
                  <a:pt x="76587" y="31277"/>
                </a:cubicBezTo>
                <a:cubicBezTo>
                  <a:pt x="76587" y="31277"/>
                  <a:pt x="114192" y="22547"/>
                  <a:pt x="118641" y="30102"/>
                </a:cubicBezTo>
                <a:cubicBezTo>
                  <a:pt x="123006" y="37656"/>
                  <a:pt x="94214" y="61580"/>
                  <a:pt x="94214" y="61580"/>
                </a:cubicBezTo>
                <a:cubicBezTo>
                  <a:pt x="94214" y="61580"/>
                  <a:pt x="114948" y="91882"/>
                  <a:pt x="108568" y="98010"/>
                </a:cubicBezTo>
                <a:cubicBezTo>
                  <a:pt x="102105" y="104138"/>
                  <a:pt x="68444" y="86258"/>
                  <a:pt x="68444" y="86258"/>
                </a:cubicBezTo>
                <a:cubicBezTo>
                  <a:pt x="68444" y="86258"/>
                  <a:pt x="43681" y="113707"/>
                  <a:pt x="35287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"/>
          <p:cNvSpPr/>
          <p:nvPr/>
        </p:nvSpPr>
        <p:spPr>
          <a:xfrm rot="-5400000">
            <a:off x="2317898" y="8560371"/>
            <a:ext cx="145111" cy="144934"/>
          </a:xfrm>
          <a:custGeom>
            <a:rect b="b" l="l" r="r" t="t"/>
            <a:pathLst>
              <a:path extrusionOk="0" h="166114" w="166316">
                <a:moveTo>
                  <a:pt x="36216" y="94987"/>
                </a:moveTo>
                <a:cubicBezTo>
                  <a:pt x="36216" y="94987"/>
                  <a:pt x="-5167" y="60152"/>
                  <a:pt x="541" y="48484"/>
                </a:cubicBezTo>
                <a:cubicBezTo>
                  <a:pt x="6249" y="36816"/>
                  <a:pt x="58964" y="48400"/>
                  <a:pt x="58964" y="48400"/>
                </a:cubicBezTo>
                <a:cubicBezTo>
                  <a:pt x="58964" y="48400"/>
                  <a:pt x="79110" y="-1797"/>
                  <a:pt x="91953" y="50"/>
                </a:cubicBezTo>
                <a:cubicBezTo>
                  <a:pt x="104712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323"/>
                </a:cubicBezTo>
                <a:cubicBezTo>
                  <a:pt x="168507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336" y="150808"/>
                </a:cubicBezTo>
                <a:cubicBezTo>
                  <a:pt x="9019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/>
          <p:nvPr/>
        </p:nvSpPr>
        <p:spPr>
          <a:xfrm rot="-5400000">
            <a:off x="2379687" y="8433047"/>
            <a:ext cx="103848" cy="96285"/>
          </a:xfrm>
          <a:custGeom>
            <a:rect b="b" l="l" r="r" t="t"/>
            <a:pathLst>
              <a:path extrusionOk="0" h="110355" w="119023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8" y="22547"/>
                  <a:pt x="118557" y="30102"/>
                </a:cubicBezTo>
                <a:cubicBezTo>
                  <a:pt x="123006" y="37656"/>
                  <a:pt x="94130" y="61580"/>
                  <a:pt x="94130" y="61580"/>
                </a:cubicBezTo>
                <a:cubicBezTo>
                  <a:pt x="94130" y="61580"/>
                  <a:pt x="114864" y="91882"/>
                  <a:pt x="108484" y="98010"/>
                </a:cubicBezTo>
                <a:cubicBezTo>
                  <a:pt x="102021" y="104138"/>
                  <a:pt x="68360" y="86258"/>
                  <a:pt x="68360" y="86258"/>
                </a:cubicBezTo>
                <a:cubicBezTo>
                  <a:pt x="68360" y="86258"/>
                  <a:pt x="43514" y="113707"/>
                  <a:pt x="35204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"/>
          <p:cNvSpPr/>
          <p:nvPr/>
        </p:nvSpPr>
        <p:spPr>
          <a:xfrm rot="-5400000">
            <a:off x="5043227" y="8410016"/>
            <a:ext cx="145105" cy="144934"/>
          </a:xfrm>
          <a:custGeom>
            <a:rect b="b" l="l" r="r" t="t"/>
            <a:pathLst>
              <a:path extrusionOk="0" h="166113" w="166310">
                <a:moveTo>
                  <a:pt x="36216" y="94987"/>
                </a:moveTo>
                <a:cubicBezTo>
                  <a:pt x="36216" y="94987"/>
                  <a:pt x="-5167" y="60152"/>
                  <a:pt x="540" y="48484"/>
                </a:cubicBezTo>
                <a:cubicBezTo>
                  <a:pt x="6249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082"/>
                  <a:pt x="73402" y="131082"/>
                </a:cubicBezTo>
                <a:cubicBezTo>
                  <a:pt x="73402" y="131082"/>
                  <a:pt x="27653" y="159790"/>
                  <a:pt x="18420" y="150724"/>
                </a:cubicBezTo>
                <a:cubicBezTo>
                  <a:pt x="9019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"/>
          <p:cNvSpPr/>
          <p:nvPr/>
        </p:nvSpPr>
        <p:spPr>
          <a:xfrm rot="-5400000">
            <a:off x="2614042" y="9563503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8" y="31425"/>
                  <a:pt x="61998" y="31425"/>
                </a:cubicBezTo>
                <a:cubicBezTo>
                  <a:pt x="61998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775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/>
          <p:nvPr/>
        </p:nvSpPr>
        <p:spPr>
          <a:xfrm rot="-5400000">
            <a:off x="2693065" y="10332278"/>
            <a:ext cx="81666" cy="81630"/>
          </a:xfrm>
          <a:custGeom>
            <a:rect b="b" l="l" r="r" t="t"/>
            <a:pathLst>
              <a:path extrusionOk="0" h="93559" w="93600">
                <a:moveTo>
                  <a:pt x="20362" y="53501"/>
                </a:moveTo>
                <a:cubicBezTo>
                  <a:pt x="20362" y="53501"/>
                  <a:pt x="-2889" y="33943"/>
                  <a:pt x="301" y="27312"/>
                </a:cubicBezTo>
                <a:cubicBezTo>
                  <a:pt x="3490" y="20765"/>
                  <a:pt x="33205" y="27228"/>
                  <a:pt x="33205" y="27228"/>
                </a:cubicBezTo>
                <a:cubicBezTo>
                  <a:pt x="33205" y="27228"/>
                  <a:pt x="44537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3" y="60217"/>
                  <a:pt x="67033" y="60217"/>
                </a:cubicBezTo>
                <a:cubicBezTo>
                  <a:pt x="67033" y="60217"/>
                  <a:pt x="74420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859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/>
          <p:nvPr/>
        </p:nvSpPr>
        <p:spPr>
          <a:xfrm rot="-5400000">
            <a:off x="2651873" y="9707979"/>
            <a:ext cx="103834" cy="96285"/>
          </a:xfrm>
          <a:custGeom>
            <a:rect b="b" l="l" r="r" t="t"/>
            <a:pathLst>
              <a:path extrusionOk="0" h="110355" w="119008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9" y="22547"/>
                  <a:pt x="118558" y="30102"/>
                </a:cubicBezTo>
                <a:cubicBezTo>
                  <a:pt x="122922" y="37657"/>
                  <a:pt x="94131" y="61580"/>
                  <a:pt x="94131" y="61580"/>
                </a:cubicBezTo>
                <a:cubicBezTo>
                  <a:pt x="94131" y="61580"/>
                  <a:pt x="114864" y="91882"/>
                  <a:pt x="108485" y="98010"/>
                </a:cubicBezTo>
                <a:cubicBezTo>
                  <a:pt x="102021" y="104222"/>
                  <a:pt x="68360" y="86259"/>
                  <a:pt x="68360" y="86259"/>
                </a:cubicBezTo>
                <a:cubicBezTo>
                  <a:pt x="68360" y="86259"/>
                  <a:pt x="43598" y="113707"/>
                  <a:pt x="35204" y="110014"/>
                </a:cubicBezTo>
                <a:cubicBezTo>
                  <a:pt x="26809" y="106237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/>
          <p:nvPr/>
        </p:nvSpPr>
        <p:spPr>
          <a:xfrm rot="-5400000">
            <a:off x="6909529" y="9974234"/>
            <a:ext cx="81666" cy="81630"/>
          </a:xfrm>
          <a:custGeom>
            <a:rect b="b" l="l" r="r" t="t"/>
            <a:pathLst>
              <a:path extrusionOk="0" h="93559" w="93600">
                <a:moveTo>
                  <a:pt x="20362" y="53501"/>
                </a:moveTo>
                <a:cubicBezTo>
                  <a:pt x="20362" y="53501"/>
                  <a:pt x="-2889" y="33859"/>
                  <a:pt x="301" y="27312"/>
                </a:cubicBezTo>
                <a:cubicBezTo>
                  <a:pt x="3490" y="20765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6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523"/>
                  <a:pt x="93559" y="40743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85" y="79775"/>
                  <a:pt x="20362" y="53501"/>
                  <a:pt x="20362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 rot="-5400000">
            <a:off x="6846462" y="10088716"/>
            <a:ext cx="103907" cy="96285"/>
          </a:xfrm>
          <a:custGeom>
            <a:rect b="b" l="l" r="r" t="t"/>
            <a:pathLst>
              <a:path extrusionOk="0" h="110355" w="119091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87" y="31277"/>
                  <a:pt x="76587" y="31277"/>
                </a:cubicBezTo>
                <a:cubicBezTo>
                  <a:pt x="76587" y="31277"/>
                  <a:pt x="114192" y="22547"/>
                  <a:pt x="118641" y="30101"/>
                </a:cubicBezTo>
                <a:cubicBezTo>
                  <a:pt x="123006" y="37656"/>
                  <a:pt x="94214" y="61579"/>
                  <a:pt x="94214" y="61579"/>
                </a:cubicBezTo>
                <a:cubicBezTo>
                  <a:pt x="94214" y="61579"/>
                  <a:pt x="114948" y="91882"/>
                  <a:pt x="108568" y="98010"/>
                </a:cubicBezTo>
                <a:cubicBezTo>
                  <a:pt x="102105" y="104138"/>
                  <a:pt x="68445" y="86258"/>
                  <a:pt x="68445" y="86258"/>
                </a:cubicBezTo>
                <a:cubicBezTo>
                  <a:pt x="68445" y="86258"/>
                  <a:pt x="43682" y="113707"/>
                  <a:pt x="35288" y="110014"/>
                </a:cubicBezTo>
                <a:cubicBezTo>
                  <a:pt x="26809" y="106236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"/>
          <p:cNvSpPr/>
          <p:nvPr/>
        </p:nvSpPr>
        <p:spPr>
          <a:xfrm rot="-5400000">
            <a:off x="654914" y="8533215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09" y="-1797"/>
                  <a:pt x="91952" y="50"/>
                </a:cubicBezTo>
                <a:cubicBezTo>
                  <a:pt x="104711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336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"/>
          <p:cNvSpPr/>
          <p:nvPr/>
        </p:nvSpPr>
        <p:spPr>
          <a:xfrm rot="-5400000">
            <a:off x="342665" y="6782940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87"/>
                </a:moveTo>
                <a:cubicBezTo>
                  <a:pt x="36216" y="94987"/>
                  <a:pt x="-5167" y="60152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09" y="-1797"/>
                  <a:pt x="91952" y="50"/>
                </a:cubicBezTo>
                <a:cubicBezTo>
                  <a:pt x="104712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336" y="150808"/>
                </a:cubicBezTo>
                <a:cubicBezTo>
                  <a:pt x="9102" y="141743"/>
                  <a:pt x="36216" y="94987"/>
                  <a:pt x="36216" y="9498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/>
          <p:nvPr/>
        </p:nvSpPr>
        <p:spPr>
          <a:xfrm rot="-5400000">
            <a:off x="253099" y="6714395"/>
            <a:ext cx="103834" cy="96225"/>
          </a:xfrm>
          <a:custGeom>
            <a:rect b="b" l="l" r="r" t="t"/>
            <a:pathLst>
              <a:path extrusionOk="0" h="110286" w="119007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1" y="40930"/>
                  <a:pt x="39904" y="37237"/>
                  <a:pt x="39904" y="37237"/>
                </a:cubicBezTo>
                <a:cubicBezTo>
                  <a:pt x="39904" y="37237"/>
                  <a:pt x="42422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8" y="22547"/>
                  <a:pt x="118557" y="30102"/>
                </a:cubicBezTo>
                <a:cubicBezTo>
                  <a:pt x="122922" y="37657"/>
                  <a:pt x="94130" y="61580"/>
                  <a:pt x="94130" y="61580"/>
                </a:cubicBezTo>
                <a:cubicBezTo>
                  <a:pt x="94130" y="61580"/>
                  <a:pt x="114864" y="91882"/>
                  <a:pt x="108484" y="98010"/>
                </a:cubicBezTo>
                <a:cubicBezTo>
                  <a:pt x="102021" y="104138"/>
                  <a:pt x="68360" y="86258"/>
                  <a:pt x="68360" y="86258"/>
                </a:cubicBezTo>
                <a:cubicBezTo>
                  <a:pt x="68360" y="86258"/>
                  <a:pt x="43598" y="113707"/>
                  <a:pt x="35204" y="109930"/>
                </a:cubicBezTo>
                <a:cubicBezTo>
                  <a:pt x="26809" y="106152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215137" y="4537544"/>
            <a:ext cx="754960" cy="529656"/>
          </a:xfrm>
          <a:custGeom>
            <a:rect b="b" l="l" r="r" t="t"/>
            <a:pathLst>
              <a:path extrusionOk="0" h="607056" w="865284">
                <a:moveTo>
                  <a:pt x="294116" y="33"/>
                </a:moveTo>
                <a:cubicBezTo>
                  <a:pt x="278592" y="513"/>
                  <a:pt x="262107" y="3394"/>
                  <a:pt x="244982" y="9396"/>
                </a:cubicBezTo>
                <a:cubicBezTo>
                  <a:pt x="197929" y="25961"/>
                  <a:pt x="170320" y="58050"/>
                  <a:pt x="158317" y="100542"/>
                </a:cubicBezTo>
                <a:cubicBezTo>
                  <a:pt x="151835" y="123429"/>
                  <a:pt x="151435" y="147116"/>
                  <a:pt x="153436" y="170323"/>
                </a:cubicBezTo>
                <a:cubicBezTo>
                  <a:pt x="153916" y="176084"/>
                  <a:pt x="153675" y="182006"/>
                  <a:pt x="154556" y="187608"/>
                </a:cubicBezTo>
                <a:cubicBezTo>
                  <a:pt x="154796" y="188968"/>
                  <a:pt x="155116" y="190089"/>
                  <a:pt x="155276" y="191369"/>
                </a:cubicBezTo>
                <a:cubicBezTo>
                  <a:pt x="148554" y="190729"/>
                  <a:pt x="141592" y="191049"/>
                  <a:pt x="134630" y="190969"/>
                </a:cubicBezTo>
                <a:cubicBezTo>
                  <a:pt x="118065" y="190809"/>
                  <a:pt x="101180" y="191529"/>
                  <a:pt x="84775" y="195450"/>
                </a:cubicBezTo>
                <a:cubicBezTo>
                  <a:pt x="35561" y="207133"/>
                  <a:pt x="4032" y="237382"/>
                  <a:pt x="351" y="290758"/>
                </a:cubicBezTo>
                <a:cubicBezTo>
                  <a:pt x="-769" y="307243"/>
                  <a:pt x="911" y="321327"/>
                  <a:pt x="3712" y="334691"/>
                </a:cubicBezTo>
                <a:cubicBezTo>
                  <a:pt x="3792" y="334931"/>
                  <a:pt x="4032" y="335171"/>
                  <a:pt x="4112" y="335411"/>
                </a:cubicBezTo>
                <a:cubicBezTo>
                  <a:pt x="12754" y="375182"/>
                  <a:pt x="38602" y="400230"/>
                  <a:pt x="76533" y="413834"/>
                </a:cubicBezTo>
                <a:cubicBezTo>
                  <a:pt x="82054" y="415834"/>
                  <a:pt x="87336" y="417995"/>
                  <a:pt x="93418" y="419435"/>
                </a:cubicBezTo>
                <a:cubicBezTo>
                  <a:pt x="96539" y="420156"/>
                  <a:pt x="98780" y="421836"/>
                  <a:pt x="102060" y="422476"/>
                </a:cubicBezTo>
                <a:cubicBezTo>
                  <a:pt x="129429" y="427678"/>
                  <a:pt x="158477" y="427918"/>
                  <a:pt x="185685" y="424717"/>
                </a:cubicBezTo>
                <a:cubicBezTo>
                  <a:pt x="186245" y="424637"/>
                  <a:pt x="186645" y="424397"/>
                  <a:pt x="187205" y="424317"/>
                </a:cubicBezTo>
                <a:cubicBezTo>
                  <a:pt x="186885" y="425517"/>
                  <a:pt x="186805" y="425997"/>
                  <a:pt x="186485" y="427358"/>
                </a:cubicBezTo>
                <a:cubicBezTo>
                  <a:pt x="184405" y="436480"/>
                  <a:pt x="184084" y="445763"/>
                  <a:pt x="183444" y="455126"/>
                </a:cubicBezTo>
                <a:lnTo>
                  <a:pt x="183044" y="455526"/>
                </a:lnTo>
                <a:cubicBezTo>
                  <a:pt x="183044" y="456006"/>
                  <a:pt x="183044" y="456486"/>
                  <a:pt x="183044" y="457046"/>
                </a:cubicBezTo>
                <a:cubicBezTo>
                  <a:pt x="182164" y="473851"/>
                  <a:pt x="183044" y="490896"/>
                  <a:pt x="188326" y="507301"/>
                </a:cubicBezTo>
                <a:cubicBezTo>
                  <a:pt x="195688" y="530108"/>
                  <a:pt x="212012" y="548113"/>
                  <a:pt x="232979" y="563557"/>
                </a:cubicBezTo>
                <a:cubicBezTo>
                  <a:pt x="237300" y="566758"/>
                  <a:pt x="241221" y="570119"/>
                  <a:pt x="246102" y="572920"/>
                </a:cubicBezTo>
                <a:cubicBezTo>
                  <a:pt x="250023" y="575161"/>
                  <a:pt x="252264" y="578442"/>
                  <a:pt x="256585" y="580442"/>
                </a:cubicBezTo>
                <a:cubicBezTo>
                  <a:pt x="309721" y="605250"/>
                  <a:pt x="359736" y="589485"/>
                  <a:pt x="403668" y="548913"/>
                </a:cubicBezTo>
                <a:cubicBezTo>
                  <a:pt x="413751" y="539630"/>
                  <a:pt x="422554" y="529628"/>
                  <a:pt x="430316" y="519625"/>
                </a:cubicBezTo>
                <a:cubicBezTo>
                  <a:pt x="430476" y="519465"/>
                  <a:pt x="430556" y="519385"/>
                  <a:pt x="430716" y="519225"/>
                </a:cubicBezTo>
                <a:cubicBezTo>
                  <a:pt x="430876" y="519705"/>
                  <a:pt x="430876" y="519865"/>
                  <a:pt x="431116" y="520345"/>
                </a:cubicBezTo>
                <a:cubicBezTo>
                  <a:pt x="436078" y="532348"/>
                  <a:pt x="442320" y="544352"/>
                  <a:pt x="450242" y="555635"/>
                </a:cubicBezTo>
                <a:cubicBezTo>
                  <a:pt x="451202" y="556916"/>
                  <a:pt x="452323" y="557716"/>
                  <a:pt x="453283" y="558996"/>
                </a:cubicBezTo>
                <a:cubicBezTo>
                  <a:pt x="456724" y="563557"/>
                  <a:pt x="460805" y="566999"/>
                  <a:pt x="464566" y="571000"/>
                </a:cubicBezTo>
                <a:cubicBezTo>
                  <a:pt x="473369" y="580362"/>
                  <a:pt x="482811" y="588044"/>
                  <a:pt x="493455" y="593886"/>
                </a:cubicBezTo>
                <a:cubicBezTo>
                  <a:pt x="494735" y="594606"/>
                  <a:pt x="495935" y="595407"/>
                  <a:pt x="497216" y="596127"/>
                </a:cubicBezTo>
                <a:cubicBezTo>
                  <a:pt x="498816" y="597087"/>
                  <a:pt x="500497" y="597807"/>
                  <a:pt x="502097" y="598768"/>
                </a:cubicBezTo>
                <a:cubicBezTo>
                  <a:pt x="503697" y="599488"/>
                  <a:pt x="504978" y="600768"/>
                  <a:pt x="506578" y="601408"/>
                </a:cubicBezTo>
                <a:cubicBezTo>
                  <a:pt x="506818" y="601489"/>
                  <a:pt x="507138" y="601328"/>
                  <a:pt x="507299" y="601408"/>
                </a:cubicBezTo>
                <a:cubicBezTo>
                  <a:pt x="521142" y="606450"/>
                  <a:pt x="536907" y="607810"/>
                  <a:pt x="553472" y="606690"/>
                </a:cubicBezTo>
                <a:cubicBezTo>
                  <a:pt x="554913" y="606610"/>
                  <a:pt x="556513" y="606050"/>
                  <a:pt x="557954" y="605970"/>
                </a:cubicBezTo>
                <a:cubicBezTo>
                  <a:pt x="564755" y="605410"/>
                  <a:pt x="571637" y="604770"/>
                  <a:pt x="578920" y="602929"/>
                </a:cubicBezTo>
                <a:cubicBezTo>
                  <a:pt x="580840" y="602449"/>
                  <a:pt x="582521" y="602769"/>
                  <a:pt x="584521" y="602209"/>
                </a:cubicBezTo>
                <a:cubicBezTo>
                  <a:pt x="636937" y="587164"/>
                  <a:pt x="665745" y="552994"/>
                  <a:pt x="674948" y="506581"/>
                </a:cubicBezTo>
                <a:cubicBezTo>
                  <a:pt x="675588" y="503300"/>
                  <a:pt x="675268" y="499779"/>
                  <a:pt x="675668" y="496418"/>
                </a:cubicBezTo>
                <a:cubicBezTo>
                  <a:pt x="676788" y="487615"/>
                  <a:pt x="677668" y="478733"/>
                  <a:pt x="677508" y="469770"/>
                </a:cubicBezTo>
                <a:cubicBezTo>
                  <a:pt x="677268" y="454886"/>
                  <a:pt x="675748" y="439841"/>
                  <a:pt x="672627" y="425117"/>
                </a:cubicBezTo>
                <a:cubicBezTo>
                  <a:pt x="672307" y="423757"/>
                  <a:pt x="672146" y="422556"/>
                  <a:pt x="671907" y="421356"/>
                </a:cubicBezTo>
                <a:cubicBezTo>
                  <a:pt x="671666" y="420236"/>
                  <a:pt x="671427" y="419115"/>
                  <a:pt x="671186" y="417995"/>
                </a:cubicBezTo>
                <a:cubicBezTo>
                  <a:pt x="673827" y="418475"/>
                  <a:pt x="676148" y="419035"/>
                  <a:pt x="679029" y="419515"/>
                </a:cubicBezTo>
                <a:cubicBezTo>
                  <a:pt x="705836" y="423597"/>
                  <a:pt x="733284" y="424957"/>
                  <a:pt x="759292" y="421756"/>
                </a:cubicBezTo>
                <a:cubicBezTo>
                  <a:pt x="820910" y="414234"/>
                  <a:pt x="860762" y="383185"/>
                  <a:pt x="865083" y="322367"/>
                </a:cubicBezTo>
                <a:cubicBezTo>
                  <a:pt x="865883" y="310444"/>
                  <a:pt x="864123" y="300441"/>
                  <a:pt x="862842" y="290118"/>
                </a:cubicBezTo>
                <a:cubicBezTo>
                  <a:pt x="862842" y="289958"/>
                  <a:pt x="862842" y="289878"/>
                  <a:pt x="862842" y="289718"/>
                </a:cubicBezTo>
                <a:cubicBezTo>
                  <a:pt x="862842" y="289557"/>
                  <a:pt x="862842" y="289478"/>
                  <a:pt x="862842" y="289317"/>
                </a:cubicBezTo>
                <a:cubicBezTo>
                  <a:pt x="860042" y="267631"/>
                  <a:pt x="853480" y="248746"/>
                  <a:pt x="842196" y="233781"/>
                </a:cubicBezTo>
                <a:cubicBezTo>
                  <a:pt x="838995" y="229540"/>
                  <a:pt x="834754" y="226179"/>
                  <a:pt x="830913" y="222498"/>
                </a:cubicBezTo>
                <a:cubicBezTo>
                  <a:pt x="822270" y="214015"/>
                  <a:pt x="812187" y="206973"/>
                  <a:pt x="800504" y="201132"/>
                </a:cubicBezTo>
                <a:cubicBezTo>
                  <a:pt x="799384" y="200572"/>
                  <a:pt x="798263" y="200171"/>
                  <a:pt x="797143" y="199611"/>
                </a:cubicBezTo>
                <a:cubicBezTo>
                  <a:pt x="796263" y="199211"/>
                  <a:pt x="795463" y="198491"/>
                  <a:pt x="794502" y="198091"/>
                </a:cubicBezTo>
                <a:cubicBezTo>
                  <a:pt x="791301" y="196650"/>
                  <a:pt x="788501" y="194810"/>
                  <a:pt x="785140" y="193610"/>
                </a:cubicBezTo>
                <a:cubicBezTo>
                  <a:pt x="782499" y="192649"/>
                  <a:pt x="780418" y="191129"/>
                  <a:pt x="777618" y="190248"/>
                </a:cubicBezTo>
                <a:cubicBezTo>
                  <a:pt x="766494" y="186728"/>
                  <a:pt x="755291" y="184567"/>
                  <a:pt x="744248" y="183126"/>
                </a:cubicBezTo>
                <a:cubicBezTo>
                  <a:pt x="744088" y="183126"/>
                  <a:pt x="744008" y="183126"/>
                  <a:pt x="743848" y="183126"/>
                </a:cubicBezTo>
                <a:cubicBezTo>
                  <a:pt x="730404" y="181366"/>
                  <a:pt x="717200" y="180646"/>
                  <a:pt x="704796" y="180886"/>
                </a:cubicBezTo>
                <a:cubicBezTo>
                  <a:pt x="705356" y="179285"/>
                  <a:pt x="705756" y="178645"/>
                  <a:pt x="706317" y="176725"/>
                </a:cubicBezTo>
                <a:cubicBezTo>
                  <a:pt x="714239" y="149037"/>
                  <a:pt x="714559" y="119508"/>
                  <a:pt x="702155" y="91580"/>
                </a:cubicBezTo>
                <a:cubicBezTo>
                  <a:pt x="700315" y="87419"/>
                  <a:pt x="695914" y="84298"/>
                  <a:pt x="693513" y="80296"/>
                </a:cubicBezTo>
                <a:cubicBezTo>
                  <a:pt x="691832" y="77576"/>
                  <a:pt x="689752" y="75095"/>
                  <a:pt x="687911" y="72454"/>
                </a:cubicBezTo>
                <a:cubicBezTo>
                  <a:pt x="679349" y="60691"/>
                  <a:pt x="668386" y="49968"/>
                  <a:pt x="654542" y="40605"/>
                </a:cubicBezTo>
                <a:cubicBezTo>
                  <a:pt x="650060" y="37564"/>
                  <a:pt x="645339" y="34763"/>
                  <a:pt x="640297" y="31962"/>
                </a:cubicBezTo>
                <a:cubicBezTo>
                  <a:pt x="634776" y="28922"/>
                  <a:pt x="631175" y="24920"/>
                  <a:pt x="624933" y="22199"/>
                </a:cubicBezTo>
                <a:cubicBezTo>
                  <a:pt x="617731" y="19079"/>
                  <a:pt x="610929" y="18759"/>
                  <a:pt x="603967" y="16918"/>
                </a:cubicBezTo>
                <a:cubicBezTo>
                  <a:pt x="597965" y="15398"/>
                  <a:pt x="591803" y="12997"/>
                  <a:pt x="585962" y="12437"/>
                </a:cubicBezTo>
                <a:cubicBezTo>
                  <a:pt x="553872" y="9076"/>
                  <a:pt x="524504" y="19559"/>
                  <a:pt x="497456" y="40205"/>
                </a:cubicBezTo>
                <a:cubicBezTo>
                  <a:pt x="487933" y="46927"/>
                  <a:pt x="478490" y="55009"/>
                  <a:pt x="469688" y="64612"/>
                </a:cubicBezTo>
                <a:cubicBezTo>
                  <a:pt x="459204" y="76055"/>
                  <a:pt x="449762" y="88379"/>
                  <a:pt x="441920" y="100622"/>
                </a:cubicBezTo>
                <a:cubicBezTo>
                  <a:pt x="441279" y="101583"/>
                  <a:pt x="440959" y="102303"/>
                  <a:pt x="440399" y="103263"/>
                </a:cubicBezTo>
                <a:cubicBezTo>
                  <a:pt x="439759" y="101983"/>
                  <a:pt x="439279" y="100862"/>
                  <a:pt x="438558" y="99502"/>
                </a:cubicBezTo>
                <a:cubicBezTo>
                  <a:pt x="438078" y="98622"/>
                  <a:pt x="437198" y="97822"/>
                  <a:pt x="436638" y="96861"/>
                </a:cubicBezTo>
                <a:cubicBezTo>
                  <a:pt x="430716" y="86058"/>
                  <a:pt x="423594" y="75255"/>
                  <a:pt x="415672" y="65012"/>
                </a:cubicBezTo>
                <a:cubicBezTo>
                  <a:pt x="414231" y="63172"/>
                  <a:pt x="413431" y="61171"/>
                  <a:pt x="411911" y="59410"/>
                </a:cubicBezTo>
                <a:cubicBezTo>
                  <a:pt x="409670" y="56770"/>
                  <a:pt x="407030" y="54769"/>
                  <a:pt x="404789" y="52288"/>
                </a:cubicBezTo>
                <a:cubicBezTo>
                  <a:pt x="396226" y="42766"/>
                  <a:pt x="387024" y="34603"/>
                  <a:pt x="377421" y="27561"/>
                </a:cubicBezTo>
                <a:cubicBezTo>
                  <a:pt x="372859" y="24200"/>
                  <a:pt x="368378" y="20919"/>
                  <a:pt x="363577" y="18198"/>
                </a:cubicBezTo>
                <a:cubicBezTo>
                  <a:pt x="352133" y="11636"/>
                  <a:pt x="339970" y="6115"/>
                  <a:pt x="327166" y="3154"/>
                </a:cubicBezTo>
                <a:cubicBezTo>
                  <a:pt x="323165" y="2274"/>
                  <a:pt x="318924" y="2274"/>
                  <a:pt x="314762" y="2034"/>
                </a:cubicBezTo>
                <a:cubicBezTo>
                  <a:pt x="313482" y="1874"/>
                  <a:pt x="312282" y="1794"/>
                  <a:pt x="311002" y="1634"/>
                </a:cubicBezTo>
                <a:cubicBezTo>
                  <a:pt x="305320" y="913"/>
                  <a:pt x="300038" y="-207"/>
                  <a:pt x="294116" y="33"/>
                </a:cubicBezTo>
                <a:close/>
                <a:moveTo>
                  <a:pt x="292996" y="16518"/>
                </a:moveTo>
                <a:lnTo>
                  <a:pt x="168480" y="153038"/>
                </a:lnTo>
                <a:cubicBezTo>
                  <a:pt x="168320" y="136793"/>
                  <a:pt x="169680" y="120628"/>
                  <a:pt x="174081" y="105024"/>
                </a:cubicBezTo>
                <a:cubicBezTo>
                  <a:pt x="184644" y="67493"/>
                  <a:pt x="208812" y="39885"/>
                  <a:pt x="250584" y="25080"/>
                </a:cubicBezTo>
                <a:cubicBezTo>
                  <a:pt x="265548" y="19879"/>
                  <a:pt x="279552" y="17078"/>
                  <a:pt x="292996" y="16518"/>
                </a:cubicBezTo>
                <a:close/>
                <a:moveTo>
                  <a:pt x="313642" y="18038"/>
                </a:moveTo>
                <a:cubicBezTo>
                  <a:pt x="327326" y="19959"/>
                  <a:pt x="340530" y="23480"/>
                  <a:pt x="352693" y="30042"/>
                </a:cubicBezTo>
                <a:lnTo>
                  <a:pt x="41002" y="373662"/>
                </a:lnTo>
                <a:cubicBezTo>
                  <a:pt x="32360" y="364219"/>
                  <a:pt x="25878" y="353096"/>
                  <a:pt x="21877" y="339492"/>
                </a:cubicBezTo>
                <a:lnTo>
                  <a:pt x="140792" y="208174"/>
                </a:lnTo>
                <a:cubicBezTo>
                  <a:pt x="145753" y="208334"/>
                  <a:pt x="150955" y="206973"/>
                  <a:pt x="155836" y="207454"/>
                </a:cubicBezTo>
                <a:cubicBezTo>
                  <a:pt x="159918" y="207854"/>
                  <a:pt x="162638" y="208334"/>
                  <a:pt x="164078" y="208574"/>
                </a:cubicBezTo>
                <a:cubicBezTo>
                  <a:pt x="170000" y="209534"/>
                  <a:pt x="175042" y="204173"/>
                  <a:pt x="173441" y="198411"/>
                </a:cubicBezTo>
                <a:cubicBezTo>
                  <a:pt x="172801" y="196010"/>
                  <a:pt x="171841" y="191209"/>
                  <a:pt x="170801" y="184887"/>
                </a:cubicBezTo>
                <a:cubicBezTo>
                  <a:pt x="170320" y="181926"/>
                  <a:pt x="170401" y="178885"/>
                  <a:pt x="170080" y="175924"/>
                </a:cubicBezTo>
                <a:lnTo>
                  <a:pt x="313642" y="18038"/>
                </a:lnTo>
                <a:close/>
                <a:moveTo>
                  <a:pt x="570597" y="28841"/>
                </a:moveTo>
                <a:lnTo>
                  <a:pt x="202250" y="434720"/>
                </a:lnTo>
                <a:cubicBezTo>
                  <a:pt x="202490" y="433519"/>
                  <a:pt x="202330" y="432239"/>
                  <a:pt x="202650" y="430959"/>
                </a:cubicBezTo>
                <a:cubicBezTo>
                  <a:pt x="203530" y="427118"/>
                  <a:pt x="204330" y="423837"/>
                  <a:pt x="205291" y="420796"/>
                </a:cubicBezTo>
                <a:cubicBezTo>
                  <a:pt x="205851" y="419035"/>
                  <a:pt x="206571" y="417595"/>
                  <a:pt x="206811" y="417035"/>
                </a:cubicBezTo>
                <a:cubicBezTo>
                  <a:pt x="209132" y="411033"/>
                  <a:pt x="203770" y="404951"/>
                  <a:pt x="197448" y="406152"/>
                </a:cubicBezTo>
                <a:cubicBezTo>
                  <a:pt x="196888" y="406232"/>
                  <a:pt x="195848" y="406632"/>
                  <a:pt x="194087" y="406872"/>
                </a:cubicBezTo>
                <a:cubicBezTo>
                  <a:pt x="191126" y="407352"/>
                  <a:pt x="187365" y="407592"/>
                  <a:pt x="183604" y="407992"/>
                </a:cubicBezTo>
                <a:cubicBezTo>
                  <a:pt x="181123" y="408312"/>
                  <a:pt x="178563" y="408152"/>
                  <a:pt x="176082" y="408392"/>
                </a:cubicBezTo>
                <a:lnTo>
                  <a:pt x="433757" y="124789"/>
                </a:lnTo>
                <a:cubicBezTo>
                  <a:pt x="437198" y="129591"/>
                  <a:pt x="444400" y="130071"/>
                  <a:pt x="447281" y="124389"/>
                </a:cubicBezTo>
                <a:cubicBezTo>
                  <a:pt x="447601" y="123669"/>
                  <a:pt x="448081" y="122229"/>
                  <a:pt x="449202" y="120228"/>
                </a:cubicBezTo>
                <a:cubicBezTo>
                  <a:pt x="451042" y="116867"/>
                  <a:pt x="453363" y="113346"/>
                  <a:pt x="455924" y="109345"/>
                </a:cubicBezTo>
                <a:cubicBezTo>
                  <a:pt x="463286" y="97822"/>
                  <a:pt x="472009" y="86298"/>
                  <a:pt x="481771" y="75575"/>
                </a:cubicBezTo>
                <a:cubicBezTo>
                  <a:pt x="508499" y="46447"/>
                  <a:pt x="538268" y="30282"/>
                  <a:pt x="570597" y="28841"/>
                </a:cubicBezTo>
                <a:close/>
                <a:moveTo>
                  <a:pt x="591563" y="30362"/>
                </a:moveTo>
                <a:cubicBezTo>
                  <a:pt x="600446" y="31882"/>
                  <a:pt x="609328" y="33083"/>
                  <a:pt x="618611" y="37084"/>
                </a:cubicBezTo>
                <a:cubicBezTo>
                  <a:pt x="623013" y="39004"/>
                  <a:pt x="625413" y="41725"/>
                  <a:pt x="629494" y="43806"/>
                </a:cubicBezTo>
                <a:lnTo>
                  <a:pt x="207851" y="508181"/>
                </a:lnTo>
                <a:cubicBezTo>
                  <a:pt x="206891" y="505861"/>
                  <a:pt x="204891" y="504180"/>
                  <a:pt x="204090" y="501779"/>
                </a:cubicBezTo>
                <a:cubicBezTo>
                  <a:pt x="200009" y="489136"/>
                  <a:pt x="198649" y="476012"/>
                  <a:pt x="198809" y="462728"/>
                </a:cubicBezTo>
                <a:lnTo>
                  <a:pt x="591563" y="30362"/>
                </a:lnTo>
                <a:close/>
                <a:moveTo>
                  <a:pt x="366137" y="39405"/>
                </a:moveTo>
                <a:cubicBezTo>
                  <a:pt x="375820" y="46367"/>
                  <a:pt x="385263" y="54449"/>
                  <a:pt x="393906" y="64132"/>
                </a:cubicBezTo>
                <a:lnTo>
                  <a:pt x="87816" y="400950"/>
                </a:lnTo>
                <a:cubicBezTo>
                  <a:pt x="74532" y="396789"/>
                  <a:pt x="63009" y="390947"/>
                  <a:pt x="53326" y="383665"/>
                </a:cubicBezTo>
                <a:lnTo>
                  <a:pt x="366137" y="39405"/>
                </a:lnTo>
                <a:close/>
                <a:moveTo>
                  <a:pt x="643738" y="52528"/>
                </a:moveTo>
                <a:cubicBezTo>
                  <a:pt x="655502" y="60291"/>
                  <a:pt x="665184" y="68933"/>
                  <a:pt x="672627" y="78376"/>
                </a:cubicBezTo>
                <a:lnTo>
                  <a:pt x="243862" y="551394"/>
                </a:lnTo>
                <a:cubicBezTo>
                  <a:pt x="232419" y="543232"/>
                  <a:pt x="223216" y="533869"/>
                  <a:pt x="216494" y="523226"/>
                </a:cubicBezTo>
                <a:lnTo>
                  <a:pt x="643738" y="52528"/>
                </a:lnTo>
                <a:close/>
                <a:moveTo>
                  <a:pt x="404389" y="77256"/>
                </a:moveTo>
                <a:cubicBezTo>
                  <a:pt x="411751" y="86858"/>
                  <a:pt x="418873" y="96781"/>
                  <a:pt x="424234" y="106864"/>
                </a:cubicBezTo>
                <a:cubicBezTo>
                  <a:pt x="424634" y="107664"/>
                  <a:pt x="424955" y="108305"/>
                  <a:pt x="425355" y="109105"/>
                </a:cubicBezTo>
                <a:lnTo>
                  <a:pt x="152315" y="409913"/>
                </a:lnTo>
                <a:cubicBezTo>
                  <a:pt x="136470" y="410233"/>
                  <a:pt x="120706" y="409432"/>
                  <a:pt x="105422" y="406552"/>
                </a:cubicBezTo>
                <a:lnTo>
                  <a:pt x="404389" y="77256"/>
                </a:lnTo>
                <a:close/>
                <a:moveTo>
                  <a:pt x="682710" y="92300"/>
                </a:moveTo>
                <a:cubicBezTo>
                  <a:pt x="683830" y="94461"/>
                  <a:pt x="686231" y="96141"/>
                  <a:pt x="687191" y="98302"/>
                </a:cubicBezTo>
                <a:cubicBezTo>
                  <a:pt x="692393" y="109985"/>
                  <a:pt x="694713" y="122149"/>
                  <a:pt x="695114" y="134312"/>
                </a:cubicBezTo>
                <a:lnTo>
                  <a:pt x="295237" y="574281"/>
                </a:lnTo>
                <a:cubicBezTo>
                  <a:pt x="284834" y="572920"/>
                  <a:pt x="274110" y="570280"/>
                  <a:pt x="263388" y="565318"/>
                </a:cubicBezTo>
                <a:cubicBezTo>
                  <a:pt x="260747" y="564118"/>
                  <a:pt x="259467" y="562117"/>
                  <a:pt x="256986" y="560837"/>
                </a:cubicBezTo>
                <a:lnTo>
                  <a:pt x="682710" y="92300"/>
                </a:lnTo>
                <a:close/>
                <a:moveTo>
                  <a:pt x="691352" y="162400"/>
                </a:moveTo>
                <a:cubicBezTo>
                  <a:pt x="690632" y="165601"/>
                  <a:pt x="691112" y="168962"/>
                  <a:pt x="690232" y="172163"/>
                </a:cubicBezTo>
                <a:cubicBezTo>
                  <a:pt x="689191" y="175844"/>
                  <a:pt x="688391" y="179365"/>
                  <a:pt x="687191" y="182326"/>
                </a:cubicBezTo>
                <a:cubicBezTo>
                  <a:pt x="686551" y="184007"/>
                  <a:pt x="685911" y="184807"/>
                  <a:pt x="685670" y="185367"/>
                </a:cubicBezTo>
                <a:cubicBezTo>
                  <a:pt x="682950" y="191129"/>
                  <a:pt x="687591" y="198011"/>
                  <a:pt x="693913" y="197371"/>
                </a:cubicBezTo>
                <a:cubicBezTo>
                  <a:pt x="694553" y="197291"/>
                  <a:pt x="695834" y="197131"/>
                  <a:pt x="697674" y="196971"/>
                </a:cubicBezTo>
                <a:cubicBezTo>
                  <a:pt x="701195" y="196810"/>
                  <a:pt x="705276" y="197371"/>
                  <a:pt x="708958" y="197371"/>
                </a:cubicBezTo>
                <a:lnTo>
                  <a:pt x="437358" y="496338"/>
                </a:lnTo>
                <a:cubicBezTo>
                  <a:pt x="433757" y="493697"/>
                  <a:pt x="428876" y="493057"/>
                  <a:pt x="426075" y="497458"/>
                </a:cubicBezTo>
                <a:cubicBezTo>
                  <a:pt x="425755" y="498018"/>
                  <a:pt x="424955" y="499299"/>
                  <a:pt x="423834" y="500819"/>
                </a:cubicBezTo>
                <a:cubicBezTo>
                  <a:pt x="421994" y="503460"/>
                  <a:pt x="419993" y="506261"/>
                  <a:pt x="417433" y="509462"/>
                </a:cubicBezTo>
                <a:cubicBezTo>
                  <a:pt x="410230" y="518744"/>
                  <a:pt x="401668" y="528187"/>
                  <a:pt x="392305" y="536830"/>
                </a:cubicBezTo>
                <a:cubicBezTo>
                  <a:pt x="368778" y="558516"/>
                  <a:pt x="343651" y="570680"/>
                  <a:pt x="317643" y="573560"/>
                </a:cubicBezTo>
                <a:lnTo>
                  <a:pt x="691352" y="162400"/>
                </a:lnTo>
                <a:close/>
                <a:moveTo>
                  <a:pt x="730724" y="198091"/>
                </a:moveTo>
                <a:cubicBezTo>
                  <a:pt x="744568" y="199371"/>
                  <a:pt x="758812" y="201532"/>
                  <a:pt x="772736" y="205933"/>
                </a:cubicBezTo>
                <a:cubicBezTo>
                  <a:pt x="773056" y="206013"/>
                  <a:pt x="773216" y="206173"/>
                  <a:pt x="773456" y="206333"/>
                </a:cubicBezTo>
                <a:lnTo>
                  <a:pt x="464406" y="546913"/>
                </a:lnTo>
                <a:cubicBezTo>
                  <a:pt x="464166" y="546592"/>
                  <a:pt x="463846" y="546432"/>
                  <a:pt x="463686" y="546192"/>
                </a:cubicBezTo>
                <a:cubicBezTo>
                  <a:pt x="456484" y="536029"/>
                  <a:pt x="450642" y="524906"/>
                  <a:pt x="446081" y="513943"/>
                </a:cubicBezTo>
                <a:cubicBezTo>
                  <a:pt x="445761" y="513223"/>
                  <a:pt x="445600" y="512743"/>
                  <a:pt x="445361" y="512102"/>
                </a:cubicBezTo>
                <a:lnTo>
                  <a:pt x="730724" y="198091"/>
                </a:lnTo>
                <a:close/>
                <a:moveTo>
                  <a:pt x="117425" y="209694"/>
                </a:moveTo>
                <a:lnTo>
                  <a:pt x="18756" y="318446"/>
                </a:lnTo>
                <a:cubicBezTo>
                  <a:pt x="17796" y="309803"/>
                  <a:pt x="16195" y="301881"/>
                  <a:pt x="16916" y="291798"/>
                </a:cubicBezTo>
                <a:cubicBezTo>
                  <a:pt x="20036" y="246425"/>
                  <a:pt x="46124" y="221378"/>
                  <a:pt x="88937" y="211135"/>
                </a:cubicBezTo>
                <a:cubicBezTo>
                  <a:pt x="98299" y="208974"/>
                  <a:pt x="107822" y="210334"/>
                  <a:pt x="117425" y="209694"/>
                </a:cubicBezTo>
                <a:close/>
                <a:moveTo>
                  <a:pt x="788901" y="213455"/>
                </a:moveTo>
                <a:cubicBezTo>
                  <a:pt x="800984" y="218977"/>
                  <a:pt x="811067" y="226019"/>
                  <a:pt x="819630" y="234421"/>
                </a:cubicBezTo>
                <a:lnTo>
                  <a:pt x="668466" y="400950"/>
                </a:lnTo>
                <a:cubicBezTo>
                  <a:pt x="667906" y="400790"/>
                  <a:pt x="667185" y="400710"/>
                  <a:pt x="666625" y="400550"/>
                </a:cubicBezTo>
                <a:cubicBezTo>
                  <a:pt x="664065" y="399990"/>
                  <a:pt x="662624" y="399670"/>
                  <a:pt x="661744" y="399429"/>
                </a:cubicBezTo>
                <a:cubicBezTo>
                  <a:pt x="655422" y="397909"/>
                  <a:pt x="649900" y="404151"/>
                  <a:pt x="651981" y="410313"/>
                </a:cubicBezTo>
                <a:cubicBezTo>
                  <a:pt x="652221" y="411113"/>
                  <a:pt x="652781" y="412473"/>
                  <a:pt x="653501" y="414794"/>
                </a:cubicBezTo>
                <a:cubicBezTo>
                  <a:pt x="653661" y="415354"/>
                  <a:pt x="653741" y="416074"/>
                  <a:pt x="653901" y="416635"/>
                </a:cubicBezTo>
                <a:lnTo>
                  <a:pt x="504578" y="581323"/>
                </a:lnTo>
                <a:cubicBezTo>
                  <a:pt x="493775" y="575961"/>
                  <a:pt x="484092" y="568359"/>
                  <a:pt x="475289" y="558836"/>
                </a:cubicBezTo>
                <a:lnTo>
                  <a:pt x="788901" y="213455"/>
                </a:lnTo>
                <a:close/>
                <a:moveTo>
                  <a:pt x="831233" y="245705"/>
                </a:moveTo>
                <a:cubicBezTo>
                  <a:pt x="838755" y="256428"/>
                  <a:pt x="843477" y="269312"/>
                  <a:pt x="846277" y="283956"/>
                </a:cubicBezTo>
                <a:lnTo>
                  <a:pt x="736405" y="404711"/>
                </a:lnTo>
                <a:cubicBezTo>
                  <a:pt x="720401" y="405191"/>
                  <a:pt x="704236" y="405751"/>
                  <a:pt x="687991" y="403591"/>
                </a:cubicBezTo>
                <a:lnTo>
                  <a:pt x="687991" y="403191"/>
                </a:lnTo>
                <a:lnTo>
                  <a:pt x="831233" y="245705"/>
                </a:lnTo>
                <a:close/>
                <a:moveTo>
                  <a:pt x="847798" y="306442"/>
                </a:moveTo>
                <a:cubicBezTo>
                  <a:pt x="847878" y="311484"/>
                  <a:pt x="849318" y="315645"/>
                  <a:pt x="848918" y="321087"/>
                </a:cubicBezTo>
                <a:cubicBezTo>
                  <a:pt x="846438" y="356617"/>
                  <a:pt x="830113" y="379824"/>
                  <a:pt x="802425" y="393108"/>
                </a:cubicBezTo>
                <a:cubicBezTo>
                  <a:pt x="790101" y="399029"/>
                  <a:pt x="775217" y="402951"/>
                  <a:pt x="758572" y="405111"/>
                </a:cubicBezTo>
                <a:lnTo>
                  <a:pt x="847798" y="306442"/>
                </a:lnTo>
                <a:close/>
                <a:moveTo>
                  <a:pt x="657583" y="436961"/>
                </a:moveTo>
                <a:cubicBezTo>
                  <a:pt x="660623" y="454486"/>
                  <a:pt x="661504" y="472011"/>
                  <a:pt x="659823" y="489136"/>
                </a:cubicBezTo>
                <a:lnTo>
                  <a:pt x="570197" y="587804"/>
                </a:lnTo>
                <a:cubicBezTo>
                  <a:pt x="551952" y="591726"/>
                  <a:pt x="535387" y="591325"/>
                  <a:pt x="520662" y="587404"/>
                </a:cubicBezTo>
                <a:lnTo>
                  <a:pt x="657583" y="436961"/>
                </a:lnTo>
                <a:close/>
                <a:moveTo>
                  <a:pt x="652701" y="521385"/>
                </a:moveTo>
                <a:cubicBezTo>
                  <a:pt x="643899" y="545552"/>
                  <a:pt x="627734" y="564518"/>
                  <a:pt x="602446" y="576921"/>
                </a:cubicBezTo>
                <a:lnTo>
                  <a:pt x="652701" y="52138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/>
          <p:nvPr/>
        </p:nvSpPr>
        <p:spPr>
          <a:xfrm rot="-5400000">
            <a:off x="1116581" y="10353797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93" y="-1797"/>
                  <a:pt x="91952" y="50"/>
                </a:cubicBezTo>
                <a:cubicBezTo>
                  <a:pt x="104795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420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"/>
          <p:cNvSpPr/>
          <p:nvPr/>
        </p:nvSpPr>
        <p:spPr>
          <a:xfrm rot="-5400000">
            <a:off x="1181624" y="10239240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/>
          <p:nvPr/>
        </p:nvSpPr>
        <p:spPr>
          <a:xfrm rot="-5400000">
            <a:off x="7179044" y="7151457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8" y="31425"/>
                  <a:pt x="61998" y="31425"/>
                </a:cubicBezTo>
                <a:cubicBezTo>
                  <a:pt x="61998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775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/>
          <p:nvPr/>
        </p:nvSpPr>
        <p:spPr>
          <a:xfrm rot="-5400000">
            <a:off x="7216875" y="7295933"/>
            <a:ext cx="103834" cy="96285"/>
          </a:xfrm>
          <a:custGeom>
            <a:rect b="b" l="l" r="r" t="t"/>
            <a:pathLst>
              <a:path extrusionOk="0" h="110355" w="119008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9" y="22547"/>
                  <a:pt x="118558" y="30102"/>
                </a:cubicBezTo>
                <a:cubicBezTo>
                  <a:pt x="122922" y="37657"/>
                  <a:pt x="94131" y="61580"/>
                  <a:pt x="94131" y="61580"/>
                </a:cubicBezTo>
                <a:cubicBezTo>
                  <a:pt x="94131" y="61580"/>
                  <a:pt x="114864" y="91882"/>
                  <a:pt x="108485" y="98010"/>
                </a:cubicBezTo>
                <a:cubicBezTo>
                  <a:pt x="102021" y="104222"/>
                  <a:pt x="68360" y="86259"/>
                  <a:pt x="68360" y="86259"/>
                </a:cubicBezTo>
                <a:cubicBezTo>
                  <a:pt x="68360" y="86259"/>
                  <a:pt x="43598" y="113707"/>
                  <a:pt x="35204" y="110014"/>
                </a:cubicBezTo>
                <a:cubicBezTo>
                  <a:pt x="26809" y="106237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/>
          <p:nvPr/>
        </p:nvSpPr>
        <p:spPr>
          <a:xfrm rot="-5400000">
            <a:off x="4540441" y="9339467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/>
          <p:nvPr/>
        </p:nvSpPr>
        <p:spPr>
          <a:xfrm rot="-5400000">
            <a:off x="4562716" y="9440214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/>
          <p:nvPr/>
        </p:nvSpPr>
        <p:spPr>
          <a:xfrm rot="-5400000">
            <a:off x="5198327" y="9814004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/>
          <p:nvPr/>
        </p:nvSpPr>
        <p:spPr>
          <a:xfrm rot="-5400000">
            <a:off x="1449011" y="1087852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8" y="31425"/>
                  <a:pt x="61998" y="31425"/>
                </a:cubicBezTo>
                <a:cubicBezTo>
                  <a:pt x="61998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6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6"/>
                </a:cubicBezTo>
                <a:cubicBezTo>
                  <a:pt x="5001" y="79775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/>
          <p:nvPr/>
        </p:nvSpPr>
        <p:spPr>
          <a:xfrm rot="-5400000">
            <a:off x="1486842" y="1232328"/>
            <a:ext cx="103834" cy="96285"/>
          </a:xfrm>
          <a:custGeom>
            <a:rect b="b" l="l" r="r" t="t"/>
            <a:pathLst>
              <a:path extrusionOk="0" h="110355" w="119008">
                <a:moveTo>
                  <a:pt x="34868" y="71233"/>
                </a:moveTo>
                <a:cubicBezTo>
                  <a:pt x="34868" y="71233"/>
                  <a:pt x="-1227" y="57886"/>
                  <a:pt x="32" y="49408"/>
                </a:cubicBezTo>
                <a:cubicBezTo>
                  <a:pt x="1292" y="40930"/>
                  <a:pt x="39904" y="37237"/>
                  <a:pt x="39904" y="37237"/>
                </a:cubicBezTo>
                <a:cubicBezTo>
                  <a:pt x="39904" y="37237"/>
                  <a:pt x="42423" y="1562"/>
                  <a:pt x="51572" y="51"/>
                </a:cubicBezTo>
                <a:cubicBezTo>
                  <a:pt x="60722" y="-1460"/>
                  <a:pt x="76503" y="31277"/>
                  <a:pt x="76503" y="31277"/>
                </a:cubicBezTo>
                <a:cubicBezTo>
                  <a:pt x="76503" y="31277"/>
                  <a:pt x="114109" y="22547"/>
                  <a:pt x="118558" y="30102"/>
                </a:cubicBezTo>
                <a:cubicBezTo>
                  <a:pt x="122922" y="37657"/>
                  <a:pt x="94131" y="61580"/>
                  <a:pt x="94131" y="61580"/>
                </a:cubicBezTo>
                <a:cubicBezTo>
                  <a:pt x="94131" y="61580"/>
                  <a:pt x="114864" y="91882"/>
                  <a:pt x="108485" y="98010"/>
                </a:cubicBezTo>
                <a:cubicBezTo>
                  <a:pt x="102021" y="104222"/>
                  <a:pt x="68360" y="86259"/>
                  <a:pt x="68360" y="86259"/>
                </a:cubicBezTo>
                <a:cubicBezTo>
                  <a:pt x="68360" y="86259"/>
                  <a:pt x="43598" y="113707"/>
                  <a:pt x="35204" y="110014"/>
                </a:cubicBezTo>
                <a:cubicBezTo>
                  <a:pt x="26809" y="106237"/>
                  <a:pt x="34868" y="71233"/>
                  <a:pt x="34868" y="7123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 rot="-5400000">
            <a:off x="3290406" y="402981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/>
          <p:nvPr/>
        </p:nvSpPr>
        <p:spPr>
          <a:xfrm rot="-5400000">
            <a:off x="6808422" y="843167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/>
          <p:nvPr/>
        </p:nvSpPr>
        <p:spPr>
          <a:xfrm rot="-5400000">
            <a:off x="6775554" y="2140703"/>
            <a:ext cx="81666" cy="81629"/>
          </a:xfrm>
          <a:custGeom>
            <a:rect b="b" l="l" r="r" t="t"/>
            <a:pathLst>
              <a:path extrusionOk="0" h="93558" w="93600">
                <a:moveTo>
                  <a:pt x="20363" y="53501"/>
                </a:moveTo>
                <a:cubicBezTo>
                  <a:pt x="20363" y="53501"/>
                  <a:pt x="-2889" y="33859"/>
                  <a:pt x="301" y="27312"/>
                </a:cubicBezTo>
                <a:cubicBezTo>
                  <a:pt x="3490" y="20764"/>
                  <a:pt x="33205" y="27228"/>
                  <a:pt x="33205" y="27228"/>
                </a:cubicBezTo>
                <a:cubicBezTo>
                  <a:pt x="33205" y="27228"/>
                  <a:pt x="44538" y="-1060"/>
                  <a:pt x="51757" y="31"/>
                </a:cubicBezTo>
                <a:cubicBezTo>
                  <a:pt x="58975" y="1038"/>
                  <a:pt x="61997" y="31425"/>
                  <a:pt x="61997" y="31425"/>
                </a:cubicBezTo>
                <a:cubicBezTo>
                  <a:pt x="61997" y="31425"/>
                  <a:pt x="92300" y="33607"/>
                  <a:pt x="93559" y="40742"/>
                </a:cubicBezTo>
                <a:cubicBezTo>
                  <a:pt x="94818" y="47961"/>
                  <a:pt x="67034" y="60217"/>
                  <a:pt x="67034" y="60217"/>
                </a:cubicBezTo>
                <a:cubicBezTo>
                  <a:pt x="67034" y="60217"/>
                  <a:pt x="74421" y="89764"/>
                  <a:pt x="67957" y="93205"/>
                </a:cubicBezTo>
                <a:cubicBezTo>
                  <a:pt x="61494" y="96647"/>
                  <a:pt x="41264" y="73815"/>
                  <a:pt x="41264" y="73815"/>
                </a:cubicBezTo>
                <a:cubicBezTo>
                  <a:pt x="41264" y="73815"/>
                  <a:pt x="15494" y="89932"/>
                  <a:pt x="10290" y="84895"/>
                </a:cubicBezTo>
                <a:cubicBezTo>
                  <a:pt x="5001" y="79859"/>
                  <a:pt x="20363" y="53501"/>
                  <a:pt x="20363" y="53501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/>
          <p:nvPr/>
        </p:nvSpPr>
        <p:spPr>
          <a:xfrm rot="-5400000">
            <a:off x="7032021" y="1430527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8" y="60068"/>
                  <a:pt x="541" y="48484"/>
                </a:cubicBezTo>
                <a:cubicBezTo>
                  <a:pt x="6249" y="36816"/>
                  <a:pt x="58963" y="48400"/>
                  <a:pt x="58963" y="48400"/>
                </a:cubicBezTo>
                <a:cubicBezTo>
                  <a:pt x="58963" y="48400"/>
                  <a:pt x="79193" y="-1797"/>
                  <a:pt x="91952" y="50"/>
                </a:cubicBezTo>
                <a:cubicBezTo>
                  <a:pt x="104795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1" y="72407"/>
                </a:cubicBezTo>
                <a:cubicBezTo>
                  <a:pt x="168423" y="85166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8" y="171542"/>
                  <a:pt x="73402" y="131166"/>
                  <a:pt x="73402" y="131166"/>
                </a:cubicBezTo>
                <a:cubicBezTo>
                  <a:pt x="73402" y="131166"/>
                  <a:pt x="27653" y="159874"/>
                  <a:pt x="18420" y="150808"/>
                </a:cubicBezTo>
                <a:cubicBezTo>
                  <a:pt x="9018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"/>
          <p:cNvSpPr/>
          <p:nvPr/>
        </p:nvSpPr>
        <p:spPr>
          <a:xfrm rot="-5400000">
            <a:off x="7097065" y="1315969"/>
            <a:ext cx="145105" cy="144934"/>
          </a:xfrm>
          <a:custGeom>
            <a:rect b="b" l="l" r="r" t="t"/>
            <a:pathLst>
              <a:path extrusionOk="0" h="166114" w="166310">
                <a:moveTo>
                  <a:pt x="36216" y="94903"/>
                </a:moveTo>
                <a:cubicBezTo>
                  <a:pt x="36216" y="94903"/>
                  <a:pt x="-5167" y="60068"/>
                  <a:pt x="540" y="48484"/>
                </a:cubicBezTo>
                <a:cubicBezTo>
                  <a:pt x="6248" y="36816"/>
                  <a:pt x="58964" y="48400"/>
                  <a:pt x="58964" y="48400"/>
                </a:cubicBezTo>
                <a:cubicBezTo>
                  <a:pt x="58964" y="48400"/>
                  <a:pt x="79193" y="-1797"/>
                  <a:pt x="91953" y="50"/>
                </a:cubicBezTo>
                <a:cubicBezTo>
                  <a:pt x="104796" y="1896"/>
                  <a:pt x="110168" y="55787"/>
                  <a:pt x="110168" y="55787"/>
                </a:cubicBezTo>
                <a:cubicBezTo>
                  <a:pt x="110168" y="55787"/>
                  <a:pt x="163974" y="59564"/>
                  <a:pt x="166240" y="72323"/>
                </a:cubicBezTo>
                <a:cubicBezTo>
                  <a:pt x="168423" y="85082"/>
                  <a:pt x="119066" y="106907"/>
                  <a:pt x="119066" y="106907"/>
                </a:cubicBezTo>
                <a:cubicBezTo>
                  <a:pt x="119066" y="106907"/>
                  <a:pt x="132160" y="159454"/>
                  <a:pt x="120744" y="165498"/>
                </a:cubicBezTo>
                <a:cubicBezTo>
                  <a:pt x="109329" y="171542"/>
                  <a:pt x="73401" y="131166"/>
                  <a:pt x="73401" y="131166"/>
                </a:cubicBezTo>
                <a:cubicBezTo>
                  <a:pt x="73401" y="131166"/>
                  <a:pt x="27654" y="159874"/>
                  <a:pt x="18420" y="150808"/>
                </a:cubicBezTo>
                <a:cubicBezTo>
                  <a:pt x="9019" y="141659"/>
                  <a:pt x="36216" y="94903"/>
                  <a:pt x="36216" y="94903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" name="Google Shape;66;p1"/>
          <p:cNvGrpSpPr/>
          <p:nvPr/>
        </p:nvGrpSpPr>
        <p:grpSpPr>
          <a:xfrm rot="5400000">
            <a:off x="-1348669" y="1777591"/>
            <a:ext cx="10276053" cy="7046480"/>
            <a:chOff x="99360" y="-79677"/>
            <a:chExt cx="12146634" cy="7030311"/>
          </a:xfrm>
        </p:grpSpPr>
        <p:sp>
          <p:nvSpPr>
            <p:cNvPr id="67" name="Google Shape;67;p1"/>
            <p:cNvSpPr/>
            <p:nvPr/>
          </p:nvSpPr>
          <p:spPr>
            <a:xfrm>
              <a:off x="284070" y="412657"/>
              <a:ext cx="1827798" cy="1017272"/>
            </a:xfrm>
            <a:custGeom>
              <a:rect b="b" l="l" r="r" t="t"/>
              <a:pathLst>
                <a:path extrusionOk="0" h="1017272" w="1827798">
                  <a:moveTo>
                    <a:pt x="1645068" y="82"/>
                  </a:moveTo>
                  <a:cubicBezTo>
                    <a:pt x="1636371" y="1076"/>
                    <a:pt x="1627674" y="2484"/>
                    <a:pt x="1619060" y="4389"/>
                  </a:cubicBezTo>
                  <a:cubicBezTo>
                    <a:pt x="1611854" y="5963"/>
                    <a:pt x="1607382" y="13169"/>
                    <a:pt x="1608955" y="20292"/>
                  </a:cubicBezTo>
                  <a:cubicBezTo>
                    <a:pt x="1610529" y="27415"/>
                    <a:pt x="1617735" y="31970"/>
                    <a:pt x="1624858" y="30396"/>
                  </a:cubicBezTo>
                  <a:cubicBezTo>
                    <a:pt x="1632561" y="28740"/>
                    <a:pt x="1640429" y="27415"/>
                    <a:pt x="1648132" y="26504"/>
                  </a:cubicBezTo>
                  <a:cubicBezTo>
                    <a:pt x="1655421" y="25675"/>
                    <a:pt x="1660556" y="19380"/>
                    <a:pt x="1659811" y="12175"/>
                  </a:cubicBezTo>
                  <a:cubicBezTo>
                    <a:pt x="1659065" y="4803"/>
                    <a:pt x="1652356" y="-746"/>
                    <a:pt x="1645068" y="82"/>
                  </a:cubicBezTo>
                  <a:close/>
                  <a:moveTo>
                    <a:pt x="1710749" y="1242"/>
                  </a:moveTo>
                  <a:cubicBezTo>
                    <a:pt x="1703460" y="248"/>
                    <a:pt x="1696999" y="5217"/>
                    <a:pt x="1696006" y="12506"/>
                  </a:cubicBezTo>
                  <a:cubicBezTo>
                    <a:pt x="1695012" y="19795"/>
                    <a:pt x="1699981" y="26669"/>
                    <a:pt x="1707270" y="27663"/>
                  </a:cubicBezTo>
                  <a:cubicBezTo>
                    <a:pt x="1715138" y="28740"/>
                    <a:pt x="1723255" y="29817"/>
                    <a:pt x="1730958" y="31556"/>
                  </a:cubicBezTo>
                  <a:cubicBezTo>
                    <a:pt x="1738081" y="33130"/>
                    <a:pt x="1744873" y="28657"/>
                    <a:pt x="1746529" y="21451"/>
                  </a:cubicBezTo>
                  <a:cubicBezTo>
                    <a:pt x="1748103" y="14328"/>
                    <a:pt x="1743548" y="7536"/>
                    <a:pt x="1736425" y="5880"/>
                  </a:cubicBezTo>
                  <a:cubicBezTo>
                    <a:pt x="1727894" y="3975"/>
                    <a:pt x="1719280" y="2401"/>
                    <a:pt x="1710749" y="1242"/>
                  </a:cubicBezTo>
                  <a:close/>
                  <a:moveTo>
                    <a:pt x="1567874" y="25675"/>
                  </a:moveTo>
                  <a:cubicBezTo>
                    <a:pt x="1564643" y="24681"/>
                    <a:pt x="1560999" y="25178"/>
                    <a:pt x="1557769" y="26835"/>
                  </a:cubicBezTo>
                  <a:cubicBezTo>
                    <a:pt x="1550149" y="30811"/>
                    <a:pt x="1542694" y="34869"/>
                    <a:pt x="1535240" y="39673"/>
                  </a:cubicBezTo>
                  <a:cubicBezTo>
                    <a:pt x="1529111" y="43649"/>
                    <a:pt x="1527371" y="52180"/>
                    <a:pt x="1531347" y="58309"/>
                  </a:cubicBezTo>
                  <a:cubicBezTo>
                    <a:pt x="1535323" y="64438"/>
                    <a:pt x="1543440" y="66177"/>
                    <a:pt x="1549569" y="62202"/>
                  </a:cubicBezTo>
                  <a:cubicBezTo>
                    <a:pt x="1556278" y="57895"/>
                    <a:pt x="1562904" y="53753"/>
                    <a:pt x="1569778" y="50192"/>
                  </a:cubicBezTo>
                  <a:cubicBezTo>
                    <a:pt x="1576322" y="46796"/>
                    <a:pt x="1578972" y="38845"/>
                    <a:pt x="1575576" y="32301"/>
                  </a:cubicBezTo>
                  <a:cubicBezTo>
                    <a:pt x="1573920" y="28988"/>
                    <a:pt x="1571104" y="26752"/>
                    <a:pt x="1567874" y="25675"/>
                  </a:cubicBezTo>
                  <a:close/>
                  <a:moveTo>
                    <a:pt x="1787197" y="25675"/>
                  </a:moveTo>
                  <a:cubicBezTo>
                    <a:pt x="1784050" y="26918"/>
                    <a:pt x="1781648" y="29320"/>
                    <a:pt x="1780240" y="32633"/>
                  </a:cubicBezTo>
                  <a:cubicBezTo>
                    <a:pt x="1777258" y="39342"/>
                    <a:pt x="1780157" y="47127"/>
                    <a:pt x="1786866" y="50109"/>
                  </a:cubicBezTo>
                  <a:cubicBezTo>
                    <a:pt x="1794569" y="53505"/>
                    <a:pt x="1801774" y="57066"/>
                    <a:pt x="1808235" y="60628"/>
                  </a:cubicBezTo>
                  <a:cubicBezTo>
                    <a:pt x="1814695" y="64107"/>
                    <a:pt x="1822647" y="61622"/>
                    <a:pt x="1826125" y="55161"/>
                  </a:cubicBezTo>
                  <a:cubicBezTo>
                    <a:pt x="1829604" y="48701"/>
                    <a:pt x="1827533" y="40832"/>
                    <a:pt x="1821073" y="37271"/>
                  </a:cubicBezTo>
                  <a:cubicBezTo>
                    <a:pt x="1813950" y="33461"/>
                    <a:pt x="1806247" y="29320"/>
                    <a:pt x="1797799" y="25592"/>
                  </a:cubicBezTo>
                  <a:cubicBezTo>
                    <a:pt x="1794320" y="24184"/>
                    <a:pt x="1790344" y="24433"/>
                    <a:pt x="1787197" y="25675"/>
                  </a:cubicBezTo>
                  <a:close/>
                  <a:moveTo>
                    <a:pt x="1493661" y="77276"/>
                  </a:moveTo>
                  <a:cubicBezTo>
                    <a:pt x="1490266" y="77276"/>
                    <a:pt x="1486952" y="78601"/>
                    <a:pt x="1484385" y="81169"/>
                  </a:cubicBezTo>
                  <a:cubicBezTo>
                    <a:pt x="1478421" y="87132"/>
                    <a:pt x="1472706" y="93178"/>
                    <a:pt x="1466909" y="99805"/>
                  </a:cubicBezTo>
                  <a:cubicBezTo>
                    <a:pt x="1462104" y="105354"/>
                    <a:pt x="1462519" y="113637"/>
                    <a:pt x="1468068" y="118440"/>
                  </a:cubicBezTo>
                  <a:cubicBezTo>
                    <a:pt x="1473617" y="123244"/>
                    <a:pt x="1481900" y="122830"/>
                    <a:pt x="1486704" y="117281"/>
                  </a:cubicBezTo>
                  <a:cubicBezTo>
                    <a:pt x="1492088" y="111152"/>
                    <a:pt x="1497471" y="105354"/>
                    <a:pt x="1503021" y="99805"/>
                  </a:cubicBezTo>
                  <a:cubicBezTo>
                    <a:pt x="1508239" y="94587"/>
                    <a:pt x="1508239" y="86387"/>
                    <a:pt x="1503021" y="81169"/>
                  </a:cubicBezTo>
                  <a:cubicBezTo>
                    <a:pt x="1500370" y="78601"/>
                    <a:pt x="1497057" y="77276"/>
                    <a:pt x="1493661" y="77276"/>
                  </a:cubicBezTo>
                  <a:close/>
                  <a:moveTo>
                    <a:pt x="1437008" y="145607"/>
                  </a:moveTo>
                  <a:cubicBezTo>
                    <a:pt x="1433695" y="146353"/>
                    <a:pt x="1430465" y="148341"/>
                    <a:pt x="1428477" y="151405"/>
                  </a:cubicBezTo>
                  <a:cubicBezTo>
                    <a:pt x="1424005" y="158363"/>
                    <a:pt x="1419615" y="165320"/>
                    <a:pt x="1415308" y="172774"/>
                  </a:cubicBezTo>
                  <a:cubicBezTo>
                    <a:pt x="1411663" y="179152"/>
                    <a:pt x="1413651" y="187352"/>
                    <a:pt x="1419946" y="190996"/>
                  </a:cubicBezTo>
                  <a:cubicBezTo>
                    <a:pt x="1426324" y="194640"/>
                    <a:pt x="1434523" y="192653"/>
                    <a:pt x="1438168" y="186358"/>
                  </a:cubicBezTo>
                  <a:cubicBezTo>
                    <a:pt x="1442309" y="179235"/>
                    <a:pt x="1446699" y="172443"/>
                    <a:pt x="1451006" y="165817"/>
                  </a:cubicBezTo>
                  <a:cubicBezTo>
                    <a:pt x="1454982" y="159688"/>
                    <a:pt x="1452911" y="151157"/>
                    <a:pt x="1446782" y="147181"/>
                  </a:cubicBezTo>
                  <a:cubicBezTo>
                    <a:pt x="1443634" y="145193"/>
                    <a:pt x="1440321" y="144945"/>
                    <a:pt x="1437008" y="145607"/>
                  </a:cubicBezTo>
                  <a:close/>
                  <a:moveTo>
                    <a:pt x="1393939" y="222553"/>
                  </a:moveTo>
                  <a:cubicBezTo>
                    <a:pt x="1390708" y="223630"/>
                    <a:pt x="1387727" y="225866"/>
                    <a:pt x="1386153" y="229179"/>
                  </a:cubicBezTo>
                  <a:cubicBezTo>
                    <a:pt x="1382509" y="236633"/>
                    <a:pt x="1378947" y="244005"/>
                    <a:pt x="1375303" y="251294"/>
                  </a:cubicBezTo>
                  <a:cubicBezTo>
                    <a:pt x="1372073" y="257837"/>
                    <a:pt x="1374972" y="265871"/>
                    <a:pt x="1381515" y="269184"/>
                  </a:cubicBezTo>
                  <a:cubicBezTo>
                    <a:pt x="1388058" y="272414"/>
                    <a:pt x="1395761" y="269929"/>
                    <a:pt x="1398991" y="263386"/>
                  </a:cubicBezTo>
                  <a:cubicBezTo>
                    <a:pt x="1402635" y="256015"/>
                    <a:pt x="1406611" y="248395"/>
                    <a:pt x="1410256" y="240857"/>
                  </a:cubicBezTo>
                  <a:cubicBezTo>
                    <a:pt x="1413486" y="234231"/>
                    <a:pt x="1410670" y="226197"/>
                    <a:pt x="1404044" y="222967"/>
                  </a:cubicBezTo>
                  <a:cubicBezTo>
                    <a:pt x="1400731" y="221310"/>
                    <a:pt x="1397086" y="221393"/>
                    <a:pt x="1393939" y="222553"/>
                  </a:cubicBezTo>
                  <a:close/>
                  <a:moveTo>
                    <a:pt x="1355093" y="299747"/>
                  </a:moveTo>
                  <a:cubicBezTo>
                    <a:pt x="1351863" y="300741"/>
                    <a:pt x="1349047" y="303060"/>
                    <a:pt x="1347308" y="306373"/>
                  </a:cubicBezTo>
                  <a:cubicBezTo>
                    <a:pt x="1343498" y="313744"/>
                    <a:pt x="1339853" y="320867"/>
                    <a:pt x="1336043" y="328073"/>
                  </a:cubicBezTo>
                  <a:cubicBezTo>
                    <a:pt x="1332648" y="334534"/>
                    <a:pt x="1334967" y="342899"/>
                    <a:pt x="1341510" y="346295"/>
                  </a:cubicBezTo>
                  <a:cubicBezTo>
                    <a:pt x="1347970" y="349691"/>
                    <a:pt x="1355922" y="346958"/>
                    <a:pt x="1359400" y="340497"/>
                  </a:cubicBezTo>
                  <a:cubicBezTo>
                    <a:pt x="1363293" y="333209"/>
                    <a:pt x="1367186" y="325837"/>
                    <a:pt x="1371079" y="318383"/>
                  </a:cubicBezTo>
                  <a:cubicBezTo>
                    <a:pt x="1374475" y="311839"/>
                    <a:pt x="1372155" y="303888"/>
                    <a:pt x="1365612" y="300492"/>
                  </a:cubicBezTo>
                  <a:cubicBezTo>
                    <a:pt x="1362299" y="298836"/>
                    <a:pt x="1358323" y="298753"/>
                    <a:pt x="1355093" y="299747"/>
                  </a:cubicBezTo>
                  <a:close/>
                  <a:moveTo>
                    <a:pt x="1314343" y="376278"/>
                  </a:moveTo>
                  <a:cubicBezTo>
                    <a:pt x="1311113" y="377189"/>
                    <a:pt x="1308379" y="379674"/>
                    <a:pt x="1306557" y="382904"/>
                  </a:cubicBezTo>
                  <a:cubicBezTo>
                    <a:pt x="1302499" y="390110"/>
                    <a:pt x="1298192" y="397150"/>
                    <a:pt x="1294133" y="404273"/>
                  </a:cubicBezTo>
                  <a:cubicBezTo>
                    <a:pt x="1290489" y="410651"/>
                    <a:pt x="1292808" y="418851"/>
                    <a:pt x="1299186" y="422495"/>
                  </a:cubicBezTo>
                  <a:cubicBezTo>
                    <a:pt x="1305563" y="426139"/>
                    <a:pt x="1313763" y="423820"/>
                    <a:pt x="1317408" y="417443"/>
                  </a:cubicBezTo>
                  <a:cubicBezTo>
                    <a:pt x="1321549" y="410237"/>
                    <a:pt x="1325359" y="403031"/>
                    <a:pt x="1329417" y="395742"/>
                  </a:cubicBezTo>
                  <a:cubicBezTo>
                    <a:pt x="1332979" y="389365"/>
                    <a:pt x="1330742" y="381082"/>
                    <a:pt x="1324365" y="377520"/>
                  </a:cubicBezTo>
                  <a:cubicBezTo>
                    <a:pt x="1321217" y="375615"/>
                    <a:pt x="1317573" y="375367"/>
                    <a:pt x="1314343" y="376278"/>
                  </a:cubicBezTo>
                  <a:close/>
                  <a:moveTo>
                    <a:pt x="1271190" y="451153"/>
                  </a:moveTo>
                  <a:cubicBezTo>
                    <a:pt x="1267877" y="451981"/>
                    <a:pt x="1264978" y="453886"/>
                    <a:pt x="1262991" y="456951"/>
                  </a:cubicBezTo>
                  <a:cubicBezTo>
                    <a:pt x="1258684" y="463991"/>
                    <a:pt x="1254128" y="470948"/>
                    <a:pt x="1249821" y="477906"/>
                  </a:cubicBezTo>
                  <a:cubicBezTo>
                    <a:pt x="1245929" y="484118"/>
                    <a:pt x="1247916" y="492649"/>
                    <a:pt x="1254128" y="496542"/>
                  </a:cubicBezTo>
                  <a:cubicBezTo>
                    <a:pt x="1260340" y="500434"/>
                    <a:pt x="1268457" y="498447"/>
                    <a:pt x="1272350" y="492235"/>
                  </a:cubicBezTo>
                  <a:cubicBezTo>
                    <a:pt x="1276740" y="485194"/>
                    <a:pt x="1281212" y="478071"/>
                    <a:pt x="1285519" y="470865"/>
                  </a:cubicBezTo>
                  <a:cubicBezTo>
                    <a:pt x="1289329" y="464571"/>
                    <a:pt x="1287507" y="456454"/>
                    <a:pt x="1281212" y="452644"/>
                  </a:cubicBezTo>
                  <a:cubicBezTo>
                    <a:pt x="1278148" y="450822"/>
                    <a:pt x="1274503" y="450407"/>
                    <a:pt x="1271190" y="451153"/>
                  </a:cubicBezTo>
                  <a:close/>
                  <a:moveTo>
                    <a:pt x="1225056" y="524206"/>
                  </a:moveTo>
                  <a:cubicBezTo>
                    <a:pt x="1221743" y="524868"/>
                    <a:pt x="1218596" y="526607"/>
                    <a:pt x="1216525" y="529672"/>
                  </a:cubicBezTo>
                  <a:cubicBezTo>
                    <a:pt x="1211887" y="536547"/>
                    <a:pt x="1207249" y="543504"/>
                    <a:pt x="1202528" y="550213"/>
                  </a:cubicBezTo>
                  <a:cubicBezTo>
                    <a:pt x="1198386" y="556259"/>
                    <a:pt x="1200043" y="564293"/>
                    <a:pt x="1206006" y="568435"/>
                  </a:cubicBezTo>
                  <a:cubicBezTo>
                    <a:pt x="1212053" y="572576"/>
                    <a:pt x="1220087" y="571334"/>
                    <a:pt x="1224228" y="565287"/>
                  </a:cubicBezTo>
                  <a:cubicBezTo>
                    <a:pt x="1228949" y="558496"/>
                    <a:pt x="1233919" y="551704"/>
                    <a:pt x="1238640" y="544746"/>
                  </a:cubicBezTo>
                  <a:cubicBezTo>
                    <a:pt x="1242698" y="538700"/>
                    <a:pt x="1240876" y="530169"/>
                    <a:pt x="1234747" y="526110"/>
                  </a:cubicBezTo>
                  <a:cubicBezTo>
                    <a:pt x="1231682" y="524040"/>
                    <a:pt x="1228369" y="523543"/>
                    <a:pt x="1225056" y="524206"/>
                  </a:cubicBezTo>
                  <a:close/>
                  <a:moveTo>
                    <a:pt x="1174947" y="595270"/>
                  </a:moveTo>
                  <a:cubicBezTo>
                    <a:pt x="1171551" y="595767"/>
                    <a:pt x="1168569" y="597424"/>
                    <a:pt x="1166415" y="600323"/>
                  </a:cubicBezTo>
                  <a:cubicBezTo>
                    <a:pt x="1161446" y="606949"/>
                    <a:pt x="1156311" y="613326"/>
                    <a:pt x="1151258" y="619704"/>
                  </a:cubicBezTo>
                  <a:cubicBezTo>
                    <a:pt x="1146786" y="625502"/>
                    <a:pt x="1147780" y="633867"/>
                    <a:pt x="1153577" y="638340"/>
                  </a:cubicBezTo>
                  <a:cubicBezTo>
                    <a:pt x="1159375" y="642812"/>
                    <a:pt x="1167741" y="641819"/>
                    <a:pt x="1172213" y="636021"/>
                  </a:cubicBezTo>
                  <a:cubicBezTo>
                    <a:pt x="1177349" y="629477"/>
                    <a:pt x="1182318" y="622934"/>
                    <a:pt x="1187370" y="616225"/>
                  </a:cubicBezTo>
                  <a:cubicBezTo>
                    <a:pt x="1191760" y="610345"/>
                    <a:pt x="1190932" y="601979"/>
                    <a:pt x="1185051" y="597589"/>
                  </a:cubicBezTo>
                  <a:cubicBezTo>
                    <a:pt x="1182069" y="595353"/>
                    <a:pt x="1178260" y="594773"/>
                    <a:pt x="1174947" y="595270"/>
                  </a:cubicBezTo>
                  <a:close/>
                  <a:moveTo>
                    <a:pt x="1121358" y="663188"/>
                  </a:moveTo>
                  <a:cubicBezTo>
                    <a:pt x="1117962" y="663436"/>
                    <a:pt x="1114815" y="665010"/>
                    <a:pt x="1112413" y="667826"/>
                  </a:cubicBezTo>
                  <a:cubicBezTo>
                    <a:pt x="1107029" y="674121"/>
                    <a:pt x="1101563" y="680001"/>
                    <a:pt x="1096096" y="686048"/>
                  </a:cubicBezTo>
                  <a:cubicBezTo>
                    <a:pt x="1091209" y="691514"/>
                    <a:pt x="1091789" y="700211"/>
                    <a:pt x="1097256" y="705098"/>
                  </a:cubicBezTo>
                  <a:cubicBezTo>
                    <a:pt x="1102722" y="709984"/>
                    <a:pt x="1111005" y="709405"/>
                    <a:pt x="1115892" y="703938"/>
                  </a:cubicBezTo>
                  <a:cubicBezTo>
                    <a:pt x="1121441" y="697726"/>
                    <a:pt x="1127073" y="691349"/>
                    <a:pt x="1132540" y="684888"/>
                  </a:cubicBezTo>
                  <a:cubicBezTo>
                    <a:pt x="1137261" y="679339"/>
                    <a:pt x="1136598" y="670973"/>
                    <a:pt x="1130966" y="666252"/>
                  </a:cubicBezTo>
                  <a:cubicBezTo>
                    <a:pt x="1128315" y="663933"/>
                    <a:pt x="1124754" y="662939"/>
                    <a:pt x="1121358" y="663188"/>
                  </a:cubicBezTo>
                  <a:close/>
                  <a:moveTo>
                    <a:pt x="1063545" y="727212"/>
                  </a:moveTo>
                  <a:cubicBezTo>
                    <a:pt x="1060149" y="727212"/>
                    <a:pt x="1056836" y="728869"/>
                    <a:pt x="1054269" y="731519"/>
                  </a:cubicBezTo>
                  <a:cubicBezTo>
                    <a:pt x="1048471" y="737400"/>
                    <a:pt x="1042590" y="742949"/>
                    <a:pt x="1036793" y="748581"/>
                  </a:cubicBezTo>
                  <a:cubicBezTo>
                    <a:pt x="1031492" y="753717"/>
                    <a:pt x="1031326" y="761999"/>
                    <a:pt x="1036378" y="767217"/>
                  </a:cubicBezTo>
                  <a:cubicBezTo>
                    <a:pt x="1041514" y="772435"/>
                    <a:pt x="1050128" y="772684"/>
                    <a:pt x="1055429" y="767631"/>
                  </a:cubicBezTo>
                  <a:cubicBezTo>
                    <a:pt x="1061392" y="761834"/>
                    <a:pt x="1066941" y="756201"/>
                    <a:pt x="1072905" y="750155"/>
                  </a:cubicBezTo>
                  <a:cubicBezTo>
                    <a:pt x="1078040" y="744937"/>
                    <a:pt x="1078123" y="736240"/>
                    <a:pt x="1072905" y="731105"/>
                  </a:cubicBezTo>
                  <a:cubicBezTo>
                    <a:pt x="1070254" y="728537"/>
                    <a:pt x="1066941" y="727212"/>
                    <a:pt x="1063545" y="727212"/>
                  </a:cubicBezTo>
                  <a:close/>
                  <a:moveTo>
                    <a:pt x="1001012" y="786599"/>
                  </a:moveTo>
                  <a:cubicBezTo>
                    <a:pt x="997616" y="786350"/>
                    <a:pt x="994468" y="787675"/>
                    <a:pt x="991735" y="790077"/>
                  </a:cubicBezTo>
                  <a:cubicBezTo>
                    <a:pt x="985523" y="795461"/>
                    <a:pt x="978980" y="800430"/>
                    <a:pt x="972685" y="805649"/>
                  </a:cubicBezTo>
                  <a:cubicBezTo>
                    <a:pt x="967053" y="810287"/>
                    <a:pt x="966473" y="818569"/>
                    <a:pt x="971111" y="824284"/>
                  </a:cubicBezTo>
                  <a:cubicBezTo>
                    <a:pt x="975750" y="829917"/>
                    <a:pt x="984115" y="830828"/>
                    <a:pt x="989747" y="826189"/>
                  </a:cubicBezTo>
                  <a:cubicBezTo>
                    <a:pt x="996208" y="820889"/>
                    <a:pt x="1002420" y="815422"/>
                    <a:pt x="1008797" y="809873"/>
                  </a:cubicBezTo>
                  <a:cubicBezTo>
                    <a:pt x="1014347" y="805069"/>
                    <a:pt x="1015175" y="796786"/>
                    <a:pt x="1010371" y="791237"/>
                  </a:cubicBezTo>
                  <a:cubicBezTo>
                    <a:pt x="1007886" y="788504"/>
                    <a:pt x="1004408" y="786847"/>
                    <a:pt x="1001012" y="786599"/>
                  </a:cubicBezTo>
                  <a:close/>
                  <a:moveTo>
                    <a:pt x="11323" y="839442"/>
                  </a:moveTo>
                  <a:cubicBezTo>
                    <a:pt x="7927" y="839856"/>
                    <a:pt x="5028" y="841595"/>
                    <a:pt x="2792" y="844494"/>
                  </a:cubicBezTo>
                  <a:cubicBezTo>
                    <a:pt x="-1681" y="850292"/>
                    <a:pt x="-687" y="858657"/>
                    <a:pt x="5111" y="863130"/>
                  </a:cubicBezTo>
                  <a:cubicBezTo>
                    <a:pt x="6105" y="863875"/>
                    <a:pt x="7844" y="865118"/>
                    <a:pt x="10577" y="867023"/>
                  </a:cubicBezTo>
                  <a:cubicBezTo>
                    <a:pt x="14967" y="870170"/>
                    <a:pt x="20185" y="873980"/>
                    <a:pt x="26149" y="877873"/>
                  </a:cubicBezTo>
                  <a:cubicBezTo>
                    <a:pt x="32278" y="881931"/>
                    <a:pt x="40726" y="880109"/>
                    <a:pt x="44784" y="873980"/>
                  </a:cubicBezTo>
                  <a:cubicBezTo>
                    <a:pt x="48843" y="867851"/>
                    <a:pt x="47021" y="859817"/>
                    <a:pt x="40892" y="855758"/>
                  </a:cubicBezTo>
                  <a:cubicBezTo>
                    <a:pt x="35177" y="852031"/>
                    <a:pt x="30290" y="848635"/>
                    <a:pt x="26149" y="845654"/>
                  </a:cubicBezTo>
                  <a:cubicBezTo>
                    <a:pt x="23664" y="843914"/>
                    <a:pt x="22256" y="842755"/>
                    <a:pt x="21510" y="842175"/>
                  </a:cubicBezTo>
                  <a:cubicBezTo>
                    <a:pt x="18529" y="839939"/>
                    <a:pt x="14718" y="839027"/>
                    <a:pt x="11323" y="839442"/>
                  </a:cubicBezTo>
                  <a:close/>
                  <a:moveTo>
                    <a:pt x="934254" y="841015"/>
                  </a:moveTo>
                  <a:cubicBezTo>
                    <a:pt x="930941" y="840435"/>
                    <a:pt x="927131" y="840850"/>
                    <a:pt x="924149" y="843003"/>
                  </a:cubicBezTo>
                  <a:cubicBezTo>
                    <a:pt x="917523" y="847724"/>
                    <a:pt x="910731" y="852445"/>
                    <a:pt x="903940" y="857001"/>
                  </a:cubicBezTo>
                  <a:cubicBezTo>
                    <a:pt x="897893" y="861059"/>
                    <a:pt x="896319" y="869590"/>
                    <a:pt x="900461" y="875637"/>
                  </a:cubicBezTo>
                  <a:cubicBezTo>
                    <a:pt x="904602" y="881683"/>
                    <a:pt x="912636" y="883257"/>
                    <a:pt x="918683" y="879115"/>
                  </a:cubicBezTo>
                  <a:cubicBezTo>
                    <a:pt x="925640" y="874394"/>
                    <a:pt x="932763" y="869673"/>
                    <a:pt x="939638" y="864786"/>
                  </a:cubicBezTo>
                  <a:cubicBezTo>
                    <a:pt x="945601" y="860479"/>
                    <a:pt x="947009" y="852114"/>
                    <a:pt x="942785" y="846150"/>
                  </a:cubicBezTo>
                  <a:cubicBezTo>
                    <a:pt x="940631" y="843086"/>
                    <a:pt x="937567" y="841512"/>
                    <a:pt x="934254" y="841015"/>
                  </a:cubicBezTo>
                  <a:close/>
                  <a:moveTo>
                    <a:pt x="83216" y="885990"/>
                  </a:moveTo>
                  <a:cubicBezTo>
                    <a:pt x="79985" y="886984"/>
                    <a:pt x="76838" y="889386"/>
                    <a:pt x="75016" y="892616"/>
                  </a:cubicBezTo>
                  <a:cubicBezTo>
                    <a:pt x="71454" y="899076"/>
                    <a:pt x="74022" y="906945"/>
                    <a:pt x="80482" y="910506"/>
                  </a:cubicBezTo>
                  <a:cubicBezTo>
                    <a:pt x="87689" y="914482"/>
                    <a:pt x="94977" y="918209"/>
                    <a:pt x="102597" y="922185"/>
                  </a:cubicBezTo>
                  <a:cubicBezTo>
                    <a:pt x="109140" y="925498"/>
                    <a:pt x="117092" y="923262"/>
                    <a:pt x="120488" y="916718"/>
                  </a:cubicBezTo>
                  <a:cubicBezTo>
                    <a:pt x="123801" y="910175"/>
                    <a:pt x="121150" y="902224"/>
                    <a:pt x="114690" y="898828"/>
                  </a:cubicBezTo>
                  <a:cubicBezTo>
                    <a:pt x="107318" y="895018"/>
                    <a:pt x="100361" y="891042"/>
                    <a:pt x="93321" y="887149"/>
                  </a:cubicBezTo>
                  <a:cubicBezTo>
                    <a:pt x="90090" y="885410"/>
                    <a:pt x="86446" y="885079"/>
                    <a:pt x="83216" y="885990"/>
                  </a:cubicBezTo>
                  <a:close/>
                  <a:moveTo>
                    <a:pt x="862030" y="888392"/>
                  </a:moveTo>
                  <a:cubicBezTo>
                    <a:pt x="858717" y="887481"/>
                    <a:pt x="855155" y="887729"/>
                    <a:pt x="851925" y="889551"/>
                  </a:cubicBezTo>
                  <a:cubicBezTo>
                    <a:pt x="844802" y="893610"/>
                    <a:pt x="837762" y="897751"/>
                    <a:pt x="830556" y="901561"/>
                  </a:cubicBezTo>
                  <a:cubicBezTo>
                    <a:pt x="824095" y="905040"/>
                    <a:pt x="821693" y="912991"/>
                    <a:pt x="825089" y="919452"/>
                  </a:cubicBezTo>
                  <a:cubicBezTo>
                    <a:pt x="828568" y="925912"/>
                    <a:pt x="836519" y="928314"/>
                    <a:pt x="842979" y="924918"/>
                  </a:cubicBezTo>
                  <a:cubicBezTo>
                    <a:pt x="850351" y="920942"/>
                    <a:pt x="857805" y="916718"/>
                    <a:pt x="865094" y="912494"/>
                  </a:cubicBezTo>
                  <a:cubicBezTo>
                    <a:pt x="871472" y="908850"/>
                    <a:pt x="873791" y="900981"/>
                    <a:pt x="870147" y="894604"/>
                  </a:cubicBezTo>
                  <a:cubicBezTo>
                    <a:pt x="868324" y="891374"/>
                    <a:pt x="865260" y="889220"/>
                    <a:pt x="862030" y="888392"/>
                  </a:cubicBezTo>
                  <a:close/>
                  <a:moveTo>
                    <a:pt x="160078" y="924504"/>
                  </a:moveTo>
                  <a:cubicBezTo>
                    <a:pt x="156931" y="925746"/>
                    <a:pt x="154115" y="928480"/>
                    <a:pt x="152707" y="931876"/>
                  </a:cubicBezTo>
                  <a:cubicBezTo>
                    <a:pt x="149808" y="938584"/>
                    <a:pt x="152955" y="946453"/>
                    <a:pt x="159664" y="949352"/>
                  </a:cubicBezTo>
                  <a:cubicBezTo>
                    <a:pt x="167367" y="952665"/>
                    <a:pt x="175070" y="955564"/>
                    <a:pt x="182939" y="958628"/>
                  </a:cubicBezTo>
                  <a:cubicBezTo>
                    <a:pt x="189730" y="961362"/>
                    <a:pt x="197682" y="958048"/>
                    <a:pt x="200415" y="951257"/>
                  </a:cubicBezTo>
                  <a:cubicBezTo>
                    <a:pt x="203148" y="944465"/>
                    <a:pt x="199504" y="936845"/>
                    <a:pt x="192629" y="934195"/>
                  </a:cubicBezTo>
                  <a:cubicBezTo>
                    <a:pt x="185009" y="931213"/>
                    <a:pt x="177555" y="928065"/>
                    <a:pt x="170100" y="924918"/>
                  </a:cubicBezTo>
                  <a:cubicBezTo>
                    <a:pt x="166787" y="923427"/>
                    <a:pt x="163226" y="923179"/>
                    <a:pt x="160078" y="924504"/>
                  </a:cubicBezTo>
                  <a:close/>
                  <a:moveTo>
                    <a:pt x="775394" y="927983"/>
                  </a:moveTo>
                  <a:cubicBezTo>
                    <a:pt x="767939" y="931213"/>
                    <a:pt x="760402" y="934277"/>
                    <a:pt x="752865" y="937259"/>
                  </a:cubicBezTo>
                  <a:cubicBezTo>
                    <a:pt x="746073" y="939992"/>
                    <a:pt x="742760" y="947944"/>
                    <a:pt x="745493" y="954735"/>
                  </a:cubicBezTo>
                  <a:cubicBezTo>
                    <a:pt x="748227" y="961527"/>
                    <a:pt x="756178" y="964840"/>
                    <a:pt x="762970" y="962107"/>
                  </a:cubicBezTo>
                  <a:cubicBezTo>
                    <a:pt x="770755" y="958960"/>
                    <a:pt x="778541" y="955812"/>
                    <a:pt x="786244" y="952416"/>
                  </a:cubicBezTo>
                  <a:cubicBezTo>
                    <a:pt x="792953" y="949517"/>
                    <a:pt x="795769" y="941649"/>
                    <a:pt x="792870" y="934940"/>
                  </a:cubicBezTo>
                  <a:cubicBezTo>
                    <a:pt x="789971" y="928231"/>
                    <a:pt x="782185" y="925001"/>
                    <a:pt x="775394" y="927983"/>
                  </a:cubicBezTo>
                  <a:close/>
                  <a:moveTo>
                    <a:pt x="250524" y="954321"/>
                  </a:moveTo>
                  <a:cubicBezTo>
                    <a:pt x="243567" y="952085"/>
                    <a:pt x="236030" y="956226"/>
                    <a:pt x="233877" y="963267"/>
                  </a:cubicBezTo>
                  <a:cubicBezTo>
                    <a:pt x="231640" y="970224"/>
                    <a:pt x="235781" y="977761"/>
                    <a:pt x="242822" y="979997"/>
                  </a:cubicBezTo>
                  <a:cubicBezTo>
                    <a:pt x="250856" y="982482"/>
                    <a:pt x="258807" y="984718"/>
                    <a:pt x="266924" y="986955"/>
                  </a:cubicBezTo>
                  <a:cubicBezTo>
                    <a:pt x="273964" y="988943"/>
                    <a:pt x="281253" y="985133"/>
                    <a:pt x="283241" y="978010"/>
                  </a:cubicBezTo>
                  <a:cubicBezTo>
                    <a:pt x="285229" y="970969"/>
                    <a:pt x="281005" y="963349"/>
                    <a:pt x="273964" y="961279"/>
                  </a:cubicBezTo>
                  <a:cubicBezTo>
                    <a:pt x="265930" y="959125"/>
                    <a:pt x="258310" y="956806"/>
                    <a:pt x="250524" y="954321"/>
                  </a:cubicBezTo>
                  <a:close/>
                  <a:moveTo>
                    <a:pt x="695466" y="957883"/>
                  </a:moveTo>
                  <a:cubicBezTo>
                    <a:pt x="687680" y="960285"/>
                    <a:pt x="679647" y="962687"/>
                    <a:pt x="671778" y="964840"/>
                  </a:cubicBezTo>
                  <a:cubicBezTo>
                    <a:pt x="664738" y="966828"/>
                    <a:pt x="660845" y="974117"/>
                    <a:pt x="662833" y="981157"/>
                  </a:cubicBezTo>
                  <a:cubicBezTo>
                    <a:pt x="664821" y="988197"/>
                    <a:pt x="672109" y="992421"/>
                    <a:pt x="679149" y="990434"/>
                  </a:cubicBezTo>
                  <a:cubicBezTo>
                    <a:pt x="687266" y="988197"/>
                    <a:pt x="695218" y="985547"/>
                    <a:pt x="703252" y="983062"/>
                  </a:cubicBezTo>
                  <a:cubicBezTo>
                    <a:pt x="710209" y="980909"/>
                    <a:pt x="714351" y="973786"/>
                    <a:pt x="712197" y="966745"/>
                  </a:cubicBezTo>
                  <a:cubicBezTo>
                    <a:pt x="709961" y="959788"/>
                    <a:pt x="702424" y="955647"/>
                    <a:pt x="695466" y="957883"/>
                  </a:cubicBezTo>
                  <a:close/>
                  <a:moveTo>
                    <a:pt x="333599" y="976105"/>
                  </a:moveTo>
                  <a:cubicBezTo>
                    <a:pt x="326393" y="974614"/>
                    <a:pt x="319104" y="979004"/>
                    <a:pt x="317696" y="986209"/>
                  </a:cubicBezTo>
                  <a:cubicBezTo>
                    <a:pt x="316206" y="993415"/>
                    <a:pt x="321009" y="1000704"/>
                    <a:pt x="328133" y="1002112"/>
                  </a:cubicBezTo>
                  <a:cubicBezTo>
                    <a:pt x="336415" y="1003769"/>
                    <a:pt x="344698" y="1005342"/>
                    <a:pt x="352980" y="1006750"/>
                  </a:cubicBezTo>
                  <a:cubicBezTo>
                    <a:pt x="360186" y="1007993"/>
                    <a:pt x="366895" y="1003106"/>
                    <a:pt x="368138" y="995900"/>
                  </a:cubicBezTo>
                  <a:cubicBezTo>
                    <a:pt x="369380" y="988694"/>
                    <a:pt x="364907" y="981571"/>
                    <a:pt x="357619" y="980329"/>
                  </a:cubicBezTo>
                  <a:cubicBezTo>
                    <a:pt x="349667" y="979004"/>
                    <a:pt x="341550" y="977761"/>
                    <a:pt x="333599" y="976105"/>
                  </a:cubicBezTo>
                  <a:close/>
                  <a:moveTo>
                    <a:pt x="612392" y="978838"/>
                  </a:moveTo>
                  <a:cubicBezTo>
                    <a:pt x="604357" y="980329"/>
                    <a:pt x="596323" y="981902"/>
                    <a:pt x="588289" y="983145"/>
                  </a:cubicBezTo>
                  <a:cubicBezTo>
                    <a:pt x="581083" y="984222"/>
                    <a:pt x="576280" y="991013"/>
                    <a:pt x="577439" y="998302"/>
                  </a:cubicBezTo>
                  <a:cubicBezTo>
                    <a:pt x="578599" y="1005508"/>
                    <a:pt x="585308" y="1010312"/>
                    <a:pt x="592596" y="1009152"/>
                  </a:cubicBezTo>
                  <a:cubicBezTo>
                    <a:pt x="600879" y="1007827"/>
                    <a:pt x="609162" y="1006419"/>
                    <a:pt x="617444" y="1004845"/>
                  </a:cubicBezTo>
                  <a:cubicBezTo>
                    <a:pt x="624650" y="1003437"/>
                    <a:pt x="629288" y="996480"/>
                    <a:pt x="627880" y="989274"/>
                  </a:cubicBezTo>
                  <a:cubicBezTo>
                    <a:pt x="626555" y="982068"/>
                    <a:pt x="619598" y="977430"/>
                    <a:pt x="612392" y="978838"/>
                  </a:cubicBezTo>
                  <a:close/>
                  <a:moveTo>
                    <a:pt x="418247" y="988114"/>
                  </a:moveTo>
                  <a:cubicBezTo>
                    <a:pt x="410959" y="987452"/>
                    <a:pt x="404498" y="992836"/>
                    <a:pt x="403918" y="1000124"/>
                  </a:cubicBezTo>
                  <a:cubicBezTo>
                    <a:pt x="403256" y="1007413"/>
                    <a:pt x="408640" y="1014205"/>
                    <a:pt x="415928" y="1014867"/>
                  </a:cubicBezTo>
                  <a:cubicBezTo>
                    <a:pt x="424294" y="1015613"/>
                    <a:pt x="432742" y="1015944"/>
                    <a:pt x="441190" y="1016441"/>
                  </a:cubicBezTo>
                  <a:cubicBezTo>
                    <a:pt x="448479" y="1016855"/>
                    <a:pt x="454774" y="1011306"/>
                    <a:pt x="455188" y="1004017"/>
                  </a:cubicBezTo>
                  <a:cubicBezTo>
                    <a:pt x="455602" y="996728"/>
                    <a:pt x="450053" y="990434"/>
                    <a:pt x="442764" y="990019"/>
                  </a:cubicBezTo>
                  <a:cubicBezTo>
                    <a:pt x="434564" y="989605"/>
                    <a:pt x="426364" y="988860"/>
                    <a:pt x="418247" y="988114"/>
                  </a:cubicBezTo>
                  <a:close/>
                  <a:moveTo>
                    <a:pt x="527743" y="989688"/>
                  </a:moveTo>
                  <a:cubicBezTo>
                    <a:pt x="519627" y="990185"/>
                    <a:pt x="511427" y="990599"/>
                    <a:pt x="503310" y="990848"/>
                  </a:cubicBezTo>
                  <a:cubicBezTo>
                    <a:pt x="496021" y="991096"/>
                    <a:pt x="490306" y="997142"/>
                    <a:pt x="490472" y="1004431"/>
                  </a:cubicBezTo>
                  <a:cubicBezTo>
                    <a:pt x="490637" y="1011720"/>
                    <a:pt x="496766" y="1017435"/>
                    <a:pt x="504055" y="1017269"/>
                  </a:cubicBezTo>
                  <a:cubicBezTo>
                    <a:pt x="512503" y="1017021"/>
                    <a:pt x="520869" y="1016689"/>
                    <a:pt x="529317" y="1016110"/>
                  </a:cubicBezTo>
                  <a:cubicBezTo>
                    <a:pt x="536606" y="1015613"/>
                    <a:pt x="542238" y="1009484"/>
                    <a:pt x="541741" y="1002112"/>
                  </a:cubicBezTo>
                  <a:cubicBezTo>
                    <a:pt x="541244" y="994823"/>
                    <a:pt x="535032" y="989191"/>
                    <a:pt x="527743" y="9896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10097020" y="204420"/>
              <a:ext cx="1831556" cy="282380"/>
            </a:xfrm>
            <a:custGeom>
              <a:rect b="b" l="l" r="r" t="t"/>
              <a:pathLst>
                <a:path extrusionOk="0" h="282380" w="1831556">
                  <a:moveTo>
                    <a:pt x="409531" y="1"/>
                  </a:moveTo>
                  <a:cubicBezTo>
                    <a:pt x="401165" y="84"/>
                    <a:pt x="392800" y="1"/>
                    <a:pt x="384269" y="415"/>
                  </a:cubicBezTo>
                  <a:cubicBezTo>
                    <a:pt x="376980" y="746"/>
                    <a:pt x="371099" y="7041"/>
                    <a:pt x="371431" y="14413"/>
                  </a:cubicBezTo>
                  <a:cubicBezTo>
                    <a:pt x="371762" y="21701"/>
                    <a:pt x="378057" y="27582"/>
                    <a:pt x="385428" y="27251"/>
                  </a:cubicBezTo>
                  <a:cubicBezTo>
                    <a:pt x="393628" y="26919"/>
                    <a:pt x="401828" y="26588"/>
                    <a:pt x="409862" y="26505"/>
                  </a:cubicBezTo>
                  <a:cubicBezTo>
                    <a:pt x="417234" y="26422"/>
                    <a:pt x="422783" y="20210"/>
                    <a:pt x="422700" y="12922"/>
                  </a:cubicBezTo>
                  <a:cubicBezTo>
                    <a:pt x="422617" y="5467"/>
                    <a:pt x="416820" y="-82"/>
                    <a:pt x="409531" y="1"/>
                  </a:cubicBezTo>
                  <a:close/>
                  <a:moveTo>
                    <a:pt x="472810" y="1575"/>
                  </a:moveTo>
                  <a:cubicBezTo>
                    <a:pt x="465521" y="1078"/>
                    <a:pt x="458978" y="6710"/>
                    <a:pt x="458481" y="13999"/>
                  </a:cubicBezTo>
                  <a:cubicBezTo>
                    <a:pt x="457984" y="21287"/>
                    <a:pt x="463616" y="27499"/>
                    <a:pt x="470905" y="27996"/>
                  </a:cubicBezTo>
                  <a:cubicBezTo>
                    <a:pt x="479105" y="28576"/>
                    <a:pt x="487056" y="29487"/>
                    <a:pt x="495007" y="30315"/>
                  </a:cubicBezTo>
                  <a:cubicBezTo>
                    <a:pt x="502296" y="31144"/>
                    <a:pt x="509005" y="25594"/>
                    <a:pt x="509750" y="18305"/>
                  </a:cubicBezTo>
                  <a:cubicBezTo>
                    <a:pt x="510579" y="11017"/>
                    <a:pt x="505361" y="4722"/>
                    <a:pt x="498072" y="3977"/>
                  </a:cubicBezTo>
                  <a:cubicBezTo>
                    <a:pt x="489789" y="2983"/>
                    <a:pt x="481341" y="2154"/>
                    <a:pt x="472810" y="1575"/>
                  </a:cubicBezTo>
                  <a:close/>
                  <a:moveTo>
                    <a:pt x="320244" y="8118"/>
                  </a:moveTo>
                  <a:cubicBezTo>
                    <a:pt x="311962" y="9940"/>
                    <a:pt x="303762" y="12259"/>
                    <a:pt x="295396" y="14744"/>
                  </a:cubicBezTo>
                  <a:cubicBezTo>
                    <a:pt x="288356" y="16815"/>
                    <a:pt x="284380" y="24020"/>
                    <a:pt x="286451" y="31061"/>
                  </a:cubicBezTo>
                  <a:cubicBezTo>
                    <a:pt x="288522" y="38101"/>
                    <a:pt x="295728" y="42077"/>
                    <a:pt x="302768" y="40006"/>
                  </a:cubicBezTo>
                  <a:cubicBezTo>
                    <a:pt x="310554" y="37770"/>
                    <a:pt x="318422" y="35865"/>
                    <a:pt x="326042" y="34208"/>
                  </a:cubicBezTo>
                  <a:cubicBezTo>
                    <a:pt x="333248" y="32634"/>
                    <a:pt x="337720" y="25429"/>
                    <a:pt x="336147" y="18305"/>
                  </a:cubicBezTo>
                  <a:cubicBezTo>
                    <a:pt x="334573" y="11100"/>
                    <a:pt x="327367" y="6627"/>
                    <a:pt x="320244" y="8118"/>
                  </a:cubicBezTo>
                  <a:close/>
                  <a:moveTo>
                    <a:pt x="560937" y="13999"/>
                  </a:moveTo>
                  <a:cubicBezTo>
                    <a:pt x="553814" y="12342"/>
                    <a:pt x="546608" y="16980"/>
                    <a:pt x="545034" y="24103"/>
                  </a:cubicBezTo>
                  <a:cubicBezTo>
                    <a:pt x="543378" y="31226"/>
                    <a:pt x="548016" y="38432"/>
                    <a:pt x="555139" y="40006"/>
                  </a:cubicBezTo>
                  <a:cubicBezTo>
                    <a:pt x="563090" y="41828"/>
                    <a:pt x="570876" y="43650"/>
                    <a:pt x="578413" y="45804"/>
                  </a:cubicBezTo>
                  <a:cubicBezTo>
                    <a:pt x="585453" y="47792"/>
                    <a:pt x="592742" y="43899"/>
                    <a:pt x="594730" y="36859"/>
                  </a:cubicBezTo>
                  <a:cubicBezTo>
                    <a:pt x="596718" y="29818"/>
                    <a:pt x="592825" y="22530"/>
                    <a:pt x="585785" y="20542"/>
                  </a:cubicBezTo>
                  <a:cubicBezTo>
                    <a:pt x="577751" y="18305"/>
                    <a:pt x="569385" y="15904"/>
                    <a:pt x="560937" y="13999"/>
                  </a:cubicBezTo>
                  <a:close/>
                  <a:moveTo>
                    <a:pt x="785727" y="27582"/>
                  </a:moveTo>
                  <a:cubicBezTo>
                    <a:pt x="778355" y="27416"/>
                    <a:pt x="772309" y="33049"/>
                    <a:pt x="772143" y="40420"/>
                  </a:cubicBezTo>
                  <a:cubicBezTo>
                    <a:pt x="771978" y="47792"/>
                    <a:pt x="778024" y="53838"/>
                    <a:pt x="785313" y="54004"/>
                  </a:cubicBezTo>
                  <a:cubicBezTo>
                    <a:pt x="792933" y="54169"/>
                    <a:pt x="800719" y="54749"/>
                    <a:pt x="809001" y="55577"/>
                  </a:cubicBezTo>
                  <a:cubicBezTo>
                    <a:pt x="816290" y="56323"/>
                    <a:pt x="822667" y="50856"/>
                    <a:pt x="823413" y="43567"/>
                  </a:cubicBezTo>
                  <a:cubicBezTo>
                    <a:pt x="824158" y="36279"/>
                    <a:pt x="819023" y="29901"/>
                    <a:pt x="811734" y="29239"/>
                  </a:cubicBezTo>
                  <a:cubicBezTo>
                    <a:pt x="802789" y="28245"/>
                    <a:pt x="794010" y="27748"/>
                    <a:pt x="785727" y="27582"/>
                  </a:cubicBezTo>
                  <a:close/>
                  <a:moveTo>
                    <a:pt x="720129" y="34954"/>
                  </a:moveTo>
                  <a:cubicBezTo>
                    <a:pt x="711266" y="37438"/>
                    <a:pt x="702901" y="40503"/>
                    <a:pt x="694867" y="44230"/>
                  </a:cubicBezTo>
                  <a:cubicBezTo>
                    <a:pt x="688241" y="47377"/>
                    <a:pt x="685590" y="55412"/>
                    <a:pt x="688655" y="62120"/>
                  </a:cubicBezTo>
                  <a:cubicBezTo>
                    <a:pt x="691802" y="68747"/>
                    <a:pt x="699505" y="71480"/>
                    <a:pt x="706131" y="68332"/>
                  </a:cubicBezTo>
                  <a:cubicBezTo>
                    <a:pt x="712840" y="65185"/>
                    <a:pt x="720046" y="62700"/>
                    <a:pt x="727500" y="60547"/>
                  </a:cubicBezTo>
                  <a:cubicBezTo>
                    <a:pt x="734540" y="58559"/>
                    <a:pt x="738433" y="51270"/>
                    <a:pt x="736445" y="44230"/>
                  </a:cubicBezTo>
                  <a:cubicBezTo>
                    <a:pt x="734458" y="37190"/>
                    <a:pt x="727169" y="32966"/>
                    <a:pt x="720129" y="34954"/>
                  </a:cubicBezTo>
                  <a:close/>
                  <a:moveTo>
                    <a:pt x="245287" y="36859"/>
                  </a:moveTo>
                  <a:cubicBezTo>
                    <a:pt x="242139" y="35699"/>
                    <a:pt x="238495" y="35699"/>
                    <a:pt x="235182" y="37273"/>
                  </a:cubicBezTo>
                  <a:cubicBezTo>
                    <a:pt x="227562" y="40751"/>
                    <a:pt x="219942" y="44561"/>
                    <a:pt x="212239" y="48537"/>
                  </a:cubicBezTo>
                  <a:cubicBezTo>
                    <a:pt x="205696" y="51933"/>
                    <a:pt x="203045" y="59884"/>
                    <a:pt x="206441" y="66427"/>
                  </a:cubicBezTo>
                  <a:cubicBezTo>
                    <a:pt x="209837" y="72971"/>
                    <a:pt x="217788" y="75207"/>
                    <a:pt x="224332" y="71894"/>
                  </a:cubicBezTo>
                  <a:cubicBezTo>
                    <a:pt x="231620" y="68167"/>
                    <a:pt x="238826" y="64688"/>
                    <a:pt x="246032" y="61375"/>
                  </a:cubicBezTo>
                  <a:cubicBezTo>
                    <a:pt x="252741" y="58310"/>
                    <a:pt x="255640" y="50608"/>
                    <a:pt x="252658" y="43899"/>
                  </a:cubicBezTo>
                  <a:cubicBezTo>
                    <a:pt x="251167" y="40503"/>
                    <a:pt x="248517" y="38101"/>
                    <a:pt x="245287" y="36859"/>
                  </a:cubicBezTo>
                  <a:close/>
                  <a:moveTo>
                    <a:pt x="875014" y="40006"/>
                  </a:moveTo>
                  <a:cubicBezTo>
                    <a:pt x="867890" y="38349"/>
                    <a:pt x="860767" y="42574"/>
                    <a:pt x="859111" y="49697"/>
                  </a:cubicBezTo>
                  <a:cubicBezTo>
                    <a:pt x="857454" y="56820"/>
                    <a:pt x="861678" y="63943"/>
                    <a:pt x="868802" y="65599"/>
                  </a:cubicBezTo>
                  <a:cubicBezTo>
                    <a:pt x="876421" y="67421"/>
                    <a:pt x="884373" y="69575"/>
                    <a:pt x="892490" y="71811"/>
                  </a:cubicBezTo>
                  <a:cubicBezTo>
                    <a:pt x="899530" y="73716"/>
                    <a:pt x="906901" y="69575"/>
                    <a:pt x="908806" y="62452"/>
                  </a:cubicBezTo>
                  <a:cubicBezTo>
                    <a:pt x="910712" y="55412"/>
                    <a:pt x="906570" y="48040"/>
                    <a:pt x="899530" y="46135"/>
                  </a:cubicBezTo>
                  <a:cubicBezTo>
                    <a:pt x="891082" y="43899"/>
                    <a:pt x="882965" y="41828"/>
                    <a:pt x="875014" y="40006"/>
                  </a:cubicBezTo>
                  <a:close/>
                  <a:moveTo>
                    <a:pt x="636226" y="42739"/>
                  </a:moveTo>
                  <a:cubicBezTo>
                    <a:pt x="632996" y="43899"/>
                    <a:pt x="630014" y="46052"/>
                    <a:pt x="628440" y="49365"/>
                  </a:cubicBezTo>
                  <a:cubicBezTo>
                    <a:pt x="625293" y="55991"/>
                    <a:pt x="628026" y="64025"/>
                    <a:pt x="634652" y="67256"/>
                  </a:cubicBezTo>
                  <a:cubicBezTo>
                    <a:pt x="641941" y="70734"/>
                    <a:pt x="648981" y="74544"/>
                    <a:pt x="655607" y="78520"/>
                  </a:cubicBezTo>
                  <a:cubicBezTo>
                    <a:pt x="661902" y="82247"/>
                    <a:pt x="670102" y="80177"/>
                    <a:pt x="673829" y="73882"/>
                  </a:cubicBezTo>
                  <a:cubicBezTo>
                    <a:pt x="677556" y="67587"/>
                    <a:pt x="675485" y="59387"/>
                    <a:pt x="669191" y="55660"/>
                  </a:cubicBezTo>
                  <a:cubicBezTo>
                    <a:pt x="661902" y="51353"/>
                    <a:pt x="654282" y="47046"/>
                    <a:pt x="646331" y="43236"/>
                  </a:cubicBezTo>
                  <a:cubicBezTo>
                    <a:pt x="643100" y="41497"/>
                    <a:pt x="639456" y="41580"/>
                    <a:pt x="636226" y="42739"/>
                  </a:cubicBezTo>
                  <a:close/>
                  <a:moveTo>
                    <a:pt x="959662" y="64854"/>
                  </a:moveTo>
                  <a:cubicBezTo>
                    <a:pt x="952704" y="62535"/>
                    <a:pt x="945250" y="66427"/>
                    <a:pt x="943014" y="73385"/>
                  </a:cubicBezTo>
                  <a:cubicBezTo>
                    <a:pt x="940695" y="80342"/>
                    <a:pt x="944587" y="87797"/>
                    <a:pt x="951545" y="90116"/>
                  </a:cubicBezTo>
                  <a:cubicBezTo>
                    <a:pt x="959165" y="92600"/>
                    <a:pt x="967033" y="95168"/>
                    <a:pt x="975233" y="97901"/>
                  </a:cubicBezTo>
                  <a:cubicBezTo>
                    <a:pt x="982190" y="100220"/>
                    <a:pt x="989645" y="96742"/>
                    <a:pt x="991964" y="89784"/>
                  </a:cubicBezTo>
                  <a:cubicBezTo>
                    <a:pt x="994283" y="82827"/>
                    <a:pt x="990390" y="75041"/>
                    <a:pt x="983433" y="72722"/>
                  </a:cubicBezTo>
                  <a:cubicBezTo>
                    <a:pt x="975150" y="69823"/>
                    <a:pt x="967282" y="67339"/>
                    <a:pt x="959662" y="64854"/>
                  </a:cubicBezTo>
                  <a:close/>
                  <a:moveTo>
                    <a:pt x="167264" y="78437"/>
                  </a:moveTo>
                  <a:cubicBezTo>
                    <a:pt x="163951" y="77692"/>
                    <a:pt x="160638" y="78354"/>
                    <a:pt x="157574" y="80342"/>
                  </a:cubicBezTo>
                  <a:cubicBezTo>
                    <a:pt x="150534" y="84898"/>
                    <a:pt x="143576" y="89867"/>
                    <a:pt x="136619" y="94671"/>
                  </a:cubicBezTo>
                  <a:cubicBezTo>
                    <a:pt x="130655" y="98895"/>
                    <a:pt x="128916" y="106929"/>
                    <a:pt x="133140" y="112893"/>
                  </a:cubicBezTo>
                  <a:cubicBezTo>
                    <a:pt x="137364" y="118856"/>
                    <a:pt x="145813" y="120596"/>
                    <a:pt x="151776" y="116372"/>
                  </a:cubicBezTo>
                  <a:cubicBezTo>
                    <a:pt x="158485" y="111650"/>
                    <a:pt x="165194" y="106847"/>
                    <a:pt x="171986" y="102374"/>
                  </a:cubicBezTo>
                  <a:cubicBezTo>
                    <a:pt x="178115" y="98398"/>
                    <a:pt x="179854" y="90281"/>
                    <a:pt x="175878" y="84152"/>
                  </a:cubicBezTo>
                  <a:cubicBezTo>
                    <a:pt x="173808" y="81170"/>
                    <a:pt x="170577" y="79100"/>
                    <a:pt x="167264" y="78437"/>
                  </a:cubicBezTo>
                  <a:close/>
                  <a:moveTo>
                    <a:pt x="650223" y="80342"/>
                  </a:moveTo>
                  <a:cubicBezTo>
                    <a:pt x="646828" y="80508"/>
                    <a:pt x="643432" y="81916"/>
                    <a:pt x="640947" y="84649"/>
                  </a:cubicBezTo>
                  <a:cubicBezTo>
                    <a:pt x="635232" y="90861"/>
                    <a:pt x="629765" y="97570"/>
                    <a:pt x="624216" y="104859"/>
                  </a:cubicBezTo>
                  <a:cubicBezTo>
                    <a:pt x="619826" y="110739"/>
                    <a:pt x="621069" y="119105"/>
                    <a:pt x="626949" y="123495"/>
                  </a:cubicBezTo>
                  <a:cubicBezTo>
                    <a:pt x="632830" y="127884"/>
                    <a:pt x="641195" y="126642"/>
                    <a:pt x="645585" y="120761"/>
                  </a:cubicBezTo>
                  <a:cubicBezTo>
                    <a:pt x="650555" y="114218"/>
                    <a:pt x="655276" y="108006"/>
                    <a:pt x="660328" y="102540"/>
                  </a:cubicBezTo>
                  <a:cubicBezTo>
                    <a:pt x="665298" y="97156"/>
                    <a:pt x="664884" y="88873"/>
                    <a:pt x="659583" y="83904"/>
                  </a:cubicBezTo>
                  <a:cubicBezTo>
                    <a:pt x="656849" y="81336"/>
                    <a:pt x="653619" y="80259"/>
                    <a:pt x="650223" y="80342"/>
                  </a:cubicBezTo>
                  <a:close/>
                  <a:moveTo>
                    <a:pt x="1821550" y="83490"/>
                  </a:moveTo>
                  <a:cubicBezTo>
                    <a:pt x="1818237" y="82661"/>
                    <a:pt x="1814593" y="83158"/>
                    <a:pt x="1811445" y="85063"/>
                  </a:cubicBezTo>
                  <a:cubicBezTo>
                    <a:pt x="1808215" y="86968"/>
                    <a:pt x="1802831" y="89950"/>
                    <a:pt x="1794715" y="94009"/>
                  </a:cubicBezTo>
                  <a:cubicBezTo>
                    <a:pt x="1788171" y="97322"/>
                    <a:pt x="1785189" y="105273"/>
                    <a:pt x="1788503" y="111899"/>
                  </a:cubicBezTo>
                  <a:cubicBezTo>
                    <a:pt x="1791815" y="118442"/>
                    <a:pt x="1799850" y="121010"/>
                    <a:pt x="1806393" y="117697"/>
                  </a:cubicBezTo>
                  <a:cubicBezTo>
                    <a:pt x="1815089" y="113390"/>
                    <a:pt x="1821301" y="109828"/>
                    <a:pt x="1825029" y="107592"/>
                  </a:cubicBezTo>
                  <a:cubicBezTo>
                    <a:pt x="1831324" y="103865"/>
                    <a:pt x="1833477" y="95665"/>
                    <a:pt x="1829667" y="89370"/>
                  </a:cubicBezTo>
                  <a:cubicBezTo>
                    <a:pt x="1827845" y="86140"/>
                    <a:pt x="1824863" y="84318"/>
                    <a:pt x="1821550" y="83490"/>
                  </a:cubicBezTo>
                  <a:close/>
                  <a:moveTo>
                    <a:pt x="711598" y="92021"/>
                  </a:moveTo>
                  <a:cubicBezTo>
                    <a:pt x="708202" y="91938"/>
                    <a:pt x="704557" y="93015"/>
                    <a:pt x="701907" y="95499"/>
                  </a:cubicBezTo>
                  <a:cubicBezTo>
                    <a:pt x="696606" y="100552"/>
                    <a:pt x="696440" y="108834"/>
                    <a:pt x="701493" y="114135"/>
                  </a:cubicBezTo>
                  <a:cubicBezTo>
                    <a:pt x="706876" y="119767"/>
                    <a:pt x="711763" y="125814"/>
                    <a:pt x="716236" y="132026"/>
                  </a:cubicBezTo>
                  <a:cubicBezTo>
                    <a:pt x="720543" y="137989"/>
                    <a:pt x="728908" y="139397"/>
                    <a:pt x="734872" y="135090"/>
                  </a:cubicBezTo>
                  <a:cubicBezTo>
                    <a:pt x="740835" y="130783"/>
                    <a:pt x="742243" y="122418"/>
                    <a:pt x="738019" y="116454"/>
                  </a:cubicBezTo>
                  <a:cubicBezTo>
                    <a:pt x="732884" y="109331"/>
                    <a:pt x="727086" y="102374"/>
                    <a:pt x="720957" y="95914"/>
                  </a:cubicBezTo>
                  <a:cubicBezTo>
                    <a:pt x="718389" y="93263"/>
                    <a:pt x="714993" y="92104"/>
                    <a:pt x="711598" y="92021"/>
                  </a:cubicBezTo>
                  <a:close/>
                  <a:moveTo>
                    <a:pt x="1042405" y="92435"/>
                  </a:moveTo>
                  <a:cubicBezTo>
                    <a:pt x="1035448" y="90116"/>
                    <a:pt x="1027993" y="94009"/>
                    <a:pt x="1025674" y="100966"/>
                  </a:cubicBezTo>
                  <a:cubicBezTo>
                    <a:pt x="1023355" y="107923"/>
                    <a:pt x="1026834" y="115378"/>
                    <a:pt x="1033791" y="117697"/>
                  </a:cubicBezTo>
                  <a:cubicBezTo>
                    <a:pt x="1042653" y="120679"/>
                    <a:pt x="1050356" y="123080"/>
                    <a:pt x="1057479" y="125482"/>
                  </a:cubicBezTo>
                  <a:cubicBezTo>
                    <a:pt x="1064437" y="127802"/>
                    <a:pt x="1071891" y="123909"/>
                    <a:pt x="1074210" y="116951"/>
                  </a:cubicBezTo>
                  <a:cubicBezTo>
                    <a:pt x="1076529" y="109994"/>
                    <a:pt x="1073051" y="102540"/>
                    <a:pt x="1066093" y="100303"/>
                  </a:cubicBezTo>
                  <a:cubicBezTo>
                    <a:pt x="1058970" y="97819"/>
                    <a:pt x="1051185" y="95334"/>
                    <a:pt x="1042405" y="92435"/>
                  </a:cubicBezTo>
                  <a:close/>
                  <a:moveTo>
                    <a:pt x="1738889" y="118028"/>
                  </a:moveTo>
                  <a:cubicBezTo>
                    <a:pt x="1731435" y="120844"/>
                    <a:pt x="1723815" y="123495"/>
                    <a:pt x="1715947" y="126145"/>
                  </a:cubicBezTo>
                  <a:cubicBezTo>
                    <a:pt x="1708989" y="128547"/>
                    <a:pt x="1705428" y="136250"/>
                    <a:pt x="1707830" y="143207"/>
                  </a:cubicBezTo>
                  <a:cubicBezTo>
                    <a:pt x="1710149" y="150165"/>
                    <a:pt x="1717603" y="153726"/>
                    <a:pt x="1724561" y="151407"/>
                  </a:cubicBezTo>
                  <a:cubicBezTo>
                    <a:pt x="1732677" y="148674"/>
                    <a:pt x="1740546" y="145775"/>
                    <a:pt x="1748249" y="142876"/>
                  </a:cubicBezTo>
                  <a:cubicBezTo>
                    <a:pt x="1755123" y="140308"/>
                    <a:pt x="1758602" y="132688"/>
                    <a:pt x="1756034" y="125814"/>
                  </a:cubicBezTo>
                  <a:cubicBezTo>
                    <a:pt x="1753384" y="118939"/>
                    <a:pt x="1745764" y="115460"/>
                    <a:pt x="1738889" y="118028"/>
                  </a:cubicBezTo>
                  <a:close/>
                  <a:moveTo>
                    <a:pt x="1124651" y="119188"/>
                  </a:moveTo>
                  <a:cubicBezTo>
                    <a:pt x="1117611" y="117034"/>
                    <a:pt x="1110157" y="121093"/>
                    <a:pt x="1107921" y="128133"/>
                  </a:cubicBezTo>
                  <a:cubicBezTo>
                    <a:pt x="1105767" y="135090"/>
                    <a:pt x="1109825" y="142627"/>
                    <a:pt x="1116866" y="144781"/>
                  </a:cubicBezTo>
                  <a:cubicBezTo>
                    <a:pt x="1125231" y="147349"/>
                    <a:pt x="1133265" y="149502"/>
                    <a:pt x="1140968" y="151738"/>
                  </a:cubicBezTo>
                  <a:cubicBezTo>
                    <a:pt x="1148008" y="153809"/>
                    <a:pt x="1155214" y="149833"/>
                    <a:pt x="1157285" y="142793"/>
                  </a:cubicBezTo>
                  <a:cubicBezTo>
                    <a:pt x="1159355" y="135753"/>
                    <a:pt x="1155380" y="128547"/>
                    <a:pt x="1148340" y="126476"/>
                  </a:cubicBezTo>
                  <a:cubicBezTo>
                    <a:pt x="1140802" y="124323"/>
                    <a:pt x="1132934" y="121755"/>
                    <a:pt x="1124651" y="119188"/>
                  </a:cubicBezTo>
                  <a:close/>
                  <a:moveTo>
                    <a:pt x="95786" y="129707"/>
                  </a:moveTo>
                  <a:cubicBezTo>
                    <a:pt x="92390" y="129375"/>
                    <a:pt x="88911" y="130452"/>
                    <a:pt x="86095" y="132771"/>
                  </a:cubicBezTo>
                  <a:cubicBezTo>
                    <a:pt x="79552" y="138155"/>
                    <a:pt x="73340" y="143621"/>
                    <a:pt x="67045" y="149088"/>
                  </a:cubicBezTo>
                  <a:cubicBezTo>
                    <a:pt x="61496" y="153892"/>
                    <a:pt x="60667" y="162174"/>
                    <a:pt x="65471" y="167724"/>
                  </a:cubicBezTo>
                  <a:cubicBezTo>
                    <a:pt x="70275" y="173273"/>
                    <a:pt x="78972" y="174101"/>
                    <a:pt x="84521" y="169297"/>
                  </a:cubicBezTo>
                  <a:cubicBezTo>
                    <a:pt x="90650" y="163997"/>
                    <a:pt x="96779" y="158613"/>
                    <a:pt x="103157" y="153395"/>
                  </a:cubicBezTo>
                  <a:cubicBezTo>
                    <a:pt x="108789" y="148757"/>
                    <a:pt x="109369" y="140391"/>
                    <a:pt x="104731" y="134759"/>
                  </a:cubicBezTo>
                  <a:cubicBezTo>
                    <a:pt x="102412" y="131860"/>
                    <a:pt x="99181" y="130038"/>
                    <a:pt x="95786" y="129707"/>
                  </a:cubicBezTo>
                  <a:close/>
                  <a:moveTo>
                    <a:pt x="1207726" y="142462"/>
                  </a:moveTo>
                  <a:cubicBezTo>
                    <a:pt x="1200603" y="140722"/>
                    <a:pt x="1193563" y="145444"/>
                    <a:pt x="1191823" y="152567"/>
                  </a:cubicBezTo>
                  <a:cubicBezTo>
                    <a:pt x="1190084" y="159690"/>
                    <a:pt x="1194391" y="166730"/>
                    <a:pt x="1201514" y="168469"/>
                  </a:cubicBezTo>
                  <a:cubicBezTo>
                    <a:pt x="1209796" y="170457"/>
                    <a:pt x="1217831" y="172196"/>
                    <a:pt x="1225948" y="173936"/>
                  </a:cubicBezTo>
                  <a:cubicBezTo>
                    <a:pt x="1233154" y="175427"/>
                    <a:pt x="1240359" y="171037"/>
                    <a:pt x="1241850" y="163831"/>
                  </a:cubicBezTo>
                  <a:cubicBezTo>
                    <a:pt x="1243341" y="156625"/>
                    <a:pt x="1238537" y="149419"/>
                    <a:pt x="1231331" y="147928"/>
                  </a:cubicBezTo>
                  <a:cubicBezTo>
                    <a:pt x="1223546" y="146272"/>
                    <a:pt x="1215843" y="144450"/>
                    <a:pt x="1207726" y="142462"/>
                  </a:cubicBezTo>
                  <a:close/>
                  <a:moveTo>
                    <a:pt x="1657389" y="143621"/>
                  </a:moveTo>
                  <a:cubicBezTo>
                    <a:pt x="1649520" y="145609"/>
                    <a:pt x="1641735" y="147266"/>
                    <a:pt x="1633701" y="149088"/>
                  </a:cubicBezTo>
                  <a:cubicBezTo>
                    <a:pt x="1626577" y="150662"/>
                    <a:pt x="1621691" y="157867"/>
                    <a:pt x="1623264" y="164990"/>
                  </a:cubicBezTo>
                  <a:cubicBezTo>
                    <a:pt x="1624838" y="172196"/>
                    <a:pt x="1632044" y="176669"/>
                    <a:pt x="1639167" y="175095"/>
                  </a:cubicBezTo>
                  <a:cubicBezTo>
                    <a:pt x="1647450" y="173273"/>
                    <a:pt x="1655566" y="171285"/>
                    <a:pt x="1663601" y="169297"/>
                  </a:cubicBezTo>
                  <a:cubicBezTo>
                    <a:pt x="1670724" y="167558"/>
                    <a:pt x="1675114" y="160518"/>
                    <a:pt x="1673291" y="153395"/>
                  </a:cubicBezTo>
                  <a:cubicBezTo>
                    <a:pt x="1671469" y="146272"/>
                    <a:pt x="1664429" y="141882"/>
                    <a:pt x="1657389" y="143621"/>
                  </a:cubicBezTo>
                  <a:close/>
                  <a:moveTo>
                    <a:pt x="608727" y="153395"/>
                  </a:moveTo>
                  <a:cubicBezTo>
                    <a:pt x="601605" y="151573"/>
                    <a:pt x="594647" y="155631"/>
                    <a:pt x="592825" y="162671"/>
                  </a:cubicBezTo>
                  <a:cubicBezTo>
                    <a:pt x="590340" y="172114"/>
                    <a:pt x="589098" y="181639"/>
                    <a:pt x="589346" y="190998"/>
                  </a:cubicBezTo>
                  <a:cubicBezTo>
                    <a:pt x="589512" y="198369"/>
                    <a:pt x="595641" y="204333"/>
                    <a:pt x="602930" y="204167"/>
                  </a:cubicBezTo>
                  <a:cubicBezTo>
                    <a:pt x="610301" y="204002"/>
                    <a:pt x="616265" y="197872"/>
                    <a:pt x="616099" y="190584"/>
                  </a:cubicBezTo>
                  <a:cubicBezTo>
                    <a:pt x="615934" y="183626"/>
                    <a:pt x="616596" y="176669"/>
                    <a:pt x="618418" y="169629"/>
                  </a:cubicBezTo>
                  <a:cubicBezTo>
                    <a:pt x="620240" y="162589"/>
                    <a:pt x="615768" y="155217"/>
                    <a:pt x="608727" y="153395"/>
                  </a:cubicBezTo>
                  <a:close/>
                  <a:moveTo>
                    <a:pt x="1292043" y="158447"/>
                  </a:moveTo>
                  <a:cubicBezTo>
                    <a:pt x="1284754" y="157453"/>
                    <a:pt x="1277880" y="162837"/>
                    <a:pt x="1276886" y="170126"/>
                  </a:cubicBezTo>
                  <a:cubicBezTo>
                    <a:pt x="1275892" y="177414"/>
                    <a:pt x="1281275" y="183875"/>
                    <a:pt x="1288564" y="184869"/>
                  </a:cubicBezTo>
                  <a:cubicBezTo>
                    <a:pt x="1296764" y="186028"/>
                    <a:pt x="1304964" y="187105"/>
                    <a:pt x="1313412" y="188016"/>
                  </a:cubicBezTo>
                  <a:cubicBezTo>
                    <a:pt x="1320701" y="188762"/>
                    <a:pt x="1327410" y="183709"/>
                    <a:pt x="1328155" y="176338"/>
                  </a:cubicBezTo>
                  <a:cubicBezTo>
                    <a:pt x="1328900" y="169049"/>
                    <a:pt x="1323434" y="162340"/>
                    <a:pt x="1316145" y="161595"/>
                  </a:cubicBezTo>
                  <a:cubicBezTo>
                    <a:pt x="1307863" y="160684"/>
                    <a:pt x="1299994" y="159524"/>
                    <a:pt x="1292043" y="158447"/>
                  </a:cubicBezTo>
                  <a:close/>
                  <a:moveTo>
                    <a:pt x="1573486" y="159938"/>
                  </a:moveTo>
                  <a:cubicBezTo>
                    <a:pt x="1565452" y="161098"/>
                    <a:pt x="1557169" y="161760"/>
                    <a:pt x="1549052" y="162671"/>
                  </a:cubicBezTo>
                  <a:cubicBezTo>
                    <a:pt x="1541763" y="163500"/>
                    <a:pt x="1536628" y="170126"/>
                    <a:pt x="1537374" y="177414"/>
                  </a:cubicBezTo>
                  <a:cubicBezTo>
                    <a:pt x="1538202" y="184703"/>
                    <a:pt x="1544828" y="189838"/>
                    <a:pt x="1552117" y="189093"/>
                  </a:cubicBezTo>
                  <a:cubicBezTo>
                    <a:pt x="1560565" y="188182"/>
                    <a:pt x="1568682" y="187105"/>
                    <a:pt x="1576964" y="185945"/>
                  </a:cubicBezTo>
                  <a:cubicBezTo>
                    <a:pt x="1584253" y="184952"/>
                    <a:pt x="1589223" y="178491"/>
                    <a:pt x="1588229" y="171202"/>
                  </a:cubicBezTo>
                  <a:cubicBezTo>
                    <a:pt x="1587235" y="163997"/>
                    <a:pt x="1580775" y="158944"/>
                    <a:pt x="1573486" y="159938"/>
                  </a:cubicBezTo>
                  <a:close/>
                  <a:moveTo>
                    <a:pt x="1377436" y="166150"/>
                  </a:moveTo>
                  <a:cubicBezTo>
                    <a:pt x="1370148" y="165819"/>
                    <a:pt x="1363770" y="171285"/>
                    <a:pt x="1363439" y="178574"/>
                  </a:cubicBezTo>
                  <a:cubicBezTo>
                    <a:pt x="1363108" y="185945"/>
                    <a:pt x="1368574" y="192240"/>
                    <a:pt x="1375863" y="192572"/>
                  </a:cubicBezTo>
                  <a:cubicBezTo>
                    <a:pt x="1383980" y="192986"/>
                    <a:pt x="1392511" y="193483"/>
                    <a:pt x="1401125" y="193731"/>
                  </a:cubicBezTo>
                  <a:cubicBezTo>
                    <a:pt x="1408496" y="193980"/>
                    <a:pt x="1414460" y="187850"/>
                    <a:pt x="1414708" y="180562"/>
                  </a:cubicBezTo>
                  <a:cubicBezTo>
                    <a:pt x="1414957" y="173273"/>
                    <a:pt x="1409242" y="167227"/>
                    <a:pt x="1401870" y="166978"/>
                  </a:cubicBezTo>
                  <a:cubicBezTo>
                    <a:pt x="1393505" y="166730"/>
                    <a:pt x="1385388" y="166564"/>
                    <a:pt x="1377436" y="166150"/>
                  </a:cubicBezTo>
                  <a:close/>
                  <a:moveTo>
                    <a:pt x="1488092" y="167310"/>
                  </a:moveTo>
                  <a:cubicBezTo>
                    <a:pt x="1479975" y="167558"/>
                    <a:pt x="1471775" y="167641"/>
                    <a:pt x="1463658" y="167724"/>
                  </a:cubicBezTo>
                  <a:cubicBezTo>
                    <a:pt x="1456370" y="167807"/>
                    <a:pt x="1450406" y="173604"/>
                    <a:pt x="1450489" y="180893"/>
                  </a:cubicBezTo>
                  <a:cubicBezTo>
                    <a:pt x="1450572" y="188182"/>
                    <a:pt x="1456370" y="194145"/>
                    <a:pt x="1463658" y="194062"/>
                  </a:cubicBezTo>
                  <a:cubicBezTo>
                    <a:pt x="1472107" y="193980"/>
                    <a:pt x="1480555" y="193980"/>
                    <a:pt x="1488920" y="193648"/>
                  </a:cubicBezTo>
                  <a:cubicBezTo>
                    <a:pt x="1496292" y="193400"/>
                    <a:pt x="1502007" y="187354"/>
                    <a:pt x="1501759" y="180065"/>
                  </a:cubicBezTo>
                  <a:cubicBezTo>
                    <a:pt x="1501427" y="172859"/>
                    <a:pt x="1495381" y="167061"/>
                    <a:pt x="1488092" y="167310"/>
                  </a:cubicBezTo>
                  <a:close/>
                  <a:moveTo>
                    <a:pt x="750774" y="168469"/>
                  </a:moveTo>
                  <a:cubicBezTo>
                    <a:pt x="743651" y="170291"/>
                    <a:pt x="739593" y="177249"/>
                    <a:pt x="741498" y="184372"/>
                  </a:cubicBezTo>
                  <a:cubicBezTo>
                    <a:pt x="743486" y="192157"/>
                    <a:pt x="744480" y="199612"/>
                    <a:pt x="744645" y="206072"/>
                  </a:cubicBezTo>
                  <a:cubicBezTo>
                    <a:pt x="744811" y="213361"/>
                    <a:pt x="750940" y="218993"/>
                    <a:pt x="758229" y="218910"/>
                  </a:cubicBezTo>
                  <a:cubicBezTo>
                    <a:pt x="765600" y="218745"/>
                    <a:pt x="771150" y="213030"/>
                    <a:pt x="771067" y="205741"/>
                  </a:cubicBezTo>
                  <a:cubicBezTo>
                    <a:pt x="770901" y="197044"/>
                    <a:pt x="769741" y="187519"/>
                    <a:pt x="767174" y="177746"/>
                  </a:cubicBezTo>
                  <a:cubicBezTo>
                    <a:pt x="765269" y="170705"/>
                    <a:pt x="757897" y="166647"/>
                    <a:pt x="750774" y="168469"/>
                  </a:cubicBezTo>
                  <a:close/>
                  <a:moveTo>
                    <a:pt x="30187" y="188265"/>
                  </a:moveTo>
                  <a:cubicBezTo>
                    <a:pt x="26791" y="188265"/>
                    <a:pt x="23478" y="189507"/>
                    <a:pt x="20911" y="192157"/>
                  </a:cubicBezTo>
                  <a:cubicBezTo>
                    <a:pt x="15941" y="197127"/>
                    <a:pt x="11386" y="201765"/>
                    <a:pt x="7741" y="205741"/>
                  </a:cubicBezTo>
                  <a:cubicBezTo>
                    <a:pt x="5505" y="208143"/>
                    <a:pt x="4345" y="209882"/>
                    <a:pt x="3517" y="210793"/>
                  </a:cubicBezTo>
                  <a:cubicBezTo>
                    <a:pt x="-1370" y="216260"/>
                    <a:pt x="-1204" y="224542"/>
                    <a:pt x="4263" y="229429"/>
                  </a:cubicBezTo>
                  <a:cubicBezTo>
                    <a:pt x="9729" y="234316"/>
                    <a:pt x="18426" y="233736"/>
                    <a:pt x="23313" y="228270"/>
                  </a:cubicBezTo>
                  <a:cubicBezTo>
                    <a:pt x="23975" y="227524"/>
                    <a:pt x="25135" y="225868"/>
                    <a:pt x="27206" y="223631"/>
                  </a:cubicBezTo>
                  <a:cubicBezTo>
                    <a:pt x="30767" y="219821"/>
                    <a:pt x="35240" y="215597"/>
                    <a:pt x="40043" y="210793"/>
                  </a:cubicBezTo>
                  <a:cubicBezTo>
                    <a:pt x="45179" y="205575"/>
                    <a:pt x="44848" y="197293"/>
                    <a:pt x="39629" y="192157"/>
                  </a:cubicBezTo>
                  <a:cubicBezTo>
                    <a:pt x="36896" y="189590"/>
                    <a:pt x="33583" y="188265"/>
                    <a:pt x="30187" y="188265"/>
                  </a:cubicBezTo>
                  <a:close/>
                  <a:moveTo>
                    <a:pt x="626949" y="236055"/>
                  </a:moveTo>
                  <a:cubicBezTo>
                    <a:pt x="623553" y="235890"/>
                    <a:pt x="619909" y="237049"/>
                    <a:pt x="617259" y="239534"/>
                  </a:cubicBezTo>
                  <a:cubicBezTo>
                    <a:pt x="611875" y="244504"/>
                    <a:pt x="611544" y="252786"/>
                    <a:pt x="616513" y="258170"/>
                  </a:cubicBezTo>
                  <a:cubicBezTo>
                    <a:pt x="623305" y="265541"/>
                    <a:pt x="631256" y="271836"/>
                    <a:pt x="639456" y="276392"/>
                  </a:cubicBezTo>
                  <a:cubicBezTo>
                    <a:pt x="645834" y="280036"/>
                    <a:pt x="653702" y="277717"/>
                    <a:pt x="657347" y="271339"/>
                  </a:cubicBezTo>
                  <a:cubicBezTo>
                    <a:pt x="660908" y="264962"/>
                    <a:pt x="658672" y="256679"/>
                    <a:pt x="652294" y="253117"/>
                  </a:cubicBezTo>
                  <a:cubicBezTo>
                    <a:pt x="646579" y="249887"/>
                    <a:pt x="641278" y="245663"/>
                    <a:pt x="636391" y="240279"/>
                  </a:cubicBezTo>
                  <a:cubicBezTo>
                    <a:pt x="633741" y="237629"/>
                    <a:pt x="630345" y="236221"/>
                    <a:pt x="626949" y="236055"/>
                  </a:cubicBezTo>
                  <a:close/>
                  <a:moveTo>
                    <a:pt x="732553" y="246574"/>
                  </a:moveTo>
                  <a:cubicBezTo>
                    <a:pt x="729240" y="245746"/>
                    <a:pt x="725595" y="246243"/>
                    <a:pt x="722448" y="248148"/>
                  </a:cubicBezTo>
                  <a:cubicBezTo>
                    <a:pt x="716816" y="251544"/>
                    <a:pt x="710272" y="254029"/>
                    <a:pt x="703067" y="255934"/>
                  </a:cubicBezTo>
                  <a:cubicBezTo>
                    <a:pt x="695943" y="257756"/>
                    <a:pt x="691554" y="265127"/>
                    <a:pt x="693376" y="272250"/>
                  </a:cubicBezTo>
                  <a:cubicBezTo>
                    <a:pt x="695198" y="279373"/>
                    <a:pt x="702570" y="283846"/>
                    <a:pt x="709692" y="281941"/>
                  </a:cubicBezTo>
                  <a:cubicBezTo>
                    <a:pt x="719383" y="279456"/>
                    <a:pt x="728163" y="275480"/>
                    <a:pt x="736114" y="270677"/>
                  </a:cubicBezTo>
                  <a:cubicBezTo>
                    <a:pt x="742409" y="266867"/>
                    <a:pt x="744562" y="258750"/>
                    <a:pt x="740752" y="252455"/>
                  </a:cubicBezTo>
                  <a:cubicBezTo>
                    <a:pt x="738847" y="249225"/>
                    <a:pt x="735866" y="247402"/>
                    <a:pt x="732553" y="2465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1"/>
            <p:cNvSpPr/>
            <p:nvPr/>
          </p:nvSpPr>
          <p:spPr>
            <a:xfrm rot="-904748">
              <a:off x="11237657" y="2937663"/>
              <a:ext cx="806196" cy="1660722"/>
            </a:xfrm>
            <a:custGeom>
              <a:rect b="b" l="l" r="r" t="t"/>
              <a:pathLst>
                <a:path extrusionOk="0" h="1661699" w="806670">
                  <a:moveTo>
                    <a:pt x="590412" y="181"/>
                  </a:moveTo>
                  <a:cubicBezTo>
                    <a:pt x="587099" y="-399"/>
                    <a:pt x="583703" y="429"/>
                    <a:pt x="580721" y="2500"/>
                  </a:cubicBezTo>
                  <a:cubicBezTo>
                    <a:pt x="574675" y="6724"/>
                    <a:pt x="573019" y="14758"/>
                    <a:pt x="577242" y="20721"/>
                  </a:cubicBezTo>
                  <a:cubicBezTo>
                    <a:pt x="581715" y="27182"/>
                    <a:pt x="586519" y="33808"/>
                    <a:pt x="591240" y="40931"/>
                  </a:cubicBezTo>
                  <a:cubicBezTo>
                    <a:pt x="595298" y="47060"/>
                    <a:pt x="603747" y="48882"/>
                    <a:pt x="609876" y="44824"/>
                  </a:cubicBezTo>
                  <a:cubicBezTo>
                    <a:pt x="616005" y="40765"/>
                    <a:pt x="617413" y="32234"/>
                    <a:pt x="613355" y="26188"/>
                  </a:cubicBezTo>
                  <a:cubicBezTo>
                    <a:pt x="608551" y="18982"/>
                    <a:pt x="603581" y="12190"/>
                    <a:pt x="599026" y="5564"/>
                  </a:cubicBezTo>
                  <a:cubicBezTo>
                    <a:pt x="596790" y="2582"/>
                    <a:pt x="593725" y="760"/>
                    <a:pt x="590412" y="181"/>
                  </a:cubicBezTo>
                  <a:close/>
                  <a:moveTo>
                    <a:pt x="638534" y="73150"/>
                  </a:moveTo>
                  <a:cubicBezTo>
                    <a:pt x="635221" y="72322"/>
                    <a:pt x="631576" y="72819"/>
                    <a:pt x="628429" y="74724"/>
                  </a:cubicBezTo>
                  <a:cubicBezTo>
                    <a:pt x="622134" y="78534"/>
                    <a:pt x="620395" y="86734"/>
                    <a:pt x="624122" y="92946"/>
                  </a:cubicBezTo>
                  <a:cubicBezTo>
                    <a:pt x="628346" y="99903"/>
                    <a:pt x="632405" y="106778"/>
                    <a:pt x="636546" y="113901"/>
                  </a:cubicBezTo>
                  <a:cubicBezTo>
                    <a:pt x="640273" y="120195"/>
                    <a:pt x="648473" y="122597"/>
                    <a:pt x="654768" y="118953"/>
                  </a:cubicBezTo>
                  <a:cubicBezTo>
                    <a:pt x="661145" y="115309"/>
                    <a:pt x="663133" y="107026"/>
                    <a:pt x="659406" y="100731"/>
                  </a:cubicBezTo>
                  <a:cubicBezTo>
                    <a:pt x="655182" y="93443"/>
                    <a:pt x="650875" y="86071"/>
                    <a:pt x="646568" y="79031"/>
                  </a:cubicBezTo>
                  <a:cubicBezTo>
                    <a:pt x="644746" y="75883"/>
                    <a:pt x="641847" y="73978"/>
                    <a:pt x="638534" y="73150"/>
                  </a:cubicBezTo>
                  <a:close/>
                  <a:moveTo>
                    <a:pt x="682018" y="149268"/>
                  </a:moveTo>
                  <a:cubicBezTo>
                    <a:pt x="678787" y="148273"/>
                    <a:pt x="675143" y="148356"/>
                    <a:pt x="671913" y="150013"/>
                  </a:cubicBezTo>
                  <a:cubicBezTo>
                    <a:pt x="665452" y="153409"/>
                    <a:pt x="663051" y="161360"/>
                    <a:pt x="666446" y="167903"/>
                  </a:cubicBezTo>
                  <a:cubicBezTo>
                    <a:pt x="670256" y="175192"/>
                    <a:pt x="673652" y="182315"/>
                    <a:pt x="677296" y="189604"/>
                  </a:cubicBezTo>
                  <a:cubicBezTo>
                    <a:pt x="680527" y="196147"/>
                    <a:pt x="688561" y="199046"/>
                    <a:pt x="695187" y="195816"/>
                  </a:cubicBezTo>
                  <a:cubicBezTo>
                    <a:pt x="701730" y="192585"/>
                    <a:pt x="704629" y="184551"/>
                    <a:pt x="701399" y="177925"/>
                  </a:cubicBezTo>
                  <a:cubicBezTo>
                    <a:pt x="697672" y="170471"/>
                    <a:pt x="693613" y="162851"/>
                    <a:pt x="689720" y="155397"/>
                  </a:cubicBezTo>
                  <a:cubicBezTo>
                    <a:pt x="688064" y="152249"/>
                    <a:pt x="685248" y="150261"/>
                    <a:pt x="682018" y="149268"/>
                  </a:cubicBezTo>
                  <a:close/>
                  <a:moveTo>
                    <a:pt x="710344" y="228118"/>
                  </a:moveTo>
                  <a:cubicBezTo>
                    <a:pt x="703635" y="231017"/>
                    <a:pt x="700819" y="238885"/>
                    <a:pt x="703718" y="245594"/>
                  </a:cubicBezTo>
                  <a:cubicBezTo>
                    <a:pt x="707031" y="253131"/>
                    <a:pt x="709930" y="260917"/>
                    <a:pt x="712994" y="268537"/>
                  </a:cubicBezTo>
                  <a:cubicBezTo>
                    <a:pt x="715811" y="275329"/>
                    <a:pt x="723679" y="278310"/>
                    <a:pt x="730471" y="275494"/>
                  </a:cubicBezTo>
                  <a:cubicBezTo>
                    <a:pt x="737262" y="272678"/>
                    <a:pt x="740659" y="265224"/>
                    <a:pt x="737842" y="258432"/>
                  </a:cubicBezTo>
                  <a:cubicBezTo>
                    <a:pt x="734695" y="250729"/>
                    <a:pt x="731133" y="242861"/>
                    <a:pt x="727738" y="235158"/>
                  </a:cubicBezTo>
                  <a:cubicBezTo>
                    <a:pt x="724921" y="228366"/>
                    <a:pt x="717053" y="225136"/>
                    <a:pt x="710344" y="228118"/>
                  </a:cubicBezTo>
                  <a:close/>
                  <a:moveTo>
                    <a:pt x="743309" y="308873"/>
                  </a:moveTo>
                  <a:cubicBezTo>
                    <a:pt x="736351" y="311275"/>
                    <a:pt x="732376" y="318647"/>
                    <a:pt x="734778" y="325521"/>
                  </a:cubicBezTo>
                  <a:cubicBezTo>
                    <a:pt x="737428" y="333307"/>
                    <a:pt x="740079" y="341093"/>
                    <a:pt x="742563" y="348796"/>
                  </a:cubicBezTo>
                  <a:cubicBezTo>
                    <a:pt x="744800" y="355753"/>
                    <a:pt x="752254" y="359563"/>
                    <a:pt x="759212" y="357327"/>
                  </a:cubicBezTo>
                  <a:cubicBezTo>
                    <a:pt x="766169" y="355090"/>
                    <a:pt x="769979" y="347636"/>
                    <a:pt x="767742" y="340596"/>
                  </a:cubicBezTo>
                  <a:cubicBezTo>
                    <a:pt x="765175" y="332644"/>
                    <a:pt x="762773" y="324859"/>
                    <a:pt x="759957" y="316907"/>
                  </a:cubicBezTo>
                  <a:cubicBezTo>
                    <a:pt x="757638" y="310033"/>
                    <a:pt x="750266" y="306471"/>
                    <a:pt x="743309" y="308873"/>
                  </a:cubicBezTo>
                  <a:close/>
                  <a:moveTo>
                    <a:pt x="768985" y="391534"/>
                  </a:moveTo>
                  <a:cubicBezTo>
                    <a:pt x="761862" y="393273"/>
                    <a:pt x="757555" y="400727"/>
                    <a:pt x="759294" y="407850"/>
                  </a:cubicBezTo>
                  <a:cubicBezTo>
                    <a:pt x="761282" y="415802"/>
                    <a:pt x="763021" y="423587"/>
                    <a:pt x="764761" y="431539"/>
                  </a:cubicBezTo>
                  <a:cubicBezTo>
                    <a:pt x="766252" y="438745"/>
                    <a:pt x="773126" y="443549"/>
                    <a:pt x="780332" y="441975"/>
                  </a:cubicBezTo>
                  <a:cubicBezTo>
                    <a:pt x="787538" y="440484"/>
                    <a:pt x="792342" y="433195"/>
                    <a:pt x="790851" y="426072"/>
                  </a:cubicBezTo>
                  <a:cubicBezTo>
                    <a:pt x="789112" y="417872"/>
                    <a:pt x="787041" y="409838"/>
                    <a:pt x="785053" y="401638"/>
                  </a:cubicBezTo>
                  <a:cubicBezTo>
                    <a:pt x="783148" y="394515"/>
                    <a:pt x="776108" y="389794"/>
                    <a:pt x="768985" y="391534"/>
                  </a:cubicBezTo>
                  <a:close/>
                  <a:moveTo>
                    <a:pt x="786461" y="477342"/>
                  </a:moveTo>
                  <a:cubicBezTo>
                    <a:pt x="779172" y="478252"/>
                    <a:pt x="773872" y="484796"/>
                    <a:pt x="774783" y="492085"/>
                  </a:cubicBezTo>
                  <a:cubicBezTo>
                    <a:pt x="775777" y="500202"/>
                    <a:pt x="776771" y="508484"/>
                    <a:pt x="777516" y="516518"/>
                  </a:cubicBezTo>
                  <a:cubicBezTo>
                    <a:pt x="778179" y="523807"/>
                    <a:pt x="784556" y="529191"/>
                    <a:pt x="791845" y="528528"/>
                  </a:cubicBezTo>
                  <a:cubicBezTo>
                    <a:pt x="799134" y="527866"/>
                    <a:pt x="804517" y="521074"/>
                    <a:pt x="803855" y="513785"/>
                  </a:cubicBezTo>
                  <a:cubicBezTo>
                    <a:pt x="803109" y="505420"/>
                    <a:pt x="802198" y="497386"/>
                    <a:pt x="801122" y="488937"/>
                  </a:cubicBezTo>
                  <a:cubicBezTo>
                    <a:pt x="800293" y="481731"/>
                    <a:pt x="793750" y="476431"/>
                    <a:pt x="786461" y="477342"/>
                  </a:cubicBezTo>
                  <a:close/>
                  <a:moveTo>
                    <a:pt x="793419" y="563895"/>
                  </a:moveTo>
                  <a:cubicBezTo>
                    <a:pt x="786047" y="563812"/>
                    <a:pt x="779918" y="569775"/>
                    <a:pt x="779835" y="577064"/>
                  </a:cubicBezTo>
                  <a:cubicBezTo>
                    <a:pt x="779752" y="585181"/>
                    <a:pt x="779504" y="593133"/>
                    <a:pt x="779089" y="601167"/>
                  </a:cubicBezTo>
                  <a:cubicBezTo>
                    <a:pt x="778675" y="608455"/>
                    <a:pt x="784556" y="614750"/>
                    <a:pt x="791928" y="615164"/>
                  </a:cubicBezTo>
                  <a:cubicBezTo>
                    <a:pt x="799299" y="615578"/>
                    <a:pt x="805511" y="610029"/>
                    <a:pt x="805926" y="602740"/>
                  </a:cubicBezTo>
                  <a:cubicBezTo>
                    <a:pt x="806423" y="594292"/>
                    <a:pt x="806588" y="586009"/>
                    <a:pt x="806671" y="577478"/>
                  </a:cubicBezTo>
                  <a:cubicBezTo>
                    <a:pt x="806671" y="570190"/>
                    <a:pt x="800790" y="563978"/>
                    <a:pt x="793419" y="563895"/>
                  </a:cubicBezTo>
                  <a:close/>
                  <a:moveTo>
                    <a:pt x="787621" y="650862"/>
                  </a:moveTo>
                  <a:cubicBezTo>
                    <a:pt x="780415" y="649620"/>
                    <a:pt x="773706" y="654507"/>
                    <a:pt x="772464" y="661712"/>
                  </a:cubicBezTo>
                  <a:cubicBezTo>
                    <a:pt x="771056" y="669664"/>
                    <a:pt x="769565" y="677532"/>
                    <a:pt x="767825" y="685401"/>
                  </a:cubicBezTo>
                  <a:cubicBezTo>
                    <a:pt x="766169" y="692524"/>
                    <a:pt x="770393" y="699730"/>
                    <a:pt x="777516" y="701303"/>
                  </a:cubicBezTo>
                  <a:cubicBezTo>
                    <a:pt x="784639" y="702960"/>
                    <a:pt x="791845" y="698321"/>
                    <a:pt x="793419" y="691199"/>
                  </a:cubicBezTo>
                  <a:cubicBezTo>
                    <a:pt x="795324" y="682916"/>
                    <a:pt x="796980" y="674799"/>
                    <a:pt x="798471" y="666351"/>
                  </a:cubicBezTo>
                  <a:cubicBezTo>
                    <a:pt x="799714" y="659228"/>
                    <a:pt x="794827" y="652187"/>
                    <a:pt x="787621" y="650862"/>
                  </a:cubicBezTo>
                  <a:close/>
                  <a:moveTo>
                    <a:pt x="768157" y="735511"/>
                  </a:moveTo>
                  <a:cubicBezTo>
                    <a:pt x="761116" y="733605"/>
                    <a:pt x="753828" y="737747"/>
                    <a:pt x="751840" y="744787"/>
                  </a:cubicBezTo>
                  <a:cubicBezTo>
                    <a:pt x="749603" y="752738"/>
                    <a:pt x="747450" y="760938"/>
                    <a:pt x="745214" y="768889"/>
                  </a:cubicBezTo>
                  <a:cubicBezTo>
                    <a:pt x="743226" y="775929"/>
                    <a:pt x="747450" y="783218"/>
                    <a:pt x="754490" y="785206"/>
                  </a:cubicBezTo>
                  <a:cubicBezTo>
                    <a:pt x="761530" y="787194"/>
                    <a:pt x="768819" y="782970"/>
                    <a:pt x="770807" y="775929"/>
                  </a:cubicBezTo>
                  <a:cubicBezTo>
                    <a:pt x="773043" y="767978"/>
                    <a:pt x="775197" y="759944"/>
                    <a:pt x="777433" y="751827"/>
                  </a:cubicBezTo>
                  <a:cubicBezTo>
                    <a:pt x="779504" y="744787"/>
                    <a:pt x="775280" y="737498"/>
                    <a:pt x="768157" y="735511"/>
                  </a:cubicBezTo>
                  <a:close/>
                  <a:moveTo>
                    <a:pt x="744551" y="819413"/>
                  </a:moveTo>
                  <a:cubicBezTo>
                    <a:pt x="737511" y="817260"/>
                    <a:pt x="729974" y="821318"/>
                    <a:pt x="727820" y="828359"/>
                  </a:cubicBezTo>
                  <a:cubicBezTo>
                    <a:pt x="725418" y="836227"/>
                    <a:pt x="723265" y="844095"/>
                    <a:pt x="720863" y="852047"/>
                  </a:cubicBezTo>
                  <a:cubicBezTo>
                    <a:pt x="718709" y="859087"/>
                    <a:pt x="722354" y="866541"/>
                    <a:pt x="729394" y="868778"/>
                  </a:cubicBezTo>
                  <a:cubicBezTo>
                    <a:pt x="736434" y="870931"/>
                    <a:pt x="743888" y="866873"/>
                    <a:pt x="746125" y="859832"/>
                  </a:cubicBezTo>
                  <a:cubicBezTo>
                    <a:pt x="748610" y="851881"/>
                    <a:pt x="751095" y="844095"/>
                    <a:pt x="753497" y="836144"/>
                  </a:cubicBezTo>
                  <a:cubicBezTo>
                    <a:pt x="755567" y="829104"/>
                    <a:pt x="751509" y="821484"/>
                    <a:pt x="744551" y="819413"/>
                  </a:cubicBezTo>
                  <a:close/>
                  <a:moveTo>
                    <a:pt x="718461" y="902488"/>
                  </a:moveTo>
                  <a:cubicBezTo>
                    <a:pt x="711504" y="900252"/>
                    <a:pt x="704049" y="904061"/>
                    <a:pt x="701730" y="911019"/>
                  </a:cubicBezTo>
                  <a:cubicBezTo>
                    <a:pt x="699246" y="918722"/>
                    <a:pt x="696678" y="926590"/>
                    <a:pt x="693945" y="934707"/>
                  </a:cubicBezTo>
                  <a:cubicBezTo>
                    <a:pt x="691625" y="941665"/>
                    <a:pt x="695518" y="949119"/>
                    <a:pt x="702475" y="951355"/>
                  </a:cubicBezTo>
                  <a:cubicBezTo>
                    <a:pt x="709433" y="953674"/>
                    <a:pt x="716888" y="949782"/>
                    <a:pt x="719206" y="942824"/>
                  </a:cubicBezTo>
                  <a:cubicBezTo>
                    <a:pt x="721857" y="934707"/>
                    <a:pt x="724424" y="926839"/>
                    <a:pt x="726992" y="919136"/>
                  </a:cubicBezTo>
                  <a:cubicBezTo>
                    <a:pt x="729311" y="912179"/>
                    <a:pt x="725501" y="904724"/>
                    <a:pt x="718461" y="902488"/>
                  </a:cubicBezTo>
                  <a:close/>
                  <a:moveTo>
                    <a:pt x="691294" y="985148"/>
                  </a:moveTo>
                  <a:cubicBezTo>
                    <a:pt x="684336" y="982829"/>
                    <a:pt x="676551" y="986391"/>
                    <a:pt x="674232" y="993265"/>
                  </a:cubicBezTo>
                  <a:cubicBezTo>
                    <a:pt x="670836" y="1003453"/>
                    <a:pt x="668683" y="1010245"/>
                    <a:pt x="666446" y="1016953"/>
                  </a:cubicBezTo>
                  <a:cubicBezTo>
                    <a:pt x="664127" y="1023911"/>
                    <a:pt x="668020" y="1031282"/>
                    <a:pt x="674978" y="1033602"/>
                  </a:cubicBezTo>
                  <a:cubicBezTo>
                    <a:pt x="681935" y="1035921"/>
                    <a:pt x="689306" y="1032442"/>
                    <a:pt x="691708" y="1025485"/>
                  </a:cubicBezTo>
                  <a:cubicBezTo>
                    <a:pt x="693945" y="1018776"/>
                    <a:pt x="696098" y="1011901"/>
                    <a:pt x="699494" y="1001796"/>
                  </a:cubicBezTo>
                  <a:cubicBezTo>
                    <a:pt x="701813" y="994922"/>
                    <a:pt x="698252" y="987467"/>
                    <a:pt x="691294" y="985148"/>
                  </a:cubicBezTo>
                  <a:close/>
                  <a:moveTo>
                    <a:pt x="663796" y="1067477"/>
                  </a:moveTo>
                  <a:cubicBezTo>
                    <a:pt x="656839" y="1065241"/>
                    <a:pt x="649301" y="1069051"/>
                    <a:pt x="647065" y="1076009"/>
                  </a:cubicBezTo>
                  <a:cubicBezTo>
                    <a:pt x="644415" y="1084374"/>
                    <a:pt x="642012" y="1092408"/>
                    <a:pt x="639694" y="1100111"/>
                  </a:cubicBezTo>
                  <a:cubicBezTo>
                    <a:pt x="637623" y="1107151"/>
                    <a:pt x="641598" y="1114357"/>
                    <a:pt x="648638" y="1116428"/>
                  </a:cubicBezTo>
                  <a:cubicBezTo>
                    <a:pt x="655679" y="1118498"/>
                    <a:pt x="663216" y="1114523"/>
                    <a:pt x="665369" y="1107482"/>
                  </a:cubicBezTo>
                  <a:cubicBezTo>
                    <a:pt x="667606" y="1099945"/>
                    <a:pt x="669759" y="1092408"/>
                    <a:pt x="672327" y="1084208"/>
                  </a:cubicBezTo>
                  <a:cubicBezTo>
                    <a:pt x="674481" y="1077168"/>
                    <a:pt x="670753" y="1069714"/>
                    <a:pt x="663796" y="1067477"/>
                  </a:cubicBezTo>
                  <a:close/>
                  <a:moveTo>
                    <a:pt x="639280" y="1150552"/>
                  </a:moveTo>
                  <a:cubicBezTo>
                    <a:pt x="632156" y="1148895"/>
                    <a:pt x="625033" y="1153534"/>
                    <a:pt x="623377" y="1160657"/>
                  </a:cubicBezTo>
                  <a:cubicBezTo>
                    <a:pt x="621389" y="1169105"/>
                    <a:pt x="619567" y="1177388"/>
                    <a:pt x="617910" y="1185505"/>
                  </a:cubicBezTo>
                  <a:cubicBezTo>
                    <a:pt x="616502" y="1192710"/>
                    <a:pt x="621223" y="1199585"/>
                    <a:pt x="628429" y="1201076"/>
                  </a:cubicBezTo>
                  <a:cubicBezTo>
                    <a:pt x="635635" y="1202484"/>
                    <a:pt x="642923" y="1197763"/>
                    <a:pt x="644332" y="1190557"/>
                  </a:cubicBezTo>
                  <a:cubicBezTo>
                    <a:pt x="645906" y="1182771"/>
                    <a:pt x="647479" y="1174986"/>
                    <a:pt x="649384" y="1166869"/>
                  </a:cubicBezTo>
                  <a:cubicBezTo>
                    <a:pt x="651041" y="1159746"/>
                    <a:pt x="646402" y="1152209"/>
                    <a:pt x="639280" y="1150552"/>
                  </a:cubicBezTo>
                  <a:close/>
                  <a:moveTo>
                    <a:pt x="456813" y="1182440"/>
                  </a:moveTo>
                  <a:cubicBezTo>
                    <a:pt x="449442" y="1182440"/>
                    <a:pt x="443561" y="1188735"/>
                    <a:pt x="443644" y="1196023"/>
                  </a:cubicBezTo>
                  <a:cubicBezTo>
                    <a:pt x="443644" y="1203395"/>
                    <a:pt x="449856" y="1209276"/>
                    <a:pt x="457227" y="1209193"/>
                  </a:cubicBezTo>
                  <a:cubicBezTo>
                    <a:pt x="465345" y="1209193"/>
                    <a:pt x="473296" y="1209193"/>
                    <a:pt x="481330" y="1209607"/>
                  </a:cubicBezTo>
                  <a:cubicBezTo>
                    <a:pt x="488701" y="1209938"/>
                    <a:pt x="494996" y="1204140"/>
                    <a:pt x="495328" y="1196769"/>
                  </a:cubicBezTo>
                  <a:cubicBezTo>
                    <a:pt x="495659" y="1189480"/>
                    <a:pt x="489861" y="1183517"/>
                    <a:pt x="482489" y="1183185"/>
                  </a:cubicBezTo>
                  <a:cubicBezTo>
                    <a:pt x="473958" y="1182771"/>
                    <a:pt x="465345" y="1182357"/>
                    <a:pt x="456813" y="1182440"/>
                  </a:cubicBezTo>
                  <a:close/>
                  <a:moveTo>
                    <a:pt x="393120" y="1186664"/>
                  </a:moveTo>
                  <a:cubicBezTo>
                    <a:pt x="384672" y="1187741"/>
                    <a:pt x="376224" y="1189066"/>
                    <a:pt x="367858" y="1190557"/>
                  </a:cubicBezTo>
                  <a:cubicBezTo>
                    <a:pt x="360652" y="1191882"/>
                    <a:pt x="356097" y="1198839"/>
                    <a:pt x="357422" y="1206128"/>
                  </a:cubicBezTo>
                  <a:cubicBezTo>
                    <a:pt x="358747" y="1213334"/>
                    <a:pt x="365705" y="1218304"/>
                    <a:pt x="372993" y="1216978"/>
                  </a:cubicBezTo>
                  <a:cubicBezTo>
                    <a:pt x="380862" y="1215571"/>
                    <a:pt x="388648" y="1214162"/>
                    <a:pt x="396682" y="1213086"/>
                  </a:cubicBezTo>
                  <a:cubicBezTo>
                    <a:pt x="403970" y="1212175"/>
                    <a:pt x="409271" y="1205631"/>
                    <a:pt x="408360" y="1198343"/>
                  </a:cubicBezTo>
                  <a:cubicBezTo>
                    <a:pt x="407366" y="1191054"/>
                    <a:pt x="400409" y="1185753"/>
                    <a:pt x="393120" y="1186664"/>
                  </a:cubicBezTo>
                  <a:close/>
                  <a:moveTo>
                    <a:pt x="546100" y="1189811"/>
                  </a:moveTo>
                  <a:cubicBezTo>
                    <a:pt x="538894" y="1188569"/>
                    <a:pt x="531771" y="1193456"/>
                    <a:pt x="530529" y="1200662"/>
                  </a:cubicBezTo>
                  <a:cubicBezTo>
                    <a:pt x="529286" y="1207868"/>
                    <a:pt x="534173" y="1214991"/>
                    <a:pt x="541379" y="1216233"/>
                  </a:cubicBezTo>
                  <a:cubicBezTo>
                    <a:pt x="549413" y="1217558"/>
                    <a:pt x="557281" y="1219132"/>
                    <a:pt x="565067" y="1220871"/>
                  </a:cubicBezTo>
                  <a:cubicBezTo>
                    <a:pt x="572190" y="1222528"/>
                    <a:pt x="579396" y="1217890"/>
                    <a:pt x="580970" y="1210766"/>
                  </a:cubicBezTo>
                  <a:cubicBezTo>
                    <a:pt x="582626" y="1203644"/>
                    <a:pt x="577988" y="1196438"/>
                    <a:pt x="570865" y="1194864"/>
                  </a:cubicBezTo>
                  <a:cubicBezTo>
                    <a:pt x="562748" y="1192959"/>
                    <a:pt x="554631" y="1191220"/>
                    <a:pt x="546100" y="1189811"/>
                  </a:cubicBezTo>
                  <a:close/>
                  <a:moveTo>
                    <a:pt x="305822" y="1206460"/>
                  </a:moveTo>
                  <a:cubicBezTo>
                    <a:pt x="297704" y="1209110"/>
                    <a:pt x="289670" y="1211843"/>
                    <a:pt x="281719" y="1214991"/>
                  </a:cubicBezTo>
                  <a:cubicBezTo>
                    <a:pt x="274927" y="1217724"/>
                    <a:pt x="271614" y="1225675"/>
                    <a:pt x="274347" y="1232467"/>
                  </a:cubicBezTo>
                  <a:cubicBezTo>
                    <a:pt x="277081" y="1239259"/>
                    <a:pt x="284618" y="1242572"/>
                    <a:pt x="291410" y="1239839"/>
                  </a:cubicBezTo>
                  <a:cubicBezTo>
                    <a:pt x="298864" y="1236940"/>
                    <a:pt x="306236" y="1234206"/>
                    <a:pt x="313938" y="1231721"/>
                  </a:cubicBezTo>
                  <a:cubicBezTo>
                    <a:pt x="320896" y="1229402"/>
                    <a:pt x="324789" y="1222031"/>
                    <a:pt x="322470" y="1214991"/>
                  </a:cubicBezTo>
                  <a:cubicBezTo>
                    <a:pt x="320150" y="1208033"/>
                    <a:pt x="312779" y="1204140"/>
                    <a:pt x="305822" y="1206460"/>
                  </a:cubicBezTo>
                  <a:close/>
                  <a:moveTo>
                    <a:pt x="622217" y="1213500"/>
                  </a:moveTo>
                  <a:cubicBezTo>
                    <a:pt x="619070" y="1214825"/>
                    <a:pt x="616585" y="1217475"/>
                    <a:pt x="615260" y="1220871"/>
                  </a:cubicBezTo>
                  <a:cubicBezTo>
                    <a:pt x="612775" y="1227332"/>
                    <a:pt x="615757" y="1234123"/>
                    <a:pt x="621886" y="1237188"/>
                  </a:cubicBezTo>
                  <a:cubicBezTo>
                    <a:pt x="615343" y="1237519"/>
                    <a:pt x="609628" y="1242075"/>
                    <a:pt x="609048" y="1248867"/>
                  </a:cubicBezTo>
                  <a:cubicBezTo>
                    <a:pt x="608385" y="1257398"/>
                    <a:pt x="608137" y="1266012"/>
                    <a:pt x="607888" y="1274460"/>
                  </a:cubicBezTo>
                  <a:cubicBezTo>
                    <a:pt x="607640" y="1281831"/>
                    <a:pt x="613355" y="1287795"/>
                    <a:pt x="620726" y="1288043"/>
                  </a:cubicBezTo>
                  <a:cubicBezTo>
                    <a:pt x="628098" y="1288292"/>
                    <a:pt x="634061" y="1282577"/>
                    <a:pt x="634310" y="1275205"/>
                  </a:cubicBezTo>
                  <a:cubicBezTo>
                    <a:pt x="634558" y="1267171"/>
                    <a:pt x="634807" y="1259220"/>
                    <a:pt x="635469" y="1251103"/>
                  </a:cubicBezTo>
                  <a:cubicBezTo>
                    <a:pt x="635718" y="1247790"/>
                    <a:pt x="634558" y="1244643"/>
                    <a:pt x="632736" y="1242158"/>
                  </a:cubicBezTo>
                  <a:cubicBezTo>
                    <a:pt x="636711" y="1243897"/>
                    <a:pt x="640936" y="1245802"/>
                    <a:pt x="644746" y="1247624"/>
                  </a:cubicBezTo>
                  <a:cubicBezTo>
                    <a:pt x="651372" y="1250772"/>
                    <a:pt x="659075" y="1248038"/>
                    <a:pt x="662222" y="1241412"/>
                  </a:cubicBezTo>
                  <a:cubicBezTo>
                    <a:pt x="665369" y="1234786"/>
                    <a:pt x="662636" y="1226752"/>
                    <a:pt x="656010" y="1223522"/>
                  </a:cubicBezTo>
                  <a:cubicBezTo>
                    <a:pt x="648390" y="1219877"/>
                    <a:pt x="640522" y="1216647"/>
                    <a:pt x="632322" y="1213417"/>
                  </a:cubicBezTo>
                  <a:cubicBezTo>
                    <a:pt x="628926" y="1212092"/>
                    <a:pt x="625364" y="1212092"/>
                    <a:pt x="622217" y="1213500"/>
                  </a:cubicBezTo>
                  <a:close/>
                  <a:moveTo>
                    <a:pt x="233597" y="1242572"/>
                  </a:moveTo>
                  <a:cubicBezTo>
                    <a:pt x="230284" y="1241826"/>
                    <a:pt x="226557" y="1242572"/>
                    <a:pt x="223492" y="1244477"/>
                  </a:cubicBezTo>
                  <a:cubicBezTo>
                    <a:pt x="216287" y="1249115"/>
                    <a:pt x="209495" y="1253919"/>
                    <a:pt x="202537" y="1259220"/>
                  </a:cubicBezTo>
                  <a:cubicBezTo>
                    <a:pt x="196739" y="1263692"/>
                    <a:pt x="195745" y="1272058"/>
                    <a:pt x="200218" y="1277856"/>
                  </a:cubicBezTo>
                  <a:cubicBezTo>
                    <a:pt x="204691" y="1283654"/>
                    <a:pt x="212642" y="1284647"/>
                    <a:pt x="218440" y="1280175"/>
                  </a:cubicBezTo>
                  <a:cubicBezTo>
                    <a:pt x="224817" y="1275288"/>
                    <a:pt x="231278" y="1270815"/>
                    <a:pt x="237821" y="1266591"/>
                  </a:cubicBezTo>
                  <a:cubicBezTo>
                    <a:pt x="243950" y="1262616"/>
                    <a:pt x="246021" y="1254499"/>
                    <a:pt x="242045" y="1248370"/>
                  </a:cubicBezTo>
                  <a:cubicBezTo>
                    <a:pt x="240141" y="1245305"/>
                    <a:pt x="236910" y="1243317"/>
                    <a:pt x="233597" y="1242572"/>
                  </a:cubicBezTo>
                  <a:close/>
                  <a:moveTo>
                    <a:pt x="702558" y="1255741"/>
                  </a:moveTo>
                  <a:cubicBezTo>
                    <a:pt x="699163" y="1256072"/>
                    <a:pt x="695601" y="1257646"/>
                    <a:pt x="693282" y="1260379"/>
                  </a:cubicBezTo>
                  <a:cubicBezTo>
                    <a:pt x="688561" y="1266012"/>
                    <a:pt x="689637" y="1274294"/>
                    <a:pt x="695187" y="1279015"/>
                  </a:cubicBezTo>
                  <a:cubicBezTo>
                    <a:pt x="701316" y="1284151"/>
                    <a:pt x="706700" y="1289866"/>
                    <a:pt x="711504" y="1295332"/>
                  </a:cubicBezTo>
                  <a:cubicBezTo>
                    <a:pt x="716308" y="1300881"/>
                    <a:pt x="724590" y="1301296"/>
                    <a:pt x="730139" y="1296492"/>
                  </a:cubicBezTo>
                  <a:cubicBezTo>
                    <a:pt x="735606" y="1291688"/>
                    <a:pt x="736103" y="1282991"/>
                    <a:pt x="731299" y="1277442"/>
                  </a:cubicBezTo>
                  <a:cubicBezTo>
                    <a:pt x="725584" y="1270981"/>
                    <a:pt x="719372" y="1264769"/>
                    <a:pt x="712249" y="1258806"/>
                  </a:cubicBezTo>
                  <a:cubicBezTo>
                    <a:pt x="709516" y="1256487"/>
                    <a:pt x="705954" y="1255493"/>
                    <a:pt x="702558" y="1255741"/>
                  </a:cubicBezTo>
                  <a:close/>
                  <a:moveTo>
                    <a:pt x="164437" y="1298894"/>
                  </a:moveTo>
                  <a:cubicBezTo>
                    <a:pt x="161041" y="1299059"/>
                    <a:pt x="157563" y="1300467"/>
                    <a:pt x="155161" y="1303200"/>
                  </a:cubicBezTo>
                  <a:cubicBezTo>
                    <a:pt x="149529" y="1309495"/>
                    <a:pt x="143896" y="1315873"/>
                    <a:pt x="138513" y="1322582"/>
                  </a:cubicBezTo>
                  <a:cubicBezTo>
                    <a:pt x="133957" y="1328297"/>
                    <a:pt x="135117" y="1336994"/>
                    <a:pt x="140832" y="1341632"/>
                  </a:cubicBezTo>
                  <a:cubicBezTo>
                    <a:pt x="146547" y="1346187"/>
                    <a:pt x="154912" y="1345028"/>
                    <a:pt x="159468" y="1339313"/>
                  </a:cubicBezTo>
                  <a:cubicBezTo>
                    <a:pt x="164603" y="1332935"/>
                    <a:pt x="169655" y="1326889"/>
                    <a:pt x="175039" y="1321091"/>
                  </a:cubicBezTo>
                  <a:cubicBezTo>
                    <a:pt x="179926" y="1315624"/>
                    <a:pt x="179346" y="1307342"/>
                    <a:pt x="173880" y="1302455"/>
                  </a:cubicBezTo>
                  <a:cubicBezTo>
                    <a:pt x="171063" y="1299887"/>
                    <a:pt x="167833" y="1298728"/>
                    <a:pt x="164437" y="1298894"/>
                  </a:cubicBezTo>
                  <a:close/>
                  <a:moveTo>
                    <a:pt x="621472" y="1323741"/>
                  </a:moveTo>
                  <a:cubicBezTo>
                    <a:pt x="614183" y="1324652"/>
                    <a:pt x="608965" y="1331196"/>
                    <a:pt x="609793" y="1338484"/>
                  </a:cubicBezTo>
                  <a:cubicBezTo>
                    <a:pt x="610953" y="1348424"/>
                    <a:pt x="613437" y="1357286"/>
                    <a:pt x="616751" y="1365651"/>
                  </a:cubicBezTo>
                  <a:cubicBezTo>
                    <a:pt x="619484" y="1372443"/>
                    <a:pt x="627021" y="1375756"/>
                    <a:pt x="633813" y="1373023"/>
                  </a:cubicBezTo>
                  <a:cubicBezTo>
                    <a:pt x="640605" y="1370290"/>
                    <a:pt x="643918" y="1362752"/>
                    <a:pt x="641184" y="1355961"/>
                  </a:cubicBezTo>
                  <a:cubicBezTo>
                    <a:pt x="638700" y="1349749"/>
                    <a:pt x="637043" y="1343040"/>
                    <a:pt x="636132" y="1335420"/>
                  </a:cubicBezTo>
                  <a:cubicBezTo>
                    <a:pt x="635304" y="1328131"/>
                    <a:pt x="628678" y="1322830"/>
                    <a:pt x="621472" y="1323741"/>
                  </a:cubicBezTo>
                  <a:close/>
                  <a:moveTo>
                    <a:pt x="746456" y="1327966"/>
                  </a:moveTo>
                  <a:cubicBezTo>
                    <a:pt x="739168" y="1328877"/>
                    <a:pt x="733867" y="1335834"/>
                    <a:pt x="734778" y="1343123"/>
                  </a:cubicBezTo>
                  <a:cubicBezTo>
                    <a:pt x="735689" y="1350246"/>
                    <a:pt x="735275" y="1356789"/>
                    <a:pt x="733618" y="1362504"/>
                  </a:cubicBezTo>
                  <a:cubicBezTo>
                    <a:pt x="731547" y="1369544"/>
                    <a:pt x="735523" y="1376750"/>
                    <a:pt x="742563" y="1378821"/>
                  </a:cubicBezTo>
                  <a:cubicBezTo>
                    <a:pt x="749603" y="1380891"/>
                    <a:pt x="757224" y="1376916"/>
                    <a:pt x="759212" y="1369876"/>
                  </a:cubicBezTo>
                  <a:cubicBezTo>
                    <a:pt x="761945" y="1360516"/>
                    <a:pt x="762524" y="1350328"/>
                    <a:pt x="761199" y="1339561"/>
                  </a:cubicBezTo>
                  <a:cubicBezTo>
                    <a:pt x="760288" y="1332355"/>
                    <a:pt x="753745" y="1327054"/>
                    <a:pt x="746456" y="1327966"/>
                  </a:cubicBezTo>
                  <a:close/>
                  <a:moveTo>
                    <a:pt x="110103" y="1369130"/>
                  </a:moveTo>
                  <a:cubicBezTo>
                    <a:pt x="106790" y="1369958"/>
                    <a:pt x="103892" y="1372195"/>
                    <a:pt x="101986" y="1375342"/>
                  </a:cubicBezTo>
                  <a:cubicBezTo>
                    <a:pt x="97597" y="1382465"/>
                    <a:pt x="93372" y="1389588"/>
                    <a:pt x="89148" y="1397043"/>
                  </a:cubicBezTo>
                  <a:cubicBezTo>
                    <a:pt x="85587" y="1403420"/>
                    <a:pt x="87823" y="1411703"/>
                    <a:pt x="94201" y="1415264"/>
                  </a:cubicBezTo>
                  <a:cubicBezTo>
                    <a:pt x="100578" y="1418826"/>
                    <a:pt x="108530" y="1416258"/>
                    <a:pt x="112091" y="1409798"/>
                  </a:cubicBezTo>
                  <a:cubicBezTo>
                    <a:pt x="116067" y="1402675"/>
                    <a:pt x="120291" y="1395634"/>
                    <a:pt x="124515" y="1388843"/>
                  </a:cubicBezTo>
                  <a:cubicBezTo>
                    <a:pt x="128325" y="1382631"/>
                    <a:pt x="126503" y="1374431"/>
                    <a:pt x="120208" y="1370621"/>
                  </a:cubicBezTo>
                  <a:cubicBezTo>
                    <a:pt x="117061" y="1368799"/>
                    <a:pt x="113416" y="1368385"/>
                    <a:pt x="110103" y="1369130"/>
                  </a:cubicBezTo>
                  <a:close/>
                  <a:moveTo>
                    <a:pt x="677710" y="1389339"/>
                  </a:moveTo>
                  <a:cubicBezTo>
                    <a:pt x="670588" y="1387518"/>
                    <a:pt x="663630" y="1391576"/>
                    <a:pt x="661808" y="1398616"/>
                  </a:cubicBezTo>
                  <a:cubicBezTo>
                    <a:pt x="659986" y="1405739"/>
                    <a:pt x="664044" y="1413111"/>
                    <a:pt x="671084" y="1414933"/>
                  </a:cubicBezTo>
                  <a:cubicBezTo>
                    <a:pt x="680775" y="1417418"/>
                    <a:pt x="691128" y="1418080"/>
                    <a:pt x="700985" y="1416838"/>
                  </a:cubicBezTo>
                  <a:cubicBezTo>
                    <a:pt x="708273" y="1415927"/>
                    <a:pt x="713160" y="1409384"/>
                    <a:pt x="712249" y="1402095"/>
                  </a:cubicBezTo>
                  <a:cubicBezTo>
                    <a:pt x="711338" y="1394806"/>
                    <a:pt x="704795" y="1389505"/>
                    <a:pt x="697506" y="1390416"/>
                  </a:cubicBezTo>
                  <a:cubicBezTo>
                    <a:pt x="690963" y="1391327"/>
                    <a:pt x="684254" y="1390996"/>
                    <a:pt x="677710" y="1389339"/>
                  </a:cubicBezTo>
                  <a:close/>
                  <a:moveTo>
                    <a:pt x="68194" y="1446821"/>
                  </a:moveTo>
                  <a:cubicBezTo>
                    <a:pt x="65046" y="1448063"/>
                    <a:pt x="62313" y="1450465"/>
                    <a:pt x="60822" y="1453778"/>
                  </a:cubicBezTo>
                  <a:cubicBezTo>
                    <a:pt x="57426" y="1461398"/>
                    <a:pt x="53947" y="1469267"/>
                    <a:pt x="50717" y="1477053"/>
                  </a:cubicBezTo>
                  <a:cubicBezTo>
                    <a:pt x="47984" y="1483844"/>
                    <a:pt x="51297" y="1491713"/>
                    <a:pt x="58088" y="1494529"/>
                  </a:cubicBezTo>
                  <a:cubicBezTo>
                    <a:pt x="64880" y="1497262"/>
                    <a:pt x="72749" y="1493949"/>
                    <a:pt x="75565" y="1487157"/>
                  </a:cubicBezTo>
                  <a:cubicBezTo>
                    <a:pt x="78630" y="1479537"/>
                    <a:pt x="81611" y="1472083"/>
                    <a:pt x="84842" y="1464629"/>
                  </a:cubicBezTo>
                  <a:cubicBezTo>
                    <a:pt x="87823" y="1457920"/>
                    <a:pt x="84924" y="1450134"/>
                    <a:pt x="78215" y="1447152"/>
                  </a:cubicBezTo>
                  <a:cubicBezTo>
                    <a:pt x="74902" y="1445661"/>
                    <a:pt x="71341" y="1445578"/>
                    <a:pt x="68194" y="1446821"/>
                  </a:cubicBezTo>
                  <a:close/>
                  <a:moveTo>
                    <a:pt x="46079" y="1527908"/>
                  </a:moveTo>
                  <a:cubicBezTo>
                    <a:pt x="39121" y="1525589"/>
                    <a:pt x="31253" y="1529067"/>
                    <a:pt x="29016" y="1536025"/>
                  </a:cubicBezTo>
                  <a:cubicBezTo>
                    <a:pt x="26366" y="1544059"/>
                    <a:pt x="24047" y="1552093"/>
                    <a:pt x="21645" y="1560127"/>
                  </a:cubicBezTo>
                  <a:cubicBezTo>
                    <a:pt x="19575" y="1567167"/>
                    <a:pt x="23550" y="1574704"/>
                    <a:pt x="30590" y="1576858"/>
                  </a:cubicBezTo>
                  <a:cubicBezTo>
                    <a:pt x="37631" y="1578929"/>
                    <a:pt x="44754" y="1574953"/>
                    <a:pt x="46907" y="1567913"/>
                  </a:cubicBezTo>
                  <a:cubicBezTo>
                    <a:pt x="49226" y="1560127"/>
                    <a:pt x="51711" y="1552424"/>
                    <a:pt x="54279" y="1544638"/>
                  </a:cubicBezTo>
                  <a:cubicBezTo>
                    <a:pt x="56515" y="1537681"/>
                    <a:pt x="53036" y="1530227"/>
                    <a:pt x="46079" y="1527908"/>
                  </a:cubicBezTo>
                  <a:close/>
                  <a:moveTo>
                    <a:pt x="21231" y="1611065"/>
                  </a:moveTo>
                  <a:cubicBezTo>
                    <a:pt x="14108" y="1609408"/>
                    <a:pt x="7316" y="1614047"/>
                    <a:pt x="5660" y="1621170"/>
                  </a:cubicBezTo>
                  <a:cubicBezTo>
                    <a:pt x="4086" y="1628044"/>
                    <a:pt x="2844" y="1634091"/>
                    <a:pt x="1767" y="1639391"/>
                  </a:cubicBezTo>
                  <a:cubicBezTo>
                    <a:pt x="1104" y="1642622"/>
                    <a:pt x="442" y="1645189"/>
                    <a:pt x="193" y="1646349"/>
                  </a:cubicBezTo>
                  <a:cubicBezTo>
                    <a:pt x="-1049" y="1653555"/>
                    <a:pt x="3837" y="1660264"/>
                    <a:pt x="11043" y="1661506"/>
                  </a:cubicBezTo>
                  <a:cubicBezTo>
                    <a:pt x="18249" y="1662748"/>
                    <a:pt x="25372" y="1657862"/>
                    <a:pt x="26615" y="1650656"/>
                  </a:cubicBezTo>
                  <a:cubicBezTo>
                    <a:pt x="26780" y="1649662"/>
                    <a:pt x="27194" y="1647840"/>
                    <a:pt x="27774" y="1644858"/>
                  </a:cubicBezTo>
                  <a:cubicBezTo>
                    <a:pt x="28768" y="1639806"/>
                    <a:pt x="29762" y="1633594"/>
                    <a:pt x="31253" y="1626968"/>
                  </a:cubicBezTo>
                  <a:cubicBezTo>
                    <a:pt x="32910" y="1619762"/>
                    <a:pt x="28354" y="1612639"/>
                    <a:pt x="21231" y="16110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1"/>
            <p:cNvSpPr/>
            <p:nvPr/>
          </p:nvSpPr>
          <p:spPr>
            <a:xfrm flipH="1" rot="10800000">
              <a:off x="99360" y="2765924"/>
              <a:ext cx="2057398" cy="710624"/>
            </a:xfrm>
            <a:custGeom>
              <a:rect b="b" l="l" r="r" t="t"/>
              <a:pathLst>
                <a:path extrusionOk="0" h="710624" w="2057398">
                  <a:moveTo>
                    <a:pt x="959451" y="59"/>
                  </a:moveTo>
                  <a:cubicBezTo>
                    <a:pt x="950506" y="-107"/>
                    <a:pt x="941726" y="59"/>
                    <a:pt x="933029" y="804"/>
                  </a:cubicBezTo>
                  <a:cubicBezTo>
                    <a:pt x="925741" y="1467"/>
                    <a:pt x="920357" y="7844"/>
                    <a:pt x="921020" y="15133"/>
                  </a:cubicBezTo>
                  <a:cubicBezTo>
                    <a:pt x="921682" y="22422"/>
                    <a:pt x="928060" y="27805"/>
                    <a:pt x="935348" y="27143"/>
                  </a:cubicBezTo>
                  <a:cubicBezTo>
                    <a:pt x="943051" y="26397"/>
                    <a:pt x="951085" y="26232"/>
                    <a:pt x="959037" y="26397"/>
                  </a:cubicBezTo>
                  <a:cubicBezTo>
                    <a:pt x="966408" y="26563"/>
                    <a:pt x="972123" y="20931"/>
                    <a:pt x="972206" y="13559"/>
                  </a:cubicBezTo>
                  <a:cubicBezTo>
                    <a:pt x="972372" y="6353"/>
                    <a:pt x="966740" y="224"/>
                    <a:pt x="959451" y="59"/>
                  </a:cubicBezTo>
                  <a:close/>
                  <a:moveTo>
                    <a:pt x="1024635" y="9418"/>
                  </a:moveTo>
                  <a:cubicBezTo>
                    <a:pt x="1017595" y="7430"/>
                    <a:pt x="1009975" y="11654"/>
                    <a:pt x="1007904" y="18695"/>
                  </a:cubicBezTo>
                  <a:cubicBezTo>
                    <a:pt x="1005916" y="25735"/>
                    <a:pt x="1010140" y="33023"/>
                    <a:pt x="1017181" y="35011"/>
                  </a:cubicBezTo>
                  <a:cubicBezTo>
                    <a:pt x="1024635" y="37165"/>
                    <a:pt x="1032089" y="39815"/>
                    <a:pt x="1039295" y="42797"/>
                  </a:cubicBezTo>
                  <a:cubicBezTo>
                    <a:pt x="1046087" y="45613"/>
                    <a:pt x="1053541" y="42217"/>
                    <a:pt x="1056357" y="35425"/>
                  </a:cubicBezTo>
                  <a:cubicBezTo>
                    <a:pt x="1059174" y="28634"/>
                    <a:pt x="1056109" y="21179"/>
                    <a:pt x="1049400" y="18363"/>
                  </a:cubicBezTo>
                  <a:cubicBezTo>
                    <a:pt x="1041366" y="14967"/>
                    <a:pt x="1033083" y="11820"/>
                    <a:pt x="1024635" y="9418"/>
                  </a:cubicBezTo>
                  <a:close/>
                  <a:moveTo>
                    <a:pt x="869005" y="16044"/>
                  </a:moveTo>
                  <a:cubicBezTo>
                    <a:pt x="860971" y="19192"/>
                    <a:pt x="853185" y="22919"/>
                    <a:pt x="845317" y="26894"/>
                  </a:cubicBezTo>
                  <a:cubicBezTo>
                    <a:pt x="838773" y="30207"/>
                    <a:pt x="836206" y="38241"/>
                    <a:pt x="839519" y="44785"/>
                  </a:cubicBezTo>
                  <a:cubicBezTo>
                    <a:pt x="842832" y="51328"/>
                    <a:pt x="850866" y="53978"/>
                    <a:pt x="857409" y="50582"/>
                  </a:cubicBezTo>
                  <a:cubicBezTo>
                    <a:pt x="864532" y="46938"/>
                    <a:pt x="871572" y="43708"/>
                    <a:pt x="878778" y="40892"/>
                  </a:cubicBezTo>
                  <a:cubicBezTo>
                    <a:pt x="885570" y="38241"/>
                    <a:pt x="888800" y="30622"/>
                    <a:pt x="886150" y="23830"/>
                  </a:cubicBezTo>
                  <a:cubicBezTo>
                    <a:pt x="883416" y="16955"/>
                    <a:pt x="875797" y="13311"/>
                    <a:pt x="869005" y="16044"/>
                  </a:cubicBezTo>
                  <a:close/>
                  <a:moveTo>
                    <a:pt x="1096860" y="49009"/>
                  </a:moveTo>
                  <a:cubicBezTo>
                    <a:pt x="1093464" y="49506"/>
                    <a:pt x="1090150" y="51162"/>
                    <a:pt x="1087914" y="54061"/>
                  </a:cubicBezTo>
                  <a:cubicBezTo>
                    <a:pt x="1083441" y="59942"/>
                    <a:pt x="1084767" y="68224"/>
                    <a:pt x="1090648" y="72697"/>
                  </a:cubicBezTo>
                  <a:cubicBezTo>
                    <a:pt x="1096777" y="77418"/>
                    <a:pt x="1102823" y="82388"/>
                    <a:pt x="1108869" y="87854"/>
                  </a:cubicBezTo>
                  <a:cubicBezTo>
                    <a:pt x="1114336" y="92741"/>
                    <a:pt x="1122618" y="92161"/>
                    <a:pt x="1127505" y="86695"/>
                  </a:cubicBezTo>
                  <a:cubicBezTo>
                    <a:pt x="1132392" y="81228"/>
                    <a:pt x="1131812" y="72946"/>
                    <a:pt x="1126346" y="68059"/>
                  </a:cubicBezTo>
                  <a:cubicBezTo>
                    <a:pt x="1119802" y="62178"/>
                    <a:pt x="1113259" y="56877"/>
                    <a:pt x="1106550" y="51742"/>
                  </a:cubicBezTo>
                  <a:cubicBezTo>
                    <a:pt x="1103651" y="49506"/>
                    <a:pt x="1100255" y="48595"/>
                    <a:pt x="1096860" y="49009"/>
                  </a:cubicBezTo>
                  <a:close/>
                  <a:moveTo>
                    <a:pt x="800673" y="59114"/>
                  </a:moveTo>
                  <a:cubicBezTo>
                    <a:pt x="797277" y="58700"/>
                    <a:pt x="793882" y="59611"/>
                    <a:pt x="790983" y="61847"/>
                  </a:cubicBezTo>
                  <a:cubicBezTo>
                    <a:pt x="784439" y="66817"/>
                    <a:pt x="777979" y="72117"/>
                    <a:pt x="771187" y="77749"/>
                  </a:cubicBezTo>
                  <a:cubicBezTo>
                    <a:pt x="765555" y="82471"/>
                    <a:pt x="764561" y="90753"/>
                    <a:pt x="769199" y="96385"/>
                  </a:cubicBezTo>
                  <a:cubicBezTo>
                    <a:pt x="773920" y="102018"/>
                    <a:pt x="782203" y="102680"/>
                    <a:pt x="787835" y="97959"/>
                  </a:cubicBezTo>
                  <a:cubicBezTo>
                    <a:pt x="794296" y="92575"/>
                    <a:pt x="800673" y="87523"/>
                    <a:pt x="806885" y="82802"/>
                  </a:cubicBezTo>
                  <a:cubicBezTo>
                    <a:pt x="812683" y="78329"/>
                    <a:pt x="814008" y="69964"/>
                    <a:pt x="809619" y="64166"/>
                  </a:cubicBezTo>
                  <a:cubicBezTo>
                    <a:pt x="807382" y="61267"/>
                    <a:pt x="803986" y="59528"/>
                    <a:pt x="800673" y="59114"/>
                  </a:cubicBezTo>
                  <a:close/>
                  <a:moveTo>
                    <a:pt x="1161712" y="109555"/>
                  </a:moveTo>
                  <a:cubicBezTo>
                    <a:pt x="1158316" y="109223"/>
                    <a:pt x="1154838" y="110300"/>
                    <a:pt x="1152021" y="112702"/>
                  </a:cubicBezTo>
                  <a:cubicBezTo>
                    <a:pt x="1146389" y="117423"/>
                    <a:pt x="1145810" y="125706"/>
                    <a:pt x="1150448" y="131338"/>
                  </a:cubicBezTo>
                  <a:cubicBezTo>
                    <a:pt x="1155500" y="137384"/>
                    <a:pt x="1160553" y="143762"/>
                    <a:pt x="1165605" y="150388"/>
                  </a:cubicBezTo>
                  <a:cubicBezTo>
                    <a:pt x="1170078" y="156186"/>
                    <a:pt x="1178443" y="157594"/>
                    <a:pt x="1184241" y="153121"/>
                  </a:cubicBezTo>
                  <a:cubicBezTo>
                    <a:pt x="1190039" y="148649"/>
                    <a:pt x="1191033" y="140283"/>
                    <a:pt x="1186560" y="134485"/>
                  </a:cubicBezTo>
                  <a:cubicBezTo>
                    <a:pt x="1181259" y="127611"/>
                    <a:pt x="1175875" y="120985"/>
                    <a:pt x="1170657" y="114690"/>
                  </a:cubicBezTo>
                  <a:cubicBezTo>
                    <a:pt x="1168256" y="111791"/>
                    <a:pt x="1165108" y="109886"/>
                    <a:pt x="1161712" y="109555"/>
                  </a:cubicBezTo>
                  <a:close/>
                  <a:moveTo>
                    <a:pt x="733501" y="116181"/>
                  </a:moveTo>
                  <a:cubicBezTo>
                    <a:pt x="730105" y="116098"/>
                    <a:pt x="726875" y="117506"/>
                    <a:pt x="724225" y="120074"/>
                  </a:cubicBezTo>
                  <a:cubicBezTo>
                    <a:pt x="719007" y="125043"/>
                    <a:pt x="713789" y="129930"/>
                    <a:pt x="706334" y="137136"/>
                  </a:cubicBezTo>
                  <a:cubicBezTo>
                    <a:pt x="701034" y="142271"/>
                    <a:pt x="700868" y="150471"/>
                    <a:pt x="705920" y="155772"/>
                  </a:cubicBezTo>
                  <a:cubicBezTo>
                    <a:pt x="711055" y="161073"/>
                    <a:pt x="719255" y="161238"/>
                    <a:pt x="724556" y="156186"/>
                  </a:cubicBezTo>
                  <a:cubicBezTo>
                    <a:pt x="731928" y="149063"/>
                    <a:pt x="737228" y="144093"/>
                    <a:pt x="742447" y="139124"/>
                  </a:cubicBezTo>
                  <a:cubicBezTo>
                    <a:pt x="747747" y="134071"/>
                    <a:pt x="747913" y="125789"/>
                    <a:pt x="742861" y="120488"/>
                  </a:cubicBezTo>
                  <a:cubicBezTo>
                    <a:pt x="740293" y="117837"/>
                    <a:pt x="736897" y="116264"/>
                    <a:pt x="733501" y="116181"/>
                  </a:cubicBezTo>
                  <a:close/>
                  <a:moveTo>
                    <a:pt x="670968" y="175981"/>
                  </a:moveTo>
                  <a:cubicBezTo>
                    <a:pt x="667572" y="175816"/>
                    <a:pt x="664342" y="177389"/>
                    <a:pt x="661691" y="179874"/>
                  </a:cubicBezTo>
                  <a:cubicBezTo>
                    <a:pt x="655396" y="185755"/>
                    <a:pt x="649350" y="190973"/>
                    <a:pt x="643469" y="196191"/>
                  </a:cubicBezTo>
                  <a:cubicBezTo>
                    <a:pt x="638003" y="201078"/>
                    <a:pt x="637423" y="209360"/>
                    <a:pt x="642310" y="214827"/>
                  </a:cubicBezTo>
                  <a:cubicBezTo>
                    <a:pt x="647197" y="220293"/>
                    <a:pt x="655479" y="220873"/>
                    <a:pt x="660946" y="215986"/>
                  </a:cubicBezTo>
                  <a:cubicBezTo>
                    <a:pt x="666992" y="210685"/>
                    <a:pt x="673121" y="205302"/>
                    <a:pt x="679581" y="199338"/>
                  </a:cubicBezTo>
                  <a:cubicBezTo>
                    <a:pt x="684965" y="194369"/>
                    <a:pt x="685297" y="185672"/>
                    <a:pt x="680327" y="180288"/>
                  </a:cubicBezTo>
                  <a:cubicBezTo>
                    <a:pt x="677759" y="177555"/>
                    <a:pt x="674364" y="176064"/>
                    <a:pt x="670968" y="175981"/>
                  </a:cubicBezTo>
                  <a:close/>
                  <a:moveTo>
                    <a:pt x="1214472" y="179874"/>
                  </a:moveTo>
                  <a:cubicBezTo>
                    <a:pt x="1211159" y="179211"/>
                    <a:pt x="1207432" y="179791"/>
                    <a:pt x="1204368" y="181779"/>
                  </a:cubicBezTo>
                  <a:cubicBezTo>
                    <a:pt x="1198239" y="185838"/>
                    <a:pt x="1196416" y="194286"/>
                    <a:pt x="1200475" y="200415"/>
                  </a:cubicBezTo>
                  <a:cubicBezTo>
                    <a:pt x="1204782" y="207041"/>
                    <a:pt x="1209089" y="213750"/>
                    <a:pt x="1213644" y="221039"/>
                  </a:cubicBezTo>
                  <a:cubicBezTo>
                    <a:pt x="1217537" y="227251"/>
                    <a:pt x="1226068" y="229238"/>
                    <a:pt x="1232280" y="225263"/>
                  </a:cubicBezTo>
                  <a:cubicBezTo>
                    <a:pt x="1238492" y="221370"/>
                    <a:pt x="1240066" y="212839"/>
                    <a:pt x="1236173" y="206627"/>
                  </a:cubicBezTo>
                  <a:cubicBezTo>
                    <a:pt x="1231535" y="199255"/>
                    <a:pt x="1226979" y="192381"/>
                    <a:pt x="1222589" y="185672"/>
                  </a:cubicBezTo>
                  <a:cubicBezTo>
                    <a:pt x="1220684" y="182607"/>
                    <a:pt x="1217868" y="180537"/>
                    <a:pt x="1214472" y="179874"/>
                  </a:cubicBezTo>
                  <a:close/>
                  <a:moveTo>
                    <a:pt x="12086" y="187246"/>
                  </a:moveTo>
                  <a:cubicBezTo>
                    <a:pt x="8690" y="187494"/>
                    <a:pt x="5543" y="189068"/>
                    <a:pt x="3141" y="191884"/>
                  </a:cubicBezTo>
                  <a:cubicBezTo>
                    <a:pt x="-1580" y="197516"/>
                    <a:pt x="-918" y="206213"/>
                    <a:pt x="4715" y="210934"/>
                  </a:cubicBezTo>
                  <a:cubicBezTo>
                    <a:pt x="5708" y="211762"/>
                    <a:pt x="7531" y="213170"/>
                    <a:pt x="10181" y="215241"/>
                  </a:cubicBezTo>
                  <a:cubicBezTo>
                    <a:pt x="14488" y="218637"/>
                    <a:pt x="19458" y="222364"/>
                    <a:pt x="25338" y="226505"/>
                  </a:cubicBezTo>
                  <a:cubicBezTo>
                    <a:pt x="31302" y="230729"/>
                    <a:pt x="39750" y="229404"/>
                    <a:pt x="43974" y="223358"/>
                  </a:cubicBezTo>
                  <a:cubicBezTo>
                    <a:pt x="48198" y="217394"/>
                    <a:pt x="46873" y="208946"/>
                    <a:pt x="40827" y="204722"/>
                  </a:cubicBezTo>
                  <a:cubicBezTo>
                    <a:pt x="35360" y="200829"/>
                    <a:pt x="30473" y="197350"/>
                    <a:pt x="26498" y="194203"/>
                  </a:cubicBezTo>
                  <a:cubicBezTo>
                    <a:pt x="24096" y="192381"/>
                    <a:pt x="22605" y="190973"/>
                    <a:pt x="21860" y="190310"/>
                  </a:cubicBezTo>
                  <a:cubicBezTo>
                    <a:pt x="19043" y="187991"/>
                    <a:pt x="15482" y="186914"/>
                    <a:pt x="12086" y="187246"/>
                  </a:cubicBezTo>
                  <a:close/>
                  <a:moveTo>
                    <a:pt x="605701" y="232303"/>
                  </a:moveTo>
                  <a:cubicBezTo>
                    <a:pt x="602388" y="231806"/>
                    <a:pt x="598578" y="232883"/>
                    <a:pt x="595596" y="235036"/>
                  </a:cubicBezTo>
                  <a:cubicBezTo>
                    <a:pt x="588970" y="239923"/>
                    <a:pt x="582427" y="244313"/>
                    <a:pt x="575800" y="248620"/>
                  </a:cubicBezTo>
                  <a:cubicBezTo>
                    <a:pt x="569671" y="252678"/>
                    <a:pt x="567932" y="260712"/>
                    <a:pt x="571908" y="266842"/>
                  </a:cubicBezTo>
                  <a:cubicBezTo>
                    <a:pt x="575966" y="272971"/>
                    <a:pt x="584414" y="274710"/>
                    <a:pt x="590543" y="270734"/>
                  </a:cubicBezTo>
                  <a:cubicBezTo>
                    <a:pt x="597584" y="266179"/>
                    <a:pt x="604541" y="261458"/>
                    <a:pt x="611498" y="256323"/>
                  </a:cubicBezTo>
                  <a:cubicBezTo>
                    <a:pt x="617379" y="252016"/>
                    <a:pt x="618539" y="243650"/>
                    <a:pt x="614232" y="237687"/>
                  </a:cubicBezTo>
                  <a:cubicBezTo>
                    <a:pt x="612161" y="234705"/>
                    <a:pt x="609097" y="232800"/>
                    <a:pt x="605701" y="232303"/>
                  </a:cubicBezTo>
                  <a:close/>
                  <a:moveTo>
                    <a:pt x="81991" y="235782"/>
                  </a:moveTo>
                  <a:cubicBezTo>
                    <a:pt x="78761" y="236693"/>
                    <a:pt x="76028" y="238763"/>
                    <a:pt x="74206" y="241994"/>
                  </a:cubicBezTo>
                  <a:cubicBezTo>
                    <a:pt x="70644" y="248454"/>
                    <a:pt x="72880" y="256323"/>
                    <a:pt x="79258" y="259884"/>
                  </a:cubicBezTo>
                  <a:cubicBezTo>
                    <a:pt x="86547" y="263943"/>
                    <a:pt x="94084" y="268084"/>
                    <a:pt x="101787" y="271894"/>
                  </a:cubicBezTo>
                  <a:cubicBezTo>
                    <a:pt x="108330" y="275207"/>
                    <a:pt x="116364" y="272639"/>
                    <a:pt x="119677" y="266096"/>
                  </a:cubicBezTo>
                  <a:cubicBezTo>
                    <a:pt x="122990" y="259553"/>
                    <a:pt x="120423" y="251519"/>
                    <a:pt x="113879" y="248206"/>
                  </a:cubicBezTo>
                  <a:cubicBezTo>
                    <a:pt x="106508" y="244561"/>
                    <a:pt x="99136" y="240420"/>
                    <a:pt x="92179" y="236527"/>
                  </a:cubicBezTo>
                  <a:cubicBezTo>
                    <a:pt x="88866" y="234788"/>
                    <a:pt x="85304" y="234788"/>
                    <a:pt x="81991" y="235782"/>
                  </a:cubicBezTo>
                  <a:close/>
                  <a:moveTo>
                    <a:pt x="1260690" y="254004"/>
                  </a:moveTo>
                  <a:cubicBezTo>
                    <a:pt x="1257376" y="253175"/>
                    <a:pt x="1253732" y="253672"/>
                    <a:pt x="1250585" y="255577"/>
                  </a:cubicBezTo>
                  <a:cubicBezTo>
                    <a:pt x="1244290" y="259387"/>
                    <a:pt x="1242551" y="267504"/>
                    <a:pt x="1246361" y="273799"/>
                  </a:cubicBezTo>
                  <a:cubicBezTo>
                    <a:pt x="1246609" y="274296"/>
                    <a:pt x="1256879" y="291358"/>
                    <a:pt x="1259198" y="295168"/>
                  </a:cubicBezTo>
                  <a:cubicBezTo>
                    <a:pt x="1263009" y="301463"/>
                    <a:pt x="1271125" y="303202"/>
                    <a:pt x="1277420" y="299475"/>
                  </a:cubicBezTo>
                  <a:cubicBezTo>
                    <a:pt x="1283715" y="295665"/>
                    <a:pt x="1285454" y="287548"/>
                    <a:pt x="1281645" y="281253"/>
                  </a:cubicBezTo>
                  <a:cubicBezTo>
                    <a:pt x="1279408" y="277526"/>
                    <a:pt x="1269138" y="260795"/>
                    <a:pt x="1268806" y="260298"/>
                  </a:cubicBezTo>
                  <a:cubicBezTo>
                    <a:pt x="1266984" y="257068"/>
                    <a:pt x="1264003" y="254832"/>
                    <a:pt x="1260690" y="254004"/>
                  </a:cubicBezTo>
                  <a:close/>
                  <a:moveTo>
                    <a:pt x="169373" y="272639"/>
                  </a:moveTo>
                  <a:cubicBezTo>
                    <a:pt x="162498" y="269989"/>
                    <a:pt x="154878" y="273550"/>
                    <a:pt x="152311" y="280425"/>
                  </a:cubicBezTo>
                  <a:cubicBezTo>
                    <a:pt x="149660" y="287300"/>
                    <a:pt x="153222" y="294919"/>
                    <a:pt x="160096" y="297487"/>
                  </a:cubicBezTo>
                  <a:cubicBezTo>
                    <a:pt x="167965" y="300469"/>
                    <a:pt x="175750" y="303368"/>
                    <a:pt x="183784" y="306018"/>
                  </a:cubicBezTo>
                  <a:cubicBezTo>
                    <a:pt x="190742" y="308337"/>
                    <a:pt x="198528" y="304445"/>
                    <a:pt x="200847" y="297487"/>
                  </a:cubicBezTo>
                  <a:cubicBezTo>
                    <a:pt x="203166" y="290530"/>
                    <a:pt x="199273" y="283158"/>
                    <a:pt x="192316" y="280756"/>
                  </a:cubicBezTo>
                  <a:cubicBezTo>
                    <a:pt x="184530" y="278189"/>
                    <a:pt x="176910" y="275538"/>
                    <a:pt x="169373" y="272639"/>
                  </a:cubicBezTo>
                  <a:close/>
                  <a:moveTo>
                    <a:pt x="533559" y="277278"/>
                  </a:moveTo>
                  <a:cubicBezTo>
                    <a:pt x="530412" y="276035"/>
                    <a:pt x="526436" y="276201"/>
                    <a:pt x="523040" y="277692"/>
                  </a:cubicBezTo>
                  <a:cubicBezTo>
                    <a:pt x="515751" y="281005"/>
                    <a:pt x="508380" y="283904"/>
                    <a:pt x="500926" y="286637"/>
                  </a:cubicBezTo>
                  <a:cubicBezTo>
                    <a:pt x="494051" y="289122"/>
                    <a:pt x="490655" y="296825"/>
                    <a:pt x="493140" y="303699"/>
                  </a:cubicBezTo>
                  <a:cubicBezTo>
                    <a:pt x="495625" y="310574"/>
                    <a:pt x="503328" y="313970"/>
                    <a:pt x="510202" y="311485"/>
                  </a:cubicBezTo>
                  <a:cubicBezTo>
                    <a:pt x="518236" y="308503"/>
                    <a:pt x="526353" y="305356"/>
                    <a:pt x="534305" y="301794"/>
                  </a:cubicBezTo>
                  <a:cubicBezTo>
                    <a:pt x="541013" y="298812"/>
                    <a:pt x="543912" y="291027"/>
                    <a:pt x="540931" y="284318"/>
                  </a:cubicBezTo>
                  <a:cubicBezTo>
                    <a:pt x="539357" y="280922"/>
                    <a:pt x="536706" y="278520"/>
                    <a:pt x="533559" y="277278"/>
                  </a:cubicBezTo>
                  <a:close/>
                  <a:moveTo>
                    <a:pt x="250874" y="297073"/>
                  </a:moveTo>
                  <a:cubicBezTo>
                    <a:pt x="243668" y="295499"/>
                    <a:pt x="236545" y="299972"/>
                    <a:pt x="234971" y="307178"/>
                  </a:cubicBezTo>
                  <a:cubicBezTo>
                    <a:pt x="233397" y="314384"/>
                    <a:pt x="237870" y="321507"/>
                    <a:pt x="245076" y="323081"/>
                  </a:cubicBezTo>
                  <a:cubicBezTo>
                    <a:pt x="253358" y="324903"/>
                    <a:pt x="261972" y="326311"/>
                    <a:pt x="270338" y="327719"/>
                  </a:cubicBezTo>
                  <a:cubicBezTo>
                    <a:pt x="277544" y="328961"/>
                    <a:pt x="284253" y="324074"/>
                    <a:pt x="285495" y="316869"/>
                  </a:cubicBezTo>
                  <a:cubicBezTo>
                    <a:pt x="286737" y="309662"/>
                    <a:pt x="281851" y="302954"/>
                    <a:pt x="274645" y="301711"/>
                  </a:cubicBezTo>
                  <a:cubicBezTo>
                    <a:pt x="266611" y="300386"/>
                    <a:pt x="258742" y="298812"/>
                    <a:pt x="250874" y="297073"/>
                  </a:cubicBezTo>
                  <a:close/>
                  <a:moveTo>
                    <a:pt x="443444" y="302126"/>
                  </a:moveTo>
                  <a:cubicBezTo>
                    <a:pt x="435493" y="303533"/>
                    <a:pt x="427707" y="304610"/>
                    <a:pt x="419756" y="305604"/>
                  </a:cubicBezTo>
                  <a:cubicBezTo>
                    <a:pt x="412467" y="306515"/>
                    <a:pt x="407249" y="313058"/>
                    <a:pt x="408078" y="320347"/>
                  </a:cubicBezTo>
                  <a:cubicBezTo>
                    <a:pt x="408989" y="327636"/>
                    <a:pt x="415532" y="332523"/>
                    <a:pt x="422821" y="331612"/>
                  </a:cubicBezTo>
                  <a:cubicBezTo>
                    <a:pt x="431269" y="330618"/>
                    <a:pt x="439634" y="329541"/>
                    <a:pt x="448083" y="328133"/>
                  </a:cubicBezTo>
                  <a:cubicBezTo>
                    <a:pt x="455288" y="326890"/>
                    <a:pt x="460175" y="319850"/>
                    <a:pt x="458933" y="312561"/>
                  </a:cubicBezTo>
                  <a:cubicBezTo>
                    <a:pt x="457773" y="305439"/>
                    <a:pt x="450650" y="300883"/>
                    <a:pt x="443444" y="302126"/>
                  </a:cubicBezTo>
                  <a:close/>
                  <a:moveTo>
                    <a:pt x="335108" y="308337"/>
                  </a:moveTo>
                  <a:cubicBezTo>
                    <a:pt x="327819" y="308006"/>
                    <a:pt x="321524" y="313804"/>
                    <a:pt x="321110" y="321175"/>
                  </a:cubicBezTo>
                  <a:cubicBezTo>
                    <a:pt x="320779" y="328547"/>
                    <a:pt x="326245" y="334428"/>
                    <a:pt x="333534" y="334759"/>
                  </a:cubicBezTo>
                  <a:cubicBezTo>
                    <a:pt x="341982" y="335173"/>
                    <a:pt x="350679" y="335504"/>
                    <a:pt x="359127" y="335504"/>
                  </a:cubicBezTo>
                  <a:cubicBezTo>
                    <a:pt x="366499" y="335504"/>
                    <a:pt x="372297" y="329624"/>
                    <a:pt x="372297" y="322335"/>
                  </a:cubicBezTo>
                  <a:cubicBezTo>
                    <a:pt x="372297" y="315046"/>
                    <a:pt x="366416" y="309166"/>
                    <a:pt x="359127" y="309166"/>
                  </a:cubicBezTo>
                  <a:cubicBezTo>
                    <a:pt x="351093" y="309166"/>
                    <a:pt x="343225" y="308752"/>
                    <a:pt x="335108" y="308337"/>
                  </a:cubicBezTo>
                  <a:close/>
                  <a:moveTo>
                    <a:pt x="1306161" y="328547"/>
                  </a:moveTo>
                  <a:cubicBezTo>
                    <a:pt x="1302848" y="327801"/>
                    <a:pt x="1299204" y="328547"/>
                    <a:pt x="1296056" y="330452"/>
                  </a:cubicBezTo>
                  <a:cubicBezTo>
                    <a:pt x="1289844" y="334345"/>
                    <a:pt x="1288270" y="342544"/>
                    <a:pt x="1292163" y="348674"/>
                  </a:cubicBezTo>
                  <a:cubicBezTo>
                    <a:pt x="1296884" y="356045"/>
                    <a:pt x="1301357" y="362920"/>
                    <a:pt x="1305747" y="369629"/>
                  </a:cubicBezTo>
                  <a:cubicBezTo>
                    <a:pt x="1309805" y="375758"/>
                    <a:pt x="1317839" y="377580"/>
                    <a:pt x="1323969" y="373522"/>
                  </a:cubicBezTo>
                  <a:cubicBezTo>
                    <a:pt x="1330098" y="369463"/>
                    <a:pt x="1331920" y="361015"/>
                    <a:pt x="1327861" y="354886"/>
                  </a:cubicBezTo>
                  <a:cubicBezTo>
                    <a:pt x="1323554" y="348342"/>
                    <a:pt x="1318916" y="341551"/>
                    <a:pt x="1314278" y="334345"/>
                  </a:cubicBezTo>
                  <a:cubicBezTo>
                    <a:pt x="1312290" y="331280"/>
                    <a:pt x="1309474" y="329292"/>
                    <a:pt x="1306161" y="328547"/>
                  </a:cubicBezTo>
                  <a:close/>
                  <a:moveTo>
                    <a:pt x="1353869" y="399198"/>
                  </a:moveTo>
                  <a:cubicBezTo>
                    <a:pt x="1350473" y="398783"/>
                    <a:pt x="1347077" y="399695"/>
                    <a:pt x="1344178" y="401931"/>
                  </a:cubicBezTo>
                  <a:cubicBezTo>
                    <a:pt x="1338380" y="406404"/>
                    <a:pt x="1337304" y="414769"/>
                    <a:pt x="1341859" y="420567"/>
                  </a:cubicBezTo>
                  <a:cubicBezTo>
                    <a:pt x="1347243" y="427524"/>
                    <a:pt x="1352792" y="434150"/>
                    <a:pt x="1358176" y="440362"/>
                  </a:cubicBezTo>
                  <a:cubicBezTo>
                    <a:pt x="1362980" y="445911"/>
                    <a:pt x="1371262" y="446740"/>
                    <a:pt x="1376812" y="441936"/>
                  </a:cubicBezTo>
                  <a:cubicBezTo>
                    <a:pt x="1382361" y="437132"/>
                    <a:pt x="1383106" y="428849"/>
                    <a:pt x="1378385" y="423300"/>
                  </a:cubicBezTo>
                  <a:cubicBezTo>
                    <a:pt x="1373333" y="417419"/>
                    <a:pt x="1367949" y="410876"/>
                    <a:pt x="1362814" y="404250"/>
                  </a:cubicBezTo>
                  <a:cubicBezTo>
                    <a:pt x="1360578" y="401351"/>
                    <a:pt x="1357265" y="399612"/>
                    <a:pt x="1353869" y="399198"/>
                  </a:cubicBezTo>
                  <a:close/>
                  <a:moveTo>
                    <a:pt x="1829125" y="443095"/>
                  </a:moveTo>
                  <a:cubicBezTo>
                    <a:pt x="1821836" y="443095"/>
                    <a:pt x="1815955" y="448976"/>
                    <a:pt x="1815955" y="456265"/>
                  </a:cubicBezTo>
                  <a:cubicBezTo>
                    <a:pt x="1815955" y="463636"/>
                    <a:pt x="1821836" y="469434"/>
                    <a:pt x="1829125" y="469434"/>
                  </a:cubicBezTo>
                  <a:cubicBezTo>
                    <a:pt x="1836910" y="469434"/>
                    <a:pt x="1844448" y="469848"/>
                    <a:pt x="1852399" y="470594"/>
                  </a:cubicBezTo>
                  <a:cubicBezTo>
                    <a:pt x="1859688" y="471339"/>
                    <a:pt x="1866479" y="465873"/>
                    <a:pt x="1867142" y="458584"/>
                  </a:cubicBezTo>
                  <a:cubicBezTo>
                    <a:pt x="1867888" y="451295"/>
                    <a:pt x="1862421" y="444918"/>
                    <a:pt x="1855132" y="444172"/>
                  </a:cubicBezTo>
                  <a:cubicBezTo>
                    <a:pt x="1846353" y="443427"/>
                    <a:pt x="1837656" y="443095"/>
                    <a:pt x="1829125" y="443095"/>
                  </a:cubicBezTo>
                  <a:close/>
                  <a:moveTo>
                    <a:pt x="1764272" y="450053"/>
                  </a:moveTo>
                  <a:cubicBezTo>
                    <a:pt x="1756155" y="451875"/>
                    <a:pt x="1747955" y="454194"/>
                    <a:pt x="1739424" y="456679"/>
                  </a:cubicBezTo>
                  <a:cubicBezTo>
                    <a:pt x="1732384" y="458749"/>
                    <a:pt x="1728077" y="465956"/>
                    <a:pt x="1730148" y="472996"/>
                  </a:cubicBezTo>
                  <a:cubicBezTo>
                    <a:pt x="1732218" y="480036"/>
                    <a:pt x="1739838" y="484012"/>
                    <a:pt x="1746879" y="481941"/>
                  </a:cubicBezTo>
                  <a:cubicBezTo>
                    <a:pt x="1754913" y="479622"/>
                    <a:pt x="1762615" y="477800"/>
                    <a:pt x="1770153" y="476143"/>
                  </a:cubicBezTo>
                  <a:cubicBezTo>
                    <a:pt x="1777276" y="474569"/>
                    <a:pt x="1781831" y="467363"/>
                    <a:pt x="1780257" y="460240"/>
                  </a:cubicBezTo>
                  <a:cubicBezTo>
                    <a:pt x="1778601" y="453035"/>
                    <a:pt x="1771395" y="448479"/>
                    <a:pt x="1764272" y="450053"/>
                  </a:cubicBezTo>
                  <a:close/>
                  <a:moveTo>
                    <a:pt x="1919571" y="457838"/>
                  </a:moveTo>
                  <a:cubicBezTo>
                    <a:pt x="1912697" y="455354"/>
                    <a:pt x="1904993" y="458749"/>
                    <a:pt x="1902509" y="465624"/>
                  </a:cubicBezTo>
                  <a:cubicBezTo>
                    <a:pt x="1900024" y="472499"/>
                    <a:pt x="1903751" y="480202"/>
                    <a:pt x="1910626" y="482686"/>
                  </a:cubicBezTo>
                  <a:cubicBezTo>
                    <a:pt x="1917914" y="485337"/>
                    <a:pt x="1924955" y="488401"/>
                    <a:pt x="1931581" y="491963"/>
                  </a:cubicBezTo>
                  <a:cubicBezTo>
                    <a:pt x="1938041" y="495442"/>
                    <a:pt x="1945993" y="492957"/>
                    <a:pt x="1949471" y="486496"/>
                  </a:cubicBezTo>
                  <a:cubicBezTo>
                    <a:pt x="1952950" y="480036"/>
                    <a:pt x="1950465" y="472085"/>
                    <a:pt x="1944005" y="468606"/>
                  </a:cubicBezTo>
                  <a:cubicBezTo>
                    <a:pt x="1936219" y="464547"/>
                    <a:pt x="1928102" y="460903"/>
                    <a:pt x="1919571" y="457838"/>
                  </a:cubicBezTo>
                  <a:close/>
                  <a:moveTo>
                    <a:pt x="1410936" y="462477"/>
                  </a:moveTo>
                  <a:cubicBezTo>
                    <a:pt x="1407540" y="462808"/>
                    <a:pt x="1404310" y="464299"/>
                    <a:pt x="1401991" y="467115"/>
                  </a:cubicBezTo>
                  <a:cubicBezTo>
                    <a:pt x="1397353" y="472830"/>
                    <a:pt x="1398264" y="481113"/>
                    <a:pt x="1403896" y="485751"/>
                  </a:cubicBezTo>
                  <a:cubicBezTo>
                    <a:pt x="1410853" y="491383"/>
                    <a:pt x="1418142" y="496601"/>
                    <a:pt x="1425265" y="501322"/>
                  </a:cubicBezTo>
                  <a:cubicBezTo>
                    <a:pt x="1431394" y="505381"/>
                    <a:pt x="1439511" y="503558"/>
                    <a:pt x="1443487" y="497429"/>
                  </a:cubicBezTo>
                  <a:cubicBezTo>
                    <a:pt x="1447462" y="491300"/>
                    <a:pt x="1445723" y="483183"/>
                    <a:pt x="1439594" y="479207"/>
                  </a:cubicBezTo>
                  <a:cubicBezTo>
                    <a:pt x="1433216" y="475066"/>
                    <a:pt x="1426839" y="470345"/>
                    <a:pt x="1420544" y="465210"/>
                  </a:cubicBezTo>
                  <a:cubicBezTo>
                    <a:pt x="1417811" y="462891"/>
                    <a:pt x="1414332" y="462145"/>
                    <a:pt x="1410936" y="462477"/>
                  </a:cubicBezTo>
                  <a:close/>
                  <a:moveTo>
                    <a:pt x="1679624" y="476888"/>
                  </a:moveTo>
                  <a:cubicBezTo>
                    <a:pt x="1669850" y="480450"/>
                    <a:pt x="1663141" y="482769"/>
                    <a:pt x="1656350" y="485088"/>
                  </a:cubicBezTo>
                  <a:cubicBezTo>
                    <a:pt x="1649392" y="487490"/>
                    <a:pt x="1645831" y="495193"/>
                    <a:pt x="1648150" y="502150"/>
                  </a:cubicBezTo>
                  <a:cubicBezTo>
                    <a:pt x="1650552" y="509108"/>
                    <a:pt x="1658337" y="512669"/>
                    <a:pt x="1665212" y="510267"/>
                  </a:cubicBezTo>
                  <a:cubicBezTo>
                    <a:pt x="1672169" y="507865"/>
                    <a:pt x="1678961" y="505298"/>
                    <a:pt x="1688900" y="501736"/>
                  </a:cubicBezTo>
                  <a:cubicBezTo>
                    <a:pt x="1695775" y="499252"/>
                    <a:pt x="1699171" y="491549"/>
                    <a:pt x="1696686" y="484674"/>
                  </a:cubicBezTo>
                  <a:cubicBezTo>
                    <a:pt x="1694201" y="477717"/>
                    <a:pt x="1686498" y="474404"/>
                    <a:pt x="1679624" y="476888"/>
                  </a:cubicBezTo>
                  <a:close/>
                  <a:moveTo>
                    <a:pt x="1598454" y="501736"/>
                  </a:moveTo>
                  <a:cubicBezTo>
                    <a:pt x="1590586" y="503393"/>
                    <a:pt x="1582634" y="504553"/>
                    <a:pt x="1574766" y="505629"/>
                  </a:cubicBezTo>
                  <a:cubicBezTo>
                    <a:pt x="1567477" y="506623"/>
                    <a:pt x="1562176" y="513084"/>
                    <a:pt x="1563087" y="520372"/>
                  </a:cubicBezTo>
                  <a:cubicBezTo>
                    <a:pt x="1564081" y="527661"/>
                    <a:pt x="1570956" y="532962"/>
                    <a:pt x="1578245" y="532051"/>
                  </a:cubicBezTo>
                  <a:cubicBezTo>
                    <a:pt x="1586776" y="530974"/>
                    <a:pt x="1594975" y="529566"/>
                    <a:pt x="1603507" y="527744"/>
                  </a:cubicBezTo>
                  <a:cubicBezTo>
                    <a:pt x="1610712" y="526253"/>
                    <a:pt x="1615434" y="519047"/>
                    <a:pt x="1613943" y="511841"/>
                  </a:cubicBezTo>
                  <a:cubicBezTo>
                    <a:pt x="1612535" y="504635"/>
                    <a:pt x="1605660" y="500245"/>
                    <a:pt x="1598454" y="501736"/>
                  </a:cubicBezTo>
                  <a:close/>
                  <a:moveTo>
                    <a:pt x="1492851" y="502896"/>
                  </a:moveTo>
                  <a:cubicBezTo>
                    <a:pt x="1485728" y="501074"/>
                    <a:pt x="1478356" y="505546"/>
                    <a:pt x="1476534" y="512586"/>
                  </a:cubicBezTo>
                  <a:cubicBezTo>
                    <a:pt x="1474712" y="519710"/>
                    <a:pt x="1479185" y="527081"/>
                    <a:pt x="1486225" y="528903"/>
                  </a:cubicBezTo>
                  <a:cubicBezTo>
                    <a:pt x="1494839" y="531140"/>
                    <a:pt x="1503287" y="532548"/>
                    <a:pt x="1512232" y="533542"/>
                  </a:cubicBezTo>
                  <a:cubicBezTo>
                    <a:pt x="1519521" y="534370"/>
                    <a:pt x="1526147" y="529152"/>
                    <a:pt x="1526975" y="521863"/>
                  </a:cubicBezTo>
                  <a:cubicBezTo>
                    <a:pt x="1527804" y="514574"/>
                    <a:pt x="1522586" y="507948"/>
                    <a:pt x="1515297" y="507120"/>
                  </a:cubicBezTo>
                  <a:cubicBezTo>
                    <a:pt x="1507760" y="506292"/>
                    <a:pt x="1500305" y="504801"/>
                    <a:pt x="1492851" y="502896"/>
                  </a:cubicBezTo>
                  <a:close/>
                  <a:moveTo>
                    <a:pt x="1987157" y="506374"/>
                  </a:moveTo>
                  <a:cubicBezTo>
                    <a:pt x="1983761" y="506126"/>
                    <a:pt x="1980200" y="507120"/>
                    <a:pt x="1977466" y="509522"/>
                  </a:cubicBezTo>
                  <a:cubicBezTo>
                    <a:pt x="1971834" y="514243"/>
                    <a:pt x="1971172" y="522940"/>
                    <a:pt x="1975893" y="528572"/>
                  </a:cubicBezTo>
                  <a:cubicBezTo>
                    <a:pt x="1980862" y="534370"/>
                    <a:pt x="1985169" y="540251"/>
                    <a:pt x="1989476" y="546794"/>
                  </a:cubicBezTo>
                  <a:cubicBezTo>
                    <a:pt x="1993452" y="552923"/>
                    <a:pt x="2001983" y="555076"/>
                    <a:pt x="2008112" y="551101"/>
                  </a:cubicBezTo>
                  <a:cubicBezTo>
                    <a:pt x="2014241" y="547125"/>
                    <a:pt x="2015980" y="538594"/>
                    <a:pt x="2012005" y="532465"/>
                  </a:cubicBezTo>
                  <a:cubicBezTo>
                    <a:pt x="2007118" y="524928"/>
                    <a:pt x="2001735" y="517804"/>
                    <a:pt x="1996102" y="511096"/>
                  </a:cubicBezTo>
                  <a:cubicBezTo>
                    <a:pt x="1993700" y="508197"/>
                    <a:pt x="1990470" y="506623"/>
                    <a:pt x="1987157" y="506374"/>
                  </a:cubicBezTo>
                  <a:close/>
                  <a:moveTo>
                    <a:pt x="2023269" y="583651"/>
                  </a:moveTo>
                  <a:cubicBezTo>
                    <a:pt x="2016312" y="585970"/>
                    <a:pt x="2012419" y="593425"/>
                    <a:pt x="2014738" y="600382"/>
                  </a:cubicBezTo>
                  <a:cubicBezTo>
                    <a:pt x="2017223" y="607836"/>
                    <a:pt x="2019459" y="615539"/>
                    <a:pt x="2021364" y="623325"/>
                  </a:cubicBezTo>
                  <a:cubicBezTo>
                    <a:pt x="2023104" y="630448"/>
                    <a:pt x="2030558" y="634755"/>
                    <a:pt x="2037681" y="633016"/>
                  </a:cubicBezTo>
                  <a:cubicBezTo>
                    <a:pt x="2044804" y="631276"/>
                    <a:pt x="2049111" y="624236"/>
                    <a:pt x="2047372" y="617113"/>
                  </a:cubicBezTo>
                  <a:cubicBezTo>
                    <a:pt x="2045301" y="608665"/>
                    <a:pt x="2042733" y="600382"/>
                    <a:pt x="2040000" y="592265"/>
                  </a:cubicBezTo>
                  <a:cubicBezTo>
                    <a:pt x="2037598" y="585225"/>
                    <a:pt x="2030227" y="581332"/>
                    <a:pt x="2023269" y="583651"/>
                  </a:cubicBezTo>
                  <a:close/>
                  <a:moveTo>
                    <a:pt x="2043065" y="667885"/>
                  </a:moveTo>
                  <a:cubicBezTo>
                    <a:pt x="2035776" y="668382"/>
                    <a:pt x="2030144" y="674926"/>
                    <a:pt x="2030641" y="682297"/>
                  </a:cubicBezTo>
                  <a:cubicBezTo>
                    <a:pt x="2031055" y="688923"/>
                    <a:pt x="2031055" y="693810"/>
                    <a:pt x="2031055" y="697040"/>
                  </a:cubicBezTo>
                  <a:cubicBezTo>
                    <a:pt x="2030972" y="704329"/>
                    <a:pt x="2036936" y="710541"/>
                    <a:pt x="2044224" y="710624"/>
                  </a:cubicBezTo>
                  <a:cubicBezTo>
                    <a:pt x="2051596" y="710707"/>
                    <a:pt x="2057393" y="704743"/>
                    <a:pt x="2057393" y="697454"/>
                  </a:cubicBezTo>
                  <a:cubicBezTo>
                    <a:pt x="2057393" y="693644"/>
                    <a:pt x="2057476" y="687681"/>
                    <a:pt x="2056979" y="680392"/>
                  </a:cubicBezTo>
                  <a:cubicBezTo>
                    <a:pt x="2056565" y="673021"/>
                    <a:pt x="2050353" y="667388"/>
                    <a:pt x="2043065" y="66788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 rot="-4601629">
              <a:off x="2717158" y="6141846"/>
              <a:ext cx="556628" cy="874599"/>
            </a:xfrm>
            <a:custGeom>
              <a:rect b="b" l="l" r="r" t="t"/>
              <a:pathLst>
                <a:path extrusionOk="0" h="875187" w="557002">
                  <a:moveTo>
                    <a:pt x="180202" y="4"/>
                  </a:moveTo>
                  <a:cubicBezTo>
                    <a:pt x="172914" y="-162"/>
                    <a:pt x="166784" y="5470"/>
                    <a:pt x="166619" y="12842"/>
                  </a:cubicBezTo>
                  <a:cubicBezTo>
                    <a:pt x="166453" y="20130"/>
                    <a:pt x="172499" y="26259"/>
                    <a:pt x="179788" y="26425"/>
                  </a:cubicBezTo>
                  <a:cubicBezTo>
                    <a:pt x="187657" y="26591"/>
                    <a:pt x="195277" y="27088"/>
                    <a:pt x="203062" y="27999"/>
                  </a:cubicBezTo>
                  <a:cubicBezTo>
                    <a:pt x="210351" y="28827"/>
                    <a:pt x="216977" y="23609"/>
                    <a:pt x="217805" y="16321"/>
                  </a:cubicBezTo>
                  <a:cubicBezTo>
                    <a:pt x="218634" y="9032"/>
                    <a:pt x="213416" y="2820"/>
                    <a:pt x="206127" y="1908"/>
                  </a:cubicBezTo>
                  <a:cubicBezTo>
                    <a:pt x="197596" y="997"/>
                    <a:pt x="188899" y="252"/>
                    <a:pt x="180202" y="4"/>
                  </a:cubicBezTo>
                  <a:close/>
                  <a:moveTo>
                    <a:pt x="115764" y="5470"/>
                  </a:moveTo>
                  <a:cubicBezTo>
                    <a:pt x="107315" y="7044"/>
                    <a:pt x="98784" y="9115"/>
                    <a:pt x="90502" y="11268"/>
                  </a:cubicBezTo>
                  <a:cubicBezTo>
                    <a:pt x="83379" y="13173"/>
                    <a:pt x="78906" y="20462"/>
                    <a:pt x="80811" y="27585"/>
                  </a:cubicBezTo>
                  <a:cubicBezTo>
                    <a:pt x="82716" y="34708"/>
                    <a:pt x="90005" y="38766"/>
                    <a:pt x="97128" y="36861"/>
                  </a:cubicBezTo>
                  <a:cubicBezTo>
                    <a:pt x="104831" y="34791"/>
                    <a:pt x="112616" y="32886"/>
                    <a:pt x="120402" y="31394"/>
                  </a:cubicBezTo>
                  <a:cubicBezTo>
                    <a:pt x="127608" y="30069"/>
                    <a:pt x="132660" y="23029"/>
                    <a:pt x="131252" y="15824"/>
                  </a:cubicBezTo>
                  <a:cubicBezTo>
                    <a:pt x="129844" y="8617"/>
                    <a:pt x="122970" y="4062"/>
                    <a:pt x="115764" y="5470"/>
                  </a:cubicBezTo>
                  <a:close/>
                  <a:moveTo>
                    <a:pt x="270317" y="17480"/>
                  </a:moveTo>
                  <a:cubicBezTo>
                    <a:pt x="263443" y="14829"/>
                    <a:pt x="255906" y="18391"/>
                    <a:pt x="253255" y="25265"/>
                  </a:cubicBezTo>
                  <a:cubicBezTo>
                    <a:pt x="250605" y="32140"/>
                    <a:pt x="254166" y="39760"/>
                    <a:pt x="261041" y="42328"/>
                  </a:cubicBezTo>
                  <a:cubicBezTo>
                    <a:pt x="268330" y="45144"/>
                    <a:pt x="275370" y="48126"/>
                    <a:pt x="282410" y="51604"/>
                  </a:cubicBezTo>
                  <a:cubicBezTo>
                    <a:pt x="288953" y="54917"/>
                    <a:pt x="296987" y="52350"/>
                    <a:pt x="300300" y="45807"/>
                  </a:cubicBezTo>
                  <a:cubicBezTo>
                    <a:pt x="303613" y="39263"/>
                    <a:pt x="301045" y="31229"/>
                    <a:pt x="294502" y="27916"/>
                  </a:cubicBezTo>
                  <a:cubicBezTo>
                    <a:pt x="286468" y="24023"/>
                    <a:pt x="278351" y="20627"/>
                    <a:pt x="270317" y="17480"/>
                  </a:cubicBezTo>
                  <a:close/>
                  <a:moveTo>
                    <a:pt x="40061" y="32637"/>
                  </a:moveTo>
                  <a:cubicBezTo>
                    <a:pt x="36830" y="31477"/>
                    <a:pt x="33269" y="31477"/>
                    <a:pt x="29956" y="33051"/>
                  </a:cubicBezTo>
                  <a:cubicBezTo>
                    <a:pt x="18940" y="38186"/>
                    <a:pt x="10740" y="42410"/>
                    <a:pt x="6268" y="45061"/>
                  </a:cubicBezTo>
                  <a:cubicBezTo>
                    <a:pt x="56" y="48871"/>
                    <a:pt x="-1849" y="57071"/>
                    <a:pt x="1961" y="63283"/>
                  </a:cubicBezTo>
                  <a:cubicBezTo>
                    <a:pt x="5771" y="69495"/>
                    <a:pt x="13970" y="71731"/>
                    <a:pt x="20182" y="67921"/>
                  </a:cubicBezTo>
                  <a:cubicBezTo>
                    <a:pt x="21011" y="67424"/>
                    <a:pt x="22584" y="66264"/>
                    <a:pt x="25235" y="64774"/>
                  </a:cubicBezTo>
                  <a:cubicBezTo>
                    <a:pt x="29707" y="62372"/>
                    <a:pt x="34925" y="59721"/>
                    <a:pt x="40806" y="56988"/>
                  </a:cubicBezTo>
                  <a:cubicBezTo>
                    <a:pt x="47432" y="53923"/>
                    <a:pt x="50497" y="46138"/>
                    <a:pt x="47432" y="39512"/>
                  </a:cubicBezTo>
                  <a:cubicBezTo>
                    <a:pt x="45859" y="36281"/>
                    <a:pt x="43291" y="33797"/>
                    <a:pt x="40061" y="32637"/>
                  </a:cubicBezTo>
                  <a:close/>
                  <a:moveTo>
                    <a:pt x="338649" y="60963"/>
                  </a:moveTo>
                  <a:cubicBezTo>
                    <a:pt x="335253" y="61295"/>
                    <a:pt x="332105" y="62786"/>
                    <a:pt x="329703" y="65602"/>
                  </a:cubicBezTo>
                  <a:cubicBezTo>
                    <a:pt x="324982" y="71234"/>
                    <a:pt x="325645" y="79517"/>
                    <a:pt x="331277" y="84238"/>
                  </a:cubicBezTo>
                  <a:cubicBezTo>
                    <a:pt x="337240" y="89207"/>
                    <a:pt x="343038" y="94508"/>
                    <a:pt x="348753" y="100141"/>
                  </a:cubicBezTo>
                  <a:cubicBezTo>
                    <a:pt x="353971" y="105276"/>
                    <a:pt x="362585" y="105359"/>
                    <a:pt x="367803" y="100141"/>
                  </a:cubicBezTo>
                  <a:cubicBezTo>
                    <a:pt x="372938" y="94922"/>
                    <a:pt x="372607" y="86226"/>
                    <a:pt x="367389" y="81090"/>
                  </a:cubicBezTo>
                  <a:cubicBezTo>
                    <a:pt x="361094" y="74878"/>
                    <a:pt x="354882" y="69081"/>
                    <a:pt x="348339" y="63614"/>
                  </a:cubicBezTo>
                  <a:cubicBezTo>
                    <a:pt x="345523" y="61295"/>
                    <a:pt x="342044" y="60715"/>
                    <a:pt x="338649" y="60963"/>
                  </a:cubicBezTo>
                  <a:close/>
                  <a:moveTo>
                    <a:pt x="400768" y="125402"/>
                  </a:moveTo>
                  <a:cubicBezTo>
                    <a:pt x="397372" y="124823"/>
                    <a:pt x="393645" y="125568"/>
                    <a:pt x="390663" y="127721"/>
                  </a:cubicBezTo>
                  <a:cubicBezTo>
                    <a:pt x="384700" y="131945"/>
                    <a:pt x="383292" y="139980"/>
                    <a:pt x="387516" y="145943"/>
                  </a:cubicBezTo>
                  <a:cubicBezTo>
                    <a:pt x="389835" y="149256"/>
                    <a:pt x="392237" y="152652"/>
                    <a:pt x="394474" y="156048"/>
                  </a:cubicBezTo>
                  <a:cubicBezTo>
                    <a:pt x="396710" y="159361"/>
                    <a:pt x="398698" y="162840"/>
                    <a:pt x="400686" y="166153"/>
                  </a:cubicBezTo>
                  <a:cubicBezTo>
                    <a:pt x="404495" y="172448"/>
                    <a:pt x="412695" y="174269"/>
                    <a:pt x="418907" y="170460"/>
                  </a:cubicBezTo>
                  <a:cubicBezTo>
                    <a:pt x="425202" y="166650"/>
                    <a:pt x="427355" y="158450"/>
                    <a:pt x="423546" y="152238"/>
                  </a:cubicBezTo>
                  <a:cubicBezTo>
                    <a:pt x="421309" y="148594"/>
                    <a:pt x="418990" y="145032"/>
                    <a:pt x="416588" y="141388"/>
                  </a:cubicBezTo>
                  <a:cubicBezTo>
                    <a:pt x="414186" y="137743"/>
                    <a:pt x="411702" y="134430"/>
                    <a:pt x="409216" y="130869"/>
                  </a:cubicBezTo>
                  <a:cubicBezTo>
                    <a:pt x="407146" y="127887"/>
                    <a:pt x="404081" y="125982"/>
                    <a:pt x="400768" y="125402"/>
                  </a:cubicBezTo>
                  <a:close/>
                  <a:moveTo>
                    <a:pt x="434147" y="203093"/>
                  </a:moveTo>
                  <a:cubicBezTo>
                    <a:pt x="427107" y="205247"/>
                    <a:pt x="423049" y="212784"/>
                    <a:pt x="425202" y="219824"/>
                  </a:cubicBezTo>
                  <a:cubicBezTo>
                    <a:pt x="427521" y="227278"/>
                    <a:pt x="429509" y="234650"/>
                    <a:pt x="431000" y="242353"/>
                  </a:cubicBezTo>
                  <a:cubicBezTo>
                    <a:pt x="432408" y="249559"/>
                    <a:pt x="439696" y="254280"/>
                    <a:pt x="446903" y="252872"/>
                  </a:cubicBezTo>
                  <a:cubicBezTo>
                    <a:pt x="454108" y="251381"/>
                    <a:pt x="458415" y="244506"/>
                    <a:pt x="457007" y="237301"/>
                  </a:cubicBezTo>
                  <a:cubicBezTo>
                    <a:pt x="455268" y="228769"/>
                    <a:pt x="453446" y="220073"/>
                    <a:pt x="450795" y="211707"/>
                  </a:cubicBezTo>
                  <a:cubicBezTo>
                    <a:pt x="448642" y="204584"/>
                    <a:pt x="441105" y="200857"/>
                    <a:pt x="434147" y="203093"/>
                  </a:cubicBezTo>
                  <a:close/>
                  <a:moveTo>
                    <a:pt x="449304" y="288901"/>
                  </a:moveTo>
                  <a:cubicBezTo>
                    <a:pt x="442016" y="288570"/>
                    <a:pt x="436052" y="294036"/>
                    <a:pt x="435721" y="301325"/>
                  </a:cubicBezTo>
                  <a:cubicBezTo>
                    <a:pt x="435390" y="309111"/>
                    <a:pt x="434396" y="316979"/>
                    <a:pt x="433402" y="325013"/>
                  </a:cubicBezTo>
                  <a:cubicBezTo>
                    <a:pt x="432490" y="332302"/>
                    <a:pt x="437791" y="339259"/>
                    <a:pt x="445080" y="340170"/>
                  </a:cubicBezTo>
                  <a:cubicBezTo>
                    <a:pt x="452369" y="341081"/>
                    <a:pt x="458912" y="335780"/>
                    <a:pt x="459823" y="328492"/>
                  </a:cubicBezTo>
                  <a:cubicBezTo>
                    <a:pt x="460900" y="319795"/>
                    <a:pt x="461811" y="311015"/>
                    <a:pt x="462142" y="302485"/>
                  </a:cubicBezTo>
                  <a:cubicBezTo>
                    <a:pt x="462391" y="295113"/>
                    <a:pt x="456593" y="289150"/>
                    <a:pt x="449304" y="288901"/>
                  </a:cubicBezTo>
                  <a:close/>
                  <a:moveTo>
                    <a:pt x="437626" y="375040"/>
                  </a:moveTo>
                  <a:cubicBezTo>
                    <a:pt x="430586" y="373052"/>
                    <a:pt x="423297" y="377276"/>
                    <a:pt x="421309" y="384317"/>
                  </a:cubicBezTo>
                  <a:cubicBezTo>
                    <a:pt x="419156" y="391854"/>
                    <a:pt x="416919" y="399639"/>
                    <a:pt x="414352" y="407591"/>
                  </a:cubicBezTo>
                  <a:cubicBezTo>
                    <a:pt x="412116" y="414548"/>
                    <a:pt x="415925" y="422003"/>
                    <a:pt x="422883" y="424239"/>
                  </a:cubicBezTo>
                  <a:cubicBezTo>
                    <a:pt x="429840" y="426475"/>
                    <a:pt x="437295" y="422665"/>
                    <a:pt x="439614" y="415708"/>
                  </a:cubicBezTo>
                  <a:cubicBezTo>
                    <a:pt x="442347" y="407425"/>
                    <a:pt x="444749" y="399143"/>
                    <a:pt x="446985" y="391274"/>
                  </a:cubicBezTo>
                  <a:cubicBezTo>
                    <a:pt x="448890" y="384317"/>
                    <a:pt x="444666" y="377028"/>
                    <a:pt x="437626" y="375040"/>
                  </a:cubicBezTo>
                  <a:close/>
                  <a:moveTo>
                    <a:pt x="400354" y="457784"/>
                  </a:moveTo>
                  <a:cubicBezTo>
                    <a:pt x="397207" y="459109"/>
                    <a:pt x="394722" y="461759"/>
                    <a:pt x="393397" y="465155"/>
                  </a:cubicBezTo>
                  <a:cubicBezTo>
                    <a:pt x="390663" y="472112"/>
                    <a:pt x="387599" y="479318"/>
                    <a:pt x="384120" y="488015"/>
                  </a:cubicBezTo>
                  <a:cubicBezTo>
                    <a:pt x="381387" y="494807"/>
                    <a:pt x="384700" y="502758"/>
                    <a:pt x="391492" y="505491"/>
                  </a:cubicBezTo>
                  <a:cubicBezTo>
                    <a:pt x="398283" y="508224"/>
                    <a:pt x="406235" y="504912"/>
                    <a:pt x="408968" y="498120"/>
                  </a:cubicBezTo>
                  <a:cubicBezTo>
                    <a:pt x="412530" y="489257"/>
                    <a:pt x="415097" y="481886"/>
                    <a:pt x="417913" y="474846"/>
                  </a:cubicBezTo>
                  <a:cubicBezTo>
                    <a:pt x="420646" y="468054"/>
                    <a:pt x="417334" y="460434"/>
                    <a:pt x="410542" y="457784"/>
                  </a:cubicBezTo>
                  <a:cubicBezTo>
                    <a:pt x="407063" y="456458"/>
                    <a:pt x="403501" y="456376"/>
                    <a:pt x="400354" y="457784"/>
                  </a:cubicBezTo>
                  <a:close/>
                  <a:moveTo>
                    <a:pt x="378239" y="538125"/>
                  </a:moveTo>
                  <a:cubicBezTo>
                    <a:pt x="371365" y="535474"/>
                    <a:pt x="363414" y="539036"/>
                    <a:pt x="360763" y="545911"/>
                  </a:cubicBezTo>
                  <a:cubicBezTo>
                    <a:pt x="357533" y="554276"/>
                    <a:pt x="354965" y="561730"/>
                    <a:pt x="352232" y="569185"/>
                  </a:cubicBezTo>
                  <a:cubicBezTo>
                    <a:pt x="349747" y="576059"/>
                    <a:pt x="353061" y="583762"/>
                    <a:pt x="360018" y="586247"/>
                  </a:cubicBezTo>
                  <a:cubicBezTo>
                    <a:pt x="366892" y="588732"/>
                    <a:pt x="374595" y="585418"/>
                    <a:pt x="377080" y="578461"/>
                  </a:cubicBezTo>
                  <a:cubicBezTo>
                    <a:pt x="379730" y="571172"/>
                    <a:pt x="382464" y="563304"/>
                    <a:pt x="385611" y="555187"/>
                  </a:cubicBezTo>
                  <a:cubicBezTo>
                    <a:pt x="388262" y="548395"/>
                    <a:pt x="385031" y="540775"/>
                    <a:pt x="378239" y="538125"/>
                  </a:cubicBezTo>
                  <a:close/>
                  <a:moveTo>
                    <a:pt x="349085" y="620454"/>
                  </a:moveTo>
                  <a:cubicBezTo>
                    <a:pt x="341962" y="618715"/>
                    <a:pt x="334839" y="623436"/>
                    <a:pt x="333182" y="630559"/>
                  </a:cubicBezTo>
                  <a:cubicBezTo>
                    <a:pt x="331111" y="639255"/>
                    <a:pt x="329455" y="647538"/>
                    <a:pt x="328130" y="655820"/>
                  </a:cubicBezTo>
                  <a:cubicBezTo>
                    <a:pt x="326970" y="663026"/>
                    <a:pt x="331774" y="669818"/>
                    <a:pt x="338980" y="670978"/>
                  </a:cubicBezTo>
                  <a:cubicBezTo>
                    <a:pt x="346186" y="672137"/>
                    <a:pt x="353392" y="667333"/>
                    <a:pt x="354551" y="660128"/>
                  </a:cubicBezTo>
                  <a:cubicBezTo>
                    <a:pt x="355794" y="652590"/>
                    <a:pt x="357285" y="644887"/>
                    <a:pt x="359190" y="636854"/>
                  </a:cubicBezTo>
                  <a:cubicBezTo>
                    <a:pt x="360929" y="629648"/>
                    <a:pt x="356208" y="622110"/>
                    <a:pt x="349085" y="620454"/>
                  </a:cubicBezTo>
                  <a:close/>
                  <a:moveTo>
                    <a:pt x="337820" y="706593"/>
                  </a:moveTo>
                  <a:cubicBezTo>
                    <a:pt x="330532" y="707421"/>
                    <a:pt x="325313" y="714047"/>
                    <a:pt x="326142" y="721336"/>
                  </a:cubicBezTo>
                  <a:cubicBezTo>
                    <a:pt x="326722" y="726554"/>
                    <a:pt x="327467" y="731358"/>
                    <a:pt x="328461" y="736493"/>
                  </a:cubicBezTo>
                  <a:cubicBezTo>
                    <a:pt x="329207" y="740220"/>
                    <a:pt x="329952" y="743948"/>
                    <a:pt x="330780" y="747343"/>
                  </a:cubicBezTo>
                  <a:cubicBezTo>
                    <a:pt x="332437" y="754467"/>
                    <a:pt x="339560" y="758773"/>
                    <a:pt x="346683" y="757034"/>
                  </a:cubicBezTo>
                  <a:cubicBezTo>
                    <a:pt x="353806" y="755295"/>
                    <a:pt x="358113" y="748255"/>
                    <a:pt x="356373" y="741131"/>
                  </a:cubicBezTo>
                  <a:cubicBezTo>
                    <a:pt x="355628" y="737984"/>
                    <a:pt x="355131" y="734837"/>
                    <a:pt x="354386" y="731441"/>
                  </a:cubicBezTo>
                  <a:cubicBezTo>
                    <a:pt x="353475" y="727051"/>
                    <a:pt x="352978" y="722744"/>
                    <a:pt x="352481" y="718272"/>
                  </a:cubicBezTo>
                  <a:cubicBezTo>
                    <a:pt x="351735" y="710983"/>
                    <a:pt x="345109" y="705765"/>
                    <a:pt x="337820" y="706593"/>
                  </a:cubicBezTo>
                  <a:close/>
                  <a:moveTo>
                    <a:pt x="369709" y="789336"/>
                  </a:moveTo>
                  <a:cubicBezTo>
                    <a:pt x="366395" y="788508"/>
                    <a:pt x="362751" y="789005"/>
                    <a:pt x="359604" y="790910"/>
                  </a:cubicBezTo>
                  <a:cubicBezTo>
                    <a:pt x="353309" y="794720"/>
                    <a:pt x="351156" y="802920"/>
                    <a:pt x="354965" y="809132"/>
                  </a:cubicBezTo>
                  <a:cubicBezTo>
                    <a:pt x="359852" y="817166"/>
                    <a:pt x="365070" y="824620"/>
                    <a:pt x="370868" y="831246"/>
                  </a:cubicBezTo>
                  <a:cubicBezTo>
                    <a:pt x="375755" y="836713"/>
                    <a:pt x="384369" y="837293"/>
                    <a:pt x="389918" y="832406"/>
                  </a:cubicBezTo>
                  <a:cubicBezTo>
                    <a:pt x="395467" y="827519"/>
                    <a:pt x="395964" y="818905"/>
                    <a:pt x="391077" y="813356"/>
                  </a:cubicBezTo>
                  <a:cubicBezTo>
                    <a:pt x="386357" y="807972"/>
                    <a:pt x="381884" y="802175"/>
                    <a:pt x="377908" y="795465"/>
                  </a:cubicBezTo>
                  <a:cubicBezTo>
                    <a:pt x="375921" y="792401"/>
                    <a:pt x="373021" y="790165"/>
                    <a:pt x="369709" y="789336"/>
                  </a:cubicBezTo>
                  <a:close/>
                  <a:moveTo>
                    <a:pt x="540164" y="840937"/>
                  </a:moveTo>
                  <a:cubicBezTo>
                    <a:pt x="532545" y="843090"/>
                    <a:pt x="524511" y="844913"/>
                    <a:pt x="516890" y="846403"/>
                  </a:cubicBezTo>
                  <a:cubicBezTo>
                    <a:pt x="509684" y="847729"/>
                    <a:pt x="505046" y="854769"/>
                    <a:pt x="506372" y="861975"/>
                  </a:cubicBezTo>
                  <a:cubicBezTo>
                    <a:pt x="507697" y="869181"/>
                    <a:pt x="514654" y="874233"/>
                    <a:pt x="521943" y="872825"/>
                  </a:cubicBezTo>
                  <a:cubicBezTo>
                    <a:pt x="530474" y="871251"/>
                    <a:pt x="538756" y="869015"/>
                    <a:pt x="547205" y="866613"/>
                  </a:cubicBezTo>
                  <a:cubicBezTo>
                    <a:pt x="554245" y="864625"/>
                    <a:pt x="558552" y="857337"/>
                    <a:pt x="556481" y="850296"/>
                  </a:cubicBezTo>
                  <a:cubicBezTo>
                    <a:pt x="554411" y="843256"/>
                    <a:pt x="547205" y="838949"/>
                    <a:pt x="540164" y="840937"/>
                  </a:cubicBezTo>
                  <a:close/>
                  <a:moveTo>
                    <a:pt x="436880" y="844085"/>
                  </a:moveTo>
                  <a:cubicBezTo>
                    <a:pt x="429923" y="841765"/>
                    <a:pt x="422469" y="845244"/>
                    <a:pt x="420232" y="852201"/>
                  </a:cubicBezTo>
                  <a:cubicBezTo>
                    <a:pt x="417913" y="859158"/>
                    <a:pt x="421806" y="867027"/>
                    <a:pt x="428764" y="869263"/>
                  </a:cubicBezTo>
                  <a:cubicBezTo>
                    <a:pt x="437295" y="872079"/>
                    <a:pt x="445991" y="873819"/>
                    <a:pt x="455185" y="875061"/>
                  </a:cubicBezTo>
                  <a:cubicBezTo>
                    <a:pt x="462473" y="876055"/>
                    <a:pt x="469348" y="871085"/>
                    <a:pt x="470342" y="863797"/>
                  </a:cubicBezTo>
                  <a:cubicBezTo>
                    <a:pt x="471336" y="856508"/>
                    <a:pt x="466367" y="849634"/>
                    <a:pt x="459078" y="848640"/>
                  </a:cubicBezTo>
                  <a:cubicBezTo>
                    <a:pt x="451375" y="847646"/>
                    <a:pt x="443838" y="846320"/>
                    <a:pt x="436880" y="84408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341519" y="4564710"/>
              <a:ext cx="1149640" cy="2087301"/>
            </a:xfrm>
            <a:custGeom>
              <a:rect b="b" l="l" r="r" t="t"/>
              <a:pathLst>
                <a:path extrusionOk="0" h="2087301" w="1149640">
                  <a:moveTo>
                    <a:pt x="538549" y="1"/>
                  </a:moveTo>
                  <a:cubicBezTo>
                    <a:pt x="531260" y="-82"/>
                    <a:pt x="525048" y="5881"/>
                    <a:pt x="524965" y="13170"/>
                  </a:cubicBezTo>
                  <a:cubicBezTo>
                    <a:pt x="524882" y="20542"/>
                    <a:pt x="530846" y="26339"/>
                    <a:pt x="538135" y="26339"/>
                  </a:cubicBezTo>
                  <a:cubicBezTo>
                    <a:pt x="544181" y="26422"/>
                    <a:pt x="549979" y="26505"/>
                    <a:pt x="554866" y="26754"/>
                  </a:cubicBezTo>
                  <a:cubicBezTo>
                    <a:pt x="558593" y="26919"/>
                    <a:pt x="560995" y="27085"/>
                    <a:pt x="562237" y="27168"/>
                  </a:cubicBezTo>
                  <a:cubicBezTo>
                    <a:pt x="569526" y="27748"/>
                    <a:pt x="575986" y="22447"/>
                    <a:pt x="576566" y="15158"/>
                  </a:cubicBezTo>
                  <a:cubicBezTo>
                    <a:pt x="577146" y="7869"/>
                    <a:pt x="571431" y="1409"/>
                    <a:pt x="564142" y="829"/>
                  </a:cubicBezTo>
                  <a:cubicBezTo>
                    <a:pt x="562568" y="663"/>
                    <a:pt x="560084" y="581"/>
                    <a:pt x="556025" y="415"/>
                  </a:cubicBezTo>
                  <a:cubicBezTo>
                    <a:pt x="550890" y="166"/>
                    <a:pt x="544926" y="84"/>
                    <a:pt x="538549" y="1"/>
                  </a:cubicBezTo>
                  <a:close/>
                  <a:moveTo>
                    <a:pt x="475270" y="2320"/>
                  </a:moveTo>
                  <a:cubicBezTo>
                    <a:pt x="466987" y="2982"/>
                    <a:pt x="458456" y="4059"/>
                    <a:pt x="450008" y="5053"/>
                  </a:cubicBezTo>
                  <a:cubicBezTo>
                    <a:pt x="442719" y="5881"/>
                    <a:pt x="437501" y="12508"/>
                    <a:pt x="438329" y="19796"/>
                  </a:cubicBezTo>
                  <a:cubicBezTo>
                    <a:pt x="439157" y="27085"/>
                    <a:pt x="445784" y="32303"/>
                    <a:pt x="453072" y="31475"/>
                  </a:cubicBezTo>
                  <a:cubicBezTo>
                    <a:pt x="461272" y="30481"/>
                    <a:pt x="469555" y="29404"/>
                    <a:pt x="477506" y="28742"/>
                  </a:cubicBezTo>
                  <a:cubicBezTo>
                    <a:pt x="484795" y="28162"/>
                    <a:pt x="490178" y="21701"/>
                    <a:pt x="489516" y="14330"/>
                  </a:cubicBezTo>
                  <a:cubicBezTo>
                    <a:pt x="489019" y="7041"/>
                    <a:pt x="482558" y="1740"/>
                    <a:pt x="475270" y="2320"/>
                  </a:cubicBezTo>
                  <a:close/>
                  <a:moveTo>
                    <a:pt x="387474" y="15158"/>
                  </a:moveTo>
                  <a:cubicBezTo>
                    <a:pt x="379191" y="16897"/>
                    <a:pt x="370826" y="18554"/>
                    <a:pt x="362626" y="20624"/>
                  </a:cubicBezTo>
                  <a:cubicBezTo>
                    <a:pt x="355503" y="22364"/>
                    <a:pt x="351527" y="29818"/>
                    <a:pt x="353350" y="36941"/>
                  </a:cubicBezTo>
                  <a:cubicBezTo>
                    <a:pt x="355172" y="44064"/>
                    <a:pt x="362129" y="48454"/>
                    <a:pt x="369252" y="46632"/>
                  </a:cubicBezTo>
                  <a:cubicBezTo>
                    <a:pt x="377121" y="44644"/>
                    <a:pt x="384989" y="42822"/>
                    <a:pt x="392940" y="41165"/>
                  </a:cubicBezTo>
                  <a:cubicBezTo>
                    <a:pt x="400146" y="39675"/>
                    <a:pt x="404950" y="32386"/>
                    <a:pt x="403377" y="25263"/>
                  </a:cubicBezTo>
                  <a:cubicBezTo>
                    <a:pt x="401886" y="18057"/>
                    <a:pt x="394680" y="13584"/>
                    <a:pt x="387474" y="15158"/>
                  </a:cubicBezTo>
                  <a:close/>
                  <a:moveTo>
                    <a:pt x="302080" y="39178"/>
                  </a:moveTo>
                  <a:cubicBezTo>
                    <a:pt x="294046" y="42076"/>
                    <a:pt x="286178" y="45224"/>
                    <a:pt x="278392" y="48454"/>
                  </a:cubicBezTo>
                  <a:cubicBezTo>
                    <a:pt x="271600" y="51270"/>
                    <a:pt x="268204" y="58725"/>
                    <a:pt x="271021" y="65516"/>
                  </a:cubicBezTo>
                  <a:cubicBezTo>
                    <a:pt x="273837" y="72308"/>
                    <a:pt x="281705" y="75704"/>
                    <a:pt x="288497" y="72888"/>
                  </a:cubicBezTo>
                  <a:cubicBezTo>
                    <a:pt x="295951" y="69823"/>
                    <a:pt x="303406" y="66759"/>
                    <a:pt x="311026" y="63943"/>
                  </a:cubicBezTo>
                  <a:cubicBezTo>
                    <a:pt x="317900" y="61458"/>
                    <a:pt x="321710" y="53755"/>
                    <a:pt x="319142" y="46880"/>
                  </a:cubicBezTo>
                  <a:cubicBezTo>
                    <a:pt x="316658" y="40089"/>
                    <a:pt x="308955" y="36693"/>
                    <a:pt x="302080" y="39178"/>
                  </a:cubicBezTo>
                  <a:close/>
                  <a:moveTo>
                    <a:pt x="230601" y="75290"/>
                  </a:moveTo>
                  <a:cubicBezTo>
                    <a:pt x="227288" y="74379"/>
                    <a:pt x="224058" y="74627"/>
                    <a:pt x="220911" y="76449"/>
                  </a:cubicBezTo>
                  <a:cubicBezTo>
                    <a:pt x="213456" y="80673"/>
                    <a:pt x="205919" y="85395"/>
                    <a:pt x="198796" y="90033"/>
                  </a:cubicBezTo>
                  <a:cubicBezTo>
                    <a:pt x="192667" y="94009"/>
                    <a:pt x="190928" y="102125"/>
                    <a:pt x="194903" y="108255"/>
                  </a:cubicBezTo>
                  <a:cubicBezTo>
                    <a:pt x="198879" y="114384"/>
                    <a:pt x="207410" y="116123"/>
                    <a:pt x="213539" y="112147"/>
                  </a:cubicBezTo>
                  <a:cubicBezTo>
                    <a:pt x="220248" y="107758"/>
                    <a:pt x="227123" y="103782"/>
                    <a:pt x="234080" y="99724"/>
                  </a:cubicBezTo>
                  <a:cubicBezTo>
                    <a:pt x="240458" y="96079"/>
                    <a:pt x="242363" y="87797"/>
                    <a:pt x="238718" y="81502"/>
                  </a:cubicBezTo>
                  <a:cubicBezTo>
                    <a:pt x="236979" y="78354"/>
                    <a:pt x="233914" y="76201"/>
                    <a:pt x="230601" y="75290"/>
                  </a:cubicBezTo>
                  <a:close/>
                  <a:moveTo>
                    <a:pt x="157632" y="125399"/>
                  </a:moveTo>
                  <a:cubicBezTo>
                    <a:pt x="154236" y="125151"/>
                    <a:pt x="150674" y="126062"/>
                    <a:pt x="147941" y="128547"/>
                  </a:cubicBezTo>
                  <a:cubicBezTo>
                    <a:pt x="141480" y="134179"/>
                    <a:pt x="135351" y="140391"/>
                    <a:pt x="129305" y="146437"/>
                  </a:cubicBezTo>
                  <a:cubicBezTo>
                    <a:pt x="124087" y="151655"/>
                    <a:pt x="124087" y="159855"/>
                    <a:pt x="129305" y="165073"/>
                  </a:cubicBezTo>
                  <a:cubicBezTo>
                    <a:pt x="134523" y="170291"/>
                    <a:pt x="142723" y="170291"/>
                    <a:pt x="147941" y="165073"/>
                  </a:cubicBezTo>
                  <a:cubicBezTo>
                    <a:pt x="153573" y="159441"/>
                    <a:pt x="159371" y="154057"/>
                    <a:pt x="165417" y="148756"/>
                  </a:cubicBezTo>
                  <a:cubicBezTo>
                    <a:pt x="170884" y="143870"/>
                    <a:pt x="171464" y="135256"/>
                    <a:pt x="166577" y="129707"/>
                  </a:cubicBezTo>
                  <a:cubicBezTo>
                    <a:pt x="164175" y="126890"/>
                    <a:pt x="161027" y="125565"/>
                    <a:pt x="157632" y="125399"/>
                  </a:cubicBezTo>
                  <a:close/>
                  <a:moveTo>
                    <a:pt x="96340" y="189838"/>
                  </a:moveTo>
                  <a:cubicBezTo>
                    <a:pt x="92944" y="190418"/>
                    <a:pt x="89549" y="192323"/>
                    <a:pt x="87395" y="195305"/>
                  </a:cubicBezTo>
                  <a:cubicBezTo>
                    <a:pt x="82425" y="202179"/>
                    <a:pt x="77622" y="208971"/>
                    <a:pt x="73066" y="216260"/>
                  </a:cubicBezTo>
                  <a:cubicBezTo>
                    <a:pt x="69173" y="222472"/>
                    <a:pt x="71161" y="231003"/>
                    <a:pt x="77290" y="234896"/>
                  </a:cubicBezTo>
                  <a:cubicBezTo>
                    <a:pt x="83502" y="238788"/>
                    <a:pt x="91619" y="236801"/>
                    <a:pt x="95512" y="230672"/>
                  </a:cubicBezTo>
                  <a:cubicBezTo>
                    <a:pt x="99819" y="223880"/>
                    <a:pt x="104457" y="217336"/>
                    <a:pt x="109095" y="210876"/>
                  </a:cubicBezTo>
                  <a:cubicBezTo>
                    <a:pt x="113402" y="204913"/>
                    <a:pt x="111912" y="196547"/>
                    <a:pt x="105948" y="192240"/>
                  </a:cubicBezTo>
                  <a:cubicBezTo>
                    <a:pt x="103049" y="190004"/>
                    <a:pt x="99653" y="189259"/>
                    <a:pt x="96340" y="189838"/>
                  </a:cubicBezTo>
                  <a:close/>
                  <a:moveTo>
                    <a:pt x="50123" y="266287"/>
                  </a:moveTo>
                  <a:cubicBezTo>
                    <a:pt x="46976" y="267529"/>
                    <a:pt x="44574" y="269931"/>
                    <a:pt x="43166" y="273244"/>
                  </a:cubicBezTo>
                  <a:cubicBezTo>
                    <a:pt x="39770" y="280947"/>
                    <a:pt x="36457" y="288815"/>
                    <a:pt x="33475" y="296932"/>
                  </a:cubicBezTo>
                  <a:cubicBezTo>
                    <a:pt x="30908" y="303807"/>
                    <a:pt x="34386" y="311427"/>
                    <a:pt x="41261" y="313995"/>
                  </a:cubicBezTo>
                  <a:cubicBezTo>
                    <a:pt x="48135" y="316562"/>
                    <a:pt x="55755" y="313083"/>
                    <a:pt x="58323" y="306209"/>
                  </a:cubicBezTo>
                  <a:cubicBezTo>
                    <a:pt x="61139" y="298589"/>
                    <a:pt x="64038" y="291383"/>
                    <a:pt x="67268" y="284094"/>
                  </a:cubicBezTo>
                  <a:cubicBezTo>
                    <a:pt x="70167" y="277385"/>
                    <a:pt x="67351" y="269186"/>
                    <a:pt x="60642" y="266204"/>
                  </a:cubicBezTo>
                  <a:cubicBezTo>
                    <a:pt x="57246" y="264879"/>
                    <a:pt x="53271" y="265044"/>
                    <a:pt x="50123" y="266287"/>
                  </a:cubicBezTo>
                  <a:close/>
                  <a:moveTo>
                    <a:pt x="31073" y="348616"/>
                  </a:moveTo>
                  <a:cubicBezTo>
                    <a:pt x="23950" y="346959"/>
                    <a:pt x="16413" y="351598"/>
                    <a:pt x="14757" y="358721"/>
                  </a:cubicBezTo>
                  <a:cubicBezTo>
                    <a:pt x="12852" y="366920"/>
                    <a:pt x="11278" y="375120"/>
                    <a:pt x="9704" y="383568"/>
                  </a:cubicBezTo>
                  <a:cubicBezTo>
                    <a:pt x="8379" y="390774"/>
                    <a:pt x="13349" y="397732"/>
                    <a:pt x="20554" y="399140"/>
                  </a:cubicBezTo>
                  <a:cubicBezTo>
                    <a:pt x="27760" y="400465"/>
                    <a:pt x="34386" y="395495"/>
                    <a:pt x="35712" y="388290"/>
                  </a:cubicBezTo>
                  <a:cubicBezTo>
                    <a:pt x="37202" y="380255"/>
                    <a:pt x="38942" y="372387"/>
                    <a:pt x="40764" y="364601"/>
                  </a:cubicBezTo>
                  <a:cubicBezTo>
                    <a:pt x="42420" y="357396"/>
                    <a:pt x="38196" y="350272"/>
                    <a:pt x="31073" y="348616"/>
                  </a:cubicBezTo>
                  <a:close/>
                  <a:moveTo>
                    <a:pt x="15916" y="434424"/>
                  </a:moveTo>
                  <a:cubicBezTo>
                    <a:pt x="8627" y="433844"/>
                    <a:pt x="2167" y="439145"/>
                    <a:pt x="1587" y="446434"/>
                  </a:cubicBezTo>
                  <a:cubicBezTo>
                    <a:pt x="925" y="454716"/>
                    <a:pt x="428" y="463081"/>
                    <a:pt x="14" y="471696"/>
                  </a:cubicBezTo>
                  <a:cubicBezTo>
                    <a:pt x="-318" y="478984"/>
                    <a:pt x="5480" y="485362"/>
                    <a:pt x="12852" y="485693"/>
                  </a:cubicBezTo>
                  <a:cubicBezTo>
                    <a:pt x="20140" y="486024"/>
                    <a:pt x="26104" y="480226"/>
                    <a:pt x="26435" y="472855"/>
                  </a:cubicBezTo>
                  <a:cubicBezTo>
                    <a:pt x="26766" y="464655"/>
                    <a:pt x="27346" y="456787"/>
                    <a:pt x="28009" y="448753"/>
                  </a:cubicBezTo>
                  <a:cubicBezTo>
                    <a:pt x="28589" y="441464"/>
                    <a:pt x="23288" y="435004"/>
                    <a:pt x="15916" y="434424"/>
                  </a:cubicBezTo>
                  <a:close/>
                  <a:moveTo>
                    <a:pt x="12852" y="520977"/>
                  </a:moveTo>
                  <a:cubicBezTo>
                    <a:pt x="5563" y="521391"/>
                    <a:pt x="14" y="527603"/>
                    <a:pt x="428" y="534975"/>
                  </a:cubicBezTo>
                  <a:cubicBezTo>
                    <a:pt x="925" y="543506"/>
                    <a:pt x="1504" y="551871"/>
                    <a:pt x="2333" y="560237"/>
                  </a:cubicBezTo>
                  <a:cubicBezTo>
                    <a:pt x="3078" y="567525"/>
                    <a:pt x="9373" y="572992"/>
                    <a:pt x="16662" y="572247"/>
                  </a:cubicBezTo>
                  <a:cubicBezTo>
                    <a:pt x="23950" y="571501"/>
                    <a:pt x="29417" y="564792"/>
                    <a:pt x="28671" y="557503"/>
                  </a:cubicBezTo>
                  <a:cubicBezTo>
                    <a:pt x="27843" y="549552"/>
                    <a:pt x="27180" y="541601"/>
                    <a:pt x="26766" y="533401"/>
                  </a:cubicBezTo>
                  <a:cubicBezTo>
                    <a:pt x="26435" y="526112"/>
                    <a:pt x="20140" y="520646"/>
                    <a:pt x="12852" y="520977"/>
                  </a:cubicBezTo>
                  <a:close/>
                  <a:moveTo>
                    <a:pt x="22956" y="607613"/>
                  </a:moveTo>
                  <a:cubicBezTo>
                    <a:pt x="15833" y="609352"/>
                    <a:pt x="11526" y="616807"/>
                    <a:pt x="13266" y="623930"/>
                  </a:cubicBezTo>
                  <a:cubicBezTo>
                    <a:pt x="15254" y="632295"/>
                    <a:pt x="17407" y="640329"/>
                    <a:pt x="19892" y="648363"/>
                  </a:cubicBezTo>
                  <a:cubicBezTo>
                    <a:pt x="22045" y="655404"/>
                    <a:pt x="29582" y="659462"/>
                    <a:pt x="36623" y="657309"/>
                  </a:cubicBezTo>
                  <a:cubicBezTo>
                    <a:pt x="43663" y="655155"/>
                    <a:pt x="47307" y="647618"/>
                    <a:pt x="45154" y="640660"/>
                  </a:cubicBezTo>
                  <a:cubicBezTo>
                    <a:pt x="42835" y="633041"/>
                    <a:pt x="40847" y="625255"/>
                    <a:pt x="38942" y="617386"/>
                  </a:cubicBezTo>
                  <a:cubicBezTo>
                    <a:pt x="37120" y="610181"/>
                    <a:pt x="30079" y="605874"/>
                    <a:pt x="22956" y="607613"/>
                  </a:cubicBezTo>
                  <a:close/>
                  <a:moveTo>
                    <a:pt x="59400" y="689859"/>
                  </a:moveTo>
                  <a:cubicBezTo>
                    <a:pt x="56170" y="688700"/>
                    <a:pt x="52608" y="689031"/>
                    <a:pt x="49295" y="690605"/>
                  </a:cubicBezTo>
                  <a:cubicBezTo>
                    <a:pt x="42669" y="693835"/>
                    <a:pt x="39853" y="701455"/>
                    <a:pt x="43083" y="708081"/>
                  </a:cubicBezTo>
                  <a:cubicBezTo>
                    <a:pt x="46810" y="715784"/>
                    <a:pt x="50952" y="723569"/>
                    <a:pt x="55093" y="731024"/>
                  </a:cubicBezTo>
                  <a:cubicBezTo>
                    <a:pt x="58737" y="737401"/>
                    <a:pt x="66937" y="739638"/>
                    <a:pt x="73315" y="736076"/>
                  </a:cubicBezTo>
                  <a:cubicBezTo>
                    <a:pt x="79692" y="732515"/>
                    <a:pt x="81929" y="724232"/>
                    <a:pt x="78367" y="717854"/>
                  </a:cubicBezTo>
                  <a:cubicBezTo>
                    <a:pt x="74474" y="710897"/>
                    <a:pt x="70581" y="704106"/>
                    <a:pt x="67103" y="696900"/>
                  </a:cubicBezTo>
                  <a:cubicBezTo>
                    <a:pt x="65612" y="693586"/>
                    <a:pt x="62630" y="691019"/>
                    <a:pt x="59400" y="689859"/>
                  </a:cubicBezTo>
                  <a:close/>
                  <a:moveTo>
                    <a:pt x="102884" y="762912"/>
                  </a:moveTo>
                  <a:cubicBezTo>
                    <a:pt x="99488" y="762498"/>
                    <a:pt x="95678" y="763409"/>
                    <a:pt x="92779" y="765645"/>
                  </a:cubicBezTo>
                  <a:cubicBezTo>
                    <a:pt x="86981" y="770201"/>
                    <a:pt x="85904" y="778483"/>
                    <a:pt x="90460" y="784281"/>
                  </a:cubicBezTo>
                  <a:cubicBezTo>
                    <a:pt x="95678" y="790990"/>
                    <a:pt x="101475" y="797285"/>
                    <a:pt x="107190" y="803662"/>
                  </a:cubicBezTo>
                  <a:cubicBezTo>
                    <a:pt x="111994" y="809129"/>
                    <a:pt x="120277" y="810040"/>
                    <a:pt x="125826" y="805236"/>
                  </a:cubicBezTo>
                  <a:cubicBezTo>
                    <a:pt x="131293" y="800349"/>
                    <a:pt x="131790" y="791736"/>
                    <a:pt x="126986" y="786186"/>
                  </a:cubicBezTo>
                  <a:cubicBezTo>
                    <a:pt x="121685" y="780140"/>
                    <a:pt x="116384" y="774259"/>
                    <a:pt x="111415" y="767964"/>
                  </a:cubicBezTo>
                  <a:cubicBezTo>
                    <a:pt x="109178" y="765065"/>
                    <a:pt x="106279" y="763326"/>
                    <a:pt x="102884" y="762912"/>
                  </a:cubicBezTo>
                  <a:close/>
                  <a:moveTo>
                    <a:pt x="160365" y="825777"/>
                  </a:moveTo>
                  <a:cubicBezTo>
                    <a:pt x="156969" y="826025"/>
                    <a:pt x="153822" y="827682"/>
                    <a:pt x="151420" y="830415"/>
                  </a:cubicBezTo>
                  <a:cubicBezTo>
                    <a:pt x="146616" y="835882"/>
                    <a:pt x="147113" y="844164"/>
                    <a:pt x="152579" y="849051"/>
                  </a:cubicBezTo>
                  <a:cubicBezTo>
                    <a:pt x="158874" y="854600"/>
                    <a:pt x="165334" y="859984"/>
                    <a:pt x="171960" y="865368"/>
                  </a:cubicBezTo>
                  <a:cubicBezTo>
                    <a:pt x="177676" y="869923"/>
                    <a:pt x="186041" y="869178"/>
                    <a:pt x="190596" y="863463"/>
                  </a:cubicBezTo>
                  <a:cubicBezTo>
                    <a:pt x="195152" y="857748"/>
                    <a:pt x="194406" y="849382"/>
                    <a:pt x="188691" y="844827"/>
                  </a:cubicBezTo>
                  <a:cubicBezTo>
                    <a:pt x="182314" y="839692"/>
                    <a:pt x="176019" y="834557"/>
                    <a:pt x="170055" y="829256"/>
                  </a:cubicBezTo>
                  <a:cubicBezTo>
                    <a:pt x="167322" y="826854"/>
                    <a:pt x="163761" y="825528"/>
                    <a:pt x="160365" y="825777"/>
                  </a:cubicBezTo>
                  <a:close/>
                  <a:moveTo>
                    <a:pt x="228282" y="878951"/>
                  </a:moveTo>
                  <a:cubicBezTo>
                    <a:pt x="224969" y="879614"/>
                    <a:pt x="221739" y="881353"/>
                    <a:pt x="219751" y="884418"/>
                  </a:cubicBezTo>
                  <a:cubicBezTo>
                    <a:pt x="215775" y="890547"/>
                    <a:pt x="217515" y="899078"/>
                    <a:pt x="223644" y="903053"/>
                  </a:cubicBezTo>
                  <a:cubicBezTo>
                    <a:pt x="230601" y="907609"/>
                    <a:pt x="237724" y="912165"/>
                    <a:pt x="245013" y="916637"/>
                  </a:cubicBezTo>
                  <a:cubicBezTo>
                    <a:pt x="251308" y="920447"/>
                    <a:pt x="259425" y="918211"/>
                    <a:pt x="263235" y="911999"/>
                  </a:cubicBezTo>
                  <a:cubicBezTo>
                    <a:pt x="267045" y="905704"/>
                    <a:pt x="265223" y="897587"/>
                    <a:pt x="258928" y="893777"/>
                  </a:cubicBezTo>
                  <a:cubicBezTo>
                    <a:pt x="251888" y="889470"/>
                    <a:pt x="245096" y="885329"/>
                    <a:pt x="238387" y="880939"/>
                  </a:cubicBezTo>
                  <a:cubicBezTo>
                    <a:pt x="235322" y="878951"/>
                    <a:pt x="231595" y="878289"/>
                    <a:pt x="228282" y="878951"/>
                  </a:cubicBezTo>
                  <a:close/>
                  <a:moveTo>
                    <a:pt x="302494" y="922849"/>
                  </a:moveTo>
                  <a:cubicBezTo>
                    <a:pt x="299264" y="923843"/>
                    <a:pt x="296448" y="926162"/>
                    <a:pt x="294709" y="929475"/>
                  </a:cubicBezTo>
                  <a:cubicBezTo>
                    <a:pt x="291313" y="936019"/>
                    <a:pt x="293632" y="943970"/>
                    <a:pt x="300175" y="947366"/>
                  </a:cubicBezTo>
                  <a:cubicBezTo>
                    <a:pt x="307547" y="951176"/>
                    <a:pt x="315084" y="954903"/>
                    <a:pt x="322704" y="958630"/>
                  </a:cubicBezTo>
                  <a:cubicBezTo>
                    <a:pt x="329247" y="961860"/>
                    <a:pt x="337364" y="959376"/>
                    <a:pt x="340594" y="952832"/>
                  </a:cubicBezTo>
                  <a:cubicBezTo>
                    <a:pt x="343825" y="946206"/>
                    <a:pt x="340926" y="938172"/>
                    <a:pt x="334382" y="934942"/>
                  </a:cubicBezTo>
                  <a:cubicBezTo>
                    <a:pt x="326928" y="931297"/>
                    <a:pt x="319805" y="927404"/>
                    <a:pt x="312682" y="923678"/>
                  </a:cubicBezTo>
                  <a:cubicBezTo>
                    <a:pt x="309286" y="921938"/>
                    <a:pt x="305725" y="921855"/>
                    <a:pt x="302494" y="922849"/>
                  </a:cubicBezTo>
                  <a:close/>
                  <a:moveTo>
                    <a:pt x="379688" y="960121"/>
                  </a:moveTo>
                  <a:cubicBezTo>
                    <a:pt x="376541" y="961363"/>
                    <a:pt x="373808" y="964179"/>
                    <a:pt x="372317" y="967492"/>
                  </a:cubicBezTo>
                  <a:cubicBezTo>
                    <a:pt x="369418" y="974201"/>
                    <a:pt x="372565" y="982070"/>
                    <a:pt x="379274" y="984969"/>
                  </a:cubicBezTo>
                  <a:cubicBezTo>
                    <a:pt x="386811" y="988282"/>
                    <a:pt x="394349" y="991429"/>
                    <a:pt x="402217" y="994660"/>
                  </a:cubicBezTo>
                  <a:cubicBezTo>
                    <a:pt x="409009" y="997475"/>
                    <a:pt x="416877" y="994411"/>
                    <a:pt x="419693" y="987702"/>
                  </a:cubicBezTo>
                  <a:cubicBezTo>
                    <a:pt x="422509" y="980910"/>
                    <a:pt x="419445" y="973042"/>
                    <a:pt x="412736" y="970226"/>
                  </a:cubicBezTo>
                  <a:cubicBezTo>
                    <a:pt x="405033" y="966995"/>
                    <a:pt x="397247" y="963765"/>
                    <a:pt x="389876" y="960535"/>
                  </a:cubicBezTo>
                  <a:cubicBezTo>
                    <a:pt x="386480" y="959044"/>
                    <a:pt x="382919" y="958879"/>
                    <a:pt x="379688" y="960121"/>
                  </a:cubicBezTo>
                  <a:close/>
                  <a:moveTo>
                    <a:pt x="459698" y="993086"/>
                  </a:moveTo>
                  <a:cubicBezTo>
                    <a:pt x="456551" y="994494"/>
                    <a:pt x="453983" y="997061"/>
                    <a:pt x="452741" y="1000457"/>
                  </a:cubicBezTo>
                  <a:cubicBezTo>
                    <a:pt x="450091" y="1007332"/>
                    <a:pt x="453238" y="1015283"/>
                    <a:pt x="460112" y="1017934"/>
                  </a:cubicBezTo>
                  <a:cubicBezTo>
                    <a:pt x="467650" y="1020832"/>
                    <a:pt x="475435" y="1023483"/>
                    <a:pt x="483387" y="1026465"/>
                  </a:cubicBezTo>
                  <a:cubicBezTo>
                    <a:pt x="490261" y="1029032"/>
                    <a:pt x="497881" y="1025554"/>
                    <a:pt x="500449" y="1018679"/>
                  </a:cubicBezTo>
                  <a:cubicBezTo>
                    <a:pt x="503016" y="1011804"/>
                    <a:pt x="499538" y="1004184"/>
                    <a:pt x="492663" y="1001617"/>
                  </a:cubicBezTo>
                  <a:cubicBezTo>
                    <a:pt x="484712" y="998635"/>
                    <a:pt x="477257" y="995985"/>
                    <a:pt x="469720" y="993086"/>
                  </a:cubicBezTo>
                  <a:cubicBezTo>
                    <a:pt x="466407" y="991843"/>
                    <a:pt x="462846" y="991760"/>
                    <a:pt x="459698" y="993086"/>
                  </a:cubicBezTo>
                  <a:close/>
                  <a:moveTo>
                    <a:pt x="551304" y="1023400"/>
                  </a:moveTo>
                  <a:cubicBezTo>
                    <a:pt x="544429" y="1020915"/>
                    <a:pt x="536727" y="1024228"/>
                    <a:pt x="534242" y="1031186"/>
                  </a:cubicBezTo>
                  <a:cubicBezTo>
                    <a:pt x="531757" y="1038060"/>
                    <a:pt x="535070" y="1045763"/>
                    <a:pt x="542028" y="1048248"/>
                  </a:cubicBezTo>
                  <a:cubicBezTo>
                    <a:pt x="549316" y="1050898"/>
                    <a:pt x="557185" y="1053714"/>
                    <a:pt x="565716" y="1056779"/>
                  </a:cubicBezTo>
                  <a:cubicBezTo>
                    <a:pt x="572590" y="1059264"/>
                    <a:pt x="579962" y="1055537"/>
                    <a:pt x="582447" y="1048579"/>
                  </a:cubicBezTo>
                  <a:cubicBezTo>
                    <a:pt x="584931" y="1041705"/>
                    <a:pt x="581536" y="1034002"/>
                    <a:pt x="574661" y="1031517"/>
                  </a:cubicBezTo>
                  <a:cubicBezTo>
                    <a:pt x="566130" y="1028535"/>
                    <a:pt x="558593" y="1026050"/>
                    <a:pt x="551304" y="1023400"/>
                  </a:cubicBezTo>
                  <a:close/>
                  <a:moveTo>
                    <a:pt x="633219" y="1052555"/>
                  </a:moveTo>
                  <a:cubicBezTo>
                    <a:pt x="626344" y="1050070"/>
                    <a:pt x="618642" y="1053797"/>
                    <a:pt x="616157" y="1060672"/>
                  </a:cubicBezTo>
                  <a:cubicBezTo>
                    <a:pt x="613672" y="1067546"/>
                    <a:pt x="617399" y="1075249"/>
                    <a:pt x="624357" y="1077734"/>
                  </a:cubicBezTo>
                  <a:cubicBezTo>
                    <a:pt x="632722" y="1080716"/>
                    <a:pt x="640342" y="1083283"/>
                    <a:pt x="647631" y="1085851"/>
                  </a:cubicBezTo>
                  <a:cubicBezTo>
                    <a:pt x="654505" y="1088336"/>
                    <a:pt x="662208" y="1084940"/>
                    <a:pt x="664693" y="1078065"/>
                  </a:cubicBezTo>
                  <a:cubicBezTo>
                    <a:pt x="667178" y="1071191"/>
                    <a:pt x="663451" y="1063488"/>
                    <a:pt x="656493" y="1061003"/>
                  </a:cubicBezTo>
                  <a:cubicBezTo>
                    <a:pt x="649204" y="1058435"/>
                    <a:pt x="641667" y="1055537"/>
                    <a:pt x="633219" y="1052555"/>
                  </a:cubicBezTo>
                  <a:close/>
                  <a:moveTo>
                    <a:pt x="705112" y="1082786"/>
                  </a:moveTo>
                  <a:cubicBezTo>
                    <a:pt x="701965" y="1084195"/>
                    <a:pt x="699397" y="1087093"/>
                    <a:pt x="698155" y="1090572"/>
                  </a:cubicBezTo>
                  <a:cubicBezTo>
                    <a:pt x="695587" y="1097447"/>
                    <a:pt x="699066" y="1105066"/>
                    <a:pt x="705940" y="1107634"/>
                  </a:cubicBezTo>
                  <a:cubicBezTo>
                    <a:pt x="713892" y="1110616"/>
                    <a:pt x="721346" y="1113681"/>
                    <a:pt x="728883" y="1116579"/>
                  </a:cubicBezTo>
                  <a:cubicBezTo>
                    <a:pt x="735758" y="1119230"/>
                    <a:pt x="743709" y="1115668"/>
                    <a:pt x="746359" y="1108794"/>
                  </a:cubicBezTo>
                  <a:cubicBezTo>
                    <a:pt x="749010" y="1101919"/>
                    <a:pt x="745448" y="1094382"/>
                    <a:pt x="738574" y="1091732"/>
                  </a:cubicBezTo>
                  <a:cubicBezTo>
                    <a:pt x="731037" y="1088750"/>
                    <a:pt x="723334" y="1085851"/>
                    <a:pt x="715300" y="1082786"/>
                  </a:cubicBezTo>
                  <a:cubicBezTo>
                    <a:pt x="711738" y="1081544"/>
                    <a:pt x="708177" y="1081378"/>
                    <a:pt x="705112" y="1082786"/>
                  </a:cubicBezTo>
                  <a:close/>
                  <a:moveTo>
                    <a:pt x="786199" y="1115006"/>
                  </a:moveTo>
                  <a:cubicBezTo>
                    <a:pt x="783051" y="1116248"/>
                    <a:pt x="780235" y="1118650"/>
                    <a:pt x="778827" y="1121963"/>
                  </a:cubicBezTo>
                  <a:cubicBezTo>
                    <a:pt x="775928" y="1128672"/>
                    <a:pt x="779076" y="1136540"/>
                    <a:pt x="785785" y="1139439"/>
                  </a:cubicBezTo>
                  <a:cubicBezTo>
                    <a:pt x="793488" y="1142752"/>
                    <a:pt x="800942" y="1146231"/>
                    <a:pt x="808313" y="1149544"/>
                  </a:cubicBezTo>
                  <a:cubicBezTo>
                    <a:pt x="815022" y="1152526"/>
                    <a:pt x="823139" y="1149627"/>
                    <a:pt x="826204" y="1142918"/>
                  </a:cubicBezTo>
                  <a:cubicBezTo>
                    <a:pt x="829186" y="1136209"/>
                    <a:pt x="825872" y="1128092"/>
                    <a:pt x="819246" y="1125028"/>
                  </a:cubicBezTo>
                  <a:cubicBezTo>
                    <a:pt x="811792" y="1121632"/>
                    <a:pt x="804172" y="1118319"/>
                    <a:pt x="796304" y="1114923"/>
                  </a:cubicBezTo>
                  <a:cubicBezTo>
                    <a:pt x="792908" y="1113598"/>
                    <a:pt x="789346" y="1113763"/>
                    <a:pt x="786199" y="1115006"/>
                  </a:cubicBezTo>
                  <a:close/>
                  <a:moveTo>
                    <a:pt x="865795" y="1151532"/>
                  </a:moveTo>
                  <a:cubicBezTo>
                    <a:pt x="862564" y="1152526"/>
                    <a:pt x="859748" y="1154845"/>
                    <a:pt x="858009" y="1158158"/>
                  </a:cubicBezTo>
                  <a:cubicBezTo>
                    <a:pt x="854613" y="1164701"/>
                    <a:pt x="856932" y="1172653"/>
                    <a:pt x="863476" y="1176048"/>
                  </a:cubicBezTo>
                  <a:cubicBezTo>
                    <a:pt x="870847" y="1179859"/>
                    <a:pt x="878219" y="1183834"/>
                    <a:pt x="885176" y="1187727"/>
                  </a:cubicBezTo>
                  <a:cubicBezTo>
                    <a:pt x="891554" y="1191289"/>
                    <a:pt x="899505" y="1188721"/>
                    <a:pt x="903066" y="1182260"/>
                  </a:cubicBezTo>
                  <a:cubicBezTo>
                    <a:pt x="906628" y="1175883"/>
                    <a:pt x="904474" y="1167932"/>
                    <a:pt x="898014" y="1164370"/>
                  </a:cubicBezTo>
                  <a:cubicBezTo>
                    <a:pt x="890808" y="1160394"/>
                    <a:pt x="883519" y="1156253"/>
                    <a:pt x="875899" y="1152360"/>
                  </a:cubicBezTo>
                  <a:cubicBezTo>
                    <a:pt x="872669" y="1150621"/>
                    <a:pt x="869025" y="1150538"/>
                    <a:pt x="865795" y="1151532"/>
                  </a:cubicBezTo>
                  <a:close/>
                  <a:moveTo>
                    <a:pt x="942326" y="1195430"/>
                  </a:moveTo>
                  <a:cubicBezTo>
                    <a:pt x="939013" y="1196092"/>
                    <a:pt x="935866" y="1197832"/>
                    <a:pt x="933795" y="1200896"/>
                  </a:cubicBezTo>
                  <a:cubicBezTo>
                    <a:pt x="929736" y="1206942"/>
                    <a:pt x="931227" y="1215060"/>
                    <a:pt x="937274" y="1219118"/>
                  </a:cubicBezTo>
                  <a:cubicBezTo>
                    <a:pt x="944148" y="1223756"/>
                    <a:pt x="951106" y="1228726"/>
                    <a:pt x="957483" y="1233447"/>
                  </a:cubicBezTo>
                  <a:cubicBezTo>
                    <a:pt x="963364" y="1237837"/>
                    <a:pt x="971398" y="1236263"/>
                    <a:pt x="975705" y="1230299"/>
                  </a:cubicBezTo>
                  <a:cubicBezTo>
                    <a:pt x="980095" y="1224419"/>
                    <a:pt x="978852" y="1216385"/>
                    <a:pt x="972972" y="1212078"/>
                  </a:cubicBezTo>
                  <a:cubicBezTo>
                    <a:pt x="966263" y="1207108"/>
                    <a:pt x="959554" y="1202139"/>
                    <a:pt x="952431" y="1197335"/>
                  </a:cubicBezTo>
                  <a:cubicBezTo>
                    <a:pt x="949366" y="1195264"/>
                    <a:pt x="945639" y="1194767"/>
                    <a:pt x="942326" y="1195430"/>
                  </a:cubicBezTo>
                  <a:close/>
                  <a:moveTo>
                    <a:pt x="1012563" y="1249764"/>
                  </a:moveTo>
                  <a:cubicBezTo>
                    <a:pt x="1009167" y="1249847"/>
                    <a:pt x="1005771" y="1251006"/>
                    <a:pt x="1003286" y="1253656"/>
                  </a:cubicBezTo>
                  <a:cubicBezTo>
                    <a:pt x="998151" y="1258957"/>
                    <a:pt x="998399" y="1267157"/>
                    <a:pt x="1003700" y="1272292"/>
                  </a:cubicBezTo>
                  <a:cubicBezTo>
                    <a:pt x="1009498" y="1277924"/>
                    <a:pt x="1015047" y="1283888"/>
                    <a:pt x="1020431" y="1289769"/>
                  </a:cubicBezTo>
                  <a:cubicBezTo>
                    <a:pt x="1025318" y="1295235"/>
                    <a:pt x="1033600" y="1295484"/>
                    <a:pt x="1039067" y="1290514"/>
                  </a:cubicBezTo>
                  <a:cubicBezTo>
                    <a:pt x="1044533" y="1285627"/>
                    <a:pt x="1045113" y="1277345"/>
                    <a:pt x="1040226" y="1271878"/>
                  </a:cubicBezTo>
                  <a:cubicBezTo>
                    <a:pt x="1034511" y="1265583"/>
                    <a:pt x="1028548" y="1259289"/>
                    <a:pt x="1022336" y="1253242"/>
                  </a:cubicBezTo>
                  <a:cubicBezTo>
                    <a:pt x="1019686" y="1250675"/>
                    <a:pt x="1015958" y="1249681"/>
                    <a:pt x="1012563" y="1249764"/>
                  </a:cubicBezTo>
                  <a:close/>
                  <a:moveTo>
                    <a:pt x="1070458" y="1316936"/>
                  </a:moveTo>
                  <a:cubicBezTo>
                    <a:pt x="1067145" y="1316190"/>
                    <a:pt x="1063501" y="1316936"/>
                    <a:pt x="1060353" y="1318841"/>
                  </a:cubicBezTo>
                  <a:cubicBezTo>
                    <a:pt x="1054141" y="1322734"/>
                    <a:pt x="1052568" y="1330933"/>
                    <a:pt x="1056460" y="1337062"/>
                  </a:cubicBezTo>
                  <a:cubicBezTo>
                    <a:pt x="1060767" y="1343937"/>
                    <a:pt x="1064991" y="1350646"/>
                    <a:pt x="1068884" y="1357603"/>
                  </a:cubicBezTo>
                  <a:cubicBezTo>
                    <a:pt x="1072446" y="1363981"/>
                    <a:pt x="1080314" y="1366217"/>
                    <a:pt x="1086775" y="1362656"/>
                  </a:cubicBezTo>
                  <a:cubicBezTo>
                    <a:pt x="1093152" y="1359094"/>
                    <a:pt x="1095389" y="1351226"/>
                    <a:pt x="1091827" y="1344765"/>
                  </a:cubicBezTo>
                  <a:cubicBezTo>
                    <a:pt x="1087686" y="1337394"/>
                    <a:pt x="1083627" y="1329857"/>
                    <a:pt x="1078989" y="1322651"/>
                  </a:cubicBezTo>
                  <a:cubicBezTo>
                    <a:pt x="1077001" y="1319669"/>
                    <a:pt x="1073771" y="1317681"/>
                    <a:pt x="1070458" y="1316936"/>
                  </a:cubicBezTo>
                  <a:close/>
                  <a:moveTo>
                    <a:pt x="1101849" y="1395372"/>
                  </a:moveTo>
                  <a:cubicBezTo>
                    <a:pt x="1095057" y="1398022"/>
                    <a:pt x="1091827" y="1405643"/>
                    <a:pt x="1094478" y="1412434"/>
                  </a:cubicBezTo>
                  <a:cubicBezTo>
                    <a:pt x="1097376" y="1419971"/>
                    <a:pt x="1099778" y="1427343"/>
                    <a:pt x="1102263" y="1434963"/>
                  </a:cubicBezTo>
                  <a:cubicBezTo>
                    <a:pt x="1104500" y="1441920"/>
                    <a:pt x="1111954" y="1445730"/>
                    <a:pt x="1118994" y="1443494"/>
                  </a:cubicBezTo>
                  <a:cubicBezTo>
                    <a:pt x="1125951" y="1441258"/>
                    <a:pt x="1129761" y="1433803"/>
                    <a:pt x="1127525" y="1426763"/>
                  </a:cubicBezTo>
                  <a:cubicBezTo>
                    <a:pt x="1124875" y="1418646"/>
                    <a:pt x="1122059" y="1410695"/>
                    <a:pt x="1118994" y="1402660"/>
                  </a:cubicBezTo>
                  <a:cubicBezTo>
                    <a:pt x="1116344" y="1395869"/>
                    <a:pt x="1108724" y="1392722"/>
                    <a:pt x="1101849" y="1395372"/>
                  </a:cubicBezTo>
                  <a:close/>
                  <a:moveTo>
                    <a:pt x="1127525" y="1478447"/>
                  </a:moveTo>
                  <a:cubicBezTo>
                    <a:pt x="1120319" y="1479689"/>
                    <a:pt x="1115433" y="1486398"/>
                    <a:pt x="1116675" y="1493604"/>
                  </a:cubicBezTo>
                  <a:cubicBezTo>
                    <a:pt x="1118000" y="1501555"/>
                    <a:pt x="1119243" y="1509672"/>
                    <a:pt x="1120154" y="1517706"/>
                  </a:cubicBezTo>
                  <a:cubicBezTo>
                    <a:pt x="1120982" y="1524995"/>
                    <a:pt x="1127608" y="1530213"/>
                    <a:pt x="1134897" y="1529385"/>
                  </a:cubicBezTo>
                  <a:cubicBezTo>
                    <a:pt x="1142185" y="1528556"/>
                    <a:pt x="1147403" y="1521930"/>
                    <a:pt x="1146575" y="1514642"/>
                  </a:cubicBezTo>
                  <a:cubicBezTo>
                    <a:pt x="1145581" y="1506193"/>
                    <a:pt x="1144504" y="1497828"/>
                    <a:pt x="1143096" y="1489380"/>
                  </a:cubicBezTo>
                  <a:cubicBezTo>
                    <a:pt x="1141771" y="1482091"/>
                    <a:pt x="1134731" y="1477204"/>
                    <a:pt x="1127525" y="1478447"/>
                  </a:cubicBezTo>
                  <a:close/>
                  <a:moveTo>
                    <a:pt x="1136802" y="1565414"/>
                  </a:moveTo>
                  <a:cubicBezTo>
                    <a:pt x="1129430" y="1565331"/>
                    <a:pt x="1123301" y="1571295"/>
                    <a:pt x="1123218" y="1578584"/>
                  </a:cubicBezTo>
                  <a:cubicBezTo>
                    <a:pt x="1123135" y="1586617"/>
                    <a:pt x="1122970" y="1594569"/>
                    <a:pt x="1122473" y="1602686"/>
                  </a:cubicBezTo>
                  <a:cubicBezTo>
                    <a:pt x="1122059" y="1609974"/>
                    <a:pt x="1127608" y="1616186"/>
                    <a:pt x="1134897" y="1616683"/>
                  </a:cubicBezTo>
                  <a:cubicBezTo>
                    <a:pt x="1142185" y="1617097"/>
                    <a:pt x="1148397" y="1611548"/>
                    <a:pt x="1148894" y="1604259"/>
                  </a:cubicBezTo>
                  <a:cubicBezTo>
                    <a:pt x="1149391" y="1595728"/>
                    <a:pt x="1149557" y="1587445"/>
                    <a:pt x="1149640" y="1578998"/>
                  </a:cubicBezTo>
                  <a:cubicBezTo>
                    <a:pt x="1149723" y="1571626"/>
                    <a:pt x="1144173" y="1565497"/>
                    <a:pt x="1136802" y="1565414"/>
                  </a:cubicBezTo>
                  <a:close/>
                  <a:moveTo>
                    <a:pt x="1130590" y="1651553"/>
                  </a:moveTo>
                  <a:cubicBezTo>
                    <a:pt x="1123384" y="1650311"/>
                    <a:pt x="1116675" y="1655198"/>
                    <a:pt x="1115433" y="1662403"/>
                  </a:cubicBezTo>
                  <a:cubicBezTo>
                    <a:pt x="1114107" y="1670354"/>
                    <a:pt x="1112451" y="1678472"/>
                    <a:pt x="1110794" y="1686506"/>
                  </a:cubicBezTo>
                  <a:cubicBezTo>
                    <a:pt x="1109303" y="1693711"/>
                    <a:pt x="1114107" y="1700503"/>
                    <a:pt x="1121313" y="1702077"/>
                  </a:cubicBezTo>
                  <a:cubicBezTo>
                    <a:pt x="1128519" y="1703568"/>
                    <a:pt x="1135311" y="1699178"/>
                    <a:pt x="1136884" y="1691972"/>
                  </a:cubicBezTo>
                  <a:cubicBezTo>
                    <a:pt x="1138624" y="1683607"/>
                    <a:pt x="1140115" y="1674993"/>
                    <a:pt x="1141523" y="1666710"/>
                  </a:cubicBezTo>
                  <a:cubicBezTo>
                    <a:pt x="1142682" y="1659504"/>
                    <a:pt x="1137796" y="1652795"/>
                    <a:pt x="1130590" y="1651553"/>
                  </a:cubicBezTo>
                  <a:close/>
                  <a:moveTo>
                    <a:pt x="1111954" y="1737029"/>
                  </a:moveTo>
                  <a:cubicBezTo>
                    <a:pt x="1104914" y="1734876"/>
                    <a:pt x="1097791" y="1738521"/>
                    <a:pt x="1095637" y="1745561"/>
                  </a:cubicBezTo>
                  <a:cubicBezTo>
                    <a:pt x="1093235" y="1753263"/>
                    <a:pt x="1090502" y="1761132"/>
                    <a:pt x="1087851" y="1768835"/>
                  </a:cubicBezTo>
                  <a:cubicBezTo>
                    <a:pt x="1085450" y="1775792"/>
                    <a:pt x="1089094" y="1783578"/>
                    <a:pt x="1095968" y="1785897"/>
                  </a:cubicBezTo>
                  <a:cubicBezTo>
                    <a:pt x="1102926" y="1788299"/>
                    <a:pt x="1110712" y="1784323"/>
                    <a:pt x="1113031" y="1777366"/>
                  </a:cubicBezTo>
                  <a:cubicBezTo>
                    <a:pt x="1115764" y="1769332"/>
                    <a:pt x="1118331" y="1761712"/>
                    <a:pt x="1120816" y="1753677"/>
                  </a:cubicBezTo>
                  <a:cubicBezTo>
                    <a:pt x="1123053" y="1746720"/>
                    <a:pt x="1118994" y="1739183"/>
                    <a:pt x="1111954" y="1737029"/>
                  </a:cubicBezTo>
                  <a:close/>
                  <a:moveTo>
                    <a:pt x="1073108" y="1818944"/>
                  </a:moveTo>
                  <a:cubicBezTo>
                    <a:pt x="1069961" y="1820187"/>
                    <a:pt x="1067559" y="1822589"/>
                    <a:pt x="1066151" y="1825902"/>
                  </a:cubicBezTo>
                  <a:cubicBezTo>
                    <a:pt x="1062921" y="1833356"/>
                    <a:pt x="1059442" y="1840977"/>
                    <a:pt x="1056046" y="1848431"/>
                  </a:cubicBezTo>
                  <a:cubicBezTo>
                    <a:pt x="1052982" y="1855139"/>
                    <a:pt x="1055963" y="1862842"/>
                    <a:pt x="1062672" y="1865907"/>
                  </a:cubicBezTo>
                  <a:cubicBezTo>
                    <a:pt x="1069298" y="1868972"/>
                    <a:pt x="1077084" y="1866321"/>
                    <a:pt x="1080149" y="1859695"/>
                  </a:cubicBezTo>
                  <a:cubicBezTo>
                    <a:pt x="1083627" y="1852075"/>
                    <a:pt x="1086940" y="1844124"/>
                    <a:pt x="1090253" y="1836421"/>
                  </a:cubicBezTo>
                  <a:cubicBezTo>
                    <a:pt x="1093152" y="1829712"/>
                    <a:pt x="1090005" y="1821844"/>
                    <a:pt x="1083296" y="1818944"/>
                  </a:cubicBezTo>
                  <a:cubicBezTo>
                    <a:pt x="1079900" y="1817454"/>
                    <a:pt x="1076256" y="1817702"/>
                    <a:pt x="1073108" y="1818944"/>
                  </a:cubicBezTo>
                  <a:close/>
                  <a:moveTo>
                    <a:pt x="1036665" y="1896552"/>
                  </a:moveTo>
                  <a:cubicBezTo>
                    <a:pt x="1033435" y="1897546"/>
                    <a:pt x="1030619" y="1899949"/>
                    <a:pt x="1028879" y="1903178"/>
                  </a:cubicBezTo>
                  <a:cubicBezTo>
                    <a:pt x="1024986" y="1910385"/>
                    <a:pt x="1020845" y="1917425"/>
                    <a:pt x="1016869" y="1924548"/>
                  </a:cubicBezTo>
                  <a:cubicBezTo>
                    <a:pt x="1013225" y="1930926"/>
                    <a:pt x="1015544" y="1939208"/>
                    <a:pt x="1021922" y="1942770"/>
                  </a:cubicBezTo>
                  <a:cubicBezTo>
                    <a:pt x="1028299" y="1946414"/>
                    <a:pt x="1036168" y="1944095"/>
                    <a:pt x="1039812" y="1937717"/>
                  </a:cubicBezTo>
                  <a:cubicBezTo>
                    <a:pt x="1043954" y="1930429"/>
                    <a:pt x="1048261" y="1922974"/>
                    <a:pt x="1052236" y="1915602"/>
                  </a:cubicBezTo>
                  <a:cubicBezTo>
                    <a:pt x="1055715" y="1909142"/>
                    <a:pt x="1053230" y="1901191"/>
                    <a:pt x="1046770" y="1897712"/>
                  </a:cubicBezTo>
                  <a:cubicBezTo>
                    <a:pt x="1043539" y="1895973"/>
                    <a:pt x="1039895" y="1895559"/>
                    <a:pt x="1036665" y="1896552"/>
                  </a:cubicBezTo>
                  <a:close/>
                  <a:moveTo>
                    <a:pt x="993181" y="1971510"/>
                  </a:moveTo>
                  <a:cubicBezTo>
                    <a:pt x="989868" y="1972256"/>
                    <a:pt x="987052" y="1974243"/>
                    <a:pt x="985064" y="1977308"/>
                  </a:cubicBezTo>
                  <a:cubicBezTo>
                    <a:pt x="980592" y="1984266"/>
                    <a:pt x="976036" y="1990809"/>
                    <a:pt x="971481" y="1997518"/>
                  </a:cubicBezTo>
                  <a:cubicBezTo>
                    <a:pt x="967339" y="2003564"/>
                    <a:pt x="968913" y="2012012"/>
                    <a:pt x="974959" y="2016153"/>
                  </a:cubicBezTo>
                  <a:cubicBezTo>
                    <a:pt x="981006" y="2020295"/>
                    <a:pt x="989123" y="2018721"/>
                    <a:pt x="993181" y="2012675"/>
                  </a:cubicBezTo>
                  <a:cubicBezTo>
                    <a:pt x="997819" y="2005800"/>
                    <a:pt x="1002541" y="1998843"/>
                    <a:pt x="1007179" y="1991720"/>
                  </a:cubicBezTo>
                  <a:cubicBezTo>
                    <a:pt x="1011154" y="1985591"/>
                    <a:pt x="1009415" y="1977474"/>
                    <a:pt x="1003286" y="1973498"/>
                  </a:cubicBezTo>
                  <a:cubicBezTo>
                    <a:pt x="1000139" y="1971428"/>
                    <a:pt x="996494" y="1970765"/>
                    <a:pt x="993181" y="1971510"/>
                  </a:cubicBezTo>
                  <a:close/>
                  <a:moveTo>
                    <a:pt x="944231" y="2042161"/>
                  </a:moveTo>
                  <a:cubicBezTo>
                    <a:pt x="940835" y="2042575"/>
                    <a:pt x="937522" y="2044314"/>
                    <a:pt x="935286" y="2047213"/>
                  </a:cubicBezTo>
                  <a:cubicBezTo>
                    <a:pt x="931310" y="2052348"/>
                    <a:pt x="921537" y="2064358"/>
                    <a:pt x="920957" y="2065104"/>
                  </a:cubicBezTo>
                  <a:cubicBezTo>
                    <a:pt x="916153" y="2070653"/>
                    <a:pt x="916567" y="2079350"/>
                    <a:pt x="922116" y="2084154"/>
                  </a:cubicBezTo>
                  <a:cubicBezTo>
                    <a:pt x="927666" y="2088958"/>
                    <a:pt x="935948" y="2088129"/>
                    <a:pt x="940752" y="2082580"/>
                  </a:cubicBezTo>
                  <a:cubicBezTo>
                    <a:pt x="941498" y="2081669"/>
                    <a:pt x="943071" y="2079930"/>
                    <a:pt x="945059" y="2077528"/>
                  </a:cubicBezTo>
                  <a:cubicBezTo>
                    <a:pt x="948372" y="2073552"/>
                    <a:pt x="952182" y="2068914"/>
                    <a:pt x="956324" y="2063530"/>
                  </a:cubicBezTo>
                  <a:cubicBezTo>
                    <a:pt x="960796" y="2057732"/>
                    <a:pt x="959802" y="2049367"/>
                    <a:pt x="954004" y="2044894"/>
                  </a:cubicBezTo>
                  <a:cubicBezTo>
                    <a:pt x="951023" y="2042658"/>
                    <a:pt x="947627" y="2041747"/>
                    <a:pt x="944231" y="20421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9957722" y="5866392"/>
              <a:ext cx="1942036" cy="689129"/>
            </a:xfrm>
            <a:custGeom>
              <a:rect b="b" l="l" r="r" t="t"/>
              <a:pathLst>
                <a:path extrusionOk="0" h="689129" w="1942036">
                  <a:moveTo>
                    <a:pt x="408585" y="252"/>
                  </a:moveTo>
                  <a:cubicBezTo>
                    <a:pt x="401213" y="418"/>
                    <a:pt x="395167" y="6547"/>
                    <a:pt x="395415" y="13835"/>
                  </a:cubicBezTo>
                  <a:cubicBezTo>
                    <a:pt x="395581" y="21124"/>
                    <a:pt x="401710" y="26839"/>
                    <a:pt x="408999" y="26674"/>
                  </a:cubicBezTo>
                  <a:cubicBezTo>
                    <a:pt x="417116" y="26425"/>
                    <a:pt x="425233" y="26674"/>
                    <a:pt x="433101" y="27088"/>
                  </a:cubicBezTo>
                  <a:cubicBezTo>
                    <a:pt x="440473" y="27419"/>
                    <a:pt x="446768" y="21621"/>
                    <a:pt x="447099" y="14250"/>
                  </a:cubicBezTo>
                  <a:cubicBezTo>
                    <a:pt x="447430" y="6961"/>
                    <a:pt x="441632" y="583"/>
                    <a:pt x="434261" y="252"/>
                  </a:cubicBezTo>
                  <a:cubicBezTo>
                    <a:pt x="425730" y="-162"/>
                    <a:pt x="417364" y="4"/>
                    <a:pt x="408585" y="252"/>
                  </a:cubicBezTo>
                  <a:close/>
                  <a:moveTo>
                    <a:pt x="344478" y="7209"/>
                  </a:moveTo>
                  <a:cubicBezTo>
                    <a:pt x="335946" y="8949"/>
                    <a:pt x="327498" y="11434"/>
                    <a:pt x="319215" y="13835"/>
                  </a:cubicBezTo>
                  <a:cubicBezTo>
                    <a:pt x="312175" y="15906"/>
                    <a:pt x="308200" y="23112"/>
                    <a:pt x="310270" y="30152"/>
                  </a:cubicBezTo>
                  <a:cubicBezTo>
                    <a:pt x="312341" y="37192"/>
                    <a:pt x="319961" y="41168"/>
                    <a:pt x="327001" y="39098"/>
                  </a:cubicBezTo>
                  <a:cubicBezTo>
                    <a:pt x="334538" y="36861"/>
                    <a:pt x="342075" y="34874"/>
                    <a:pt x="349944" y="33300"/>
                  </a:cubicBezTo>
                  <a:cubicBezTo>
                    <a:pt x="357150" y="31809"/>
                    <a:pt x="361871" y="24934"/>
                    <a:pt x="360380" y="17728"/>
                  </a:cubicBezTo>
                  <a:cubicBezTo>
                    <a:pt x="358972" y="10523"/>
                    <a:pt x="351683" y="5719"/>
                    <a:pt x="344478" y="7209"/>
                  </a:cubicBezTo>
                  <a:close/>
                  <a:moveTo>
                    <a:pt x="498617" y="9943"/>
                  </a:moveTo>
                  <a:cubicBezTo>
                    <a:pt x="491494" y="8038"/>
                    <a:pt x="484205" y="12593"/>
                    <a:pt x="482300" y="19633"/>
                  </a:cubicBezTo>
                  <a:cubicBezTo>
                    <a:pt x="480395" y="26757"/>
                    <a:pt x="484536" y="34045"/>
                    <a:pt x="491576" y="35950"/>
                  </a:cubicBezTo>
                  <a:cubicBezTo>
                    <a:pt x="499197" y="37938"/>
                    <a:pt x="506734" y="40257"/>
                    <a:pt x="514105" y="42907"/>
                  </a:cubicBezTo>
                  <a:cubicBezTo>
                    <a:pt x="520980" y="45393"/>
                    <a:pt x="528683" y="41665"/>
                    <a:pt x="531167" y="34791"/>
                  </a:cubicBezTo>
                  <a:cubicBezTo>
                    <a:pt x="533652" y="27916"/>
                    <a:pt x="530256" y="20627"/>
                    <a:pt x="523382" y="18060"/>
                  </a:cubicBezTo>
                  <a:cubicBezTo>
                    <a:pt x="515347" y="15161"/>
                    <a:pt x="507065" y="12179"/>
                    <a:pt x="498617" y="9943"/>
                  </a:cubicBezTo>
                  <a:close/>
                  <a:moveTo>
                    <a:pt x="269188" y="37110"/>
                  </a:moveTo>
                  <a:cubicBezTo>
                    <a:pt x="265958" y="36116"/>
                    <a:pt x="262314" y="36530"/>
                    <a:pt x="259083" y="38269"/>
                  </a:cubicBezTo>
                  <a:cubicBezTo>
                    <a:pt x="251463" y="42328"/>
                    <a:pt x="243844" y="46469"/>
                    <a:pt x="236555" y="51107"/>
                  </a:cubicBezTo>
                  <a:cubicBezTo>
                    <a:pt x="230343" y="55083"/>
                    <a:pt x="228686" y="63531"/>
                    <a:pt x="232662" y="69743"/>
                  </a:cubicBezTo>
                  <a:cubicBezTo>
                    <a:pt x="236638" y="75955"/>
                    <a:pt x="244755" y="77612"/>
                    <a:pt x="250884" y="73636"/>
                  </a:cubicBezTo>
                  <a:cubicBezTo>
                    <a:pt x="257593" y="69329"/>
                    <a:pt x="264467" y="65271"/>
                    <a:pt x="271425" y="61626"/>
                  </a:cubicBezTo>
                  <a:cubicBezTo>
                    <a:pt x="277885" y="58148"/>
                    <a:pt x="280287" y="50279"/>
                    <a:pt x="276891" y="43736"/>
                  </a:cubicBezTo>
                  <a:cubicBezTo>
                    <a:pt x="275235" y="40506"/>
                    <a:pt x="272419" y="38104"/>
                    <a:pt x="269188" y="37110"/>
                  </a:cubicBezTo>
                  <a:close/>
                  <a:moveTo>
                    <a:pt x="571587" y="45310"/>
                  </a:moveTo>
                  <a:cubicBezTo>
                    <a:pt x="568273" y="46055"/>
                    <a:pt x="565457" y="48043"/>
                    <a:pt x="563469" y="51107"/>
                  </a:cubicBezTo>
                  <a:cubicBezTo>
                    <a:pt x="559494" y="57237"/>
                    <a:pt x="561150" y="65353"/>
                    <a:pt x="567362" y="69329"/>
                  </a:cubicBezTo>
                  <a:cubicBezTo>
                    <a:pt x="573905" y="73553"/>
                    <a:pt x="580366" y="78026"/>
                    <a:pt x="586744" y="82913"/>
                  </a:cubicBezTo>
                  <a:cubicBezTo>
                    <a:pt x="592624" y="87385"/>
                    <a:pt x="600907" y="86391"/>
                    <a:pt x="605380" y="80594"/>
                  </a:cubicBezTo>
                  <a:cubicBezTo>
                    <a:pt x="609852" y="74713"/>
                    <a:pt x="608527" y="66430"/>
                    <a:pt x="602646" y="61958"/>
                  </a:cubicBezTo>
                  <a:cubicBezTo>
                    <a:pt x="595689" y="56657"/>
                    <a:pt x="588897" y="51853"/>
                    <a:pt x="581691" y="47215"/>
                  </a:cubicBezTo>
                  <a:cubicBezTo>
                    <a:pt x="578627" y="45227"/>
                    <a:pt x="574982" y="44564"/>
                    <a:pt x="571587" y="45310"/>
                  </a:cubicBezTo>
                  <a:close/>
                  <a:moveTo>
                    <a:pt x="1931673" y="67010"/>
                  </a:moveTo>
                  <a:cubicBezTo>
                    <a:pt x="1924551" y="65436"/>
                    <a:pt x="1917759" y="69909"/>
                    <a:pt x="1916103" y="77115"/>
                  </a:cubicBezTo>
                  <a:cubicBezTo>
                    <a:pt x="1915854" y="78109"/>
                    <a:pt x="1911630" y="94177"/>
                    <a:pt x="1909891" y="100803"/>
                  </a:cubicBezTo>
                  <a:cubicBezTo>
                    <a:pt x="1907985" y="107843"/>
                    <a:pt x="1912127" y="115215"/>
                    <a:pt x="1919167" y="117120"/>
                  </a:cubicBezTo>
                  <a:cubicBezTo>
                    <a:pt x="1926207" y="119025"/>
                    <a:pt x="1933579" y="114469"/>
                    <a:pt x="1935484" y="107429"/>
                  </a:cubicBezTo>
                  <a:cubicBezTo>
                    <a:pt x="1937306" y="100555"/>
                    <a:pt x="1941447" y="84155"/>
                    <a:pt x="1941696" y="82995"/>
                  </a:cubicBezTo>
                  <a:cubicBezTo>
                    <a:pt x="1943352" y="75790"/>
                    <a:pt x="1938797" y="68584"/>
                    <a:pt x="1931673" y="67010"/>
                  </a:cubicBezTo>
                  <a:close/>
                  <a:moveTo>
                    <a:pt x="195059" y="87634"/>
                  </a:moveTo>
                  <a:cubicBezTo>
                    <a:pt x="191663" y="87551"/>
                    <a:pt x="188019" y="88628"/>
                    <a:pt x="185368" y="91112"/>
                  </a:cubicBezTo>
                  <a:cubicBezTo>
                    <a:pt x="179156" y="96910"/>
                    <a:pt x="173441" y="103039"/>
                    <a:pt x="167478" y="109334"/>
                  </a:cubicBezTo>
                  <a:cubicBezTo>
                    <a:pt x="162425" y="114718"/>
                    <a:pt x="162508" y="122918"/>
                    <a:pt x="167892" y="127970"/>
                  </a:cubicBezTo>
                  <a:cubicBezTo>
                    <a:pt x="173193" y="133022"/>
                    <a:pt x="181475" y="132939"/>
                    <a:pt x="186528" y="127556"/>
                  </a:cubicBezTo>
                  <a:cubicBezTo>
                    <a:pt x="192077" y="121675"/>
                    <a:pt x="197792" y="115877"/>
                    <a:pt x="203590" y="110494"/>
                  </a:cubicBezTo>
                  <a:cubicBezTo>
                    <a:pt x="208974" y="105524"/>
                    <a:pt x="209388" y="97241"/>
                    <a:pt x="204335" y="91858"/>
                  </a:cubicBezTo>
                  <a:cubicBezTo>
                    <a:pt x="201851" y="89207"/>
                    <a:pt x="198455" y="87717"/>
                    <a:pt x="195059" y="87634"/>
                  </a:cubicBezTo>
                  <a:close/>
                  <a:moveTo>
                    <a:pt x="641078" y="100803"/>
                  </a:moveTo>
                  <a:cubicBezTo>
                    <a:pt x="637682" y="100720"/>
                    <a:pt x="634369" y="101714"/>
                    <a:pt x="631801" y="104282"/>
                  </a:cubicBezTo>
                  <a:cubicBezTo>
                    <a:pt x="626500" y="109334"/>
                    <a:pt x="626334" y="118031"/>
                    <a:pt x="631387" y="123332"/>
                  </a:cubicBezTo>
                  <a:cubicBezTo>
                    <a:pt x="636854" y="129047"/>
                    <a:pt x="642237" y="134928"/>
                    <a:pt x="647704" y="141222"/>
                  </a:cubicBezTo>
                  <a:cubicBezTo>
                    <a:pt x="652590" y="146689"/>
                    <a:pt x="660873" y="147186"/>
                    <a:pt x="666340" y="142382"/>
                  </a:cubicBezTo>
                  <a:cubicBezTo>
                    <a:pt x="671889" y="137578"/>
                    <a:pt x="672717" y="128881"/>
                    <a:pt x="667913" y="123332"/>
                  </a:cubicBezTo>
                  <a:cubicBezTo>
                    <a:pt x="662198" y="116789"/>
                    <a:pt x="656235" y="110659"/>
                    <a:pt x="650437" y="104696"/>
                  </a:cubicBezTo>
                  <a:cubicBezTo>
                    <a:pt x="647869" y="102045"/>
                    <a:pt x="644556" y="100886"/>
                    <a:pt x="641078" y="100803"/>
                  </a:cubicBezTo>
                  <a:close/>
                  <a:moveTo>
                    <a:pt x="1909145" y="150913"/>
                  </a:moveTo>
                  <a:cubicBezTo>
                    <a:pt x="1902187" y="148594"/>
                    <a:pt x="1894733" y="152487"/>
                    <a:pt x="1892414" y="159444"/>
                  </a:cubicBezTo>
                  <a:cubicBezTo>
                    <a:pt x="1889929" y="167147"/>
                    <a:pt x="1887362" y="174932"/>
                    <a:pt x="1884628" y="182718"/>
                  </a:cubicBezTo>
                  <a:cubicBezTo>
                    <a:pt x="1882227" y="189676"/>
                    <a:pt x="1885871" y="197378"/>
                    <a:pt x="1892746" y="199780"/>
                  </a:cubicBezTo>
                  <a:cubicBezTo>
                    <a:pt x="1899703" y="202182"/>
                    <a:pt x="1906991" y="198538"/>
                    <a:pt x="1909476" y="191663"/>
                  </a:cubicBezTo>
                  <a:cubicBezTo>
                    <a:pt x="1912292" y="183629"/>
                    <a:pt x="1915026" y="175429"/>
                    <a:pt x="1917593" y="167561"/>
                  </a:cubicBezTo>
                  <a:cubicBezTo>
                    <a:pt x="1919995" y="160603"/>
                    <a:pt x="1916103" y="153149"/>
                    <a:pt x="1909145" y="150913"/>
                  </a:cubicBezTo>
                  <a:close/>
                  <a:moveTo>
                    <a:pt x="135590" y="153232"/>
                  </a:moveTo>
                  <a:cubicBezTo>
                    <a:pt x="132277" y="153812"/>
                    <a:pt x="129130" y="155717"/>
                    <a:pt x="127059" y="158699"/>
                  </a:cubicBezTo>
                  <a:cubicBezTo>
                    <a:pt x="122172" y="165573"/>
                    <a:pt x="117700" y="172448"/>
                    <a:pt x="113061" y="179653"/>
                  </a:cubicBezTo>
                  <a:cubicBezTo>
                    <a:pt x="109085" y="185865"/>
                    <a:pt x="110742" y="193982"/>
                    <a:pt x="116954" y="197875"/>
                  </a:cubicBezTo>
                  <a:cubicBezTo>
                    <a:pt x="123166" y="201851"/>
                    <a:pt x="131283" y="200194"/>
                    <a:pt x="135176" y="193982"/>
                  </a:cubicBezTo>
                  <a:cubicBezTo>
                    <a:pt x="139565" y="187108"/>
                    <a:pt x="144121" y="180316"/>
                    <a:pt x="148759" y="173773"/>
                  </a:cubicBezTo>
                  <a:cubicBezTo>
                    <a:pt x="152983" y="167809"/>
                    <a:pt x="151658" y="159775"/>
                    <a:pt x="145612" y="155551"/>
                  </a:cubicBezTo>
                  <a:cubicBezTo>
                    <a:pt x="142713" y="153398"/>
                    <a:pt x="138985" y="152652"/>
                    <a:pt x="135590" y="153232"/>
                  </a:cubicBezTo>
                  <a:close/>
                  <a:moveTo>
                    <a:pt x="698973" y="167975"/>
                  </a:moveTo>
                  <a:cubicBezTo>
                    <a:pt x="695577" y="167478"/>
                    <a:pt x="691850" y="168472"/>
                    <a:pt x="688868" y="170708"/>
                  </a:cubicBezTo>
                  <a:cubicBezTo>
                    <a:pt x="682988" y="175098"/>
                    <a:pt x="681745" y="183050"/>
                    <a:pt x="686135" y="188930"/>
                  </a:cubicBezTo>
                  <a:cubicBezTo>
                    <a:pt x="690856" y="195308"/>
                    <a:pt x="695577" y="202182"/>
                    <a:pt x="700464" y="209139"/>
                  </a:cubicBezTo>
                  <a:cubicBezTo>
                    <a:pt x="704688" y="215103"/>
                    <a:pt x="713136" y="216511"/>
                    <a:pt x="719100" y="212287"/>
                  </a:cubicBezTo>
                  <a:cubicBezTo>
                    <a:pt x="725063" y="208063"/>
                    <a:pt x="726471" y="199615"/>
                    <a:pt x="722247" y="193651"/>
                  </a:cubicBezTo>
                  <a:cubicBezTo>
                    <a:pt x="717277" y="186528"/>
                    <a:pt x="712308" y="179985"/>
                    <a:pt x="707504" y="173441"/>
                  </a:cubicBezTo>
                  <a:cubicBezTo>
                    <a:pt x="705350" y="170460"/>
                    <a:pt x="702369" y="168472"/>
                    <a:pt x="698973" y="167975"/>
                  </a:cubicBezTo>
                  <a:close/>
                  <a:moveTo>
                    <a:pt x="89042" y="228935"/>
                  </a:moveTo>
                  <a:cubicBezTo>
                    <a:pt x="85811" y="230012"/>
                    <a:pt x="82913" y="232248"/>
                    <a:pt x="81256" y="235561"/>
                  </a:cubicBezTo>
                  <a:cubicBezTo>
                    <a:pt x="77529" y="243098"/>
                    <a:pt x="73884" y="250718"/>
                    <a:pt x="70406" y="258504"/>
                  </a:cubicBezTo>
                  <a:cubicBezTo>
                    <a:pt x="67341" y="265213"/>
                    <a:pt x="70323" y="272916"/>
                    <a:pt x="77032" y="275980"/>
                  </a:cubicBezTo>
                  <a:cubicBezTo>
                    <a:pt x="83741" y="279045"/>
                    <a:pt x="91858" y="276063"/>
                    <a:pt x="94922" y="269354"/>
                  </a:cubicBezTo>
                  <a:cubicBezTo>
                    <a:pt x="98318" y="261900"/>
                    <a:pt x="101797" y="254446"/>
                    <a:pt x="105441" y="247240"/>
                  </a:cubicBezTo>
                  <a:cubicBezTo>
                    <a:pt x="108671" y="240696"/>
                    <a:pt x="105773" y="232662"/>
                    <a:pt x="99229" y="229349"/>
                  </a:cubicBezTo>
                  <a:cubicBezTo>
                    <a:pt x="95833" y="227692"/>
                    <a:pt x="92272" y="227858"/>
                    <a:pt x="89042" y="228935"/>
                  </a:cubicBezTo>
                  <a:close/>
                  <a:moveTo>
                    <a:pt x="1879990" y="232828"/>
                  </a:moveTo>
                  <a:cubicBezTo>
                    <a:pt x="1873198" y="230095"/>
                    <a:pt x="1865661" y="233407"/>
                    <a:pt x="1862928" y="240199"/>
                  </a:cubicBezTo>
                  <a:cubicBezTo>
                    <a:pt x="1859863" y="247819"/>
                    <a:pt x="1856882" y="255605"/>
                    <a:pt x="1853651" y="263142"/>
                  </a:cubicBezTo>
                  <a:cubicBezTo>
                    <a:pt x="1850753" y="269851"/>
                    <a:pt x="1853900" y="277720"/>
                    <a:pt x="1860609" y="280618"/>
                  </a:cubicBezTo>
                  <a:cubicBezTo>
                    <a:pt x="1867318" y="283518"/>
                    <a:pt x="1874772" y="280370"/>
                    <a:pt x="1877671" y="273661"/>
                  </a:cubicBezTo>
                  <a:cubicBezTo>
                    <a:pt x="1880984" y="265958"/>
                    <a:pt x="1884214" y="258090"/>
                    <a:pt x="1887362" y="250387"/>
                  </a:cubicBezTo>
                  <a:cubicBezTo>
                    <a:pt x="1890178" y="243512"/>
                    <a:pt x="1886782" y="235561"/>
                    <a:pt x="1879990" y="232828"/>
                  </a:cubicBezTo>
                  <a:close/>
                  <a:moveTo>
                    <a:pt x="749083" y="239371"/>
                  </a:moveTo>
                  <a:cubicBezTo>
                    <a:pt x="745770" y="238708"/>
                    <a:pt x="742043" y="239288"/>
                    <a:pt x="738978" y="241276"/>
                  </a:cubicBezTo>
                  <a:cubicBezTo>
                    <a:pt x="732849" y="245334"/>
                    <a:pt x="731027" y="253783"/>
                    <a:pt x="735085" y="259912"/>
                  </a:cubicBezTo>
                  <a:cubicBezTo>
                    <a:pt x="739226" y="266124"/>
                    <a:pt x="743865" y="272585"/>
                    <a:pt x="749083" y="280453"/>
                  </a:cubicBezTo>
                  <a:cubicBezTo>
                    <a:pt x="753058" y="286582"/>
                    <a:pt x="761176" y="288321"/>
                    <a:pt x="767305" y="284346"/>
                  </a:cubicBezTo>
                  <a:cubicBezTo>
                    <a:pt x="773434" y="280370"/>
                    <a:pt x="775173" y="272253"/>
                    <a:pt x="771197" y="266124"/>
                  </a:cubicBezTo>
                  <a:cubicBezTo>
                    <a:pt x="765979" y="258172"/>
                    <a:pt x="761755" y="251463"/>
                    <a:pt x="757614" y="245169"/>
                  </a:cubicBezTo>
                  <a:cubicBezTo>
                    <a:pt x="755543" y="242187"/>
                    <a:pt x="752396" y="240116"/>
                    <a:pt x="749083" y="239371"/>
                  </a:cubicBezTo>
                  <a:close/>
                  <a:moveTo>
                    <a:pt x="63780" y="308862"/>
                  </a:moveTo>
                  <a:cubicBezTo>
                    <a:pt x="56905" y="306377"/>
                    <a:pt x="49202" y="310104"/>
                    <a:pt x="46718" y="316979"/>
                  </a:cubicBezTo>
                  <a:cubicBezTo>
                    <a:pt x="43901" y="324848"/>
                    <a:pt x="41168" y="332633"/>
                    <a:pt x="38600" y="340667"/>
                  </a:cubicBezTo>
                  <a:cubicBezTo>
                    <a:pt x="36281" y="347625"/>
                    <a:pt x="40174" y="355079"/>
                    <a:pt x="47132" y="357398"/>
                  </a:cubicBezTo>
                  <a:cubicBezTo>
                    <a:pt x="54089" y="359717"/>
                    <a:pt x="61543" y="355825"/>
                    <a:pt x="63780" y="348867"/>
                  </a:cubicBezTo>
                  <a:cubicBezTo>
                    <a:pt x="66347" y="341081"/>
                    <a:pt x="69163" y="333627"/>
                    <a:pt x="71979" y="326007"/>
                  </a:cubicBezTo>
                  <a:cubicBezTo>
                    <a:pt x="74464" y="319050"/>
                    <a:pt x="70654" y="311347"/>
                    <a:pt x="63780" y="308862"/>
                  </a:cubicBezTo>
                  <a:close/>
                  <a:moveTo>
                    <a:pt x="1835347" y="312009"/>
                  </a:moveTo>
                  <a:cubicBezTo>
                    <a:pt x="1832117" y="313086"/>
                    <a:pt x="1829632" y="315737"/>
                    <a:pt x="1827976" y="318967"/>
                  </a:cubicBezTo>
                  <a:cubicBezTo>
                    <a:pt x="1824331" y="326339"/>
                    <a:pt x="1820521" y="333461"/>
                    <a:pt x="1816711" y="340667"/>
                  </a:cubicBezTo>
                  <a:cubicBezTo>
                    <a:pt x="1813315" y="347128"/>
                    <a:pt x="1815635" y="355162"/>
                    <a:pt x="1822178" y="358558"/>
                  </a:cubicBezTo>
                  <a:cubicBezTo>
                    <a:pt x="1828638" y="361954"/>
                    <a:pt x="1837003" y="359634"/>
                    <a:pt x="1840399" y="353091"/>
                  </a:cubicBezTo>
                  <a:cubicBezTo>
                    <a:pt x="1844292" y="345720"/>
                    <a:pt x="1847936" y="338100"/>
                    <a:pt x="1851664" y="330563"/>
                  </a:cubicBezTo>
                  <a:cubicBezTo>
                    <a:pt x="1854894" y="323936"/>
                    <a:pt x="1851995" y="315902"/>
                    <a:pt x="1845452" y="312672"/>
                  </a:cubicBezTo>
                  <a:cubicBezTo>
                    <a:pt x="1842138" y="311181"/>
                    <a:pt x="1838577" y="310933"/>
                    <a:pt x="1835347" y="312009"/>
                  </a:cubicBezTo>
                  <a:close/>
                  <a:moveTo>
                    <a:pt x="796791" y="312424"/>
                  </a:moveTo>
                  <a:cubicBezTo>
                    <a:pt x="793477" y="311761"/>
                    <a:pt x="789750" y="312341"/>
                    <a:pt x="786686" y="314329"/>
                  </a:cubicBezTo>
                  <a:cubicBezTo>
                    <a:pt x="780557" y="318387"/>
                    <a:pt x="779149" y="326504"/>
                    <a:pt x="783207" y="332551"/>
                  </a:cubicBezTo>
                  <a:cubicBezTo>
                    <a:pt x="788094" y="339839"/>
                    <a:pt x="792318" y="346962"/>
                    <a:pt x="796791" y="353505"/>
                  </a:cubicBezTo>
                  <a:cubicBezTo>
                    <a:pt x="800932" y="359552"/>
                    <a:pt x="809380" y="361126"/>
                    <a:pt x="815427" y="356984"/>
                  </a:cubicBezTo>
                  <a:cubicBezTo>
                    <a:pt x="821473" y="352843"/>
                    <a:pt x="823046" y="344395"/>
                    <a:pt x="818905" y="338348"/>
                  </a:cubicBezTo>
                  <a:cubicBezTo>
                    <a:pt x="814516" y="331805"/>
                    <a:pt x="810126" y="325428"/>
                    <a:pt x="805322" y="318139"/>
                  </a:cubicBezTo>
                  <a:cubicBezTo>
                    <a:pt x="803334" y="315157"/>
                    <a:pt x="800103" y="313086"/>
                    <a:pt x="796791" y="312424"/>
                  </a:cubicBezTo>
                  <a:close/>
                  <a:moveTo>
                    <a:pt x="845741" y="383820"/>
                  </a:moveTo>
                  <a:cubicBezTo>
                    <a:pt x="842345" y="383323"/>
                    <a:pt x="839032" y="383985"/>
                    <a:pt x="836050" y="386139"/>
                  </a:cubicBezTo>
                  <a:cubicBezTo>
                    <a:pt x="830086" y="390446"/>
                    <a:pt x="828596" y="398894"/>
                    <a:pt x="832903" y="404775"/>
                  </a:cubicBezTo>
                  <a:cubicBezTo>
                    <a:pt x="837955" y="411649"/>
                    <a:pt x="843090" y="418441"/>
                    <a:pt x="848060" y="424984"/>
                  </a:cubicBezTo>
                  <a:cubicBezTo>
                    <a:pt x="852532" y="430865"/>
                    <a:pt x="860898" y="432190"/>
                    <a:pt x="866696" y="427718"/>
                  </a:cubicBezTo>
                  <a:cubicBezTo>
                    <a:pt x="872494" y="423245"/>
                    <a:pt x="873488" y="414963"/>
                    <a:pt x="869015" y="409082"/>
                  </a:cubicBezTo>
                  <a:cubicBezTo>
                    <a:pt x="864128" y="402704"/>
                    <a:pt x="859158" y="395995"/>
                    <a:pt x="854272" y="389286"/>
                  </a:cubicBezTo>
                  <a:cubicBezTo>
                    <a:pt x="852118" y="386305"/>
                    <a:pt x="849054" y="384317"/>
                    <a:pt x="845741" y="383820"/>
                  </a:cubicBezTo>
                  <a:close/>
                  <a:moveTo>
                    <a:pt x="1795010" y="388127"/>
                  </a:moveTo>
                  <a:cubicBezTo>
                    <a:pt x="1791698" y="388955"/>
                    <a:pt x="1788798" y="391192"/>
                    <a:pt x="1786894" y="394338"/>
                  </a:cubicBezTo>
                  <a:cubicBezTo>
                    <a:pt x="1782669" y="401379"/>
                    <a:pt x="1778114" y="408088"/>
                    <a:pt x="1773725" y="414880"/>
                  </a:cubicBezTo>
                  <a:cubicBezTo>
                    <a:pt x="1769749" y="421009"/>
                    <a:pt x="1771488" y="429126"/>
                    <a:pt x="1777617" y="433102"/>
                  </a:cubicBezTo>
                  <a:cubicBezTo>
                    <a:pt x="1783746" y="437077"/>
                    <a:pt x="1792278" y="435337"/>
                    <a:pt x="1796253" y="429208"/>
                  </a:cubicBezTo>
                  <a:cubicBezTo>
                    <a:pt x="1800808" y="422168"/>
                    <a:pt x="1805115" y="415045"/>
                    <a:pt x="1809423" y="407839"/>
                  </a:cubicBezTo>
                  <a:cubicBezTo>
                    <a:pt x="1813232" y="401545"/>
                    <a:pt x="1811079" y="393427"/>
                    <a:pt x="1804784" y="389618"/>
                  </a:cubicBezTo>
                  <a:cubicBezTo>
                    <a:pt x="1801554" y="387795"/>
                    <a:pt x="1798324" y="387298"/>
                    <a:pt x="1795010" y="388127"/>
                  </a:cubicBezTo>
                  <a:close/>
                  <a:moveTo>
                    <a:pt x="37358" y="391606"/>
                  </a:moveTo>
                  <a:cubicBezTo>
                    <a:pt x="30235" y="389783"/>
                    <a:pt x="22864" y="393842"/>
                    <a:pt x="21041" y="400882"/>
                  </a:cubicBezTo>
                  <a:cubicBezTo>
                    <a:pt x="18971" y="409082"/>
                    <a:pt x="17066" y="417613"/>
                    <a:pt x="15244" y="425730"/>
                  </a:cubicBezTo>
                  <a:cubicBezTo>
                    <a:pt x="13587" y="432853"/>
                    <a:pt x="18225" y="439645"/>
                    <a:pt x="25348" y="441301"/>
                  </a:cubicBezTo>
                  <a:cubicBezTo>
                    <a:pt x="32471" y="442958"/>
                    <a:pt x="39677" y="438734"/>
                    <a:pt x="41251" y="431610"/>
                  </a:cubicBezTo>
                  <a:cubicBezTo>
                    <a:pt x="43073" y="423742"/>
                    <a:pt x="44647" y="415542"/>
                    <a:pt x="46718" y="407508"/>
                  </a:cubicBezTo>
                  <a:cubicBezTo>
                    <a:pt x="48540" y="400385"/>
                    <a:pt x="44481" y="393427"/>
                    <a:pt x="37358" y="391606"/>
                  </a:cubicBezTo>
                  <a:close/>
                  <a:moveTo>
                    <a:pt x="898501" y="451737"/>
                  </a:moveTo>
                  <a:cubicBezTo>
                    <a:pt x="895105" y="451489"/>
                    <a:pt x="891544" y="452400"/>
                    <a:pt x="888810" y="454884"/>
                  </a:cubicBezTo>
                  <a:cubicBezTo>
                    <a:pt x="883261" y="459688"/>
                    <a:pt x="882433" y="468385"/>
                    <a:pt x="887237" y="473935"/>
                  </a:cubicBezTo>
                  <a:cubicBezTo>
                    <a:pt x="892786" y="480395"/>
                    <a:pt x="898667" y="486442"/>
                    <a:pt x="904299" y="492571"/>
                  </a:cubicBezTo>
                  <a:cubicBezTo>
                    <a:pt x="909268" y="497954"/>
                    <a:pt x="917551" y="498286"/>
                    <a:pt x="922935" y="493316"/>
                  </a:cubicBezTo>
                  <a:cubicBezTo>
                    <a:pt x="928319" y="488346"/>
                    <a:pt x="928650" y="480064"/>
                    <a:pt x="923680" y="474680"/>
                  </a:cubicBezTo>
                  <a:cubicBezTo>
                    <a:pt x="918214" y="468800"/>
                    <a:pt x="912747" y="462670"/>
                    <a:pt x="907363" y="456458"/>
                  </a:cubicBezTo>
                  <a:cubicBezTo>
                    <a:pt x="905044" y="453642"/>
                    <a:pt x="901897" y="451986"/>
                    <a:pt x="898501" y="451737"/>
                  </a:cubicBezTo>
                  <a:close/>
                  <a:moveTo>
                    <a:pt x="1747220" y="459937"/>
                  </a:moveTo>
                  <a:cubicBezTo>
                    <a:pt x="1743824" y="460434"/>
                    <a:pt x="1740925" y="462091"/>
                    <a:pt x="1738689" y="464989"/>
                  </a:cubicBezTo>
                  <a:cubicBezTo>
                    <a:pt x="1733719" y="471532"/>
                    <a:pt x="1728667" y="478159"/>
                    <a:pt x="1723532" y="484371"/>
                  </a:cubicBezTo>
                  <a:cubicBezTo>
                    <a:pt x="1718893" y="490085"/>
                    <a:pt x="1719805" y="498368"/>
                    <a:pt x="1725437" y="503007"/>
                  </a:cubicBezTo>
                  <a:cubicBezTo>
                    <a:pt x="1731152" y="507645"/>
                    <a:pt x="1739434" y="506734"/>
                    <a:pt x="1744073" y="501018"/>
                  </a:cubicBezTo>
                  <a:cubicBezTo>
                    <a:pt x="1749374" y="494558"/>
                    <a:pt x="1754509" y="488015"/>
                    <a:pt x="1759644" y="481223"/>
                  </a:cubicBezTo>
                  <a:cubicBezTo>
                    <a:pt x="1764116" y="475343"/>
                    <a:pt x="1763123" y="466977"/>
                    <a:pt x="1757325" y="462588"/>
                  </a:cubicBezTo>
                  <a:cubicBezTo>
                    <a:pt x="1754426" y="460434"/>
                    <a:pt x="1750616" y="459440"/>
                    <a:pt x="1747220" y="459937"/>
                  </a:cubicBezTo>
                  <a:close/>
                  <a:moveTo>
                    <a:pt x="18391" y="476585"/>
                  </a:moveTo>
                  <a:cubicBezTo>
                    <a:pt x="11185" y="475426"/>
                    <a:pt x="4393" y="480230"/>
                    <a:pt x="3234" y="487435"/>
                  </a:cubicBezTo>
                  <a:cubicBezTo>
                    <a:pt x="1577" y="497871"/>
                    <a:pt x="666" y="506237"/>
                    <a:pt x="86" y="511538"/>
                  </a:cubicBezTo>
                  <a:cubicBezTo>
                    <a:pt x="-742" y="518826"/>
                    <a:pt x="4476" y="525121"/>
                    <a:pt x="11765" y="525866"/>
                  </a:cubicBezTo>
                  <a:cubicBezTo>
                    <a:pt x="19053" y="526695"/>
                    <a:pt x="25679" y="521560"/>
                    <a:pt x="26508" y="514188"/>
                  </a:cubicBezTo>
                  <a:cubicBezTo>
                    <a:pt x="27005" y="509301"/>
                    <a:pt x="28082" y="501764"/>
                    <a:pt x="29655" y="491659"/>
                  </a:cubicBezTo>
                  <a:cubicBezTo>
                    <a:pt x="30732" y="484536"/>
                    <a:pt x="25597" y="477744"/>
                    <a:pt x="18391" y="476585"/>
                  </a:cubicBezTo>
                  <a:close/>
                  <a:moveTo>
                    <a:pt x="957556" y="514271"/>
                  </a:moveTo>
                  <a:cubicBezTo>
                    <a:pt x="954160" y="514436"/>
                    <a:pt x="951096" y="515845"/>
                    <a:pt x="948611" y="518578"/>
                  </a:cubicBezTo>
                  <a:cubicBezTo>
                    <a:pt x="943724" y="524044"/>
                    <a:pt x="943972" y="532658"/>
                    <a:pt x="949356" y="537628"/>
                  </a:cubicBezTo>
                  <a:cubicBezTo>
                    <a:pt x="955651" y="543343"/>
                    <a:pt x="962277" y="548561"/>
                    <a:pt x="968738" y="553945"/>
                  </a:cubicBezTo>
                  <a:cubicBezTo>
                    <a:pt x="974370" y="558666"/>
                    <a:pt x="982652" y="558003"/>
                    <a:pt x="987374" y="552371"/>
                  </a:cubicBezTo>
                  <a:cubicBezTo>
                    <a:pt x="992094" y="546739"/>
                    <a:pt x="991100" y="538456"/>
                    <a:pt x="985468" y="533735"/>
                  </a:cubicBezTo>
                  <a:cubicBezTo>
                    <a:pt x="979256" y="528600"/>
                    <a:pt x="973293" y="523299"/>
                    <a:pt x="967246" y="517832"/>
                  </a:cubicBezTo>
                  <a:cubicBezTo>
                    <a:pt x="964514" y="515348"/>
                    <a:pt x="960952" y="514105"/>
                    <a:pt x="957556" y="514271"/>
                  </a:cubicBezTo>
                  <a:close/>
                  <a:moveTo>
                    <a:pt x="1692141" y="525949"/>
                  </a:moveTo>
                  <a:cubicBezTo>
                    <a:pt x="1688745" y="525949"/>
                    <a:pt x="1685432" y="527192"/>
                    <a:pt x="1682864" y="529842"/>
                  </a:cubicBezTo>
                  <a:cubicBezTo>
                    <a:pt x="1677149" y="535640"/>
                    <a:pt x="1671268" y="541438"/>
                    <a:pt x="1665388" y="546904"/>
                  </a:cubicBezTo>
                  <a:cubicBezTo>
                    <a:pt x="1660004" y="551874"/>
                    <a:pt x="1659590" y="560156"/>
                    <a:pt x="1664642" y="565540"/>
                  </a:cubicBezTo>
                  <a:cubicBezTo>
                    <a:pt x="1669612" y="570924"/>
                    <a:pt x="1677895" y="571255"/>
                    <a:pt x="1683278" y="566286"/>
                  </a:cubicBezTo>
                  <a:cubicBezTo>
                    <a:pt x="1689490" y="560570"/>
                    <a:pt x="1695537" y="554524"/>
                    <a:pt x="1701500" y="548395"/>
                  </a:cubicBezTo>
                  <a:cubicBezTo>
                    <a:pt x="1706635" y="543177"/>
                    <a:pt x="1706718" y="534895"/>
                    <a:pt x="1701500" y="529759"/>
                  </a:cubicBezTo>
                  <a:cubicBezTo>
                    <a:pt x="1698849" y="527192"/>
                    <a:pt x="1695537" y="525949"/>
                    <a:pt x="1692141" y="525949"/>
                  </a:cubicBezTo>
                  <a:close/>
                  <a:moveTo>
                    <a:pt x="1024314" y="568273"/>
                  </a:moveTo>
                  <a:cubicBezTo>
                    <a:pt x="1021001" y="568936"/>
                    <a:pt x="1018185" y="570676"/>
                    <a:pt x="1016197" y="573740"/>
                  </a:cubicBezTo>
                  <a:cubicBezTo>
                    <a:pt x="1012139" y="579869"/>
                    <a:pt x="1013546" y="588318"/>
                    <a:pt x="1019675" y="592376"/>
                  </a:cubicBezTo>
                  <a:cubicBezTo>
                    <a:pt x="1026716" y="597097"/>
                    <a:pt x="1034170" y="601570"/>
                    <a:pt x="1041376" y="605960"/>
                  </a:cubicBezTo>
                  <a:cubicBezTo>
                    <a:pt x="1047671" y="609686"/>
                    <a:pt x="1055870" y="607616"/>
                    <a:pt x="1059598" y="601321"/>
                  </a:cubicBezTo>
                  <a:cubicBezTo>
                    <a:pt x="1063325" y="595026"/>
                    <a:pt x="1061254" y="586827"/>
                    <a:pt x="1054960" y="583099"/>
                  </a:cubicBezTo>
                  <a:cubicBezTo>
                    <a:pt x="1048002" y="578958"/>
                    <a:pt x="1041128" y="574734"/>
                    <a:pt x="1034336" y="570262"/>
                  </a:cubicBezTo>
                  <a:cubicBezTo>
                    <a:pt x="1031354" y="568191"/>
                    <a:pt x="1027627" y="567528"/>
                    <a:pt x="1024314" y="568273"/>
                  </a:cubicBezTo>
                  <a:close/>
                  <a:moveTo>
                    <a:pt x="1628447" y="582603"/>
                  </a:moveTo>
                  <a:cubicBezTo>
                    <a:pt x="1625052" y="582023"/>
                    <a:pt x="1621738" y="582768"/>
                    <a:pt x="1618757" y="584921"/>
                  </a:cubicBezTo>
                  <a:cubicBezTo>
                    <a:pt x="1612214" y="589643"/>
                    <a:pt x="1605256" y="594612"/>
                    <a:pt x="1598547" y="598919"/>
                  </a:cubicBezTo>
                  <a:cubicBezTo>
                    <a:pt x="1592418" y="602895"/>
                    <a:pt x="1590679" y="611012"/>
                    <a:pt x="1594654" y="617141"/>
                  </a:cubicBezTo>
                  <a:cubicBezTo>
                    <a:pt x="1598630" y="623270"/>
                    <a:pt x="1606747" y="625009"/>
                    <a:pt x="1612876" y="621034"/>
                  </a:cubicBezTo>
                  <a:cubicBezTo>
                    <a:pt x="1619999" y="616478"/>
                    <a:pt x="1627288" y="611675"/>
                    <a:pt x="1634245" y="606622"/>
                  </a:cubicBezTo>
                  <a:cubicBezTo>
                    <a:pt x="1640208" y="602315"/>
                    <a:pt x="1641285" y="593950"/>
                    <a:pt x="1636979" y="587986"/>
                  </a:cubicBezTo>
                  <a:cubicBezTo>
                    <a:pt x="1634825" y="585087"/>
                    <a:pt x="1631761" y="583182"/>
                    <a:pt x="1628447" y="582603"/>
                  </a:cubicBezTo>
                  <a:close/>
                  <a:moveTo>
                    <a:pt x="1098443" y="610598"/>
                  </a:moveTo>
                  <a:cubicBezTo>
                    <a:pt x="1095296" y="611840"/>
                    <a:pt x="1092562" y="614242"/>
                    <a:pt x="1091072" y="617555"/>
                  </a:cubicBezTo>
                  <a:cubicBezTo>
                    <a:pt x="1088090" y="624264"/>
                    <a:pt x="1090989" y="632049"/>
                    <a:pt x="1097698" y="635031"/>
                  </a:cubicBezTo>
                  <a:cubicBezTo>
                    <a:pt x="1105401" y="638510"/>
                    <a:pt x="1113104" y="641989"/>
                    <a:pt x="1120972" y="645136"/>
                  </a:cubicBezTo>
                  <a:cubicBezTo>
                    <a:pt x="1127763" y="647870"/>
                    <a:pt x="1135715" y="644556"/>
                    <a:pt x="1138448" y="637764"/>
                  </a:cubicBezTo>
                  <a:cubicBezTo>
                    <a:pt x="1141181" y="630973"/>
                    <a:pt x="1137537" y="623022"/>
                    <a:pt x="1130663" y="620288"/>
                  </a:cubicBezTo>
                  <a:cubicBezTo>
                    <a:pt x="1123125" y="617307"/>
                    <a:pt x="1115836" y="614242"/>
                    <a:pt x="1108548" y="611012"/>
                  </a:cubicBezTo>
                  <a:cubicBezTo>
                    <a:pt x="1105235" y="609438"/>
                    <a:pt x="1101674" y="609355"/>
                    <a:pt x="1098443" y="610598"/>
                  </a:cubicBezTo>
                  <a:close/>
                  <a:moveTo>
                    <a:pt x="1555809" y="627246"/>
                  </a:moveTo>
                  <a:cubicBezTo>
                    <a:pt x="1552662" y="626086"/>
                    <a:pt x="1549017" y="626086"/>
                    <a:pt x="1545704" y="627660"/>
                  </a:cubicBezTo>
                  <a:cubicBezTo>
                    <a:pt x="1538415" y="630973"/>
                    <a:pt x="1531044" y="634120"/>
                    <a:pt x="1523590" y="636936"/>
                  </a:cubicBezTo>
                  <a:cubicBezTo>
                    <a:pt x="1516715" y="639587"/>
                    <a:pt x="1513568" y="647207"/>
                    <a:pt x="1516218" y="653999"/>
                  </a:cubicBezTo>
                  <a:cubicBezTo>
                    <a:pt x="1518869" y="660873"/>
                    <a:pt x="1526488" y="664352"/>
                    <a:pt x="1533280" y="661784"/>
                  </a:cubicBezTo>
                  <a:cubicBezTo>
                    <a:pt x="1541232" y="658720"/>
                    <a:pt x="1549183" y="655241"/>
                    <a:pt x="1556968" y="651679"/>
                  </a:cubicBezTo>
                  <a:cubicBezTo>
                    <a:pt x="1563677" y="648615"/>
                    <a:pt x="1566576" y="640912"/>
                    <a:pt x="1563594" y="634203"/>
                  </a:cubicBezTo>
                  <a:cubicBezTo>
                    <a:pt x="1562103" y="630890"/>
                    <a:pt x="1559039" y="628405"/>
                    <a:pt x="1555809" y="627246"/>
                  </a:cubicBezTo>
                  <a:close/>
                  <a:moveTo>
                    <a:pt x="1188558" y="639670"/>
                  </a:moveTo>
                  <a:cubicBezTo>
                    <a:pt x="1181435" y="637764"/>
                    <a:pt x="1174146" y="641906"/>
                    <a:pt x="1172241" y="648946"/>
                  </a:cubicBezTo>
                  <a:cubicBezTo>
                    <a:pt x="1170336" y="655986"/>
                    <a:pt x="1174477" y="663275"/>
                    <a:pt x="1181518" y="665263"/>
                  </a:cubicBezTo>
                  <a:cubicBezTo>
                    <a:pt x="1189635" y="667499"/>
                    <a:pt x="1198083" y="669570"/>
                    <a:pt x="1206366" y="671475"/>
                  </a:cubicBezTo>
                  <a:cubicBezTo>
                    <a:pt x="1213489" y="673131"/>
                    <a:pt x="1220612" y="668493"/>
                    <a:pt x="1222268" y="661370"/>
                  </a:cubicBezTo>
                  <a:cubicBezTo>
                    <a:pt x="1223925" y="654247"/>
                    <a:pt x="1219287" y="647124"/>
                    <a:pt x="1212163" y="645467"/>
                  </a:cubicBezTo>
                  <a:cubicBezTo>
                    <a:pt x="1204295" y="643645"/>
                    <a:pt x="1196261" y="641823"/>
                    <a:pt x="1188558" y="639670"/>
                  </a:cubicBezTo>
                  <a:close/>
                  <a:moveTo>
                    <a:pt x="1465777" y="654081"/>
                  </a:moveTo>
                  <a:cubicBezTo>
                    <a:pt x="1457991" y="655738"/>
                    <a:pt x="1450040" y="657229"/>
                    <a:pt x="1442089" y="658388"/>
                  </a:cubicBezTo>
                  <a:cubicBezTo>
                    <a:pt x="1434800" y="659465"/>
                    <a:pt x="1429748" y="666257"/>
                    <a:pt x="1430824" y="673545"/>
                  </a:cubicBezTo>
                  <a:cubicBezTo>
                    <a:pt x="1431901" y="680834"/>
                    <a:pt x="1438693" y="685886"/>
                    <a:pt x="1445982" y="684810"/>
                  </a:cubicBezTo>
                  <a:cubicBezTo>
                    <a:pt x="1454512" y="683568"/>
                    <a:pt x="1462878" y="681911"/>
                    <a:pt x="1471244" y="680171"/>
                  </a:cubicBezTo>
                  <a:cubicBezTo>
                    <a:pt x="1478449" y="678681"/>
                    <a:pt x="1482839" y="671806"/>
                    <a:pt x="1481348" y="664600"/>
                  </a:cubicBezTo>
                  <a:cubicBezTo>
                    <a:pt x="1479774" y="657394"/>
                    <a:pt x="1472900" y="652508"/>
                    <a:pt x="1465777" y="654081"/>
                  </a:cubicBezTo>
                  <a:close/>
                  <a:moveTo>
                    <a:pt x="1272047" y="656400"/>
                  </a:moveTo>
                  <a:cubicBezTo>
                    <a:pt x="1264758" y="655489"/>
                    <a:pt x="1258297" y="660376"/>
                    <a:pt x="1257304" y="667665"/>
                  </a:cubicBezTo>
                  <a:cubicBezTo>
                    <a:pt x="1256310" y="674953"/>
                    <a:pt x="1261279" y="681828"/>
                    <a:pt x="1268568" y="682822"/>
                  </a:cubicBezTo>
                  <a:cubicBezTo>
                    <a:pt x="1276850" y="683899"/>
                    <a:pt x="1285299" y="684727"/>
                    <a:pt x="1293830" y="685555"/>
                  </a:cubicBezTo>
                  <a:cubicBezTo>
                    <a:pt x="1301119" y="686218"/>
                    <a:pt x="1307496" y="680834"/>
                    <a:pt x="1308242" y="673545"/>
                  </a:cubicBezTo>
                  <a:cubicBezTo>
                    <a:pt x="1308904" y="666257"/>
                    <a:pt x="1303935" y="659879"/>
                    <a:pt x="1296563" y="659217"/>
                  </a:cubicBezTo>
                  <a:cubicBezTo>
                    <a:pt x="1288280" y="658306"/>
                    <a:pt x="1279998" y="657394"/>
                    <a:pt x="1272047" y="656400"/>
                  </a:cubicBezTo>
                  <a:close/>
                  <a:moveTo>
                    <a:pt x="1357441" y="662612"/>
                  </a:moveTo>
                  <a:cubicBezTo>
                    <a:pt x="1350069" y="662529"/>
                    <a:pt x="1343940" y="668079"/>
                    <a:pt x="1343857" y="675450"/>
                  </a:cubicBezTo>
                  <a:cubicBezTo>
                    <a:pt x="1343691" y="682739"/>
                    <a:pt x="1349738" y="688951"/>
                    <a:pt x="1357027" y="689034"/>
                  </a:cubicBezTo>
                  <a:cubicBezTo>
                    <a:pt x="1365309" y="689200"/>
                    <a:pt x="1373757" y="689117"/>
                    <a:pt x="1382288" y="689034"/>
                  </a:cubicBezTo>
                  <a:cubicBezTo>
                    <a:pt x="1389660" y="688951"/>
                    <a:pt x="1395540" y="683154"/>
                    <a:pt x="1395457" y="675865"/>
                  </a:cubicBezTo>
                  <a:cubicBezTo>
                    <a:pt x="1395375" y="668576"/>
                    <a:pt x="1389163" y="662612"/>
                    <a:pt x="1381874" y="662695"/>
                  </a:cubicBezTo>
                  <a:cubicBezTo>
                    <a:pt x="1373674" y="662695"/>
                    <a:pt x="1365474" y="662695"/>
                    <a:pt x="1357441" y="6626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 flipH="1" rot="10800000">
              <a:off x="5799505" y="6451623"/>
              <a:ext cx="1831556" cy="282380"/>
            </a:xfrm>
            <a:custGeom>
              <a:rect b="b" l="l" r="r" t="t"/>
              <a:pathLst>
                <a:path extrusionOk="0" h="282380" w="1831556">
                  <a:moveTo>
                    <a:pt x="409531" y="1"/>
                  </a:moveTo>
                  <a:cubicBezTo>
                    <a:pt x="401165" y="84"/>
                    <a:pt x="392800" y="1"/>
                    <a:pt x="384269" y="415"/>
                  </a:cubicBezTo>
                  <a:cubicBezTo>
                    <a:pt x="376980" y="746"/>
                    <a:pt x="371099" y="7041"/>
                    <a:pt x="371431" y="14413"/>
                  </a:cubicBezTo>
                  <a:cubicBezTo>
                    <a:pt x="371762" y="21701"/>
                    <a:pt x="378057" y="27582"/>
                    <a:pt x="385428" y="27251"/>
                  </a:cubicBezTo>
                  <a:cubicBezTo>
                    <a:pt x="393628" y="26919"/>
                    <a:pt x="401828" y="26588"/>
                    <a:pt x="409862" y="26505"/>
                  </a:cubicBezTo>
                  <a:cubicBezTo>
                    <a:pt x="417234" y="26422"/>
                    <a:pt x="422783" y="20210"/>
                    <a:pt x="422700" y="12922"/>
                  </a:cubicBezTo>
                  <a:cubicBezTo>
                    <a:pt x="422617" y="5467"/>
                    <a:pt x="416820" y="-82"/>
                    <a:pt x="409531" y="1"/>
                  </a:cubicBezTo>
                  <a:close/>
                  <a:moveTo>
                    <a:pt x="472810" y="1575"/>
                  </a:moveTo>
                  <a:cubicBezTo>
                    <a:pt x="465521" y="1078"/>
                    <a:pt x="458978" y="6710"/>
                    <a:pt x="458481" y="13999"/>
                  </a:cubicBezTo>
                  <a:cubicBezTo>
                    <a:pt x="457984" y="21287"/>
                    <a:pt x="463616" y="27499"/>
                    <a:pt x="470905" y="27996"/>
                  </a:cubicBezTo>
                  <a:cubicBezTo>
                    <a:pt x="479105" y="28576"/>
                    <a:pt x="487056" y="29487"/>
                    <a:pt x="495007" y="30315"/>
                  </a:cubicBezTo>
                  <a:cubicBezTo>
                    <a:pt x="502296" y="31144"/>
                    <a:pt x="509005" y="25594"/>
                    <a:pt x="509750" y="18305"/>
                  </a:cubicBezTo>
                  <a:cubicBezTo>
                    <a:pt x="510579" y="11017"/>
                    <a:pt x="505361" y="4722"/>
                    <a:pt x="498072" y="3977"/>
                  </a:cubicBezTo>
                  <a:cubicBezTo>
                    <a:pt x="489789" y="2983"/>
                    <a:pt x="481341" y="2154"/>
                    <a:pt x="472810" y="1575"/>
                  </a:cubicBezTo>
                  <a:close/>
                  <a:moveTo>
                    <a:pt x="320244" y="8118"/>
                  </a:moveTo>
                  <a:cubicBezTo>
                    <a:pt x="311962" y="9940"/>
                    <a:pt x="303762" y="12259"/>
                    <a:pt x="295396" y="14744"/>
                  </a:cubicBezTo>
                  <a:cubicBezTo>
                    <a:pt x="288356" y="16815"/>
                    <a:pt x="284380" y="24020"/>
                    <a:pt x="286451" y="31061"/>
                  </a:cubicBezTo>
                  <a:cubicBezTo>
                    <a:pt x="288522" y="38101"/>
                    <a:pt x="295728" y="42077"/>
                    <a:pt x="302768" y="40006"/>
                  </a:cubicBezTo>
                  <a:cubicBezTo>
                    <a:pt x="310554" y="37770"/>
                    <a:pt x="318422" y="35865"/>
                    <a:pt x="326042" y="34208"/>
                  </a:cubicBezTo>
                  <a:cubicBezTo>
                    <a:pt x="333248" y="32634"/>
                    <a:pt x="337720" y="25429"/>
                    <a:pt x="336147" y="18305"/>
                  </a:cubicBezTo>
                  <a:cubicBezTo>
                    <a:pt x="334573" y="11100"/>
                    <a:pt x="327367" y="6627"/>
                    <a:pt x="320244" y="8118"/>
                  </a:cubicBezTo>
                  <a:close/>
                  <a:moveTo>
                    <a:pt x="560937" y="13999"/>
                  </a:moveTo>
                  <a:cubicBezTo>
                    <a:pt x="553814" y="12342"/>
                    <a:pt x="546608" y="16980"/>
                    <a:pt x="545034" y="24103"/>
                  </a:cubicBezTo>
                  <a:cubicBezTo>
                    <a:pt x="543378" y="31226"/>
                    <a:pt x="548016" y="38432"/>
                    <a:pt x="555139" y="40006"/>
                  </a:cubicBezTo>
                  <a:cubicBezTo>
                    <a:pt x="563090" y="41828"/>
                    <a:pt x="570876" y="43650"/>
                    <a:pt x="578413" y="45804"/>
                  </a:cubicBezTo>
                  <a:cubicBezTo>
                    <a:pt x="585453" y="47792"/>
                    <a:pt x="592742" y="43899"/>
                    <a:pt x="594730" y="36859"/>
                  </a:cubicBezTo>
                  <a:cubicBezTo>
                    <a:pt x="596718" y="29818"/>
                    <a:pt x="592825" y="22530"/>
                    <a:pt x="585785" y="20542"/>
                  </a:cubicBezTo>
                  <a:cubicBezTo>
                    <a:pt x="577751" y="18305"/>
                    <a:pt x="569385" y="15904"/>
                    <a:pt x="560937" y="13999"/>
                  </a:cubicBezTo>
                  <a:close/>
                  <a:moveTo>
                    <a:pt x="785727" y="27582"/>
                  </a:moveTo>
                  <a:cubicBezTo>
                    <a:pt x="778355" y="27416"/>
                    <a:pt x="772309" y="33049"/>
                    <a:pt x="772143" y="40420"/>
                  </a:cubicBezTo>
                  <a:cubicBezTo>
                    <a:pt x="771978" y="47792"/>
                    <a:pt x="778024" y="53838"/>
                    <a:pt x="785313" y="54004"/>
                  </a:cubicBezTo>
                  <a:cubicBezTo>
                    <a:pt x="792933" y="54169"/>
                    <a:pt x="800719" y="54749"/>
                    <a:pt x="809001" y="55577"/>
                  </a:cubicBezTo>
                  <a:cubicBezTo>
                    <a:pt x="816290" y="56323"/>
                    <a:pt x="822667" y="50856"/>
                    <a:pt x="823413" y="43567"/>
                  </a:cubicBezTo>
                  <a:cubicBezTo>
                    <a:pt x="824158" y="36279"/>
                    <a:pt x="819023" y="29901"/>
                    <a:pt x="811734" y="29239"/>
                  </a:cubicBezTo>
                  <a:cubicBezTo>
                    <a:pt x="802789" y="28245"/>
                    <a:pt x="794010" y="27748"/>
                    <a:pt x="785727" y="27582"/>
                  </a:cubicBezTo>
                  <a:close/>
                  <a:moveTo>
                    <a:pt x="720129" y="34954"/>
                  </a:moveTo>
                  <a:cubicBezTo>
                    <a:pt x="711266" y="37438"/>
                    <a:pt x="702901" y="40503"/>
                    <a:pt x="694867" y="44230"/>
                  </a:cubicBezTo>
                  <a:cubicBezTo>
                    <a:pt x="688241" y="47377"/>
                    <a:pt x="685590" y="55412"/>
                    <a:pt x="688655" y="62120"/>
                  </a:cubicBezTo>
                  <a:cubicBezTo>
                    <a:pt x="691802" y="68747"/>
                    <a:pt x="699505" y="71480"/>
                    <a:pt x="706131" y="68332"/>
                  </a:cubicBezTo>
                  <a:cubicBezTo>
                    <a:pt x="712840" y="65185"/>
                    <a:pt x="720046" y="62700"/>
                    <a:pt x="727500" y="60547"/>
                  </a:cubicBezTo>
                  <a:cubicBezTo>
                    <a:pt x="734540" y="58559"/>
                    <a:pt x="738433" y="51270"/>
                    <a:pt x="736445" y="44230"/>
                  </a:cubicBezTo>
                  <a:cubicBezTo>
                    <a:pt x="734458" y="37190"/>
                    <a:pt x="727169" y="32966"/>
                    <a:pt x="720129" y="34954"/>
                  </a:cubicBezTo>
                  <a:close/>
                  <a:moveTo>
                    <a:pt x="245287" y="36859"/>
                  </a:moveTo>
                  <a:cubicBezTo>
                    <a:pt x="242139" y="35699"/>
                    <a:pt x="238495" y="35699"/>
                    <a:pt x="235182" y="37273"/>
                  </a:cubicBezTo>
                  <a:cubicBezTo>
                    <a:pt x="227562" y="40751"/>
                    <a:pt x="219942" y="44561"/>
                    <a:pt x="212239" y="48537"/>
                  </a:cubicBezTo>
                  <a:cubicBezTo>
                    <a:pt x="205696" y="51933"/>
                    <a:pt x="203045" y="59884"/>
                    <a:pt x="206441" y="66427"/>
                  </a:cubicBezTo>
                  <a:cubicBezTo>
                    <a:pt x="209837" y="72971"/>
                    <a:pt x="217788" y="75207"/>
                    <a:pt x="224332" y="71894"/>
                  </a:cubicBezTo>
                  <a:cubicBezTo>
                    <a:pt x="231620" y="68167"/>
                    <a:pt x="238826" y="64688"/>
                    <a:pt x="246032" y="61375"/>
                  </a:cubicBezTo>
                  <a:cubicBezTo>
                    <a:pt x="252741" y="58310"/>
                    <a:pt x="255640" y="50608"/>
                    <a:pt x="252658" y="43899"/>
                  </a:cubicBezTo>
                  <a:cubicBezTo>
                    <a:pt x="251167" y="40503"/>
                    <a:pt x="248517" y="38101"/>
                    <a:pt x="245287" y="36859"/>
                  </a:cubicBezTo>
                  <a:close/>
                  <a:moveTo>
                    <a:pt x="875014" y="40006"/>
                  </a:moveTo>
                  <a:cubicBezTo>
                    <a:pt x="867890" y="38349"/>
                    <a:pt x="860767" y="42574"/>
                    <a:pt x="859111" y="49697"/>
                  </a:cubicBezTo>
                  <a:cubicBezTo>
                    <a:pt x="857454" y="56820"/>
                    <a:pt x="861678" y="63943"/>
                    <a:pt x="868802" y="65599"/>
                  </a:cubicBezTo>
                  <a:cubicBezTo>
                    <a:pt x="876421" y="67421"/>
                    <a:pt x="884373" y="69575"/>
                    <a:pt x="892490" y="71811"/>
                  </a:cubicBezTo>
                  <a:cubicBezTo>
                    <a:pt x="899530" y="73716"/>
                    <a:pt x="906901" y="69575"/>
                    <a:pt x="908806" y="62452"/>
                  </a:cubicBezTo>
                  <a:cubicBezTo>
                    <a:pt x="910712" y="55412"/>
                    <a:pt x="906570" y="48040"/>
                    <a:pt x="899530" y="46135"/>
                  </a:cubicBezTo>
                  <a:cubicBezTo>
                    <a:pt x="891082" y="43899"/>
                    <a:pt x="882965" y="41828"/>
                    <a:pt x="875014" y="40006"/>
                  </a:cubicBezTo>
                  <a:close/>
                  <a:moveTo>
                    <a:pt x="636226" y="42739"/>
                  </a:moveTo>
                  <a:cubicBezTo>
                    <a:pt x="632996" y="43899"/>
                    <a:pt x="630014" y="46052"/>
                    <a:pt x="628440" y="49365"/>
                  </a:cubicBezTo>
                  <a:cubicBezTo>
                    <a:pt x="625293" y="55991"/>
                    <a:pt x="628026" y="64025"/>
                    <a:pt x="634652" y="67256"/>
                  </a:cubicBezTo>
                  <a:cubicBezTo>
                    <a:pt x="641941" y="70734"/>
                    <a:pt x="648981" y="74544"/>
                    <a:pt x="655607" y="78520"/>
                  </a:cubicBezTo>
                  <a:cubicBezTo>
                    <a:pt x="661902" y="82247"/>
                    <a:pt x="670102" y="80177"/>
                    <a:pt x="673829" y="73882"/>
                  </a:cubicBezTo>
                  <a:cubicBezTo>
                    <a:pt x="677556" y="67587"/>
                    <a:pt x="675485" y="59387"/>
                    <a:pt x="669191" y="55660"/>
                  </a:cubicBezTo>
                  <a:cubicBezTo>
                    <a:pt x="661902" y="51353"/>
                    <a:pt x="654282" y="47046"/>
                    <a:pt x="646331" y="43236"/>
                  </a:cubicBezTo>
                  <a:cubicBezTo>
                    <a:pt x="643100" y="41497"/>
                    <a:pt x="639456" y="41580"/>
                    <a:pt x="636226" y="42739"/>
                  </a:cubicBezTo>
                  <a:close/>
                  <a:moveTo>
                    <a:pt x="959662" y="64854"/>
                  </a:moveTo>
                  <a:cubicBezTo>
                    <a:pt x="952704" y="62535"/>
                    <a:pt x="945250" y="66427"/>
                    <a:pt x="943014" y="73385"/>
                  </a:cubicBezTo>
                  <a:cubicBezTo>
                    <a:pt x="940695" y="80342"/>
                    <a:pt x="944587" y="87797"/>
                    <a:pt x="951545" y="90116"/>
                  </a:cubicBezTo>
                  <a:cubicBezTo>
                    <a:pt x="959165" y="92600"/>
                    <a:pt x="967033" y="95168"/>
                    <a:pt x="975233" y="97901"/>
                  </a:cubicBezTo>
                  <a:cubicBezTo>
                    <a:pt x="982190" y="100220"/>
                    <a:pt x="989645" y="96742"/>
                    <a:pt x="991964" y="89784"/>
                  </a:cubicBezTo>
                  <a:cubicBezTo>
                    <a:pt x="994283" y="82827"/>
                    <a:pt x="990390" y="75041"/>
                    <a:pt x="983433" y="72722"/>
                  </a:cubicBezTo>
                  <a:cubicBezTo>
                    <a:pt x="975150" y="69823"/>
                    <a:pt x="967282" y="67339"/>
                    <a:pt x="959662" y="64854"/>
                  </a:cubicBezTo>
                  <a:close/>
                  <a:moveTo>
                    <a:pt x="167264" y="78437"/>
                  </a:moveTo>
                  <a:cubicBezTo>
                    <a:pt x="163951" y="77692"/>
                    <a:pt x="160638" y="78354"/>
                    <a:pt x="157574" y="80342"/>
                  </a:cubicBezTo>
                  <a:cubicBezTo>
                    <a:pt x="150534" y="84898"/>
                    <a:pt x="143576" y="89867"/>
                    <a:pt x="136619" y="94671"/>
                  </a:cubicBezTo>
                  <a:cubicBezTo>
                    <a:pt x="130655" y="98895"/>
                    <a:pt x="128916" y="106929"/>
                    <a:pt x="133140" y="112893"/>
                  </a:cubicBezTo>
                  <a:cubicBezTo>
                    <a:pt x="137364" y="118856"/>
                    <a:pt x="145813" y="120596"/>
                    <a:pt x="151776" y="116372"/>
                  </a:cubicBezTo>
                  <a:cubicBezTo>
                    <a:pt x="158485" y="111650"/>
                    <a:pt x="165194" y="106847"/>
                    <a:pt x="171986" y="102374"/>
                  </a:cubicBezTo>
                  <a:cubicBezTo>
                    <a:pt x="178115" y="98398"/>
                    <a:pt x="179854" y="90281"/>
                    <a:pt x="175878" y="84152"/>
                  </a:cubicBezTo>
                  <a:cubicBezTo>
                    <a:pt x="173808" y="81170"/>
                    <a:pt x="170577" y="79100"/>
                    <a:pt x="167264" y="78437"/>
                  </a:cubicBezTo>
                  <a:close/>
                  <a:moveTo>
                    <a:pt x="650223" y="80342"/>
                  </a:moveTo>
                  <a:cubicBezTo>
                    <a:pt x="646828" y="80508"/>
                    <a:pt x="643432" y="81916"/>
                    <a:pt x="640947" y="84649"/>
                  </a:cubicBezTo>
                  <a:cubicBezTo>
                    <a:pt x="635232" y="90861"/>
                    <a:pt x="629765" y="97570"/>
                    <a:pt x="624216" y="104859"/>
                  </a:cubicBezTo>
                  <a:cubicBezTo>
                    <a:pt x="619826" y="110739"/>
                    <a:pt x="621069" y="119105"/>
                    <a:pt x="626949" y="123495"/>
                  </a:cubicBezTo>
                  <a:cubicBezTo>
                    <a:pt x="632830" y="127884"/>
                    <a:pt x="641195" y="126642"/>
                    <a:pt x="645585" y="120761"/>
                  </a:cubicBezTo>
                  <a:cubicBezTo>
                    <a:pt x="650555" y="114218"/>
                    <a:pt x="655276" y="108006"/>
                    <a:pt x="660328" y="102540"/>
                  </a:cubicBezTo>
                  <a:cubicBezTo>
                    <a:pt x="665298" y="97156"/>
                    <a:pt x="664884" y="88873"/>
                    <a:pt x="659583" y="83904"/>
                  </a:cubicBezTo>
                  <a:cubicBezTo>
                    <a:pt x="656849" y="81336"/>
                    <a:pt x="653619" y="80259"/>
                    <a:pt x="650223" y="80342"/>
                  </a:cubicBezTo>
                  <a:close/>
                  <a:moveTo>
                    <a:pt x="1821550" y="83490"/>
                  </a:moveTo>
                  <a:cubicBezTo>
                    <a:pt x="1818237" y="82661"/>
                    <a:pt x="1814593" y="83158"/>
                    <a:pt x="1811445" y="85063"/>
                  </a:cubicBezTo>
                  <a:cubicBezTo>
                    <a:pt x="1808215" y="86968"/>
                    <a:pt x="1802831" y="89950"/>
                    <a:pt x="1794715" y="94009"/>
                  </a:cubicBezTo>
                  <a:cubicBezTo>
                    <a:pt x="1788171" y="97322"/>
                    <a:pt x="1785189" y="105273"/>
                    <a:pt x="1788503" y="111899"/>
                  </a:cubicBezTo>
                  <a:cubicBezTo>
                    <a:pt x="1791815" y="118442"/>
                    <a:pt x="1799850" y="121010"/>
                    <a:pt x="1806393" y="117697"/>
                  </a:cubicBezTo>
                  <a:cubicBezTo>
                    <a:pt x="1815089" y="113390"/>
                    <a:pt x="1821301" y="109828"/>
                    <a:pt x="1825029" y="107592"/>
                  </a:cubicBezTo>
                  <a:cubicBezTo>
                    <a:pt x="1831324" y="103865"/>
                    <a:pt x="1833477" y="95665"/>
                    <a:pt x="1829667" y="89370"/>
                  </a:cubicBezTo>
                  <a:cubicBezTo>
                    <a:pt x="1827845" y="86140"/>
                    <a:pt x="1824863" y="84318"/>
                    <a:pt x="1821550" y="83490"/>
                  </a:cubicBezTo>
                  <a:close/>
                  <a:moveTo>
                    <a:pt x="711598" y="92021"/>
                  </a:moveTo>
                  <a:cubicBezTo>
                    <a:pt x="708202" y="91938"/>
                    <a:pt x="704557" y="93015"/>
                    <a:pt x="701907" y="95499"/>
                  </a:cubicBezTo>
                  <a:cubicBezTo>
                    <a:pt x="696606" y="100552"/>
                    <a:pt x="696440" y="108834"/>
                    <a:pt x="701493" y="114135"/>
                  </a:cubicBezTo>
                  <a:cubicBezTo>
                    <a:pt x="706876" y="119767"/>
                    <a:pt x="711763" y="125814"/>
                    <a:pt x="716236" y="132026"/>
                  </a:cubicBezTo>
                  <a:cubicBezTo>
                    <a:pt x="720543" y="137989"/>
                    <a:pt x="728908" y="139397"/>
                    <a:pt x="734872" y="135090"/>
                  </a:cubicBezTo>
                  <a:cubicBezTo>
                    <a:pt x="740835" y="130783"/>
                    <a:pt x="742243" y="122418"/>
                    <a:pt x="738019" y="116454"/>
                  </a:cubicBezTo>
                  <a:cubicBezTo>
                    <a:pt x="732884" y="109331"/>
                    <a:pt x="727086" y="102374"/>
                    <a:pt x="720957" y="95914"/>
                  </a:cubicBezTo>
                  <a:cubicBezTo>
                    <a:pt x="718389" y="93263"/>
                    <a:pt x="714993" y="92104"/>
                    <a:pt x="711598" y="92021"/>
                  </a:cubicBezTo>
                  <a:close/>
                  <a:moveTo>
                    <a:pt x="1042405" y="92435"/>
                  </a:moveTo>
                  <a:cubicBezTo>
                    <a:pt x="1035448" y="90116"/>
                    <a:pt x="1027993" y="94009"/>
                    <a:pt x="1025674" y="100966"/>
                  </a:cubicBezTo>
                  <a:cubicBezTo>
                    <a:pt x="1023355" y="107923"/>
                    <a:pt x="1026834" y="115378"/>
                    <a:pt x="1033791" y="117697"/>
                  </a:cubicBezTo>
                  <a:cubicBezTo>
                    <a:pt x="1042653" y="120679"/>
                    <a:pt x="1050356" y="123080"/>
                    <a:pt x="1057479" y="125482"/>
                  </a:cubicBezTo>
                  <a:cubicBezTo>
                    <a:pt x="1064437" y="127802"/>
                    <a:pt x="1071891" y="123909"/>
                    <a:pt x="1074210" y="116951"/>
                  </a:cubicBezTo>
                  <a:cubicBezTo>
                    <a:pt x="1076529" y="109994"/>
                    <a:pt x="1073051" y="102540"/>
                    <a:pt x="1066093" y="100303"/>
                  </a:cubicBezTo>
                  <a:cubicBezTo>
                    <a:pt x="1058970" y="97819"/>
                    <a:pt x="1051185" y="95334"/>
                    <a:pt x="1042405" y="92435"/>
                  </a:cubicBezTo>
                  <a:close/>
                  <a:moveTo>
                    <a:pt x="1738889" y="118028"/>
                  </a:moveTo>
                  <a:cubicBezTo>
                    <a:pt x="1731435" y="120844"/>
                    <a:pt x="1723815" y="123495"/>
                    <a:pt x="1715947" y="126145"/>
                  </a:cubicBezTo>
                  <a:cubicBezTo>
                    <a:pt x="1708989" y="128547"/>
                    <a:pt x="1705428" y="136250"/>
                    <a:pt x="1707830" y="143207"/>
                  </a:cubicBezTo>
                  <a:cubicBezTo>
                    <a:pt x="1710149" y="150165"/>
                    <a:pt x="1717603" y="153726"/>
                    <a:pt x="1724561" y="151407"/>
                  </a:cubicBezTo>
                  <a:cubicBezTo>
                    <a:pt x="1732677" y="148674"/>
                    <a:pt x="1740546" y="145775"/>
                    <a:pt x="1748249" y="142876"/>
                  </a:cubicBezTo>
                  <a:cubicBezTo>
                    <a:pt x="1755123" y="140308"/>
                    <a:pt x="1758602" y="132688"/>
                    <a:pt x="1756034" y="125814"/>
                  </a:cubicBezTo>
                  <a:cubicBezTo>
                    <a:pt x="1753384" y="118939"/>
                    <a:pt x="1745764" y="115460"/>
                    <a:pt x="1738889" y="118028"/>
                  </a:cubicBezTo>
                  <a:close/>
                  <a:moveTo>
                    <a:pt x="1124651" y="119188"/>
                  </a:moveTo>
                  <a:cubicBezTo>
                    <a:pt x="1117611" y="117034"/>
                    <a:pt x="1110157" y="121093"/>
                    <a:pt x="1107921" y="128133"/>
                  </a:cubicBezTo>
                  <a:cubicBezTo>
                    <a:pt x="1105767" y="135090"/>
                    <a:pt x="1109825" y="142627"/>
                    <a:pt x="1116866" y="144781"/>
                  </a:cubicBezTo>
                  <a:cubicBezTo>
                    <a:pt x="1125231" y="147349"/>
                    <a:pt x="1133265" y="149502"/>
                    <a:pt x="1140968" y="151738"/>
                  </a:cubicBezTo>
                  <a:cubicBezTo>
                    <a:pt x="1148008" y="153809"/>
                    <a:pt x="1155214" y="149833"/>
                    <a:pt x="1157285" y="142793"/>
                  </a:cubicBezTo>
                  <a:cubicBezTo>
                    <a:pt x="1159355" y="135753"/>
                    <a:pt x="1155380" y="128547"/>
                    <a:pt x="1148340" y="126476"/>
                  </a:cubicBezTo>
                  <a:cubicBezTo>
                    <a:pt x="1140802" y="124323"/>
                    <a:pt x="1132934" y="121755"/>
                    <a:pt x="1124651" y="119188"/>
                  </a:cubicBezTo>
                  <a:close/>
                  <a:moveTo>
                    <a:pt x="95786" y="129707"/>
                  </a:moveTo>
                  <a:cubicBezTo>
                    <a:pt x="92390" y="129375"/>
                    <a:pt x="88911" y="130452"/>
                    <a:pt x="86095" y="132771"/>
                  </a:cubicBezTo>
                  <a:cubicBezTo>
                    <a:pt x="79552" y="138155"/>
                    <a:pt x="73340" y="143621"/>
                    <a:pt x="67045" y="149088"/>
                  </a:cubicBezTo>
                  <a:cubicBezTo>
                    <a:pt x="61496" y="153892"/>
                    <a:pt x="60667" y="162174"/>
                    <a:pt x="65471" y="167724"/>
                  </a:cubicBezTo>
                  <a:cubicBezTo>
                    <a:pt x="70275" y="173273"/>
                    <a:pt x="78972" y="174101"/>
                    <a:pt x="84521" y="169297"/>
                  </a:cubicBezTo>
                  <a:cubicBezTo>
                    <a:pt x="90650" y="163997"/>
                    <a:pt x="96779" y="158613"/>
                    <a:pt x="103157" y="153395"/>
                  </a:cubicBezTo>
                  <a:cubicBezTo>
                    <a:pt x="108789" y="148757"/>
                    <a:pt x="109369" y="140391"/>
                    <a:pt x="104731" y="134759"/>
                  </a:cubicBezTo>
                  <a:cubicBezTo>
                    <a:pt x="102412" y="131860"/>
                    <a:pt x="99181" y="130038"/>
                    <a:pt x="95786" y="129707"/>
                  </a:cubicBezTo>
                  <a:close/>
                  <a:moveTo>
                    <a:pt x="1207726" y="142462"/>
                  </a:moveTo>
                  <a:cubicBezTo>
                    <a:pt x="1200603" y="140722"/>
                    <a:pt x="1193563" y="145444"/>
                    <a:pt x="1191823" y="152567"/>
                  </a:cubicBezTo>
                  <a:cubicBezTo>
                    <a:pt x="1190084" y="159690"/>
                    <a:pt x="1194391" y="166730"/>
                    <a:pt x="1201514" y="168469"/>
                  </a:cubicBezTo>
                  <a:cubicBezTo>
                    <a:pt x="1209796" y="170457"/>
                    <a:pt x="1217831" y="172196"/>
                    <a:pt x="1225948" y="173936"/>
                  </a:cubicBezTo>
                  <a:cubicBezTo>
                    <a:pt x="1233154" y="175427"/>
                    <a:pt x="1240359" y="171037"/>
                    <a:pt x="1241850" y="163831"/>
                  </a:cubicBezTo>
                  <a:cubicBezTo>
                    <a:pt x="1243341" y="156625"/>
                    <a:pt x="1238537" y="149419"/>
                    <a:pt x="1231331" y="147928"/>
                  </a:cubicBezTo>
                  <a:cubicBezTo>
                    <a:pt x="1223546" y="146272"/>
                    <a:pt x="1215843" y="144450"/>
                    <a:pt x="1207726" y="142462"/>
                  </a:cubicBezTo>
                  <a:close/>
                  <a:moveTo>
                    <a:pt x="1657389" y="143621"/>
                  </a:moveTo>
                  <a:cubicBezTo>
                    <a:pt x="1649520" y="145609"/>
                    <a:pt x="1641735" y="147266"/>
                    <a:pt x="1633701" y="149088"/>
                  </a:cubicBezTo>
                  <a:cubicBezTo>
                    <a:pt x="1626577" y="150662"/>
                    <a:pt x="1621691" y="157867"/>
                    <a:pt x="1623264" y="164990"/>
                  </a:cubicBezTo>
                  <a:cubicBezTo>
                    <a:pt x="1624838" y="172196"/>
                    <a:pt x="1632044" y="176669"/>
                    <a:pt x="1639167" y="175095"/>
                  </a:cubicBezTo>
                  <a:cubicBezTo>
                    <a:pt x="1647450" y="173273"/>
                    <a:pt x="1655566" y="171285"/>
                    <a:pt x="1663601" y="169297"/>
                  </a:cubicBezTo>
                  <a:cubicBezTo>
                    <a:pt x="1670724" y="167558"/>
                    <a:pt x="1675114" y="160518"/>
                    <a:pt x="1673291" y="153395"/>
                  </a:cubicBezTo>
                  <a:cubicBezTo>
                    <a:pt x="1671469" y="146272"/>
                    <a:pt x="1664429" y="141882"/>
                    <a:pt x="1657389" y="143621"/>
                  </a:cubicBezTo>
                  <a:close/>
                  <a:moveTo>
                    <a:pt x="608727" y="153395"/>
                  </a:moveTo>
                  <a:cubicBezTo>
                    <a:pt x="601605" y="151573"/>
                    <a:pt x="594647" y="155631"/>
                    <a:pt x="592825" y="162671"/>
                  </a:cubicBezTo>
                  <a:cubicBezTo>
                    <a:pt x="590340" y="172114"/>
                    <a:pt x="589098" y="181639"/>
                    <a:pt x="589346" y="190998"/>
                  </a:cubicBezTo>
                  <a:cubicBezTo>
                    <a:pt x="589512" y="198369"/>
                    <a:pt x="595641" y="204333"/>
                    <a:pt x="602930" y="204167"/>
                  </a:cubicBezTo>
                  <a:cubicBezTo>
                    <a:pt x="610301" y="204002"/>
                    <a:pt x="616265" y="197872"/>
                    <a:pt x="616099" y="190584"/>
                  </a:cubicBezTo>
                  <a:cubicBezTo>
                    <a:pt x="615934" y="183626"/>
                    <a:pt x="616596" y="176669"/>
                    <a:pt x="618418" y="169629"/>
                  </a:cubicBezTo>
                  <a:cubicBezTo>
                    <a:pt x="620240" y="162589"/>
                    <a:pt x="615768" y="155217"/>
                    <a:pt x="608727" y="153395"/>
                  </a:cubicBezTo>
                  <a:close/>
                  <a:moveTo>
                    <a:pt x="1292043" y="158447"/>
                  </a:moveTo>
                  <a:cubicBezTo>
                    <a:pt x="1284754" y="157453"/>
                    <a:pt x="1277880" y="162837"/>
                    <a:pt x="1276886" y="170126"/>
                  </a:cubicBezTo>
                  <a:cubicBezTo>
                    <a:pt x="1275892" y="177414"/>
                    <a:pt x="1281275" y="183875"/>
                    <a:pt x="1288564" y="184869"/>
                  </a:cubicBezTo>
                  <a:cubicBezTo>
                    <a:pt x="1296764" y="186028"/>
                    <a:pt x="1304964" y="187105"/>
                    <a:pt x="1313412" y="188016"/>
                  </a:cubicBezTo>
                  <a:cubicBezTo>
                    <a:pt x="1320701" y="188762"/>
                    <a:pt x="1327410" y="183709"/>
                    <a:pt x="1328155" y="176338"/>
                  </a:cubicBezTo>
                  <a:cubicBezTo>
                    <a:pt x="1328900" y="169049"/>
                    <a:pt x="1323434" y="162340"/>
                    <a:pt x="1316145" y="161595"/>
                  </a:cubicBezTo>
                  <a:cubicBezTo>
                    <a:pt x="1307863" y="160684"/>
                    <a:pt x="1299994" y="159524"/>
                    <a:pt x="1292043" y="158447"/>
                  </a:cubicBezTo>
                  <a:close/>
                  <a:moveTo>
                    <a:pt x="1573486" y="159938"/>
                  </a:moveTo>
                  <a:cubicBezTo>
                    <a:pt x="1565452" y="161098"/>
                    <a:pt x="1557169" y="161760"/>
                    <a:pt x="1549052" y="162671"/>
                  </a:cubicBezTo>
                  <a:cubicBezTo>
                    <a:pt x="1541763" y="163500"/>
                    <a:pt x="1536628" y="170126"/>
                    <a:pt x="1537374" y="177414"/>
                  </a:cubicBezTo>
                  <a:cubicBezTo>
                    <a:pt x="1538202" y="184703"/>
                    <a:pt x="1544828" y="189838"/>
                    <a:pt x="1552117" y="189093"/>
                  </a:cubicBezTo>
                  <a:cubicBezTo>
                    <a:pt x="1560565" y="188182"/>
                    <a:pt x="1568682" y="187105"/>
                    <a:pt x="1576964" y="185945"/>
                  </a:cubicBezTo>
                  <a:cubicBezTo>
                    <a:pt x="1584253" y="184952"/>
                    <a:pt x="1589223" y="178491"/>
                    <a:pt x="1588229" y="171202"/>
                  </a:cubicBezTo>
                  <a:cubicBezTo>
                    <a:pt x="1587235" y="163997"/>
                    <a:pt x="1580775" y="158944"/>
                    <a:pt x="1573486" y="159938"/>
                  </a:cubicBezTo>
                  <a:close/>
                  <a:moveTo>
                    <a:pt x="1377436" y="166150"/>
                  </a:moveTo>
                  <a:cubicBezTo>
                    <a:pt x="1370148" y="165819"/>
                    <a:pt x="1363770" y="171285"/>
                    <a:pt x="1363439" y="178574"/>
                  </a:cubicBezTo>
                  <a:cubicBezTo>
                    <a:pt x="1363108" y="185945"/>
                    <a:pt x="1368574" y="192240"/>
                    <a:pt x="1375863" y="192572"/>
                  </a:cubicBezTo>
                  <a:cubicBezTo>
                    <a:pt x="1383980" y="192986"/>
                    <a:pt x="1392511" y="193483"/>
                    <a:pt x="1401125" y="193731"/>
                  </a:cubicBezTo>
                  <a:cubicBezTo>
                    <a:pt x="1408496" y="193980"/>
                    <a:pt x="1414460" y="187850"/>
                    <a:pt x="1414708" y="180562"/>
                  </a:cubicBezTo>
                  <a:cubicBezTo>
                    <a:pt x="1414957" y="173273"/>
                    <a:pt x="1409242" y="167227"/>
                    <a:pt x="1401870" y="166978"/>
                  </a:cubicBezTo>
                  <a:cubicBezTo>
                    <a:pt x="1393505" y="166730"/>
                    <a:pt x="1385388" y="166564"/>
                    <a:pt x="1377436" y="166150"/>
                  </a:cubicBezTo>
                  <a:close/>
                  <a:moveTo>
                    <a:pt x="1488092" y="167310"/>
                  </a:moveTo>
                  <a:cubicBezTo>
                    <a:pt x="1479975" y="167558"/>
                    <a:pt x="1471775" y="167641"/>
                    <a:pt x="1463658" y="167724"/>
                  </a:cubicBezTo>
                  <a:cubicBezTo>
                    <a:pt x="1456370" y="167807"/>
                    <a:pt x="1450406" y="173604"/>
                    <a:pt x="1450489" y="180893"/>
                  </a:cubicBezTo>
                  <a:cubicBezTo>
                    <a:pt x="1450572" y="188182"/>
                    <a:pt x="1456370" y="194145"/>
                    <a:pt x="1463658" y="194062"/>
                  </a:cubicBezTo>
                  <a:cubicBezTo>
                    <a:pt x="1472107" y="193980"/>
                    <a:pt x="1480555" y="193980"/>
                    <a:pt x="1488920" y="193648"/>
                  </a:cubicBezTo>
                  <a:cubicBezTo>
                    <a:pt x="1496292" y="193400"/>
                    <a:pt x="1502007" y="187354"/>
                    <a:pt x="1501759" y="180065"/>
                  </a:cubicBezTo>
                  <a:cubicBezTo>
                    <a:pt x="1501427" y="172859"/>
                    <a:pt x="1495381" y="167061"/>
                    <a:pt x="1488092" y="167310"/>
                  </a:cubicBezTo>
                  <a:close/>
                  <a:moveTo>
                    <a:pt x="750774" y="168469"/>
                  </a:moveTo>
                  <a:cubicBezTo>
                    <a:pt x="743651" y="170291"/>
                    <a:pt x="739593" y="177249"/>
                    <a:pt x="741498" y="184372"/>
                  </a:cubicBezTo>
                  <a:cubicBezTo>
                    <a:pt x="743486" y="192157"/>
                    <a:pt x="744480" y="199612"/>
                    <a:pt x="744645" y="206072"/>
                  </a:cubicBezTo>
                  <a:cubicBezTo>
                    <a:pt x="744811" y="213361"/>
                    <a:pt x="750940" y="218993"/>
                    <a:pt x="758229" y="218910"/>
                  </a:cubicBezTo>
                  <a:cubicBezTo>
                    <a:pt x="765600" y="218745"/>
                    <a:pt x="771150" y="213030"/>
                    <a:pt x="771067" y="205741"/>
                  </a:cubicBezTo>
                  <a:cubicBezTo>
                    <a:pt x="770901" y="197044"/>
                    <a:pt x="769741" y="187519"/>
                    <a:pt x="767174" y="177746"/>
                  </a:cubicBezTo>
                  <a:cubicBezTo>
                    <a:pt x="765269" y="170705"/>
                    <a:pt x="757897" y="166647"/>
                    <a:pt x="750774" y="168469"/>
                  </a:cubicBezTo>
                  <a:close/>
                  <a:moveTo>
                    <a:pt x="30187" y="188265"/>
                  </a:moveTo>
                  <a:cubicBezTo>
                    <a:pt x="26791" y="188265"/>
                    <a:pt x="23478" y="189507"/>
                    <a:pt x="20911" y="192157"/>
                  </a:cubicBezTo>
                  <a:cubicBezTo>
                    <a:pt x="15941" y="197127"/>
                    <a:pt x="11386" y="201765"/>
                    <a:pt x="7741" y="205741"/>
                  </a:cubicBezTo>
                  <a:cubicBezTo>
                    <a:pt x="5505" y="208143"/>
                    <a:pt x="4345" y="209882"/>
                    <a:pt x="3517" y="210793"/>
                  </a:cubicBezTo>
                  <a:cubicBezTo>
                    <a:pt x="-1370" y="216260"/>
                    <a:pt x="-1204" y="224542"/>
                    <a:pt x="4263" y="229429"/>
                  </a:cubicBezTo>
                  <a:cubicBezTo>
                    <a:pt x="9729" y="234316"/>
                    <a:pt x="18426" y="233736"/>
                    <a:pt x="23313" y="228270"/>
                  </a:cubicBezTo>
                  <a:cubicBezTo>
                    <a:pt x="23975" y="227524"/>
                    <a:pt x="25135" y="225868"/>
                    <a:pt x="27206" y="223631"/>
                  </a:cubicBezTo>
                  <a:cubicBezTo>
                    <a:pt x="30767" y="219821"/>
                    <a:pt x="35240" y="215597"/>
                    <a:pt x="40043" y="210793"/>
                  </a:cubicBezTo>
                  <a:cubicBezTo>
                    <a:pt x="45179" y="205575"/>
                    <a:pt x="44848" y="197293"/>
                    <a:pt x="39629" y="192157"/>
                  </a:cubicBezTo>
                  <a:cubicBezTo>
                    <a:pt x="36896" y="189590"/>
                    <a:pt x="33583" y="188265"/>
                    <a:pt x="30187" y="188265"/>
                  </a:cubicBezTo>
                  <a:close/>
                  <a:moveTo>
                    <a:pt x="626949" y="236055"/>
                  </a:moveTo>
                  <a:cubicBezTo>
                    <a:pt x="623553" y="235890"/>
                    <a:pt x="619909" y="237049"/>
                    <a:pt x="617259" y="239534"/>
                  </a:cubicBezTo>
                  <a:cubicBezTo>
                    <a:pt x="611875" y="244504"/>
                    <a:pt x="611544" y="252786"/>
                    <a:pt x="616513" y="258170"/>
                  </a:cubicBezTo>
                  <a:cubicBezTo>
                    <a:pt x="623305" y="265541"/>
                    <a:pt x="631256" y="271836"/>
                    <a:pt x="639456" y="276392"/>
                  </a:cubicBezTo>
                  <a:cubicBezTo>
                    <a:pt x="645834" y="280036"/>
                    <a:pt x="653702" y="277717"/>
                    <a:pt x="657347" y="271339"/>
                  </a:cubicBezTo>
                  <a:cubicBezTo>
                    <a:pt x="660908" y="264962"/>
                    <a:pt x="658672" y="256679"/>
                    <a:pt x="652294" y="253117"/>
                  </a:cubicBezTo>
                  <a:cubicBezTo>
                    <a:pt x="646579" y="249887"/>
                    <a:pt x="641278" y="245663"/>
                    <a:pt x="636391" y="240279"/>
                  </a:cubicBezTo>
                  <a:cubicBezTo>
                    <a:pt x="633741" y="237629"/>
                    <a:pt x="630345" y="236221"/>
                    <a:pt x="626949" y="236055"/>
                  </a:cubicBezTo>
                  <a:close/>
                  <a:moveTo>
                    <a:pt x="732553" y="246574"/>
                  </a:moveTo>
                  <a:cubicBezTo>
                    <a:pt x="729240" y="245746"/>
                    <a:pt x="725595" y="246243"/>
                    <a:pt x="722448" y="248148"/>
                  </a:cubicBezTo>
                  <a:cubicBezTo>
                    <a:pt x="716816" y="251544"/>
                    <a:pt x="710272" y="254029"/>
                    <a:pt x="703067" y="255934"/>
                  </a:cubicBezTo>
                  <a:cubicBezTo>
                    <a:pt x="695943" y="257756"/>
                    <a:pt x="691554" y="265127"/>
                    <a:pt x="693376" y="272250"/>
                  </a:cubicBezTo>
                  <a:cubicBezTo>
                    <a:pt x="695198" y="279373"/>
                    <a:pt x="702570" y="283846"/>
                    <a:pt x="709692" y="281941"/>
                  </a:cubicBezTo>
                  <a:cubicBezTo>
                    <a:pt x="719383" y="279456"/>
                    <a:pt x="728163" y="275480"/>
                    <a:pt x="736114" y="270677"/>
                  </a:cubicBezTo>
                  <a:cubicBezTo>
                    <a:pt x="742409" y="266867"/>
                    <a:pt x="744562" y="258750"/>
                    <a:pt x="740752" y="252455"/>
                  </a:cubicBezTo>
                  <a:cubicBezTo>
                    <a:pt x="738847" y="249225"/>
                    <a:pt x="735866" y="247402"/>
                    <a:pt x="732553" y="2465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 rot="-7674005">
              <a:off x="4711181" y="-81884"/>
              <a:ext cx="807607" cy="1663630"/>
            </a:xfrm>
            <a:custGeom>
              <a:rect b="b" l="l" r="r" t="t"/>
              <a:pathLst>
                <a:path extrusionOk="0" h="1661699" w="806670">
                  <a:moveTo>
                    <a:pt x="590412" y="181"/>
                  </a:moveTo>
                  <a:cubicBezTo>
                    <a:pt x="587099" y="-399"/>
                    <a:pt x="583703" y="429"/>
                    <a:pt x="580721" y="2500"/>
                  </a:cubicBezTo>
                  <a:cubicBezTo>
                    <a:pt x="574675" y="6724"/>
                    <a:pt x="573019" y="14758"/>
                    <a:pt x="577242" y="20721"/>
                  </a:cubicBezTo>
                  <a:cubicBezTo>
                    <a:pt x="581715" y="27182"/>
                    <a:pt x="586519" y="33808"/>
                    <a:pt x="591240" y="40931"/>
                  </a:cubicBezTo>
                  <a:cubicBezTo>
                    <a:pt x="595298" y="47060"/>
                    <a:pt x="603747" y="48882"/>
                    <a:pt x="609876" y="44824"/>
                  </a:cubicBezTo>
                  <a:cubicBezTo>
                    <a:pt x="616005" y="40765"/>
                    <a:pt x="617413" y="32234"/>
                    <a:pt x="613355" y="26188"/>
                  </a:cubicBezTo>
                  <a:cubicBezTo>
                    <a:pt x="608551" y="18982"/>
                    <a:pt x="603581" y="12190"/>
                    <a:pt x="599026" y="5564"/>
                  </a:cubicBezTo>
                  <a:cubicBezTo>
                    <a:pt x="596790" y="2582"/>
                    <a:pt x="593725" y="760"/>
                    <a:pt x="590412" y="181"/>
                  </a:cubicBezTo>
                  <a:close/>
                  <a:moveTo>
                    <a:pt x="638534" y="73150"/>
                  </a:moveTo>
                  <a:cubicBezTo>
                    <a:pt x="635221" y="72322"/>
                    <a:pt x="631576" y="72819"/>
                    <a:pt x="628429" y="74724"/>
                  </a:cubicBezTo>
                  <a:cubicBezTo>
                    <a:pt x="622134" y="78534"/>
                    <a:pt x="620395" y="86734"/>
                    <a:pt x="624122" y="92946"/>
                  </a:cubicBezTo>
                  <a:cubicBezTo>
                    <a:pt x="628346" y="99903"/>
                    <a:pt x="632405" y="106778"/>
                    <a:pt x="636546" y="113901"/>
                  </a:cubicBezTo>
                  <a:cubicBezTo>
                    <a:pt x="640273" y="120195"/>
                    <a:pt x="648473" y="122597"/>
                    <a:pt x="654768" y="118953"/>
                  </a:cubicBezTo>
                  <a:cubicBezTo>
                    <a:pt x="661145" y="115309"/>
                    <a:pt x="663133" y="107026"/>
                    <a:pt x="659406" y="100731"/>
                  </a:cubicBezTo>
                  <a:cubicBezTo>
                    <a:pt x="655182" y="93443"/>
                    <a:pt x="650875" y="86071"/>
                    <a:pt x="646568" y="79031"/>
                  </a:cubicBezTo>
                  <a:cubicBezTo>
                    <a:pt x="644746" y="75883"/>
                    <a:pt x="641847" y="73978"/>
                    <a:pt x="638534" y="73150"/>
                  </a:cubicBezTo>
                  <a:close/>
                  <a:moveTo>
                    <a:pt x="682018" y="149268"/>
                  </a:moveTo>
                  <a:cubicBezTo>
                    <a:pt x="678787" y="148273"/>
                    <a:pt x="675143" y="148356"/>
                    <a:pt x="671913" y="150013"/>
                  </a:cubicBezTo>
                  <a:cubicBezTo>
                    <a:pt x="665452" y="153409"/>
                    <a:pt x="663051" y="161360"/>
                    <a:pt x="666446" y="167903"/>
                  </a:cubicBezTo>
                  <a:cubicBezTo>
                    <a:pt x="670256" y="175192"/>
                    <a:pt x="673652" y="182315"/>
                    <a:pt x="677296" y="189604"/>
                  </a:cubicBezTo>
                  <a:cubicBezTo>
                    <a:pt x="680527" y="196147"/>
                    <a:pt x="688561" y="199046"/>
                    <a:pt x="695187" y="195816"/>
                  </a:cubicBezTo>
                  <a:cubicBezTo>
                    <a:pt x="701730" y="192585"/>
                    <a:pt x="704629" y="184551"/>
                    <a:pt x="701399" y="177925"/>
                  </a:cubicBezTo>
                  <a:cubicBezTo>
                    <a:pt x="697672" y="170471"/>
                    <a:pt x="693613" y="162851"/>
                    <a:pt x="689720" y="155397"/>
                  </a:cubicBezTo>
                  <a:cubicBezTo>
                    <a:pt x="688064" y="152249"/>
                    <a:pt x="685248" y="150261"/>
                    <a:pt x="682018" y="149268"/>
                  </a:cubicBezTo>
                  <a:close/>
                  <a:moveTo>
                    <a:pt x="710344" y="228118"/>
                  </a:moveTo>
                  <a:cubicBezTo>
                    <a:pt x="703635" y="231017"/>
                    <a:pt x="700819" y="238885"/>
                    <a:pt x="703718" y="245594"/>
                  </a:cubicBezTo>
                  <a:cubicBezTo>
                    <a:pt x="707031" y="253131"/>
                    <a:pt x="709930" y="260917"/>
                    <a:pt x="712994" y="268537"/>
                  </a:cubicBezTo>
                  <a:cubicBezTo>
                    <a:pt x="715811" y="275329"/>
                    <a:pt x="723679" y="278310"/>
                    <a:pt x="730471" y="275494"/>
                  </a:cubicBezTo>
                  <a:cubicBezTo>
                    <a:pt x="737262" y="272678"/>
                    <a:pt x="740659" y="265224"/>
                    <a:pt x="737842" y="258432"/>
                  </a:cubicBezTo>
                  <a:cubicBezTo>
                    <a:pt x="734695" y="250729"/>
                    <a:pt x="731133" y="242861"/>
                    <a:pt x="727738" y="235158"/>
                  </a:cubicBezTo>
                  <a:cubicBezTo>
                    <a:pt x="724921" y="228366"/>
                    <a:pt x="717053" y="225136"/>
                    <a:pt x="710344" y="228118"/>
                  </a:cubicBezTo>
                  <a:close/>
                  <a:moveTo>
                    <a:pt x="743309" y="308873"/>
                  </a:moveTo>
                  <a:cubicBezTo>
                    <a:pt x="736351" y="311275"/>
                    <a:pt x="732376" y="318647"/>
                    <a:pt x="734778" y="325521"/>
                  </a:cubicBezTo>
                  <a:cubicBezTo>
                    <a:pt x="737428" y="333307"/>
                    <a:pt x="740079" y="341093"/>
                    <a:pt x="742563" y="348796"/>
                  </a:cubicBezTo>
                  <a:cubicBezTo>
                    <a:pt x="744800" y="355753"/>
                    <a:pt x="752254" y="359563"/>
                    <a:pt x="759212" y="357327"/>
                  </a:cubicBezTo>
                  <a:cubicBezTo>
                    <a:pt x="766169" y="355090"/>
                    <a:pt x="769979" y="347636"/>
                    <a:pt x="767742" y="340596"/>
                  </a:cubicBezTo>
                  <a:cubicBezTo>
                    <a:pt x="765175" y="332644"/>
                    <a:pt x="762773" y="324859"/>
                    <a:pt x="759957" y="316907"/>
                  </a:cubicBezTo>
                  <a:cubicBezTo>
                    <a:pt x="757638" y="310033"/>
                    <a:pt x="750266" y="306471"/>
                    <a:pt x="743309" y="308873"/>
                  </a:cubicBezTo>
                  <a:close/>
                  <a:moveTo>
                    <a:pt x="768985" y="391534"/>
                  </a:moveTo>
                  <a:cubicBezTo>
                    <a:pt x="761862" y="393273"/>
                    <a:pt x="757555" y="400727"/>
                    <a:pt x="759294" y="407850"/>
                  </a:cubicBezTo>
                  <a:cubicBezTo>
                    <a:pt x="761282" y="415802"/>
                    <a:pt x="763021" y="423587"/>
                    <a:pt x="764761" y="431539"/>
                  </a:cubicBezTo>
                  <a:cubicBezTo>
                    <a:pt x="766252" y="438745"/>
                    <a:pt x="773126" y="443549"/>
                    <a:pt x="780332" y="441975"/>
                  </a:cubicBezTo>
                  <a:cubicBezTo>
                    <a:pt x="787538" y="440484"/>
                    <a:pt x="792342" y="433195"/>
                    <a:pt x="790851" y="426072"/>
                  </a:cubicBezTo>
                  <a:cubicBezTo>
                    <a:pt x="789112" y="417872"/>
                    <a:pt x="787041" y="409838"/>
                    <a:pt x="785053" y="401638"/>
                  </a:cubicBezTo>
                  <a:cubicBezTo>
                    <a:pt x="783148" y="394515"/>
                    <a:pt x="776108" y="389794"/>
                    <a:pt x="768985" y="391534"/>
                  </a:cubicBezTo>
                  <a:close/>
                  <a:moveTo>
                    <a:pt x="786461" y="477342"/>
                  </a:moveTo>
                  <a:cubicBezTo>
                    <a:pt x="779172" y="478252"/>
                    <a:pt x="773872" y="484796"/>
                    <a:pt x="774783" y="492085"/>
                  </a:cubicBezTo>
                  <a:cubicBezTo>
                    <a:pt x="775777" y="500202"/>
                    <a:pt x="776771" y="508484"/>
                    <a:pt x="777516" y="516518"/>
                  </a:cubicBezTo>
                  <a:cubicBezTo>
                    <a:pt x="778179" y="523807"/>
                    <a:pt x="784556" y="529191"/>
                    <a:pt x="791845" y="528528"/>
                  </a:cubicBezTo>
                  <a:cubicBezTo>
                    <a:pt x="799134" y="527866"/>
                    <a:pt x="804517" y="521074"/>
                    <a:pt x="803855" y="513785"/>
                  </a:cubicBezTo>
                  <a:cubicBezTo>
                    <a:pt x="803109" y="505420"/>
                    <a:pt x="802198" y="497386"/>
                    <a:pt x="801122" y="488937"/>
                  </a:cubicBezTo>
                  <a:cubicBezTo>
                    <a:pt x="800293" y="481731"/>
                    <a:pt x="793750" y="476431"/>
                    <a:pt x="786461" y="477342"/>
                  </a:cubicBezTo>
                  <a:close/>
                  <a:moveTo>
                    <a:pt x="793419" y="563895"/>
                  </a:moveTo>
                  <a:cubicBezTo>
                    <a:pt x="786047" y="563812"/>
                    <a:pt x="779918" y="569775"/>
                    <a:pt x="779835" y="577064"/>
                  </a:cubicBezTo>
                  <a:cubicBezTo>
                    <a:pt x="779752" y="585181"/>
                    <a:pt x="779504" y="593133"/>
                    <a:pt x="779089" y="601167"/>
                  </a:cubicBezTo>
                  <a:cubicBezTo>
                    <a:pt x="778675" y="608455"/>
                    <a:pt x="784556" y="614750"/>
                    <a:pt x="791928" y="615164"/>
                  </a:cubicBezTo>
                  <a:cubicBezTo>
                    <a:pt x="799299" y="615578"/>
                    <a:pt x="805511" y="610029"/>
                    <a:pt x="805926" y="602740"/>
                  </a:cubicBezTo>
                  <a:cubicBezTo>
                    <a:pt x="806423" y="594292"/>
                    <a:pt x="806588" y="586009"/>
                    <a:pt x="806671" y="577478"/>
                  </a:cubicBezTo>
                  <a:cubicBezTo>
                    <a:pt x="806671" y="570190"/>
                    <a:pt x="800790" y="563978"/>
                    <a:pt x="793419" y="563895"/>
                  </a:cubicBezTo>
                  <a:close/>
                  <a:moveTo>
                    <a:pt x="787621" y="650862"/>
                  </a:moveTo>
                  <a:cubicBezTo>
                    <a:pt x="780415" y="649620"/>
                    <a:pt x="773706" y="654507"/>
                    <a:pt x="772464" y="661712"/>
                  </a:cubicBezTo>
                  <a:cubicBezTo>
                    <a:pt x="771056" y="669664"/>
                    <a:pt x="769565" y="677532"/>
                    <a:pt x="767825" y="685401"/>
                  </a:cubicBezTo>
                  <a:cubicBezTo>
                    <a:pt x="766169" y="692524"/>
                    <a:pt x="770393" y="699730"/>
                    <a:pt x="777516" y="701303"/>
                  </a:cubicBezTo>
                  <a:cubicBezTo>
                    <a:pt x="784639" y="702960"/>
                    <a:pt x="791845" y="698321"/>
                    <a:pt x="793419" y="691199"/>
                  </a:cubicBezTo>
                  <a:cubicBezTo>
                    <a:pt x="795324" y="682916"/>
                    <a:pt x="796980" y="674799"/>
                    <a:pt x="798471" y="666351"/>
                  </a:cubicBezTo>
                  <a:cubicBezTo>
                    <a:pt x="799714" y="659228"/>
                    <a:pt x="794827" y="652187"/>
                    <a:pt x="787621" y="650862"/>
                  </a:cubicBezTo>
                  <a:close/>
                  <a:moveTo>
                    <a:pt x="768157" y="735511"/>
                  </a:moveTo>
                  <a:cubicBezTo>
                    <a:pt x="761116" y="733605"/>
                    <a:pt x="753828" y="737747"/>
                    <a:pt x="751840" y="744787"/>
                  </a:cubicBezTo>
                  <a:cubicBezTo>
                    <a:pt x="749603" y="752738"/>
                    <a:pt x="747450" y="760938"/>
                    <a:pt x="745214" y="768889"/>
                  </a:cubicBezTo>
                  <a:cubicBezTo>
                    <a:pt x="743226" y="775929"/>
                    <a:pt x="747450" y="783218"/>
                    <a:pt x="754490" y="785206"/>
                  </a:cubicBezTo>
                  <a:cubicBezTo>
                    <a:pt x="761530" y="787194"/>
                    <a:pt x="768819" y="782970"/>
                    <a:pt x="770807" y="775929"/>
                  </a:cubicBezTo>
                  <a:cubicBezTo>
                    <a:pt x="773043" y="767978"/>
                    <a:pt x="775197" y="759944"/>
                    <a:pt x="777433" y="751827"/>
                  </a:cubicBezTo>
                  <a:cubicBezTo>
                    <a:pt x="779504" y="744787"/>
                    <a:pt x="775280" y="737498"/>
                    <a:pt x="768157" y="735511"/>
                  </a:cubicBezTo>
                  <a:close/>
                  <a:moveTo>
                    <a:pt x="744551" y="819413"/>
                  </a:moveTo>
                  <a:cubicBezTo>
                    <a:pt x="737511" y="817260"/>
                    <a:pt x="729974" y="821318"/>
                    <a:pt x="727820" y="828359"/>
                  </a:cubicBezTo>
                  <a:cubicBezTo>
                    <a:pt x="725418" y="836227"/>
                    <a:pt x="723265" y="844095"/>
                    <a:pt x="720863" y="852047"/>
                  </a:cubicBezTo>
                  <a:cubicBezTo>
                    <a:pt x="718709" y="859087"/>
                    <a:pt x="722354" y="866541"/>
                    <a:pt x="729394" y="868778"/>
                  </a:cubicBezTo>
                  <a:cubicBezTo>
                    <a:pt x="736434" y="870931"/>
                    <a:pt x="743888" y="866873"/>
                    <a:pt x="746125" y="859832"/>
                  </a:cubicBezTo>
                  <a:cubicBezTo>
                    <a:pt x="748610" y="851881"/>
                    <a:pt x="751095" y="844095"/>
                    <a:pt x="753497" y="836144"/>
                  </a:cubicBezTo>
                  <a:cubicBezTo>
                    <a:pt x="755567" y="829104"/>
                    <a:pt x="751509" y="821484"/>
                    <a:pt x="744551" y="819413"/>
                  </a:cubicBezTo>
                  <a:close/>
                  <a:moveTo>
                    <a:pt x="718461" y="902488"/>
                  </a:moveTo>
                  <a:cubicBezTo>
                    <a:pt x="711504" y="900252"/>
                    <a:pt x="704049" y="904061"/>
                    <a:pt x="701730" y="911019"/>
                  </a:cubicBezTo>
                  <a:cubicBezTo>
                    <a:pt x="699246" y="918722"/>
                    <a:pt x="696678" y="926590"/>
                    <a:pt x="693945" y="934707"/>
                  </a:cubicBezTo>
                  <a:cubicBezTo>
                    <a:pt x="691625" y="941665"/>
                    <a:pt x="695518" y="949119"/>
                    <a:pt x="702475" y="951355"/>
                  </a:cubicBezTo>
                  <a:cubicBezTo>
                    <a:pt x="709433" y="953674"/>
                    <a:pt x="716888" y="949782"/>
                    <a:pt x="719206" y="942824"/>
                  </a:cubicBezTo>
                  <a:cubicBezTo>
                    <a:pt x="721857" y="934707"/>
                    <a:pt x="724424" y="926839"/>
                    <a:pt x="726992" y="919136"/>
                  </a:cubicBezTo>
                  <a:cubicBezTo>
                    <a:pt x="729311" y="912179"/>
                    <a:pt x="725501" y="904724"/>
                    <a:pt x="718461" y="902488"/>
                  </a:cubicBezTo>
                  <a:close/>
                  <a:moveTo>
                    <a:pt x="691294" y="985148"/>
                  </a:moveTo>
                  <a:cubicBezTo>
                    <a:pt x="684336" y="982829"/>
                    <a:pt x="676551" y="986391"/>
                    <a:pt x="674232" y="993265"/>
                  </a:cubicBezTo>
                  <a:cubicBezTo>
                    <a:pt x="670836" y="1003453"/>
                    <a:pt x="668683" y="1010245"/>
                    <a:pt x="666446" y="1016953"/>
                  </a:cubicBezTo>
                  <a:cubicBezTo>
                    <a:pt x="664127" y="1023911"/>
                    <a:pt x="668020" y="1031282"/>
                    <a:pt x="674978" y="1033602"/>
                  </a:cubicBezTo>
                  <a:cubicBezTo>
                    <a:pt x="681935" y="1035921"/>
                    <a:pt x="689306" y="1032442"/>
                    <a:pt x="691708" y="1025485"/>
                  </a:cubicBezTo>
                  <a:cubicBezTo>
                    <a:pt x="693945" y="1018776"/>
                    <a:pt x="696098" y="1011901"/>
                    <a:pt x="699494" y="1001796"/>
                  </a:cubicBezTo>
                  <a:cubicBezTo>
                    <a:pt x="701813" y="994922"/>
                    <a:pt x="698252" y="987467"/>
                    <a:pt x="691294" y="985148"/>
                  </a:cubicBezTo>
                  <a:close/>
                  <a:moveTo>
                    <a:pt x="663796" y="1067477"/>
                  </a:moveTo>
                  <a:cubicBezTo>
                    <a:pt x="656839" y="1065241"/>
                    <a:pt x="649301" y="1069051"/>
                    <a:pt x="647065" y="1076009"/>
                  </a:cubicBezTo>
                  <a:cubicBezTo>
                    <a:pt x="644415" y="1084374"/>
                    <a:pt x="642012" y="1092408"/>
                    <a:pt x="639694" y="1100111"/>
                  </a:cubicBezTo>
                  <a:cubicBezTo>
                    <a:pt x="637623" y="1107151"/>
                    <a:pt x="641598" y="1114357"/>
                    <a:pt x="648638" y="1116428"/>
                  </a:cubicBezTo>
                  <a:cubicBezTo>
                    <a:pt x="655679" y="1118498"/>
                    <a:pt x="663216" y="1114523"/>
                    <a:pt x="665369" y="1107482"/>
                  </a:cubicBezTo>
                  <a:cubicBezTo>
                    <a:pt x="667606" y="1099945"/>
                    <a:pt x="669759" y="1092408"/>
                    <a:pt x="672327" y="1084208"/>
                  </a:cubicBezTo>
                  <a:cubicBezTo>
                    <a:pt x="674481" y="1077168"/>
                    <a:pt x="670753" y="1069714"/>
                    <a:pt x="663796" y="1067477"/>
                  </a:cubicBezTo>
                  <a:close/>
                  <a:moveTo>
                    <a:pt x="639280" y="1150552"/>
                  </a:moveTo>
                  <a:cubicBezTo>
                    <a:pt x="632156" y="1148895"/>
                    <a:pt x="625033" y="1153534"/>
                    <a:pt x="623377" y="1160657"/>
                  </a:cubicBezTo>
                  <a:cubicBezTo>
                    <a:pt x="621389" y="1169105"/>
                    <a:pt x="619567" y="1177388"/>
                    <a:pt x="617910" y="1185505"/>
                  </a:cubicBezTo>
                  <a:cubicBezTo>
                    <a:pt x="616502" y="1192710"/>
                    <a:pt x="621223" y="1199585"/>
                    <a:pt x="628429" y="1201076"/>
                  </a:cubicBezTo>
                  <a:cubicBezTo>
                    <a:pt x="635635" y="1202484"/>
                    <a:pt x="642923" y="1197763"/>
                    <a:pt x="644332" y="1190557"/>
                  </a:cubicBezTo>
                  <a:cubicBezTo>
                    <a:pt x="645906" y="1182771"/>
                    <a:pt x="647479" y="1174986"/>
                    <a:pt x="649384" y="1166869"/>
                  </a:cubicBezTo>
                  <a:cubicBezTo>
                    <a:pt x="651041" y="1159746"/>
                    <a:pt x="646402" y="1152209"/>
                    <a:pt x="639280" y="1150552"/>
                  </a:cubicBezTo>
                  <a:close/>
                  <a:moveTo>
                    <a:pt x="456813" y="1182440"/>
                  </a:moveTo>
                  <a:cubicBezTo>
                    <a:pt x="449442" y="1182440"/>
                    <a:pt x="443561" y="1188735"/>
                    <a:pt x="443644" y="1196023"/>
                  </a:cubicBezTo>
                  <a:cubicBezTo>
                    <a:pt x="443644" y="1203395"/>
                    <a:pt x="449856" y="1209276"/>
                    <a:pt x="457227" y="1209193"/>
                  </a:cubicBezTo>
                  <a:cubicBezTo>
                    <a:pt x="465345" y="1209193"/>
                    <a:pt x="473296" y="1209193"/>
                    <a:pt x="481330" y="1209607"/>
                  </a:cubicBezTo>
                  <a:cubicBezTo>
                    <a:pt x="488701" y="1209938"/>
                    <a:pt x="494996" y="1204140"/>
                    <a:pt x="495328" y="1196769"/>
                  </a:cubicBezTo>
                  <a:cubicBezTo>
                    <a:pt x="495659" y="1189480"/>
                    <a:pt x="489861" y="1183517"/>
                    <a:pt x="482489" y="1183185"/>
                  </a:cubicBezTo>
                  <a:cubicBezTo>
                    <a:pt x="473958" y="1182771"/>
                    <a:pt x="465345" y="1182357"/>
                    <a:pt x="456813" y="1182440"/>
                  </a:cubicBezTo>
                  <a:close/>
                  <a:moveTo>
                    <a:pt x="393120" y="1186664"/>
                  </a:moveTo>
                  <a:cubicBezTo>
                    <a:pt x="384672" y="1187741"/>
                    <a:pt x="376224" y="1189066"/>
                    <a:pt x="367858" y="1190557"/>
                  </a:cubicBezTo>
                  <a:cubicBezTo>
                    <a:pt x="360652" y="1191882"/>
                    <a:pt x="356097" y="1198839"/>
                    <a:pt x="357422" y="1206128"/>
                  </a:cubicBezTo>
                  <a:cubicBezTo>
                    <a:pt x="358747" y="1213334"/>
                    <a:pt x="365705" y="1218304"/>
                    <a:pt x="372993" y="1216978"/>
                  </a:cubicBezTo>
                  <a:cubicBezTo>
                    <a:pt x="380862" y="1215571"/>
                    <a:pt x="388648" y="1214162"/>
                    <a:pt x="396682" y="1213086"/>
                  </a:cubicBezTo>
                  <a:cubicBezTo>
                    <a:pt x="403970" y="1212175"/>
                    <a:pt x="409271" y="1205631"/>
                    <a:pt x="408360" y="1198343"/>
                  </a:cubicBezTo>
                  <a:cubicBezTo>
                    <a:pt x="407366" y="1191054"/>
                    <a:pt x="400409" y="1185753"/>
                    <a:pt x="393120" y="1186664"/>
                  </a:cubicBezTo>
                  <a:close/>
                  <a:moveTo>
                    <a:pt x="546100" y="1189811"/>
                  </a:moveTo>
                  <a:cubicBezTo>
                    <a:pt x="538894" y="1188569"/>
                    <a:pt x="531771" y="1193456"/>
                    <a:pt x="530529" y="1200662"/>
                  </a:cubicBezTo>
                  <a:cubicBezTo>
                    <a:pt x="529286" y="1207868"/>
                    <a:pt x="534173" y="1214991"/>
                    <a:pt x="541379" y="1216233"/>
                  </a:cubicBezTo>
                  <a:cubicBezTo>
                    <a:pt x="549413" y="1217558"/>
                    <a:pt x="557281" y="1219132"/>
                    <a:pt x="565067" y="1220871"/>
                  </a:cubicBezTo>
                  <a:cubicBezTo>
                    <a:pt x="572190" y="1222528"/>
                    <a:pt x="579396" y="1217890"/>
                    <a:pt x="580970" y="1210766"/>
                  </a:cubicBezTo>
                  <a:cubicBezTo>
                    <a:pt x="582626" y="1203644"/>
                    <a:pt x="577988" y="1196438"/>
                    <a:pt x="570865" y="1194864"/>
                  </a:cubicBezTo>
                  <a:cubicBezTo>
                    <a:pt x="562748" y="1192959"/>
                    <a:pt x="554631" y="1191220"/>
                    <a:pt x="546100" y="1189811"/>
                  </a:cubicBezTo>
                  <a:close/>
                  <a:moveTo>
                    <a:pt x="305822" y="1206460"/>
                  </a:moveTo>
                  <a:cubicBezTo>
                    <a:pt x="297704" y="1209110"/>
                    <a:pt x="289670" y="1211843"/>
                    <a:pt x="281719" y="1214991"/>
                  </a:cubicBezTo>
                  <a:cubicBezTo>
                    <a:pt x="274927" y="1217724"/>
                    <a:pt x="271614" y="1225675"/>
                    <a:pt x="274347" y="1232467"/>
                  </a:cubicBezTo>
                  <a:cubicBezTo>
                    <a:pt x="277081" y="1239259"/>
                    <a:pt x="284618" y="1242572"/>
                    <a:pt x="291410" y="1239839"/>
                  </a:cubicBezTo>
                  <a:cubicBezTo>
                    <a:pt x="298864" y="1236940"/>
                    <a:pt x="306236" y="1234206"/>
                    <a:pt x="313938" y="1231721"/>
                  </a:cubicBezTo>
                  <a:cubicBezTo>
                    <a:pt x="320896" y="1229402"/>
                    <a:pt x="324789" y="1222031"/>
                    <a:pt x="322470" y="1214991"/>
                  </a:cubicBezTo>
                  <a:cubicBezTo>
                    <a:pt x="320150" y="1208033"/>
                    <a:pt x="312779" y="1204140"/>
                    <a:pt x="305822" y="1206460"/>
                  </a:cubicBezTo>
                  <a:close/>
                  <a:moveTo>
                    <a:pt x="622217" y="1213500"/>
                  </a:moveTo>
                  <a:cubicBezTo>
                    <a:pt x="619070" y="1214825"/>
                    <a:pt x="616585" y="1217475"/>
                    <a:pt x="615260" y="1220871"/>
                  </a:cubicBezTo>
                  <a:cubicBezTo>
                    <a:pt x="612775" y="1227332"/>
                    <a:pt x="615757" y="1234123"/>
                    <a:pt x="621886" y="1237188"/>
                  </a:cubicBezTo>
                  <a:cubicBezTo>
                    <a:pt x="615343" y="1237519"/>
                    <a:pt x="609628" y="1242075"/>
                    <a:pt x="609048" y="1248867"/>
                  </a:cubicBezTo>
                  <a:cubicBezTo>
                    <a:pt x="608385" y="1257398"/>
                    <a:pt x="608137" y="1266012"/>
                    <a:pt x="607888" y="1274460"/>
                  </a:cubicBezTo>
                  <a:cubicBezTo>
                    <a:pt x="607640" y="1281831"/>
                    <a:pt x="613355" y="1287795"/>
                    <a:pt x="620726" y="1288043"/>
                  </a:cubicBezTo>
                  <a:cubicBezTo>
                    <a:pt x="628098" y="1288292"/>
                    <a:pt x="634061" y="1282577"/>
                    <a:pt x="634310" y="1275205"/>
                  </a:cubicBezTo>
                  <a:cubicBezTo>
                    <a:pt x="634558" y="1267171"/>
                    <a:pt x="634807" y="1259220"/>
                    <a:pt x="635469" y="1251103"/>
                  </a:cubicBezTo>
                  <a:cubicBezTo>
                    <a:pt x="635718" y="1247790"/>
                    <a:pt x="634558" y="1244643"/>
                    <a:pt x="632736" y="1242158"/>
                  </a:cubicBezTo>
                  <a:cubicBezTo>
                    <a:pt x="636711" y="1243897"/>
                    <a:pt x="640936" y="1245802"/>
                    <a:pt x="644746" y="1247624"/>
                  </a:cubicBezTo>
                  <a:cubicBezTo>
                    <a:pt x="651372" y="1250772"/>
                    <a:pt x="659075" y="1248038"/>
                    <a:pt x="662222" y="1241412"/>
                  </a:cubicBezTo>
                  <a:cubicBezTo>
                    <a:pt x="665369" y="1234786"/>
                    <a:pt x="662636" y="1226752"/>
                    <a:pt x="656010" y="1223522"/>
                  </a:cubicBezTo>
                  <a:cubicBezTo>
                    <a:pt x="648390" y="1219877"/>
                    <a:pt x="640522" y="1216647"/>
                    <a:pt x="632322" y="1213417"/>
                  </a:cubicBezTo>
                  <a:cubicBezTo>
                    <a:pt x="628926" y="1212092"/>
                    <a:pt x="625364" y="1212092"/>
                    <a:pt x="622217" y="1213500"/>
                  </a:cubicBezTo>
                  <a:close/>
                  <a:moveTo>
                    <a:pt x="233597" y="1242572"/>
                  </a:moveTo>
                  <a:cubicBezTo>
                    <a:pt x="230284" y="1241826"/>
                    <a:pt x="226557" y="1242572"/>
                    <a:pt x="223492" y="1244477"/>
                  </a:cubicBezTo>
                  <a:cubicBezTo>
                    <a:pt x="216287" y="1249115"/>
                    <a:pt x="209495" y="1253919"/>
                    <a:pt x="202537" y="1259220"/>
                  </a:cubicBezTo>
                  <a:cubicBezTo>
                    <a:pt x="196739" y="1263692"/>
                    <a:pt x="195745" y="1272058"/>
                    <a:pt x="200218" y="1277856"/>
                  </a:cubicBezTo>
                  <a:cubicBezTo>
                    <a:pt x="204691" y="1283654"/>
                    <a:pt x="212642" y="1284647"/>
                    <a:pt x="218440" y="1280175"/>
                  </a:cubicBezTo>
                  <a:cubicBezTo>
                    <a:pt x="224817" y="1275288"/>
                    <a:pt x="231278" y="1270815"/>
                    <a:pt x="237821" y="1266591"/>
                  </a:cubicBezTo>
                  <a:cubicBezTo>
                    <a:pt x="243950" y="1262616"/>
                    <a:pt x="246021" y="1254499"/>
                    <a:pt x="242045" y="1248370"/>
                  </a:cubicBezTo>
                  <a:cubicBezTo>
                    <a:pt x="240141" y="1245305"/>
                    <a:pt x="236910" y="1243317"/>
                    <a:pt x="233597" y="1242572"/>
                  </a:cubicBezTo>
                  <a:close/>
                  <a:moveTo>
                    <a:pt x="702558" y="1255741"/>
                  </a:moveTo>
                  <a:cubicBezTo>
                    <a:pt x="699163" y="1256072"/>
                    <a:pt x="695601" y="1257646"/>
                    <a:pt x="693282" y="1260379"/>
                  </a:cubicBezTo>
                  <a:cubicBezTo>
                    <a:pt x="688561" y="1266012"/>
                    <a:pt x="689637" y="1274294"/>
                    <a:pt x="695187" y="1279015"/>
                  </a:cubicBezTo>
                  <a:cubicBezTo>
                    <a:pt x="701316" y="1284151"/>
                    <a:pt x="706700" y="1289866"/>
                    <a:pt x="711504" y="1295332"/>
                  </a:cubicBezTo>
                  <a:cubicBezTo>
                    <a:pt x="716308" y="1300881"/>
                    <a:pt x="724590" y="1301296"/>
                    <a:pt x="730139" y="1296492"/>
                  </a:cubicBezTo>
                  <a:cubicBezTo>
                    <a:pt x="735606" y="1291688"/>
                    <a:pt x="736103" y="1282991"/>
                    <a:pt x="731299" y="1277442"/>
                  </a:cubicBezTo>
                  <a:cubicBezTo>
                    <a:pt x="725584" y="1270981"/>
                    <a:pt x="719372" y="1264769"/>
                    <a:pt x="712249" y="1258806"/>
                  </a:cubicBezTo>
                  <a:cubicBezTo>
                    <a:pt x="709516" y="1256487"/>
                    <a:pt x="705954" y="1255493"/>
                    <a:pt x="702558" y="1255741"/>
                  </a:cubicBezTo>
                  <a:close/>
                  <a:moveTo>
                    <a:pt x="164437" y="1298894"/>
                  </a:moveTo>
                  <a:cubicBezTo>
                    <a:pt x="161041" y="1299059"/>
                    <a:pt x="157563" y="1300467"/>
                    <a:pt x="155161" y="1303200"/>
                  </a:cubicBezTo>
                  <a:cubicBezTo>
                    <a:pt x="149529" y="1309495"/>
                    <a:pt x="143896" y="1315873"/>
                    <a:pt x="138513" y="1322582"/>
                  </a:cubicBezTo>
                  <a:cubicBezTo>
                    <a:pt x="133957" y="1328297"/>
                    <a:pt x="135117" y="1336994"/>
                    <a:pt x="140832" y="1341632"/>
                  </a:cubicBezTo>
                  <a:cubicBezTo>
                    <a:pt x="146547" y="1346187"/>
                    <a:pt x="154912" y="1345028"/>
                    <a:pt x="159468" y="1339313"/>
                  </a:cubicBezTo>
                  <a:cubicBezTo>
                    <a:pt x="164603" y="1332935"/>
                    <a:pt x="169655" y="1326889"/>
                    <a:pt x="175039" y="1321091"/>
                  </a:cubicBezTo>
                  <a:cubicBezTo>
                    <a:pt x="179926" y="1315624"/>
                    <a:pt x="179346" y="1307342"/>
                    <a:pt x="173880" y="1302455"/>
                  </a:cubicBezTo>
                  <a:cubicBezTo>
                    <a:pt x="171063" y="1299887"/>
                    <a:pt x="167833" y="1298728"/>
                    <a:pt x="164437" y="1298894"/>
                  </a:cubicBezTo>
                  <a:close/>
                  <a:moveTo>
                    <a:pt x="621472" y="1323741"/>
                  </a:moveTo>
                  <a:cubicBezTo>
                    <a:pt x="614183" y="1324652"/>
                    <a:pt x="608965" y="1331196"/>
                    <a:pt x="609793" y="1338484"/>
                  </a:cubicBezTo>
                  <a:cubicBezTo>
                    <a:pt x="610953" y="1348424"/>
                    <a:pt x="613437" y="1357286"/>
                    <a:pt x="616751" y="1365651"/>
                  </a:cubicBezTo>
                  <a:cubicBezTo>
                    <a:pt x="619484" y="1372443"/>
                    <a:pt x="627021" y="1375756"/>
                    <a:pt x="633813" y="1373023"/>
                  </a:cubicBezTo>
                  <a:cubicBezTo>
                    <a:pt x="640605" y="1370290"/>
                    <a:pt x="643918" y="1362752"/>
                    <a:pt x="641184" y="1355961"/>
                  </a:cubicBezTo>
                  <a:cubicBezTo>
                    <a:pt x="638700" y="1349749"/>
                    <a:pt x="637043" y="1343040"/>
                    <a:pt x="636132" y="1335420"/>
                  </a:cubicBezTo>
                  <a:cubicBezTo>
                    <a:pt x="635304" y="1328131"/>
                    <a:pt x="628678" y="1322830"/>
                    <a:pt x="621472" y="1323741"/>
                  </a:cubicBezTo>
                  <a:close/>
                  <a:moveTo>
                    <a:pt x="746456" y="1327966"/>
                  </a:moveTo>
                  <a:cubicBezTo>
                    <a:pt x="739168" y="1328877"/>
                    <a:pt x="733867" y="1335834"/>
                    <a:pt x="734778" y="1343123"/>
                  </a:cubicBezTo>
                  <a:cubicBezTo>
                    <a:pt x="735689" y="1350246"/>
                    <a:pt x="735275" y="1356789"/>
                    <a:pt x="733618" y="1362504"/>
                  </a:cubicBezTo>
                  <a:cubicBezTo>
                    <a:pt x="731547" y="1369544"/>
                    <a:pt x="735523" y="1376750"/>
                    <a:pt x="742563" y="1378821"/>
                  </a:cubicBezTo>
                  <a:cubicBezTo>
                    <a:pt x="749603" y="1380891"/>
                    <a:pt x="757224" y="1376916"/>
                    <a:pt x="759212" y="1369876"/>
                  </a:cubicBezTo>
                  <a:cubicBezTo>
                    <a:pt x="761945" y="1360516"/>
                    <a:pt x="762524" y="1350328"/>
                    <a:pt x="761199" y="1339561"/>
                  </a:cubicBezTo>
                  <a:cubicBezTo>
                    <a:pt x="760288" y="1332355"/>
                    <a:pt x="753745" y="1327054"/>
                    <a:pt x="746456" y="1327966"/>
                  </a:cubicBezTo>
                  <a:close/>
                  <a:moveTo>
                    <a:pt x="110103" y="1369130"/>
                  </a:moveTo>
                  <a:cubicBezTo>
                    <a:pt x="106790" y="1369958"/>
                    <a:pt x="103892" y="1372195"/>
                    <a:pt x="101986" y="1375342"/>
                  </a:cubicBezTo>
                  <a:cubicBezTo>
                    <a:pt x="97597" y="1382465"/>
                    <a:pt x="93372" y="1389588"/>
                    <a:pt x="89148" y="1397043"/>
                  </a:cubicBezTo>
                  <a:cubicBezTo>
                    <a:pt x="85587" y="1403420"/>
                    <a:pt x="87823" y="1411703"/>
                    <a:pt x="94201" y="1415264"/>
                  </a:cubicBezTo>
                  <a:cubicBezTo>
                    <a:pt x="100578" y="1418826"/>
                    <a:pt x="108530" y="1416258"/>
                    <a:pt x="112091" y="1409798"/>
                  </a:cubicBezTo>
                  <a:cubicBezTo>
                    <a:pt x="116067" y="1402675"/>
                    <a:pt x="120291" y="1395634"/>
                    <a:pt x="124515" y="1388843"/>
                  </a:cubicBezTo>
                  <a:cubicBezTo>
                    <a:pt x="128325" y="1382631"/>
                    <a:pt x="126503" y="1374431"/>
                    <a:pt x="120208" y="1370621"/>
                  </a:cubicBezTo>
                  <a:cubicBezTo>
                    <a:pt x="117061" y="1368799"/>
                    <a:pt x="113416" y="1368385"/>
                    <a:pt x="110103" y="1369130"/>
                  </a:cubicBezTo>
                  <a:close/>
                  <a:moveTo>
                    <a:pt x="677710" y="1389339"/>
                  </a:moveTo>
                  <a:cubicBezTo>
                    <a:pt x="670588" y="1387518"/>
                    <a:pt x="663630" y="1391576"/>
                    <a:pt x="661808" y="1398616"/>
                  </a:cubicBezTo>
                  <a:cubicBezTo>
                    <a:pt x="659986" y="1405739"/>
                    <a:pt x="664044" y="1413111"/>
                    <a:pt x="671084" y="1414933"/>
                  </a:cubicBezTo>
                  <a:cubicBezTo>
                    <a:pt x="680775" y="1417418"/>
                    <a:pt x="691128" y="1418080"/>
                    <a:pt x="700985" y="1416838"/>
                  </a:cubicBezTo>
                  <a:cubicBezTo>
                    <a:pt x="708273" y="1415927"/>
                    <a:pt x="713160" y="1409384"/>
                    <a:pt x="712249" y="1402095"/>
                  </a:cubicBezTo>
                  <a:cubicBezTo>
                    <a:pt x="711338" y="1394806"/>
                    <a:pt x="704795" y="1389505"/>
                    <a:pt x="697506" y="1390416"/>
                  </a:cubicBezTo>
                  <a:cubicBezTo>
                    <a:pt x="690963" y="1391327"/>
                    <a:pt x="684254" y="1390996"/>
                    <a:pt x="677710" y="1389339"/>
                  </a:cubicBezTo>
                  <a:close/>
                  <a:moveTo>
                    <a:pt x="68194" y="1446821"/>
                  </a:moveTo>
                  <a:cubicBezTo>
                    <a:pt x="65046" y="1448063"/>
                    <a:pt x="62313" y="1450465"/>
                    <a:pt x="60822" y="1453778"/>
                  </a:cubicBezTo>
                  <a:cubicBezTo>
                    <a:pt x="57426" y="1461398"/>
                    <a:pt x="53947" y="1469267"/>
                    <a:pt x="50717" y="1477053"/>
                  </a:cubicBezTo>
                  <a:cubicBezTo>
                    <a:pt x="47984" y="1483844"/>
                    <a:pt x="51297" y="1491713"/>
                    <a:pt x="58088" y="1494529"/>
                  </a:cubicBezTo>
                  <a:cubicBezTo>
                    <a:pt x="64880" y="1497262"/>
                    <a:pt x="72749" y="1493949"/>
                    <a:pt x="75565" y="1487157"/>
                  </a:cubicBezTo>
                  <a:cubicBezTo>
                    <a:pt x="78630" y="1479537"/>
                    <a:pt x="81611" y="1472083"/>
                    <a:pt x="84842" y="1464629"/>
                  </a:cubicBezTo>
                  <a:cubicBezTo>
                    <a:pt x="87823" y="1457920"/>
                    <a:pt x="84924" y="1450134"/>
                    <a:pt x="78215" y="1447152"/>
                  </a:cubicBezTo>
                  <a:cubicBezTo>
                    <a:pt x="74902" y="1445661"/>
                    <a:pt x="71341" y="1445578"/>
                    <a:pt x="68194" y="1446821"/>
                  </a:cubicBezTo>
                  <a:close/>
                  <a:moveTo>
                    <a:pt x="46079" y="1527908"/>
                  </a:moveTo>
                  <a:cubicBezTo>
                    <a:pt x="39121" y="1525589"/>
                    <a:pt x="31253" y="1529067"/>
                    <a:pt x="29016" y="1536025"/>
                  </a:cubicBezTo>
                  <a:cubicBezTo>
                    <a:pt x="26366" y="1544059"/>
                    <a:pt x="24047" y="1552093"/>
                    <a:pt x="21645" y="1560127"/>
                  </a:cubicBezTo>
                  <a:cubicBezTo>
                    <a:pt x="19575" y="1567167"/>
                    <a:pt x="23550" y="1574704"/>
                    <a:pt x="30590" y="1576858"/>
                  </a:cubicBezTo>
                  <a:cubicBezTo>
                    <a:pt x="37631" y="1578929"/>
                    <a:pt x="44754" y="1574953"/>
                    <a:pt x="46907" y="1567913"/>
                  </a:cubicBezTo>
                  <a:cubicBezTo>
                    <a:pt x="49226" y="1560127"/>
                    <a:pt x="51711" y="1552424"/>
                    <a:pt x="54279" y="1544638"/>
                  </a:cubicBezTo>
                  <a:cubicBezTo>
                    <a:pt x="56515" y="1537681"/>
                    <a:pt x="53036" y="1530227"/>
                    <a:pt x="46079" y="1527908"/>
                  </a:cubicBezTo>
                  <a:close/>
                  <a:moveTo>
                    <a:pt x="21231" y="1611065"/>
                  </a:moveTo>
                  <a:cubicBezTo>
                    <a:pt x="14108" y="1609408"/>
                    <a:pt x="7316" y="1614047"/>
                    <a:pt x="5660" y="1621170"/>
                  </a:cubicBezTo>
                  <a:cubicBezTo>
                    <a:pt x="4086" y="1628044"/>
                    <a:pt x="2844" y="1634091"/>
                    <a:pt x="1767" y="1639391"/>
                  </a:cubicBezTo>
                  <a:cubicBezTo>
                    <a:pt x="1104" y="1642622"/>
                    <a:pt x="442" y="1645189"/>
                    <a:pt x="193" y="1646349"/>
                  </a:cubicBezTo>
                  <a:cubicBezTo>
                    <a:pt x="-1049" y="1653555"/>
                    <a:pt x="3837" y="1660264"/>
                    <a:pt x="11043" y="1661506"/>
                  </a:cubicBezTo>
                  <a:cubicBezTo>
                    <a:pt x="18249" y="1662748"/>
                    <a:pt x="25372" y="1657862"/>
                    <a:pt x="26615" y="1650656"/>
                  </a:cubicBezTo>
                  <a:cubicBezTo>
                    <a:pt x="26780" y="1649662"/>
                    <a:pt x="27194" y="1647840"/>
                    <a:pt x="27774" y="1644858"/>
                  </a:cubicBezTo>
                  <a:cubicBezTo>
                    <a:pt x="28768" y="1639806"/>
                    <a:pt x="29762" y="1633594"/>
                    <a:pt x="31253" y="1626968"/>
                  </a:cubicBezTo>
                  <a:cubicBezTo>
                    <a:pt x="32910" y="1619762"/>
                    <a:pt x="28354" y="1612639"/>
                    <a:pt x="21231" y="16110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"/>
            <p:cNvSpPr/>
            <p:nvPr/>
          </p:nvSpPr>
          <p:spPr>
            <a:xfrm rot="6601188">
              <a:off x="8609824" y="26718"/>
              <a:ext cx="557254" cy="875583"/>
            </a:xfrm>
            <a:custGeom>
              <a:rect b="b" l="l" r="r" t="t"/>
              <a:pathLst>
                <a:path extrusionOk="0" h="875187" w="557002">
                  <a:moveTo>
                    <a:pt x="180202" y="4"/>
                  </a:moveTo>
                  <a:cubicBezTo>
                    <a:pt x="172914" y="-162"/>
                    <a:pt x="166784" y="5470"/>
                    <a:pt x="166619" y="12842"/>
                  </a:cubicBezTo>
                  <a:cubicBezTo>
                    <a:pt x="166453" y="20130"/>
                    <a:pt x="172499" y="26259"/>
                    <a:pt x="179788" y="26425"/>
                  </a:cubicBezTo>
                  <a:cubicBezTo>
                    <a:pt x="187657" y="26591"/>
                    <a:pt x="195277" y="27088"/>
                    <a:pt x="203062" y="27999"/>
                  </a:cubicBezTo>
                  <a:cubicBezTo>
                    <a:pt x="210351" y="28827"/>
                    <a:pt x="216977" y="23609"/>
                    <a:pt x="217805" y="16321"/>
                  </a:cubicBezTo>
                  <a:cubicBezTo>
                    <a:pt x="218634" y="9032"/>
                    <a:pt x="213416" y="2820"/>
                    <a:pt x="206127" y="1908"/>
                  </a:cubicBezTo>
                  <a:cubicBezTo>
                    <a:pt x="197596" y="997"/>
                    <a:pt x="188899" y="252"/>
                    <a:pt x="180202" y="4"/>
                  </a:cubicBezTo>
                  <a:close/>
                  <a:moveTo>
                    <a:pt x="115764" y="5470"/>
                  </a:moveTo>
                  <a:cubicBezTo>
                    <a:pt x="107315" y="7044"/>
                    <a:pt x="98784" y="9115"/>
                    <a:pt x="90502" y="11268"/>
                  </a:cubicBezTo>
                  <a:cubicBezTo>
                    <a:pt x="83379" y="13173"/>
                    <a:pt x="78906" y="20462"/>
                    <a:pt x="80811" y="27585"/>
                  </a:cubicBezTo>
                  <a:cubicBezTo>
                    <a:pt x="82716" y="34708"/>
                    <a:pt x="90005" y="38766"/>
                    <a:pt x="97128" y="36861"/>
                  </a:cubicBezTo>
                  <a:cubicBezTo>
                    <a:pt x="104831" y="34791"/>
                    <a:pt x="112616" y="32886"/>
                    <a:pt x="120402" y="31394"/>
                  </a:cubicBezTo>
                  <a:cubicBezTo>
                    <a:pt x="127608" y="30069"/>
                    <a:pt x="132660" y="23029"/>
                    <a:pt x="131252" y="15824"/>
                  </a:cubicBezTo>
                  <a:cubicBezTo>
                    <a:pt x="129844" y="8617"/>
                    <a:pt x="122970" y="4062"/>
                    <a:pt x="115764" y="5470"/>
                  </a:cubicBezTo>
                  <a:close/>
                  <a:moveTo>
                    <a:pt x="270317" y="17480"/>
                  </a:moveTo>
                  <a:cubicBezTo>
                    <a:pt x="263443" y="14829"/>
                    <a:pt x="255906" y="18391"/>
                    <a:pt x="253255" y="25265"/>
                  </a:cubicBezTo>
                  <a:cubicBezTo>
                    <a:pt x="250605" y="32140"/>
                    <a:pt x="254166" y="39760"/>
                    <a:pt x="261041" y="42328"/>
                  </a:cubicBezTo>
                  <a:cubicBezTo>
                    <a:pt x="268330" y="45144"/>
                    <a:pt x="275370" y="48126"/>
                    <a:pt x="282410" y="51604"/>
                  </a:cubicBezTo>
                  <a:cubicBezTo>
                    <a:pt x="288953" y="54917"/>
                    <a:pt x="296987" y="52350"/>
                    <a:pt x="300300" y="45807"/>
                  </a:cubicBezTo>
                  <a:cubicBezTo>
                    <a:pt x="303613" y="39263"/>
                    <a:pt x="301045" y="31229"/>
                    <a:pt x="294502" y="27916"/>
                  </a:cubicBezTo>
                  <a:cubicBezTo>
                    <a:pt x="286468" y="24023"/>
                    <a:pt x="278351" y="20627"/>
                    <a:pt x="270317" y="17480"/>
                  </a:cubicBezTo>
                  <a:close/>
                  <a:moveTo>
                    <a:pt x="40061" y="32637"/>
                  </a:moveTo>
                  <a:cubicBezTo>
                    <a:pt x="36830" y="31477"/>
                    <a:pt x="33269" y="31477"/>
                    <a:pt x="29956" y="33051"/>
                  </a:cubicBezTo>
                  <a:cubicBezTo>
                    <a:pt x="18940" y="38186"/>
                    <a:pt x="10740" y="42410"/>
                    <a:pt x="6268" y="45061"/>
                  </a:cubicBezTo>
                  <a:cubicBezTo>
                    <a:pt x="56" y="48871"/>
                    <a:pt x="-1849" y="57071"/>
                    <a:pt x="1961" y="63283"/>
                  </a:cubicBezTo>
                  <a:cubicBezTo>
                    <a:pt x="5771" y="69495"/>
                    <a:pt x="13970" y="71731"/>
                    <a:pt x="20182" y="67921"/>
                  </a:cubicBezTo>
                  <a:cubicBezTo>
                    <a:pt x="21011" y="67424"/>
                    <a:pt x="22584" y="66264"/>
                    <a:pt x="25235" y="64774"/>
                  </a:cubicBezTo>
                  <a:cubicBezTo>
                    <a:pt x="29707" y="62372"/>
                    <a:pt x="34925" y="59721"/>
                    <a:pt x="40806" y="56988"/>
                  </a:cubicBezTo>
                  <a:cubicBezTo>
                    <a:pt x="47432" y="53923"/>
                    <a:pt x="50497" y="46138"/>
                    <a:pt x="47432" y="39512"/>
                  </a:cubicBezTo>
                  <a:cubicBezTo>
                    <a:pt x="45859" y="36281"/>
                    <a:pt x="43291" y="33797"/>
                    <a:pt x="40061" y="32637"/>
                  </a:cubicBezTo>
                  <a:close/>
                  <a:moveTo>
                    <a:pt x="338649" y="60963"/>
                  </a:moveTo>
                  <a:cubicBezTo>
                    <a:pt x="335253" y="61295"/>
                    <a:pt x="332105" y="62786"/>
                    <a:pt x="329703" y="65602"/>
                  </a:cubicBezTo>
                  <a:cubicBezTo>
                    <a:pt x="324982" y="71234"/>
                    <a:pt x="325645" y="79517"/>
                    <a:pt x="331277" y="84238"/>
                  </a:cubicBezTo>
                  <a:cubicBezTo>
                    <a:pt x="337240" y="89207"/>
                    <a:pt x="343038" y="94508"/>
                    <a:pt x="348753" y="100141"/>
                  </a:cubicBezTo>
                  <a:cubicBezTo>
                    <a:pt x="353971" y="105276"/>
                    <a:pt x="362585" y="105359"/>
                    <a:pt x="367803" y="100141"/>
                  </a:cubicBezTo>
                  <a:cubicBezTo>
                    <a:pt x="372938" y="94922"/>
                    <a:pt x="372607" y="86226"/>
                    <a:pt x="367389" y="81090"/>
                  </a:cubicBezTo>
                  <a:cubicBezTo>
                    <a:pt x="361094" y="74878"/>
                    <a:pt x="354882" y="69081"/>
                    <a:pt x="348339" y="63614"/>
                  </a:cubicBezTo>
                  <a:cubicBezTo>
                    <a:pt x="345523" y="61295"/>
                    <a:pt x="342044" y="60715"/>
                    <a:pt x="338649" y="60963"/>
                  </a:cubicBezTo>
                  <a:close/>
                  <a:moveTo>
                    <a:pt x="400768" y="125402"/>
                  </a:moveTo>
                  <a:cubicBezTo>
                    <a:pt x="397372" y="124823"/>
                    <a:pt x="393645" y="125568"/>
                    <a:pt x="390663" y="127721"/>
                  </a:cubicBezTo>
                  <a:cubicBezTo>
                    <a:pt x="384700" y="131945"/>
                    <a:pt x="383292" y="139980"/>
                    <a:pt x="387516" y="145943"/>
                  </a:cubicBezTo>
                  <a:cubicBezTo>
                    <a:pt x="389835" y="149256"/>
                    <a:pt x="392237" y="152652"/>
                    <a:pt x="394474" y="156048"/>
                  </a:cubicBezTo>
                  <a:cubicBezTo>
                    <a:pt x="396710" y="159361"/>
                    <a:pt x="398698" y="162840"/>
                    <a:pt x="400686" y="166153"/>
                  </a:cubicBezTo>
                  <a:cubicBezTo>
                    <a:pt x="404495" y="172448"/>
                    <a:pt x="412695" y="174269"/>
                    <a:pt x="418907" y="170460"/>
                  </a:cubicBezTo>
                  <a:cubicBezTo>
                    <a:pt x="425202" y="166650"/>
                    <a:pt x="427355" y="158450"/>
                    <a:pt x="423546" y="152238"/>
                  </a:cubicBezTo>
                  <a:cubicBezTo>
                    <a:pt x="421309" y="148594"/>
                    <a:pt x="418990" y="145032"/>
                    <a:pt x="416588" y="141388"/>
                  </a:cubicBezTo>
                  <a:cubicBezTo>
                    <a:pt x="414186" y="137743"/>
                    <a:pt x="411702" y="134430"/>
                    <a:pt x="409216" y="130869"/>
                  </a:cubicBezTo>
                  <a:cubicBezTo>
                    <a:pt x="407146" y="127887"/>
                    <a:pt x="404081" y="125982"/>
                    <a:pt x="400768" y="125402"/>
                  </a:cubicBezTo>
                  <a:close/>
                  <a:moveTo>
                    <a:pt x="434147" y="203093"/>
                  </a:moveTo>
                  <a:cubicBezTo>
                    <a:pt x="427107" y="205247"/>
                    <a:pt x="423049" y="212784"/>
                    <a:pt x="425202" y="219824"/>
                  </a:cubicBezTo>
                  <a:cubicBezTo>
                    <a:pt x="427521" y="227278"/>
                    <a:pt x="429509" y="234650"/>
                    <a:pt x="431000" y="242353"/>
                  </a:cubicBezTo>
                  <a:cubicBezTo>
                    <a:pt x="432408" y="249559"/>
                    <a:pt x="439696" y="254280"/>
                    <a:pt x="446903" y="252872"/>
                  </a:cubicBezTo>
                  <a:cubicBezTo>
                    <a:pt x="454108" y="251381"/>
                    <a:pt x="458415" y="244506"/>
                    <a:pt x="457007" y="237301"/>
                  </a:cubicBezTo>
                  <a:cubicBezTo>
                    <a:pt x="455268" y="228769"/>
                    <a:pt x="453446" y="220073"/>
                    <a:pt x="450795" y="211707"/>
                  </a:cubicBezTo>
                  <a:cubicBezTo>
                    <a:pt x="448642" y="204584"/>
                    <a:pt x="441105" y="200857"/>
                    <a:pt x="434147" y="203093"/>
                  </a:cubicBezTo>
                  <a:close/>
                  <a:moveTo>
                    <a:pt x="449304" y="288901"/>
                  </a:moveTo>
                  <a:cubicBezTo>
                    <a:pt x="442016" y="288570"/>
                    <a:pt x="436052" y="294036"/>
                    <a:pt x="435721" y="301325"/>
                  </a:cubicBezTo>
                  <a:cubicBezTo>
                    <a:pt x="435390" y="309111"/>
                    <a:pt x="434396" y="316979"/>
                    <a:pt x="433402" y="325013"/>
                  </a:cubicBezTo>
                  <a:cubicBezTo>
                    <a:pt x="432490" y="332302"/>
                    <a:pt x="437791" y="339259"/>
                    <a:pt x="445080" y="340170"/>
                  </a:cubicBezTo>
                  <a:cubicBezTo>
                    <a:pt x="452369" y="341081"/>
                    <a:pt x="458912" y="335780"/>
                    <a:pt x="459823" y="328492"/>
                  </a:cubicBezTo>
                  <a:cubicBezTo>
                    <a:pt x="460900" y="319795"/>
                    <a:pt x="461811" y="311015"/>
                    <a:pt x="462142" y="302485"/>
                  </a:cubicBezTo>
                  <a:cubicBezTo>
                    <a:pt x="462391" y="295113"/>
                    <a:pt x="456593" y="289150"/>
                    <a:pt x="449304" y="288901"/>
                  </a:cubicBezTo>
                  <a:close/>
                  <a:moveTo>
                    <a:pt x="437626" y="375040"/>
                  </a:moveTo>
                  <a:cubicBezTo>
                    <a:pt x="430586" y="373052"/>
                    <a:pt x="423297" y="377276"/>
                    <a:pt x="421309" y="384317"/>
                  </a:cubicBezTo>
                  <a:cubicBezTo>
                    <a:pt x="419156" y="391854"/>
                    <a:pt x="416919" y="399639"/>
                    <a:pt x="414352" y="407591"/>
                  </a:cubicBezTo>
                  <a:cubicBezTo>
                    <a:pt x="412116" y="414548"/>
                    <a:pt x="415925" y="422003"/>
                    <a:pt x="422883" y="424239"/>
                  </a:cubicBezTo>
                  <a:cubicBezTo>
                    <a:pt x="429840" y="426475"/>
                    <a:pt x="437295" y="422665"/>
                    <a:pt x="439614" y="415708"/>
                  </a:cubicBezTo>
                  <a:cubicBezTo>
                    <a:pt x="442347" y="407425"/>
                    <a:pt x="444749" y="399143"/>
                    <a:pt x="446985" y="391274"/>
                  </a:cubicBezTo>
                  <a:cubicBezTo>
                    <a:pt x="448890" y="384317"/>
                    <a:pt x="444666" y="377028"/>
                    <a:pt x="437626" y="375040"/>
                  </a:cubicBezTo>
                  <a:close/>
                  <a:moveTo>
                    <a:pt x="400354" y="457784"/>
                  </a:moveTo>
                  <a:cubicBezTo>
                    <a:pt x="397207" y="459109"/>
                    <a:pt x="394722" y="461759"/>
                    <a:pt x="393397" y="465155"/>
                  </a:cubicBezTo>
                  <a:cubicBezTo>
                    <a:pt x="390663" y="472112"/>
                    <a:pt x="387599" y="479318"/>
                    <a:pt x="384120" y="488015"/>
                  </a:cubicBezTo>
                  <a:cubicBezTo>
                    <a:pt x="381387" y="494807"/>
                    <a:pt x="384700" y="502758"/>
                    <a:pt x="391492" y="505491"/>
                  </a:cubicBezTo>
                  <a:cubicBezTo>
                    <a:pt x="398283" y="508224"/>
                    <a:pt x="406235" y="504912"/>
                    <a:pt x="408968" y="498120"/>
                  </a:cubicBezTo>
                  <a:cubicBezTo>
                    <a:pt x="412530" y="489257"/>
                    <a:pt x="415097" y="481886"/>
                    <a:pt x="417913" y="474846"/>
                  </a:cubicBezTo>
                  <a:cubicBezTo>
                    <a:pt x="420646" y="468054"/>
                    <a:pt x="417334" y="460434"/>
                    <a:pt x="410542" y="457784"/>
                  </a:cubicBezTo>
                  <a:cubicBezTo>
                    <a:pt x="407063" y="456458"/>
                    <a:pt x="403501" y="456376"/>
                    <a:pt x="400354" y="457784"/>
                  </a:cubicBezTo>
                  <a:close/>
                  <a:moveTo>
                    <a:pt x="378239" y="538125"/>
                  </a:moveTo>
                  <a:cubicBezTo>
                    <a:pt x="371365" y="535474"/>
                    <a:pt x="363414" y="539036"/>
                    <a:pt x="360763" y="545911"/>
                  </a:cubicBezTo>
                  <a:cubicBezTo>
                    <a:pt x="357533" y="554276"/>
                    <a:pt x="354965" y="561730"/>
                    <a:pt x="352232" y="569185"/>
                  </a:cubicBezTo>
                  <a:cubicBezTo>
                    <a:pt x="349747" y="576059"/>
                    <a:pt x="353061" y="583762"/>
                    <a:pt x="360018" y="586247"/>
                  </a:cubicBezTo>
                  <a:cubicBezTo>
                    <a:pt x="366892" y="588732"/>
                    <a:pt x="374595" y="585418"/>
                    <a:pt x="377080" y="578461"/>
                  </a:cubicBezTo>
                  <a:cubicBezTo>
                    <a:pt x="379730" y="571172"/>
                    <a:pt x="382464" y="563304"/>
                    <a:pt x="385611" y="555187"/>
                  </a:cubicBezTo>
                  <a:cubicBezTo>
                    <a:pt x="388262" y="548395"/>
                    <a:pt x="385031" y="540775"/>
                    <a:pt x="378239" y="538125"/>
                  </a:cubicBezTo>
                  <a:close/>
                  <a:moveTo>
                    <a:pt x="349085" y="620454"/>
                  </a:moveTo>
                  <a:cubicBezTo>
                    <a:pt x="341962" y="618715"/>
                    <a:pt x="334839" y="623436"/>
                    <a:pt x="333182" y="630559"/>
                  </a:cubicBezTo>
                  <a:cubicBezTo>
                    <a:pt x="331111" y="639255"/>
                    <a:pt x="329455" y="647538"/>
                    <a:pt x="328130" y="655820"/>
                  </a:cubicBezTo>
                  <a:cubicBezTo>
                    <a:pt x="326970" y="663026"/>
                    <a:pt x="331774" y="669818"/>
                    <a:pt x="338980" y="670978"/>
                  </a:cubicBezTo>
                  <a:cubicBezTo>
                    <a:pt x="346186" y="672137"/>
                    <a:pt x="353392" y="667333"/>
                    <a:pt x="354551" y="660128"/>
                  </a:cubicBezTo>
                  <a:cubicBezTo>
                    <a:pt x="355794" y="652590"/>
                    <a:pt x="357285" y="644887"/>
                    <a:pt x="359190" y="636854"/>
                  </a:cubicBezTo>
                  <a:cubicBezTo>
                    <a:pt x="360929" y="629648"/>
                    <a:pt x="356208" y="622110"/>
                    <a:pt x="349085" y="620454"/>
                  </a:cubicBezTo>
                  <a:close/>
                  <a:moveTo>
                    <a:pt x="337820" y="706593"/>
                  </a:moveTo>
                  <a:cubicBezTo>
                    <a:pt x="330532" y="707421"/>
                    <a:pt x="325313" y="714047"/>
                    <a:pt x="326142" y="721336"/>
                  </a:cubicBezTo>
                  <a:cubicBezTo>
                    <a:pt x="326722" y="726554"/>
                    <a:pt x="327467" y="731358"/>
                    <a:pt x="328461" y="736493"/>
                  </a:cubicBezTo>
                  <a:cubicBezTo>
                    <a:pt x="329207" y="740220"/>
                    <a:pt x="329952" y="743948"/>
                    <a:pt x="330780" y="747343"/>
                  </a:cubicBezTo>
                  <a:cubicBezTo>
                    <a:pt x="332437" y="754467"/>
                    <a:pt x="339560" y="758773"/>
                    <a:pt x="346683" y="757034"/>
                  </a:cubicBezTo>
                  <a:cubicBezTo>
                    <a:pt x="353806" y="755295"/>
                    <a:pt x="358113" y="748255"/>
                    <a:pt x="356373" y="741131"/>
                  </a:cubicBezTo>
                  <a:cubicBezTo>
                    <a:pt x="355628" y="737984"/>
                    <a:pt x="355131" y="734837"/>
                    <a:pt x="354386" y="731441"/>
                  </a:cubicBezTo>
                  <a:cubicBezTo>
                    <a:pt x="353475" y="727051"/>
                    <a:pt x="352978" y="722744"/>
                    <a:pt x="352481" y="718272"/>
                  </a:cubicBezTo>
                  <a:cubicBezTo>
                    <a:pt x="351735" y="710983"/>
                    <a:pt x="345109" y="705765"/>
                    <a:pt x="337820" y="706593"/>
                  </a:cubicBezTo>
                  <a:close/>
                  <a:moveTo>
                    <a:pt x="369709" y="789336"/>
                  </a:moveTo>
                  <a:cubicBezTo>
                    <a:pt x="366395" y="788508"/>
                    <a:pt x="362751" y="789005"/>
                    <a:pt x="359604" y="790910"/>
                  </a:cubicBezTo>
                  <a:cubicBezTo>
                    <a:pt x="353309" y="794720"/>
                    <a:pt x="351156" y="802920"/>
                    <a:pt x="354965" y="809132"/>
                  </a:cubicBezTo>
                  <a:cubicBezTo>
                    <a:pt x="359852" y="817166"/>
                    <a:pt x="365070" y="824620"/>
                    <a:pt x="370868" y="831246"/>
                  </a:cubicBezTo>
                  <a:cubicBezTo>
                    <a:pt x="375755" y="836713"/>
                    <a:pt x="384369" y="837293"/>
                    <a:pt x="389918" y="832406"/>
                  </a:cubicBezTo>
                  <a:cubicBezTo>
                    <a:pt x="395467" y="827519"/>
                    <a:pt x="395964" y="818905"/>
                    <a:pt x="391077" y="813356"/>
                  </a:cubicBezTo>
                  <a:cubicBezTo>
                    <a:pt x="386357" y="807972"/>
                    <a:pt x="381884" y="802175"/>
                    <a:pt x="377908" y="795465"/>
                  </a:cubicBezTo>
                  <a:cubicBezTo>
                    <a:pt x="375921" y="792401"/>
                    <a:pt x="373021" y="790165"/>
                    <a:pt x="369709" y="789336"/>
                  </a:cubicBezTo>
                  <a:close/>
                  <a:moveTo>
                    <a:pt x="540164" y="840937"/>
                  </a:moveTo>
                  <a:cubicBezTo>
                    <a:pt x="532545" y="843090"/>
                    <a:pt x="524511" y="844913"/>
                    <a:pt x="516890" y="846403"/>
                  </a:cubicBezTo>
                  <a:cubicBezTo>
                    <a:pt x="509684" y="847729"/>
                    <a:pt x="505046" y="854769"/>
                    <a:pt x="506372" y="861975"/>
                  </a:cubicBezTo>
                  <a:cubicBezTo>
                    <a:pt x="507697" y="869181"/>
                    <a:pt x="514654" y="874233"/>
                    <a:pt x="521943" y="872825"/>
                  </a:cubicBezTo>
                  <a:cubicBezTo>
                    <a:pt x="530474" y="871251"/>
                    <a:pt x="538756" y="869015"/>
                    <a:pt x="547205" y="866613"/>
                  </a:cubicBezTo>
                  <a:cubicBezTo>
                    <a:pt x="554245" y="864625"/>
                    <a:pt x="558552" y="857337"/>
                    <a:pt x="556481" y="850296"/>
                  </a:cubicBezTo>
                  <a:cubicBezTo>
                    <a:pt x="554411" y="843256"/>
                    <a:pt x="547205" y="838949"/>
                    <a:pt x="540164" y="840937"/>
                  </a:cubicBezTo>
                  <a:close/>
                  <a:moveTo>
                    <a:pt x="436880" y="844085"/>
                  </a:moveTo>
                  <a:cubicBezTo>
                    <a:pt x="429923" y="841765"/>
                    <a:pt x="422469" y="845244"/>
                    <a:pt x="420232" y="852201"/>
                  </a:cubicBezTo>
                  <a:cubicBezTo>
                    <a:pt x="417913" y="859158"/>
                    <a:pt x="421806" y="867027"/>
                    <a:pt x="428764" y="869263"/>
                  </a:cubicBezTo>
                  <a:cubicBezTo>
                    <a:pt x="437295" y="872079"/>
                    <a:pt x="445991" y="873819"/>
                    <a:pt x="455185" y="875061"/>
                  </a:cubicBezTo>
                  <a:cubicBezTo>
                    <a:pt x="462473" y="876055"/>
                    <a:pt x="469348" y="871085"/>
                    <a:pt x="470342" y="863797"/>
                  </a:cubicBezTo>
                  <a:cubicBezTo>
                    <a:pt x="471336" y="856508"/>
                    <a:pt x="466367" y="849634"/>
                    <a:pt x="459078" y="848640"/>
                  </a:cubicBezTo>
                  <a:cubicBezTo>
                    <a:pt x="451375" y="847646"/>
                    <a:pt x="443838" y="846320"/>
                    <a:pt x="436880" y="84408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5"/>
          <p:cNvGrpSpPr/>
          <p:nvPr/>
        </p:nvGrpSpPr>
        <p:grpSpPr>
          <a:xfrm rot="580867">
            <a:off x="4813895" y="996831"/>
            <a:ext cx="1811086" cy="2017351"/>
            <a:chOff x="-3299018" y="1631344"/>
            <a:chExt cx="2146302" cy="2390745"/>
          </a:xfrm>
        </p:grpSpPr>
        <p:grpSp>
          <p:nvGrpSpPr>
            <p:cNvPr id="139" name="Google Shape;139;p5"/>
            <p:cNvGrpSpPr/>
            <p:nvPr/>
          </p:nvGrpSpPr>
          <p:grpSpPr>
            <a:xfrm rot="-285038">
              <a:off x="-3209830" y="1708998"/>
              <a:ext cx="1967925" cy="2235439"/>
              <a:chOff x="1972950" y="1686800"/>
              <a:chExt cx="3164700" cy="3594900"/>
            </a:xfrm>
          </p:grpSpPr>
          <p:sp>
            <p:nvSpPr>
              <p:cNvPr id="140" name="Google Shape;140;p5"/>
              <p:cNvSpPr/>
              <p:nvPr/>
            </p:nvSpPr>
            <p:spPr>
              <a:xfrm>
                <a:off x="1972950" y="1686800"/>
                <a:ext cx="3164700" cy="3594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5"/>
              <p:cNvSpPr/>
              <p:nvPr/>
            </p:nvSpPr>
            <p:spPr>
              <a:xfrm>
                <a:off x="2138550" y="1848377"/>
                <a:ext cx="2833500" cy="2833500"/>
              </a:xfrm>
              <a:prstGeom prst="rect">
                <a:avLst/>
              </a:prstGeom>
              <a:solidFill>
                <a:srgbClr val="B5AC8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42" name="Google Shape;142;p5"/>
            <p:cNvSpPr/>
            <p:nvPr/>
          </p:nvSpPr>
          <p:spPr>
            <a:xfrm rot="-284135">
              <a:off x="-2693265" y="1663390"/>
              <a:ext cx="785034" cy="231173"/>
            </a:xfrm>
            <a:custGeom>
              <a:rect b="b" l="l" r="r" t="t"/>
              <a:pathLst>
                <a:path extrusionOk="0" h="251177" w="1851725">
                  <a:moveTo>
                    <a:pt x="44313" y="967"/>
                  </a:moveTo>
                  <a:lnTo>
                    <a:pt x="1822220" y="967"/>
                  </a:lnTo>
                  <a:cubicBezTo>
                    <a:pt x="1825725" y="976"/>
                    <a:pt x="1828549" y="3819"/>
                    <a:pt x="1828540" y="7324"/>
                  </a:cubicBezTo>
                  <a:cubicBezTo>
                    <a:pt x="1828540" y="8992"/>
                    <a:pt x="1827878" y="10595"/>
                    <a:pt x="1826694" y="11779"/>
                  </a:cubicBezTo>
                  <a:lnTo>
                    <a:pt x="1794909" y="43564"/>
                  </a:lnTo>
                  <a:cubicBezTo>
                    <a:pt x="1791824" y="46668"/>
                    <a:pt x="1791852" y="51683"/>
                    <a:pt x="1794956" y="54768"/>
                  </a:cubicBezTo>
                  <a:cubicBezTo>
                    <a:pt x="1795851" y="55663"/>
                    <a:pt x="1796960" y="56325"/>
                    <a:pt x="1798171" y="56707"/>
                  </a:cubicBezTo>
                  <a:lnTo>
                    <a:pt x="1844777" y="71248"/>
                  </a:lnTo>
                  <a:cubicBezTo>
                    <a:pt x="1848962" y="72534"/>
                    <a:pt x="1851302" y="76971"/>
                    <a:pt x="1850015" y="81156"/>
                  </a:cubicBezTo>
                  <a:cubicBezTo>
                    <a:pt x="1849568" y="82591"/>
                    <a:pt x="1848720" y="83878"/>
                    <a:pt x="1847574" y="84857"/>
                  </a:cubicBezTo>
                  <a:lnTo>
                    <a:pt x="1808611" y="118226"/>
                  </a:lnTo>
                  <a:cubicBezTo>
                    <a:pt x="1805423" y="120994"/>
                    <a:pt x="1805088" y="125823"/>
                    <a:pt x="1807856" y="129011"/>
                  </a:cubicBezTo>
                  <a:cubicBezTo>
                    <a:pt x="1808415" y="129654"/>
                    <a:pt x="1809086" y="130194"/>
                    <a:pt x="1809823" y="130623"/>
                  </a:cubicBezTo>
                  <a:lnTo>
                    <a:pt x="1847760" y="152341"/>
                  </a:lnTo>
                  <a:cubicBezTo>
                    <a:pt x="1851535" y="154560"/>
                    <a:pt x="1852793" y="159416"/>
                    <a:pt x="1850575" y="163182"/>
                  </a:cubicBezTo>
                  <a:cubicBezTo>
                    <a:pt x="1850025" y="164123"/>
                    <a:pt x="1849288" y="164934"/>
                    <a:pt x="1848412" y="165577"/>
                  </a:cubicBezTo>
                  <a:lnTo>
                    <a:pt x="1809637" y="193541"/>
                  </a:lnTo>
                  <a:cubicBezTo>
                    <a:pt x="1805544" y="196673"/>
                    <a:pt x="1804771" y="202517"/>
                    <a:pt x="1807902" y="206609"/>
                  </a:cubicBezTo>
                  <a:cubicBezTo>
                    <a:pt x="1808201" y="207000"/>
                    <a:pt x="1808536" y="207373"/>
                    <a:pt x="1808891" y="207709"/>
                  </a:cubicBezTo>
                  <a:lnTo>
                    <a:pt x="1846175" y="241265"/>
                  </a:lnTo>
                  <a:cubicBezTo>
                    <a:pt x="1848645" y="243595"/>
                    <a:pt x="1848757" y="247491"/>
                    <a:pt x="1846427" y="249961"/>
                  </a:cubicBezTo>
                  <a:cubicBezTo>
                    <a:pt x="1845299" y="251163"/>
                    <a:pt x="1843724" y="251863"/>
                    <a:pt x="1842074" y="251891"/>
                  </a:cubicBezTo>
                  <a:lnTo>
                    <a:pt x="99774" y="251891"/>
                  </a:lnTo>
                  <a:cubicBezTo>
                    <a:pt x="90079" y="251919"/>
                    <a:pt x="80451" y="250371"/>
                    <a:pt x="71251" y="247323"/>
                  </a:cubicBezTo>
                  <a:lnTo>
                    <a:pt x="28001" y="232876"/>
                  </a:lnTo>
                  <a:cubicBezTo>
                    <a:pt x="23946" y="231533"/>
                    <a:pt x="21746" y="227152"/>
                    <a:pt x="23098" y="223098"/>
                  </a:cubicBezTo>
                  <a:cubicBezTo>
                    <a:pt x="23742" y="221150"/>
                    <a:pt x="25139" y="219537"/>
                    <a:pt x="26976" y="218614"/>
                  </a:cubicBezTo>
                  <a:lnTo>
                    <a:pt x="63608" y="199972"/>
                  </a:lnTo>
                  <a:cubicBezTo>
                    <a:pt x="67215" y="198220"/>
                    <a:pt x="68725" y="193867"/>
                    <a:pt x="66963" y="190250"/>
                  </a:cubicBezTo>
                  <a:cubicBezTo>
                    <a:pt x="66115" y="188507"/>
                    <a:pt x="64605" y="187174"/>
                    <a:pt x="62769" y="186550"/>
                  </a:cubicBezTo>
                  <a:cubicBezTo>
                    <a:pt x="44872" y="180305"/>
                    <a:pt x="5071" y="172102"/>
                    <a:pt x="6842" y="160358"/>
                  </a:cubicBezTo>
                  <a:cubicBezTo>
                    <a:pt x="8613" y="150291"/>
                    <a:pt x="44779" y="138266"/>
                    <a:pt x="67243" y="131742"/>
                  </a:cubicBezTo>
                  <a:cubicBezTo>
                    <a:pt x="71205" y="130623"/>
                    <a:pt x="73516" y="126503"/>
                    <a:pt x="72398" y="122542"/>
                  </a:cubicBezTo>
                  <a:cubicBezTo>
                    <a:pt x="71857" y="120622"/>
                    <a:pt x="70571" y="119000"/>
                    <a:pt x="68828" y="118040"/>
                  </a:cubicBezTo>
                  <a:cubicBezTo>
                    <a:pt x="42542" y="103405"/>
                    <a:pt x="-242" y="85136"/>
                    <a:pt x="-55" y="74044"/>
                  </a:cubicBezTo>
                  <a:cubicBezTo>
                    <a:pt x="-55" y="64723"/>
                    <a:pt x="48134" y="51207"/>
                    <a:pt x="69107" y="45522"/>
                  </a:cubicBezTo>
                  <a:cubicBezTo>
                    <a:pt x="72481" y="44580"/>
                    <a:pt x="74448" y="41085"/>
                    <a:pt x="73507" y="37710"/>
                  </a:cubicBezTo>
                  <a:cubicBezTo>
                    <a:pt x="73274" y="36853"/>
                    <a:pt x="72845" y="36051"/>
                    <a:pt x="72276" y="35362"/>
                  </a:cubicBezTo>
                  <a:lnTo>
                    <a:pt x="41610" y="7957"/>
                  </a:lnTo>
                  <a:cubicBezTo>
                    <a:pt x="39680" y="7212"/>
                    <a:pt x="38721" y="5040"/>
                    <a:pt x="39466" y="3110"/>
                  </a:cubicBezTo>
                  <a:cubicBezTo>
                    <a:pt x="40212" y="1181"/>
                    <a:pt x="42384" y="221"/>
                    <a:pt x="44313" y="967"/>
                  </a:cubicBezTo>
                  <a:close/>
                </a:path>
              </a:pathLst>
            </a:custGeom>
            <a:solidFill>
              <a:srgbClr val="FFFFFF">
                <a:alpha val="398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43" name="Google Shape;143;p5"/>
          <p:cNvPicPr preferRelativeResize="0"/>
          <p:nvPr/>
        </p:nvPicPr>
        <p:blipFill rotWithShape="1">
          <a:blip r:embed="rId3">
            <a:alphaModFix/>
          </a:blip>
          <a:srcRect b="0" l="22319" r="15371" t="8833"/>
          <a:stretch/>
        </p:blipFill>
        <p:spPr>
          <a:xfrm rot="228052">
            <a:off x="5033822" y="1221925"/>
            <a:ext cx="1402705" cy="141703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5"/>
          <p:cNvSpPr txBox="1"/>
          <p:nvPr/>
        </p:nvSpPr>
        <p:spPr>
          <a:xfrm>
            <a:off x="767825" y="1189950"/>
            <a:ext cx="3607200" cy="8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Meet your teacher!</a:t>
            </a:r>
            <a:endParaRPr sz="49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grpSp>
        <p:nvGrpSpPr>
          <p:cNvPr id="145" name="Google Shape;145;p5"/>
          <p:cNvGrpSpPr/>
          <p:nvPr/>
        </p:nvGrpSpPr>
        <p:grpSpPr>
          <a:xfrm>
            <a:off x="88255" y="2923018"/>
            <a:ext cx="1225887" cy="1332706"/>
            <a:chOff x="130330" y="1547568"/>
            <a:chExt cx="1225887" cy="1332706"/>
          </a:xfrm>
        </p:grpSpPr>
        <p:grpSp>
          <p:nvGrpSpPr>
            <p:cNvPr id="146" name="Google Shape;146;p5"/>
            <p:cNvGrpSpPr/>
            <p:nvPr/>
          </p:nvGrpSpPr>
          <p:grpSpPr>
            <a:xfrm>
              <a:off x="924969" y="1547568"/>
              <a:ext cx="431248" cy="430702"/>
              <a:chOff x="1480294" y="939468"/>
              <a:chExt cx="431248" cy="430702"/>
            </a:xfrm>
          </p:grpSpPr>
          <p:sp>
            <p:nvSpPr>
              <p:cNvPr id="147" name="Google Shape;147;p5"/>
              <p:cNvSpPr/>
              <p:nvPr/>
            </p:nvSpPr>
            <p:spPr>
              <a:xfrm>
                <a:off x="1480294" y="939468"/>
                <a:ext cx="431248" cy="430702"/>
              </a:xfrm>
              <a:custGeom>
                <a:rect b="b" l="l" r="r" t="t"/>
                <a:pathLst>
                  <a:path extrusionOk="0" h="645246" w="646065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359" y="330614"/>
                      <a:pt x="462525" y="415196"/>
                      <a:pt x="462525" y="415196"/>
                    </a:cubicBezTo>
                    <a:cubicBezTo>
                      <a:pt x="462525" y="415196"/>
                      <a:pt x="513294" y="619317"/>
                      <a:pt x="468907" y="642843"/>
                    </a:cubicBezTo>
                    <a:cubicBezTo>
                      <a:pt x="424521" y="666370"/>
                      <a:pt x="284884" y="509398"/>
                      <a:pt x="284884" y="509398"/>
                    </a:cubicBezTo>
                    <a:cubicBezTo>
                      <a:pt x="284884" y="509398"/>
                      <a:pt x="107148" y="620745"/>
                      <a:pt x="71143" y="585693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" name="Google Shape;148;p5"/>
              <p:cNvSpPr/>
              <p:nvPr/>
            </p:nvSpPr>
            <p:spPr>
              <a:xfrm>
                <a:off x="1525689" y="1010150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535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" name="Google Shape;149;p5"/>
              <p:cNvSpPr/>
              <p:nvPr/>
            </p:nvSpPr>
            <p:spPr>
              <a:xfrm>
                <a:off x="1522399" y="1086943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0"/>
                      <a:pt x="374683" y="207454"/>
                      <a:pt x="400496" y="195263"/>
                    </a:cubicBezTo>
                    <a:cubicBezTo>
                      <a:pt x="587567" y="107156"/>
                      <a:pt x="582995" y="69532"/>
                      <a:pt x="582138" y="58960"/>
                    </a:cubicBezTo>
                    <a:cubicBezTo>
                      <a:pt x="578233" y="12001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0" name="Google Shape;150;p5"/>
            <p:cNvGrpSpPr/>
            <p:nvPr/>
          </p:nvGrpSpPr>
          <p:grpSpPr>
            <a:xfrm rot="-1169911">
              <a:off x="189849" y="2389935"/>
              <a:ext cx="431212" cy="430724"/>
              <a:chOff x="1326633" y="2888003"/>
              <a:chExt cx="431189" cy="430702"/>
            </a:xfrm>
          </p:grpSpPr>
          <p:sp>
            <p:nvSpPr>
              <p:cNvPr id="151" name="Google Shape;151;p5"/>
              <p:cNvSpPr/>
              <p:nvPr/>
            </p:nvSpPr>
            <p:spPr>
              <a:xfrm>
                <a:off x="1326633" y="2888003"/>
                <a:ext cx="431189" cy="430702"/>
              </a:xfrm>
              <a:custGeom>
                <a:rect b="b" l="l" r="r" t="t"/>
                <a:pathLst>
                  <a:path extrusionOk="0" h="645246" w="645976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7950" y="216600"/>
                      <a:pt x="427950" y="216600"/>
                    </a:cubicBezTo>
                    <a:cubicBezTo>
                      <a:pt x="427950" y="216600"/>
                      <a:pt x="637119" y="231363"/>
                      <a:pt x="645691" y="280989"/>
                    </a:cubicBezTo>
                    <a:cubicBezTo>
                      <a:pt x="654359" y="330614"/>
                      <a:pt x="462430" y="415196"/>
                      <a:pt x="462430" y="415196"/>
                    </a:cubicBezTo>
                    <a:cubicBezTo>
                      <a:pt x="462430" y="415196"/>
                      <a:pt x="513198" y="619317"/>
                      <a:pt x="468812" y="642843"/>
                    </a:cubicBezTo>
                    <a:cubicBezTo>
                      <a:pt x="424425" y="666370"/>
                      <a:pt x="284789" y="509398"/>
                      <a:pt x="284789" y="509398"/>
                    </a:cubicBezTo>
                    <a:cubicBezTo>
                      <a:pt x="284789" y="509398"/>
                      <a:pt x="107052" y="620745"/>
                      <a:pt x="71048" y="585693"/>
                    </a:cubicBezTo>
                    <a:cubicBezTo>
                      <a:pt x="35043" y="550546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152;p5"/>
              <p:cNvSpPr/>
              <p:nvPr/>
            </p:nvSpPr>
            <p:spPr>
              <a:xfrm>
                <a:off x="1372029" y="2958685"/>
                <a:ext cx="239566" cy="175224"/>
              </a:xfrm>
              <a:custGeom>
                <a:rect b="b" l="l" r="r" t="t"/>
                <a:pathLst>
                  <a:path extrusionOk="0" h="262508" w="358901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569" y="87630"/>
                      <a:pt x="352997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5"/>
              <p:cNvSpPr/>
              <p:nvPr/>
            </p:nvSpPr>
            <p:spPr>
              <a:xfrm>
                <a:off x="1368738" y="3035478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7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604"/>
                      <a:pt x="314485" y="240125"/>
                    </a:cubicBezTo>
                    <a:cubicBezTo>
                      <a:pt x="358015" y="217361"/>
                      <a:pt x="374683" y="207454"/>
                      <a:pt x="400496" y="195263"/>
                    </a:cubicBezTo>
                    <a:cubicBezTo>
                      <a:pt x="587567" y="107156"/>
                      <a:pt x="582995" y="69533"/>
                      <a:pt x="582138" y="58960"/>
                    </a:cubicBezTo>
                    <a:cubicBezTo>
                      <a:pt x="578328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4" name="Google Shape;154;p5"/>
            <p:cNvGrpSpPr/>
            <p:nvPr/>
          </p:nvGrpSpPr>
          <p:grpSpPr>
            <a:xfrm>
              <a:off x="323735" y="1784106"/>
              <a:ext cx="431133" cy="430702"/>
              <a:chOff x="323735" y="1784106"/>
              <a:chExt cx="431133" cy="430702"/>
            </a:xfrm>
          </p:grpSpPr>
          <p:sp>
            <p:nvSpPr>
              <p:cNvPr id="155" name="Google Shape;155;p5"/>
              <p:cNvSpPr/>
              <p:nvPr/>
            </p:nvSpPr>
            <p:spPr>
              <a:xfrm>
                <a:off x="323735" y="1784106"/>
                <a:ext cx="431133" cy="430702"/>
              </a:xfrm>
              <a:custGeom>
                <a:rect b="b" l="l" r="r" t="t"/>
                <a:pathLst>
                  <a:path extrusionOk="0" h="645246" w="645892">
                    <a:moveTo>
                      <a:pt x="140598" y="368904"/>
                    </a:moveTo>
                    <a:cubicBezTo>
                      <a:pt x="140598" y="368904"/>
                      <a:pt x="-20089" y="233649"/>
                      <a:pt x="2104" y="188406"/>
                    </a:cubicBezTo>
                    <a:cubicBezTo>
                      <a:pt x="24202" y="143162"/>
                      <a:pt x="229085" y="188025"/>
                      <a:pt x="229085" y="188025"/>
                    </a:cubicBezTo>
                    <a:cubicBezTo>
                      <a:pt x="229085" y="188025"/>
                      <a:pt x="307476" y="-6952"/>
                      <a:pt x="357196" y="192"/>
                    </a:cubicBezTo>
                    <a:cubicBezTo>
                      <a:pt x="406917" y="7335"/>
                      <a:pt x="427872" y="216600"/>
                      <a:pt x="427872" y="216600"/>
                    </a:cubicBezTo>
                    <a:cubicBezTo>
                      <a:pt x="427872" y="216600"/>
                      <a:pt x="637041" y="231363"/>
                      <a:pt x="645613" y="280989"/>
                    </a:cubicBezTo>
                    <a:cubicBezTo>
                      <a:pt x="654186" y="330614"/>
                      <a:pt x="462447" y="415196"/>
                      <a:pt x="462447" y="415196"/>
                    </a:cubicBezTo>
                    <a:cubicBezTo>
                      <a:pt x="462447" y="415196"/>
                      <a:pt x="513216" y="619317"/>
                      <a:pt x="468924" y="642843"/>
                    </a:cubicBezTo>
                    <a:cubicBezTo>
                      <a:pt x="424538" y="666370"/>
                      <a:pt x="284901" y="509398"/>
                      <a:pt x="284901" y="509398"/>
                    </a:cubicBezTo>
                    <a:cubicBezTo>
                      <a:pt x="284901" y="509398"/>
                      <a:pt x="107165" y="620745"/>
                      <a:pt x="71065" y="585598"/>
                    </a:cubicBezTo>
                    <a:cubicBezTo>
                      <a:pt x="35061" y="550546"/>
                      <a:pt x="140598" y="368904"/>
                      <a:pt x="140598" y="36890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5"/>
              <p:cNvSpPr/>
              <p:nvPr/>
            </p:nvSpPr>
            <p:spPr>
              <a:xfrm>
                <a:off x="369142" y="1854788"/>
                <a:ext cx="239567" cy="175224"/>
              </a:xfrm>
              <a:custGeom>
                <a:rect b="b" l="l" r="r" t="t"/>
                <a:pathLst>
                  <a:path extrusionOk="0" h="262508" w="358902">
                    <a:moveTo>
                      <a:pt x="341662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662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5"/>
              <p:cNvSpPr/>
              <p:nvPr/>
            </p:nvSpPr>
            <p:spPr>
              <a:xfrm>
                <a:off x="365820" y="1931581"/>
                <a:ext cx="388727" cy="247837"/>
              </a:xfrm>
              <a:custGeom>
                <a:rect b="b" l="l" r="r" t="t"/>
                <a:pathLst>
                  <a:path extrusionOk="0" h="371291" w="582363">
                    <a:moveTo>
                      <a:pt x="417116" y="0"/>
                    </a:moveTo>
                    <a:lnTo>
                      <a:pt x="45451" y="207550"/>
                    </a:lnTo>
                    <a:cubicBezTo>
                      <a:pt x="34973" y="228124"/>
                      <a:pt x="25829" y="251270"/>
                      <a:pt x="16876" y="273653"/>
                    </a:cubicBezTo>
                    <a:cubicBezTo>
                      <a:pt x="12113" y="286322"/>
                      <a:pt x="-7699" y="319850"/>
                      <a:pt x="3255" y="356997"/>
                    </a:cubicBezTo>
                    <a:cubicBezTo>
                      <a:pt x="10303" y="380905"/>
                      <a:pt x="53737" y="368522"/>
                      <a:pt x="67072" y="364426"/>
                    </a:cubicBezTo>
                    <a:cubicBezTo>
                      <a:pt x="78407" y="361188"/>
                      <a:pt x="112221" y="352901"/>
                      <a:pt x="221187" y="288989"/>
                    </a:cubicBezTo>
                    <a:cubicBezTo>
                      <a:pt x="248714" y="272796"/>
                      <a:pt x="275384" y="260604"/>
                      <a:pt x="314437" y="240125"/>
                    </a:cubicBezTo>
                    <a:cubicBezTo>
                      <a:pt x="357966" y="217361"/>
                      <a:pt x="374635" y="207454"/>
                      <a:pt x="400543" y="195263"/>
                    </a:cubicBezTo>
                    <a:cubicBezTo>
                      <a:pt x="587614" y="107156"/>
                      <a:pt x="583042" y="69532"/>
                      <a:pt x="582185" y="58960"/>
                    </a:cubicBezTo>
                    <a:cubicBezTo>
                      <a:pt x="578279" y="12002"/>
                      <a:pt x="417307" y="0"/>
                      <a:pt x="417116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8" name="Google Shape;158;p5"/>
            <p:cNvGrpSpPr/>
            <p:nvPr/>
          </p:nvGrpSpPr>
          <p:grpSpPr>
            <a:xfrm rot="1752158">
              <a:off x="758231" y="2188104"/>
              <a:ext cx="431253" cy="430701"/>
              <a:chOff x="4712181" y="6283221"/>
              <a:chExt cx="431252" cy="430701"/>
            </a:xfrm>
          </p:grpSpPr>
          <p:sp>
            <p:nvSpPr>
              <p:cNvPr id="159" name="Google Shape;159;p5"/>
              <p:cNvSpPr/>
              <p:nvPr/>
            </p:nvSpPr>
            <p:spPr>
              <a:xfrm>
                <a:off x="4712181" y="6283221"/>
                <a:ext cx="431252" cy="430701"/>
              </a:xfrm>
              <a:custGeom>
                <a:rect b="b" l="l" r="r" t="t"/>
                <a:pathLst>
                  <a:path extrusionOk="0" h="645245" w="646071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458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454" y="330614"/>
                      <a:pt x="462525" y="415196"/>
                      <a:pt x="462525" y="415196"/>
                    </a:cubicBezTo>
                    <a:cubicBezTo>
                      <a:pt x="462525" y="415196"/>
                      <a:pt x="513389" y="619317"/>
                      <a:pt x="468907" y="642843"/>
                    </a:cubicBezTo>
                    <a:cubicBezTo>
                      <a:pt x="424521" y="666370"/>
                      <a:pt x="284884" y="509303"/>
                      <a:pt x="284884" y="509303"/>
                    </a:cubicBezTo>
                    <a:cubicBezTo>
                      <a:pt x="284884" y="509303"/>
                      <a:pt x="107148" y="620650"/>
                      <a:pt x="71143" y="585598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rgbClr val="F2685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5"/>
              <p:cNvSpPr/>
              <p:nvPr/>
            </p:nvSpPr>
            <p:spPr>
              <a:xfrm>
                <a:off x="4757576" y="6353902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1" name="Google Shape;161;p5"/>
              <p:cNvSpPr/>
              <p:nvPr/>
            </p:nvSpPr>
            <p:spPr>
              <a:xfrm>
                <a:off x="4754286" y="6430696"/>
                <a:ext cx="388760" cy="247837"/>
              </a:xfrm>
              <a:custGeom>
                <a:rect b="b" l="l" r="r" t="t"/>
                <a:pathLst>
                  <a:path extrusionOk="0" h="371291" w="582412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927" y="228124"/>
                      <a:pt x="25783" y="251270"/>
                      <a:pt x="16829" y="273653"/>
                    </a:cubicBezTo>
                    <a:cubicBezTo>
                      <a:pt x="12067" y="286417"/>
                      <a:pt x="-7745" y="319850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9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1"/>
                      <a:pt x="374683" y="207455"/>
                      <a:pt x="400591" y="195263"/>
                    </a:cubicBezTo>
                    <a:cubicBezTo>
                      <a:pt x="587662" y="107156"/>
                      <a:pt x="583090" y="69533"/>
                      <a:pt x="582233" y="58960"/>
                    </a:cubicBezTo>
                    <a:cubicBezTo>
                      <a:pt x="578233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62" name="Google Shape;162;p5"/>
          <p:cNvSpPr txBox="1"/>
          <p:nvPr/>
        </p:nvSpPr>
        <p:spPr>
          <a:xfrm>
            <a:off x="705725" y="3409825"/>
            <a:ext cx="62001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About me</a:t>
            </a:r>
            <a:endParaRPr sz="28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63" name="Google Shape;163;p5"/>
          <p:cNvSpPr txBox="1"/>
          <p:nvPr>
            <p:ph idx="4294967295" type="body"/>
          </p:nvPr>
        </p:nvSpPr>
        <p:spPr>
          <a:xfrm>
            <a:off x="705725" y="3886175"/>
            <a:ext cx="6200100" cy="9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Donec quam felis, ultricies nec, pellentesque eu, pretium quis, sem.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64" name="Google Shape;164;p5"/>
          <p:cNvSpPr txBox="1"/>
          <p:nvPr/>
        </p:nvSpPr>
        <p:spPr>
          <a:xfrm>
            <a:off x="705725" y="5744400"/>
            <a:ext cx="27141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Fun facts</a:t>
            </a:r>
            <a:endParaRPr sz="28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65" name="Google Shape;165;p5"/>
          <p:cNvSpPr txBox="1"/>
          <p:nvPr>
            <p:ph idx="4294967295" type="body"/>
          </p:nvPr>
        </p:nvSpPr>
        <p:spPr>
          <a:xfrm>
            <a:off x="705725" y="6068350"/>
            <a:ext cx="2714100" cy="219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Donec quam felis, ultricies nec, pellentesque eu, pretium quis, sem.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66" name="Google Shape;166;p5"/>
          <p:cNvSpPr txBox="1"/>
          <p:nvPr/>
        </p:nvSpPr>
        <p:spPr>
          <a:xfrm>
            <a:off x="4134425" y="5744400"/>
            <a:ext cx="27141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Hobbies</a:t>
            </a:r>
            <a:endParaRPr sz="28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67" name="Google Shape;167;p5"/>
          <p:cNvSpPr txBox="1"/>
          <p:nvPr>
            <p:ph idx="4294967295" type="body"/>
          </p:nvPr>
        </p:nvSpPr>
        <p:spPr>
          <a:xfrm>
            <a:off x="4134425" y="6068350"/>
            <a:ext cx="2714100" cy="219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Donec quam felis, ultricies nec, pellentesque eu, pretium quis, sem.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68" name="Google Shape;168;p5"/>
          <p:cNvSpPr txBox="1"/>
          <p:nvPr/>
        </p:nvSpPr>
        <p:spPr>
          <a:xfrm>
            <a:off x="705725" y="9070825"/>
            <a:ext cx="62001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Contact Information</a:t>
            </a:r>
            <a:endParaRPr sz="28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69" name="Google Shape;169;p5"/>
          <p:cNvSpPr txBox="1"/>
          <p:nvPr>
            <p:ph idx="4294967295" type="body"/>
          </p:nvPr>
        </p:nvSpPr>
        <p:spPr>
          <a:xfrm>
            <a:off x="705725" y="9470975"/>
            <a:ext cx="6200100" cy="63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(555) 123 456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hello</a:t>
            </a:r>
            <a:r>
              <a:rPr b="1" lang="en" sz="1400">
                <a:latin typeface="Happy Monkey"/>
                <a:ea typeface="Happy Monkey"/>
                <a:cs typeface="Happy Monkey"/>
                <a:sym typeface="Happy Monkey"/>
              </a:rPr>
              <a:t>@email.com</a:t>
            </a:r>
            <a:endParaRPr b="1" sz="14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170" name="Google Shape;170;p5"/>
          <p:cNvGrpSpPr/>
          <p:nvPr/>
        </p:nvGrpSpPr>
        <p:grpSpPr>
          <a:xfrm rot="5400000">
            <a:off x="6155105" y="9017418"/>
            <a:ext cx="1225887" cy="1332706"/>
            <a:chOff x="130330" y="1547568"/>
            <a:chExt cx="1225887" cy="1332706"/>
          </a:xfrm>
        </p:grpSpPr>
        <p:grpSp>
          <p:nvGrpSpPr>
            <p:cNvPr id="171" name="Google Shape;171;p5"/>
            <p:cNvGrpSpPr/>
            <p:nvPr/>
          </p:nvGrpSpPr>
          <p:grpSpPr>
            <a:xfrm>
              <a:off x="924969" y="1547568"/>
              <a:ext cx="431248" cy="430702"/>
              <a:chOff x="1480294" y="939468"/>
              <a:chExt cx="431248" cy="430702"/>
            </a:xfrm>
          </p:grpSpPr>
          <p:sp>
            <p:nvSpPr>
              <p:cNvPr id="172" name="Google Shape;172;p5"/>
              <p:cNvSpPr/>
              <p:nvPr/>
            </p:nvSpPr>
            <p:spPr>
              <a:xfrm>
                <a:off x="1480294" y="939468"/>
                <a:ext cx="431248" cy="430702"/>
              </a:xfrm>
              <a:custGeom>
                <a:rect b="b" l="l" r="r" t="t"/>
                <a:pathLst>
                  <a:path extrusionOk="0" h="645246" w="646065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359" y="330614"/>
                      <a:pt x="462525" y="415196"/>
                      <a:pt x="462525" y="415196"/>
                    </a:cubicBezTo>
                    <a:cubicBezTo>
                      <a:pt x="462525" y="415196"/>
                      <a:pt x="513294" y="619317"/>
                      <a:pt x="468907" y="642843"/>
                    </a:cubicBezTo>
                    <a:cubicBezTo>
                      <a:pt x="424521" y="666370"/>
                      <a:pt x="284884" y="509398"/>
                      <a:pt x="284884" y="509398"/>
                    </a:cubicBezTo>
                    <a:cubicBezTo>
                      <a:pt x="284884" y="509398"/>
                      <a:pt x="107148" y="620745"/>
                      <a:pt x="71143" y="585693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5"/>
              <p:cNvSpPr/>
              <p:nvPr/>
            </p:nvSpPr>
            <p:spPr>
              <a:xfrm>
                <a:off x="1525689" y="1010150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535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5"/>
              <p:cNvSpPr/>
              <p:nvPr/>
            </p:nvSpPr>
            <p:spPr>
              <a:xfrm>
                <a:off x="1522399" y="1086943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0"/>
                      <a:pt x="374683" y="207454"/>
                      <a:pt x="400496" y="195263"/>
                    </a:cubicBezTo>
                    <a:cubicBezTo>
                      <a:pt x="587567" y="107156"/>
                      <a:pt x="582995" y="69532"/>
                      <a:pt x="582138" y="58960"/>
                    </a:cubicBezTo>
                    <a:cubicBezTo>
                      <a:pt x="578233" y="12001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" name="Google Shape;175;p5"/>
            <p:cNvGrpSpPr/>
            <p:nvPr/>
          </p:nvGrpSpPr>
          <p:grpSpPr>
            <a:xfrm rot="-1169911">
              <a:off x="189849" y="2389935"/>
              <a:ext cx="431212" cy="430724"/>
              <a:chOff x="1326633" y="2888003"/>
              <a:chExt cx="431189" cy="430702"/>
            </a:xfrm>
          </p:grpSpPr>
          <p:sp>
            <p:nvSpPr>
              <p:cNvPr id="176" name="Google Shape;176;p5"/>
              <p:cNvSpPr/>
              <p:nvPr/>
            </p:nvSpPr>
            <p:spPr>
              <a:xfrm>
                <a:off x="1326633" y="2888003"/>
                <a:ext cx="431189" cy="430702"/>
              </a:xfrm>
              <a:custGeom>
                <a:rect b="b" l="l" r="r" t="t"/>
                <a:pathLst>
                  <a:path extrusionOk="0" h="645246" w="645976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7950" y="216600"/>
                      <a:pt x="427950" y="216600"/>
                    </a:cubicBezTo>
                    <a:cubicBezTo>
                      <a:pt x="427950" y="216600"/>
                      <a:pt x="637119" y="231363"/>
                      <a:pt x="645691" y="280989"/>
                    </a:cubicBezTo>
                    <a:cubicBezTo>
                      <a:pt x="654359" y="330614"/>
                      <a:pt x="462430" y="415196"/>
                      <a:pt x="462430" y="415196"/>
                    </a:cubicBezTo>
                    <a:cubicBezTo>
                      <a:pt x="462430" y="415196"/>
                      <a:pt x="513198" y="619317"/>
                      <a:pt x="468812" y="642843"/>
                    </a:cubicBezTo>
                    <a:cubicBezTo>
                      <a:pt x="424425" y="666370"/>
                      <a:pt x="284789" y="509398"/>
                      <a:pt x="284789" y="509398"/>
                    </a:cubicBezTo>
                    <a:cubicBezTo>
                      <a:pt x="284789" y="509398"/>
                      <a:pt x="107052" y="620745"/>
                      <a:pt x="71048" y="585693"/>
                    </a:cubicBezTo>
                    <a:cubicBezTo>
                      <a:pt x="35043" y="550546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5"/>
              <p:cNvSpPr/>
              <p:nvPr/>
            </p:nvSpPr>
            <p:spPr>
              <a:xfrm>
                <a:off x="1372029" y="2958685"/>
                <a:ext cx="239566" cy="175224"/>
              </a:xfrm>
              <a:custGeom>
                <a:rect b="b" l="l" r="r" t="t"/>
                <a:pathLst>
                  <a:path extrusionOk="0" h="262508" w="358901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569" y="87630"/>
                      <a:pt x="352997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5"/>
              <p:cNvSpPr/>
              <p:nvPr/>
            </p:nvSpPr>
            <p:spPr>
              <a:xfrm>
                <a:off x="1368738" y="3035478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7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604"/>
                      <a:pt x="314485" y="240125"/>
                    </a:cubicBezTo>
                    <a:cubicBezTo>
                      <a:pt x="358015" y="217361"/>
                      <a:pt x="374683" y="207454"/>
                      <a:pt x="400496" y="195263"/>
                    </a:cubicBezTo>
                    <a:cubicBezTo>
                      <a:pt x="587567" y="107156"/>
                      <a:pt x="582995" y="69533"/>
                      <a:pt x="582138" y="58960"/>
                    </a:cubicBezTo>
                    <a:cubicBezTo>
                      <a:pt x="578328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9" name="Google Shape;179;p5"/>
            <p:cNvGrpSpPr/>
            <p:nvPr/>
          </p:nvGrpSpPr>
          <p:grpSpPr>
            <a:xfrm>
              <a:off x="323735" y="1784106"/>
              <a:ext cx="431133" cy="430702"/>
              <a:chOff x="323735" y="1784106"/>
              <a:chExt cx="431133" cy="430702"/>
            </a:xfrm>
          </p:grpSpPr>
          <p:sp>
            <p:nvSpPr>
              <p:cNvPr id="180" name="Google Shape;180;p5"/>
              <p:cNvSpPr/>
              <p:nvPr/>
            </p:nvSpPr>
            <p:spPr>
              <a:xfrm>
                <a:off x="323735" y="1784106"/>
                <a:ext cx="431133" cy="430702"/>
              </a:xfrm>
              <a:custGeom>
                <a:rect b="b" l="l" r="r" t="t"/>
                <a:pathLst>
                  <a:path extrusionOk="0" h="645246" w="645892">
                    <a:moveTo>
                      <a:pt x="140598" y="368904"/>
                    </a:moveTo>
                    <a:cubicBezTo>
                      <a:pt x="140598" y="368904"/>
                      <a:pt x="-20089" y="233649"/>
                      <a:pt x="2104" y="188406"/>
                    </a:cubicBezTo>
                    <a:cubicBezTo>
                      <a:pt x="24202" y="143162"/>
                      <a:pt x="229085" y="188025"/>
                      <a:pt x="229085" y="188025"/>
                    </a:cubicBezTo>
                    <a:cubicBezTo>
                      <a:pt x="229085" y="188025"/>
                      <a:pt x="307476" y="-6952"/>
                      <a:pt x="357196" y="192"/>
                    </a:cubicBezTo>
                    <a:cubicBezTo>
                      <a:pt x="406917" y="7335"/>
                      <a:pt x="427872" y="216600"/>
                      <a:pt x="427872" y="216600"/>
                    </a:cubicBezTo>
                    <a:cubicBezTo>
                      <a:pt x="427872" y="216600"/>
                      <a:pt x="637041" y="231363"/>
                      <a:pt x="645613" y="280989"/>
                    </a:cubicBezTo>
                    <a:cubicBezTo>
                      <a:pt x="654186" y="330614"/>
                      <a:pt x="462447" y="415196"/>
                      <a:pt x="462447" y="415196"/>
                    </a:cubicBezTo>
                    <a:cubicBezTo>
                      <a:pt x="462447" y="415196"/>
                      <a:pt x="513216" y="619317"/>
                      <a:pt x="468924" y="642843"/>
                    </a:cubicBezTo>
                    <a:cubicBezTo>
                      <a:pt x="424538" y="666370"/>
                      <a:pt x="284901" y="509398"/>
                      <a:pt x="284901" y="509398"/>
                    </a:cubicBezTo>
                    <a:cubicBezTo>
                      <a:pt x="284901" y="509398"/>
                      <a:pt x="107165" y="620745"/>
                      <a:pt x="71065" y="585598"/>
                    </a:cubicBezTo>
                    <a:cubicBezTo>
                      <a:pt x="35061" y="550546"/>
                      <a:pt x="140598" y="368904"/>
                      <a:pt x="140598" y="36890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81;p5"/>
              <p:cNvSpPr/>
              <p:nvPr/>
            </p:nvSpPr>
            <p:spPr>
              <a:xfrm>
                <a:off x="369142" y="1854788"/>
                <a:ext cx="239567" cy="175224"/>
              </a:xfrm>
              <a:custGeom>
                <a:rect b="b" l="l" r="r" t="t"/>
                <a:pathLst>
                  <a:path extrusionOk="0" h="262508" w="358902">
                    <a:moveTo>
                      <a:pt x="341662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662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5"/>
              <p:cNvSpPr/>
              <p:nvPr/>
            </p:nvSpPr>
            <p:spPr>
              <a:xfrm>
                <a:off x="365820" y="1931581"/>
                <a:ext cx="388727" cy="247837"/>
              </a:xfrm>
              <a:custGeom>
                <a:rect b="b" l="l" r="r" t="t"/>
                <a:pathLst>
                  <a:path extrusionOk="0" h="371291" w="582363">
                    <a:moveTo>
                      <a:pt x="417116" y="0"/>
                    </a:moveTo>
                    <a:lnTo>
                      <a:pt x="45451" y="207550"/>
                    </a:lnTo>
                    <a:cubicBezTo>
                      <a:pt x="34973" y="228124"/>
                      <a:pt x="25829" y="251270"/>
                      <a:pt x="16876" y="273653"/>
                    </a:cubicBezTo>
                    <a:cubicBezTo>
                      <a:pt x="12113" y="286322"/>
                      <a:pt x="-7699" y="319850"/>
                      <a:pt x="3255" y="356997"/>
                    </a:cubicBezTo>
                    <a:cubicBezTo>
                      <a:pt x="10303" y="380905"/>
                      <a:pt x="53737" y="368522"/>
                      <a:pt x="67072" y="364426"/>
                    </a:cubicBezTo>
                    <a:cubicBezTo>
                      <a:pt x="78407" y="361188"/>
                      <a:pt x="112221" y="352901"/>
                      <a:pt x="221187" y="288989"/>
                    </a:cubicBezTo>
                    <a:cubicBezTo>
                      <a:pt x="248714" y="272796"/>
                      <a:pt x="275384" y="260604"/>
                      <a:pt x="314437" y="240125"/>
                    </a:cubicBezTo>
                    <a:cubicBezTo>
                      <a:pt x="357966" y="217361"/>
                      <a:pt x="374635" y="207454"/>
                      <a:pt x="400543" y="195263"/>
                    </a:cubicBezTo>
                    <a:cubicBezTo>
                      <a:pt x="587614" y="107156"/>
                      <a:pt x="583042" y="69532"/>
                      <a:pt x="582185" y="58960"/>
                    </a:cubicBezTo>
                    <a:cubicBezTo>
                      <a:pt x="578279" y="12002"/>
                      <a:pt x="417307" y="0"/>
                      <a:pt x="417116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3" name="Google Shape;183;p5"/>
            <p:cNvGrpSpPr/>
            <p:nvPr/>
          </p:nvGrpSpPr>
          <p:grpSpPr>
            <a:xfrm rot="1752158">
              <a:off x="758231" y="2188104"/>
              <a:ext cx="431253" cy="430701"/>
              <a:chOff x="4712181" y="6283221"/>
              <a:chExt cx="431252" cy="430701"/>
            </a:xfrm>
          </p:grpSpPr>
          <p:sp>
            <p:nvSpPr>
              <p:cNvPr id="184" name="Google Shape;184;p5"/>
              <p:cNvSpPr/>
              <p:nvPr/>
            </p:nvSpPr>
            <p:spPr>
              <a:xfrm>
                <a:off x="4712181" y="6283221"/>
                <a:ext cx="431252" cy="430701"/>
              </a:xfrm>
              <a:custGeom>
                <a:rect b="b" l="l" r="r" t="t"/>
                <a:pathLst>
                  <a:path extrusionOk="0" h="645245" w="646071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458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454" y="330614"/>
                      <a:pt x="462525" y="415196"/>
                      <a:pt x="462525" y="415196"/>
                    </a:cubicBezTo>
                    <a:cubicBezTo>
                      <a:pt x="462525" y="415196"/>
                      <a:pt x="513389" y="619317"/>
                      <a:pt x="468907" y="642843"/>
                    </a:cubicBezTo>
                    <a:cubicBezTo>
                      <a:pt x="424521" y="666370"/>
                      <a:pt x="284884" y="509303"/>
                      <a:pt x="284884" y="509303"/>
                    </a:cubicBezTo>
                    <a:cubicBezTo>
                      <a:pt x="284884" y="509303"/>
                      <a:pt x="107148" y="620650"/>
                      <a:pt x="71143" y="585598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rgbClr val="F2685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185;p5"/>
              <p:cNvSpPr/>
              <p:nvPr/>
            </p:nvSpPr>
            <p:spPr>
              <a:xfrm>
                <a:off x="4757576" y="6353902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/>
              <p:nvPr/>
            </p:nvSpPr>
            <p:spPr>
              <a:xfrm>
                <a:off x="4754286" y="6430696"/>
                <a:ext cx="388760" cy="247837"/>
              </a:xfrm>
              <a:custGeom>
                <a:rect b="b" l="l" r="r" t="t"/>
                <a:pathLst>
                  <a:path extrusionOk="0" h="371291" w="582412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927" y="228124"/>
                      <a:pt x="25783" y="251270"/>
                      <a:pt x="16829" y="273653"/>
                    </a:cubicBezTo>
                    <a:cubicBezTo>
                      <a:pt x="12067" y="286417"/>
                      <a:pt x="-7745" y="319850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9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1"/>
                      <a:pt x="374683" y="207455"/>
                      <a:pt x="400591" y="195263"/>
                    </a:cubicBezTo>
                    <a:cubicBezTo>
                      <a:pt x="587662" y="107156"/>
                      <a:pt x="583090" y="69533"/>
                      <a:pt x="582233" y="58960"/>
                    </a:cubicBezTo>
                    <a:cubicBezTo>
                      <a:pt x="578233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87" name="Google Shape;187;p5"/>
          <p:cNvSpPr/>
          <p:nvPr/>
        </p:nvSpPr>
        <p:spPr>
          <a:xfrm>
            <a:off x="770307" y="2160902"/>
            <a:ext cx="3723881" cy="6635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chemeClr val="accent1"/>
                </a:solidFill>
                <a:latin typeface="Bad Script"/>
              </a:rPr>
              <a:t>Hello! I'm Mrs. Meyer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/>
          <p:nvPr/>
        </p:nvSpPr>
        <p:spPr>
          <a:xfrm>
            <a:off x="569250" y="1341325"/>
            <a:ext cx="6226200" cy="8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Classroom rules</a:t>
            </a:r>
            <a:endParaRPr sz="49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229782" y="838177"/>
            <a:ext cx="2046027" cy="62226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chemeClr val="accent1"/>
                </a:solidFill>
                <a:latin typeface="Bad Script"/>
              </a:rPr>
              <a:t>Mrs. Meyer's</a:t>
            </a:r>
          </a:p>
        </p:txBody>
      </p:sp>
      <p:sp>
        <p:nvSpPr>
          <p:cNvPr id="194" name="Google Shape;194;p6"/>
          <p:cNvSpPr txBox="1"/>
          <p:nvPr/>
        </p:nvSpPr>
        <p:spPr>
          <a:xfrm>
            <a:off x="1277325" y="3358375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5" name="Google Shape;195;p6"/>
          <p:cNvSpPr txBox="1"/>
          <p:nvPr/>
        </p:nvSpPr>
        <p:spPr>
          <a:xfrm>
            <a:off x="1277325" y="4779575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6" name="Google Shape;196;p6"/>
          <p:cNvSpPr txBox="1"/>
          <p:nvPr/>
        </p:nvSpPr>
        <p:spPr>
          <a:xfrm>
            <a:off x="1278636" y="6249450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7" name="Google Shape;197;p6"/>
          <p:cNvSpPr txBox="1"/>
          <p:nvPr/>
        </p:nvSpPr>
        <p:spPr>
          <a:xfrm>
            <a:off x="1278636" y="7670650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8" name="Google Shape;198;p6"/>
          <p:cNvSpPr txBox="1"/>
          <p:nvPr/>
        </p:nvSpPr>
        <p:spPr>
          <a:xfrm>
            <a:off x="1279948" y="9091850"/>
            <a:ext cx="5530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Lorem ipsum dolor sit amet, consectetuer adipiscing elit. Aenean commodo ligula eget dolor. </a:t>
            </a:r>
            <a:endParaRPr b="1" sz="15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199" name="Google Shape;199;p6"/>
          <p:cNvSpPr txBox="1"/>
          <p:nvPr/>
        </p:nvSpPr>
        <p:spPr>
          <a:xfrm>
            <a:off x="751350" y="2936800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grpSp>
        <p:nvGrpSpPr>
          <p:cNvPr id="200" name="Google Shape;200;p6"/>
          <p:cNvGrpSpPr/>
          <p:nvPr/>
        </p:nvGrpSpPr>
        <p:grpSpPr>
          <a:xfrm>
            <a:off x="1764092" y="4110782"/>
            <a:ext cx="645061" cy="644244"/>
            <a:chOff x="1480294" y="939468"/>
            <a:chExt cx="431248" cy="430702"/>
          </a:xfrm>
        </p:grpSpPr>
        <p:sp>
          <p:nvSpPr>
            <p:cNvPr id="201" name="Google Shape;201;p6"/>
            <p:cNvSpPr/>
            <p:nvPr/>
          </p:nvSpPr>
          <p:spPr>
            <a:xfrm>
              <a:off x="1480294" y="939468"/>
              <a:ext cx="431248" cy="430702"/>
            </a:xfrm>
            <a:custGeom>
              <a:rect b="b" l="l" r="r" t="t"/>
              <a:pathLst>
                <a:path extrusionOk="0" h="645246" w="646065">
                  <a:moveTo>
                    <a:pt x="140676" y="368904"/>
                  </a:moveTo>
                  <a:cubicBezTo>
                    <a:pt x="140676" y="368904"/>
                    <a:pt x="-20011" y="233649"/>
                    <a:pt x="2087" y="188406"/>
                  </a:cubicBezTo>
                  <a:cubicBezTo>
                    <a:pt x="24185" y="143162"/>
                    <a:pt x="229068" y="188025"/>
                    <a:pt x="229068" y="188025"/>
                  </a:cubicBezTo>
                  <a:cubicBezTo>
                    <a:pt x="229068" y="188025"/>
                    <a:pt x="307554" y="-6952"/>
                    <a:pt x="357274" y="192"/>
                  </a:cubicBezTo>
                  <a:cubicBezTo>
                    <a:pt x="406995" y="7335"/>
                    <a:pt x="428045" y="216600"/>
                    <a:pt x="428045" y="216600"/>
                  </a:cubicBezTo>
                  <a:cubicBezTo>
                    <a:pt x="428045" y="216600"/>
                    <a:pt x="637214" y="231363"/>
                    <a:pt x="645786" y="280989"/>
                  </a:cubicBezTo>
                  <a:cubicBezTo>
                    <a:pt x="654359" y="330614"/>
                    <a:pt x="462525" y="415196"/>
                    <a:pt x="462525" y="415196"/>
                  </a:cubicBezTo>
                  <a:cubicBezTo>
                    <a:pt x="462525" y="415196"/>
                    <a:pt x="513294" y="619317"/>
                    <a:pt x="468907" y="642843"/>
                  </a:cubicBezTo>
                  <a:cubicBezTo>
                    <a:pt x="424521" y="666370"/>
                    <a:pt x="284884" y="509398"/>
                    <a:pt x="284884" y="509398"/>
                  </a:cubicBezTo>
                  <a:cubicBezTo>
                    <a:pt x="284884" y="509398"/>
                    <a:pt x="107148" y="620745"/>
                    <a:pt x="71143" y="585693"/>
                  </a:cubicBezTo>
                  <a:cubicBezTo>
                    <a:pt x="35043" y="550451"/>
                    <a:pt x="140676" y="368904"/>
                    <a:pt x="140676" y="36890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>
              <a:off x="1525689" y="1010150"/>
              <a:ext cx="239567" cy="175288"/>
            </a:xfrm>
            <a:custGeom>
              <a:rect b="b" l="l" r="r" t="t"/>
              <a:pathLst>
                <a:path extrusionOk="0" h="262604" w="358902">
                  <a:moveTo>
                    <a:pt x="341757" y="0"/>
                  </a:moveTo>
                  <a:lnTo>
                    <a:pt x="0" y="193358"/>
                  </a:lnTo>
                  <a:cubicBezTo>
                    <a:pt x="34671" y="230505"/>
                    <a:pt x="67246" y="258223"/>
                    <a:pt x="72295" y="262604"/>
                  </a:cubicBezTo>
                  <a:lnTo>
                    <a:pt x="358902" y="100489"/>
                  </a:lnTo>
                  <a:cubicBezTo>
                    <a:pt x="357473" y="87535"/>
                    <a:pt x="352901" y="49054"/>
                    <a:pt x="341757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6"/>
            <p:cNvSpPr/>
            <p:nvPr/>
          </p:nvSpPr>
          <p:spPr>
            <a:xfrm>
              <a:off x="1522399" y="1086943"/>
              <a:ext cx="388697" cy="247837"/>
            </a:xfrm>
            <a:custGeom>
              <a:rect b="b" l="l" r="r" t="t"/>
              <a:pathLst>
                <a:path extrusionOk="0" h="371291" w="582317">
                  <a:moveTo>
                    <a:pt x="417070" y="0"/>
                  </a:moveTo>
                  <a:lnTo>
                    <a:pt x="45404" y="207550"/>
                  </a:lnTo>
                  <a:cubicBezTo>
                    <a:pt x="34831" y="228124"/>
                    <a:pt x="25783" y="251270"/>
                    <a:pt x="16829" y="273653"/>
                  </a:cubicBezTo>
                  <a:cubicBezTo>
                    <a:pt x="12067" y="286321"/>
                    <a:pt x="-7745" y="319754"/>
                    <a:pt x="3304" y="356997"/>
                  </a:cubicBezTo>
                  <a:cubicBezTo>
                    <a:pt x="10352" y="380905"/>
                    <a:pt x="53786" y="368522"/>
                    <a:pt x="67121" y="364426"/>
                  </a:cubicBezTo>
                  <a:cubicBezTo>
                    <a:pt x="78456" y="361188"/>
                    <a:pt x="112270" y="352901"/>
                    <a:pt x="221236" y="288988"/>
                  </a:cubicBezTo>
                  <a:cubicBezTo>
                    <a:pt x="248763" y="272796"/>
                    <a:pt x="275433" y="260509"/>
                    <a:pt x="314485" y="240125"/>
                  </a:cubicBezTo>
                  <a:cubicBezTo>
                    <a:pt x="358015" y="217360"/>
                    <a:pt x="374683" y="207454"/>
                    <a:pt x="400496" y="195263"/>
                  </a:cubicBezTo>
                  <a:cubicBezTo>
                    <a:pt x="587567" y="107156"/>
                    <a:pt x="582995" y="69532"/>
                    <a:pt x="582138" y="58960"/>
                  </a:cubicBezTo>
                  <a:cubicBezTo>
                    <a:pt x="578233" y="12001"/>
                    <a:pt x="417260" y="0"/>
                    <a:pt x="417070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4" name="Google Shape;204;p6"/>
          <p:cNvGrpSpPr/>
          <p:nvPr/>
        </p:nvGrpSpPr>
        <p:grpSpPr>
          <a:xfrm rot="-1169908">
            <a:off x="1764117" y="7049863"/>
            <a:ext cx="645011" cy="644282"/>
            <a:chOff x="1326633" y="2888003"/>
            <a:chExt cx="431189" cy="430702"/>
          </a:xfrm>
        </p:grpSpPr>
        <p:sp>
          <p:nvSpPr>
            <p:cNvPr id="205" name="Google Shape;205;p6"/>
            <p:cNvSpPr/>
            <p:nvPr/>
          </p:nvSpPr>
          <p:spPr>
            <a:xfrm>
              <a:off x="1326633" y="2888003"/>
              <a:ext cx="431189" cy="430702"/>
            </a:xfrm>
            <a:custGeom>
              <a:rect b="b" l="l" r="r" t="t"/>
              <a:pathLst>
                <a:path extrusionOk="0" h="645246" w="645976">
                  <a:moveTo>
                    <a:pt x="140676" y="368904"/>
                  </a:moveTo>
                  <a:cubicBezTo>
                    <a:pt x="140676" y="368904"/>
                    <a:pt x="-20011" y="233649"/>
                    <a:pt x="2087" y="188406"/>
                  </a:cubicBezTo>
                  <a:cubicBezTo>
                    <a:pt x="24185" y="143162"/>
                    <a:pt x="229068" y="188025"/>
                    <a:pt x="229068" y="188025"/>
                  </a:cubicBezTo>
                  <a:cubicBezTo>
                    <a:pt x="229068" y="188025"/>
                    <a:pt x="307554" y="-6952"/>
                    <a:pt x="357274" y="192"/>
                  </a:cubicBezTo>
                  <a:cubicBezTo>
                    <a:pt x="406995" y="7335"/>
                    <a:pt x="427950" y="216600"/>
                    <a:pt x="427950" y="216600"/>
                  </a:cubicBezTo>
                  <a:cubicBezTo>
                    <a:pt x="427950" y="216600"/>
                    <a:pt x="637119" y="231363"/>
                    <a:pt x="645691" y="280989"/>
                  </a:cubicBezTo>
                  <a:cubicBezTo>
                    <a:pt x="654359" y="330614"/>
                    <a:pt x="462430" y="415196"/>
                    <a:pt x="462430" y="415196"/>
                  </a:cubicBezTo>
                  <a:cubicBezTo>
                    <a:pt x="462430" y="415196"/>
                    <a:pt x="513198" y="619317"/>
                    <a:pt x="468812" y="642843"/>
                  </a:cubicBezTo>
                  <a:cubicBezTo>
                    <a:pt x="424425" y="666370"/>
                    <a:pt x="284789" y="509398"/>
                    <a:pt x="284789" y="509398"/>
                  </a:cubicBezTo>
                  <a:cubicBezTo>
                    <a:pt x="284789" y="509398"/>
                    <a:pt x="107052" y="620745"/>
                    <a:pt x="71048" y="585693"/>
                  </a:cubicBezTo>
                  <a:cubicBezTo>
                    <a:pt x="35043" y="550546"/>
                    <a:pt x="140676" y="368904"/>
                    <a:pt x="140676" y="36890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1372029" y="2958685"/>
              <a:ext cx="239566" cy="175224"/>
            </a:xfrm>
            <a:custGeom>
              <a:rect b="b" l="l" r="r" t="t"/>
              <a:pathLst>
                <a:path extrusionOk="0" h="262508" w="358901">
                  <a:moveTo>
                    <a:pt x="341757" y="0"/>
                  </a:moveTo>
                  <a:lnTo>
                    <a:pt x="0" y="193358"/>
                  </a:lnTo>
                  <a:cubicBezTo>
                    <a:pt x="34671" y="230505"/>
                    <a:pt x="67247" y="258223"/>
                    <a:pt x="72295" y="262509"/>
                  </a:cubicBezTo>
                  <a:lnTo>
                    <a:pt x="358902" y="100489"/>
                  </a:lnTo>
                  <a:cubicBezTo>
                    <a:pt x="357569" y="87630"/>
                    <a:pt x="352997" y="49054"/>
                    <a:pt x="341757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6"/>
            <p:cNvSpPr/>
            <p:nvPr/>
          </p:nvSpPr>
          <p:spPr>
            <a:xfrm>
              <a:off x="1368738" y="3035478"/>
              <a:ext cx="388697" cy="247837"/>
            </a:xfrm>
            <a:custGeom>
              <a:rect b="b" l="l" r="r" t="t"/>
              <a:pathLst>
                <a:path extrusionOk="0" h="371291" w="582317">
                  <a:moveTo>
                    <a:pt x="417070" y="0"/>
                  </a:moveTo>
                  <a:lnTo>
                    <a:pt x="45404" y="207550"/>
                  </a:lnTo>
                  <a:cubicBezTo>
                    <a:pt x="34831" y="228124"/>
                    <a:pt x="25783" y="251270"/>
                    <a:pt x="16829" y="273653"/>
                  </a:cubicBezTo>
                  <a:cubicBezTo>
                    <a:pt x="12067" y="286321"/>
                    <a:pt x="-7745" y="319754"/>
                    <a:pt x="3304" y="356997"/>
                  </a:cubicBezTo>
                  <a:cubicBezTo>
                    <a:pt x="10352" y="380905"/>
                    <a:pt x="53786" y="368522"/>
                    <a:pt x="67121" y="364427"/>
                  </a:cubicBezTo>
                  <a:cubicBezTo>
                    <a:pt x="78456" y="361188"/>
                    <a:pt x="112270" y="352901"/>
                    <a:pt x="221236" y="288988"/>
                  </a:cubicBezTo>
                  <a:cubicBezTo>
                    <a:pt x="248763" y="272796"/>
                    <a:pt x="275433" y="260604"/>
                    <a:pt x="314485" y="240125"/>
                  </a:cubicBezTo>
                  <a:cubicBezTo>
                    <a:pt x="358015" y="217361"/>
                    <a:pt x="374683" y="207454"/>
                    <a:pt x="400496" y="195263"/>
                  </a:cubicBezTo>
                  <a:cubicBezTo>
                    <a:pt x="587567" y="107156"/>
                    <a:pt x="582995" y="69533"/>
                    <a:pt x="582138" y="58960"/>
                  </a:cubicBezTo>
                  <a:cubicBezTo>
                    <a:pt x="578328" y="12002"/>
                    <a:pt x="417260" y="0"/>
                    <a:pt x="417070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8" name="Google Shape;208;p6"/>
          <p:cNvGrpSpPr/>
          <p:nvPr/>
        </p:nvGrpSpPr>
        <p:grpSpPr>
          <a:xfrm>
            <a:off x="1764178" y="2802252"/>
            <a:ext cx="644889" cy="644244"/>
            <a:chOff x="323735" y="1784106"/>
            <a:chExt cx="431133" cy="430702"/>
          </a:xfrm>
        </p:grpSpPr>
        <p:sp>
          <p:nvSpPr>
            <p:cNvPr id="209" name="Google Shape;209;p6"/>
            <p:cNvSpPr/>
            <p:nvPr/>
          </p:nvSpPr>
          <p:spPr>
            <a:xfrm>
              <a:off x="323735" y="1784106"/>
              <a:ext cx="431133" cy="430702"/>
            </a:xfrm>
            <a:custGeom>
              <a:rect b="b" l="l" r="r" t="t"/>
              <a:pathLst>
                <a:path extrusionOk="0" h="645246" w="645892">
                  <a:moveTo>
                    <a:pt x="140598" y="368904"/>
                  </a:moveTo>
                  <a:cubicBezTo>
                    <a:pt x="140598" y="368904"/>
                    <a:pt x="-20089" y="233649"/>
                    <a:pt x="2104" y="188406"/>
                  </a:cubicBezTo>
                  <a:cubicBezTo>
                    <a:pt x="24202" y="143162"/>
                    <a:pt x="229085" y="188025"/>
                    <a:pt x="229085" y="188025"/>
                  </a:cubicBezTo>
                  <a:cubicBezTo>
                    <a:pt x="229085" y="188025"/>
                    <a:pt x="307476" y="-6952"/>
                    <a:pt x="357196" y="192"/>
                  </a:cubicBezTo>
                  <a:cubicBezTo>
                    <a:pt x="406917" y="7335"/>
                    <a:pt x="427872" y="216600"/>
                    <a:pt x="427872" y="216600"/>
                  </a:cubicBezTo>
                  <a:cubicBezTo>
                    <a:pt x="427872" y="216600"/>
                    <a:pt x="637041" y="231363"/>
                    <a:pt x="645613" y="280989"/>
                  </a:cubicBezTo>
                  <a:cubicBezTo>
                    <a:pt x="654186" y="330614"/>
                    <a:pt x="462447" y="415196"/>
                    <a:pt x="462447" y="415196"/>
                  </a:cubicBezTo>
                  <a:cubicBezTo>
                    <a:pt x="462447" y="415196"/>
                    <a:pt x="513216" y="619317"/>
                    <a:pt x="468924" y="642843"/>
                  </a:cubicBezTo>
                  <a:cubicBezTo>
                    <a:pt x="424538" y="666370"/>
                    <a:pt x="284901" y="509398"/>
                    <a:pt x="284901" y="509398"/>
                  </a:cubicBezTo>
                  <a:cubicBezTo>
                    <a:pt x="284901" y="509398"/>
                    <a:pt x="107165" y="620745"/>
                    <a:pt x="71065" y="585598"/>
                  </a:cubicBezTo>
                  <a:cubicBezTo>
                    <a:pt x="35061" y="550546"/>
                    <a:pt x="140598" y="368904"/>
                    <a:pt x="140598" y="36890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369142" y="1854788"/>
              <a:ext cx="239567" cy="175224"/>
            </a:xfrm>
            <a:custGeom>
              <a:rect b="b" l="l" r="r" t="t"/>
              <a:pathLst>
                <a:path extrusionOk="0" h="262508" w="358902">
                  <a:moveTo>
                    <a:pt x="341662" y="0"/>
                  </a:moveTo>
                  <a:lnTo>
                    <a:pt x="0" y="193358"/>
                  </a:lnTo>
                  <a:cubicBezTo>
                    <a:pt x="34671" y="230505"/>
                    <a:pt x="67246" y="258223"/>
                    <a:pt x="72295" y="262509"/>
                  </a:cubicBezTo>
                  <a:lnTo>
                    <a:pt x="358902" y="100489"/>
                  </a:lnTo>
                  <a:cubicBezTo>
                    <a:pt x="357473" y="87630"/>
                    <a:pt x="352901" y="49054"/>
                    <a:pt x="341662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365820" y="1931581"/>
              <a:ext cx="388727" cy="247837"/>
            </a:xfrm>
            <a:custGeom>
              <a:rect b="b" l="l" r="r" t="t"/>
              <a:pathLst>
                <a:path extrusionOk="0" h="371291" w="582363">
                  <a:moveTo>
                    <a:pt x="417116" y="0"/>
                  </a:moveTo>
                  <a:lnTo>
                    <a:pt x="45451" y="207550"/>
                  </a:lnTo>
                  <a:cubicBezTo>
                    <a:pt x="34973" y="228124"/>
                    <a:pt x="25829" y="251270"/>
                    <a:pt x="16876" y="273653"/>
                  </a:cubicBezTo>
                  <a:cubicBezTo>
                    <a:pt x="12113" y="286322"/>
                    <a:pt x="-7699" y="319850"/>
                    <a:pt x="3255" y="356997"/>
                  </a:cubicBezTo>
                  <a:cubicBezTo>
                    <a:pt x="10303" y="380905"/>
                    <a:pt x="53737" y="368522"/>
                    <a:pt x="67072" y="364426"/>
                  </a:cubicBezTo>
                  <a:cubicBezTo>
                    <a:pt x="78407" y="361188"/>
                    <a:pt x="112221" y="352901"/>
                    <a:pt x="221187" y="288989"/>
                  </a:cubicBezTo>
                  <a:cubicBezTo>
                    <a:pt x="248714" y="272796"/>
                    <a:pt x="275384" y="260604"/>
                    <a:pt x="314437" y="240125"/>
                  </a:cubicBezTo>
                  <a:cubicBezTo>
                    <a:pt x="357966" y="217361"/>
                    <a:pt x="374635" y="207454"/>
                    <a:pt x="400543" y="195263"/>
                  </a:cubicBezTo>
                  <a:cubicBezTo>
                    <a:pt x="587614" y="107156"/>
                    <a:pt x="583042" y="69532"/>
                    <a:pt x="582185" y="58960"/>
                  </a:cubicBezTo>
                  <a:cubicBezTo>
                    <a:pt x="578279" y="12002"/>
                    <a:pt x="417307" y="0"/>
                    <a:pt x="417116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" name="Google Shape;212;p6"/>
          <p:cNvGrpSpPr/>
          <p:nvPr/>
        </p:nvGrpSpPr>
        <p:grpSpPr>
          <a:xfrm rot="1752138">
            <a:off x="1764086" y="5535734"/>
            <a:ext cx="645074" cy="644249"/>
            <a:chOff x="4712181" y="6283221"/>
            <a:chExt cx="431252" cy="430701"/>
          </a:xfrm>
        </p:grpSpPr>
        <p:sp>
          <p:nvSpPr>
            <p:cNvPr id="213" name="Google Shape;213;p6"/>
            <p:cNvSpPr/>
            <p:nvPr/>
          </p:nvSpPr>
          <p:spPr>
            <a:xfrm>
              <a:off x="4712181" y="6283221"/>
              <a:ext cx="431252" cy="430701"/>
            </a:xfrm>
            <a:custGeom>
              <a:rect b="b" l="l" r="r" t="t"/>
              <a:pathLst>
                <a:path extrusionOk="0" h="645245" w="646071">
                  <a:moveTo>
                    <a:pt x="140676" y="368904"/>
                  </a:moveTo>
                  <a:cubicBezTo>
                    <a:pt x="140676" y="368904"/>
                    <a:pt x="-20011" y="233649"/>
                    <a:pt x="2087" y="188406"/>
                  </a:cubicBezTo>
                  <a:cubicBezTo>
                    <a:pt x="24185" y="143162"/>
                    <a:pt x="229068" y="188025"/>
                    <a:pt x="229068" y="188025"/>
                  </a:cubicBezTo>
                  <a:cubicBezTo>
                    <a:pt x="229068" y="188025"/>
                    <a:pt x="307458" y="-6952"/>
                    <a:pt x="357274" y="192"/>
                  </a:cubicBezTo>
                  <a:cubicBezTo>
                    <a:pt x="406995" y="7335"/>
                    <a:pt x="428045" y="216600"/>
                    <a:pt x="428045" y="216600"/>
                  </a:cubicBezTo>
                  <a:cubicBezTo>
                    <a:pt x="428045" y="216600"/>
                    <a:pt x="637214" y="231363"/>
                    <a:pt x="645786" y="280989"/>
                  </a:cubicBezTo>
                  <a:cubicBezTo>
                    <a:pt x="654454" y="330614"/>
                    <a:pt x="462525" y="415196"/>
                    <a:pt x="462525" y="415196"/>
                  </a:cubicBezTo>
                  <a:cubicBezTo>
                    <a:pt x="462525" y="415196"/>
                    <a:pt x="513389" y="619317"/>
                    <a:pt x="468907" y="642843"/>
                  </a:cubicBezTo>
                  <a:cubicBezTo>
                    <a:pt x="424521" y="666370"/>
                    <a:pt x="284884" y="509303"/>
                    <a:pt x="284884" y="509303"/>
                  </a:cubicBezTo>
                  <a:cubicBezTo>
                    <a:pt x="284884" y="509303"/>
                    <a:pt x="107148" y="620650"/>
                    <a:pt x="71143" y="585598"/>
                  </a:cubicBezTo>
                  <a:cubicBezTo>
                    <a:pt x="35043" y="550451"/>
                    <a:pt x="140676" y="368904"/>
                    <a:pt x="140676" y="368904"/>
                  </a:cubicBezTo>
                  <a:close/>
                </a:path>
              </a:pathLst>
            </a:custGeom>
            <a:solidFill>
              <a:srgbClr val="F2685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4757576" y="6353902"/>
              <a:ext cx="239567" cy="175288"/>
            </a:xfrm>
            <a:custGeom>
              <a:rect b="b" l="l" r="r" t="t"/>
              <a:pathLst>
                <a:path extrusionOk="0" h="262604" w="358902">
                  <a:moveTo>
                    <a:pt x="341757" y="0"/>
                  </a:moveTo>
                  <a:lnTo>
                    <a:pt x="0" y="193358"/>
                  </a:lnTo>
                  <a:cubicBezTo>
                    <a:pt x="34671" y="230505"/>
                    <a:pt x="67247" y="258223"/>
                    <a:pt x="72295" y="262604"/>
                  </a:cubicBezTo>
                  <a:lnTo>
                    <a:pt x="358902" y="100489"/>
                  </a:lnTo>
                  <a:cubicBezTo>
                    <a:pt x="357473" y="87630"/>
                    <a:pt x="352901" y="49054"/>
                    <a:pt x="341757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4754286" y="6430696"/>
              <a:ext cx="388760" cy="247837"/>
            </a:xfrm>
            <a:custGeom>
              <a:rect b="b" l="l" r="r" t="t"/>
              <a:pathLst>
                <a:path extrusionOk="0" h="371291" w="582412">
                  <a:moveTo>
                    <a:pt x="417070" y="0"/>
                  </a:moveTo>
                  <a:lnTo>
                    <a:pt x="45404" y="207550"/>
                  </a:lnTo>
                  <a:cubicBezTo>
                    <a:pt x="34927" y="228124"/>
                    <a:pt x="25783" y="251270"/>
                    <a:pt x="16829" y="273653"/>
                  </a:cubicBezTo>
                  <a:cubicBezTo>
                    <a:pt x="12067" y="286417"/>
                    <a:pt x="-7745" y="319850"/>
                    <a:pt x="3304" y="356997"/>
                  </a:cubicBezTo>
                  <a:cubicBezTo>
                    <a:pt x="10352" y="380905"/>
                    <a:pt x="53786" y="368522"/>
                    <a:pt x="67121" y="364426"/>
                  </a:cubicBezTo>
                  <a:cubicBezTo>
                    <a:pt x="78456" y="361188"/>
                    <a:pt x="112270" y="352901"/>
                    <a:pt x="221236" y="288989"/>
                  </a:cubicBezTo>
                  <a:cubicBezTo>
                    <a:pt x="248763" y="272796"/>
                    <a:pt x="275433" y="260509"/>
                    <a:pt x="314485" y="240125"/>
                  </a:cubicBezTo>
                  <a:cubicBezTo>
                    <a:pt x="358015" y="217361"/>
                    <a:pt x="374683" y="207455"/>
                    <a:pt x="400591" y="195263"/>
                  </a:cubicBezTo>
                  <a:cubicBezTo>
                    <a:pt x="587662" y="107156"/>
                    <a:pt x="583090" y="69533"/>
                    <a:pt x="582233" y="58960"/>
                  </a:cubicBezTo>
                  <a:cubicBezTo>
                    <a:pt x="578233" y="12002"/>
                    <a:pt x="417260" y="0"/>
                    <a:pt x="417070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6" name="Google Shape;216;p6"/>
          <p:cNvGrpSpPr/>
          <p:nvPr/>
        </p:nvGrpSpPr>
        <p:grpSpPr>
          <a:xfrm>
            <a:off x="1764178" y="8447602"/>
            <a:ext cx="644889" cy="644244"/>
            <a:chOff x="323735" y="1784106"/>
            <a:chExt cx="431133" cy="430702"/>
          </a:xfrm>
        </p:grpSpPr>
        <p:sp>
          <p:nvSpPr>
            <p:cNvPr id="217" name="Google Shape;217;p6"/>
            <p:cNvSpPr/>
            <p:nvPr/>
          </p:nvSpPr>
          <p:spPr>
            <a:xfrm>
              <a:off x="323735" y="1784106"/>
              <a:ext cx="431133" cy="430702"/>
            </a:xfrm>
            <a:custGeom>
              <a:rect b="b" l="l" r="r" t="t"/>
              <a:pathLst>
                <a:path extrusionOk="0" h="645246" w="645892">
                  <a:moveTo>
                    <a:pt x="140598" y="368904"/>
                  </a:moveTo>
                  <a:cubicBezTo>
                    <a:pt x="140598" y="368904"/>
                    <a:pt x="-20089" y="233649"/>
                    <a:pt x="2104" y="188406"/>
                  </a:cubicBezTo>
                  <a:cubicBezTo>
                    <a:pt x="24202" y="143162"/>
                    <a:pt x="229085" y="188025"/>
                    <a:pt x="229085" y="188025"/>
                  </a:cubicBezTo>
                  <a:cubicBezTo>
                    <a:pt x="229085" y="188025"/>
                    <a:pt x="307476" y="-6952"/>
                    <a:pt x="357196" y="192"/>
                  </a:cubicBezTo>
                  <a:cubicBezTo>
                    <a:pt x="406917" y="7335"/>
                    <a:pt x="427872" y="216600"/>
                    <a:pt x="427872" y="216600"/>
                  </a:cubicBezTo>
                  <a:cubicBezTo>
                    <a:pt x="427872" y="216600"/>
                    <a:pt x="637041" y="231363"/>
                    <a:pt x="645613" y="280989"/>
                  </a:cubicBezTo>
                  <a:cubicBezTo>
                    <a:pt x="654186" y="330614"/>
                    <a:pt x="462447" y="415196"/>
                    <a:pt x="462447" y="415196"/>
                  </a:cubicBezTo>
                  <a:cubicBezTo>
                    <a:pt x="462447" y="415196"/>
                    <a:pt x="513216" y="619317"/>
                    <a:pt x="468924" y="642843"/>
                  </a:cubicBezTo>
                  <a:cubicBezTo>
                    <a:pt x="424538" y="666370"/>
                    <a:pt x="284901" y="509398"/>
                    <a:pt x="284901" y="509398"/>
                  </a:cubicBezTo>
                  <a:cubicBezTo>
                    <a:pt x="284901" y="509398"/>
                    <a:pt x="107165" y="620745"/>
                    <a:pt x="71065" y="585598"/>
                  </a:cubicBezTo>
                  <a:cubicBezTo>
                    <a:pt x="35061" y="550546"/>
                    <a:pt x="140598" y="368904"/>
                    <a:pt x="140598" y="36890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369142" y="1854788"/>
              <a:ext cx="239567" cy="175224"/>
            </a:xfrm>
            <a:custGeom>
              <a:rect b="b" l="l" r="r" t="t"/>
              <a:pathLst>
                <a:path extrusionOk="0" h="262508" w="358902">
                  <a:moveTo>
                    <a:pt x="341662" y="0"/>
                  </a:moveTo>
                  <a:lnTo>
                    <a:pt x="0" y="193358"/>
                  </a:lnTo>
                  <a:cubicBezTo>
                    <a:pt x="34671" y="230505"/>
                    <a:pt x="67246" y="258223"/>
                    <a:pt x="72295" y="262509"/>
                  </a:cubicBezTo>
                  <a:lnTo>
                    <a:pt x="358902" y="100489"/>
                  </a:lnTo>
                  <a:cubicBezTo>
                    <a:pt x="357473" y="87630"/>
                    <a:pt x="352901" y="49054"/>
                    <a:pt x="341662" y="0"/>
                  </a:cubicBezTo>
                  <a:close/>
                </a:path>
              </a:pathLst>
            </a:custGeom>
            <a:solidFill>
              <a:srgbClr val="FFFFFF">
                <a:alpha val="203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365820" y="1931581"/>
              <a:ext cx="388727" cy="247837"/>
            </a:xfrm>
            <a:custGeom>
              <a:rect b="b" l="l" r="r" t="t"/>
              <a:pathLst>
                <a:path extrusionOk="0" h="371291" w="582363">
                  <a:moveTo>
                    <a:pt x="417116" y="0"/>
                  </a:moveTo>
                  <a:lnTo>
                    <a:pt x="45451" y="207550"/>
                  </a:lnTo>
                  <a:cubicBezTo>
                    <a:pt x="34973" y="228124"/>
                    <a:pt x="25829" y="251270"/>
                    <a:pt x="16876" y="273653"/>
                  </a:cubicBezTo>
                  <a:cubicBezTo>
                    <a:pt x="12113" y="286322"/>
                    <a:pt x="-7699" y="319850"/>
                    <a:pt x="3255" y="356997"/>
                  </a:cubicBezTo>
                  <a:cubicBezTo>
                    <a:pt x="10303" y="380905"/>
                    <a:pt x="53737" y="368522"/>
                    <a:pt x="67072" y="364426"/>
                  </a:cubicBezTo>
                  <a:cubicBezTo>
                    <a:pt x="78407" y="361188"/>
                    <a:pt x="112221" y="352901"/>
                    <a:pt x="221187" y="288989"/>
                  </a:cubicBezTo>
                  <a:cubicBezTo>
                    <a:pt x="248714" y="272796"/>
                    <a:pt x="275384" y="260604"/>
                    <a:pt x="314437" y="240125"/>
                  </a:cubicBezTo>
                  <a:cubicBezTo>
                    <a:pt x="357966" y="217361"/>
                    <a:pt x="374635" y="207454"/>
                    <a:pt x="400543" y="195263"/>
                  </a:cubicBezTo>
                  <a:cubicBezTo>
                    <a:pt x="587614" y="107156"/>
                    <a:pt x="583042" y="69532"/>
                    <a:pt x="582185" y="58960"/>
                  </a:cubicBezTo>
                  <a:cubicBezTo>
                    <a:pt x="578279" y="12002"/>
                    <a:pt x="417307" y="0"/>
                    <a:pt x="417116" y="0"/>
                  </a:cubicBezTo>
                  <a:close/>
                </a:path>
              </a:pathLst>
            </a:custGeom>
            <a:solidFill>
              <a:srgbClr val="FFFFFF">
                <a:alpha val="184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0" name="Google Shape;220;p6"/>
          <p:cNvSpPr txBox="1"/>
          <p:nvPr/>
        </p:nvSpPr>
        <p:spPr>
          <a:xfrm>
            <a:off x="1858055" y="2936800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1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1" name="Google Shape;221;p6"/>
          <p:cNvSpPr txBox="1"/>
          <p:nvPr/>
        </p:nvSpPr>
        <p:spPr>
          <a:xfrm>
            <a:off x="751350" y="4348138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2" name="Google Shape;222;p6"/>
          <p:cNvSpPr txBox="1"/>
          <p:nvPr/>
        </p:nvSpPr>
        <p:spPr>
          <a:xfrm>
            <a:off x="1857780" y="4245300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2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3" name="Google Shape;223;p6"/>
          <p:cNvSpPr txBox="1"/>
          <p:nvPr/>
        </p:nvSpPr>
        <p:spPr>
          <a:xfrm>
            <a:off x="751350" y="5759475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4" name="Google Shape;224;p6"/>
          <p:cNvSpPr txBox="1"/>
          <p:nvPr/>
        </p:nvSpPr>
        <p:spPr>
          <a:xfrm>
            <a:off x="751350" y="7170813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5" name="Google Shape;225;p6"/>
          <p:cNvSpPr txBox="1"/>
          <p:nvPr/>
        </p:nvSpPr>
        <p:spPr>
          <a:xfrm>
            <a:off x="751350" y="8582150"/>
            <a:ext cx="12450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oiny"/>
                <a:ea typeface="Coiny"/>
                <a:cs typeface="Coiny"/>
                <a:sym typeface="Coiny"/>
              </a:rPr>
              <a:t>Rule</a:t>
            </a:r>
            <a:endParaRPr sz="3000">
              <a:solidFill>
                <a:schemeClr val="dk1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6" name="Google Shape;226;p6"/>
          <p:cNvSpPr txBox="1"/>
          <p:nvPr/>
        </p:nvSpPr>
        <p:spPr>
          <a:xfrm>
            <a:off x="1857918" y="5667425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3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7" name="Google Shape;227;p6"/>
          <p:cNvSpPr txBox="1"/>
          <p:nvPr/>
        </p:nvSpPr>
        <p:spPr>
          <a:xfrm>
            <a:off x="1857643" y="7128325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4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sp>
        <p:nvSpPr>
          <p:cNvPr id="228" name="Google Shape;228;p6"/>
          <p:cNvSpPr txBox="1"/>
          <p:nvPr/>
        </p:nvSpPr>
        <p:spPr>
          <a:xfrm>
            <a:off x="1857643" y="8576125"/>
            <a:ext cx="375900" cy="5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F8F8F8"/>
                </a:solidFill>
                <a:latin typeface="Coiny"/>
                <a:ea typeface="Coiny"/>
                <a:cs typeface="Coiny"/>
                <a:sym typeface="Coiny"/>
              </a:rPr>
              <a:t>5</a:t>
            </a:r>
            <a:endParaRPr sz="2500">
              <a:solidFill>
                <a:srgbClr val="F8F8F8"/>
              </a:solidFill>
              <a:latin typeface="Coiny"/>
              <a:ea typeface="Coiny"/>
              <a:cs typeface="Coiny"/>
              <a:sym typeface="Coiny"/>
            </a:endParaRPr>
          </a:p>
        </p:txBody>
      </p:sp>
      <p:grpSp>
        <p:nvGrpSpPr>
          <p:cNvPr id="229" name="Google Shape;229;p6"/>
          <p:cNvGrpSpPr/>
          <p:nvPr/>
        </p:nvGrpSpPr>
        <p:grpSpPr>
          <a:xfrm rot="5400000">
            <a:off x="6144080" y="9271143"/>
            <a:ext cx="1225887" cy="1332706"/>
            <a:chOff x="130330" y="1547568"/>
            <a:chExt cx="1225887" cy="1332706"/>
          </a:xfrm>
        </p:grpSpPr>
        <p:grpSp>
          <p:nvGrpSpPr>
            <p:cNvPr id="230" name="Google Shape;230;p6"/>
            <p:cNvGrpSpPr/>
            <p:nvPr/>
          </p:nvGrpSpPr>
          <p:grpSpPr>
            <a:xfrm>
              <a:off x="924969" y="1547568"/>
              <a:ext cx="431248" cy="430702"/>
              <a:chOff x="1480294" y="939468"/>
              <a:chExt cx="431248" cy="430702"/>
            </a:xfrm>
          </p:grpSpPr>
          <p:sp>
            <p:nvSpPr>
              <p:cNvPr id="231" name="Google Shape;231;p6"/>
              <p:cNvSpPr/>
              <p:nvPr/>
            </p:nvSpPr>
            <p:spPr>
              <a:xfrm>
                <a:off x="1480294" y="939468"/>
                <a:ext cx="431248" cy="430702"/>
              </a:xfrm>
              <a:custGeom>
                <a:rect b="b" l="l" r="r" t="t"/>
                <a:pathLst>
                  <a:path extrusionOk="0" h="645246" w="646065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359" y="330614"/>
                      <a:pt x="462525" y="415196"/>
                      <a:pt x="462525" y="415196"/>
                    </a:cubicBezTo>
                    <a:cubicBezTo>
                      <a:pt x="462525" y="415196"/>
                      <a:pt x="513294" y="619317"/>
                      <a:pt x="468907" y="642843"/>
                    </a:cubicBezTo>
                    <a:cubicBezTo>
                      <a:pt x="424521" y="666370"/>
                      <a:pt x="284884" y="509398"/>
                      <a:pt x="284884" y="509398"/>
                    </a:cubicBezTo>
                    <a:cubicBezTo>
                      <a:pt x="284884" y="509398"/>
                      <a:pt x="107148" y="620745"/>
                      <a:pt x="71143" y="585693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6"/>
              <p:cNvSpPr/>
              <p:nvPr/>
            </p:nvSpPr>
            <p:spPr>
              <a:xfrm>
                <a:off x="1525689" y="1010150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535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6"/>
              <p:cNvSpPr/>
              <p:nvPr/>
            </p:nvSpPr>
            <p:spPr>
              <a:xfrm>
                <a:off x="1522399" y="1086943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0"/>
                      <a:pt x="374683" y="207454"/>
                      <a:pt x="400496" y="195263"/>
                    </a:cubicBezTo>
                    <a:cubicBezTo>
                      <a:pt x="587567" y="107156"/>
                      <a:pt x="582995" y="69532"/>
                      <a:pt x="582138" y="58960"/>
                    </a:cubicBezTo>
                    <a:cubicBezTo>
                      <a:pt x="578233" y="12001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4" name="Google Shape;234;p6"/>
            <p:cNvGrpSpPr/>
            <p:nvPr/>
          </p:nvGrpSpPr>
          <p:grpSpPr>
            <a:xfrm rot="-1169911">
              <a:off x="189849" y="2389935"/>
              <a:ext cx="431212" cy="430724"/>
              <a:chOff x="1326633" y="2888003"/>
              <a:chExt cx="431189" cy="430702"/>
            </a:xfrm>
          </p:grpSpPr>
          <p:sp>
            <p:nvSpPr>
              <p:cNvPr id="235" name="Google Shape;235;p6"/>
              <p:cNvSpPr/>
              <p:nvPr/>
            </p:nvSpPr>
            <p:spPr>
              <a:xfrm>
                <a:off x="1326633" y="2888003"/>
                <a:ext cx="431189" cy="430702"/>
              </a:xfrm>
              <a:custGeom>
                <a:rect b="b" l="l" r="r" t="t"/>
                <a:pathLst>
                  <a:path extrusionOk="0" h="645246" w="645976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554" y="-6952"/>
                      <a:pt x="357274" y="192"/>
                    </a:cubicBezTo>
                    <a:cubicBezTo>
                      <a:pt x="406995" y="7335"/>
                      <a:pt x="427950" y="216600"/>
                      <a:pt x="427950" y="216600"/>
                    </a:cubicBezTo>
                    <a:cubicBezTo>
                      <a:pt x="427950" y="216600"/>
                      <a:pt x="637119" y="231363"/>
                      <a:pt x="645691" y="280989"/>
                    </a:cubicBezTo>
                    <a:cubicBezTo>
                      <a:pt x="654359" y="330614"/>
                      <a:pt x="462430" y="415196"/>
                      <a:pt x="462430" y="415196"/>
                    </a:cubicBezTo>
                    <a:cubicBezTo>
                      <a:pt x="462430" y="415196"/>
                      <a:pt x="513198" y="619317"/>
                      <a:pt x="468812" y="642843"/>
                    </a:cubicBezTo>
                    <a:cubicBezTo>
                      <a:pt x="424425" y="666370"/>
                      <a:pt x="284789" y="509398"/>
                      <a:pt x="284789" y="509398"/>
                    </a:cubicBezTo>
                    <a:cubicBezTo>
                      <a:pt x="284789" y="509398"/>
                      <a:pt x="107052" y="620745"/>
                      <a:pt x="71048" y="585693"/>
                    </a:cubicBezTo>
                    <a:cubicBezTo>
                      <a:pt x="35043" y="550546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6"/>
              <p:cNvSpPr/>
              <p:nvPr/>
            </p:nvSpPr>
            <p:spPr>
              <a:xfrm>
                <a:off x="1372029" y="2958685"/>
                <a:ext cx="239566" cy="175224"/>
              </a:xfrm>
              <a:custGeom>
                <a:rect b="b" l="l" r="r" t="t"/>
                <a:pathLst>
                  <a:path extrusionOk="0" h="262508" w="358901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569" y="87630"/>
                      <a:pt x="352997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6"/>
              <p:cNvSpPr/>
              <p:nvPr/>
            </p:nvSpPr>
            <p:spPr>
              <a:xfrm>
                <a:off x="1368738" y="3035478"/>
                <a:ext cx="388697" cy="247837"/>
              </a:xfrm>
              <a:custGeom>
                <a:rect b="b" l="l" r="r" t="t"/>
                <a:pathLst>
                  <a:path extrusionOk="0" h="371291" w="582317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831" y="228124"/>
                      <a:pt x="25783" y="251270"/>
                      <a:pt x="16829" y="273653"/>
                    </a:cubicBezTo>
                    <a:cubicBezTo>
                      <a:pt x="12067" y="286321"/>
                      <a:pt x="-7745" y="319754"/>
                      <a:pt x="3304" y="356997"/>
                    </a:cubicBezTo>
                    <a:cubicBezTo>
                      <a:pt x="10352" y="380905"/>
                      <a:pt x="53786" y="368522"/>
                      <a:pt x="67121" y="364427"/>
                    </a:cubicBezTo>
                    <a:cubicBezTo>
                      <a:pt x="78456" y="361188"/>
                      <a:pt x="112270" y="352901"/>
                      <a:pt x="221236" y="288988"/>
                    </a:cubicBezTo>
                    <a:cubicBezTo>
                      <a:pt x="248763" y="272796"/>
                      <a:pt x="275433" y="260604"/>
                      <a:pt x="314485" y="240125"/>
                    </a:cubicBezTo>
                    <a:cubicBezTo>
                      <a:pt x="358015" y="217361"/>
                      <a:pt x="374683" y="207454"/>
                      <a:pt x="400496" y="195263"/>
                    </a:cubicBezTo>
                    <a:cubicBezTo>
                      <a:pt x="587567" y="107156"/>
                      <a:pt x="582995" y="69533"/>
                      <a:pt x="582138" y="58960"/>
                    </a:cubicBezTo>
                    <a:cubicBezTo>
                      <a:pt x="578328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6"/>
            <p:cNvGrpSpPr/>
            <p:nvPr/>
          </p:nvGrpSpPr>
          <p:grpSpPr>
            <a:xfrm>
              <a:off x="323735" y="1784106"/>
              <a:ext cx="431133" cy="430702"/>
              <a:chOff x="323735" y="1784106"/>
              <a:chExt cx="431133" cy="430702"/>
            </a:xfrm>
          </p:grpSpPr>
          <p:sp>
            <p:nvSpPr>
              <p:cNvPr id="239" name="Google Shape;239;p6"/>
              <p:cNvSpPr/>
              <p:nvPr/>
            </p:nvSpPr>
            <p:spPr>
              <a:xfrm>
                <a:off x="323735" y="1784106"/>
                <a:ext cx="431133" cy="430702"/>
              </a:xfrm>
              <a:custGeom>
                <a:rect b="b" l="l" r="r" t="t"/>
                <a:pathLst>
                  <a:path extrusionOk="0" h="645246" w="645892">
                    <a:moveTo>
                      <a:pt x="140598" y="368904"/>
                    </a:moveTo>
                    <a:cubicBezTo>
                      <a:pt x="140598" y="368904"/>
                      <a:pt x="-20089" y="233649"/>
                      <a:pt x="2104" y="188406"/>
                    </a:cubicBezTo>
                    <a:cubicBezTo>
                      <a:pt x="24202" y="143162"/>
                      <a:pt x="229085" y="188025"/>
                      <a:pt x="229085" y="188025"/>
                    </a:cubicBezTo>
                    <a:cubicBezTo>
                      <a:pt x="229085" y="188025"/>
                      <a:pt x="307476" y="-6952"/>
                      <a:pt x="357196" y="192"/>
                    </a:cubicBezTo>
                    <a:cubicBezTo>
                      <a:pt x="406917" y="7335"/>
                      <a:pt x="427872" y="216600"/>
                      <a:pt x="427872" y="216600"/>
                    </a:cubicBezTo>
                    <a:cubicBezTo>
                      <a:pt x="427872" y="216600"/>
                      <a:pt x="637041" y="231363"/>
                      <a:pt x="645613" y="280989"/>
                    </a:cubicBezTo>
                    <a:cubicBezTo>
                      <a:pt x="654186" y="330614"/>
                      <a:pt x="462447" y="415196"/>
                      <a:pt x="462447" y="415196"/>
                    </a:cubicBezTo>
                    <a:cubicBezTo>
                      <a:pt x="462447" y="415196"/>
                      <a:pt x="513216" y="619317"/>
                      <a:pt x="468924" y="642843"/>
                    </a:cubicBezTo>
                    <a:cubicBezTo>
                      <a:pt x="424538" y="666370"/>
                      <a:pt x="284901" y="509398"/>
                      <a:pt x="284901" y="509398"/>
                    </a:cubicBezTo>
                    <a:cubicBezTo>
                      <a:pt x="284901" y="509398"/>
                      <a:pt x="107165" y="620745"/>
                      <a:pt x="71065" y="585598"/>
                    </a:cubicBezTo>
                    <a:cubicBezTo>
                      <a:pt x="35061" y="550546"/>
                      <a:pt x="140598" y="368904"/>
                      <a:pt x="140598" y="36890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6"/>
              <p:cNvSpPr/>
              <p:nvPr/>
            </p:nvSpPr>
            <p:spPr>
              <a:xfrm>
                <a:off x="369142" y="1854788"/>
                <a:ext cx="239567" cy="175224"/>
              </a:xfrm>
              <a:custGeom>
                <a:rect b="b" l="l" r="r" t="t"/>
                <a:pathLst>
                  <a:path extrusionOk="0" h="262508" w="358902">
                    <a:moveTo>
                      <a:pt x="341662" y="0"/>
                    </a:moveTo>
                    <a:lnTo>
                      <a:pt x="0" y="193358"/>
                    </a:lnTo>
                    <a:cubicBezTo>
                      <a:pt x="34671" y="230505"/>
                      <a:pt x="67246" y="258223"/>
                      <a:pt x="72295" y="262509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662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1" name="Google Shape;241;p6"/>
              <p:cNvSpPr/>
              <p:nvPr/>
            </p:nvSpPr>
            <p:spPr>
              <a:xfrm>
                <a:off x="365820" y="1931581"/>
                <a:ext cx="388727" cy="247837"/>
              </a:xfrm>
              <a:custGeom>
                <a:rect b="b" l="l" r="r" t="t"/>
                <a:pathLst>
                  <a:path extrusionOk="0" h="371291" w="582363">
                    <a:moveTo>
                      <a:pt x="417116" y="0"/>
                    </a:moveTo>
                    <a:lnTo>
                      <a:pt x="45451" y="207550"/>
                    </a:lnTo>
                    <a:cubicBezTo>
                      <a:pt x="34973" y="228124"/>
                      <a:pt x="25829" y="251270"/>
                      <a:pt x="16876" y="273653"/>
                    </a:cubicBezTo>
                    <a:cubicBezTo>
                      <a:pt x="12113" y="286322"/>
                      <a:pt x="-7699" y="319850"/>
                      <a:pt x="3255" y="356997"/>
                    </a:cubicBezTo>
                    <a:cubicBezTo>
                      <a:pt x="10303" y="380905"/>
                      <a:pt x="53737" y="368522"/>
                      <a:pt x="67072" y="364426"/>
                    </a:cubicBezTo>
                    <a:cubicBezTo>
                      <a:pt x="78407" y="361188"/>
                      <a:pt x="112221" y="352901"/>
                      <a:pt x="221187" y="288989"/>
                    </a:cubicBezTo>
                    <a:cubicBezTo>
                      <a:pt x="248714" y="272796"/>
                      <a:pt x="275384" y="260604"/>
                      <a:pt x="314437" y="240125"/>
                    </a:cubicBezTo>
                    <a:cubicBezTo>
                      <a:pt x="357966" y="217361"/>
                      <a:pt x="374635" y="207454"/>
                      <a:pt x="400543" y="195263"/>
                    </a:cubicBezTo>
                    <a:cubicBezTo>
                      <a:pt x="587614" y="107156"/>
                      <a:pt x="583042" y="69532"/>
                      <a:pt x="582185" y="58960"/>
                    </a:cubicBezTo>
                    <a:cubicBezTo>
                      <a:pt x="578279" y="12002"/>
                      <a:pt x="417307" y="0"/>
                      <a:pt x="417116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2" name="Google Shape;242;p6"/>
            <p:cNvGrpSpPr/>
            <p:nvPr/>
          </p:nvGrpSpPr>
          <p:grpSpPr>
            <a:xfrm rot="1752158">
              <a:off x="758231" y="2188104"/>
              <a:ext cx="431253" cy="430701"/>
              <a:chOff x="4712181" y="6283221"/>
              <a:chExt cx="431252" cy="430701"/>
            </a:xfrm>
          </p:grpSpPr>
          <p:sp>
            <p:nvSpPr>
              <p:cNvPr id="243" name="Google Shape;243;p6"/>
              <p:cNvSpPr/>
              <p:nvPr/>
            </p:nvSpPr>
            <p:spPr>
              <a:xfrm>
                <a:off x="4712181" y="6283221"/>
                <a:ext cx="431252" cy="430701"/>
              </a:xfrm>
              <a:custGeom>
                <a:rect b="b" l="l" r="r" t="t"/>
                <a:pathLst>
                  <a:path extrusionOk="0" h="645245" w="646071">
                    <a:moveTo>
                      <a:pt x="140676" y="368904"/>
                    </a:moveTo>
                    <a:cubicBezTo>
                      <a:pt x="140676" y="368904"/>
                      <a:pt x="-20011" y="233649"/>
                      <a:pt x="2087" y="188406"/>
                    </a:cubicBezTo>
                    <a:cubicBezTo>
                      <a:pt x="24185" y="143162"/>
                      <a:pt x="229068" y="188025"/>
                      <a:pt x="229068" y="188025"/>
                    </a:cubicBezTo>
                    <a:cubicBezTo>
                      <a:pt x="229068" y="188025"/>
                      <a:pt x="307458" y="-6952"/>
                      <a:pt x="357274" y="192"/>
                    </a:cubicBezTo>
                    <a:cubicBezTo>
                      <a:pt x="406995" y="7335"/>
                      <a:pt x="428045" y="216600"/>
                      <a:pt x="428045" y="216600"/>
                    </a:cubicBezTo>
                    <a:cubicBezTo>
                      <a:pt x="428045" y="216600"/>
                      <a:pt x="637214" y="231363"/>
                      <a:pt x="645786" y="280989"/>
                    </a:cubicBezTo>
                    <a:cubicBezTo>
                      <a:pt x="654454" y="330614"/>
                      <a:pt x="462525" y="415196"/>
                      <a:pt x="462525" y="415196"/>
                    </a:cubicBezTo>
                    <a:cubicBezTo>
                      <a:pt x="462525" y="415196"/>
                      <a:pt x="513389" y="619317"/>
                      <a:pt x="468907" y="642843"/>
                    </a:cubicBezTo>
                    <a:cubicBezTo>
                      <a:pt x="424521" y="666370"/>
                      <a:pt x="284884" y="509303"/>
                      <a:pt x="284884" y="509303"/>
                    </a:cubicBezTo>
                    <a:cubicBezTo>
                      <a:pt x="284884" y="509303"/>
                      <a:pt x="107148" y="620650"/>
                      <a:pt x="71143" y="585598"/>
                    </a:cubicBezTo>
                    <a:cubicBezTo>
                      <a:pt x="35043" y="550451"/>
                      <a:pt x="140676" y="368904"/>
                      <a:pt x="140676" y="368904"/>
                    </a:cubicBezTo>
                    <a:close/>
                  </a:path>
                </a:pathLst>
              </a:custGeom>
              <a:solidFill>
                <a:srgbClr val="F2685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244;p6"/>
              <p:cNvSpPr/>
              <p:nvPr/>
            </p:nvSpPr>
            <p:spPr>
              <a:xfrm>
                <a:off x="4757576" y="6353902"/>
                <a:ext cx="239567" cy="175288"/>
              </a:xfrm>
              <a:custGeom>
                <a:rect b="b" l="l" r="r" t="t"/>
                <a:pathLst>
                  <a:path extrusionOk="0" h="262604" w="358902">
                    <a:moveTo>
                      <a:pt x="341757" y="0"/>
                    </a:moveTo>
                    <a:lnTo>
                      <a:pt x="0" y="193358"/>
                    </a:lnTo>
                    <a:cubicBezTo>
                      <a:pt x="34671" y="230505"/>
                      <a:pt x="67247" y="258223"/>
                      <a:pt x="72295" y="262604"/>
                    </a:cubicBezTo>
                    <a:lnTo>
                      <a:pt x="358902" y="100489"/>
                    </a:lnTo>
                    <a:cubicBezTo>
                      <a:pt x="357473" y="87630"/>
                      <a:pt x="352901" y="49054"/>
                      <a:pt x="341757" y="0"/>
                    </a:cubicBezTo>
                    <a:close/>
                  </a:path>
                </a:pathLst>
              </a:custGeom>
              <a:solidFill>
                <a:srgbClr val="FFFFFF">
                  <a:alpha val="203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5" name="Google Shape;245;p6"/>
              <p:cNvSpPr/>
              <p:nvPr/>
            </p:nvSpPr>
            <p:spPr>
              <a:xfrm>
                <a:off x="4754286" y="6430696"/>
                <a:ext cx="388760" cy="247837"/>
              </a:xfrm>
              <a:custGeom>
                <a:rect b="b" l="l" r="r" t="t"/>
                <a:pathLst>
                  <a:path extrusionOk="0" h="371291" w="582412">
                    <a:moveTo>
                      <a:pt x="417070" y="0"/>
                    </a:moveTo>
                    <a:lnTo>
                      <a:pt x="45404" y="207550"/>
                    </a:lnTo>
                    <a:cubicBezTo>
                      <a:pt x="34927" y="228124"/>
                      <a:pt x="25783" y="251270"/>
                      <a:pt x="16829" y="273653"/>
                    </a:cubicBezTo>
                    <a:cubicBezTo>
                      <a:pt x="12067" y="286417"/>
                      <a:pt x="-7745" y="319850"/>
                      <a:pt x="3304" y="356997"/>
                    </a:cubicBezTo>
                    <a:cubicBezTo>
                      <a:pt x="10352" y="380905"/>
                      <a:pt x="53786" y="368522"/>
                      <a:pt x="67121" y="364426"/>
                    </a:cubicBezTo>
                    <a:cubicBezTo>
                      <a:pt x="78456" y="361188"/>
                      <a:pt x="112270" y="352901"/>
                      <a:pt x="221236" y="288989"/>
                    </a:cubicBezTo>
                    <a:cubicBezTo>
                      <a:pt x="248763" y="272796"/>
                      <a:pt x="275433" y="260509"/>
                      <a:pt x="314485" y="240125"/>
                    </a:cubicBezTo>
                    <a:cubicBezTo>
                      <a:pt x="358015" y="217361"/>
                      <a:pt x="374683" y="207455"/>
                      <a:pt x="400591" y="195263"/>
                    </a:cubicBezTo>
                    <a:cubicBezTo>
                      <a:pt x="587662" y="107156"/>
                      <a:pt x="583090" y="69533"/>
                      <a:pt x="582233" y="58960"/>
                    </a:cubicBezTo>
                    <a:cubicBezTo>
                      <a:pt x="578233" y="12002"/>
                      <a:pt x="417260" y="0"/>
                      <a:pt x="417070" y="0"/>
                    </a:cubicBezTo>
                    <a:close/>
                  </a:path>
                </a:pathLst>
              </a:custGeom>
              <a:solidFill>
                <a:srgbClr val="FFFFFF">
                  <a:alpha val="1843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5A5646"/>
      </a:dk1>
      <a:lt1>
        <a:srgbClr val="E3DFC9"/>
      </a:lt1>
      <a:dk2>
        <a:srgbClr val="595959"/>
      </a:dk2>
      <a:lt2>
        <a:srgbClr val="B5AC8B"/>
      </a:lt2>
      <a:accent1>
        <a:srgbClr val="F2685E"/>
      </a:accent1>
      <a:accent2>
        <a:srgbClr val="FCC603"/>
      </a:accent2>
      <a:accent3>
        <a:srgbClr val="AFC30C"/>
      </a:accent3>
      <a:accent4>
        <a:srgbClr val="5D8E42"/>
      </a:accent4>
      <a:accent5>
        <a:srgbClr val="8C8569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