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4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0-4E70-B2B3-54202DA46B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C0-4E70-B2B3-54202DA46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3437680"/>
        <c:axId val="144343864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C0-4E70-B2B3-54202DA46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3455920"/>
        <c:axId val="1443455440"/>
      </c:lineChart>
      <c:catAx>
        <c:axId val="144343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8640"/>
        <c:crosses val="autoZero"/>
        <c:auto val="1"/>
        <c:lblAlgn val="ctr"/>
        <c:lblOffset val="100"/>
        <c:noMultiLvlLbl val="0"/>
      </c:catAx>
      <c:valAx>
        <c:axId val="144343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7680"/>
        <c:crosses val="autoZero"/>
        <c:crossBetween val="between"/>
        <c:majorUnit val="1"/>
      </c:valAx>
      <c:valAx>
        <c:axId val="14434554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55920"/>
        <c:crosses val="max"/>
        <c:crossBetween val="between"/>
      </c:valAx>
      <c:catAx>
        <c:axId val="1443455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43455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836721380279377"/>
          <c:y val="1.3220266182657398E-2"/>
          <c:w val="0.42163278619720623"/>
          <c:h val="6.1228698643862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96C04-2D18-F46F-4FC4-E49F0997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8742733-5F10-5C0E-DBA1-8B710220DC7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742733-5F10-5C0E-DBA1-8B710220DC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AC958462-2E85-9DF2-4FD6-603178A7F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/ Line Combo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AEDB36F-4F41-9195-A826-FFA9467CB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B70CAFF-E273-BB60-2188-BFB7CEB39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5D81064-9A95-948E-6716-B674AFAD4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6">
            <a:extLst>
              <a:ext uri="{FF2B5EF4-FFF2-40B4-BE49-F238E27FC236}">
                <a16:creationId xmlns:a16="http://schemas.microsoft.com/office/drawing/2014/main" id="{7A4762ED-5E07-6650-2240-80AD4740960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797424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/ Line Combo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150</cp:revision>
  <dcterms:created xsi:type="dcterms:W3CDTF">2025-07-09T10:57:17Z</dcterms:created>
  <dcterms:modified xsi:type="dcterms:W3CDTF">2025-10-22T09:46:26Z</dcterms:modified>
  <cp:category/>
</cp:coreProperties>
</file>