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5f391192_0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5f391192_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522c50382a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522c50382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how this fits with the course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Previous Work - Book reviews, website reviews, citation tracking on google scholar and UB libraries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Upstream - What are this author’s sources of information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laterally - This basically means “read a lot” - don’t stop researching just because your opinion is confirmed; keep reading until you feel like you have deep knowledge of something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Circle back - If at any point in your research cycle your find contradicting information, circle back to what you’ve previously read/written and check it against the new material. We’ll talk about when and why to change your mind and when to leave things as they are as we go today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522c50382a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522c50382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f58d8253f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f58d8253f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f58d8253f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f58d825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how this fits with the course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Previous Work - Book reviews, website reviews, citation tracking on google scholar and UB libraries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Upstream - What are this author’s sources of information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laterally - This basically means “read a lot” - don’t stop researching just because your opinion is confirmed; keep reading until you feel like you have deep knowledge of something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Circle back - If at any point in your research cycle your find contradicting information, circle back to what you’ve previously read/written and check it against the new material. We’ll talk about when and why to change your mind and when to leave things as they are as we go today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5ed75ccf_0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5ed75ccf_0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f58d8253f_0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f58d8253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f58d8253f_0_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f58d8253f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f58d8253f_0_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f58d8253f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that this really does have to be all three together - not just a simple majority of “people”; consensus of “people in a position to know” (the evolution is example is useful)</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f58d8253f_0_10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f58d8253f_0_10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Bias - positivist, subjectivist, critical stance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Truth and facts in history - some things are sure bets, some things are less certain; just because something is </a:t>
            </a:r>
            <a:r>
              <a:rPr i="1" lang="en"/>
              <a:t>uncertain </a:t>
            </a:r>
            <a:r>
              <a:rPr lang="en"/>
              <a:t>or </a:t>
            </a:r>
            <a:r>
              <a:rPr i="1" lang="en"/>
              <a:t>has multiple answers</a:t>
            </a:r>
            <a:r>
              <a:rPr lang="en"/>
              <a:t> doesn’t mean it’s false or untrue; it just means truth is complicated and we don’t have enough info to make a sure claim</a:t>
            </a:r>
            <a:endParaRPr/>
          </a:p>
          <a:p>
            <a:pPr indent="-317500" lvl="0" marL="457200" rtl="0" algn="l">
              <a:spcBef>
                <a:spcPts val="0"/>
              </a:spcBef>
              <a:spcAft>
                <a:spcPts val="0"/>
              </a:spcAft>
              <a:buSzPts val="1400"/>
              <a:buChar char="-"/>
            </a:pPr>
            <a:r>
              <a:rPr lang="en"/>
              <a:t>New information might yield new insights; we’re always working with the best knowledge we have at present</a:t>
            </a:r>
            <a:endParaRPr/>
          </a:p>
          <a:p>
            <a:pPr indent="-317500" lvl="0" marL="457200" rtl="0" algn="l">
              <a:spcBef>
                <a:spcPts val="0"/>
              </a:spcBef>
              <a:spcAft>
                <a:spcPts val="0"/>
              </a:spcAft>
              <a:buSzPts val="1400"/>
              <a:buChar char="-"/>
            </a:pPr>
            <a:r>
              <a:rPr lang="en"/>
              <a:t>Humility as writers and scholars lets us say that this is our absolute best at the moment but we might need to revise in the future</a:t>
            </a:r>
            <a:endParaRPr/>
          </a:p>
          <a:p>
            <a:pPr indent="-317500" lvl="0" marL="457200" rtl="0" algn="l">
              <a:spcBef>
                <a:spcPts val="0"/>
              </a:spcBef>
              <a:spcAft>
                <a:spcPts val="0"/>
              </a:spcAft>
              <a:buSzPts val="1400"/>
              <a:buChar char="-"/>
            </a:pPr>
            <a:r>
              <a:rPr lang="en"/>
              <a:t>Critical stance forces us to recognize the influence and bounds of our perspectives too - forces us to account for them</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Sources that contradict my beliefs?</a:t>
            </a:r>
            <a:endParaRPr/>
          </a:p>
          <a:p>
            <a:pPr indent="-317500" lvl="0" marL="457200" rtl="0" algn="l">
              <a:spcBef>
                <a:spcPts val="0"/>
              </a:spcBef>
              <a:spcAft>
                <a:spcPts val="0"/>
              </a:spcAft>
              <a:buSzPts val="1400"/>
              <a:buChar char="-"/>
            </a:pPr>
            <a:r>
              <a:rPr lang="en"/>
              <a:t>"After reading the book, I would ask if we are allowed to question sources that we may feel go against what our personal beliefs are, or do we have to ensure that we are not marred by our own personal beliefs. If so, how do we ensure we have a rational and fair perspective? If not, do we need to find sources that validate our personal beliefs, thus making the exercise opinionated and not academic?”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Wikipedia - starting point, not ending point - and don’t just steal the sources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Religious sources - use </a:t>
            </a:r>
            <a:r>
              <a:rPr i="1" lang="en"/>
              <a:t>wisely</a:t>
            </a:r>
            <a:r>
              <a:rPr lang="en"/>
              <a:t>; understand that you are getting a </a:t>
            </a:r>
            <a:r>
              <a:rPr i="1" lang="en"/>
              <a:t>theological </a:t>
            </a:r>
            <a:r>
              <a:rPr lang="en"/>
              <a:t>perspective - which differs from a historical one. Person is speaking to an audience looking for spiritual/religious guidance - not to a community of scholars</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f689c1d9c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f689c1d9c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Bias - positivist, subjectivist, critical stance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Wikipedia - starting point, not ending point - and don’t just steal the sources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Religious sources - use </a:t>
            </a:r>
            <a:r>
              <a:rPr i="1" lang="en"/>
              <a:t>wisely</a:t>
            </a:r>
            <a:r>
              <a:rPr lang="en"/>
              <a:t>; understand that you are getting a </a:t>
            </a:r>
            <a:r>
              <a:rPr i="1" lang="en"/>
              <a:t>theological </a:t>
            </a:r>
            <a:r>
              <a:rPr lang="en"/>
              <a:t>perspective - which differs from a historical one. Person is speaking to an audience looking for spiritual/religious guidance - not to a community of scholars</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5ed75ccf_0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5ed75ccf_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5ed75ccf_0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5ed75ccf_0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rgbClr val="4BB5D9"/>
        </a:solidFill>
      </p:bgPr>
    </p:bg>
    <p:spTree>
      <p:nvGrpSpPr>
        <p:cNvPr id="8" name="Shape 8"/>
        <p:cNvGrpSpPr/>
        <p:nvPr/>
      </p:nvGrpSpPr>
      <p:grpSpPr>
        <a:xfrm>
          <a:off x="0" y="0"/>
          <a:ext cx="0" cy="0"/>
          <a:chOff x="0" y="0"/>
          <a:chExt cx="0" cy="0"/>
        </a:xfrm>
      </p:grpSpPr>
      <p:grpSp>
        <p:nvGrpSpPr>
          <p:cNvPr id="9" name="Google Shape;9;p2"/>
          <p:cNvGrpSpPr/>
          <p:nvPr/>
        </p:nvGrpSpPr>
        <p:grpSpPr>
          <a:xfrm>
            <a:off x="5609666" y="2185857"/>
            <a:ext cx="3534604" cy="3432788"/>
            <a:chOff x="6172200" y="2656118"/>
            <a:chExt cx="2971754" cy="2886151"/>
          </a:xfrm>
        </p:grpSpPr>
        <p:sp>
          <p:nvSpPr>
            <p:cNvPr id="10" name="Google Shape;10;p2"/>
            <p:cNvSpPr/>
            <p:nvPr/>
          </p:nvSpPr>
          <p:spPr>
            <a:xfrm flipH="1" rot="9208626">
              <a:off x="6704904" y="4110434"/>
              <a:ext cx="484232" cy="1204006"/>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rot="9208633">
              <a:off x="7804300" y="3279013"/>
              <a:ext cx="877624" cy="2182136"/>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rot="9208606">
              <a:off x="7481789" y="4276913"/>
              <a:ext cx="408796" cy="1016449"/>
            </a:xfrm>
            <a:prstGeom prst="flowChartManualInpu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9208678">
              <a:off x="6287617" y="4657701"/>
              <a:ext cx="229660" cy="571018"/>
            </a:xfrm>
            <a:prstGeom prst="flowChartManualInpu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8289303" y="2656118"/>
              <a:ext cx="854651" cy="1929080"/>
            </a:xfrm>
            <a:custGeom>
              <a:rect b="b" l="l" r="r" t="t"/>
              <a:pathLst>
                <a:path extrusionOk="0" h="84860" w="37596">
                  <a:moveTo>
                    <a:pt x="19066" y="0"/>
                  </a:moveTo>
                  <a:lnTo>
                    <a:pt x="0" y="9130"/>
                  </a:lnTo>
                  <a:lnTo>
                    <a:pt x="37596" y="84860"/>
                  </a:lnTo>
                  <a:lnTo>
                    <a:pt x="37596" y="37328"/>
                  </a:lnTo>
                  <a:close/>
                </a:path>
              </a:pathLst>
            </a:custGeom>
            <a:solidFill>
              <a:srgbClr val="FFFFFF"/>
            </a:solidFill>
            <a:ln>
              <a:noFill/>
            </a:ln>
          </p:spPr>
        </p:sp>
      </p:grpSp>
      <p:grpSp>
        <p:nvGrpSpPr>
          <p:cNvPr id="15" name="Google Shape;15;p2"/>
          <p:cNvGrpSpPr/>
          <p:nvPr/>
        </p:nvGrpSpPr>
        <p:grpSpPr>
          <a:xfrm>
            <a:off x="-22" y="-324543"/>
            <a:ext cx="3068579" cy="1910876"/>
            <a:chOff x="-32" y="-215963"/>
            <a:chExt cx="2163561" cy="1347300"/>
          </a:xfrm>
        </p:grpSpPr>
        <p:sp>
          <p:nvSpPr>
            <p:cNvPr id="16" name="Google Shape;16;p2"/>
            <p:cNvSpPr/>
            <p:nvPr/>
          </p:nvSpPr>
          <p:spPr>
            <a:xfrm flipH="1" rot="-1591408">
              <a:off x="1362169" y="-63166"/>
              <a:ext cx="205103" cy="509980"/>
            </a:xfrm>
            <a:prstGeom prst="flowChartManualInpu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flipH="1" rot="-1591371">
              <a:off x="239463" y="-151890"/>
              <a:ext cx="434754" cy="1080980"/>
            </a:xfrm>
            <a:prstGeom prst="flowChartManualInpu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flipH="1" rot="-1591339">
              <a:off x="892401" y="-169347"/>
              <a:ext cx="504374" cy="1254067"/>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flipH="1" rot="-1591322">
              <a:off x="1818452" y="-76292"/>
              <a:ext cx="229660" cy="571018"/>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rot="10800000">
              <a:off x="-32" y="70725"/>
              <a:ext cx="380284" cy="858147"/>
            </a:xfrm>
            <a:custGeom>
              <a:rect b="b" l="l" r="r" t="t"/>
              <a:pathLst>
                <a:path extrusionOk="0" h="84860" w="37596">
                  <a:moveTo>
                    <a:pt x="19066" y="0"/>
                  </a:moveTo>
                  <a:lnTo>
                    <a:pt x="0" y="9130"/>
                  </a:lnTo>
                  <a:lnTo>
                    <a:pt x="37596" y="84860"/>
                  </a:lnTo>
                  <a:lnTo>
                    <a:pt x="37596" y="37328"/>
                  </a:lnTo>
                  <a:close/>
                </a:path>
              </a:pathLst>
            </a:custGeom>
            <a:solidFill>
              <a:srgbClr val="81D1EC"/>
            </a:solidFill>
            <a:ln>
              <a:noFill/>
            </a:ln>
          </p:spPr>
        </p:sp>
      </p:grpSp>
      <p:sp>
        <p:nvSpPr>
          <p:cNvPr id="21" name="Google Shape;21;p2"/>
          <p:cNvSpPr txBox="1"/>
          <p:nvPr>
            <p:ph type="ctrTitle"/>
          </p:nvPr>
        </p:nvSpPr>
        <p:spPr>
          <a:xfrm>
            <a:off x="685800" y="2753825"/>
            <a:ext cx="5671500" cy="1159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FFFFF"/>
              </a:buClr>
              <a:buSzPts val="5000"/>
              <a:buNone/>
              <a:defRPr sz="5000">
                <a:solidFill>
                  <a:srgbClr val="FFFFFF"/>
                </a:solidFill>
              </a:defRPr>
            </a:lvl1pPr>
            <a:lvl2pPr lvl="1" rtl="0">
              <a:spcBef>
                <a:spcPts val="0"/>
              </a:spcBef>
              <a:spcAft>
                <a:spcPts val="0"/>
              </a:spcAft>
              <a:buClr>
                <a:srgbClr val="FFFFFF"/>
              </a:buClr>
              <a:buSzPts val="5000"/>
              <a:buNone/>
              <a:defRPr sz="5000">
                <a:solidFill>
                  <a:srgbClr val="FFFFFF"/>
                </a:solidFill>
              </a:defRPr>
            </a:lvl2pPr>
            <a:lvl3pPr lvl="2" rtl="0">
              <a:spcBef>
                <a:spcPts val="0"/>
              </a:spcBef>
              <a:spcAft>
                <a:spcPts val="0"/>
              </a:spcAft>
              <a:buClr>
                <a:srgbClr val="FFFFFF"/>
              </a:buClr>
              <a:buSzPts val="5000"/>
              <a:buNone/>
              <a:defRPr sz="5000">
                <a:solidFill>
                  <a:srgbClr val="FFFFFF"/>
                </a:solidFill>
              </a:defRPr>
            </a:lvl3pPr>
            <a:lvl4pPr lvl="3" rtl="0">
              <a:spcBef>
                <a:spcPts val="0"/>
              </a:spcBef>
              <a:spcAft>
                <a:spcPts val="0"/>
              </a:spcAft>
              <a:buClr>
                <a:srgbClr val="FFFFFF"/>
              </a:buClr>
              <a:buSzPts val="5000"/>
              <a:buNone/>
              <a:defRPr sz="5000">
                <a:solidFill>
                  <a:srgbClr val="FFFFFF"/>
                </a:solidFill>
              </a:defRPr>
            </a:lvl4pPr>
            <a:lvl5pPr lvl="4" rtl="0">
              <a:spcBef>
                <a:spcPts val="0"/>
              </a:spcBef>
              <a:spcAft>
                <a:spcPts val="0"/>
              </a:spcAft>
              <a:buClr>
                <a:srgbClr val="FFFFFF"/>
              </a:buClr>
              <a:buSzPts val="5000"/>
              <a:buNone/>
              <a:defRPr sz="5000">
                <a:solidFill>
                  <a:srgbClr val="FFFFFF"/>
                </a:solidFill>
              </a:defRPr>
            </a:lvl5pPr>
            <a:lvl6pPr lvl="5" rtl="0">
              <a:spcBef>
                <a:spcPts val="0"/>
              </a:spcBef>
              <a:spcAft>
                <a:spcPts val="0"/>
              </a:spcAft>
              <a:buClr>
                <a:srgbClr val="FFFFFF"/>
              </a:buClr>
              <a:buSzPts val="5000"/>
              <a:buNone/>
              <a:defRPr sz="5000">
                <a:solidFill>
                  <a:srgbClr val="FFFFFF"/>
                </a:solidFill>
              </a:defRPr>
            </a:lvl6pPr>
            <a:lvl7pPr lvl="6" rtl="0">
              <a:spcBef>
                <a:spcPts val="0"/>
              </a:spcBef>
              <a:spcAft>
                <a:spcPts val="0"/>
              </a:spcAft>
              <a:buClr>
                <a:srgbClr val="FFFFFF"/>
              </a:buClr>
              <a:buSzPts val="5000"/>
              <a:buNone/>
              <a:defRPr sz="5000">
                <a:solidFill>
                  <a:srgbClr val="FFFFFF"/>
                </a:solidFill>
              </a:defRPr>
            </a:lvl7pPr>
            <a:lvl8pPr lvl="7" rtl="0">
              <a:spcBef>
                <a:spcPts val="0"/>
              </a:spcBef>
              <a:spcAft>
                <a:spcPts val="0"/>
              </a:spcAft>
              <a:buClr>
                <a:srgbClr val="FFFFFF"/>
              </a:buClr>
              <a:buSzPts val="5000"/>
              <a:buNone/>
              <a:defRPr sz="5000">
                <a:solidFill>
                  <a:srgbClr val="FFFFFF"/>
                </a:solidFill>
              </a:defRPr>
            </a:lvl8pPr>
            <a:lvl9pPr lvl="8" rtl="0">
              <a:spcBef>
                <a:spcPts val="0"/>
              </a:spcBef>
              <a:spcAft>
                <a:spcPts val="0"/>
              </a:spcAft>
              <a:buClr>
                <a:srgbClr val="FFFFFF"/>
              </a:buClr>
              <a:buSzPts val="5000"/>
              <a:buNone/>
              <a:defRPr sz="5000">
                <a:solidFill>
                  <a:srgbClr val="FFFFFF"/>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rgbClr val="FF9900"/>
        </a:solidFill>
      </p:bgPr>
    </p:bg>
    <p:spTree>
      <p:nvGrpSpPr>
        <p:cNvPr id="22" name="Shape 22"/>
        <p:cNvGrpSpPr/>
        <p:nvPr/>
      </p:nvGrpSpPr>
      <p:grpSpPr>
        <a:xfrm>
          <a:off x="0" y="0"/>
          <a:ext cx="0" cy="0"/>
          <a:chOff x="0" y="0"/>
          <a:chExt cx="0" cy="0"/>
        </a:xfrm>
      </p:grpSpPr>
      <p:grpSp>
        <p:nvGrpSpPr>
          <p:cNvPr id="23" name="Google Shape;23;p3"/>
          <p:cNvGrpSpPr/>
          <p:nvPr/>
        </p:nvGrpSpPr>
        <p:grpSpPr>
          <a:xfrm>
            <a:off x="6172200" y="2656118"/>
            <a:ext cx="2971754" cy="2886151"/>
            <a:chOff x="6172200" y="2656118"/>
            <a:chExt cx="2971754" cy="2886151"/>
          </a:xfrm>
        </p:grpSpPr>
        <p:sp>
          <p:nvSpPr>
            <p:cNvPr id="24" name="Google Shape;24;p3"/>
            <p:cNvSpPr/>
            <p:nvPr/>
          </p:nvSpPr>
          <p:spPr>
            <a:xfrm flipH="1" rot="9208626">
              <a:off x="6704904" y="4110434"/>
              <a:ext cx="484232" cy="1204006"/>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flipH="1" rot="9208633">
              <a:off x="7804300" y="3279013"/>
              <a:ext cx="877624" cy="2182136"/>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rot="9208606">
              <a:off x="7481789" y="4276913"/>
              <a:ext cx="408796" cy="1016449"/>
            </a:xfrm>
            <a:prstGeom prst="flowChartManualInput">
              <a:avLst/>
            </a:pr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flipH="1" rot="9208678">
              <a:off x="6287617" y="4657701"/>
              <a:ext cx="229660" cy="571018"/>
            </a:xfrm>
            <a:prstGeom prst="flowChartManualInpu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a:off x="8289303" y="2656118"/>
              <a:ext cx="854651" cy="1929080"/>
            </a:xfrm>
            <a:custGeom>
              <a:rect b="b" l="l" r="r" t="t"/>
              <a:pathLst>
                <a:path extrusionOk="0" h="84860" w="37596">
                  <a:moveTo>
                    <a:pt x="19066" y="0"/>
                  </a:moveTo>
                  <a:lnTo>
                    <a:pt x="0" y="9130"/>
                  </a:lnTo>
                  <a:lnTo>
                    <a:pt x="37596" y="84860"/>
                  </a:lnTo>
                  <a:lnTo>
                    <a:pt x="37596" y="37328"/>
                  </a:lnTo>
                  <a:close/>
                </a:path>
              </a:pathLst>
            </a:custGeom>
            <a:solidFill>
              <a:srgbClr val="FFFFFF"/>
            </a:solidFill>
            <a:ln>
              <a:noFill/>
            </a:ln>
          </p:spPr>
        </p:sp>
      </p:grpSp>
      <p:grpSp>
        <p:nvGrpSpPr>
          <p:cNvPr id="29" name="Google Shape;29;p3"/>
          <p:cNvGrpSpPr/>
          <p:nvPr/>
        </p:nvGrpSpPr>
        <p:grpSpPr>
          <a:xfrm>
            <a:off x="-32" y="-228027"/>
            <a:ext cx="2163561" cy="1347300"/>
            <a:chOff x="-32" y="-215963"/>
            <a:chExt cx="2163561" cy="1347300"/>
          </a:xfrm>
        </p:grpSpPr>
        <p:sp>
          <p:nvSpPr>
            <p:cNvPr id="30" name="Google Shape;30;p3"/>
            <p:cNvSpPr/>
            <p:nvPr/>
          </p:nvSpPr>
          <p:spPr>
            <a:xfrm flipH="1" rot="-1591408">
              <a:off x="1362169" y="-63166"/>
              <a:ext cx="205103" cy="509980"/>
            </a:xfrm>
            <a:prstGeom prst="flowChartManualInpu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rot="-1591371">
              <a:off x="239463" y="-151890"/>
              <a:ext cx="434754" cy="1080980"/>
            </a:xfrm>
            <a:prstGeom prst="flowChartManualInput">
              <a:avLst/>
            </a:pr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flipH="1" rot="-1591339">
              <a:off x="892401" y="-169347"/>
              <a:ext cx="504374" cy="1254067"/>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rot="-1591322">
              <a:off x="1818452" y="-76292"/>
              <a:ext cx="229660" cy="571018"/>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10800000">
              <a:off x="-32" y="70725"/>
              <a:ext cx="380284" cy="858147"/>
            </a:xfrm>
            <a:custGeom>
              <a:rect b="b" l="l" r="r" t="t"/>
              <a:pathLst>
                <a:path extrusionOk="0" h="84860" w="37596">
                  <a:moveTo>
                    <a:pt x="19066" y="0"/>
                  </a:moveTo>
                  <a:lnTo>
                    <a:pt x="0" y="9130"/>
                  </a:lnTo>
                  <a:lnTo>
                    <a:pt x="37596" y="84860"/>
                  </a:lnTo>
                  <a:lnTo>
                    <a:pt x="37596" y="37328"/>
                  </a:lnTo>
                  <a:close/>
                </a:path>
              </a:pathLst>
            </a:custGeom>
            <a:solidFill>
              <a:srgbClr val="81D1EC"/>
            </a:solidFill>
            <a:ln>
              <a:noFill/>
            </a:ln>
          </p:spPr>
        </p:sp>
      </p:grpSp>
      <p:sp>
        <p:nvSpPr>
          <p:cNvPr id="35" name="Google Shape;35;p3"/>
          <p:cNvSpPr txBox="1"/>
          <p:nvPr>
            <p:ph type="ctrTitle"/>
          </p:nvPr>
        </p:nvSpPr>
        <p:spPr>
          <a:xfrm>
            <a:off x="685800" y="2421550"/>
            <a:ext cx="5074500" cy="1159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FFFFF"/>
              </a:buClr>
              <a:buSzPts val="3600"/>
              <a:buNone/>
              <a:defRPr sz="3600">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36" name="Google Shape;36;p3"/>
          <p:cNvSpPr txBox="1"/>
          <p:nvPr>
            <p:ph idx="1" type="subTitle"/>
          </p:nvPr>
        </p:nvSpPr>
        <p:spPr>
          <a:xfrm>
            <a:off x="685800" y="3449654"/>
            <a:ext cx="5074500" cy="7848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000"/>
              <a:buNone/>
              <a:defRPr>
                <a:solidFill>
                  <a:srgbClr val="FFFFFF"/>
                </a:solidFill>
              </a:defRPr>
            </a:lvl1pPr>
            <a:lvl2pPr lvl="1" rtl="0">
              <a:spcBef>
                <a:spcPts val="0"/>
              </a:spcBef>
              <a:spcAft>
                <a:spcPts val="0"/>
              </a:spcAft>
              <a:buClr>
                <a:srgbClr val="FFFFFF"/>
              </a:buClr>
              <a:buSzPts val="3000"/>
              <a:buNone/>
              <a:defRPr sz="3000">
                <a:solidFill>
                  <a:srgbClr val="FFFFFF"/>
                </a:solidFill>
              </a:defRPr>
            </a:lvl2pPr>
            <a:lvl3pPr lvl="2" rtl="0">
              <a:spcBef>
                <a:spcPts val="0"/>
              </a:spcBef>
              <a:spcAft>
                <a:spcPts val="0"/>
              </a:spcAft>
              <a:buClr>
                <a:srgbClr val="FFFFFF"/>
              </a:buClr>
              <a:buSzPts val="3000"/>
              <a:buNone/>
              <a:defRPr sz="3000">
                <a:solidFill>
                  <a:srgbClr val="FFFFFF"/>
                </a:solidFill>
              </a:defRPr>
            </a:lvl3pPr>
            <a:lvl4pPr lvl="3" rtl="0">
              <a:spcBef>
                <a:spcPts val="0"/>
              </a:spcBef>
              <a:spcAft>
                <a:spcPts val="0"/>
              </a:spcAft>
              <a:buClr>
                <a:srgbClr val="FFFFFF"/>
              </a:buClr>
              <a:buSzPts val="3000"/>
              <a:buNone/>
              <a:defRPr sz="3000">
                <a:solidFill>
                  <a:srgbClr val="FFFFFF"/>
                </a:solidFill>
              </a:defRPr>
            </a:lvl4pPr>
            <a:lvl5pPr lvl="4" rtl="0">
              <a:spcBef>
                <a:spcPts val="0"/>
              </a:spcBef>
              <a:spcAft>
                <a:spcPts val="0"/>
              </a:spcAft>
              <a:buClr>
                <a:srgbClr val="FFFFFF"/>
              </a:buClr>
              <a:buSzPts val="3000"/>
              <a:buNone/>
              <a:defRPr sz="3000">
                <a:solidFill>
                  <a:srgbClr val="FFFFFF"/>
                </a:solidFill>
              </a:defRPr>
            </a:lvl5pPr>
            <a:lvl6pPr lvl="5" rtl="0">
              <a:spcBef>
                <a:spcPts val="0"/>
              </a:spcBef>
              <a:spcAft>
                <a:spcPts val="0"/>
              </a:spcAft>
              <a:buClr>
                <a:srgbClr val="FFFFFF"/>
              </a:buClr>
              <a:buSzPts val="3000"/>
              <a:buNone/>
              <a:defRPr sz="3000">
                <a:solidFill>
                  <a:srgbClr val="FFFFFF"/>
                </a:solidFill>
              </a:defRPr>
            </a:lvl6pPr>
            <a:lvl7pPr lvl="6" rtl="0">
              <a:spcBef>
                <a:spcPts val="0"/>
              </a:spcBef>
              <a:spcAft>
                <a:spcPts val="0"/>
              </a:spcAft>
              <a:buClr>
                <a:srgbClr val="FFFFFF"/>
              </a:buClr>
              <a:buSzPts val="3000"/>
              <a:buNone/>
              <a:defRPr sz="3000">
                <a:solidFill>
                  <a:srgbClr val="FFFFFF"/>
                </a:solidFill>
              </a:defRPr>
            </a:lvl7pPr>
            <a:lvl8pPr lvl="7" rtl="0">
              <a:spcBef>
                <a:spcPts val="0"/>
              </a:spcBef>
              <a:spcAft>
                <a:spcPts val="0"/>
              </a:spcAft>
              <a:buClr>
                <a:srgbClr val="FFFFFF"/>
              </a:buClr>
              <a:buSzPts val="3000"/>
              <a:buNone/>
              <a:defRPr sz="3000">
                <a:solidFill>
                  <a:srgbClr val="FFFFFF"/>
                </a:solidFill>
              </a:defRPr>
            </a:lvl8pPr>
            <a:lvl9pPr lvl="8" rtl="0">
              <a:spcBef>
                <a:spcPts val="0"/>
              </a:spcBef>
              <a:spcAft>
                <a:spcPts val="0"/>
              </a:spcAft>
              <a:buClr>
                <a:srgbClr val="FFFFFF"/>
              </a:buClr>
              <a:buSzPts val="3000"/>
              <a:buNone/>
              <a:defRPr sz="3000">
                <a:solidFill>
                  <a:srgbClr val="FFFFFF"/>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37" name="Shape 37"/>
        <p:cNvGrpSpPr/>
        <p:nvPr/>
      </p:nvGrpSpPr>
      <p:grpSpPr>
        <a:xfrm>
          <a:off x="0" y="0"/>
          <a:ext cx="0" cy="0"/>
          <a:chOff x="0" y="0"/>
          <a:chExt cx="0" cy="0"/>
        </a:xfrm>
      </p:grpSpPr>
      <p:sp>
        <p:nvSpPr>
          <p:cNvPr id="38" name="Google Shape;38;p4"/>
          <p:cNvSpPr txBox="1"/>
          <p:nvPr>
            <p:ph idx="1" type="body"/>
          </p:nvPr>
        </p:nvSpPr>
        <p:spPr>
          <a:xfrm>
            <a:off x="2822775" y="2161800"/>
            <a:ext cx="3498300" cy="819900"/>
          </a:xfrm>
          <a:prstGeom prst="rect">
            <a:avLst/>
          </a:prstGeom>
        </p:spPr>
        <p:txBody>
          <a:bodyPr anchorCtr="0" anchor="ctr" bIns="91425" lIns="91425" spcFirstLastPara="1" rIns="91425" wrap="square" tIns="91425">
            <a:noAutofit/>
          </a:bodyPr>
          <a:lstStyle>
            <a:lvl1pPr indent="-381000" lvl="0" marL="457200" rtl="0" algn="ctr">
              <a:spcBef>
                <a:spcPts val="600"/>
              </a:spcBef>
              <a:spcAft>
                <a:spcPts val="0"/>
              </a:spcAft>
              <a:buClr>
                <a:srgbClr val="3796BF"/>
              </a:buClr>
              <a:buSzPts val="2400"/>
              <a:buFont typeface="Oswald"/>
              <a:buChar char="»"/>
              <a:defRPr sz="2400">
                <a:solidFill>
                  <a:srgbClr val="3796BF"/>
                </a:solidFill>
                <a:latin typeface="Oswald"/>
                <a:ea typeface="Oswald"/>
                <a:cs typeface="Oswald"/>
                <a:sym typeface="Oswald"/>
              </a:defRPr>
            </a:lvl1pPr>
            <a:lvl2pPr indent="-381000" lvl="1" marL="914400" rtl="0" algn="ctr">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2pPr>
            <a:lvl3pPr indent="-381000" lvl="2" marL="1371600" rtl="0" algn="ctr">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3pPr>
            <a:lvl4pPr indent="-381000" lvl="3" marL="1828800" rtl="0" algn="ctr">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4pPr>
            <a:lvl5pPr indent="-381000" lvl="4" marL="2286000" rtl="0" algn="ctr">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5pPr>
            <a:lvl6pPr indent="-381000" lvl="5" marL="2743200" rtl="0" algn="ctr">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6pPr>
            <a:lvl7pPr indent="-381000" lvl="6" marL="3200400" rtl="0" algn="ctr">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7pPr>
            <a:lvl8pPr indent="-381000" lvl="7" marL="3657600" rtl="0" algn="ctr">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8pPr>
            <a:lvl9pPr indent="-381000" lvl="8" marL="4114800" rtl="0" algn="ctr">
              <a:spcBef>
                <a:spcPts val="0"/>
              </a:spcBef>
              <a:spcAft>
                <a:spcPts val="0"/>
              </a:spcAft>
              <a:buClr>
                <a:srgbClr val="3796BF"/>
              </a:buClr>
              <a:buSzPts val="2400"/>
              <a:buFont typeface="Oswald"/>
              <a:buChar char="■"/>
              <a:defRPr sz="2400">
                <a:solidFill>
                  <a:srgbClr val="3796BF"/>
                </a:solidFill>
                <a:latin typeface="Oswald"/>
                <a:ea typeface="Oswald"/>
                <a:cs typeface="Oswald"/>
                <a:sym typeface="Oswald"/>
              </a:defRPr>
            </a:lvl9pPr>
          </a:lstStyle>
          <a:p/>
        </p:txBody>
      </p:sp>
      <p:grpSp>
        <p:nvGrpSpPr>
          <p:cNvPr id="39" name="Google Shape;39;p4"/>
          <p:cNvGrpSpPr/>
          <p:nvPr/>
        </p:nvGrpSpPr>
        <p:grpSpPr>
          <a:xfrm>
            <a:off x="5609666" y="2185857"/>
            <a:ext cx="3534604" cy="3432788"/>
            <a:chOff x="6172200" y="2656118"/>
            <a:chExt cx="2971754" cy="2886151"/>
          </a:xfrm>
        </p:grpSpPr>
        <p:sp>
          <p:nvSpPr>
            <p:cNvPr id="40" name="Google Shape;40;p4"/>
            <p:cNvSpPr/>
            <p:nvPr/>
          </p:nvSpPr>
          <p:spPr>
            <a:xfrm flipH="1" rot="9208626">
              <a:off x="6704904" y="4110434"/>
              <a:ext cx="484232" cy="1204006"/>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4"/>
            <p:cNvSpPr/>
            <p:nvPr/>
          </p:nvSpPr>
          <p:spPr>
            <a:xfrm flipH="1" rot="9208633">
              <a:off x="7804300" y="3279013"/>
              <a:ext cx="877624" cy="2182136"/>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4"/>
            <p:cNvSpPr/>
            <p:nvPr/>
          </p:nvSpPr>
          <p:spPr>
            <a:xfrm flipH="1" rot="9208606">
              <a:off x="7481789" y="4276913"/>
              <a:ext cx="408796" cy="1016449"/>
            </a:xfrm>
            <a:prstGeom prst="flowChartManualInpu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4"/>
            <p:cNvSpPr/>
            <p:nvPr/>
          </p:nvSpPr>
          <p:spPr>
            <a:xfrm flipH="1" rot="9208678">
              <a:off x="6287617" y="4657701"/>
              <a:ext cx="229660" cy="571018"/>
            </a:xfrm>
            <a:prstGeom prst="flowChartManualInput">
              <a:avLst/>
            </a:pr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a:off x="8289303" y="2656118"/>
              <a:ext cx="854651" cy="1929080"/>
            </a:xfrm>
            <a:custGeom>
              <a:rect b="b" l="l" r="r" t="t"/>
              <a:pathLst>
                <a:path extrusionOk="0" h="84860" w="37596">
                  <a:moveTo>
                    <a:pt x="19066" y="0"/>
                  </a:moveTo>
                  <a:lnTo>
                    <a:pt x="0" y="9130"/>
                  </a:lnTo>
                  <a:lnTo>
                    <a:pt x="37596" y="84860"/>
                  </a:lnTo>
                  <a:lnTo>
                    <a:pt x="37596" y="37328"/>
                  </a:lnTo>
                  <a:close/>
                </a:path>
              </a:pathLst>
            </a:custGeom>
            <a:solidFill>
              <a:srgbClr val="4BB5D9"/>
            </a:solidFill>
            <a:ln>
              <a:noFill/>
            </a:ln>
          </p:spPr>
        </p:sp>
      </p:grpSp>
      <p:grpSp>
        <p:nvGrpSpPr>
          <p:cNvPr id="45" name="Google Shape;45;p4"/>
          <p:cNvGrpSpPr/>
          <p:nvPr/>
        </p:nvGrpSpPr>
        <p:grpSpPr>
          <a:xfrm>
            <a:off x="-22" y="-324543"/>
            <a:ext cx="3068579" cy="1910876"/>
            <a:chOff x="-32" y="-215963"/>
            <a:chExt cx="2163561" cy="1347300"/>
          </a:xfrm>
        </p:grpSpPr>
        <p:sp>
          <p:nvSpPr>
            <p:cNvPr id="46" name="Google Shape;46;p4"/>
            <p:cNvSpPr/>
            <p:nvPr/>
          </p:nvSpPr>
          <p:spPr>
            <a:xfrm flipH="1" rot="-1591408">
              <a:off x="1362169" y="-63166"/>
              <a:ext cx="205103" cy="509980"/>
            </a:xfrm>
            <a:prstGeom prst="flowChartManualInput">
              <a:avLst/>
            </a:pr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4"/>
            <p:cNvSpPr/>
            <p:nvPr/>
          </p:nvSpPr>
          <p:spPr>
            <a:xfrm flipH="1" rot="-1591371">
              <a:off x="239463" y="-151890"/>
              <a:ext cx="434754" cy="1080980"/>
            </a:xfrm>
            <a:prstGeom prst="flowChartManualInpu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4"/>
            <p:cNvSpPr/>
            <p:nvPr/>
          </p:nvSpPr>
          <p:spPr>
            <a:xfrm flipH="1" rot="-1591339">
              <a:off x="892401" y="-169347"/>
              <a:ext cx="504374" cy="1254067"/>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4"/>
            <p:cNvSpPr/>
            <p:nvPr/>
          </p:nvSpPr>
          <p:spPr>
            <a:xfrm flipH="1" rot="-1591322">
              <a:off x="1818452" y="-76292"/>
              <a:ext cx="229660" cy="571018"/>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4"/>
            <p:cNvSpPr/>
            <p:nvPr/>
          </p:nvSpPr>
          <p:spPr>
            <a:xfrm rot="10800000">
              <a:off x="-32" y="70725"/>
              <a:ext cx="380284" cy="858147"/>
            </a:xfrm>
            <a:custGeom>
              <a:rect b="b" l="l" r="r" t="t"/>
              <a:pathLst>
                <a:path extrusionOk="0" h="84860" w="37596">
                  <a:moveTo>
                    <a:pt x="19066" y="0"/>
                  </a:moveTo>
                  <a:lnTo>
                    <a:pt x="0" y="9130"/>
                  </a:lnTo>
                  <a:lnTo>
                    <a:pt x="37596" y="84860"/>
                  </a:lnTo>
                  <a:lnTo>
                    <a:pt x="37596" y="37328"/>
                  </a:lnTo>
                  <a:close/>
                </a:path>
              </a:pathLst>
            </a:custGeom>
            <a:solidFill>
              <a:srgbClr val="81D1EC"/>
            </a:solidFill>
            <a:ln>
              <a:noFill/>
            </a:ln>
          </p:spPr>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51" name="Shape 51"/>
        <p:cNvGrpSpPr/>
        <p:nvPr/>
      </p:nvGrpSpPr>
      <p:grpSpPr>
        <a:xfrm>
          <a:off x="0" y="0"/>
          <a:ext cx="0" cy="0"/>
          <a:chOff x="0" y="0"/>
          <a:chExt cx="0" cy="0"/>
        </a:xfrm>
      </p:grpSpPr>
      <p:grpSp>
        <p:nvGrpSpPr>
          <p:cNvPr id="52" name="Google Shape;52;p5"/>
          <p:cNvGrpSpPr/>
          <p:nvPr/>
        </p:nvGrpSpPr>
        <p:grpSpPr>
          <a:xfrm>
            <a:off x="6172200" y="2656118"/>
            <a:ext cx="2971754" cy="2886151"/>
            <a:chOff x="6172200" y="2656118"/>
            <a:chExt cx="2971754" cy="2886151"/>
          </a:xfrm>
        </p:grpSpPr>
        <p:sp>
          <p:nvSpPr>
            <p:cNvPr id="53" name="Google Shape;53;p5"/>
            <p:cNvSpPr/>
            <p:nvPr/>
          </p:nvSpPr>
          <p:spPr>
            <a:xfrm flipH="1" rot="9208626">
              <a:off x="6704904" y="4110434"/>
              <a:ext cx="484232" cy="1204006"/>
            </a:xfrm>
            <a:prstGeom prst="flowChartManualInput">
              <a:avLst/>
            </a:pr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5"/>
            <p:cNvSpPr/>
            <p:nvPr/>
          </p:nvSpPr>
          <p:spPr>
            <a:xfrm flipH="1" rot="9208633">
              <a:off x="7804300" y="3279013"/>
              <a:ext cx="877624" cy="2182136"/>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5"/>
            <p:cNvSpPr/>
            <p:nvPr/>
          </p:nvSpPr>
          <p:spPr>
            <a:xfrm flipH="1" rot="9208606">
              <a:off x="7481789" y="4276913"/>
              <a:ext cx="408796" cy="1016449"/>
            </a:xfrm>
            <a:prstGeom prst="flowChartManualInpu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5"/>
            <p:cNvSpPr/>
            <p:nvPr/>
          </p:nvSpPr>
          <p:spPr>
            <a:xfrm flipH="1" rot="9208678">
              <a:off x="6287617" y="4657701"/>
              <a:ext cx="229660" cy="571018"/>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5"/>
            <p:cNvSpPr/>
            <p:nvPr/>
          </p:nvSpPr>
          <p:spPr>
            <a:xfrm>
              <a:off x="8289303" y="2656118"/>
              <a:ext cx="854651" cy="1929080"/>
            </a:xfrm>
            <a:custGeom>
              <a:rect b="b" l="l" r="r" t="t"/>
              <a:pathLst>
                <a:path extrusionOk="0" h="84860" w="37596">
                  <a:moveTo>
                    <a:pt x="19066" y="0"/>
                  </a:moveTo>
                  <a:lnTo>
                    <a:pt x="0" y="9130"/>
                  </a:lnTo>
                  <a:lnTo>
                    <a:pt x="37596" y="84860"/>
                  </a:lnTo>
                  <a:lnTo>
                    <a:pt x="37596" y="37328"/>
                  </a:lnTo>
                  <a:close/>
                </a:path>
              </a:pathLst>
            </a:custGeom>
            <a:solidFill>
              <a:srgbClr val="3796BF"/>
            </a:solidFill>
            <a:ln>
              <a:noFill/>
            </a:ln>
          </p:spPr>
        </p:sp>
      </p:grpSp>
      <p:grpSp>
        <p:nvGrpSpPr>
          <p:cNvPr id="58" name="Google Shape;58;p5"/>
          <p:cNvGrpSpPr/>
          <p:nvPr/>
        </p:nvGrpSpPr>
        <p:grpSpPr>
          <a:xfrm>
            <a:off x="-32" y="-228027"/>
            <a:ext cx="2163561" cy="1347300"/>
            <a:chOff x="-32" y="-215963"/>
            <a:chExt cx="2163561" cy="1347300"/>
          </a:xfrm>
        </p:grpSpPr>
        <p:sp>
          <p:nvSpPr>
            <p:cNvPr id="59" name="Google Shape;59;p5"/>
            <p:cNvSpPr/>
            <p:nvPr/>
          </p:nvSpPr>
          <p:spPr>
            <a:xfrm flipH="1" rot="-1591408">
              <a:off x="1362169" y="-63166"/>
              <a:ext cx="205103" cy="509980"/>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p:nvPr/>
          </p:nvSpPr>
          <p:spPr>
            <a:xfrm flipH="1" rot="-1591371">
              <a:off x="239463" y="-151890"/>
              <a:ext cx="434754" cy="1080980"/>
            </a:xfrm>
            <a:prstGeom prst="flowChartManualInpu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5"/>
            <p:cNvSpPr/>
            <p:nvPr/>
          </p:nvSpPr>
          <p:spPr>
            <a:xfrm flipH="1" rot="-1591339">
              <a:off x="892401" y="-169347"/>
              <a:ext cx="504374" cy="1254067"/>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5"/>
            <p:cNvSpPr/>
            <p:nvPr/>
          </p:nvSpPr>
          <p:spPr>
            <a:xfrm flipH="1" rot="-1591322">
              <a:off x="1818452" y="-76292"/>
              <a:ext cx="229660" cy="571018"/>
            </a:xfrm>
            <a:prstGeom prst="flowChartManualInput">
              <a:avLst/>
            </a:pr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5"/>
            <p:cNvSpPr/>
            <p:nvPr/>
          </p:nvSpPr>
          <p:spPr>
            <a:xfrm rot="10800000">
              <a:off x="-32" y="70725"/>
              <a:ext cx="380284" cy="858147"/>
            </a:xfrm>
            <a:custGeom>
              <a:rect b="b" l="l" r="r" t="t"/>
              <a:pathLst>
                <a:path extrusionOk="0" h="84860" w="37596">
                  <a:moveTo>
                    <a:pt x="19066" y="0"/>
                  </a:moveTo>
                  <a:lnTo>
                    <a:pt x="0" y="9130"/>
                  </a:lnTo>
                  <a:lnTo>
                    <a:pt x="37596" y="84860"/>
                  </a:lnTo>
                  <a:lnTo>
                    <a:pt x="37596" y="37328"/>
                  </a:lnTo>
                  <a:close/>
                </a:path>
              </a:pathLst>
            </a:custGeom>
            <a:solidFill>
              <a:srgbClr val="4BB5D9"/>
            </a:solidFill>
            <a:ln>
              <a:noFill/>
            </a:ln>
          </p:spPr>
        </p:sp>
      </p:grpSp>
      <p:sp>
        <p:nvSpPr>
          <p:cNvPr id="64" name="Google Shape;64;p5"/>
          <p:cNvSpPr txBox="1"/>
          <p:nvPr>
            <p:ph type="title"/>
          </p:nvPr>
        </p:nvSpPr>
        <p:spPr>
          <a:xfrm>
            <a:off x="1031425" y="1149725"/>
            <a:ext cx="5760300" cy="6807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5" name="Google Shape;65;p5"/>
          <p:cNvSpPr txBox="1"/>
          <p:nvPr>
            <p:ph idx="1" type="body"/>
          </p:nvPr>
        </p:nvSpPr>
        <p:spPr>
          <a:xfrm>
            <a:off x="1031425" y="1777125"/>
            <a:ext cx="5760300" cy="2521200"/>
          </a:xfrm>
          <a:prstGeom prst="rect">
            <a:avLst/>
          </a:prstGeom>
        </p:spPr>
        <p:txBody>
          <a:bodyPr anchorCtr="0" anchor="t" bIns="91425" lIns="91425" spcFirstLastPara="1" rIns="91425" wrap="square" tIns="91425">
            <a:noAutofit/>
          </a:bodyPr>
          <a:lstStyle>
            <a:lvl1pPr indent="-355600" lvl="0" marL="457200" rtl="0">
              <a:spcBef>
                <a:spcPts val="600"/>
              </a:spcBef>
              <a:spcAft>
                <a:spcPts val="0"/>
              </a:spcAft>
              <a:buSzPts val="2000"/>
              <a:buChar char="»"/>
              <a:defRPr/>
            </a:lvl1pPr>
            <a:lvl2pPr indent="-355600" lvl="1" marL="914400" rtl="0">
              <a:spcBef>
                <a:spcPts val="0"/>
              </a:spcBef>
              <a:spcAft>
                <a:spcPts val="0"/>
              </a:spcAft>
              <a:buSzPts val="2000"/>
              <a:buChar char="⋄"/>
              <a:defRPr/>
            </a:lvl2pPr>
            <a:lvl3pPr indent="-355600" lvl="2" marL="1371600" rtl="0">
              <a:spcBef>
                <a:spcPts val="0"/>
              </a:spcBef>
              <a:spcAft>
                <a:spcPts val="0"/>
              </a:spcAft>
              <a:buSzPts val="2000"/>
              <a:buChar char="⋄"/>
              <a:defRPr/>
            </a:lvl3pPr>
            <a:lvl4pPr indent="-355600" lvl="3" marL="1828800" rtl="0">
              <a:spcBef>
                <a:spcPts val="0"/>
              </a:spcBef>
              <a:spcAft>
                <a:spcPts val="0"/>
              </a:spcAft>
              <a:buSzPts val="2000"/>
              <a:buChar char="⋄"/>
              <a:defRPr/>
            </a:lvl4pPr>
            <a:lvl5pPr indent="-355600" lvl="4" marL="2286000" rtl="0">
              <a:spcBef>
                <a:spcPts val="0"/>
              </a:spcBef>
              <a:spcAft>
                <a:spcPts val="0"/>
              </a:spcAft>
              <a:buSzPts val="2000"/>
              <a:buChar char="⋄"/>
              <a:defRPr/>
            </a:lvl5pPr>
            <a:lvl6pPr indent="-355600" lvl="5" marL="2743200" rtl="0">
              <a:spcBef>
                <a:spcPts val="0"/>
              </a:spcBef>
              <a:spcAft>
                <a:spcPts val="0"/>
              </a:spcAft>
              <a:buSzPts val="2000"/>
              <a:buChar char="⋄"/>
              <a:defRPr/>
            </a:lvl6pPr>
            <a:lvl7pPr indent="-355600" lvl="6" marL="3200400" rtl="0">
              <a:spcBef>
                <a:spcPts val="0"/>
              </a:spcBef>
              <a:spcAft>
                <a:spcPts val="0"/>
              </a:spcAft>
              <a:buSzPts val="2000"/>
              <a:buChar char="●"/>
              <a:defRPr/>
            </a:lvl7pPr>
            <a:lvl8pPr indent="-355600" lvl="7" marL="3657600" rtl="0">
              <a:spcBef>
                <a:spcPts val="0"/>
              </a:spcBef>
              <a:spcAft>
                <a:spcPts val="0"/>
              </a:spcAft>
              <a:buSzPts val="2000"/>
              <a:buChar char="○"/>
              <a:defRPr/>
            </a:lvl8pPr>
            <a:lvl9pPr indent="-355600" lvl="8" marL="4114800" rtl="0">
              <a:spcBef>
                <a:spcPts val="0"/>
              </a:spcBef>
              <a:spcAft>
                <a:spcPts val="0"/>
              </a:spcAft>
              <a:buSzPts val="20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66" name="Shape 66"/>
        <p:cNvGrpSpPr/>
        <p:nvPr/>
      </p:nvGrpSpPr>
      <p:grpSpPr>
        <a:xfrm>
          <a:off x="0" y="0"/>
          <a:ext cx="0" cy="0"/>
          <a:chOff x="0" y="0"/>
          <a:chExt cx="0" cy="0"/>
        </a:xfrm>
      </p:grpSpPr>
      <p:grpSp>
        <p:nvGrpSpPr>
          <p:cNvPr id="67" name="Google Shape;67;p6"/>
          <p:cNvGrpSpPr/>
          <p:nvPr/>
        </p:nvGrpSpPr>
        <p:grpSpPr>
          <a:xfrm>
            <a:off x="6172200" y="2656118"/>
            <a:ext cx="2971754" cy="2886151"/>
            <a:chOff x="6172200" y="2656118"/>
            <a:chExt cx="2971754" cy="2886151"/>
          </a:xfrm>
        </p:grpSpPr>
        <p:sp>
          <p:nvSpPr>
            <p:cNvPr id="68" name="Google Shape;68;p6"/>
            <p:cNvSpPr/>
            <p:nvPr/>
          </p:nvSpPr>
          <p:spPr>
            <a:xfrm flipH="1" rot="9208626">
              <a:off x="6704904" y="4110434"/>
              <a:ext cx="484232" cy="1204006"/>
            </a:xfrm>
            <a:prstGeom prst="flowChartManualInput">
              <a:avLst/>
            </a:pr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6"/>
            <p:cNvSpPr/>
            <p:nvPr/>
          </p:nvSpPr>
          <p:spPr>
            <a:xfrm flipH="1" rot="9208633">
              <a:off x="7804300" y="3279013"/>
              <a:ext cx="877624" cy="2182136"/>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6"/>
            <p:cNvSpPr/>
            <p:nvPr/>
          </p:nvSpPr>
          <p:spPr>
            <a:xfrm flipH="1" rot="9208606">
              <a:off x="7481789" y="4276913"/>
              <a:ext cx="408796" cy="1016449"/>
            </a:xfrm>
            <a:prstGeom prst="flowChartManualInpu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6"/>
            <p:cNvSpPr/>
            <p:nvPr/>
          </p:nvSpPr>
          <p:spPr>
            <a:xfrm flipH="1" rot="9208678">
              <a:off x="6287617" y="4657701"/>
              <a:ext cx="229660" cy="571018"/>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6"/>
            <p:cNvSpPr/>
            <p:nvPr/>
          </p:nvSpPr>
          <p:spPr>
            <a:xfrm>
              <a:off x="8289303" y="2656118"/>
              <a:ext cx="854651" cy="1929080"/>
            </a:xfrm>
            <a:custGeom>
              <a:rect b="b" l="l" r="r" t="t"/>
              <a:pathLst>
                <a:path extrusionOk="0" h="84860" w="37596">
                  <a:moveTo>
                    <a:pt x="19066" y="0"/>
                  </a:moveTo>
                  <a:lnTo>
                    <a:pt x="0" y="9130"/>
                  </a:lnTo>
                  <a:lnTo>
                    <a:pt x="37596" y="84860"/>
                  </a:lnTo>
                  <a:lnTo>
                    <a:pt x="37596" y="37328"/>
                  </a:lnTo>
                  <a:close/>
                </a:path>
              </a:pathLst>
            </a:custGeom>
            <a:solidFill>
              <a:srgbClr val="3796BF"/>
            </a:solidFill>
            <a:ln>
              <a:noFill/>
            </a:ln>
          </p:spPr>
        </p:sp>
      </p:grpSp>
      <p:grpSp>
        <p:nvGrpSpPr>
          <p:cNvPr id="73" name="Google Shape;73;p6"/>
          <p:cNvGrpSpPr/>
          <p:nvPr/>
        </p:nvGrpSpPr>
        <p:grpSpPr>
          <a:xfrm>
            <a:off x="-32" y="-228027"/>
            <a:ext cx="2163561" cy="1347300"/>
            <a:chOff x="-32" y="-215963"/>
            <a:chExt cx="2163561" cy="1347300"/>
          </a:xfrm>
        </p:grpSpPr>
        <p:sp>
          <p:nvSpPr>
            <p:cNvPr id="74" name="Google Shape;74;p6"/>
            <p:cNvSpPr/>
            <p:nvPr/>
          </p:nvSpPr>
          <p:spPr>
            <a:xfrm flipH="1" rot="-1591408">
              <a:off x="1362169" y="-63166"/>
              <a:ext cx="205103" cy="509980"/>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6"/>
            <p:cNvSpPr/>
            <p:nvPr/>
          </p:nvSpPr>
          <p:spPr>
            <a:xfrm flipH="1" rot="-1591371">
              <a:off x="239463" y="-151890"/>
              <a:ext cx="434754" cy="1080980"/>
            </a:xfrm>
            <a:prstGeom prst="flowChartManualInpu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6"/>
            <p:cNvSpPr/>
            <p:nvPr/>
          </p:nvSpPr>
          <p:spPr>
            <a:xfrm flipH="1" rot="-1591339">
              <a:off x="892401" y="-169347"/>
              <a:ext cx="504374" cy="1254067"/>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6"/>
            <p:cNvSpPr/>
            <p:nvPr/>
          </p:nvSpPr>
          <p:spPr>
            <a:xfrm flipH="1" rot="-1591322">
              <a:off x="1818452" y="-76292"/>
              <a:ext cx="229660" cy="571018"/>
            </a:xfrm>
            <a:prstGeom prst="flowChartManualInput">
              <a:avLst/>
            </a:pr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6"/>
            <p:cNvSpPr/>
            <p:nvPr/>
          </p:nvSpPr>
          <p:spPr>
            <a:xfrm rot="10800000">
              <a:off x="-32" y="70725"/>
              <a:ext cx="380284" cy="858147"/>
            </a:xfrm>
            <a:custGeom>
              <a:rect b="b" l="l" r="r" t="t"/>
              <a:pathLst>
                <a:path extrusionOk="0" h="84860" w="37596">
                  <a:moveTo>
                    <a:pt x="19066" y="0"/>
                  </a:moveTo>
                  <a:lnTo>
                    <a:pt x="0" y="9130"/>
                  </a:lnTo>
                  <a:lnTo>
                    <a:pt x="37596" y="84860"/>
                  </a:lnTo>
                  <a:lnTo>
                    <a:pt x="37596" y="37328"/>
                  </a:lnTo>
                  <a:close/>
                </a:path>
              </a:pathLst>
            </a:custGeom>
            <a:solidFill>
              <a:srgbClr val="4BB5D9"/>
            </a:solidFill>
            <a:ln>
              <a:noFill/>
            </a:ln>
          </p:spPr>
        </p:sp>
      </p:grpSp>
      <p:sp>
        <p:nvSpPr>
          <p:cNvPr id="79" name="Google Shape;79;p6"/>
          <p:cNvSpPr txBox="1"/>
          <p:nvPr>
            <p:ph type="title"/>
          </p:nvPr>
        </p:nvSpPr>
        <p:spPr>
          <a:xfrm>
            <a:off x="1031425" y="1149725"/>
            <a:ext cx="5760300" cy="6807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0" name="Google Shape;80;p6"/>
          <p:cNvSpPr txBox="1"/>
          <p:nvPr>
            <p:ph idx="1" type="body"/>
          </p:nvPr>
        </p:nvSpPr>
        <p:spPr>
          <a:xfrm>
            <a:off x="1031425" y="1860875"/>
            <a:ext cx="2796000" cy="30648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81" name="Google Shape;81;p6"/>
          <p:cNvSpPr txBox="1"/>
          <p:nvPr>
            <p:ph idx="2" type="body"/>
          </p:nvPr>
        </p:nvSpPr>
        <p:spPr>
          <a:xfrm>
            <a:off x="3995772" y="1860875"/>
            <a:ext cx="2796000" cy="30648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82" name="Shape 82"/>
        <p:cNvGrpSpPr/>
        <p:nvPr/>
      </p:nvGrpSpPr>
      <p:grpSpPr>
        <a:xfrm>
          <a:off x="0" y="0"/>
          <a:ext cx="0" cy="0"/>
          <a:chOff x="0" y="0"/>
          <a:chExt cx="0" cy="0"/>
        </a:xfrm>
      </p:grpSpPr>
      <p:grpSp>
        <p:nvGrpSpPr>
          <p:cNvPr id="83" name="Google Shape;83;p7"/>
          <p:cNvGrpSpPr/>
          <p:nvPr/>
        </p:nvGrpSpPr>
        <p:grpSpPr>
          <a:xfrm>
            <a:off x="6791633" y="3181575"/>
            <a:ext cx="2352143" cy="2284388"/>
            <a:chOff x="6172200" y="2656118"/>
            <a:chExt cx="2971754" cy="2886151"/>
          </a:xfrm>
        </p:grpSpPr>
        <p:sp>
          <p:nvSpPr>
            <p:cNvPr id="84" name="Google Shape;84;p7"/>
            <p:cNvSpPr/>
            <p:nvPr/>
          </p:nvSpPr>
          <p:spPr>
            <a:xfrm flipH="1" rot="9208626">
              <a:off x="6704904" y="4110434"/>
              <a:ext cx="484232" cy="1204006"/>
            </a:xfrm>
            <a:prstGeom prst="flowChartManualInput">
              <a:avLst/>
            </a:pr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7"/>
            <p:cNvSpPr/>
            <p:nvPr/>
          </p:nvSpPr>
          <p:spPr>
            <a:xfrm flipH="1" rot="9208633">
              <a:off x="7804300" y="3279013"/>
              <a:ext cx="877624" cy="2182136"/>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7"/>
            <p:cNvSpPr/>
            <p:nvPr/>
          </p:nvSpPr>
          <p:spPr>
            <a:xfrm flipH="1" rot="9208606">
              <a:off x="7481789" y="4276913"/>
              <a:ext cx="408796" cy="1016449"/>
            </a:xfrm>
            <a:prstGeom prst="flowChartManualInpu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7"/>
            <p:cNvSpPr/>
            <p:nvPr/>
          </p:nvSpPr>
          <p:spPr>
            <a:xfrm flipH="1" rot="9208678">
              <a:off x="6287617" y="4657701"/>
              <a:ext cx="229660" cy="571018"/>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7"/>
            <p:cNvSpPr/>
            <p:nvPr/>
          </p:nvSpPr>
          <p:spPr>
            <a:xfrm>
              <a:off x="8289303" y="2656118"/>
              <a:ext cx="854651" cy="1929080"/>
            </a:xfrm>
            <a:custGeom>
              <a:rect b="b" l="l" r="r" t="t"/>
              <a:pathLst>
                <a:path extrusionOk="0" h="84860" w="37596">
                  <a:moveTo>
                    <a:pt x="19066" y="0"/>
                  </a:moveTo>
                  <a:lnTo>
                    <a:pt x="0" y="9130"/>
                  </a:lnTo>
                  <a:lnTo>
                    <a:pt x="37596" y="84860"/>
                  </a:lnTo>
                  <a:lnTo>
                    <a:pt x="37596" y="37328"/>
                  </a:lnTo>
                  <a:close/>
                </a:path>
              </a:pathLst>
            </a:custGeom>
            <a:solidFill>
              <a:srgbClr val="3796BF"/>
            </a:solidFill>
            <a:ln>
              <a:noFill/>
            </a:ln>
          </p:spPr>
        </p:sp>
      </p:grpSp>
      <p:grpSp>
        <p:nvGrpSpPr>
          <p:cNvPr id="89" name="Google Shape;89;p7"/>
          <p:cNvGrpSpPr/>
          <p:nvPr/>
        </p:nvGrpSpPr>
        <p:grpSpPr>
          <a:xfrm>
            <a:off x="-32" y="-228027"/>
            <a:ext cx="2163561" cy="1347300"/>
            <a:chOff x="-32" y="-215963"/>
            <a:chExt cx="2163561" cy="1347300"/>
          </a:xfrm>
        </p:grpSpPr>
        <p:sp>
          <p:nvSpPr>
            <p:cNvPr id="90" name="Google Shape;90;p7"/>
            <p:cNvSpPr/>
            <p:nvPr/>
          </p:nvSpPr>
          <p:spPr>
            <a:xfrm flipH="1" rot="-1591408">
              <a:off x="1362169" y="-63166"/>
              <a:ext cx="205103" cy="509980"/>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7"/>
            <p:cNvSpPr/>
            <p:nvPr/>
          </p:nvSpPr>
          <p:spPr>
            <a:xfrm flipH="1" rot="-1591371">
              <a:off x="239463" y="-151890"/>
              <a:ext cx="434754" cy="1080980"/>
            </a:xfrm>
            <a:prstGeom prst="flowChartManualInpu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7"/>
            <p:cNvSpPr/>
            <p:nvPr/>
          </p:nvSpPr>
          <p:spPr>
            <a:xfrm flipH="1" rot="-1591339">
              <a:off x="892401" y="-169347"/>
              <a:ext cx="504374" cy="1254067"/>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7"/>
            <p:cNvSpPr/>
            <p:nvPr/>
          </p:nvSpPr>
          <p:spPr>
            <a:xfrm flipH="1" rot="-1591322">
              <a:off x="1818452" y="-76292"/>
              <a:ext cx="229660" cy="571018"/>
            </a:xfrm>
            <a:prstGeom prst="flowChartManualInput">
              <a:avLst/>
            </a:pr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7"/>
            <p:cNvSpPr/>
            <p:nvPr/>
          </p:nvSpPr>
          <p:spPr>
            <a:xfrm rot="10800000">
              <a:off x="-32" y="70725"/>
              <a:ext cx="380284" cy="858147"/>
            </a:xfrm>
            <a:custGeom>
              <a:rect b="b" l="l" r="r" t="t"/>
              <a:pathLst>
                <a:path extrusionOk="0" h="84860" w="37596">
                  <a:moveTo>
                    <a:pt x="19066" y="0"/>
                  </a:moveTo>
                  <a:lnTo>
                    <a:pt x="0" y="9130"/>
                  </a:lnTo>
                  <a:lnTo>
                    <a:pt x="37596" y="84860"/>
                  </a:lnTo>
                  <a:lnTo>
                    <a:pt x="37596" y="37328"/>
                  </a:lnTo>
                  <a:close/>
                </a:path>
              </a:pathLst>
            </a:custGeom>
            <a:solidFill>
              <a:srgbClr val="4BB5D9"/>
            </a:solidFill>
            <a:ln>
              <a:noFill/>
            </a:ln>
          </p:spPr>
        </p:sp>
      </p:grpSp>
      <p:sp>
        <p:nvSpPr>
          <p:cNvPr id="95" name="Google Shape;95;p7"/>
          <p:cNvSpPr txBox="1"/>
          <p:nvPr>
            <p:ph type="title"/>
          </p:nvPr>
        </p:nvSpPr>
        <p:spPr>
          <a:xfrm>
            <a:off x="1031425" y="1149725"/>
            <a:ext cx="6321000" cy="6807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96" name="Google Shape;96;p7"/>
          <p:cNvSpPr txBox="1"/>
          <p:nvPr>
            <p:ph idx="1" type="body"/>
          </p:nvPr>
        </p:nvSpPr>
        <p:spPr>
          <a:xfrm>
            <a:off x="1031425" y="1830425"/>
            <a:ext cx="2037600" cy="30954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97" name="Google Shape;97;p7"/>
          <p:cNvSpPr txBox="1"/>
          <p:nvPr>
            <p:ph idx="2" type="body"/>
          </p:nvPr>
        </p:nvSpPr>
        <p:spPr>
          <a:xfrm>
            <a:off x="3173275" y="1830425"/>
            <a:ext cx="2037600" cy="30954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98" name="Google Shape;98;p7"/>
          <p:cNvSpPr txBox="1"/>
          <p:nvPr>
            <p:ph idx="3" type="body"/>
          </p:nvPr>
        </p:nvSpPr>
        <p:spPr>
          <a:xfrm>
            <a:off x="5315125" y="1830425"/>
            <a:ext cx="2037600" cy="30954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p8"/>
          <p:cNvGrpSpPr/>
          <p:nvPr/>
        </p:nvGrpSpPr>
        <p:grpSpPr>
          <a:xfrm>
            <a:off x="6172200" y="2656118"/>
            <a:ext cx="2971754" cy="2886151"/>
            <a:chOff x="6172200" y="2656118"/>
            <a:chExt cx="2971754" cy="2886151"/>
          </a:xfrm>
        </p:grpSpPr>
        <p:sp>
          <p:nvSpPr>
            <p:cNvPr id="101" name="Google Shape;101;p8"/>
            <p:cNvSpPr/>
            <p:nvPr/>
          </p:nvSpPr>
          <p:spPr>
            <a:xfrm flipH="1" rot="9208626">
              <a:off x="6704904" y="4110434"/>
              <a:ext cx="484232" cy="1204006"/>
            </a:xfrm>
            <a:prstGeom prst="flowChartManualInput">
              <a:avLst/>
            </a:pr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8"/>
            <p:cNvSpPr/>
            <p:nvPr/>
          </p:nvSpPr>
          <p:spPr>
            <a:xfrm flipH="1" rot="9208633">
              <a:off x="7804300" y="3279013"/>
              <a:ext cx="877624" cy="2182136"/>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8"/>
            <p:cNvSpPr/>
            <p:nvPr/>
          </p:nvSpPr>
          <p:spPr>
            <a:xfrm flipH="1" rot="9208606">
              <a:off x="7481789" y="4276913"/>
              <a:ext cx="408796" cy="1016449"/>
            </a:xfrm>
            <a:prstGeom prst="flowChartManualInpu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8"/>
            <p:cNvSpPr/>
            <p:nvPr/>
          </p:nvSpPr>
          <p:spPr>
            <a:xfrm flipH="1" rot="9208678">
              <a:off x="6287617" y="4657701"/>
              <a:ext cx="229660" cy="571018"/>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8"/>
            <p:cNvSpPr/>
            <p:nvPr/>
          </p:nvSpPr>
          <p:spPr>
            <a:xfrm>
              <a:off x="8289303" y="2656118"/>
              <a:ext cx="854651" cy="1929080"/>
            </a:xfrm>
            <a:custGeom>
              <a:rect b="b" l="l" r="r" t="t"/>
              <a:pathLst>
                <a:path extrusionOk="0" h="84860" w="37596">
                  <a:moveTo>
                    <a:pt x="19066" y="0"/>
                  </a:moveTo>
                  <a:lnTo>
                    <a:pt x="0" y="9130"/>
                  </a:lnTo>
                  <a:lnTo>
                    <a:pt x="37596" y="84860"/>
                  </a:lnTo>
                  <a:lnTo>
                    <a:pt x="37596" y="37328"/>
                  </a:lnTo>
                  <a:close/>
                </a:path>
              </a:pathLst>
            </a:custGeom>
            <a:solidFill>
              <a:srgbClr val="3796BF"/>
            </a:solidFill>
            <a:ln>
              <a:noFill/>
            </a:ln>
          </p:spPr>
        </p:sp>
      </p:grpSp>
      <p:grpSp>
        <p:nvGrpSpPr>
          <p:cNvPr id="106" name="Google Shape;106;p8"/>
          <p:cNvGrpSpPr/>
          <p:nvPr/>
        </p:nvGrpSpPr>
        <p:grpSpPr>
          <a:xfrm>
            <a:off x="-32" y="-228027"/>
            <a:ext cx="2163561" cy="1347300"/>
            <a:chOff x="-32" y="-215963"/>
            <a:chExt cx="2163561" cy="1347300"/>
          </a:xfrm>
        </p:grpSpPr>
        <p:sp>
          <p:nvSpPr>
            <p:cNvPr id="107" name="Google Shape;107;p8"/>
            <p:cNvSpPr/>
            <p:nvPr/>
          </p:nvSpPr>
          <p:spPr>
            <a:xfrm flipH="1" rot="-1591408">
              <a:off x="1362169" y="-63166"/>
              <a:ext cx="205103" cy="509980"/>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8"/>
            <p:cNvSpPr/>
            <p:nvPr/>
          </p:nvSpPr>
          <p:spPr>
            <a:xfrm flipH="1" rot="-1591371">
              <a:off x="239463" y="-151890"/>
              <a:ext cx="434754" cy="1080980"/>
            </a:xfrm>
            <a:prstGeom prst="flowChartManualInpu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8"/>
            <p:cNvSpPr/>
            <p:nvPr/>
          </p:nvSpPr>
          <p:spPr>
            <a:xfrm flipH="1" rot="-1591339">
              <a:off x="892401" y="-169347"/>
              <a:ext cx="504374" cy="1254067"/>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8"/>
            <p:cNvSpPr/>
            <p:nvPr/>
          </p:nvSpPr>
          <p:spPr>
            <a:xfrm flipH="1" rot="-1591322">
              <a:off x="1818452" y="-76292"/>
              <a:ext cx="229660" cy="571018"/>
            </a:xfrm>
            <a:prstGeom prst="flowChartManualInput">
              <a:avLst/>
            </a:pr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8"/>
            <p:cNvSpPr/>
            <p:nvPr/>
          </p:nvSpPr>
          <p:spPr>
            <a:xfrm rot="10800000">
              <a:off x="-32" y="70725"/>
              <a:ext cx="380284" cy="858147"/>
            </a:xfrm>
            <a:custGeom>
              <a:rect b="b" l="l" r="r" t="t"/>
              <a:pathLst>
                <a:path extrusionOk="0" h="84860" w="37596">
                  <a:moveTo>
                    <a:pt x="19066" y="0"/>
                  </a:moveTo>
                  <a:lnTo>
                    <a:pt x="0" y="9130"/>
                  </a:lnTo>
                  <a:lnTo>
                    <a:pt x="37596" y="84860"/>
                  </a:lnTo>
                  <a:lnTo>
                    <a:pt x="37596" y="37328"/>
                  </a:lnTo>
                  <a:close/>
                </a:path>
              </a:pathLst>
            </a:custGeom>
            <a:solidFill>
              <a:srgbClr val="4BB5D9"/>
            </a:solidFill>
            <a:ln>
              <a:noFill/>
            </a:ln>
          </p:spPr>
        </p:sp>
      </p:grpSp>
      <p:sp>
        <p:nvSpPr>
          <p:cNvPr id="112" name="Google Shape;112;p8"/>
          <p:cNvSpPr txBox="1"/>
          <p:nvPr>
            <p:ph type="title"/>
          </p:nvPr>
        </p:nvSpPr>
        <p:spPr>
          <a:xfrm>
            <a:off x="1031425" y="1149725"/>
            <a:ext cx="5760300" cy="6807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3" name="Shape 113"/>
        <p:cNvGrpSpPr/>
        <p:nvPr/>
      </p:nvGrpSpPr>
      <p:grpSpPr>
        <a:xfrm>
          <a:off x="0" y="0"/>
          <a:ext cx="0" cy="0"/>
          <a:chOff x="0" y="0"/>
          <a:chExt cx="0" cy="0"/>
        </a:xfrm>
      </p:grpSpPr>
      <p:grpSp>
        <p:nvGrpSpPr>
          <p:cNvPr id="114" name="Google Shape;114;p9"/>
          <p:cNvGrpSpPr/>
          <p:nvPr/>
        </p:nvGrpSpPr>
        <p:grpSpPr>
          <a:xfrm>
            <a:off x="-32" y="-228027"/>
            <a:ext cx="2163561" cy="1347300"/>
            <a:chOff x="-32" y="-215963"/>
            <a:chExt cx="2163561" cy="1347300"/>
          </a:xfrm>
        </p:grpSpPr>
        <p:sp>
          <p:nvSpPr>
            <p:cNvPr id="115" name="Google Shape;115;p9"/>
            <p:cNvSpPr/>
            <p:nvPr/>
          </p:nvSpPr>
          <p:spPr>
            <a:xfrm flipH="1" rot="-1591408">
              <a:off x="1362169" y="-63166"/>
              <a:ext cx="205103" cy="509980"/>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9"/>
            <p:cNvSpPr/>
            <p:nvPr/>
          </p:nvSpPr>
          <p:spPr>
            <a:xfrm flipH="1" rot="-1591371">
              <a:off x="239463" y="-151890"/>
              <a:ext cx="434754" cy="1080980"/>
            </a:xfrm>
            <a:prstGeom prst="flowChartManualInpu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9"/>
            <p:cNvSpPr/>
            <p:nvPr/>
          </p:nvSpPr>
          <p:spPr>
            <a:xfrm flipH="1" rot="-1591339">
              <a:off x="892401" y="-169347"/>
              <a:ext cx="504374" cy="1254067"/>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9"/>
            <p:cNvSpPr/>
            <p:nvPr/>
          </p:nvSpPr>
          <p:spPr>
            <a:xfrm flipH="1" rot="-1591322">
              <a:off x="1818452" y="-76292"/>
              <a:ext cx="229660" cy="571018"/>
            </a:xfrm>
            <a:prstGeom prst="flowChartManualInput">
              <a:avLst/>
            </a:pr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9"/>
            <p:cNvSpPr/>
            <p:nvPr/>
          </p:nvSpPr>
          <p:spPr>
            <a:xfrm rot="10800000">
              <a:off x="-32" y="70725"/>
              <a:ext cx="380284" cy="858147"/>
            </a:xfrm>
            <a:custGeom>
              <a:rect b="b" l="l" r="r" t="t"/>
              <a:pathLst>
                <a:path extrusionOk="0" h="84860" w="37596">
                  <a:moveTo>
                    <a:pt x="19066" y="0"/>
                  </a:moveTo>
                  <a:lnTo>
                    <a:pt x="0" y="9130"/>
                  </a:lnTo>
                  <a:lnTo>
                    <a:pt x="37596" y="84860"/>
                  </a:lnTo>
                  <a:lnTo>
                    <a:pt x="37596" y="37328"/>
                  </a:lnTo>
                  <a:close/>
                </a:path>
              </a:pathLst>
            </a:custGeom>
            <a:solidFill>
              <a:srgbClr val="4BB5D9"/>
            </a:solidFill>
            <a:ln>
              <a:noFill/>
            </a:ln>
          </p:spPr>
        </p:sp>
      </p:grpSp>
      <p:sp>
        <p:nvSpPr>
          <p:cNvPr id="120" name="Google Shape;120;p9"/>
          <p:cNvSpPr txBox="1"/>
          <p:nvPr>
            <p:ph idx="1" type="body"/>
          </p:nvPr>
        </p:nvSpPr>
        <p:spPr>
          <a:xfrm>
            <a:off x="1097775" y="4025300"/>
            <a:ext cx="6948600" cy="519600"/>
          </a:xfrm>
          <a:prstGeom prst="rect">
            <a:avLst/>
          </a:prstGeom>
        </p:spPr>
        <p:txBody>
          <a:bodyPr anchorCtr="0" anchor="t" bIns="91425" lIns="91425" spcFirstLastPara="1" rIns="91425" wrap="square" tIns="91425">
            <a:noAutofit/>
          </a:bodyPr>
          <a:lstStyle>
            <a:lvl1pPr indent="-228600" lvl="0" marL="457200" rtl="0">
              <a:spcBef>
                <a:spcPts val="360"/>
              </a:spcBef>
              <a:spcAft>
                <a:spcPts val="0"/>
              </a:spcAft>
              <a:buSzPts val="1800"/>
              <a:buNone/>
              <a:defRPr sz="1800"/>
            </a:lvl1pPr>
          </a:lstStyle>
          <a:p/>
        </p:txBody>
      </p:sp>
      <p:grpSp>
        <p:nvGrpSpPr>
          <p:cNvPr id="121" name="Google Shape;121;p9"/>
          <p:cNvGrpSpPr/>
          <p:nvPr/>
        </p:nvGrpSpPr>
        <p:grpSpPr>
          <a:xfrm>
            <a:off x="6791633" y="3181575"/>
            <a:ext cx="2352143" cy="2284388"/>
            <a:chOff x="6172200" y="2656118"/>
            <a:chExt cx="2971754" cy="2886151"/>
          </a:xfrm>
        </p:grpSpPr>
        <p:sp>
          <p:nvSpPr>
            <p:cNvPr id="122" name="Google Shape;122;p9"/>
            <p:cNvSpPr/>
            <p:nvPr/>
          </p:nvSpPr>
          <p:spPr>
            <a:xfrm flipH="1" rot="9208626">
              <a:off x="6704904" y="4110434"/>
              <a:ext cx="484232" cy="1204006"/>
            </a:xfrm>
            <a:prstGeom prst="flowChartManualInput">
              <a:avLst/>
            </a:pr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9"/>
            <p:cNvSpPr/>
            <p:nvPr/>
          </p:nvSpPr>
          <p:spPr>
            <a:xfrm flipH="1" rot="9208633">
              <a:off x="7804300" y="3279013"/>
              <a:ext cx="877624" cy="2182136"/>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9"/>
            <p:cNvSpPr/>
            <p:nvPr/>
          </p:nvSpPr>
          <p:spPr>
            <a:xfrm flipH="1" rot="9208606">
              <a:off x="7481789" y="4276913"/>
              <a:ext cx="408796" cy="1016449"/>
            </a:xfrm>
            <a:prstGeom prst="flowChartManualInpu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9"/>
            <p:cNvSpPr/>
            <p:nvPr/>
          </p:nvSpPr>
          <p:spPr>
            <a:xfrm flipH="1" rot="9208678">
              <a:off x="6287617" y="4657701"/>
              <a:ext cx="229660" cy="571018"/>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9"/>
            <p:cNvSpPr/>
            <p:nvPr/>
          </p:nvSpPr>
          <p:spPr>
            <a:xfrm>
              <a:off x="8289303" y="2656118"/>
              <a:ext cx="854651" cy="1929080"/>
            </a:xfrm>
            <a:custGeom>
              <a:rect b="b" l="l" r="r" t="t"/>
              <a:pathLst>
                <a:path extrusionOk="0" h="84860" w="37596">
                  <a:moveTo>
                    <a:pt x="19066" y="0"/>
                  </a:moveTo>
                  <a:lnTo>
                    <a:pt x="0" y="9130"/>
                  </a:lnTo>
                  <a:lnTo>
                    <a:pt x="37596" y="84860"/>
                  </a:lnTo>
                  <a:lnTo>
                    <a:pt x="37596" y="37328"/>
                  </a:lnTo>
                  <a:close/>
                </a:path>
              </a:pathLst>
            </a:custGeom>
            <a:solidFill>
              <a:srgbClr val="3796BF"/>
            </a:solidFill>
            <a:ln>
              <a:noFill/>
            </a:ln>
          </p:spPr>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7" name="Shape 127"/>
        <p:cNvGrpSpPr/>
        <p:nvPr/>
      </p:nvGrpSpPr>
      <p:grpSpPr>
        <a:xfrm>
          <a:off x="0" y="0"/>
          <a:ext cx="0" cy="0"/>
          <a:chOff x="0" y="0"/>
          <a:chExt cx="0" cy="0"/>
        </a:xfrm>
      </p:grpSpPr>
      <p:grpSp>
        <p:nvGrpSpPr>
          <p:cNvPr id="128" name="Google Shape;128;p10"/>
          <p:cNvGrpSpPr/>
          <p:nvPr/>
        </p:nvGrpSpPr>
        <p:grpSpPr>
          <a:xfrm>
            <a:off x="6172200" y="2656118"/>
            <a:ext cx="2971754" cy="2886151"/>
            <a:chOff x="6172200" y="2656118"/>
            <a:chExt cx="2971754" cy="2886151"/>
          </a:xfrm>
        </p:grpSpPr>
        <p:sp>
          <p:nvSpPr>
            <p:cNvPr id="129" name="Google Shape;129;p10"/>
            <p:cNvSpPr/>
            <p:nvPr/>
          </p:nvSpPr>
          <p:spPr>
            <a:xfrm flipH="1" rot="9208626">
              <a:off x="6704904" y="4110434"/>
              <a:ext cx="484232" cy="1204006"/>
            </a:xfrm>
            <a:prstGeom prst="flowChartManualInput">
              <a:avLst/>
            </a:pr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0"/>
            <p:cNvSpPr/>
            <p:nvPr/>
          </p:nvSpPr>
          <p:spPr>
            <a:xfrm flipH="1" rot="9208633">
              <a:off x="7804300" y="3279013"/>
              <a:ext cx="877624" cy="2182136"/>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0"/>
            <p:cNvSpPr/>
            <p:nvPr/>
          </p:nvSpPr>
          <p:spPr>
            <a:xfrm flipH="1" rot="9208606">
              <a:off x="7481789" y="4276913"/>
              <a:ext cx="408796" cy="1016449"/>
            </a:xfrm>
            <a:prstGeom prst="flowChartManualInpu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0"/>
            <p:cNvSpPr/>
            <p:nvPr/>
          </p:nvSpPr>
          <p:spPr>
            <a:xfrm flipH="1" rot="9208678">
              <a:off x="6287617" y="4657701"/>
              <a:ext cx="229660" cy="571018"/>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0"/>
            <p:cNvSpPr/>
            <p:nvPr/>
          </p:nvSpPr>
          <p:spPr>
            <a:xfrm>
              <a:off x="8289303" y="2656118"/>
              <a:ext cx="854651" cy="1929080"/>
            </a:xfrm>
            <a:custGeom>
              <a:rect b="b" l="l" r="r" t="t"/>
              <a:pathLst>
                <a:path extrusionOk="0" h="84860" w="37596">
                  <a:moveTo>
                    <a:pt x="19066" y="0"/>
                  </a:moveTo>
                  <a:lnTo>
                    <a:pt x="0" y="9130"/>
                  </a:lnTo>
                  <a:lnTo>
                    <a:pt x="37596" y="84860"/>
                  </a:lnTo>
                  <a:lnTo>
                    <a:pt x="37596" y="37328"/>
                  </a:lnTo>
                  <a:close/>
                </a:path>
              </a:pathLst>
            </a:custGeom>
            <a:solidFill>
              <a:srgbClr val="3796BF"/>
            </a:solidFill>
            <a:ln>
              <a:noFill/>
            </a:ln>
          </p:spPr>
        </p:sp>
      </p:grpSp>
      <p:grpSp>
        <p:nvGrpSpPr>
          <p:cNvPr id="134" name="Google Shape;134;p10"/>
          <p:cNvGrpSpPr/>
          <p:nvPr/>
        </p:nvGrpSpPr>
        <p:grpSpPr>
          <a:xfrm>
            <a:off x="-32" y="-228027"/>
            <a:ext cx="2163561" cy="1347300"/>
            <a:chOff x="-32" y="-215963"/>
            <a:chExt cx="2163561" cy="1347300"/>
          </a:xfrm>
        </p:grpSpPr>
        <p:sp>
          <p:nvSpPr>
            <p:cNvPr id="135" name="Google Shape;135;p10"/>
            <p:cNvSpPr/>
            <p:nvPr/>
          </p:nvSpPr>
          <p:spPr>
            <a:xfrm flipH="1" rot="-1591408">
              <a:off x="1362169" y="-63166"/>
              <a:ext cx="205103" cy="509980"/>
            </a:xfrm>
            <a:prstGeom prst="flowChartManualInput">
              <a:avLst/>
            </a:pr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0"/>
            <p:cNvSpPr/>
            <p:nvPr/>
          </p:nvSpPr>
          <p:spPr>
            <a:xfrm flipH="1" rot="-1591371">
              <a:off x="239463" y="-151890"/>
              <a:ext cx="434754" cy="1080980"/>
            </a:xfrm>
            <a:prstGeom prst="flowChartManualInpu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0"/>
            <p:cNvSpPr/>
            <p:nvPr/>
          </p:nvSpPr>
          <p:spPr>
            <a:xfrm flipH="1" rot="-1591339">
              <a:off x="892401" y="-169347"/>
              <a:ext cx="504374" cy="1254067"/>
            </a:xfrm>
            <a:prstGeom prst="flowChartManualInput">
              <a:avLst/>
            </a:prstGeom>
            <a:solidFill>
              <a:srgbClr val="81D1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0"/>
            <p:cNvSpPr/>
            <p:nvPr/>
          </p:nvSpPr>
          <p:spPr>
            <a:xfrm flipH="1" rot="-1591322">
              <a:off x="1818452" y="-76292"/>
              <a:ext cx="229660" cy="571018"/>
            </a:xfrm>
            <a:prstGeom prst="flowChartManualInput">
              <a:avLst/>
            </a:pr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0"/>
            <p:cNvSpPr/>
            <p:nvPr/>
          </p:nvSpPr>
          <p:spPr>
            <a:xfrm rot="10800000">
              <a:off x="-32" y="70725"/>
              <a:ext cx="380284" cy="858147"/>
            </a:xfrm>
            <a:custGeom>
              <a:rect b="b" l="l" r="r" t="t"/>
              <a:pathLst>
                <a:path extrusionOk="0" h="84860" w="37596">
                  <a:moveTo>
                    <a:pt x="19066" y="0"/>
                  </a:moveTo>
                  <a:lnTo>
                    <a:pt x="0" y="9130"/>
                  </a:lnTo>
                  <a:lnTo>
                    <a:pt x="37596" y="84860"/>
                  </a:lnTo>
                  <a:lnTo>
                    <a:pt x="37596" y="37328"/>
                  </a:lnTo>
                  <a:close/>
                </a:path>
              </a:pathLst>
            </a:custGeom>
            <a:solidFill>
              <a:srgbClr val="4BB5D9"/>
            </a:solidFill>
            <a:ln>
              <a:noFill/>
            </a:ln>
          </p:spPr>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parent Shapes">
  <p:cSld name="BLANK_1">
    <p:bg>
      <p:bgPr>
        <a:solidFill>
          <a:srgbClr val="3796BF"/>
        </a:solidFill>
      </p:bgPr>
    </p:bg>
    <p:spTree>
      <p:nvGrpSpPr>
        <p:cNvPr id="140" name="Shape 140"/>
        <p:cNvGrpSpPr/>
        <p:nvPr/>
      </p:nvGrpSpPr>
      <p:grpSpPr>
        <a:xfrm>
          <a:off x="0" y="0"/>
          <a:ext cx="0" cy="0"/>
          <a:chOff x="0" y="0"/>
          <a:chExt cx="0" cy="0"/>
        </a:xfrm>
      </p:grpSpPr>
      <p:grpSp>
        <p:nvGrpSpPr>
          <p:cNvPr id="141" name="Google Shape;141;p11"/>
          <p:cNvGrpSpPr/>
          <p:nvPr/>
        </p:nvGrpSpPr>
        <p:grpSpPr>
          <a:xfrm>
            <a:off x="6172200" y="2656118"/>
            <a:ext cx="2971754" cy="2886151"/>
            <a:chOff x="6172200" y="2656118"/>
            <a:chExt cx="2971754" cy="2886151"/>
          </a:xfrm>
        </p:grpSpPr>
        <p:sp>
          <p:nvSpPr>
            <p:cNvPr id="142" name="Google Shape;142;p11"/>
            <p:cNvSpPr/>
            <p:nvPr/>
          </p:nvSpPr>
          <p:spPr>
            <a:xfrm flipH="1" rot="9208626">
              <a:off x="6704904" y="4110434"/>
              <a:ext cx="484232" cy="1204006"/>
            </a:xfrm>
            <a:prstGeom prst="flowChartManualInput">
              <a:avLst/>
            </a:prstGeom>
            <a:solidFill>
              <a:srgbClr val="FFFFFF">
                <a:alpha val="3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1"/>
            <p:cNvSpPr/>
            <p:nvPr/>
          </p:nvSpPr>
          <p:spPr>
            <a:xfrm flipH="1" rot="9208633">
              <a:off x="7804300" y="3279013"/>
              <a:ext cx="877624" cy="2182136"/>
            </a:xfrm>
            <a:prstGeom prst="flowChartManualInput">
              <a:avLst/>
            </a:prstGeom>
            <a:solidFill>
              <a:srgbClr val="FFFFFF">
                <a:alpha val="3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1"/>
            <p:cNvSpPr/>
            <p:nvPr/>
          </p:nvSpPr>
          <p:spPr>
            <a:xfrm flipH="1" rot="9208606">
              <a:off x="7481789" y="4276913"/>
              <a:ext cx="408796" cy="1016449"/>
            </a:xfrm>
            <a:prstGeom prst="flowChartManualInput">
              <a:avLst/>
            </a:prstGeom>
            <a:solidFill>
              <a:srgbClr val="FFFFFF">
                <a:alpha val="3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flipH="1" rot="9208678">
              <a:off x="6287617" y="4657701"/>
              <a:ext cx="229660" cy="571018"/>
            </a:xfrm>
            <a:prstGeom prst="flowChartManualInput">
              <a:avLst/>
            </a:prstGeom>
            <a:solidFill>
              <a:srgbClr val="FFFFFF">
                <a:alpha val="3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
            <p:cNvSpPr/>
            <p:nvPr/>
          </p:nvSpPr>
          <p:spPr>
            <a:xfrm>
              <a:off x="8289303" y="2656118"/>
              <a:ext cx="854651" cy="1929080"/>
            </a:xfrm>
            <a:custGeom>
              <a:rect b="b" l="l" r="r" t="t"/>
              <a:pathLst>
                <a:path extrusionOk="0" h="84860" w="37596">
                  <a:moveTo>
                    <a:pt x="19066" y="0"/>
                  </a:moveTo>
                  <a:lnTo>
                    <a:pt x="0" y="9130"/>
                  </a:lnTo>
                  <a:lnTo>
                    <a:pt x="37596" y="84860"/>
                  </a:lnTo>
                  <a:lnTo>
                    <a:pt x="37596" y="37328"/>
                  </a:lnTo>
                  <a:close/>
                </a:path>
              </a:pathLst>
            </a:custGeom>
            <a:solidFill>
              <a:srgbClr val="FFFFFF">
                <a:alpha val="33460"/>
              </a:srgbClr>
            </a:solidFill>
            <a:ln>
              <a:noFill/>
            </a:ln>
          </p:spPr>
        </p:sp>
      </p:grpSp>
      <p:grpSp>
        <p:nvGrpSpPr>
          <p:cNvPr id="147" name="Google Shape;147;p11"/>
          <p:cNvGrpSpPr/>
          <p:nvPr/>
        </p:nvGrpSpPr>
        <p:grpSpPr>
          <a:xfrm>
            <a:off x="-32" y="-228027"/>
            <a:ext cx="2163561" cy="1347300"/>
            <a:chOff x="-32" y="-215963"/>
            <a:chExt cx="2163561" cy="1347300"/>
          </a:xfrm>
        </p:grpSpPr>
        <p:sp>
          <p:nvSpPr>
            <p:cNvPr id="148" name="Google Shape;148;p11"/>
            <p:cNvSpPr/>
            <p:nvPr/>
          </p:nvSpPr>
          <p:spPr>
            <a:xfrm flipH="1" rot="-1591408">
              <a:off x="1362169" y="-63166"/>
              <a:ext cx="205103" cy="509980"/>
            </a:xfrm>
            <a:prstGeom prst="flowChartManualInput">
              <a:avLst/>
            </a:prstGeom>
            <a:solidFill>
              <a:srgbClr val="FFFFFF">
                <a:alpha val="3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1"/>
            <p:cNvSpPr/>
            <p:nvPr/>
          </p:nvSpPr>
          <p:spPr>
            <a:xfrm flipH="1" rot="-1591371">
              <a:off x="239463" y="-151890"/>
              <a:ext cx="434754" cy="1080980"/>
            </a:xfrm>
            <a:prstGeom prst="flowChartManualInput">
              <a:avLst/>
            </a:prstGeom>
            <a:solidFill>
              <a:srgbClr val="FFFFFF">
                <a:alpha val="3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flipH="1" rot="-1591339">
              <a:off x="892401" y="-169347"/>
              <a:ext cx="504374" cy="1254067"/>
            </a:xfrm>
            <a:prstGeom prst="flowChartManualInput">
              <a:avLst/>
            </a:prstGeom>
            <a:solidFill>
              <a:srgbClr val="FFFFFF">
                <a:alpha val="3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flipH="1" rot="-1591322">
              <a:off x="1818452" y="-76292"/>
              <a:ext cx="229660" cy="571018"/>
            </a:xfrm>
            <a:prstGeom prst="flowChartManualInput">
              <a:avLst/>
            </a:prstGeom>
            <a:solidFill>
              <a:srgbClr val="FFFFFF">
                <a:alpha val="3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p:nvPr/>
          </p:nvSpPr>
          <p:spPr>
            <a:xfrm rot="10800000">
              <a:off x="-32" y="70725"/>
              <a:ext cx="380284" cy="858147"/>
            </a:xfrm>
            <a:custGeom>
              <a:rect b="b" l="l" r="r" t="t"/>
              <a:pathLst>
                <a:path extrusionOk="0" h="84860" w="37596">
                  <a:moveTo>
                    <a:pt x="19066" y="0"/>
                  </a:moveTo>
                  <a:lnTo>
                    <a:pt x="0" y="9130"/>
                  </a:lnTo>
                  <a:lnTo>
                    <a:pt x="37596" y="84860"/>
                  </a:lnTo>
                  <a:lnTo>
                    <a:pt x="37596" y="37328"/>
                  </a:lnTo>
                  <a:close/>
                </a:path>
              </a:pathLst>
            </a:custGeom>
            <a:solidFill>
              <a:srgbClr val="FFFFFF">
                <a:alpha val="33460"/>
              </a:srgbClr>
            </a:solidFill>
            <a:ln>
              <a:noFill/>
            </a:ln>
          </p:spPr>
        </p: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031425" y="1149725"/>
            <a:ext cx="5760300" cy="680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Clr>
                <a:srgbClr val="3796BF"/>
              </a:buClr>
              <a:buSzPts val="3000"/>
              <a:buFont typeface="Oswald"/>
              <a:buNone/>
              <a:defRPr b="1" sz="3000">
                <a:solidFill>
                  <a:srgbClr val="3796BF"/>
                </a:solidFill>
                <a:latin typeface="Oswald"/>
                <a:ea typeface="Oswald"/>
                <a:cs typeface="Oswald"/>
                <a:sym typeface="Oswald"/>
              </a:defRPr>
            </a:lvl1pPr>
            <a:lvl2pPr lvl="1" rtl="0">
              <a:spcBef>
                <a:spcPts val="0"/>
              </a:spcBef>
              <a:spcAft>
                <a:spcPts val="0"/>
              </a:spcAft>
              <a:buClr>
                <a:srgbClr val="3796BF"/>
              </a:buClr>
              <a:buSzPts val="3000"/>
              <a:buFont typeface="Oswald"/>
              <a:buNone/>
              <a:defRPr b="1" sz="3000">
                <a:solidFill>
                  <a:srgbClr val="3796BF"/>
                </a:solidFill>
                <a:latin typeface="Oswald"/>
                <a:ea typeface="Oswald"/>
                <a:cs typeface="Oswald"/>
                <a:sym typeface="Oswald"/>
              </a:defRPr>
            </a:lvl2pPr>
            <a:lvl3pPr lvl="2" rtl="0">
              <a:spcBef>
                <a:spcPts val="0"/>
              </a:spcBef>
              <a:spcAft>
                <a:spcPts val="0"/>
              </a:spcAft>
              <a:buClr>
                <a:srgbClr val="3796BF"/>
              </a:buClr>
              <a:buSzPts val="3000"/>
              <a:buFont typeface="Oswald"/>
              <a:buNone/>
              <a:defRPr b="1" sz="3000">
                <a:solidFill>
                  <a:srgbClr val="3796BF"/>
                </a:solidFill>
                <a:latin typeface="Oswald"/>
                <a:ea typeface="Oswald"/>
                <a:cs typeface="Oswald"/>
                <a:sym typeface="Oswald"/>
              </a:defRPr>
            </a:lvl3pPr>
            <a:lvl4pPr lvl="3" rtl="0">
              <a:spcBef>
                <a:spcPts val="0"/>
              </a:spcBef>
              <a:spcAft>
                <a:spcPts val="0"/>
              </a:spcAft>
              <a:buClr>
                <a:srgbClr val="3796BF"/>
              </a:buClr>
              <a:buSzPts val="3000"/>
              <a:buFont typeface="Oswald"/>
              <a:buNone/>
              <a:defRPr b="1" sz="3000">
                <a:solidFill>
                  <a:srgbClr val="3796BF"/>
                </a:solidFill>
                <a:latin typeface="Oswald"/>
                <a:ea typeface="Oswald"/>
                <a:cs typeface="Oswald"/>
                <a:sym typeface="Oswald"/>
              </a:defRPr>
            </a:lvl4pPr>
            <a:lvl5pPr lvl="4" rtl="0">
              <a:spcBef>
                <a:spcPts val="0"/>
              </a:spcBef>
              <a:spcAft>
                <a:spcPts val="0"/>
              </a:spcAft>
              <a:buClr>
                <a:srgbClr val="3796BF"/>
              </a:buClr>
              <a:buSzPts val="3000"/>
              <a:buFont typeface="Oswald"/>
              <a:buNone/>
              <a:defRPr b="1" sz="3000">
                <a:solidFill>
                  <a:srgbClr val="3796BF"/>
                </a:solidFill>
                <a:latin typeface="Oswald"/>
                <a:ea typeface="Oswald"/>
                <a:cs typeface="Oswald"/>
                <a:sym typeface="Oswald"/>
              </a:defRPr>
            </a:lvl5pPr>
            <a:lvl6pPr lvl="5" rtl="0">
              <a:spcBef>
                <a:spcPts val="0"/>
              </a:spcBef>
              <a:spcAft>
                <a:spcPts val="0"/>
              </a:spcAft>
              <a:buClr>
                <a:srgbClr val="3796BF"/>
              </a:buClr>
              <a:buSzPts val="3000"/>
              <a:buFont typeface="Oswald"/>
              <a:buNone/>
              <a:defRPr b="1" sz="3000">
                <a:solidFill>
                  <a:srgbClr val="3796BF"/>
                </a:solidFill>
                <a:latin typeface="Oswald"/>
                <a:ea typeface="Oswald"/>
                <a:cs typeface="Oswald"/>
                <a:sym typeface="Oswald"/>
              </a:defRPr>
            </a:lvl6pPr>
            <a:lvl7pPr lvl="6" rtl="0">
              <a:spcBef>
                <a:spcPts val="0"/>
              </a:spcBef>
              <a:spcAft>
                <a:spcPts val="0"/>
              </a:spcAft>
              <a:buClr>
                <a:srgbClr val="3796BF"/>
              </a:buClr>
              <a:buSzPts val="3000"/>
              <a:buFont typeface="Oswald"/>
              <a:buNone/>
              <a:defRPr b="1" sz="3000">
                <a:solidFill>
                  <a:srgbClr val="3796BF"/>
                </a:solidFill>
                <a:latin typeface="Oswald"/>
                <a:ea typeface="Oswald"/>
                <a:cs typeface="Oswald"/>
                <a:sym typeface="Oswald"/>
              </a:defRPr>
            </a:lvl7pPr>
            <a:lvl8pPr lvl="7" rtl="0">
              <a:spcBef>
                <a:spcPts val="0"/>
              </a:spcBef>
              <a:spcAft>
                <a:spcPts val="0"/>
              </a:spcAft>
              <a:buClr>
                <a:srgbClr val="3796BF"/>
              </a:buClr>
              <a:buSzPts val="3000"/>
              <a:buFont typeface="Oswald"/>
              <a:buNone/>
              <a:defRPr b="1" sz="3000">
                <a:solidFill>
                  <a:srgbClr val="3796BF"/>
                </a:solidFill>
                <a:latin typeface="Oswald"/>
                <a:ea typeface="Oswald"/>
                <a:cs typeface="Oswald"/>
                <a:sym typeface="Oswald"/>
              </a:defRPr>
            </a:lvl8pPr>
            <a:lvl9pPr lvl="8" rtl="0">
              <a:spcBef>
                <a:spcPts val="0"/>
              </a:spcBef>
              <a:spcAft>
                <a:spcPts val="0"/>
              </a:spcAft>
              <a:buClr>
                <a:srgbClr val="3796BF"/>
              </a:buClr>
              <a:buSzPts val="3000"/>
              <a:buFont typeface="Oswald"/>
              <a:buNone/>
              <a:defRPr b="1" sz="3000">
                <a:solidFill>
                  <a:srgbClr val="3796BF"/>
                </a:solidFill>
                <a:latin typeface="Oswald"/>
                <a:ea typeface="Oswald"/>
                <a:cs typeface="Oswald"/>
                <a:sym typeface="Oswald"/>
              </a:defRPr>
            </a:lvl9pPr>
          </a:lstStyle>
          <a:p/>
        </p:txBody>
      </p:sp>
      <p:sp>
        <p:nvSpPr>
          <p:cNvPr id="7" name="Google Shape;7;p1"/>
          <p:cNvSpPr txBox="1"/>
          <p:nvPr>
            <p:ph idx="1" type="body"/>
          </p:nvPr>
        </p:nvSpPr>
        <p:spPr>
          <a:xfrm>
            <a:off x="1031425" y="1777125"/>
            <a:ext cx="5760300" cy="2521200"/>
          </a:xfrm>
          <a:prstGeom prst="rect">
            <a:avLst/>
          </a:prstGeom>
          <a:noFill/>
          <a:ln>
            <a:noFill/>
          </a:ln>
        </p:spPr>
        <p:txBody>
          <a:bodyPr anchorCtr="0" anchor="t" bIns="91425" lIns="91425" spcFirstLastPara="1" rIns="91425" wrap="square" tIns="91425">
            <a:noAutofit/>
          </a:bodyPr>
          <a:lstStyle>
            <a:lvl1pPr indent="-355600" lvl="0" marL="457200" rtl="0">
              <a:spcBef>
                <a:spcPts val="600"/>
              </a:spcBef>
              <a:spcAft>
                <a:spcPts val="0"/>
              </a:spcAft>
              <a:buClr>
                <a:srgbClr val="4BB5D9"/>
              </a:buClr>
              <a:buSzPts val="2000"/>
              <a:buFont typeface="Roboto Condensed"/>
              <a:buChar char="»"/>
              <a:defRPr sz="2000">
                <a:solidFill>
                  <a:srgbClr val="607896"/>
                </a:solidFill>
                <a:latin typeface="Roboto Condensed"/>
                <a:ea typeface="Roboto Condensed"/>
                <a:cs typeface="Roboto Condensed"/>
                <a:sym typeface="Roboto Condensed"/>
              </a:defRPr>
            </a:lvl1pPr>
            <a:lvl2pPr indent="-355600" lvl="1" marL="914400" rtl="0">
              <a:spcBef>
                <a:spcPts val="0"/>
              </a:spcBef>
              <a:spcAft>
                <a:spcPts val="0"/>
              </a:spcAft>
              <a:buClr>
                <a:srgbClr val="4BB5D9"/>
              </a:buClr>
              <a:buSzPts val="2000"/>
              <a:buFont typeface="Roboto Condensed"/>
              <a:buChar char="⋄"/>
              <a:defRPr sz="2000">
                <a:solidFill>
                  <a:srgbClr val="607896"/>
                </a:solidFill>
                <a:latin typeface="Roboto Condensed"/>
                <a:ea typeface="Roboto Condensed"/>
                <a:cs typeface="Roboto Condensed"/>
                <a:sym typeface="Roboto Condensed"/>
              </a:defRPr>
            </a:lvl2pPr>
            <a:lvl3pPr indent="-355600" lvl="2" marL="1371600" rtl="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3pPr>
            <a:lvl4pPr indent="-355600" lvl="3" marL="1828800" rtl="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4pPr>
            <a:lvl5pPr indent="-355600" lvl="4" marL="2286000" rtl="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5pPr>
            <a:lvl6pPr indent="-355600" lvl="5" marL="2743200" rtl="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6pPr>
            <a:lvl7pPr indent="-355600" lvl="6" marL="3200400" rtl="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7pPr>
            <a:lvl8pPr indent="-355600" lvl="7" marL="3657600" rtl="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8pPr>
            <a:lvl9pPr indent="-355600" lvl="8" marL="4114800" rtl="0">
              <a:spcBef>
                <a:spcPts val="0"/>
              </a:spcBef>
              <a:spcAft>
                <a:spcPts val="0"/>
              </a:spcAft>
              <a:buClr>
                <a:srgbClr val="607896"/>
              </a:buClr>
              <a:buSzPts val="2000"/>
              <a:buFont typeface="Roboto Condensed"/>
              <a:buChar char="■"/>
              <a:defRPr sz="2000">
                <a:solidFill>
                  <a:srgbClr val="607896"/>
                </a:solidFill>
                <a:latin typeface="Roboto Condensed"/>
                <a:ea typeface="Roboto Condensed"/>
                <a:cs typeface="Roboto Condensed"/>
                <a:sym typeface="Roboto Condensed"/>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hyperlink" Target="http://www.slidescarnival.com/" TargetMode="External"/><Relationship Id="rId4" Type="http://schemas.openxmlformats.org/officeDocument/2006/relationships/hyperlink" Target="http://unsplash.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2"/>
          <p:cNvSpPr txBox="1"/>
          <p:nvPr>
            <p:ph type="ctrTitle"/>
          </p:nvPr>
        </p:nvSpPr>
        <p:spPr>
          <a:xfrm>
            <a:off x="689950" y="1818625"/>
            <a:ext cx="5671500" cy="2420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CLASS 12: PRIMARY &amp; SECONDARY SOURCES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07896"/>
        </a:solidFill>
      </p:bgPr>
    </p:bg>
    <p:spTree>
      <p:nvGrpSpPr>
        <p:cNvPr id="161" name="Shape 161"/>
        <p:cNvGrpSpPr/>
        <p:nvPr/>
      </p:nvGrpSpPr>
      <p:grpSpPr>
        <a:xfrm>
          <a:off x="0" y="0"/>
          <a:ext cx="0" cy="0"/>
          <a:chOff x="0" y="0"/>
          <a:chExt cx="0" cy="0"/>
        </a:xfrm>
      </p:grpSpPr>
      <p:sp>
        <p:nvSpPr>
          <p:cNvPr id="162" name="Google Shape;162;p13"/>
          <p:cNvSpPr txBox="1"/>
          <p:nvPr>
            <p:ph type="ctrTitle"/>
          </p:nvPr>
        </p:nvSpPr>
        <p:spPr>
          <a:xfrm>
            <a:off x="685800" y="2421550"/>
            <a:ext cx="50745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7200"/>
              <a:t>1</a:t>
            </a:r>
            <a:r>
              <a:rPr b="0" lang="en" sz="7200">
                <a:solidFill>
                  <a:srgbClr val="FFFFFF"/>
                </a:solidFill>
              </a:rPr>
              <a:t>.</a:t>
            </a:r>
            <a:endParaRPr b="0" sz="7200">
              <a:solidFill>
                <a:srgbClr val="FFFFFF"/>
              </a:solidFill>
            </a:endParaRPr>
          </a:p>
          <a:p>
            <a:pPr indent="0" lvl="0" marL="0" rtl="0" algn="l">
              <a:spcBef>
                <a:spcPts val="0"/>
              </a:spcBef>
              <a:spcAft>
                <a:spcPts val="0"/>
              </a:spcAft>
              <a:buNone/>
            </a:pPr>
            <a:r>
              <a:rPr lang="en"/>
              <a:t>PRIMARY SOURCES</a:t>
            </a:r>
            <a:endParaRPr/>
          </a:p>
        </p:txBody>
      </p:sp>
      <p:sp>
        <p:nvSpPr>
          <p:cNvPr id="163" name="Google Shape;163;p13"/>
          <p:cNvSpPr txBox="1"/>
          <p:nvPr>
            <p:ph idx="1" type="subTitle"/>
          </p:nvPr>
        </p:nvSpPr>
        <p:spPr>
          <a:xfrm>
            <a:off x="685800" y="3449654"/>
            <a:ext cx="5074500" cy="7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Finding, reading, describing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4"/>
          <p:cNvSpPr txBox="1"/>
          <p:nvPr>
            <p:ph type="title"/>
          </p:nvPr>
        </p:nvSpPr>
        <p:spPr>
          <a:xfrm>
            <a:off x="1472300" y="893250"/>
            <a:ext cx="5760300" cy="680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PRIMARY SOURCES</a:t>
            </a:r>
            <a:endParaRPr/>
          </a:p>
        </p:txBody>
      </p:sp>
      <p:sp>
        <p:nvSpPr>
          <p:cNvPr id="169" name="Google Shape;169;p14"/>
          <p:cNvSpPr txBox="1"/>
          <p:nvPr>
            <p:ph idx="1" type="body"/>
          </p:nvPr>
        </p:nvSpPr>
        <p:spPr>
          <a:xfrm>
            <a:off x="1516850" y="1573950"/>
            <a:ext cx="5671200" cy="2621700"/>
          </a:xfrm>
          <a:prstGeom prst="rect">
            <a:avLst/>
          </a:prstGeom>
        </p:spPr>
        <p:txBody>
          <a:bodyPr anchorCtr="0" anchor="t" bIns="91425" lIns="91425" spcFirstLastPara="1" rIns="91425" wrap="square" tIns="91425">
            <a:noAutofit/>
          </a:bodyPr>
          <a:lstStyle/>
          <a:p>
            <a:pPr indent="-368300" lvl="0" marL="457200" rtl="0" algn="l">
              <a:spcBef>
                <a:spcPts val="600"/>
              </a:spcBef>
              <a:spcAft>
                <a:spcPts val="0"/>
              </a:spcAft>
              <a:buSzPts val="2200"/>
              <a:buChar char="»"/>
            </a:pPr>
            <a:r>
              <a:rPr lang="en" sz="2200"/>
              <a:t>Rich, interesting sources that reveal something about the time period</a:t>
            </a:r>
            <a:endParaRPr sz="2200"/>
          </a:p>
          <a:p>
            <a:pPr indent="-368300" lvl="0" marL="457200" rtl="0" algn="l">
              <a:spcBef>
                <a:spcPts val="1000"/>
              </a:spcBef>
              <a:spcAft>
                <a:spcPts val="0"/>
              </a:spcAft>
              <a:buSzPts val="2200"/>
              <a:buChar char="»"/>
            </a:pPr>
            <a:r>
              <a:rPr lang="en" sz="2200"/>
              <a:t>Descriptions - combo of your words &amp; info from other sources</a:t>
            </a:r>
            <a:endParaRPr sz="2200"/>
          </a:p>
          <a:p>
            <a:pPr indent="-368300" lvl="0" marL="457200" rtl="0" algn="l">
              <a:spcBef>
                <a:spcPts val="1000"/>
              </a:spcBef>
              <a:spcAft>
                <a:spcPts val="0"/>
              </a:spcAft>
              <a:buSzPts val="2200"/>
              <a:buChar char="»"/>
            </a:pPr>
            <a:r>
              <a:rPr lang="en" sz="2200"/>
              <a:t>Use &amp; cite what you need to</a:t>
            </a:r>
            <a:endParaRPr sz="2200"/>
          </a:p>
          <a:p>
            <a:pPr indent="-368300" lvl="1" marL="914400" rtl="0" algn="l">
              <a:spcBef>
                <a:spcPts val="1000"/>
              </a:spcBef>
              <a:spcAft>
                <a:spcPts val="1000"/>
              </a:spcAft>
              <a:buSzPts val="2200"/>
              <a:buChar char="⋄"/>
            </a:pPr>
            <a:r>
              <a:rPr lang="en" sz="2200"/>
              <a:t>Can be beyond your 10 Secondary Sources</a:t>
            </a:r>
            <a:endParaRPr sz="2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0" st="0"/>
                                            </p:txEl>
                                          </p:spTgt>
                                        </p:tgtEl>
                                        <p:attrNameLst>
                                          <p:attrName>style.visibility</p:attrName>
                                        </p:attrNameLst>
                                      </p:cBhvr>
                                      <p:to>
                                        <p:strVal val="visible"/>
                                      </p:to>
                                    </p:set>
                                    <p:animEffect filter="fade" transition="in">
                                      <p:cBhvr>
                                        <p:cTn dur="1000"/>
                                        <p:tgtEl>
                                          <p:spTgt spid="16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1" st="1"/>
                                            </p:txEl>
                                          </p:spTgt>
                                        </p:tgtEl>
                                        <p:attrNameLst>
                                          <p:attrName>style.visibility</p:attrName>
                                        </p:attrNameLst>
                                      </p:cBhvr>
                                      <p:to>
                                        <p:strVal val="visible"/>
                                      </p:to>
                                    </p:set>
                                    <p:animEffect filter="fade" transition="in">
                                      <p:cBhvr>
                                        <p:cTn dur="1000"/>
                                        <p:tgtEl>
                                          <p:spTgt spid="16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2" st="2"/>
                                            </p:txEl>
                                          </p:spTgt>
                                        </p:tgtEl>
                                        <p:attrNameLst>
                                          <p:attrName>style.visibility</p:attrName>
                                        </p:attrNameLst>
                                      </p:cBhvr>
                                      <p:to>
                                        <p:strVal val="visible"/>
                                      </p:to>
                                    </p:set>
                                    <p:animEffect filter="fade" transition="in">
                                      <p:cBhvr>
                                        <p:cTn dur="1000"/>
                                        <p:tgtEl>
                                          <p:spTgt spid="16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3" st="3"/>
                                            </p:txEl>
                                          </p:spTgt>
                                        </p:tgtEl>
                                        <p:attrNameLst>
                                          <p:attrName>style.visibility</p:attrName>
                                        </p:attrNameLst>
                                      </p:cBhvr>
                                      <p:to>
                                        <p:strVal val="visible"/>
                                      </p:to>
                                    </p:set>
                                    <p:animEffect filter="fade" transition="in">
                                      <p:cBhvr>
                                        <p:cTn dur="1000"/>
                                        <p:tgtEl>
                                          <p:spTgt spid="169">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07896"/>
        </a:solidFill>
      </p:bgPr>
    </p:bg>
    <p:spTree>
      <p:nvGrpSpPr>
        <p:cNvPr id="173" name="Shape 173"/>
        <p:cNvGrpSpPr/>
        <p:nvPr/>
      </p:nvGrpSpPr>
      <p:grpSpPr>
        <a:xfrm>
          <a:off x="0" y="0"/>
          <a:ext cx="0" cy="0"/>
          <a:chOff x="0" y="0"/>
          <a:chExt cx="0" cy="0"/>
        </a:xfrm>
      </p:grpSpPr>
      <p:sp>
        <p:nvSpPr>
          <p:cNvPr id="174" name="Google Shape;174;p15"/>
          <p:cNvSpPr txBox="1"/>
          <p:nvPr>
            <p:ph type="ctrTitle"/>
          </p:nvPr>
        </p:nvSpPr>
        <p:spPr>
          <a:xfrm>
            <a:off x="685800" y="2421550"/>
            <a:ext cx="50745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7200"/>
              <a:t>2</a:t>
            </a:r>
            <a:r>
              <a:rPr b="0" lang="en" sz="7200">
                <a:solidFill>
                  <a:srgbClr val="FFFFFF"/>
                </a:solidFill>
              </a:rPr>
              <a:t>.</a:t>
            </a:r>
            <a:endParaRPr b="0" sz="7200">
              <a:solidFill>
                <a:srgbClr val="FFFFFF"/>
              </a:solidFill>
            </a:endParaRPr>
          </a:p>
          <a:p>
            <a:pPr indent="0" lvl="0" marL="0" rtl="0" algn="l">
              <a:spcBef>
                <a:spcPts val="0"/>
              </a:spcBef>
              <a:spcAft>
                <a:spcPts val="0"/>
              </a:spcAft>
              <a:buNone/>
            </a:pPr>
            <a:r>
              <a:rPr lang="en"/>
              <a:t>WEB LITERACY FOR STUDENT FACT CHECKERS</a:t>
            </a:r>
            <a:endParaRPr/>
          </a:p>
        </p:txBody>
      </p:sp>
      <p:sp>
        <p:nvSpPr>
          <p:cNvPr id="175" name="Google Shape;175;p15"/>
          <p:cNvSpPr txBox="1"/>
          <p:nvPr>
            <p:ph idx="1" type="subTitle"/>
          </p:nvPr>
        </p:nvSpPr>
        <p:spPr>
          <a:xfrm>
            <a:off x="685800" y="3449654"/>
            <a:ext cx="5074500" cy="7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Mike Caulfield</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6"/>
          <p:cNvSpPr txBox="1"/>
          <p:nvPr>
            <p:ph idx="1" type="body"/>
          </p:nvPr>
        </p:nvSpPr>
        <p:spPr>
          <a:xfrm>
            <a:off x="2410950" y="1691100"/>
            <a:ext cx="4322100" cy="1761300"/>
          </a:xfrm>
          <a:prstGeom prst="rect">
            <a:avLst/>
          </a:prstGeom>
        </p:spPr>
        <p:txBody>
          <a:bodyPr anchorCtr="0" anchor="ctr" bIns="91425" lIns="91425" spcFirstLastPara="1" rIns="91425" wrap="square" tIns="91425">
            <a:noAutofit/>
          </a:bodyPr>
          <a:lstStyle/>
          <a:p>
            <a:pPr indent="0" lvl="0" marL="0" rtl="0" algn="ctr">
              <a:spcBef>
                <a:spcPts val="600"/>
              </a:spcBef>
              <a:spcAft>
                <a:spcPts val="0"/>
              </a:spcAft>
              <a:buNone/>
            </a:pPr>
            <a:r>
              <a:rPr lang="en" sz="3000"/>
              <a:t>“The web is both the largest propaganda machine ever created and the most amazing fact-checking tool ever invented.”</a:t>
            </a:r>
            <a:endParaRPr sz="3000"/>
          </a:p>
        </p:txBody>
      </p:sp>
      <p:sp>
        <p:nvSpPr>
          <p:cNvPr id="181" name="Google Shape;181;p16"/>
          <p:cNvSpPr txBox="1"/>
          <p:nvPr/>
        </p:nvSpPr>
        <p:spPr>
          <a:xfrm>
            <a:off x="137450" y="4640750"/>
            <a:ext cx="29355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07896"/>
                </a:solidFill>
                <a:latin typeface="Roboto"/>
                <a:ea typeface="Roboto"/>
                <a:cs typeface="Roboto"/>
                <a:sym typeface="Roboto"/>
              </a:rPr>
              <a:t>Caulfield, </a:t>
            </a:r>
            <a:r>
              <a:rPr i="1" lang="en">
                <a:solidFill>
                  <a:srgbClr val="607896"/>
                </a:solidFill>
                <a:latin typeface="Roboto"/>
                <a:ea typeface="Roboto"/>
                <a:cs typeface="Roboto"/>
                <a:sym typeface="Roboto"/>
              </a:rPr>
              <a:t>Web Literacy</a:t>
            </a:r>
            <a:r>
              <a:rPr lang="en">
                <a:solidFill>
                  <a:srgbClr val="607896"/>
                </a:solidFill>
                <a:latin typeface="Roboto"/>
                <a:ea typeface="Roboto"/>
                <a:cs typeface="Roboto"/>
                <a:sym typeface="Roboto"/>
              </a:rPr>
              <a:t>, Chapter 1</a:t>
            </a:r>
            <a:endParaRPr>
              <a:solidFill>
                <a:srgbClr val="607896"/>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7"/>
          <p:cNvSpPr txBox="1"/>
          <p:nvPr>
            <p:ph idx="4294967295" type="ctrTitle"/>
          </p:nvPr>
        </p:nvSpPr>
        <p:spPr>
          <a:xfrm>
            <a:off x="1047100" y="2713825"/>
            <a:ext cx="52917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8000">
                <a:solidFill>
                  <a:srgbClr val="81D1EC"/>
                </a:solidFill>
              </a:rPr>
              <a:t>FOUR MOVES</a:t>
            </a:r>
            <a:endParaRPr sz="8000">
              <a:solidFill>
                <a:srgbClr val="81D1EC"/>
              </a:solidFill>
            </a:endParaRPr>
          </a:p>
        </p:txBody>
      </p:sp>
      <p:sp>
        <p:nvSpPr>
          <p:cNvPr id="187" name="Google Shape;187;p17"/>
          <p:cNvSpPr txBox="1"/>
          <p:nvPr>
            <p:ph idx="4294967295" type="subTitle"/>
          </p:nvPr>
        </p:nvSpPr>
        <p:spPr>
          <a:xfrm>
            <a:off x="1047100" y="3640027"/>
            <a:ext cx="5291700" cy="784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PURCs of Web Literacy </a:t>
            </a:r>
            <a:endParaRPr/>
          </a:p>
        </p:txBody>
      </p:sp>
      <p:sp>
        <p:nvSpPr>
          <p:cNvPr id="188" name="Google Shape;188;p17"/>
          <p:cNvSpPr/>
          <p:nvPr/>
        </p:nvSpPr>
        <p:spPr>
          <a:xfrm>
            <a:off x="6395017" y="2827906"/>
            <a:ext cx="282133" cy="269390"/>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9" name="Google Shape;189;p17"/>
          <p:cNvGrpSpPr/>
          <p:nvPr/>
        </p:nvGrpSpPr>
        <p:grpSpPr>
          <a:xfrm>
            <a:off x="6677161" y="1102775"/>
            <a:ext cx="1208686" cy="1209005"/>
            <a:chOff x="6654650" y="3665275"/>
            <a:chExt cx="409100" cy="409125"/>
          </a:xfrm>
        </p:grpSpPr>
        <p:sp>
          <p:nvSpPr>
            <p:cNvPr id="190" name="Google Shape;190;p17"/>
            <p:cNvSpPr/>
            <p:nvPr/>
          </p:nvSpPr>
          <p:spPr>
            <a:xfrm>
              <a:off x="6808525" y="3819150"/>
              <a:ext cx="211875" cy="211900"/>
            </a:xfrm>
            <a:custGeom>
              <a:rect b="b" l="l" r="r" t="t"/>
              <a:pathLst>
                <a:path extrusionOk="0" h="8476" w="8475">
                  <a:moveTo>
                    <a:pt x="8157" y="0"/>
                  </a:moveTo>
                  <a:lnTo>
                    <a:pt x="7327" y="1075"/>
                  </a:lnTo>
                  <a:lnTo>
                    <a:pt x="6399" y="2150"/>
                  </a:lnTo>
                  <a:lnTo>
                    <a:pt x="5422" y="3249"/>
                  </a:lnTo>
                  <a:lnTo>
                    <a:pt x="4347" y="4348"/>
                  </a:lnTo>
                  <a:lnTo>
                    <a:pt x="3248" y="5422"/>
                  </a:lnTo>
                  <a:lnTo>
                    <a:pt x="2149" y="6399"/>
                  </a:lnTo>
                  <a:lnTo>
                    <a:pt x="1075" y="7327"/>
                  </a:lnTo>
                  <a:lnTo>
                    <a:pt x="0" y="8158"/>
                  </a:lnTo>
                  <a:lnTo>
                    <a:pt x="440" y="8280"/>
                  </a:lnTo>
                  <a:lnTo>
                    <a:pt x="855" y="8377"/>
                  </a:lnTo>
                  <a:lnTo>
                    <a:pt x="1294" y="8426"/>
                  </a:lnTo>
                  <a:lnTo>
                    <a:pt x="1734" y="8475"/>
                  </a:lnTo>
                  <a:lnTo>
                    <a:pt x="2174" y="8475"/>
                  </a:lnTo>
                  <a:lnTo>
                    <a:pt x="2613" y="8451"/>
                  </a:lnTo>
                  <a:lnTo>
                    <a:pt x="3028" y="8402"/>
                  </a:lnTo>
                  <a:lnTo>
                    <a:pt x="3468" y="8304"/>
                  </a:lnTo>
                  <a:lnTo>
                    <a:pt x="3883" y="8207"/>
                  </a:lnTo>
                  <a:lnTo>
                    <a:pt x="4323" y="8060"/>
                  </a:lnTo>
                  <a:lnTo>
                    <a:pt x="4714" y="7889"/>
                  </a:lnTo>
                  <a:lnTo>
                    <a:pt x="5129" y="7694"/>
                  </a:lnTo>
                  <a:lnTo>
                    <a:pt x="5520" y="7449"/>
                  </a:lnTo>
                  <a:lnTo>
                    <a:pt x="5886" y="7205"/>
                  </a:lnTo>
                  <a:lnTo>
                    <a:pt x="6252" y="6912"/>
                  </a:lnTo>
                  <a:lnTo>
                    <a:pt x="6594" y="6595"/>
                  </a:lnTo>
                  <a:lnTo>
                    <a:pt x="6912" y="6253"/>
                  </a:lnTo>
                  <a:lnTo>
                    <a:pt x="7205" y="5886"/>
                  </a:lnTo>
                  <a:lnTo>
                    <a:pt x="7449" y="5520"/>
                  </a:lnTo>
                  <a:lnTo>
                    <a:pt x="7693" y="5129"/>
                  </a:lnTo>
                  <a:lnTo>
                    <a:pt x="7889" y="4714"/>
                  </a:lnTo>
                  <a:lnTo>
                    <a:pt x="8060" y="4323"/>
                  </a:lnTo>
                  <a:lnTo>
                    <a:pt x="8206" y="3884"/>
                  </a:lnTo>
                  <a:lnTo>
                    <a:pt x="8304" y="3468"/>
                  </a:lnTo>
                  <a:lnTo>
                    <a:pt x="8402" y="3029"/>
                  </a:lnTo>
                  <a:lnTo>
                    <a:pt x="8450" y="2614"/>
                  </a:lnTo>
                  <a:lnTo>
                    <a:pt x="8475" y="2174"/>
                  </a:lnTo>
                  <a:lnTo>
                    <a:pt x="8475" y="1734"/>
                  </a:lnTo>
                  <a:lnTo>
                    <a:pt x="8426" y="1295"/>
                  </a:lnTo>
                  <a:lnTo>
                    <a:pt x="8377" y="855"/>
                  </a:lnTo>
                  <a:lnTo>
                    <a:pt x="8279" y="440"/>
                  </a:lnTo>
                  <a:lnTo>
                    <a:pt x="8157" y="0"/>
                  </a:lnTo>
                  <a:close/>
                </a:path>
              </a:pathLst>
            </a:cu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7"/>
            <p:cNvSpPr/>
            <p:nvPr/>
          </p:nvSpPr>
          <p:spPr>
            <a:xfrm>
              <a:off x="6654650" y="3665275"/>
              <a:ext cx="409100" cy="409125"/>
            </a:xfrm>
            <a:custGeom>
              <a:rect b="b" l="l" r="r" t="t"/>
              <a:pathLst>
                <a:path extrusionOk="0" h="16365" w="16364">
                  <a:moveTo>
                    <a:pt x="13580" y="1686"/>
                  </a:moveTo>
                  <a:lnTo>
                    <a:pt x="13677" y="1735"/>
                  </a:lnTo>
                  <a:lnTo>
                    <a:pt x="13775" y="1759"/>
                  </a:lnTo>
                  <a:lnTo>
                    <a:pt x="13848" y="1832"/>
                  </a:lnTo>
                  <a:lnTo>
                    <a:pt x="13897" y="1906"/>
                  </a:lnTo>
                  <a:lnTo>
                    <a:pt x="13946" y="1979"/>
                  </a:lnTo>
                  <a:lnTo>
                    <a:pt x="13970" y="2077"/>
                  </a:lnTo>
                  <a:lnTo>
                    <a:pt x="13995" y="2174"/>
                  </a:lnTo>
                  <a:lnTo>
                    <a:pt x="13995" y="2419"/>
                  </a:lnTo>
                  <a:lnTo>
                    <a:pt x="13922" y="2687"/>
                  </a:lnTo>
                  <a:lnTo>
                    <a:pt x="13824" y="3029"/>
                  </a:lnTo>
                  <a:lnTo>
                    <a:pt x="13677" y="3371"/>
                  </a:lnTo>
                  <a:lnTo>
                    <a:pt x="13482" y="3762"/>
                  </a:lnTo>
                  <a:lnTo>
                    <a:pt x="13238" y="4177"/>
                  </a:lnTo>
                  <a:lnTo>
                    <a:pt x="12993" y="3908"/>
                  </a:lnTo>
                  <a:lnTo>
                    <a:pt x="12749" y="3615"/>
                  </a:lnTo>
                  <a:lnTo>
                    <a:pt x="12407" y="3298"/>
                  </a:lnTo>
                  <a:lnTo>
                    <a:pt x="12041" y="3029"/>
                  </a:lnTo>
                  <a:lnTo>
                    <a:pt x="11675" y="2761"/>
                  </a:lnTo>
                  <a:lnTo>
                    <a:pt x="11308" y="2541"/>
                  </a:lnTo>
                  <a:lnTo>
                    <a:pt x="11748" y="2272"/>
                  </a:lnTo>
                  <a:lnTo>
                    <a:pt x="12187" y="2052"/>
                  </a:lnTo>
                  <a:lnTo>
                    <a:pt x="12554" y="1881"/>
                  </a:lnTo>
                  <a:lnTo>
                    <a:pt x="12920" y="1759"/>
                  </a:lnTo>
                  <a:lnTo>
                    <a:pt x="13213" y="1686"/>
                  </a:lnTo>
                  <a:close/>
                  <a:moveTo>
                    <a:pt x="9721" y="3591"/>
                  </a:moveTo>
                  <a:lnTo>
                    <a:pt x="9794" y="3615"/>
                  </a:lnTo>
                  <a:lnTo>
                    <a:pt x="9916" y="3713"/>
                  </a:lnTo>
                  <a:lnTo>
                    <a:pt x="10014" y="3835"/>
                  </a:lnTo>
                  <a:lnTo>
                    <a:pt x="10038" y="3908"/>
                  </a:lnTo>
                  <a:lnTo>
                    <a:pt x="10038" y="3982"/>
                  </a:lnTo>
                  <a:lnTo>
                    <a:pt x="10038" y="4055"/>
                  </a:lnTo>
                  <a:lnTo>
                    <a:pt x="10014" y="4128"/>
                  </a:lnTo>
                  <a:lnTo>
                    <a:pt x="9916" y="4250"/>
                  </a:lnTo>
                  <a:lnTo>
                    <a:pt x="9794" y="4348"/>
                  </a:lnTo>
                  <a:lnTo>
                    <a:pt x="9721" y="4372"/>
                  </a:lnTo>
                  <a:lnTo>
                    <a:pt x="9574" y="4372"/>
                  </a:lnTo>
                  <a:lnTo>
                    <a:pt x="9501" y="4348"/>
                  </a:lnTo>
                  <a:lnTo>
                    <a:pt x="9379" y="4250"/>
                  </a:lnTo>
                  <a:lnTo>
                    <a:pt x="9281" y="4128"/>
                  </a:lnTo>
                  <a:lnTo>
                    <a:pt x="9257" y="4055"/>
                  </a:lnTo>
                  <a:lnTo>
                    <a:pt x="9257" y="3982"/>
                  </a:lnTo>
                  <a:lnTo>
                    <a:pt x="9257" y="3908"/>
                  </a:lnTo>
                  <a:lnTo>
                    <a:pt x="9281" y="3835"/>
                  </a:lnTo>
                  <a:lnTo>
                    <a:pt x="9379" y="3713"/>
                  </a:lnTo>
                  <a:lnTo>
                    <a:pt x="9501" y="3615"/>
                  </a:lnTo>
                  <a:lnTo>
                    <a:pt x="9574" y="3591"/>
                  </a:lnTo>
                  <a:close/>
                  <a:moveTo>
                    <a:pt x="8182" y="3322"/>
                  </a:moveTo>
                  <a:lnTo>
                    <a:pt x="8304" y="3347"/>
                  </a:lnTo>
                  <a:lnTo>
                    <a:pt x="8402" y="3371"/>
                  </a:lnTo>
                  <a:lnTo>
                    <a:pt x="8500" y="3420"/>
                  </a:lnTo>
                  <a:lnTo>
                    <a:pt x="8597" y="3493"/>
                  </a:lnTo>
                  <a:lnTo>
                    <a:pt x="8671" y="3591"/>
                  </a:lnTo>
                  <a:lnTo>
                    <a:pt x="8719" y="3689"/>
                  </a:lnTo>
                  <a:lnTo>
                    <a:pt x="8768" y="3786"/>
                  </a:lnTo>
                  <a:lnTo>
                    <a:pt x="8768" y="3908"/>
                  </a:lnTo>
                  <a:lnTo>
                    <a:pt x="8768" y="4031"/>
                  </a:lnTo>
                  <a:lnTo>
                    <a:pt x="8719" y="4153"/>
                  </a:lnTo>
                  <a:lnTo>
                    <a:pt x="8671" y="4250"/>
                  </a:lnTo>
                  <a:lnTo>
                    <a:pt x="8597" y="4324"/>
                  </a:lnTo>
                  <a:lnTo>
                    <a:pt x="8500" y="4397"/>
                  </a:lnTo>
                  <a:lnTo>
                    <a:pt x="8402" y="4446"/>
                  </a:lnTo>
                  <a:lnTo>
                    <a:pt x="8304" y="4495"/>
                  </a:lnTo>
                  <a:lnTo>
                    <a:pt x="8060" y="4495"/>
                  </a:lnTo>
                  <a:lnTo>
                    <a:pt x="7962" y="4446"/>
                  </a:lnTo>
                  <a:lnTo>
                    <a:pt x="7865" y="4397"/>
                  </a:lnTo>
                  <a:lnTo>
                    <a:pt x="7767" y="4324"/>
                  </a:lnTo>
                  <a:lnTo>
                    <a:pt x="7694" y="4250"/>
                  </a:lnTo>
                  <a:lnTo>
                    <a:pt x="7645" y="4153"/>
                  </a:lnTo>
                  <a:lnTo>
                    <a:pt x="7596" y="4031"/>
                  </a:lnTo>
                  <a:lnTo>
                    <a:pt x="7596" y="3908"/>
                  </a:lnTo>
                  <a:lnTo>
                    <a:pt x="7596" y="3786"/>
                  </a:lnTo>
                  <a:lnTo>
                    <a:pt x="7645" y="3689"/>
                  </a:lnTo>
                  <a:lnTo>
                    <a:pt x="7694" y="3591"/>
                  </a:lnTo>
                  <a:lnTo>
                    <a:pt x="7767" y="3493"/>
                  </a:lnTo>
                  <a:lnTo>
                    <a:pt x="7865" y="3420"/>
                  </a:lnTo>
                  <a:lnTo>
                    <a:pt x="7962" y="3371"/>
                  </a:lnTo>
                  <a:lnTo>
                    <a:pt x="8060" y="3347"/>
                  </a:lnTo>
                  <a:lnTo>
                    <a:pt x="8182" y="3322"/>
                  </a:lnTo>
                  <a:close/>
                  <a:moveTo>
                    <a:pt x="9086" y="4763"/>
                  </a:moveTo>
                  <a:lnTo>
                    <a:pt x="9159" y="4788"/>
                  </a:lnTo>
                  <a:lnTo>
                    <a:pt x="9281" y="4885"/>
                  </a:lnTo>
                  <a:lnTo>
                    <a:pt x="9354" y="5007"/>
                  </a:lnTo>
                  <a:lnTo>
                    <a:pt x="9379" y="5081"/>
                  </a:lnTo>
                  <a:lnTo>
                    <a:pt x="9379" y="5154"/>
                  </a:lnTo>
                  <a:lnTo>
                    <a:pt x="9379" y="5227"/>
                  </a:lnTo>
                  <a:lnTo>
                    <a:pt x="9354" y="5301"/>
                  </a:lnTo>
                  <a:lnTo>
                    <a:pt x="9281" y="5423"/>
                  </a:lnTo>
                  <a:lnTo>
                    <a:pt x="9159" y="5520"/>
                  </a:lnTo>
                  <a:lnTo>
                    <a:pt x="9086" y="5545"/>
                  </a:lnTo>
                  <a:lnTo>
                    <a:pt x="8915" y="5545"/>
                  </a:lnTo>
                  <a:lnTo>
                    <a:pt x="8842" y="5520"/>
                  </a:lnTo>
                  <a:lnTo>
                    <a:pt x="8719" y="5423"/>
                  </a:lnTo>
                  <a:lnTo>
                    <a:pt x="8646" y="5301"/>
                  </a:lnTo>
                  <a:lnTo>
                    <a:pt x="8622" y="5227"/>
                  </a:lnTo>
                  <a:lnTo>
                    <a:pt x="8597" y="5154"/>
                  </a:lnTo>
                  <a:lnTo>
                    <a:pt x="8622" y="5081"/>
                  </a:lnTo>
                  <a:lnTo>
                    <a:pt x="8646" y="5007"/>
                  </a:lnTo>
                  <a:lnTo>
                    <a:pt x="8719" y="4885"/>
                  </a:lnTo>
                  <a:lnTo>
                    <a:pt x="8842" y="4788"/>
                  </a:lnTo>
                  <a:lnTo>
                    <a:pt x="8915" y="4763"/>
                  </a:lnTo>
                  <a:close/>
                  <a:moveTo>
                    <a:pt x="2540" y="11309"/>
                  </a:moveTo>
                  <a:lnTo>
                    <a:pt x="2760" y="11675"/>
                  </a:lnTo>
                  <a:lnTo>
                    <a:pt x="3029" y="12041"/>
                  </a:lnTo>
                  <a:lnTo>
                    <a:pt x="3298" y="12408"/>
                  </a:lnTo>
                  <a:lnTo>
                    <a:pt x="3615" y="12750"/>
                  </a:lnTo>
                  <a:lnTo>
                    <a:pt x="3908" y="12994"/>
                  </a:lnTo>
                  <a:lnTo>
                    <a:pt x="4177" y="13238"/>
                  </a:lnTo>
                  <a:lnTo>
                    <a:pt x="3762" y="13482"/>
                  </a:lnTo>
                  <a:lnTo>
                    <a:pt x="3371" y="13678"/>
                  </a:lnTo>
                  <a:lnTo>
                    <a:pt x="3029" y="13824"/>
                  </a:lnTo>
                  <a:lnTo>
                    <a:pt x="2687" y="13922"/>
                  </a:lnTo>
                  <a:lnTo>
                    <a:pt x="2418" y="13995"/>
                  </a:lnTo>
                  <a:lnTo>
                    <a:pt x="2174" y="13995"/>
                  </a:lnTo>
                  <a:lnTo>
                    <a:pt x="2076" y="13971"/>
                  </a:lnTo>
                  <a:lnTo>
                    <a:pt x="1979" y="13946"/>
                  </a:lnTo>
                  <a:lnTo>
                    <a:pt x="1905" y="13897"/>
                  </a:lnTo>
                  <a:lnTo>
                    <a:pt x="1832" y="13849"/>
                  </a:lnTo>
                  <a:lnTo>
                    <a:pt x="1759" y="13775"/>
                  </a:lnTo>
                  <a:lnTo>
                    <a:pt x="1734" y="13678"/>
                  </a:lnTo>
                  <a:lnTo>
                    <a:pt x="1686" y="13580"/>
                  </a:lnTo>
                  <a:lnTo>
                    <a:pt x="1686" y="13482"/>
                  </a:lnTo>
                  <a:lnTo>
                    <a:pt x="1686" y="13214"/>
                  </a:lnTo>
                  <a:lnTo>
                    <a:pt x="1759" y="12921"/>
                  </a:lnTo>
                  <a:lnTo>
                    <a:pt x="1881" y="12554"/>
                  </a:lnTo>
                  <a:lnTo>
                    <a:pt x="2052" y="12188"/>
                  </a:lnTo>
                  <a:lnTo>
                    <a:pt x="2272" y="11748"/>
                  </a:lnTo>
                  <a:lnTo>
                    <a:pt x="2540" y="11309"/>
                  </a:lnTo>
                  <a:close/>
                  <a:moveTo>
                    <a:pt x="15362" y="1"/>
                  </a:moveTo>
                  <a:lnTo>
                    <a:pt x="15094" y="25"/>
                  </a:lnTo>
                  <a:lnTo>
                    <a:pt x="14801" y="74"/>
                  </a:lnTo>
                  <a:lnTo>
                    <a:pt x="14483" y="172"/>
                  </a:lnTo>
                  <a:lnTo>
                    <a:pt x="14141" y="294"/>
                  </a:lnTo>
                  <a:lnTo>
                    <a:pt x="13775" y="440"/>
                  </a:lnTo>
                  <a:lnTo>
                    <a:pt x="13384" y="611"/>
                  </a:lnTo>
                  <a:lnTo>
                    <a:pt x="12993" y="831"/>
                  </a:lnTo>
                  <a:lnTo>
                    <a:pt x="12578" y="1051"/>
                  </a:lnTo>
                  <a:lnTo>
                    <a:pt x="11699" y="1613"/>
                  </a:lnTo>
                  <a:lnTo>
                    <a:pt x="10747" y="2272"/>
                  </a:lnTo>
                  <a:lnTo>
                    <a:pt x="10307" y="2101"/>
                  </a:lnTo>
                  <a:lnTo>
                    <a:pt x="9843" y="1955"/>
                  </a:lnTo>
                  <a:lnTo>
                    <a:pt x="9379" y="1857"/>
                  </a:lnTo>
                  <a:lnTo>
                    <a:pt x="8915" y="1784"/>
                  </a:lnTo>
                  <a:lnTo>
                    <a:pt x="8451" y="1735"/>
                  </a:lnTo>
                  <a:lnTo>
                    <a:pt x="7962" y="1735"/>
                  </a:lnTo>
                  <a:lnTo>
                    <a:pt x="7498" y="1784"/>
                  </a:lnTo>
                  <a:lnTo>
                    <a:pt x="7034" y="1832"/>
                  </a:lnTo>
                  <a:lnTo>
                    <a:pt x="6570" y="1930"/>
                  </a:lnTo>
                  <a:lnTo>
                    <a:pt x="6106" y="2077"/>
                  </a:lnTo>
                  <a:lnTo>
                    <a:pt x="5667" y="2248"/>
                  </a:lnTo>
                  <a:lnTo>
                    <a:pt x="5227" y="2443"/>
                  </a:lnTo>
                  <a:lnTo>
                    <a:pt x="4787" y="2687"/>
                  </a:lnTo>
                  <a:lnTo>
                    <a:pt x="4397" y="2980"/>
                  </a:lnTo>
                  <a:lnTo>
                    <a:pt x="4006" y="3273"/>
                  </a:lnTo>
                  <a:lnTo>
                    <a:pt x="3615" y="3615"/>
                  </a:lnTo>
                  <a:lnTo>
                    <a:pt x="3273" y="4006"/>
                  </a:lnTo>
                  <a:lnTo>
                    <a:pt x="2980" y="4397"/>
                  </a:lnTo>
                  <a:lnTo>
                    <a:pt x="2687" y="4788"/>
                  </a:lnTo>
                  <a:lnTo>
                    <a:pt x="2443" y="5227"/>
                  </a:lnTo>
                  <a:lnTo>
                    <a:pt x="2247" y="5667"/>
                  </a:lnTo>
                  <a:lnTo>
                    <a:pt x="2076" y="6107"/>
                  </a:lnTo>
                  <a:lnTo>
                    <a:pt x="1930" y="6571"/>
                  </a:lnTo>
                  <a:lnTo>
                    <a:pt x="1832" y="7035"/>
                  </a:lnTo>
                  <a:lnTo>
                    <a:pt x="1783" y="7499"/>
                  </a:lnTo>
                  <a:lnTo>
                    <a:pt x="1734" y="7963"/>
                  </a:lnTo>
                  <a:lnTo>
                    <a:pt x="1734" y="8451"/>
                  </a:lnTo>
                  <a:lnTo>
                    <a:pt x="1783" y="8915"/>
                  </a:lnTo>
                  <a:lnTo>
                    <a:pt x="1857" y="9379"/>
                  </a:lnTo>
                  <a:lnTo>
                    <a:pt x="1954" y="9843"/>
                  </a:lnTo>
                  <a:lnTo>
                    <a:pt x="2101" y="10307"/>
                  </a:lnTo>
                  <a:lnTo>
                    <a:pt x="2272" y="10747"/>
                  </a:lnTo>
                  <a:lnTo>
                    <a:pt x="1612" y="11699"/>
                  </a:lnTo>
                  <a:lnTo>
                    <a:pt x="1051" y="12579"/>
                  </a:lnTo>
                  <a:lnTo>
                    <a:pt x="831" y="12994"/>
                  </a:lnTo>
                  <a:lnTo>
                    <a:pt x="611" y="13385"/>
                  </a:lnTo>
                  <a:lnTo>
                    <a:pt x="440" y="13775"/>
                  </a:lnTo>
                  <a:lnTo>
                    <a:pt x="293" y="14142"/>
                  </a:lnTo>
                  <a:lnTo>
                    <a:pt x="171" y="14484"/>
                  </a:lnTo>
                  <a:lnTo>
                    <a:pt x="74" y="14801"/>
                  </a:lnTo>
                  <a:lnTo>
                    <a:pt x="25" y="15094"/>
                  </a:lnTo>
                  <a:lnTo>
                    <a:pt x="0" y="15363"/>
                  </a:lnTo>
                  <a:lnTo>
                    <a:pt x="0" y="15583"/>
                  </a:lnTo>
                  <a:lnTo>
                    <a:pt x="49" y="15802"/>
                  </a:lnTo>
                  <a:lnTo>
                    <a:pt x="123" y="15973"/>
                  </a:lnTo>
                  <a:lnTo>
                    <a:pt x="245" y="16120"/>
                  </a:lnTo>
                  <a:lnTo>
                    <a:pt x="342" y="16218"/>
                  </a:lnTo>
                  <a:lnTo>
                    <a:pt x="489" y="16291"/>
                  </a:lnTo>
                  <a:lnTo>
                    <a:pt x="635" y="16340"/>
                  </a:lnTo>
                  <a:lnTo>
                    <a:pt x="806" y="16364"/>
                  </a:lnTo>
                  <a:lnTo>
                    <a:pt x="1173" y="16364"/>
                  </a:lnTo>
                  <a:lnTo>
                    <a:pt x="1393" y="16315"/>
                  </a:lnTo>
                  <a:lnTo>
                    <a:pt x="1637" y="16267"/>
                  </a:lnTo>
                  <a:lnTo>
                    <a:pt x="2150" y="16120"/>
                  </a:lnTo>
                  <a:lnTo>
                    <a:pt x="2711" y="15876"/>
                  </a:lnTo>
                  <a:lnTo>
                    <a:pt x="3322" y="15583"/>
                  </a:lnTo>
                  <a:lnTo>
                    <a:pt x="3957" y="15192"/>
                  </a:lnTo>
                  <a:lnTo>
                    <a:pt x="4665" y="14752"/>
                  </a:lnTo>
                  <a:lnTo>
                    <a:pt x="5373" y="14264"/>
                  </a:lnTo>
                  <a:lnTo>
                    <a:pt x="6131" y="13702"/>
                  </a:lnTo>
                  <a:lnTo>
                    <a:pt x="6912" y="13092"/>
                  </a:lnTo>
                  <a:lnTo>
                    <a:pt x="7718" y="12432"/>
                  </a:lnTo>
                  <a:lnTo>
                    <a:pt x="8524" y="11724"/>
                  </a:lnTo>
                  <a:lnTo>
                    <a:pt x="9330" y="10967"/>
                  </a:lnTo>
                  <a:lnTo>
                    <a:pt x="10160" y="10161"/>
                  </a:lnTo>
                  <a:lnTo>
                    <a:pt x="10966" y="9330"/>
                  </a:lnTo>
                  <a:lnTo>
                    <a:pt x="11723" y="8524"/>
                  </a:lnTo>
                  <a:lnTo>
                    <a:pt x="12432" y="7718"/>
                  </a:lnTo>
                  <a:lnTo>
                    <a:pt x="13091" y="6912"/>
                  </a:lnTo>
                  <a:lnTo>
                    <a:pt x="13702" y="6131"/>
                  </a:lnTo>
                  <a:lnTo>
                    <a:pt x="14263" y="5374"/>
                  </a:lnTo>
                  <a:lnTo>
                    <a:pt x="14752" y="4666"/>
                  </a:lnTo>
                  <a:lnTo>
                    <a:pt x="15192" y="3957"/>
                  </a:lnTo>
                  <a:lnTo>
                    <a:pt x="15582" y="3322"/>
                  </a:lnTo>
                  <a:lnTo>
                    <a:pt x="15875" y="2712"/>
                  </a:lnTo>
                  <a:lnTo>
                    <a:pt x="16120" y="2150"/>
                  </a:lnTo>
                  <a:lnTo>
                    <a:pt x="16266" y="1637"/>
                  </a:lnTo>
                  <a:lnTo>
                    <a:pt x="16315" y="1393"/>
                  </a:lnTo>
                  <a:lnTo>
                    <a:pt x="16364" y="1173"/>
                  </a:lnTo>
                  <a:lnTo>
                    <a:pt x="16364" y="978"/>
                  </a:lnTo>
                  <a:lnTo>
                    <a:pt x="16364" y="807"/>
                  </a:lnTo>
                  <a:lnTo>
                    <a:pt x="16339" y="636"/>
                  </a:lnTo>
                  <a:lnTo>
                    <a:pt x="16291" y="489"/>
                  </a:lnTo>
                  <a:lnTo>
                    <a:pt x="16217" y="343"/>
                  </a:lnTo>
                  <a:lnTo>
                    <a:pt x="16120" y="245"/>
                  </a:lnTo>
                  <a:lnTo>
                    <a:pt x="15973" y="123"/>
                  </a:lnTo>
                  <a:lnTo>
                    <a:pt x="15802" y="50"/>
                  </a:lnTo>
                  <a:lnTo>
                    <a:pt x="15582" y="1"/>
                  </a:lnTo>
                  <a:close/>
                </a:path>
              </a:pathLst>
            </a:custGeom>
            <a:solidFill>
              <a:srgbClr val="4BB5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2" name="Google Shape;192;p17"/>
          <p:cNvGrpSpPr/>
          <p:nvPr/>
        </p:nvGrpSpPr>
        <p:grpSpPr>
          <a:xfrm rot="702213">
            <a:off x="5018409" y="2363365"/>
            <a:ext cx="798538" cy="798609"/>
            <a:chOff x="570875" y="4322250"/>
            <a:chExt cx="443300" cy="443325"/>
          </a:xfrm>
        </p:grpSpPr>
        <p:sp>
          <p:nvSpPr>
            <p:cNvPr id="193" name="Google Shape;193;p17"/>
            <p:cNvSpPr/>
            <p:nvPr/>
          </p:nvSpPr>
          <p:spPr>
            <a:xfrm>
              <a:off x="570875" y="4322250"/>
              <a:ext cx="443300" cy="443325"/>
            </a:xfrm>
            <a:custGeom>
              <a:rect b="b" l="l" r="r" t="t"/>
              <a:pathLst>
                <a:path extrusionOk="0" h="17733" w="17732">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7"/>
            <p:cNvSpPr/>
            <p:nvPr/>
          </p:nvSpPr>
          <p:spPr>
            <a:xfrm>
              <a:off x="597725" y="4665400"/>
              <a:ext cx="73300" cy="73300"/>
            </a:xfrm>
            <a:custGeom>
              <a:rect b="b" l="l" r="r" t="t"/>
              <a:pathLst>
                <a:path extrusionOk="0" h="2932" w="2932">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7"/>
            <p:cNvSpPr/>
            <p:nvPr/>
          </p:nvSpPr>
          <p:spPr>
            <a:xfrm>
              <a:off x="654525" y="4708150"/>
              <a:ext cx="47025" cy="47025"/>
            </a:xfrm>
            <a:custGeom>
              <a:rect b="b" l="l" r="r" t="t"/>
              <a:pathLst>
                <a:path extrusionOk="0" h="1881" w="1881">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7"/>
            <p:cNvSpPr/>
            <p:nvPr/>
          </p:nvSpPr>
          <p:spPr>
            <a:xfrm>
              <a:off x="581250" y="4634875"/>
              <a:ext cx="47050" cy="47050"/>
            </a:xfrm>
            <a:custGeom>
              <a:rect b="b" l="l" r="r" t="t"/>
              <a:pathLst>
                <a:path extrusionOk="0" h="1882" w="1882">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3796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7" name="Google Shape;197;p17"/>
          <p:cNvSpPr/>
          <p:nvPr/>
        </p:nvSpPr>
        <p:spPr>
          <a:xfrm rot="2466689">
            <a:off x="5221524" y="1428300"/>
            <a:ext cx="392001" cy="374296"/>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7"/>
          <p:cNvSpPr/>
          <p:nvPr/>
        </p:nvSpPr>
        <p:spPr>
          <a:xfrm rot="-1609379">
            <a:off x="5848265" y="1719318"/>
            <a:ext cx="282082" cy="269341"/>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7"/>
          <p:cNvSpPr/>
          <p:nvPr/>
        </p:nvSpPr>
        <p:spPr>
          <a:xfrm rot="2925831">
            <a:off x="8053618" y="1423420"/>
            <a:ext cx="211251" cy="201710"/>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7"/>
          <p:cNvSpPr/>
          <p:nvPr/>
        </p:nvSpPr>
        <p:spPr>
          <a:xfrm rot="-1609195">
            <a:off x="6949651" y="887899"/>
            <a:ext cx="190312" cy="181716"/>
          </a:xfrm>
          <a:custGeom>
            <a:rect b="b" l="l" r="r" t="t"/>
            <a:pathLst>
              <a:path extrusionOk="0" h="14460" w="15144">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8"/>
          <p:cNvSpPr txBox="1"/>
          <p:nvPr>
            <p:ph type="title"/>
          </p:nvPr>
        </p:nvSpPr>
        <p:spPr>
          <a:xfrm>
            <a:off x="1331225" y="1149725"/>
            <a:ext cx="5760300" cy="680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FOUR MOVES</a:t>
            </a:r>
            <a:endParaRPr/>
          </a:p>
        </p:txBody>
      </p:sp>
      <p:sp>
        <p:nvSpPr>
          <p:cNvPr id="206" name="Google Shape;206;p18"/>
          <p:cNvSpPr txBox="1"/>
          <p:nvPr>
            <p:ph idx="1" type="body"/>
          </p:nvPr>
        </p:nvSpPr>
        <p:spPr>
          <a:xfrm>
            <a:off x="1331225" y="1777125"/>
            <a:ext cx="5760300" cy="2521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3000"/>
              <a:t>Check for </a:t>
            </a:r>
            <a:r>
              <a:rPr b="1" lang="en" sz="3000">
                <a:solidFill>
                  <a:schemeClr val="accent2"/>
                </a:solidFill>
              </a:rPr>
              <a:t>P</a:t>
            </a:r>
            <a:r>
              <a:rPr lang="en" sz="3000"/>
              <a:t>revious work</a:t>
            </a:r>
            <a:endParaRPr sz="3000"/>
          </a:p>
          <a:p>
            <a:pPr indent="457200" lvl="0" marL="457200" rtl="0" algn="l">
              <a:spcBef>
                <a:spcPts val="600"/>
              </a:spcBef>
              <a:spcAft>
                <a:spcPts val="0"/>
              </a:spcAft>
              <a:buNone/>
            </a:pPr>
            <a:r>
              <a:rPr lang="en" sz="3000"/>
              <a:t> Go </a:t>
            </a:r>
            <a:r>
              <a:rPr b="1" lang="en" sz="3000">
                <a:solidFill>
                  <a:schemeClr val="accent2"/>
                </a:solidFill>
              </a:rPr>
              <a:t>U</a:t>
            </a:r>
            <a:r>
              <a:rPr lang="en" sz="3000"/>
              <a:t>pstream to the source  </a:t>
            </a:r>
            <a:endParaRPr sz="3000"/>
          </a:p>
          <a:p>
            <a:pPr indent="0" lvl="0" marL="914400" rtl="0" algn="l">
              <a:spcBef>
                <a:spcPts val="600"/>
              </a:spcBef>
              <a:spcAft>
                <a:spcPts val="0"/>
              </a:spcAft>
              <a:buNone/>
            </a:pPr>
            <a:r>
              <a:rPr b="1" lang="en" sz="3000"/>
              <a:t>       </a:t>
            </a:r>
            <a:r>
              <a:rPr b="1" lang="en" sz="3000">
                <a:solidFill>
                  <a:schemeClr val="accent2"/>
                </a:solidFill>
              </a:rPr>
              <a:t>R</a:t>
            </a:r>
            <a:r>
              <a:rPr lang="en" sz="3000"/>
              <a:t>ead laterally</a:t>
            </a:r>
            <a:endParaRPr sz="3000"/>
          </a:p>
          <a:p>
            <a:pPr indent="457200" lvl="0" marL="914400" rtl="0" algn="l">
              <a:spcBef>
                <a:spcPts val="600"/>
              </a:spcBef>
              <a:spcAft>
                <a:spcPts val="0"/>
              </a:spcAft>
              <a:buNone/>
            </a:pPr>
            <a:r>
              <a:rPr b="1" lang="en" sz="3000"/>
              <a:t> </a:t>
            </a:r>
            <a:r>
              <a:rPr b="1" lang="en" sz="3000">
                <a:solidFill>
                  <a:schemeClr val="accent2"/>
                </a:solidFill>
              </a:rPr>
              <a:t> C</a:t>
            </a:r>
            <a:r>
              <a:rPr lang="en" sz="3000"/>
              <a:t>ircle back</a:t>
            </a:r>
            <a:r>
              <a:rPr lang="en" sz="3000"/>
              <a:t> </a:t>
            </a:r>
            <a:endParaRPr sz="3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
                                            <p:txEl>
                                              <p:pRg end="0" st="0"/>
                                            </p:txEl>
                                          </p:spTgt>
                                        </p:tgtEl>
                                        <p:attrNameLst>
                                          <p:attrName>style.visibility</p:attrName>
                                        </p:attrNameLst>
                                      </p:cBhvr>
                                      <p:to>
                                        <p:strVal val="visible"/>
                                      </p:to>
                                    </p:set>
                                    <p:animEffect filter="fade" transition="in">
                                      <p:cBhvr>
                                        <p:cTn dur="1000"/>
                                        <p:tgtEl>
                                          <p:spTgt spid="20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
                                            <p:txEl>
                                              <p:pRg end="1" st="1"/>
                                            </p:txEl>
                                          </p:spTgt>
                                        </p:tgtEl>
                                        <p:attrNameLst>
                                          <p:attrName>style.visibility</p:attrName>
                                        </p:attrNameLst>
                                      </p:cBhvr>
                                      <p:to>
                                        <p:strVal val="visible"/>
                                      </p:to>
                                    </p:set>
                                    <p:animEffect filter="fade" transition="in">
                                      <p:cBhvr>
                                        <p:cTn dur="1000"/>
                                        <p:tgtEl>
                                          <p:spTgt spid="20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
                                            <p:txEl>
                                              <p:pRg end="2" st="2"/>
                                            </p:txEl>
                                          </p:spTgt>
                                        </p:tgtEl>
                                        <p:attrNameLst>
                                          <p:attrName>style.visibility</p:attrName>
                                        </p:attrNameLst>
                                      </p:cBhvr>
                                      <p:to>
                                        <p:strVal val="visible"/>
                                      </p:to>
                                    </p:set>
                                    <p:animEffect filter="fade" transition="in">
                                      <p:cBhvr>
                                        <p:cTn dur="1000"/>
                                        <p:tgtEl>
                                          <p:spTgt spid="20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
                                            <p:txEl>
                                              <p:pRg end="3" st="3"/>
                                            </p:txEl>
                                          </p:spTgt>
                                        </p:tgtEl>
                                        <p:attrNameLst>
                                          <p:attrName>style.visibility</p:attrName>
                                        </p:attrNameLst>
                                      </p:cBhvr>
                                      <p:to>
                                        <p:strVal val="visible"/>
                                      </p:to>
                                    </p:set>
                                    <p:animEffect filter="fade" transition="in">
                                      <p:cBhvr>
                                        <p:cTn dur="1000"/>
                                        <p:tgtEl>
                                          <p:spTgt spid="206">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9"/>
          <p:cNvSpPr txBox="1"/>
          <p:nvPr>
            <p:ph idx="4294967295" type="ctrTitle"/>
          </p:nvPr>
        </p:nvSpPr>
        <p:spPr>
          <a:xfrm>
            <a:off x="985575" y="3650750"/>
            <a:ext cx="52917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7800">
                <a:solidFill>
                  <a:srgbClr val="81D1EC"/>
                </a:solidFill>
              </a:rPr>
              <a:t>CHECK YOUR EMOTIONS</a:t>
            </a:r>
            <a:endParaRPr sz="7800">
              <a:solidFill>
                <a:srgbClr val="81D1EC"/>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0"/>
          <p:cNvSpPr txBox="1"/>
          <p:nvPr>
            <p:ph idx="1" type="body"/>
          </p:nvPr>
        </p:nvSpPr>
        <p:spPr>
          <a:xfrm>
            <a:off x="2410950" y="1616150"/>
            <a:ext cx="4322100" cy="1761300"/>
          </a:xfrm>
          <a:prstGeom prst="rect">
            <a:avLst/>
          </a:prstGeom>
        </p:spPr>
        <p:txBody>
          <a:bodyPr anchorCtr="0" anchor="ctr" bIns="91425" lIns="91425" spcFirstLastPara="1" rIns="91425" wrap="square" tIns="91425">
            <a:noAutofit/>
          </a:bodyPr>
          <a:lstStyle/>
          <a:p>
            <a:pPr indent="0" lvl="0" marL="0" rtl="0" algn="ctr">
              <a:spcBef>
                <a:spcPts val="600"/>
              </a:spcBef>
              <a:spcAft>
                <a:spcPts val="0"/>
              </a:spcAft>
              <a:buNone/>
            </a:pPr>
            <a:r>
              <a:rPr lang="en" sz="3000"/>
              <a:t>“Every time content you want to share makes you feel rage, laughter, ridicule, or even heartwarming buzz, spend 30 seconds fact-checking.”</a:t>
            </a:r>
            <a:endParaRPr sz="3000"/>
          </a:p>
        </p:txBody>
      </p:sp>
      <p:sp>
        <p:nvSpPr>
          <p:cNvPr id="217" name="Google Shape;217;p20"/>
          <p:cNvSpPr txBox="1"/>
          <p:nvPr/>
        </p:nvSpPr>
        <p:spPr>
          <a:xfrm>
            <a:off x="137450" y="4640750"/>
            <a:ext cx="2935500" cy="3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607896"/>
                </a:solidFill>
                <a:latin typeface="Roboto"/>
                <a:ea typeface="Roboto"/>
                <a:cs typeface="Roboto"/>
                <a:sym typeface="Roboto"/>
              </a:rPr>
              <a:t>Caulfield, </a:t>
            </a:r>
            <a:r>
              <a:rPr i="1" lang="en">
                <a:solidFill>
                  <a:srgbClr val="607896"/>
                </a:solidFill>
                <a:latin typeface="Roboto"/>
                <a:ea typeface="Roboto"/>
                <a:cs typeface="Roboto"/>
                <a:sym typeface="Roboto"/>
              </a:rPr>
              <a:t>Web Literacy</a:t>
            </a:r>
            <a:r>
              <a:rPr lang="en">
                <a:solidFill>
                  <a:srgbClr val="607896"/>
                </a:solidFill>
                <a:latin typeface="Roboto"/>
                <a:ea typeface="Roboto"/>
                <a:cs typeface="Roboto"/>
                <a:sym typeface="Roboto"/>
              </a:rPr>
              <a:t>, Chapter 3</a:t>
            </a:r>
            <a:endParaRPr>
              <a:solidFill>
                <a:srgbClr val="607896"/>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07896"/>
        </a:solidFill>
      </p:bgPr>
    </p:bg>
    <p:spTree>
      <p:nvGrpSpPr>
        <p:cNvPr id="221" name="Shape 221"/>
        <p:cNvGrpSpPr/>
        <p:nvPr/>
      </p:nvGrpSpPr>
      <p:grpSpPr>
        <a:xfrm>
          <a:off x="0" y="0"/>
          <a:ext cx="0" cy="0"/>
          <a:chOff x="0" y="0"/>
          <a:chExt cx="0" cy="0"/>
        </a:xfrm>
      </p:grpSpPr>
      <p:sp>
        <p:nvSpPr>
          <p:cNvPr id="222" name="Google Shape;222;p21"/>
          <p:cNvSpPr txBox="1"/>
          <p:nvPr>
            <p:ph type="ctrTitle"/>
          </p:nvPr>
        </p:nvSpPr>
        <p:spPr>
          <a:xfrm>
            <a:off x="685800" y="2421550"/>
            <a:ext cx="50745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7200"/>
              <a:t>3</a:t>
            </a:r>
            <a:r>
              <a:rPr b="0" lang="en" sz="7200">
                <a:solidFill>
                  <a:srgbClr val="FFFFFF"/>
                </a:solidFill>
              </a:rPr>
              <a:t>.</a:t>
            </a:r>
            <a:endParaRPr b="0" sz="7200">
              <a:solidFill>
                <a:srgbClr val="FFFFFF"/>
              </a:solidFill>
            </a:endParaRPr>
          </a:p>
          <a:p>
            <a:pPr indent="0" lvl="0" marL="0" rtl="0" algn="l">
              <a:spcBef>
                <a:spcPts val="0"/>
              </a:spcBef>
              <a:spcAft>
                <a:spcPts val="0"/>
              </a:spcAft>
              <a:buNone/>
            </a:pPr>
            <a:r>
              <a:rPr lang="en"/>
              <a:t>DEFINING FACTS</a:t>
            </a:r>
            <a:endParaRPr/>
          </a:p>
        </p:txBody>
      </p:sp>
      <p:sp>
        <p:nvSpPr>
          <p:cNvPr id="223" name="Google Shape;223;p21"/>
          <p:cNvSpPr txBox="1"/>
          <p:nvPr>
            <p:ph idx="1" type="subTitle"/>
          </p:nvPr>
        </p:nvSpPr>
        <p:spPr>
          <a:xfrm>
            <a:off x="685800" y="3449654"/>
            <a:ext cx="5074500" cy="78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DigiPo Defines a Fact”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2"/>
          <p:cNvSpPr txBox="1"/>
          <p:nvPr>
            <p:ph type="title"/>
          </p:nvPr>
        </p:nvSpPr>
        <p:spPr>
          <a:xfrm>
            <a:off x="1031425" y="1149725"/>
            <a:ext cx="5760300" cy="680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FACT IS...</a:t>
            </a:r>
            <a:endParaRPr/>
          </a:p>
        </p:txBody>
      </p:sp>
      <p:sp>
        <p:nvSpPr>
          <p:cNvPr id="229" name="Google Shape;229;p22"/>
          <p:cNvSpPr txBox="1"/>
          <p:nvPr>
            <p:ph idx="1" type="body"/>
          </p:nvPr>
        </p:nvSpPr>
        <p:spPr>
          <a:xfrm>
            <a:off x="1031425" y="1777125"/>
            <a:ext cx="6321300" cy="2521200"/>
          </a:xfrm>
          <a:prstGeom prst="rect">
            <a:avLst/>
          </a:prstGeom>
        </p:spPr>
        <p:txBody>
          <a:bodyPr anchorCtr="0" anchor="t" bIns="91425" lIns="91425" spcFirstLastPara="1" rIns="91425" wrap="square" tIns="91425">
            <a:noAutofit/>
          </a:bodyPr>
          <a:lstStyle/>
          <a:p>
            <a:pPr indent="-406400" lvl="0" marL="457200" rtl="0" algn="l">
              <a:spcBef>
                <a:spcPts val="600"/>
              </a:spcBef>
              <a:spcAft>
                <a:spcPts val="0"/>
              </a:spcAft>
              <a:buSzPts val="2800"/>
              <a:buChar char="»"/>
            </a:pPr>
            <a:r>
              <a:rPr lang="en" sz="2800"/>
              <a:t>something that is generally not disputed</a:t>
            </a:r>
            <a:endParaRPr sz="2800"/>
          </a:p>
          <a:p>
            <a:pPr indent="-406400" lvl="0" marL="457200" rtl="0" algn="l">
              <a:spcBef>
                <a:spcPts val="0"/>
              </a:spcBef>
              <a:spcAft>
                <a:spcPts val="0"/>
              </a:spcAft>
              <a:buSzPts val="2800"/>
              <a:buChar char="»"/>
            </a:pPr>
            <a:r>
              <a:rPr lang="en" sz="2800"/>
              <a:t>by people in a position to know</a:t>
            </a:r>
            <a:endParaRPr sz="2800"/>
          </a:p>
          <a:p>
            <a:pPr indent="-406400" lvl="0" marL="457200" rtl="0" algn="l">
              <a:spcBef>
                <a:spcPts val="0"/>
              </a:spcBef>
              <a:spcAft>
                <a:spcPts val="0"/>
              </a:spcAft>
              <a:buSzPts val="2800"/>
              <a:buChar char="»"/>
            </a:pPr>
            <a:r>
              <a:rPr lang="en" sz="2800"/>
              <a:t>by those who can be relied on to accurately tell the truth</a:t>
            </a:r>
            <a:endParaRPr sz="2800"/>
          </a:p>
          <a:p>
            <a:pPr indent="0" lvl="0" marL="0" rtl="0" algn="l">
              <a:spcBef>
                <a:spcPts val="600"/>
              </a:spcBef>
              <a:spcAft>
                <a:spcPts val="0"/>
              </a:spcAft>
              <a:buNone/>
            </a:pPr>
            <a:r>
              <a:t/>
            </a:r>
            <a:endParaRPr sz="2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3"/>
          <p:cNvSpPr txBox="1"/>
          <p:nvPr>
            <p:ph idx="1" type="body"/>
          </p:nvPr>
        </p:nvSpPr>
        <p:spPr>
          <a:xfrm>
            <a:off x="1031425" y="1595675"/>
            <a:ext cx="6321300" cy="2785200"/>
          </a:xfrm>
          <a:prstGeom prst="rect">
            <a:avLst/>
          </a:prstGeom>
        </p:spPr>
        <p:txBody>
          <a:bodyPr anchorCtr="0" anchor="t" bIns="91425" lIns="91425" spcFirstLastPara="1" rIns="91425" wrap="square" tIns="91425">
            <a:noAutofit/>
          </a:bodyPr>
          <a:lstStyle/>
          <a:p>
            <a:pPr indent="-342900" lvl="0" marL="457200" rtl="0" algn="l">
              <a:spcBef>
                <a:spcPts val="600"/>
              </a:spcBef>
              <a:spcAft>
                <a:spcPts val="0"/>
              </a:spcAft>
              <a:buSzPts val="1800"/>
              <a:buChar char="»"/>
            </a:pPr>
            <a:r>
              <a:rPr lang="en" sz="1800"/>
              <a:t>A word about perspective in sources</a:t>
            </a:r>
            <a:endParaRPr sz="1800"/>
          </a:p>
          <a:p>
            <a:pPr indent="-342900" lvl="0" marL="457200" rtl="0" algn="l">
              <a:spcBef>
                <a:spcPts val="1000"/>
              </a:spcBef>
              <a:spcAft>
                <a:spcPts val="0"/>
              </a:spcAft>
              <a:buSzPts val="1800"/>
              <a:buChar char="»"/>
            </a:pPr>
            <a:r>
              <a:rPr lang="en" sz="1800"/>
              <a:t>How to use Wikipedia?</a:t>
            </a:r>
            <a:endParaRPr sz="1800"/>
          </a:p>
          <a:p>
            <a:pPr indent="-342900" lvl="1" marL="914400" rtl="0" algn="l">
              <a:spcBef>
                <a:spcPts val="1000"/>
              </a:spcBef>
              <a:spcAft>
                <a:spcPts val="0"/>
              </a:spcAft>
              <a:buSzPts val="1800"/>
              <a:buChar char="⋄"/>
            </a:pPr>
            <a:r>
              <a:rPr lang="en" sz="1800"/>
              <a:t>Okay as starting point</a:t>
            </a:r>
            <a:endParaRPr sz="1800"/>
          </a:p>
          <a:p>
            <a:pPr indent="-342900" lvl="1" marL="914400" rtl="0" algn="l">
              <a:spcBef>
                <a:spcPts val="1000"/>
              </a:spcBef>
              <a:spcAft>
                <a:spcPts val="0"/>
              </a:spcAft>
              <a:buSzPts val="1800"/>
              <a:buChar char="⋄"/>
            </a:pPr>
            <a:r>
              <a:rPr lang="en" sz="1800"/>
              <a:t>Avoid pages w/ warning labels</a:t>
            </a:r>
            <a:endParaRPr sz="1800"/>
          </a:p>
          <a:p>
            <a:pPr indent="-342900" lvl="1" marL="914400" rtl="0" algn="l">
              <a:spcBef>
                <a:spcPts val="1000"/>
              </a:spcBef>
              <a:spcAft>
                <a:spcPts val="0"/>
              </a:spcAft>
              <a:buSzPts val="1800"/>
              <a:buChar char="⋄"/>
            </a:pPr>
            <a:r>
              <a:rPr lang="en" sz="1800"/>
              <a:t>Do not use as secondary source</a:t>
            </a:r>
            <a:endParaRPr sz="1800"/>
          </a:p>
          <a:p>
            <a:pPr indent="-342900" lvl="0" marL="457200" rtl="0" algn="l">
              <a:spcBef>
                <a:spcPts val="1000"/>
              </a:spcBef>
              <a:spcAft>
                <a:spcPts val="0"/>
              </a:spcAft>
              <a:buSzPts val="1800"/>
              <a:buChar char="»"/>
            </a:pPr>
            <a:r>
              <a:rPr lang="en" sz="1800"/>
              <a:t>Avoid Ancient Origins</a:t>
            </a:r>
            <a:endParaRPr sz="1800"/>
          </a:p>
          <a:p>
            <a:pPr indent="-342900" lvl="0" marL="457200" rtl="0" algn="l">
              <a:spcBef>
                <a:spcPts val="1000"/>
              </a:spcBef>
              <a:spcAft>
                <a:spcPts val="1000"/>
              </a:spcAft>
              <a:buSzPts val="1800"/>
              <a:buChar char="»"/>
            </a:pPr>
            <a:r>
              <a:rPr lang="en" sz="1800"/>
              <a:t>This takes some time</a:t>
            </a:r>
            <a:endParaRPr sz="1800"/>
          </a:p>
        </p:txBody>
      </p:sp>
      <p:sp>
        <p:nvSpPr>
          <p:cNvPr id="235" name="Google Shape;235;p23"/>
          <p:cNvSpPr txBox="1"/>
          <p:nvPr>
            <p:ph type="title"/>
          </p:nvPr>
        </p:nvSpPr>
        <p:spPr>
          <a:xfrm>
            <a:off x="1031425" y="987700"/>
            <a:ext cx="5760300" cy="680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PROF’S WISDOM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0" st="0"/>
                                            </p:txEl>
                                          </p:spTgt>
                                        </p:tgtEl>
                                        <p:attrNameLst>
                                          <p:attrName>style.visibility</p:attrName>
                                        </p:attrNameLst>
                                      </p:cBhvr>
                                      <p:to>
                                        <p:strVal val="visible"/>
                                      </p:to>
                                    </p:set>
                                    <p:animEffect filter="fade" transition="in">
                                      <p:cBhvr>
                                        <p:cTn dur="1000"/>
                                        <p:tgtEl>
                                          <p:spTgt spid="23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1" st="1"/>
                                            </p:txEl>
                                          </p:spTgt>
                                        </p:tgtEl>
                                        <p:attrNameLst>
                                          <p:attrName>style.visibility</p:attrName>
                                        </p:attrNameLst>
                                      </p:cBhvr>
                                      <p:to>
                                        <p:strVal val="visible"/>
                                      </p:to>
                                    </p:set>
                                    <p:animEffect filter="fade" transition="in">
                                      <p:cBhvr>
                                        <p:cTn dur="1000"/>
                                        <p:tgtEl>
                                          <p:spTgt spid="23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2" st="2"/>
                                            </p:txEl>
                                          </p:spTgt>
                                        </p:tgtEl>
                                        <p:attrNameLst>
                                          <p:attrName>style.visibility</p:attrName>
                                        </p:attrNameLst>
                                      </p:cBhvr>
                                      <p:to>
                                        <p:strVal val="visible"/>
                                      </p:to>
                                    </p:set>
                                    <p:animEffect filter="fade" transition="in">
                                      <p:cBhvr>
                                        <p:cTn dur="1000"/>
                                        <p:tgtEl>
                                          <p:spTgt spid="23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3" st="3"/>
                                            </p:txEl>
                                          </p:spTgt>
                                        </p:tgtEl>
                                        <p:attrNameLst>
                                          <p:attrName>style.visibility</p:attrName>
                                        </p:attrNameLst>
                                      </p:cBhvr>
                                      <p:to>
                                        <p:strVal val="visible"/>
                                      </p:to>
                                    </p:set>
                                    <p:animEffect filter="fade" transition="in">
                                      <p:cBhvr>
                                        <p:cTn dur="1000"/>
                                        <p:tgtEl>
                                          <p:spTgt spid="23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4" st="4"/>
                                            </p:txEl>
                                          </p:spTgt>
                                        </p:tgtEl>
                                        <p:attrNameLst>
                                          <p:attrName>style.visibility</p:attrName>
                                        </p:attrNameLst>
                                      </p:cBhvr>
                                      <p:to>
                                        <p:strVal val="visible"/>
                                      </p:to>
                                    </p:set>
                                    <p:animEffect filter="fade" transition="in">
                                      <p:cBhvr>
                                        <p:cTn dur="1000"/>
                                        <p:tgtEl>
                                          <p:spTgt spid="23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5" st="5"/>
                                            </p:txEl>
                                          </p:spTgt>
                                        </p:tgtEl>
                                        <p:attrNameLst>
                                          <p:attrName>style.visibility</p:attrName>
                                        </p:attrNameLst>
                                      </p:cBhvr>
                                      <p:to>
                                        <p:strVal val="visible"/>
                                      </p:to>
                                    </p:set>
                                    <p:animEffect filter="fade" transition="in">
                                      <p:cBhvr>
                                        <p:cTn dur="1000"/>
                                        <p:tgtEl>
                                          <p:spTgt spid="23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xEl>
                                              <p:pRg end="6" st="6"/>
                                            </p:txEl>
                                          </p:spTgt>
                                        </p:tgtEl>
                                        <p:attrNameLst>
                                          <p:attrName>style.visibility</p:attrName>
                                        </p:attrNameLst>
                                      </p:cBhvr>
                                      <p:to>
                                        <p:strVal val="visible"/>
                                      </p:to>
                                    </p:set>
                                    <p:animEffect filter="fade" transition="in">
                                      <p:cBhvr>
                                        <p:cTn dur="1000"/>
                                        <p:tgtEl>
                                          <p:spTgt spid="234">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4"/>
          <p:cNvSpPr txBox="1"/>
          <p:nvPr>
            <p:ph idx="1" type="body"/>
          </p:nvPr>
        </p:nvSpPr>
        <p:spPr>
          <a:xfrm>
            <a:off x="1031425" y="1685125"/>
            <a:ext cx="6321300" cy="2671800"/>
          </a:xfrm>
          <a:prstGeom prst="rect">
            <a:avLst/>
          </a:prstGeom>
        </p:spPr>
        <p:txBody>
          <a:bodyPr anchorCtr="0" anchor="t" bIns="91425" lIns="91425" spcFirstLastPara="1" rIns="91425" wrap="square" tIns="91425">
            <a:noAutofit/>
          </a:bodyPr>
          <a:lstStyle/>
          <a:p>
            <a:pPr indent="-355600" lvl="0" marL="457200" marR="0" rtl="0" algn="l">
              <a:lnSpc>
                <a:spcPct val="100000"/>
              </a:lnSpc>
              <a:spcBef>
                <a:spcPts val="600"/>
              </a:spcBef>
              <a:spcAft>
                <a:spcPts val="0"/>
              </a:spcAft>
              <a:buClr>
                <a:srgbClr val="4BB5D9"/>
              </a:buClr>
              <a:buSzPts val="2000"/>
              <a:buFont typeface="Roboto Condensed"/>
              <a:buChar char="»"/>
            </a:pPr>
            <a:r>
              <a:rPr lang="en"/>
              <a:t>Class 13: China 1</a:t>
            </a:r>
            <a:endParaRPr/>
          </a:p>
          <a:p>
            <a:pPr indent="-355600" lvl="1" marL="914400" marR="0" rtl="0" algn="l">
              <a:lnSpc>
                <a:spcPct val="100000"/>
              </a:lnSpc>
              <a:spcBef>
                <a:spcPts val="1000"/>
              </a:spcBef>
              <a:spcAft>
                <a:spcPts val="0"/>
              </a:spcAft>
              <a:buSzPts val="2000"/>
              <a:buChar char="⋄"/>
            </a:pPr>
            <a:r>
              <a:rPr lang="en"/>
              <a:t>Everyone: Read selections from </a:t>
            </a:r>
            <a:r>
              <a:rPr i="1" lang="en"/>
              <a:t>Analects</a:t>
            </a:r>
            <a:endParaRPr/>
          </a:p>
          <a:p>
            <a:pPr indent="-355600" lvl="1" marL="914400" marR="0" rtl="0" algn="l">
              <a:lnSpc>
                <a:spcPct val="100000"/>
              </a:lnSpc>
              <a:spcBef>
                <a:spcPts val="1000"/>
              </a:spcBef>
              <a:spcAft>
                <a:spcPts val="0"/>
              </a:spcAft>
              <a:buSzPts val="2000"/>
              <a:buChar char="⋄"/>
            </a:pPr>
            <a:r>
              <a:rPr lang="en"/>
              <a:t>Reading &amp; Pre-Class Response Form available on class page</a:t>
            </a:r>
            <a:endParaRPr/>
          </a:p>
          <a:p>
            <a:pPr indent="-355600" lvl="1" marL="914400" marR="0" rtl="0" algn="l">
              <a:lnSpc>
                <a:spcPct val="100000"/>
              </a:lnSpc>
              <a:spcBef>
                <a:spcPts val="1000"/>
              </a:spcBef>
              <a:spcAft>
                <a:spcPts val="0"/>
              </a:spcAft>
              <a:buSzPts val="2000"/>
              <a:buChar char="⋄"/>
            </a:pPr>
            <a:r>
              <a:rPr lang="en"/>
              <a:t>Group A: Pre-Class Response due</a:t>
            </a:r>
            <a:endParaRPr/>
          </a:p>
          <a:p>
            <a:pPr indent="-355600" lvl="0" marL="457200" marR="0" rtl="0" algn="l">
              <a:lnSpc>
                <a:spcPct val="100000"/>
              </a:lnSpc>
              <a:spcBef>
                <a:spcPts val="1000"/>
              </a:spcBef>
              <a:spcAft>
                <a:spcPts val="1000"/>
              </a:spcAft>
              <a:buSzPts val="2000"/>
              <a:buChar char="»"/>
            </a:pPr>
            <a:r>
              <a:rPr lang="en"/>
              <a:t>Participation &amp; Learning Essays (17 Mar, 11:59 pm)</a:t>
            </a:r>
            <a:endParaRPr/>
          </a:p>
        </p:txBody>
      </p:sp>
      <p:sp>
        <p:nvSpPr>
          <p:cNvPr id="241" name="Google Shape;241;p24"/>
          <p:cNvSpPr txBox="1"/>
          <p:nvPr>
            <p:ph type="title"/>
          </p:nvPr>
        </p:nvSpPr>
        <p:spPr>
          <a:xfrm>
            <a:off x="1031425" y="1004425"/>
            <a:ext cx="5760300" cy="680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COMING UP</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5"/>
          <p:cNvSpPr txBox="1"/>
          <p:nvPr>
            <p:ph idx="4294967295" type="ctrTitle"/>
          </p:nvPr>
        </p:nvSpPr>
        <p:spPr>
          <a:xfrm>
            <a:off x="685800" y="2093550"/>
            <a:ext cx="4924200" cy="719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solidFill>
                  <a:srgbClr val="FF9900"/>
                </a:solidFill>
              </a:rPr>
              <a:t>THANKS ALL</a:t>
            </a:r>
            <a:r>
              <a:rPr lang="en" sz="6000">
                <a:solidFill>
                  <a:srgbClr val="FF9900"/>
                </a:solidFill>
              </a:rPr>
              <a:t>!</a:t>
            </a:r>
            <a:endParaRPr sz="6000">
              <a:solidFill>
                <a:srgbClr val="FF9900"/>
              </a:solidFill>
            </a:endParaRPr>
          </a:p>
        </p:txBody>
      </p:sp>
      <p:sp>
        <p:nvSpPr>
          <p:cNvPr id="247" name="Google Shape;247;p25"/>
          <p:cNvSpPr txBox="1"/>
          <p:nvPr>
            <p:ph idx="4294967295" type="subTitle"/>
          </p:nvPr>
        </p:nvSpPr>
        <p:spPr>
          <a:xfrm>
            <a:off x="685800" y="2608675"/>
            <a:ext cx="5727600" cy="1953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3600">
                <a:solidFill>
                  <a:srgbClr val="3796BF"/>
                </a:solidFill>
              </a:rPr>
              <a:t>I’ll stick around for questions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26"/>
          <p:cNvSpPr txBox="1"/>
          <p:nvPr>
            <p:ph type="title"/>
          </p:nvPr>
        </p:nvSpPr>
        <p:spPr>
          <a:xfrm>
            <a:off x="1031425" y="1149725"/>
            <a:ext cx="5760300" cy="680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CREDITS</a:t>
            </a:r>
            <a:endParaRPr/>
          </a:p>
        </p:txBody>
      </p:sp>
      <p:sp>
        <p:nvSpPr>
          <p:cNvPr id="253" name="Google Shape;253;p26"/>
          <p:cNvSpPr txBox="1"/>
          <p:nvPr>
            <p:ph idx="1" type="body"/>
          </p:nvPr>
        </p:nvSpPr>
        <p:spPr>
          <a:xfrm>
            <a:off x="1031425" y="1777125"/>
            <a:ext cx="5760300" cy="2521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Special thanks to all the people who made and released these awesome resources for free:</a:t>
            </a:r>
            <a:endParaRPr sz="2400"/>
          </a:p>
          <a:p>
            <a:pPr indent="-381000" lvl="0" marL="457200" rtl="0" algn="l">
              <a:lnSpc>
                <a:spcPct val="115000"/>
              </a:lnSpc>
              <a:spcBef>
                <a:spcPts val="600"/>
              </a:spcBef>
              <a:spcAft>
                <a:spcPts val="0"/>
              </a:spcAft>
              <a:buClr>
                <a:srgbClr val="81D1EC"/>
              </a:buClr>
              <a:buSzPts val="2400"/>
              <a:buChar char="»"/>
            </a:pPr>
            <a:r>
              <a:rPr lang="en" sz="2400"/>
              <a:t>Presentation template by </a:t>
            </a:r>
            <a:r>
              <a:rPr lang="en" sz="2400" u="sng">
                <a:hlinkClick r:id="rId3"/>
              </a:rPr>
              <a:t>SlidesCarnival</a:t>
            </a:r>
            <a:endParaRPr sz="2400"/>
          </a:p>
          <a:p>
            <a:pPr indent="-381000" lvl="0" marL="457200" rtl="0" algn="l">
              <a:lnSpc>
                <a:spcPct val="115000"/>
              </a:lnSpc>
              <a:spcBef>
                <a:spcPts val="0"/>
              </a:spcBef>
              <a:spcAft>
                <a:spcPts val="0"/>
              </a:spcAft>
              <a:buClr>
                <a:srgbClr val="81D1EC"/>
              </a:buClr>
              <a:buSzPts val="2400"/>
              <a:buChar char="»"/>
            </a:pPr>
            <a:r>
              <a:rPr lang="en" sz="2400"/>
              <a:t>Photographs by </a:t>
            </a:r>
            <a:r>
              <a:rPr lang="en" sz="2400" u="sng">
                <a:hlinkClick r:id="rId4"/>
              </a:rPr>
              <a:t>Unsplash</a:t>
            </a:r>
            <a:endParaRPr sz="24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olsey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