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1"/>
  </p:notesMasterIdLst>
  <p:sldIdLst>
    <p:sldId id="268" r:id="rId2"/>
    <p:sldId id="260" r:id="rId3"/>
    <p:sldId id="265" r:id="rId4"/>
    <p:sldId id="262" r:id="rId5"/>
    <p:sldId id="263" r:id="rId6"/>
    <p:sldId id="261" r:id="rId7"/>
    <p:sldId id="264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</a:t>
            </a:r>
          </a:p>
          <a:p>
            <a:r>
              <a:rPr lang="en-US" sz="3200" dirty="0" smtClean="0"/>
              <a:t>Wellness Program</a:t>
            </a:r>
          </a:p>
          <a:p>
            <a:r>
              <a:rPr lang="en-US" sz="2400" dirty="0" smtClean="0"/>
              <a:t>Sneak Peek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912043"/>
            <a:ext cx="4589971" cy="21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057400"/>
            <a:ext cx="3730752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Weight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weight-loss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Content Placeholder 3" descr="Bamboocycle : These bicycles are made from extremely stron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1914">
            <a:off x="5638800" y="2057400"/>
            <a:ext cx="3105150" cy="2685955"/>
          </a:xfrm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</a:t>
            </a:r>
            <a:r>
              <a:rPr lang="en-US" sz="2400" dirty="0" smtClean="0"/>
              <a:t>goals.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9494"/>
            <a:ext cx="7529548" cy="2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Relaxation </a:t>
            </a:r>
            <a:r>
              <a:rPr lang="en-US" sz="2400" dirty="0" smtClean="0"/>
              <a:t>techniques</a:t>
            </a:r>
            <a:endParaRPr lang="en-US" sz="2400" dirty="0"/>
          </a:p>
          <a:p>
            <a:r>
              <a:rPr lang="en-US" sz="2400" dirty="0"/>
              <a:t>Positive </a:t>
            </a:r>
            <a:r>
              <a:rPr lang="en-US" sz="2400" dirty="0" smtClean="0"/>
              <a:t>communication</a:t>
            </a:r>
            <a:endParaRPr lang="en-US" sz="2400" dirty="0"/>
          </a:p>
          <a:p>
            <a:r>
              <a:rPr lang="en-US" sz="2400" dirty="0"/>
              <a:t>Time </a:t>
            </a:r>
            <a:r>
              <a:rPr lang="en-US" sz="2400" dirty="0" smtClean="0"/>
              <a:t>management</a:t>
            </a:r>
            <a:endParaRPr lang="en-US" sz="2400" dirty="0"/>
          </a:p>
          <a:p>
            <a:r>
              <a:rPr lang="en-US" sz="2400" dirty="0"/>
              <a:t>Establishing </a:t>
            </a:r>
            <a:r>
              <a:rPr lang="en-US" sz="2400" dirty="0" smtClean="0"/>
              <a:t>priorities</a:t>
            </a:r>
            <a:endParaRPr lang="en-US" sz="2400" dirty="0"/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  <a:endParaRPr lang="en-US" sz="2400" dirty="0"/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Screenings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diabetes, and more</a:t>
            </a:r>
          </a:p>
          <a:p>
            <a:r>
              <a:rPr lang="en-US" sz="2400" dirty="0" smtClean="0"/>
              <a:t>Provided by University Hospital Community Outreach and Health Education Programs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13" t="1" b="7815"/>
          <a:stretch/>
        </p:blipFill>
        <p:spPr>
          <a:xfrm>
            <a:off x="5943600" y="1930400"/>
            <a:ext cx="2190893" cy="3327400"/>
          </a:xfrm>
          <a:prstGeom prst="round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Employee Fitness Center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Group classes</a:t>
            </a:r>
          </a:p>
          <a:p>
            <a:r>
              <a:rPr lang="en-US" sz="2400" dirty="0" smtClean="0"/>
              <a:t>New machines</a:t>
            </a:r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525921"/>
            <a:ext cx="5375098" cy="3583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Active Today!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72435"/>
            <a:ext cx="28956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81400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743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ecision 16"/>
          <p:cNvSpPr/>
          <p:nvPr/>
        </p:nvSpPr>
        <p:spPr>
          <a:xfrm>
            <a:off x="8199432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4443510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Recipes Available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35063" y="2362200"/>
            <a:ext cx="2834640" cy="188976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4038600"/>
            <a:ext cx="2834640" cy="187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267200"/>
            <a:ext cx="2834640" cy="1876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7989" y="477363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Breakfast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65896" y="47736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Lunch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8155" y="477363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Dinner</a:t>
            </a:r>
            <a:endParaRPr lang="en-US" b="1" dirty="0"/>
          </a:p>
        </p:txBody>
      </p:sp>
      <p:sp>
        <p:nvSpPr>
          <p:cNvPr id="16" name="Flowchart: Decision 15"/>
          <p:cNvSpPr/>
          <p:nvPr/>
        </p:nvSpPr>
        <p:spPr>
          <a:xfrm>
            <a:off x="697544" y="2133600"/>
            <a:ext cx="3285066" cy="2590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3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147</Words>
  <PresentationFormat>Widescreen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PowerPoint Presentation</vt:lpstr>
      <vt:lpstr>New Wellness Program</vt:lpstr>
      <vt:lpstr>Healthy Weight Seminars</vt:lpstr>
      <vt:lpstr>Web Tools for Tracking Your Health Goals</vt:lpstr>
      <vt:lpstr>Stress Management Tips</vt:lpstr>
      <vt:lpstr>Health and Wellness Screenings </vt:lpstr>
      <vt:lpstr>Employee Fitness Center</vt:lpstr>
      <vt:lpstr>Get Active Today!</vt:lpstr>
      <vt:lpstr>Healthy Recipes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2013-07-18T17:32:26Z</dcterms:created>
  <dcterms:modified xsi:type="dcterms:W3CDTF">2016-03-09T21:04:13Z</dcterms:modified>
</cp:coreProperties>
</file>