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E675AAA7-2784-4888-9FEE-00BECFB733EC}">
  <a:tblStyle styleId="{E675AAA7-2784-4888-9FEE-00BECFB733EC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57ffceb54b_0_64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57ffceb54b_0_6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1396050" y="9196825"/>
            <a:ext cx="4980300" cy="378150"/>
            <a:chOff x="1616800" y="3282475"/>
            <a:chExt cx="49803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1616800" y="3438325"/>
              <a:ext cx="49803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Why are polar bears white?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1669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{E675AAA7-2784-4888-9FEE-00BECFB733EC}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camouflage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to blend in with the place around you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experiment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test used to discover new information about a question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habitat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the place where an animal or plant lives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/>
                        <a:t>model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pretend version of something that scientists use when the real thing is too big, small, or complicated to work with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predator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an animal that hunts and eats other animals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prey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an animal that is hunted by and eaten by another animal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survive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to stay alive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</a:t>
            </a: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Why are polar bears white?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360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