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8D6A1A2-D9FE-4730-A0FE-C66CFC76232E}">
  <a:tblStyle styleId="{C8D6A1A2-D9FE-4730-A0FE-C66CFC76232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7ffceb54b_0_648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7ffceb54b_0_6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1396050" y="9196825"/>
            <a:ext cx="4980300" cy="378150"/>
            <a:chOff x="1616800" y="3282475"/>
            <a:chExt cx="4980300" cy="378150"/>
          </a:xfrm>
        </p:grpSpPr>
        <p:sp>
          <p:nvSpPr>
            <p:cNvPr id="55" name="Google Shape;55;p13"/>
            <p:cNvSpPr txBox="1"/>
            <p:nvPr/>
          </p:nvSpPr>
          <p:spPr>
            <a:xfrm>
              <a:off x="1616800" y="3438325"/>
              <a:ext cx="49803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Why are polar bears white?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755800" y="1669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{C8D6A1A2-D9FE-4730-A0FE-C66CFC76232E}</a:tableStyleId>
              </a:tblPr>
              <a:tblGrid>
                <a:gridCol w="1388825"/>
                <a:gridCol w="4882625"/>
              </a:tblGrid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camouflage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to blend in with the place around you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experiment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test used to discover new information about a question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habitat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the place where an animal or plant lives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/>
                        <a:t>model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 pretend version of something that scientists use when the real thing is too big, small, or complicated to work with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predator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an animal that hunts and eats other animals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prey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an animal that is hunted by and eaten by another animal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/>
                        <a:t>survive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to stay alive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13702" y="860625"/>
            <a:ext cx="53904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</a:t>
            </a: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Why are polar bears white?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60" name="Google Shape;60;p13"/>
          <p:cNvCxnSpPr/>
          <p:nvPr/>
        </p:nvCxnSpPr>
        <p:spPr>
          <a:xfrm>
            <a:off x="497077" y="1360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" name="Google Shape;61;p13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