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24525A-E516-4B0F-8113-A24BC6AF0254}">
  <a:tblStyle styleId="{7B24525A-E516-4B0F-8113-A24BC6AF02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are polar bears white?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{7B24525A-E516-4B0F-8113-A24BC6AF0254}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camouflage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blend in with the place around you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experiment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test used to discover new information about a question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habitat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the place where an animal or plant lives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pretend version of something that scientists use when the real thing is too big, small, or complicated to work with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predator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an animal that hunts and eats other animals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an animal that is hunted by and eaten by another animal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survive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to stay alive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are polar bears white?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